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9" r:id="rId4"/>
    <p:sldId id="260" r:id="rId5"/>
    <p:sldId id="258" r:id="rId6"/>
    <p:sldId id="261" r:id="rId7"/>
    <p:sldId id="264" r:id="rId8"/>
    <p:sldId id="262" r:id="rId9"/>
    <p:sldId id="263" r:id="rId10"/>
    <p:sldId id="265" r:id="rId11"/>
    <p:sldId id="266" r:id="rId12"/>
    <p:sldId id="268" r:id="rId13"/>
    <p:sldId id="269" r:id="rId14"/>
    <p:sldId id="267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156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2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94701F-FA79-4AA8-BEB4-281E03279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F4C90CA-1CFE-40B8-A802-DE0046BD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37AB8E-D507-458D-B2D9-0D3762309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40E4-6E66-4E6B-B1EB-EE1ED224C923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B03F9B-DB1D-407C-9314-8C803B7D6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72500F-4D24-43C6-A3E8-9A6C55A0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0298-C9A5-4151-B42E-1BD759F42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41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9664F-1F44-49E3-BFCC-A7B1278A4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F14DD3-10C7-4DCA-8CB9-35FCD783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9C2A06-786A-4679-8657-B0B1B6D5F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440E4-6E66-4E6B-B1EB-EE1ED224C923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6D9BAD-581A-4AFC-A800-6B5593BA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D0366F-1565-4390-A3ED-FE048BE20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80298-C9A5-4151-B42E-1BD759F42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695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E6F13E-2028-43AB-8203-A204F548D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40FE56-24D5-473C-9054-A12BDA911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3912DD-5D52-4215-B3FE-50320105E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440E4-6E66-4E6B-B1EB-EE1ED224C923}" type="datetimeFigureOut">
              <a:rPr lang="zh-CN" altLang="en-US" smtClean="0"/>
              <a:t>2022/4/6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D50479-1AF7-4F78-A042-DFC5700D7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0E5D9C-35FD-4134-979F-F7CF6E45F5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80298-C9A5-4151-B42E-1BD759F429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2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id="{D9FB2AFF-54A2-4A87-BA5C-2279A0C9E8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accent1">
                  <a:lumMod val="5000"/>
                  <a:lumOff val="95000"/>
                </a:schemeClr>
              </a:gs>
              <a:gs pos="100000">
                <a:srgbClr val="4472C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06C2CF38-A830-4401-87F5-D2CBE511916D}"/>
              </a:ext>
            </a:extLst>
          </p:cNvPr>
          <p:cNvSpPr/>
          <p:nvPr/>
        </p:nvSpPr>
        <p:spPr>
          <a:xfrm>
            <a:off x="1825338" y="873597"/>
            <a:ext cx="8590594" cy="5494917"/>
          </a:xfrm>
          <a:prstGeom prst="rect">
            <a:avLst/>
          </a:prstGeom>
          <a:noFill/>
          <a:ln w="76200">
            <a:gradFill flip="none" rotWithShape="1">
              <a:gsLst>
                <a:gs pos="74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4472C4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3">
            <a:extLst>
              <a:ext uri="{FF2B5EF4-FFF2-40B4-BE49-F238E27FC236}">
                <a16:creationId xmlns:a16="http://schemas.microsoft.com/office/drawing/2014/main" id="{28916166-C5F0-48D2-8AE5-EDDE25B5BC47}"/>
              </a:ext>
            </a:extLst>
          </p:cNvPr>
          <p:cNvGrpSpPr/>
          <p:nvPr/>
        </p:nvGrpSpPr>
        <p:grpSpPr>
          <a:xfrm>
            <a:off x="442446" y="3435197"/>
            <a:ext cx="11307107" cy="3018523"/>
            <a:chOff x="3491715" y="11047354"/>
            <a:chExt cx="4092554" cy="1092540"/>
          </a:xfrm>
        </p:grpSpPr>
        <p:grpSp>
          <p:nvGrpSpPr>
            <p:cNvPr id="5" name="图形 3">
              <a:extLst>
                <a:ext uri="{FF2B5EF4-FFF2-40B4-BE49-F238E27FC236}">
                  <a16:creationId xmlns:a16="http://schemas.microsoft.com/office/drawing/2014/main" id="{824EAA23-CF46-4573-959F-921D5E1E9375}"/>
                </a:ext>
              </a:extLst>
            </p:cNvPr>
            <p:cNvGrpSpPr/>
            <p:nvPr/>
          </p:nvGrpSpPr>
          <p:grpSpPr>
            <a:xfrm>
              <a:off x="5354143" y="11047359"/>
              <a:ext cx="1914851" cy="1090477"/>
              <a:chOff x="5354143" y="11047359"/>
              <a:chExt cx="1914851" cy="1090477"/>
            </a:xfrm>
            <a:solidFill>
              <a:srgbClr val="BFC9D2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4B00C835-7947-4108-A20F-9DAF3D9F3F69}"/>
                  </a:ext>
                </a:extLst>
              </p:cNvPr>
              <p:cNvSpPr/>
              <p:nvPr/>
            </p:nvSpPr>
            <p:spPr>
              <a:xfrm>
                <a:off x="6142632" y="11102508"/>
                <a:ext cx="532193" cy="1035328"/>
              </a:xfrm>
              <a:custGeom>
                <a:avLst/>
                <a:gdLst>
                  <a:gd name="connsiteX0" fmla="*/ 248216 w 532193"/>
                  <a:gd name="connsiteY0" fmla="*/ 0 h 1035328"/>
                  <a:gd name="connsiteX1" fmla="*/ 250498 w 532193"/>
                  <a:gd name="connsiteY1" fmla="*/ 156 h 1035328"/>
                  <a:gd name="connsiteX2" fmla="*/ 254728 w 532193"/>
                  <a:gd name="connsiteY2" fmla="*/ 720 h 1035328"/>
                  <a:gd name="connsiteX3" fmla="*/ 255454 w 532193"/>
                  <a:gd name="connsiteY3" fmla="*/ 1935 h 1035328"/>
                  <a:gd name="connsiteX4" fmla="*/ 256892 w 532193"/>
                  <a:gd name="connsiteY4" fmla="*/ 3137 h 1035328"/>
                  <a:gd name="connsiteX5" fmla="*/ 260469 w 532193"/>
                  <a:gd name="connsiteY5" fmla="*/ 4422 h 1035328"/>
                  <a:gd name="connsiteX6" fmla="*/ 264220 w 532193"/>
                  <a:gd name="connsiteY6" fmla="*/ 5308 h 1035328"/>
                  <a:gd name="connsiteX7" fmla="*/ 267187 w 532193"/>
                  <a:gd name="connsiteY7" fmla="*/ 4447 h 1035328"/>
                  <a:gd name="connsiteX8" fmla="*/ 271750 w 532193"/>
                  <a:gd name="connsiteY8" fmla="*/ 3479 h 1035328"/>
                  <a:gd name="connsiteX9" fmla="*/ 274208 w 532193"/>
                  <a:gd name="connsiteY9" fmla="*/ 4117 h 1035328"/>
                  <a:gd name="connsiteX10" fmla="*/ 279300 w 532193"/>
                  <a:gd name="connsiteY10" fmla="*/ 6197 h 1035328"/>
                  <a:gd name="connsiteX11" fmla="*/ 279372 w 532193"/>
                  <a:gd name="connsiteY11" fmla="*/ 6197 h 1035328"/>
                  <a:gd name="connsiteX12" fmla="*/ 279464 w 532193"/>
                  <a:gd name="connsiteY12" fmla="*/ 6197 h 1035328"/>
                  <a:gd name="connsiteX13" fmla="*/ 282744 w 532193"/>
                  <a:gd name="connsiteY13" fmla="*/ 7382 h 1035328"/>
                  <a:gd name="connsiteX14" fmla="*/ 287192 w 532193"/>
                  <a:gd name="connsiteY14" fmla="*/ 9115 h 1035328"/>
                  <a:gd name="connsiteX15" fmla="*/ 290870 w 532193"/>
                  <a:gd name="connsiteY15" fmla="*/ 10446 h 1035328"/>
                  <a:gd name="connsiteX16" fmla="*/ 293834 w 532193"/>
                  <a:gd name="connsiteY16" fmla="*/ 11484 h 1035328"/>
                  <a:gd name="connsiteX17" fmla="*/ 296229 w 532193"/>
                  <a:gd name="connsiteY17" fmla="*/ 11713 h 1035328"/>
                  <a:gd name="connsiteX18" fmla="*/ 296577 w 532193"/>
                  <a:gd name="connsiteY18" fmla="*/ 15630 h 1035328"/>
                  <a:gd name="connsiteX19" fmla="*/ 297922 w 532193"/>
                  <a:gd name="connsiteY19" fmla="*/ 22281 h 1035328"/>
                  <a:gd name="connsiteX20" fmla="*/ 297925 w 532193"/>
                  <a:gd name="connsiteY20" fmla="*/ 22281 h 1035328"/>
                  <a:gd name="connsiteX21" fmla="*/ 297926 w 532193"/>
                  <a:gd name="connsiteY21" fmla="*/ 22281 h 1035328"/>
                  <a:gd name="connsiteX22" fmla="*/ 298705 w 532193"/>
                  <a:gd name="connsiteY22" fmla="*/ 23800 h 1035328"/>
                  <a:gd name="connsiteX23" fmla="*/ 299484 w 532193"/>
                  <a:gd name="connsiteY23" fmla="*/ 25318 h 1035328"/>
                  <a:gd name="connsiteX24" fmla="*/ 299484 w 532193"/>
                  <a:gd name="connsiteY24" fmla="*/ 25318 h 1035328"/>
                  <a:gd name="connsiteX25" fmla="*/ 299486 w 532193"/>
                  <a:gd name="connsiteY25" fmla="*/ 25318 h 1035328"/>
                  <a:gd name="connsiteX26" fmla="*/ 300266 w 532193"/>
                  <a:gd name="connsiteY26" fmla="*/ 26989 h 1035328"/>
                  <a:gd name="connsiteX27" fmla="*/ 302073 w 532193"/>
                  <a:gd name="connsiteY27" fmla="*/ 29259 h 1035328"/>
                  <a:gd name="connsiteX28" fmla="*/ 304135 w 532193"/>
                  <a:gd name="connsiteY28" fmla="*/ 31629 h 1035328"/>
                  <a:gd name="connsiteX29" fmla="*/ 305224 w 532193"/>
                  <a:gd name="connsiteY29" fmla="*/ 33501 h 1035328"/>
                  <a:gd name="connsiteX30" fmla="*/ 306066 w 532193"/>
                  <a:gd name="connsiteY30" fmla="*/ 35933 h 1035328"/>
                  <a:gd name="connsiteX31" fmla="*/ 307323 w 532193"/>
                  <a:gd name="connsiteY31" fmla="*/ 39128 h 1035328"/>
                  <a:gd name="connsiteX32" fmla="*/ 308307 w 532193"/>
                  <a:gd name="connsiteY32" fmla="*/ 40746 h 1035328"/>
                  <a:gd name="connsiteX33" fmla="*/ 308722 w 532193"/>
                  <a:gd name="connsiteY33" fmla="*/ 41503 h 1035328"/>
                  <a:gd name="connsiteX34" fmla="*/ 308724 w 532193"/>
                  <a:gd name="connsiteY34" fmla="*/ 41503 h 1035328"/>
                  <a:gd name="connsiteX35" fmla="*/ 308724 w 532193"/>
                  <a:gd name="connsiteY35" fmla="*/ 41503 h 1035328"/>
                  <a:gd name="connsiteX36" fmla="*/ 309625 w 532193"/>
                  <a:gd name="connsiteY36" fmla="*/ 49483 h 1035328"/>
                  <a:gd name="connsiteX37" fmla="*/ 310686 w 532193"/>
                  <a:gd name="connsiteY37" fmla="*/ 58023 h 1035328"/>
                  <a:gd name="connsiteX38" fmla="*/ 311074 w 532193"/>
                  <a:gd name="connsiteY38" fmla="*/ 74613 h 1035328"/>
                  <a:gd name="connsiteX39" fmla="*/ 311208 w 532193"/>
                  <a:gd name="connsiteY39" fmla="*/ 82194 h 1035328"/>
                  <a:gd name="connsiteX40" fmla="*/ 312348 w 532193"/>
                  <a:gd name="connsiteY40" fmla="*/ 84013 h 1035328"/>
                  <a:gd name="connsiteX41" fmla="*/ 314147 w 532193"/>
                  <a:gd name="connsiteY41" fmla="*/ 85524 h 1035328"/>
                  <a:gd name="connsiteX42" fmla="*/ 315948 w 532193"/>
                  <a:gd name="connsiteY42" fmla="*/ 87232 h 1035328"/>
                  <a:gd name="connsiteX43" fmla="*/ 316980 w 532193"/>
                  <a:gd name="connsiteY43" fmla="*/ 88748 h 1035328"/>
                  <a:gd name="connsiteX44" fmla="*/ 318021 w 532193"/>
                  <a:gd name="connsiteY44" fmla="*/ 90772 h 1035328"/>
                  <a:gd name="connsiteX45" fmla="*/ 318599 w 532193"/>
                  <a:gd name="connsiteY45" fmla="*/ 92393 h 1035328"/>
                  <a:gd name="connsiteX46" fmla="*/ 319045 w 532193"/>
                  <a:gd name="connsiteY46" fmla="*/ 100480 h 1035328"/>
                  <a:gd name="connsiteX47" fmla="*/ 317993 w 532193"/>
                  <a:gd name="connsiteY47" fmla="*/ 102072 h 1035328"/>
                  <a:gd name="connsiteX48" fmla="*/ 315460 w 532193"/>
                  <a:gd name="connsiteY48" fmla="*/ 103017 h 1035328"/>
                  <a:gd name="connsiteX49" fmla="*/ 311960 w 532193"/>
                  <a:gd name="connsiteY49" fmla="*/ 104173 h 1035328"/>
                  <a:gd name="connsiteX50" fmla="*/ 310443 w 532193"/>
                  <a:gd name="connsiteY50" fmla="*/ 109685 h 1035328"/>
                  <a:gd name="connsiteX51" fmla="*/ 309677 w 532193"/>
                  <a:gd name="connsiteY51" fmla="*/ 114173 h 1035328"/>
                  <a:gd name="connsiteX52" fmla="*/ 309131 w 532193"/>
                  <a:gd name="connsiteY52" fmla="*/ 115248 h 1035328"/>
                  <a:gd name="connsiteX53" fmla="*/ 308237 w 532193"/>
                  <a:gd name="connsiteY53" fmla="*/ 117243 h 1035328"/>
                  <a:gd name="connsiteX54" fmla="*/ 307051 w 532193"/>
                  <a:gd name="connsiteY54" fmla="*/ 125096 h 1035328"/>
                  <a:gd name="connsiteX55" fmla="*/ 306261 w 532193"/>
                  <a:gd name="connsiteY55" fmla="*/ 132025 h 1035328"/>
                  <a:gd name="connsiteX56" fmla="*/ 305771 w 532193"/>
                  <a:gd name="connsiteY56" fmla="*/ 133557 h 1035328"/>
                  <a:gd name="connsiteX57" fmla="*/ 305258 w 532193"/>
                  <a:gd name="connsiteY57" fmla="*/ 137990 h 1035328"/>
                  <a:gd name="connsiteX58" fmla="*/ 303267 w 532193"/>
                  <a:gd name="connsiteY58" fmla="*/ 142033 h 1035328"/>
                  <a:gd name="connsiteX59" fmla="*/ 301810 w 532193"/>
                  <a:gd name="connsiteY59" fmla="*/ 143628 h 1035328"/>
                  <a:gd name="connsiteX60" fmla="*/ 294854 w 532193"/>
                  <a:gd name="connsiteY60" fmla="*/ 145182 h 1035328"/>
                  <a:gd name="connsiteX61" fmla="*/ 288812 w 532193"/>
                  <a:gd name="connsiteY61" fmla="*/ 146571 h 1035328"/>
                  <a:gd name="connsiteX62" fmla="*/ 281398 w 532193"/>
                  <a:gd name="connsiteY62" fmla="*/ 148078 h 1035328"/>
                  <a:gd name="connsiteX63" fmla="*/ 275763 w 532193"/>
                  <a:gd name="connsiteY63" fmla="*/ 149261 h 1035328"/>
                  <a:gd name="connsiteX64" fmla="*/ 273642 w 532193"/>
                  <a:gd name="connsiteY64" fmla="*/ 150864 h 1035328"/>
                  <a:gd name="connsiteX65" fmla="*/ 272169 w 532193"/>
                  <a:gd name="connsiteY65" fmla="*/ 155864 h 1035328"/>
                  <a:gd name="connsiteX66" fmla="*/ 273038 w 532193"/>
                  <a:gd name="connsiteY66" fmla="*/ 160643 h 1035328"/>
                  <a:gd name="connsiteX67" fmla="*/ 274237 w 532193"/>
                  <a:gd name="connsiteY67" fmla="*/ 163226 h 1035328"/>
                  <a:gd name="connsiteX68" fmla="*/ 276728 w 532193"/>
                  <a:gd name="connsiteY68" fmla="*/ 167574 h 1035328"/>
                  <a:gd name="connsiteX69" fmla="*/ 277770 w 532193"/>
                  <a:gd name="connsiteY69" fmla="*/ 169700 h 1035328"/>
                  <a:gd name="connsiteX70" fmla="*/ 279522 w 532193"/>
                  <a:gd name="connsiteY70" fmla="*/ 171666 h 1035328"/>
                  <a:gd name="connsiteX71" fmla="*/ 282395 w 532193"/>
                  <a:gd name="connsiteY71" fmla="*/ 173773 h 1035328"/>
                  <a:gd name="connsiteX72" fmla="*/ 284339 w 532193"/>
                  <a:gd name="connsiteY72" fmla="*/ 175122 h 1035328"/>
                  <a:gd name="connsiteX73" fmla="*/ 284344 w 532193"/>
                  <a:gd name="connsiteY73" fmla="*/ 175122 h 1035328"/>
                  <a:gd name="connsiteX74" fmla="*/ 284345 w 532193"/>
                  <a:gd name="connsiteY74" fmla="*/ 175122 h 1035328"/>
                  <a:gd name="connsiteX75" fmla="*/ 289488 w 532193"/>
                  <a:gd name="connsiteY75" fmla="*/ 180105 h 1035328"/>
                  <a:gd name="connsiteX76" fmla="*/ 291030 w 532193"/>
                  <a:gd name="connsiteY76" fmla="*/ 181410 h 1035328"/>
                  <a:gd name="connsiteX77" fmla="*/ 292577 w 532193"/>
                  <a:gd name="connsiteY77" fmla="*/ 183276 h 1035328"/>
                  <a:gd name="connsiteX78" fmla="*/ 293875 w 532193"/>
                  <a:gd name="connsiteY78" fmla="*/ 185503 h 1035328"/>
                  <a:gd name="connsiteX79" fmla="*/ 295170 w 532193"/>
                  <a:gd name="connsiteY79" fmla="*/ 187525 h 1035328"/>
                  <a:gd name="connsiteX80" fmla="*/ 295683 w 532193"/>
                  <a:gd name="connsiteY80" fmla="*/ 188233 h 1035328"/>
                  <a:gd name="connsiteX81" fmla="*/ 295686 w 532193"/>
                  <a:gd name="connsiteY81" fmla="*/ 188233 h 1035328"/>
                  <a:gd name="connsiteX82" fmla="*/ 295690 w 532193"/>
                  <a:gd name="connsiteY82" fmla="*/ 188233 h 1035328"/>
                  <a:gd name="connsiteX83" fmla="*/ 296208 w 532193"/>
                  <a:gd name="connsiteY83" fmla="*/ 189447 h 1035328"/>
                  <a:gd name="connsiteX84" fmla="*/ 297504 w 532193"/>
                  <a:gd name="connsiteY84" fmla="*/ 192282 h 1035328"/>
                  <a:gd name="connsiteX85" fmla="*/ 297512 w 532193"/>
                  <a:gd name="connsiteY85" fmla="*/ 192282 h 1035328"/>
                  <a:gd name="connsiteX86" fmla="*/ 297515 w 532193"/>
                  <a:gd name="connsiteY86" fmla="*/ 192282 h 1035328"/>
                  <a:gd name="connsiteX87" fmla="*/ 298513 w 532193"/>
                  <a:gd name="connsiteY87" fmla="*/ 195275 h 1035328"/>
                  <a:gd name="connsiteX88" fmla="*/ 299882 w 532193"/>
                  <a:gd name="connsiteY88" fmla="*/ 199383 h 1035328"/>
                  <a:gd name="connsiteX89" fmla="*/ 300920 w 532193"/>
                  <a:gd name="connsiteY89" fmla="*/ 201203 h 1035328"/>
                  <a:gd name="connsiteX90" fmla="*/ 301386 w 532193"/>
                  <a:gd name="connsiteY90" fmla="*/ 202013 h 1035328"/>
                  <a:gd name="connsiteX91" fmla="*/ 302428 w 532193"/>
                  <a:gd name="connsiteY91" fmla="*/ 208720 h 1035328"/>
                  <a:gd name="connsiteX92" fmla="*/ 303522 w 532193"/>
                  <a:gd name="connsiteY92" fmla="*/ 215581 h 1035328"/>
                  <a:gd name="connsiteX93" fmla="*/ 304600 w 532193"/>
                  <a:gd name="connsiteY93" fmla="*/ 234909 h 1035328"/>
                  <a:gd name="connsiteX94" fmla="*/ 303612 w 532193"/>
                  <a:gd name="connsiteY94" fmla="*/ 237516 h 1035328"/>
                  <a:gd name="connsiteX95" fmla="*/ 302724 w 532193"/>
                  <a:gd name="connsiteY95" fmla="*/ 240173 h 1035328"/>
                  <a:gd name="connsiteX96" fmla="*/ 301942 w 532193"/>
                  <a:gd name="connsiteY96" fmla="*/ 243081 h 1035328"/>
                  <a:gd name="connsiteX97" fmla="*/ 301148 w 532193"/>
                  <a:gd name="connsiteY97" fmla="*/ 244822 h 1035328"/>
                  <a:gd name="connsiteX98" fmla="*/ 300349 w 532193"/>
                  <a:gd name="connsiteY98" fmla="*/ 246202 h 1035328"/>
                  <a:gd name="connsiteX99" fmla="*/ 299904 w 532193"/>
                  <a:gd name="connsiteY99" fmla="*/ 247481 h 1035328"/>
                  <a:gd name="connsiteX100" fmla="*/ 300425 w 532193"/>
                  <a:gd name="connsiteY100" fmla="*/ 248749 h 1035328"/>
                  <a:gd name="connsiteX101" fmla="*/ 300428 w 532193"/>
                  <a:gd name="connsiteY101" fmla="*/ 248749 h 1035328"/>
                  <a:gd name="connsiteX102" fmla="*/ 300429 w 532193"/>
                  <a:gd name="connsiteY102" fmla="*/ 248749 h 1035328"/>
                  <a:gd name="connsiteX103" fmla="*/ 301264 w 532193"/>
                  <a:gd name="connsiteY103" fmla="*/ 250777 h 1035328"/>
                  <a:gd name="connsiteX104" fmla="*/ 302049 w 532193"/>
                  <a:gd name="connsiteY104" fmla="*/ 252801 h 1035328"/>
                  <a:gd name="connsiteX105" fmla="*/ 302050 w 532193"/>
                  <a:gd name="connsiteY105" fmla="*/ 252801 h 1035328"/>
                  <a:gd name="connsiteX106" fmla="*/ 302050 w 532193"/>
                  <a:gd name="connsiteY106" fmla="*/ 252801 h 1035328"/>
                  <a:gd name="connsiteX107" fmla="*/ 302587 w 532193"/>
                  <a:gd name="connsiteY107" fmla="*/ 259923 h 1035328"/>
                  <a:gd name="connsiteX108" fmla="*/ 302207 w 532193"/>
                  <a:gd name="connsiteY108" fmla="*/ 267050 h 1035328"/>
                  <a:gd name="connsiteX109" fmla="*/ 301464 w 532193"/>
                  <a:gd name="connsiteY109" fmla="*/ 268791 h 1035328"/>
                  <a:gd name="connsiteX110" fmla="*/ 300569 w 532193"/>
                  <a:gd name="connsiteY110" fmla="*/ 270733 h 1035328"/>
                  <a:gd name="connsiteX111" fmla="*/ 299283 w 532193"/>
                  <a:gd name="connsiteY111" fmla="*/ 278636 h 1035328"/>
                  <a:gd name="connsiteX112" fmla="*/ 298751 w 532193"/>
                  <a:gd name="connsiteY112" fmla="*/ 281342 h 1035328"/>
                  <a:gd name="connsiteX113" fmla="*/ 297297 w 532193"/>
                  <a:gd name="connsiteY113" fmla="*/ 287821 h 1035328"/>
                  <a:gd name="connsiteX114" fmla="*/ 296869 w 532193"/>
                  <a:gd name="connsiteY114" fmla="*/ 290524 h 1035328"/>
                  <a:gd name="connsiteX115" fmla="*/ 296185 w 532193"/>
                  <a:gd name="connsiteY115" fmla="*/ 293177 h 1035328"/>
                  <a:gd name="connsiteX116" fmla="*/ 295454 w 532193"/>
                  <a:gd name="connsiteY116" fmla="*/ 296089 h 1035328"/>
                  <a:gd name="connsiteX117" fmla="*/ 293932 w 532193"/>
                  <a:gd name="connsiteY117" fmla="*/ 305876 h 1035328"/>
                  <a:gd name="connsiteX118" fmla="*/ 293544 w 532193"/>
                  <a:gd name="connsiteY118" fmla="*/ 312038 h 1035328"/>
                  <a:gd name="connsiteX119" fmla="*/ 292061 w 532193"/>
                  <a:gd name="connsiteY119" fmla="*/ 320707 h 1035328"/>
                  <a:gd name="connsiteX120" fmla="*/ 291573 w 532193"/>
                  <a:gd name="connsiteY120" fmla="*/ 322647 h 1035328"/>
                  <a:gd name="connsiteX121" fmla="*/ 291140 w 532193"/>
                  <a:gd name="connsiteY121" fmla="*/ 329473 h 1035328"/>
                  <a:gd name="connsiteX122" fmla="*/ 289945 w 532193"/>
                  <a:gd name="connsiteY122" fmla="*/ 340990 h 1035328"/>
                  <a:gd name="connsiteX123" fmla="*/ 288960 w 532193"/>
                  <a:gd name="connsiteY123" fmla="*/ 344052 h 1035328"/>
                  <a:gd name="connsiteX124" fmla="*/ 288230 w 532193"/>
                  <a:gd name="connsiteY124" fmla="*/ 347113 h 1035328"/>
                  <a:gd name="connsiteX125" fmla="*/ 287480 w 532193"/>
                  <a:gd name="connsiteY125" fmla="*/ 348243 h 1035328"/>
                  <a:gd name="connsiteX126" fmla="*/ 286681 w 532193"/>
                  <a:gd name="connsiteY126" fmla="*/ 349726 h 1035328"/>
                  <a:gd name="connsiteX127" fmla="*/ 285965 w 532193"/>
                  <a:gd name="connsiteY127" fmla="*/ 358644 h 1035328"/>
                  <a:gd name="connsiteX128" fmla="*/ 286985 w 532193"/>
                  <a:gd name="connsiteY128" fmla="*/ 363416 h 1035328"/>
                  <a:gd name="connsiteX129" fmla="*/ 286985 w 532193"/>
                  <a:gd name="connsiteY129" fmla="*/ 363416 h 1035328"/>
                  <a:gd name="connsiteX130" fmla="*/ 286986 w 532193"/>
                  <a:gd name="connsiteY130" fmla="*/ 363416 h 1035328"/>
                  <a:gd name="connsiteX131" fmla="*/ 286993 w 532193"/>
                  <a:gd name="connsiteY131" fmla="*/ 368607 h 1035328"/>
                  <a:gd name="connsiteX132" fmla="*/ 285957 w 532193"/>
                  <a:gd name="connsiteY132" fmla="*/ 376255 h 1035328"/>
                  <a:gd name="connsiteX133" fmla="*/ 284818 w 532193"/>
                  <a:gd name="connsiteY133" fmla="*/ 383801 h 1035328"/>
                  <a:gd name="connsiteX134" fmla="*/ 283829 w 532193"/>
                  <a:gd name="connsiteY134" fmla="*/ 386354 h 1035328"/>
                  <a:gd name="connsiteX135" fmla="*/ 283144 w 532193"/>
                  <a:gd name="connsiteY135" fmla="*/ 388907 h 1035328"/>
                  <a:gd name="connsiteX136" fmla="*/ 282554 w 532193"/>
                  <a:gd name="connsiteY136" fmla="*/ 395378 h 1035328"/>
                  <a:gd name="connsiteX137" fmla="*/ 281866 w 532193"/>
                  <a:gd name="connsiteY137" fmla="*/ 402105 h 1035328"/>
                  <a:gd name="connsiteX138" fmla="*/ 280690 w 532193"/>
                  <a:gd name="connsiteY138" fmla="*/ 420084 h 1035328"/>
                  <a:gd name="connsiteX139" fmla="*/ 280591 w 532193"/>
                  <a:gd name="connsiteY139" fmla="*/ 434184 h 1035328"/>
                  <a:gd name="connsiteX140" fmla="*/ 281878 w 532193"/>
                  <a:gd name="connsiteY140" fmla="*/ 435544 h 1035328"/>
                  <a:gd name="connsiteX141" fmla="*/ 283184 w 532193"/>
                  <a:gd name="connsiteY141" fmla="*/ 438584 h 1035328"/>
                  <a:gd name="connsiteX142" fmla="*/ 283710 w 532193"/>
                  <a:gd name="connsiteY142" fmla="*/ 440308 h 1035328"/>
                  <a:gd name="connsiteX143" fmla="*/ 283713 w 532193"/>
                  <a:gd name="connsiteY143" fmla="*/ 440308 h 1035328"/>
                  <a:gd name="connsiteX144" fmla="*/ 283714 w 532193"/>
                  <a:gd name="connsiteY144" fmla="*/ 440308 h 1035328"/>
                  <a:gd name="connsiteX145" fmla="*/ 284236 w 532193"/>
                  <a:gd name="connsiteY145" fmla="*/ 441677 h 1035328"/>
                  <a:gd name="connsiteX146" fmla="*/ 285821 w 532193"/>
                  <a:gd name="connsiteY146" fmla="*/ 446905 h 1035328"/>
                  <a:gd name="connsiteX147" fmla="*/ 285822 w 532193"/>
                  <a:gd name="connsiteY147" fmla="*/ 446905 h 1035328"/>
                  <a:gd name="connsiteX148" fmla="*/ 285823 w 532193"/>
                  <a:gd name="connsiteY148" fmla="*/ 446905 h 1035328"/>
                  <a:gd name="connsiteX149" fmla="*/ 286357 w 532193"/>
                  <a:gd name="connsiteY149" fmla="*/ 449392 h 1035328"/>
                  <a:gd name="connsiteX150" fmla="*/ 288003 w 532193"/>
                  <a:gd name="connsiteY150" fmla="*/ 460113 h 1035328"/>
                  <a:gd name="connsiteX151" fmla="*/ 288844 w 532193"/>
                  <a:gd name="connsiteY151" fmla="*/ 462547 h 1035328"/>
                  <a:gd name="connsiteX152" fmla="*/ 288117 w 532193"/>
                  <a:gd name="connsiteY152" fmla="*/ 465762 h 1035328"/>
                  <a:gd name="connsiteX153" fmla="*/ 287064 w 532193"/>
                  <a:gd name="connsiteY153" fmla="*/ 467199 h 1035328"/>
                  <a:gd name="connsiteX154" fmla="*/ 285811 w 532193"/>
                  <a:gd name="connsiteY154" fmla="*/ 468996 h 1035328"/>
                  <a:gd name="connsiteX155" fmla="*/ 284563 w 532193"/>
                  <a:gd name="connsiteY155" fmla="*/ 471146 h 1035328"/>
                  <a:gd name="connsiteX156" fmla="*/ 284062 w 532193"/>
                  <a:gd name="connsiteY156" fmla="*/ 471863 h 1035328"/>
                  <a:gd name="connsiteX157" fmla="*/ 283589 w 532193"/>
                  <a:gd name="connsiteY157" fmla="*/ 475178 h 1035328"/>
                  <a:gd name="connsiteX158" fmla="*/ 284082 w 532193"/>
                  <a:gd name="connsiteY158" fmla="*/ 478479 h 1035328"/>
                  <a:gd name="connsiteX159" fmla="*/ 284084 w 532193"/>
                  <a:gd name="connsiteY159" fmla="*/ 478479 h 1035328"/>
                  <a:gd name="connsiteX160" fmla="*/ 284084 w 532193"/>
                  <a:gd name="connsiteY160" fmla="*/ 478479 h 1035328"/>
                  <a:gd name="connsiteX161" fmla="*/ 284835 w 532193"/>
                  <a:gd name="connsiteY161" fmla="*/ 481881 h 1035328"/>
                  <a:gd name="connsiteX162" fmla="*/ 285895 w 532193"/>
                  <a:gd name="connsiteY162" fmla="*/ 485790 h 1035328"/>
                  <a:gd name="connsiteX163" fmla="*/ 286922 w 532193"/>
                  <a:gd name="connsiteY163" fmla="*/ 491174 h 1035328"/>
                  <a:gd name="connsiteX164" fmla="*/ 289239 w 532193"/>
                  <a:gd name="connsiteY164" fmla="*/ 498272 h 1035328"/>
                  <a:gd name="connsiteX165" fmla="*/ 290495 w 532193"/>
                  <a:gd name="connsiteY165" fmla="*/ 501262 h 1035328"/>
                  <a:gd name="connsiteX166" fmla="*/ 289001 w 532193"/>
                  <a:gd name="connsiteY166" fmla="*/ 504232 h 1035328"/>
                  <a:gd name="connsiteX167" fmla="*/ 287499 w 532193"/>
                  <a:gd name="connsiteY167" fmla="*/ 506538 h 1035328"/>
                  <a:gd name="connsiteX168" fmla="*/ 289317 w 532193"/>
                  <a:gd name="connsiteY168" fmla="*/ 509776 h 1035328"/>
                  <a:gd name="connsiteX169" fmla="*/ 291120 w 532193"/>
                  <a:gd name="connsiteY169" fmla="*/ 511842 h 1035328"/>
                  <a:gd name="connsiteX170" fmla="*/ 298923 w 532193"/>
                  <a:gd name="connsiteY170" fmla="*/ 513334 h 1035328"/>
                  <a:gd name="connsiteX171" fmla="*/ 304028 w 532193"/>
                  <a:gd name="connsiteY171" fmla="*/ 514551 h 1035328"/>
                  <a:gd name="connsiteX172" fmla="*/ 306790 w 532193"/>
                  <a:gd name="connsiteY172" fmla="*/ 515894 h 1035328"/>
                  <a:gd name="connsiteX173" fmla="*/ 311562 w 532193"/>
                  <a:gd name="connsiteY173" fmla="*/ 519353 h 1035328"/>
                  <a:gd name="connsiteX174" fmla="*/ 312269 w 532193"/>
                  <a:gd name="connsiteY174" fmla="*/ 519903 h 1035328"/>
                  <a:gd name="connsiteX175" fmla="*/ 312281 w 532193"/>
                  <a:gd name="connsiteY175" fmla="*/ 519903 h 1035328"/>
                  <a:gd name="connsiteX176" fmla="*/ 312284 w 532193"/>
                  <a:gd name="connsiteY176" fmla="*/ 519903 h 1035328"/>
                  <a:gd name="connsiteX177" fmla="*/ 313413 w 532193"/>
                  <a:gd name="connsiteY177" fmla="*/ 521011 h 1035328"/>
                  <a:gd name="connsiteX178" fmla="*/ 314345 w 532193"/>
                  <a:gd name="connsiteY178" fmla="*/ 522527 h 1035328"/>
                  <a:gd name="connsiteX179" fmla="*/ 314440 w 532193"/>
                  <a:gd name="connsiteY179" fmla="*/ 544819 h 1035328"/>
                  <a:gd name="connsiteX180" fmla="*/ 313811 w 532193"/>
                  <a:gd name="connsiteY180" fmla="*/ 547879 h 1035328"/>
                  <a:gd name="connsiteX181" fmla="*/ 312980 w 532193"/>
                  <a:gd name="connsiteY181" fmla="*/ 550844 h 1035328"/>
                  <a:gd name="connsiteX182" fmla="*/ 313338 w 532193"/>
                  <a:gd name="connsiteY182" fmla="*/ 564984 h 1035328"/>
                  <a:gd name="connsiteX183" fmla="*/ 314129 w 532193"/>
                  <a:gd name="connsiteY183" fmla="*/ 567521 h 1035328"/>
                  <a:gd name="connsiteX184" fmla="*/ 314605 w 532193"/>
                  <a:gd name="connsiteY184" fmla="*/ 569248 h 1035328"/>
                  <a:gd name="connsiteX185" fmla="*/ 314606 w 532193"/>
                  <a:gd name="connsiteY185" fmla="*/ 569248 h 1035328"/>
                  <a:gd name="connsiteX186" fmla="*/ 314607 w 532193"/>
                  <a:gd name="connsiteY186" fmla="*/ 569248 h 1035328"/>
                  <a:gd name="connsiteX187" fmla="*/ 315452 w 532193"/>
                  <a:gd name="connsiteY187" fmla="*/ 572038 h 1035328"/>
                  <a:gd name="connsiteX188" fmla="*/ 316448 w 532193"/>
                  <a:gd name="connsiteY188" fmla="*/ 574827 h 1035328"/>
                  <a:gd name="connsiteX189" fmla="*/ 316450 w 532193"/>
                  <a:gd name="connsiteY189" fmla="*/ 574827 h 1035328"/>
                  <a:gd name="connsiteX190" fmla="*/ 316451 w 532193"/>
                  <a:gd name="connsiteY190" fmla="*/ 574827 h 1035328"/>
                  <a:gd name="connsiteX191" fmla="*/ 317670 w 532193"/>
                  <a:gd name="connsiteY191" fmla="*/ 579243 h 1035328"/>
                  <a:gd name="connsiteX192" fmla="*/ 318842 w 532193"/>
                  <a:gd name="connsiteY192" fmla="*/ 583862 h 1035328"/>
                  <a:gd name="connsiteX193" fmla="*/ 319411 w 532193"/>
                  <a:gd name="connsiteY193" fmla="*/ 584722 h 1035328"/>
                  <a:gd name="connsiteX194" fmla="*/ 320088 w 532193"/>
                  <a:gd name="connsiteY194" fmla="*/ 586089 h 1035328"/>
                  <a:gd name="connsiteX195" fmla="*/ 321360 w 532193"/>
                  <a:gd name="connsiteY195" fmla="*/ 590756 h 1035328"/>
                  <a:gd name="connsiteX196" fmla="*/ 322785 w 532193"/>
                  <a:gd name="connsiteY196" fmla="*/ 595221 h 1035328"/>
                  <a:gd name="connsiteX197" fmla="*/ 323629 w 532193"/>
                  <a:gd name="connsiteY197" fmla="*/ 597909 h 1035328"/>
                  <a:gd name="connsiteX198" fmla="*/ 324111 w 532193"/>
                  <a:gd name="connsiteY198" fmla="*/ 600195 h 1035328"/>
                  <a:gd name="connsiteX199" fmla="*/ 324111 w 532193"/>
                  <a:gd name="connsiteY199" fmla="*/ 600195 h 1035328"/>
                  <a:gd name="connsiteX200" fmla="*/ 324113 w 532193"/>
                  <a:gd name="connsiteY200" fmla="*/ 600195 h 1035328"/>
                  <a:gd name="connsiteX201" fmla="*/ 324842 w 532193"/>
                  <a:gd name="connsiteY201" fmla="*/ 601713 h 1035328"/>
                  <a:gd name="connsiteX202" fmla="*/ 326242 w 532193"/>
                  <a:gd name="connsiteY202" fmla="*/ 604085 h 1035328"/>
                  <a:gd name="connsiteX203" fmla="*/ 327281 w 532193"/>
                  <a:gd name="connsiteY203" fmla="*/ 606161 h 1035328"/>
                  <a:gd name="connsiteX204" fmla="*/ 328010 w 532193"/>
                  <a:gd name="connsiteY204" fmla="*/ 607579 h 1035328"/>
                  <a:gd name="connsiteX205" fmla="*/ 329044 w 532193"/>
                  <a:gd name="connsiteY205" fmla="*/ 609094 h 1035328"/>
                  <a:gd name="connsiteX206" fmla="*/ 329870 w 532193"/>
                  <a:gd name="connsiteY206" fmla="*/ 610306 h 1035328"/>
                  <a:gd name="connsiteX207" fmla="*/ 329873 w 532193"/>
                  <a:gd name="connsiteY207" fmla="*/ 610306 h 1035328"/>
                  <a:gd name="connsiteX208" fmla="*/ 329874 w 532193"/>
                  <a:gd name="connsiteY208" fmla="*/ 610306 h 1035328"/>
                  <a:gd name="connsiteX209" fmla="*/ 330706 w 532193"/>
                  <a:gd name="connsiteY209" fmla="*/ 612079 h 1035328"/>
                  <a:gd name="connsiteX210" fmla="*/ 331690 w 532193"/>
                  <a:gd name="connsiteY210" fmla="*/ 613850 h 1035328"/>
                  <a:gd name="connsiteX211" fmla="*/ 331692 w 532193"/>
                  <a:gd name="connsiteY211" fmla="*/ 613850 h 1035328"/>
                  <a:gd name="connsiteX212" fmla="*/ 331695 w 532193"/>
                  <a:gd name="connsiteY212" fmla="*/ 613850 h 1035328"/>
                  <a:gd name="connsiteX213" fmla="*/ 332734 w 532193"/>
                  <a:gd name="connsiteY213" fmla="*/ 615973 h 1035328"/>
                  <a:gd name="connsiteX214" fmla="*/ 334089 w 532193"/>
                  <a:gd name="connsiteY214" fmla="*/ 618809 h 1035328"/>
                  <a:gd name="connsiteX215" fmla="*/ 335071 w 532193"/>
                  <a:gd name="connsiteY215" fmla="*/ 620225 h 1035328"/>
                  <a:gd name="connsiteX216" fmla="*/ 335585 w 532193"/>
                  <a:gd name="connsiteY216" fmla="*/ 620930 h 1035328"/>
                  <a:gd name="connsiteX217" fmla="*/ 335587 w 532193"/>
                  <a:gd name="connsiteY217" fmla="*/ 620930 h 1035328"/>
                  <a:gd name="connsiteX218" fmla="*/ 335590 w 532193"/>
                  <a:gd name="connsiteY218" fmla="*/ 620930 h 1035328"/>
                  <a:gd name="connsiteX219" fmla="*/ 335596 w 532193"/>
                  <a:gd name="connsiteY219" fmla="*/ 620933 h 1035328"/>
                  <a:gd name="connsiteX220" fmla="*/ 335136 w 532193"/>
                  <a:gd name="connsiteY220" fmla="*/ 626027 h 1035328"/>
                  <a:gd name="connsiteX221" fmla="*/ 334141 w 532193"/>
                  <a:gd name="connsiteY221" fmla="*/ 628072 h 1035328"/>
                  <a:gd name="connsiteX222" fmla="*/ 333643 w 532193"/>
                  <a:gd name="connsiteY222" fmla="*/ 629097 h 1035328"/>
                  <a:gd name="connsiteX223" fmla="*/ 333168 w 532193"/>
                  <a:gd name="connsiteY223" fmla="*/ 632157 h 1035328"/>
                  <a:gd name="connsiteX224" fmla="*/ 333609 w 532193"/>
                  <a:gd name="connsiteY224" fmla="*/ 635205 h 1035328"/>
                  <a:gd name="connsiteX225" fmla="*/ 333609 w 532193"/>
                  <a:gd name="connsiteY225" fmla="*/ 635205 h 1035328"/>
                  <a:gd name="connsiteX226" fmla="*/ 333610 w 532193"/>
                  <a:gd name="connsiteY226" fmla="*/ 635205 h 1035328"/>
                  <a:gd name="connsiteX227" fmla="*/ 334715 w 532193"/>
                  <a:gd name="connsiteY227" fmla="*/ 638704 h 1035328"/>
                  <a:gd name="connsiteX228" fmla="*/ 335826 w 532193"/>
                  <a:gd name="connsiteY228" fmla="*/ 642408 h 1035328"/>
                  <a:gd name="connsiteX229" fmla="*/ 336782 w 532193"/>
                  <a:gd name="connsiteY229" fmla="*/ 650592 h 1035328"/>
                  <a:gd name="connsiteX230" fmla="*/ 338047 w 532193"/>
                  <a:gd name="connsiteY230" fmla="*/ 659077 h 1035328"/>
                  <a:gd name="connsiteX231" fmla="*/ 339015 w 532193"/>
                  <a:gd name="connsiteY231" fmla="*/ 663853 h 1035328"/>
                  <a:gd name="connsiteX232" fmla="*/ 339673 w 532193"/>
                  <a:gd name="connsiteY232" fmla="*/ 668223 h 1035328"/>
                  <a:gd name="connsiteX233" fmla="*/ 339676 w 532193"/>
                  <a:gd name="connsiteY233" fmla="*/ 668223 h 1035328"/>
                  <a:gd name="connsiteX234" fmla="*/ 339676 w 532193"/>
                  <a:gd name="connsiteY234" fmla="*/ 668223 h 1035328"/>
                  <a:gd name="connsiteX235" fmla="*/ 340709 w 532193"/>
                  <a:gd name="connsiteY235" fmla="*/ 669739 h 1035328"/>
                  <a:gd name="connsiteX236" fmla="*/ 341794 w 532193"/>
                  <a:gd name="connsiteY236" fmla="*/ 671252 h 1035328"/>
                  <a:gd name="connsiteX237" fmla="*/ 341795 w 532193"/>
                  <a:gd name="connsiteY237" fmla="*/ 671252 h 1035328"/>
                  <a:gd name="connsiteX238" fmla="*/ 341796 w 532193"/>
                  <a:gd name="connsiteY238" fmla="*/ 671252 h 1035328"/>
                  <a:gd name="connsiteX239" fmla="*/ 342520 w 532193"/>
                  <a:gd name="connsiteY239" fmla="*/ 672261 h 1035328"/>
                  <a:gd name="connsiteX240" fmla="*/ 343593 w 532193"/>
                  <a:gd name="connsiteY240" fmla="*/ 673268 h 1035328"/>
                  <a:gd name="connsiteX241" fmla="*/ 343599 w 532193"/>
                  <a:gd name="connsiteY241" fmla="*/ 673268 h 1035328"/>
                  <a:gd name="connsiteX242" fmla="*/ 343600 w 532193"/>
                  <a:gd name="connsiteY242" fmla="*/ 673268 h 1035328"/>
                  <a:gd name="connsiteX243" fmla="*/ 343604 w 532193"/>
                  <a:gd name="connsiteY243" fmla="*/ 673271 h 1035328"/>
                  <a:gd name="connsiteX244" fmla="*/ 343560 w 532193"/>
                  <a:gd name="connsiteY244" fmla="*/ 679073 h 1035328"/>
                  <a:gd name="connsiteX245" fmla="*/ 343044 w 532193"/>
                  <a:gd name="connsiteY245" fmla="*/ 683049 h 1035328"/>
                  <a:gd name="connsiteX246" fmla="*/ 343903 w 532193"/>
                  <a:gd name="connsiteY246" fmla="*/ 686958 h 1035328"/>
                  <a:gd name="connsiteX247" fmla="*/ 344795 w 532193"/>
                  <a:gd name="connsiteY247" fmla="*/ 689439 h 1035328"/>
                  <a:gd name="connsiteX248" fmla="*/ 345581 w 532193"/>
                  <a:gd name="connsiteY248" fmla="*/ 691569 h 1035328"/>
                  <a:gd name="connsiteX249" fmla="*/ 345581 w 532193"/>
                  <a:gd name="connsiteY249" fmla="*/ 691569 h 1035328"/>
                  <a:gd name="connsiteX250" fmla="*/ 345582 w 532193"/>
                  <a:gd name="connsiteY250" fmla="*/ 691569 h 1035328"/>
                  <a:gd name="connsiteX251" fmla="*/ 346073 w 532193"/>
                  <a:gd name="connsiteY251" fmla="*/ 694565 h 1035328"/>
                  <a:gd name="connsiteX252" fmla="*/ 347359 w 532193"/>
                  <a:gd name="connsiteY252" fmla="*/ 700712 h 1035328"/>
                  <a:gd name="connsiteX253" fmla="*/ 347364 w 532193"/>
                  <a:gd name="connsiteY253" fmla="*/ 700712 h 1035328"/>
                  <a:gd name="connsiteX254" fmla="*/ 347367 w 532193"/>
                  <a:gd name="connsiteY254" fmla="*/ 700712 h 1035328"/>
                  <a:gd name="connsiteX255" fmla="*/ 349053 w 532193"/>
                  <a:gd name="connsiteY255" fmla="*/ 701661 h 1035328"/>
                  <a:gd name="connsiteX256" fmla="*/ 350998 w 532193"/>
                  <a:gd name="connsiteY256" fmla="*/ 702757 h 1035328"/>
                  <a:gd name="connsiteX257" fmla="*/ 352249 w 532193"/>
                  <a:gd name="connsiteY257" fmla="*/ 709969 h 1035328"/>
                  <a:gd name="connsiteX258" fmla="*/ 353348 w 532193"/>
                  <a:gd name="connsiteY258" fmla="*/ 726603 h 1035328"/>
                  <a:gd name="connsiteX259" fmla="*/ 353349 w 532193"/>
                  <a:gd name="connsiteY259" fmla="*/ 726603 h 1035328"/>
                  <a:gd name="connsiteX260" fmla="*/ 353354 w 532193"/>
                  <a:gd name="connsiteY260" fmla="*/ 726603 h 1035328"/>
                  <a:gd name="connsiteX261" fmla="*/ 354381 w 532193"/>
                  <a:gd name="connsiteY261" fmla="*/ 727864 h 1035328"/>
                  <a:gd name="connsiteX262" fmla="*/ 355407 w 532193"/>
                  <a:gd name="connsiteY262" fmla="*/ 729125 h 1035328"/>
                  <a:gd name="connsiteX263" fmla="*/ 355413 w 532193"/>
                  <a:gd name="connsiteY263" fmla="*/ 729125 h 1035328"/>
                  <a:gd name="connsiteX264" fmla="*/ 355427 w 532193"/>
                  <a:gd name="connsiteY264" fmla="*/ 729125 h 1035328"/>
                  <a:gd name="connsiteX265" fmla="*/ 356130 w 532193"/>
                  <a:gd name="connsiteY265" fmla="*/ 729576 h 1035328"/>
                  <a:gd name="connsiteX266" fmla="*/ 360863 w 532193"/>
                  <a:gd name="connsiteY266" fmla="*/ 734155 h 1035328"/>
                  <a:gd name="connsiteX267" fmla="*/ 360864 w 532193"/>
                  <a:gd name="connsiteY267" fmla="*/ 734155 h 1035328"/>
                  <a:gd name="connsiteX268" fmla="*/ 360864 w 532193"/>
                  <a:gd name="connsiteY268" fmla="*/ 734155 h 1035328"/>
                  <a:gd name="connsiteX269" fmla="*/ 361316 w 532193"/>
                  <a:gd name="connsiteY269" fmla="*/ 738222 h 1035328"/>
                  <a:gd name="connsiteX270" fmla="*/ 360852 w 532193"/>
                  <a:gd name="connsiteY270" fmla="*/ 742298 h 1035328"/>
                  <a:gd name="connsiteX271" fmla="*/ 360357 w 532193"/>
                  <a:gd name="connsiteY271" fmla="*/ 743527 h 1035328"/>
                  <a:gd name="connsiteX272" fmla="*/ 359666 w 532193"/>
                  <a:gd name="connsiteY272" fmla="*/ 745466 h 1035328"/>
                  <a:gd name="connsiteX273" fmla="*/ 358657 w 532193"/>
                  <a:gd name="connsiteY273" fmla="*/ 750926 h 1035328"/>
                  <a:gd name="connsiteX274" fmla="*/ 360356 w 532193"/>
                  <a:gd name="connsiteY274" fmla="*/ 752584 h 1035328"/>
                  <a:gd name="connsiteX275" fmla="*/ 361895 w 532193"/>
                  <a:gd name="connsiteY275" fmla="*/ 753840 h 1035328"/>
                  <a:gd name="connsiteX276" fmla="*/ 364711 w 532193"/>
                  <a:gd name="connsiteY276" fmla="*/ 755335 h 1035328"/>
                  <a:gd name="connsiteX277" fmla="*/ 367362 w 532193"/>
                  <a:gd name="connsiteY277" fmla="*/ 755716 h 1035328"/>
                  <a:gd name="connsiteX278" fmla="*/ 367730 w 532193"/>
                  <a:gd name="connsiteY278" fmla="*/ 765889 h 1035328"/>
                  <a:gd name="connsiteX279" fmla="*/ 368096 w 532193"/>
                  <a:gd name="connsiteY279" fmla="*/ 776065 h 1035328"/>
                  <a:gd name="connsiteX280" fmla="*/ 369521 w 532193"/>
                  <a:gd name="connsiteY280" fmla="*/ 776203 h 1035328"/>
                  <a:gd name="connsiteX281" fmla="*/ 370906 w 532193"/>
                  <a:gd name="connsiteY281" fmla="*/ 777051 h 1035328"/>
                  <a:gd name="connsiteX282" fmla="*/ 372195 w 532193"/>
                  <a:gd name="connsiteY282" fmla="*/ 778613 h 1035328"/>
                  <a:gd name="connsiteX283" fmla="*/ 373563 w 532193"/>
                  <a:gd name="connsiteY283" fmla="*/ 787151 h 1035328"/>
                  <a:gd name="connsiteX284" fmla="*/ 375459 w 532193"/>
                  <a:gd name="connsiteY284" fmla="*/ 797105 h 1035328"/>
                  <a:gd name="connsiteX285" fmla="*/ 375505 w 532193"/>
                  <a:gd name="connsiteY285" fmla="*/ 797105 h 1035328"/>
                  <a:gd name="connsiteX286" fmla="*/ 375562 w 532193"/>
                  <a:gd name="connsiteY286" fmla="*/ 797105 h 1035328"/>
                  <a:gd name="connsiteX287" fmla="*/ 376742 w 532193"/>
                  <a:gd name="connsiteY287" fmla="*/ 798366 h 1035328"/>
                  <a:gd name="connsiteX288" fmla="*/ 377780 w 532193"/>
                  <a:gd name="connsiteY288" fmla="*/ 800238 h 1035328"/>
                  <a:gd name="connsiteX289" fmla="*/ 378812 w 532193"/>
                  <a:gd name="connsiteY289" fmla="*/ 801446 h 1035328"/>
                  <a:gd name="connsiteX290" fmla="*/ 380363 w 532193"/>
                  <a:gd name="connsiteY290" fmla="*/ 803671 h 1035328"/>
                  <a:gd name="connsiteX291" fmla="*/ 382547 w 532193"/>
                  <a:gd name="connsiteY291" fmla="*/ 807922 h 1035328"/>
                  <a:gd name="connsiteX292" fmla="*/ 384012 w 532193"/>
                  <a:gd name="connsiteY292" fmla="*/ 811518 h 1035328"/>
                  <a:gd name="connsiteX293" fmla="*/ 385491 w 532193"/>
                  <a:gd name="connsiteY293" fmla="*/ 816390 h 1035328"/>
                  <a:gd name="connsiteX294" fmla="*/ 387646 w 532193"/>
                  <a:gd name="connsiteY294" fmla="*/ 822929 h 1035328"/>
                  <a:gd name="connsiteX295" fmla="*/ 387649 w 532193"/>
                  <a:gd name="connsiteY295" fmla="*/ 822929 h 1035328"/>
                  <a:gd name="connsiteX296" fmla="*/ 387649 w 532193"/>
                  <a:gd name="connsiteY296" fmla="*/ 822929 h 1035328"/>
                  <a:gd name="connsiteX297" fmla="*/ 388511 w 532193"/>
                  <a:gd name="connsiteY297" fmla="*/ 827145 h 1035328"/>
                  <a:gd name="connsiteX298" fmla="*/ 390678 w 532193"/>
                  <a:gd name="connsiteY298" fmla="*/ 834603 h 1035328"/>
                  <a:gd name="connsiteX299" fmla="*/ 391811 w 532193"/>
                  <a:gd name="connsiteY299" fmla="*/ 840341 h 1035328"/>
                  <a:gd name="connsiteX300" fmla="*/ 393304 w 532193"/>
                  <a:gd name="connsiteY300" fmla="*/ 846280 h 1035328"/>
                  <a:gd name="connsiteX301" fmla="*/ 394680 w 532193"/>
                  <a:gd name="connsiteY301" fmla="*/ 851152 h 1035328"/>
                  <a:gd name="connsiteX302" fmla="*/ 396744 w 532193"/>
                  <a:gd name="connsiteY302" fmla="*/ 858457 h 1035328"/>
                  <a:gd name="connsiteX303" fmla="*/ 396747 w 532193"/>
                  <a:gd name="connsiteY303" fmla="*/ 858457 h 1035328"/>
                  <a:gd name="connsiteX304" fmla="*/ 396749 w 532193"/>
                  <a:gd name="connsiteY304" fmla="*/ 858457 h 1035328"/>
                  <a:gd name="connsiteX305" fmla="*/ 397536 w 532193"/>
                  <a:gd name="connsiteY305" fmla="*/ 860842 h 1035328"/>
                  <a:gd name="connsiteX306" fmla="*/ 399951 w 532193"/>
                  <a:gd name="connsiteY306" fmla="*/ 867583 h 1035328"/>
                  <a:gd name="connsiteX307" fmla="*/ 401146 w 532193"/>
                  <a:gd name="connsiteY307" fmla="*/ 869810 h 1035328"/>
                  <a:gd name="connsiteX308" fmla="*/ 402392 w 532193"/>
                  <a:gd name="connsiteY308" fmla="*/ 871832 h 1035328"/>
                  <a:gd name="connsiteX309" fmla="*/ 403997 w 532193"/>
                  <a:gd name="connsiteY309" fmla="*/ 874409 h 1035328"/>
                  <a:gd name="connsiteX310" fmla="*/ 405605 w 532193"/>
                  <a:gd name="connsiteY310" fmla="*/ 877192 h 1035328"/>
                  <a:gd name="connsiteX311" fmla="*/ 406774 w 532193"/>
                  <a:gd name="connsiteY311" fmla="*/ 881607 h 1035328"/>
                  <a:gd name="connsiteX312" fmla="*/ 409602 w 532193"/>
                  <a:gd name="connsiteY312" fmla="*/ 888804 h 1035328"/>
                  <a:gd name="connsiteX313" fmla="*/ 410838 w 532193"/>
                  <a:gd name="connsiteY313" fmla="*/ 890112 h 1035328"/>
                  <a:gd name="connsiteX314" fmla="*/ 411401 w 532193"/>
                  <a:gd name="connsiteY314" fmla="*/ 890870 h 1035328"/>
                  <a:gd name="connsiteX315" fmla="*/ 411406 w 532193"/>
                  <a:gd name="connsiteY315" fmla="*/ 890870 h 1035328"/>
                  <a:gd name="connsiteX316" fmla="*/ 411410 w 532193"/>
                  <a:gd name="connsiteY316" fmla="*/ 890870 h 1035328"/>
                  <a:gd name="connsiteX317" fmla="*/ 413929 w 532193"/>
                  <a:gd name="connsiteY317" fmla="*/ 893489 h 1035328"/>
                  <a:gd name="connsiteX318" fmla="*/ 414633 w 532193"/>
                  <a:gd name="connsiteY318" fmla="*/ 893890 h 1035328"/>
                  <a:gd name="connsiteX319" fmla="*/ 414645 w 532193"/>
                  <a:gd name="connsiteY319" fmla="*/ 893886 h 1035328"/>
                  <a:gd name="connsiteX320" fmla="*/ 414651 w 532193"/>
                  <a:gd name="connsiteY320" fmla="*/ 893886 h 1035328"/>
                  <a:gd name="connsiteX321" fmla="*/ 415726 w 532193"/>
                  <a:gd name="connsiteY321" fmla="*/ 894893 h 1035328"/>
                  <a:gd name="connsiteX322" fmla="*/ 416750 w 532193"/>
                  <a:gd name="connsiteY322" fmla="*/ 895902 h 1035328"/>
                  <a:gd name="connsiteX323" fmla="*/ 416757 w 532193"/>
                  <a:gd name="connsiteY323" fmla="*/ 895902 h 1035328"/>
                  <a:gd name="connsiteX324" fmla="*/ 416763 w 532193"/>
                  <a:gd name="connsiteY324" fmla="*/ 895902 h 1035328"/>
                  <a:gd name="connsiteX325" fmla="*/ 417786 w 532193"/>
                  <a:gd name="connsiteY325" fmla="*/ 896909 h 1035328"/>
                  <a:gd name="connsiteX326" fmla="*/ 418508 w 532193"/>
                  <a:gd name="connsiteY326" fmla="*/ 897918 h 1035328"/>
                  <a:gd name="connsiteX327" fmla="*/ 418509 w 532193"/>
                  <a:gd name="connsiteY327" fmla="*/ 897918 h 1035328"/>
                  <a:gd name="connsiteX328" fmla="*/ 418511 w 532193"/>
                  <a:gd name="connsiteY328" fmla="*/ 897918 h 1035328"/>
                  <a:gd name="connsiteX329" fmla="*/ 419595 w 532193"/>
                  <a:gd name="connsiteY329" fmla="*/ 899434 h 1035328"/>
                  <a:gd name="connsiteX330" fmla="*/ 420679 w 532193"/>
                  <a:gd name="connsiteY330" fmla="*/ 900946 h 1035328"/>
                  <a:gd name="connsiteX331" fmla="*/ 420681 w 532193"/>
                  <a:gd name="connsiteY331" fmla="*/ 900946 h 1035328"/>
                  <a:gd name="connsiteX332" fmla="*/ 420682 w 532193"/>
                  <a:gd name="connsiteY332" fmla="*/ 900946 h 1035328"/>
                  <a:gd name="connsiteX333" fmla="*/ 421158 w 532193"/>
                  <a:gd name="connsiteY333" fmla="*/ 902725 h 1035328"/>
                  <a:gd name="connsiteX334" fmla="*/ 420718 w 532193"/>
                  <a:gd name="connsiteY334" fmla="*/ 904510 h 1035328"/>
                  <a:gd name="connsiteX335" fmla="*/ 419793 w 532193"/>
                  <a:gd name="connsiteY335" fmla="*/ 917396 h 1035328"/>
                  <a:gd name="connsiteX336" fmla="*/ 421132 w 532193"/>
                  <a:gd name="connsiteY336" fmla="*/ 918908 h 1035328"/>
                  <a:gd name="connsiteX337" fmla="*/ 422388 w 532193"/>
                  <a:gd name="connsiteY337" fmla="*/ 921948 h 1035328"/>
                  <a:gd name="connsiteX338" fmla="*/ 423936 w 532193"/>
                  <a:gd name="connsiteY338" fmla="*/ 924324 h 1035328"/>
                  <a:gd name="connsiteX339" fmla="*/ 423940 w 532193"/>
                  <a:gd name="connsiteY339" fmla="*/ 924324 h 1035328"/>
                  <a:gd name="connsiteX340" fmla="*/ 423946 w 532193"/>
                  <a:gd name="connsiteY340" fmla="*/ 924324 h 1035328"/>
                  <a:gd name="connsiteX341" fmla="*/ 425403 w 532193"/>
                  <a:gd name="connsiteY341" fmla="*/ 927718 h 1035328"/>
                  <a:gd name="connsiteX342" fmla="*/ 426513 w 532193"/>
                  <a:gd name="connsiteY342" fmla="*/ 931422 h 1035328"/>
                  <a:gd name="connsiteX343" fmla="*/ 428407 w 532193"/>
                  <a:gd name="connsiteY343" fmla="*/ 937101 h 1035328"/>
                  <a:gd name="connsiteX344" fmla="*/ 429461 w 532193"/>
                  <a:gd name="connsiteY344" fmla="*/ 940551 h 1035328"/>
                  <a:gd name="connsiteX345" fmla="*/ 429464 w 532193"/>
                  <a:gd name="connsiteY345" fmla="*/ 940551 h 1035328"/>
                  <a:gd name="connsiteX346" fmla="*/ 429470 w 532193"/>
                  <a:gd name="connsiteY346" fmla="*/ 940551 h 1035328"/>
                  <a:gd name="connsiteX347" fmla="*/ 430492 w 532193"/>
                  <a:gd name="connsiteY347" fmla="*/ 941558 h 1035328"/>
                  <a:gd name="connsiteX348" fmla="*/ 432863 w 532193"/>
                  <a:gd name="connsiteY348" fmla="*/ 942546 h 1035328"/>
                  <a:gd name="connsiteX349" fmla="*/ 433099 w 532193"/>
                  <a:gd name="connsiteY349" fmla="*/ 942546 h 1035328"/>
                  <a:gd name="connsiteX350" fmla="*/ 433221 w 532193"/>
                  <a:gd name="connsiteY350" fmla="*/ 942546 h 1035328"/>
                  <a:gd name="connsiteX351" fmla="*/ 435345 w 532193"/>
                  <a:gd name="connsiteY351" fmla="*/ 943030 h 1035328"/>
                  <a:gd name="connsiteX352" fmla="*/ 436053 w 532193"/>
                  <a:gd name="connsiteY352" fmla="*/ 943532 h 1035328"/>
                  <a:gd name="connsiteX353" fmla="*/ 436063 w 532193"/>
                  <a:gd name="connsiteY353" fmla="*/ 943532 h 1035328"/>
                  <a:gd name="connsiteX354" fmla="*/ 436069 w 532193"/>
                  <a:gd name="connsiteY354" fmla="*/ 943532 h 1035328"/>
                  <a:gd name="connsiteX355" fmla="*/ 437143 w 532193"/>
                  <a:gd name="connsiteY355" fmla="*/ 944539 h 1035328"/>
                  <a:gd name="connsiteX356" fmla="*/ 438927 w 532193"/>
                  <a:gd name="connsiteY356" fmla="*/ 945537 h 1035328"/>
                  <a:gd name="connsiteX357" fmla="*/ 438986 w 532193"/>
                  <a:gd name="connsiteY357" fmla="*/ 945537 h 1035328"/>
                  <a:gd name="connsiteX358" fmla="*/ 439064 w 532193"/>
                  <a:gd name="connsiteY358" fmla="*/ 945537 h 1035328"/>
                  <a:gd name="connsiteX359" fmla="*/ 440473 w 532193"/>
                  <a:gd name="connsiteY359" fmla="*/ 946534 h 1035328"/>
                  <a:gd name="connsiteX360" fmla="*/ 441704 w 532193"/>
                  <a:gd name="connsiteY360" fmla="*/ 947541 h 1035328"/>
                  <a:gd name="connsiteX361" fmla="*/ 441757 w 532193"/>
                  <a:gd name="connsiteY361" fmla="*/ 947541 h 1035328"/>
                  <a:gd name="connsiteX362" fmla="*/ 441808 w 532193"/>
                  <a:gd name="connsiteY362" fmla="*/ 947538 h 1035328"/>
                  <a:gd name="connsiteX363" fmla="*/ 443040 w 532193"/>
                  <a:gd name="connsiteY363" fmla="*/ 948544 h 1035328"/>
                  <a:gd name="connsiteX364" fmla="*/ 443506 w 532193"/>
                  <a:gd name="connsiteY364" fmla="*/ 949557 h 1035328"/>
                  <a:gd name="connsiteX365" fmla="*/ 443510 w 532193"/>
                  <a:gd name="connsiteY365" fmla="*/ 949557 h 1035328"/>
                  <a:gd name="connsiteX366" fmla="*/ 443511 w 532193"/>
                  <a:gd name="connsiteY366" fmla="*/ 949557 h 1035328"/>
                  <a:gd name="connsiteX367" fmla="*/ 444334 w 532193"/>
                  <a:gd name="connsiteY367" fmla="*/ 950566 h 1035328"/>
                  <a:gd name="connsiteX368" fmla="*/ 446507 w 532193"/>
                  <a:gd name="connsiteY368" fmla="*/ 951558 h 1035328"/>
                  <a:gd name="connsiteX369" fmla="*/ 446687 w 532193"/>
                  <a:gd name="connsiteY369" fmla="*/ 951555 h 1035328"/>
                  <a:gd name="connsiteX370" fmla="*/ 446780 w 532193"/>
                  <a:gd name="connsiteY370" fmla="*/ 951555 h 1035328"/>
                  <a:gd name="connsiteX371" fmla="*/ 448677 w 532193"/>
                  <a:gd name="connsiteY371" fmla="*/ 952044 h 1035328"/>
                  <a:gd name="connsiteX372" fmla="*/ 449921 w 532193"/>
                  <a:gd name="connsiteY372" fmla="*/ 952538 h 1035328"/>
                  <a:gd name="connsiteX373" fmla="*/ 449955 w 532193"/>
                  <a:gd name="connsiteY373" fmla="*/ 952538 h 1035328"/>
                  <a:gd name="connsiteX374" fmla="*/ 449997 w 532193"/>
                  <a:gd name="connsiteY374" fmla="*/ 952538 h 1035328"/>
                  <a:gd name="connsiteX375" fmla="*/ 451233 w 532193"/>
                  <a:gd name="connsiteY375" fmla="*/ 953033 h 1035328"/>
                  <a:gd name="connsiteX376" fmla="*/ 453193 w 532193"/>
                  <a:gd name="connsiteY376" fmla="*/ 953519 h 1035328"/>
                  <a:gd name="connsiteX377" fmla="*/ 453274 w 532193"/>
                  <a:gd name="connsiteY377" fmla="*/ 953519 h 1035328"/>
                  <a:gd name="connsiteX378" fmla="*/ 453376 w 532193"/>
                  <a:gd name="connsiteY378" fmla="*/ 953519 h 1035328"/>
                  <a:gd name="connsiteX379" fmla="*/ 455315 w 532193"/>
                  <a:gd name="connsiteY379" fmla="*/ 954005 h 1035328"/>
                  <a:gd name="connsiteX380" fmla="*/ 460545 w 532193"/>
                  <a:gd name="connsiteY380" fmla="*/ 954452 h 1035328"/>
                  <a:gd name="connsiteX381" fmla="*/ 461682 w 532193"/>
                  <a:gd name="connsiteY381" fmla="*/ 954446 h 1035328"/>
                  <a:gd name="connsiteX382" fmla="*/ 468039 w 532193"/>
                  <a:gd name="connsiteY382" fmla="*/ 953866 h 1035328"/>
                  <a:gd name="connsiteX383" fmla="*/ 470577 w 532193"/>
                  <a:gd name="connsiteY383" fmla="*/ 953328 h 1035328"/>
                  <a:gd name="connsiteX384" fmla="*/ 473116 w 532193"/>
                  <a:gd name="connsiteY384" fmla="*/ 952790 h 1035328"/>
                  <a:gd name="connsiteX385" fmla="*/ 474381 w 532193"/>
                  <a:gd name="connsiteY385" fmla="*/ 952266 h 1035328"/>
                  <a:gd name="connsiteX386" fmla="*/ 475650 w 532193"/>
                  <a:gd name="connsiteY386" fmla="*/ 951745 h 1035328"/>
                  <a:gd name="connsiteX387" fmla="*/ 479716 w 532193"/>
                  <a:gd name="connsiteY387" fmla="*/ 951192 h 1035328"/>
                  <a:gd name="connsiteX388" fmla="*/ 483781 w 532193"/>
                  <a:gd name="connsiteY388" fmla="*/ 950636 h 1035328"/>
                  <a:gd name="connsiteX389" fmla="*/ 484539 w 532193"/>
                  <a:gd name="connsiteY389" fmla="*/ 950121 h 1035328"/>
                  <a:gd name="connsiteX390" fmla="*/ 485297 w 532193"/>
                  <a:gd name="connsiteY390" fmla="*/ 949604 h 1035328"/>
                  <a:gd name="connsiteX391" fmla="*/ 486309 w 532193"/>
                  <a:gd name="connsiteY391" fmla="*/ 949083 h 1035328"/>
                  <a:gd name="connsiteX392" fmla="*/ 487321 w 532193"/>
                  <a:gd name="connsiteY392" fmla="*/ 948562 h 1035328"/>
                  <a:gd name="connsiteX393" fmla="*/ 488334 w 532193"/>
                  <a:gd name="connsiteY393" fmla="*/ 948041 h 1035328"/>
                  <a:gd name="connsiteX394" fmla="*/ 489346 w 532193"/>
                  <a:gd name="connsiteY394" fmla="*/ 947520 h 1035328"/>
                  <a:gd name="connsiteX395" fmla="*/ 491630 w 532193"/>
                  <a:gd name="connsiteY395" fmla="*/ 946988 h 1035328"/>
                  <a:gd name="connsiteX396" fmla="*/ 493909 w 532193"/>
                  <a:gd name="connsiteY396" fmla="*/ 945947 h 1035328"/>
                  <a:gd name="connsiteX397" fmla="*/ 495985 w 532193"/>
                  <a:gd name="connsiteY397" fmla="*/ 944907 h 1035328"/>
                  <a:gd name="connsiteX398" fmla="*/ 499977 w 532193"/>
                  <a:gd name="connsiteY398" fmla="*/ 942216 h 1035328"/>
                  <a:gd name="connsiteX399" fmla="*/ 503026 w 532193"/>
                  <a:gd name="connsiteY399" fmla="*/ 941774 h 1035328"/>
                  <a:gd name="connsiteX400" fmla="*/ 506074 w 532193"/>
                  <a:gd name="connsiteY400" fmla="*/ 941233 h 1035328"/>
                  <a:gd name="connsiteX401" fmla="*/ 507340 w 532193"/>
                  <a:gd name="connsiteY401" fmla="*/ 940709 h 1035328"/>
                  <a:gd name="connsiteX402" fmla="*/ 508607 w 532193"/>
                  <a:gd name="connsiteY402" fmla="*/ 940186 h 1035328"/>
                  <a:gd name="connsiteX403" fmla="*/ 510891 w 532193"/>
                  <a:gd name="connsiteY403" fmla="*/ 939650 h 1035328"/>
                  <a:gd name="connsiteX404" fmla="*/ 511021 w 532193"/>
                  <a:gd name="connsiteY404" fmla="*/ 939650 h 1035328"/>
                  <a:gd name="connsiteX405" fmla="*/ 513186 w 532193"/>
                  <a:gd name="connsiteY405" fmla="*/ 940136 h 1035328"/>
                  <a:gd name="connsiteX406" fmla="*/ 514675 w 532193"/>
                  <a:gd name="connsiteY406" fmla="*/ 940628 h 1035328"/>
                  <a:gd name="connsiteX407" fmla="*/ 514720 w 532193"/>
                  <a:gd name="connsiteY407" fmla="*/ 940628 h 1035328"/>
                  <a:gd name="connsiteX408" fmla="*/ 516240 w 532193"/>
                  <a:gd name="connsiteY408" fmla="*/ 940103 h 1035328"/>
                  <a:gd name="connsiteX409" fmla="*/ 520052 w 532193"/>
                  <a:gd name="connsiteY409" fmla="*/ 939551 h 1035328"/>
                  <a:gd name="connsiteX410" fmla="*/ 521085 w 532193"/>
                  <a:gd name="connsiteY410" fmla="*/ 939545 h 1035328"/>
                  <a:gd name="connsiteX411" fmla="*/ 523879 w 532193"/>
                  <a:gd name="connsiteY411" fmla="*/ 940528 h 1035328"/>
                  <a:gd name="connsiteX412" fmla="*/ 525072 w 532193"/>
                  <a:gd name="connsiteY412" fmla="*/ 941531 h 1035328"/>
                  <a:gd name="connsiteX413" fmla="*/ 525112 w 532193"/>
                  <a:gd name="connsiteY413" fmla="*/ 941531 h 1035328"/>
                  <a:gd name="connsiteX414" fmla="*/ 525150 w 532193"/>
                  <a:gd name="connsiteY414" fmla="*/ 941531 h 1035328"/>
                  <a:gd name="connsiteX415" fmla="*/ 526655 w 532193"/>
                  <a:gd name="connsiteY415" fmla="*/ 943041 h 1035328"/>
                  <a:gd name="connsiteX416" fmla="*/ 527686 w 532193"/>
                  <a:gd name="connsiteY416" fmla="*/ 944556 h 1035328"/>
                  <a:gd name="connsiteX417" fmla="*/ 527691 w 532193"/>
                  <a:gd name="connsiteY417" fmla="*/ 944556 h 1035328"/>
                  <a:gd name="connsiteX418" fmla="*/ 527730 w 532193"/>
                  <a:gd name="connsiteY418" fmla="*/ 944556 h 1035328"/>
                  <a:gd name="connsiteX419" fmla="*/ 529514 w 532193"/>
                  <a:gd name="connsiteY419" fmla="*/ 948401 h 1035328"/>
                  <a:gd name="connsiteX420" fmla="*/ 531128 w 532193"/>
                  <a:gd name="connsiteY420" fmla="*/ 951643 h 1035328"/>
                  <a:gd name="connsiteX421" fmla="*/ 532191 w 532193"/>
                  <a:gd name="connsiteY421" fmla="*/ 955803 h 1035328"/>
                  <a:gd name="connsiteX422" fmla="*/ 530966 w 532193"/>
                  <a:gd name="connsiteY422" fmla="*/ 960093 h 1035328"/>
                  <a:gd name="connsiteX423" fmla="*/ 529723 w 532193"/>
                  <a:gd name="connsiteY423" fmla="*/ 962653 h 1035328"/>
                  <a:gd name="connsiteX424" fmla="*/ 527633 w 532193"/>
                  <a:gd name="connsiteY424" fmla="*/ 967000 h 1035328"/>
                  <a:gd name="connsiteX425" fmla="*/ 526735 w 532193"/>
                  <a:gd name="connsiteY425" fmla="*/ 968640 h 1035328"/>
                  <a:gd name="connsiteX426" fmla="*/ 525486 w 532193"/>
                  <a:gd name="connsiteY426" fmla="*/ 970740 h 1035328"/>
                  <a:gd name="connsiteX427" fmla="*/ 524242 w 532193"/>
                  <a:gd name="connsiteY427" fmla="*/ 973350 h 1035328"/>
                  <a:gd name="connsiteX428" fmla="*/ 523798 w 532193"/>
                  <a:gd name="connsiteY428" fmla="*/ 974629 h 1035328"/>
                  <a:gd name="connsiteX429" fmla="*/ 522995 w 532193"/>
                  <a:gd name="connsiteY429" fmla="*/ 975656 h 1035328"/>
                  <a:gd name="connsiteX430" fmla="*/ 521939 w 532193"/>
                  <a:gd name="connsiteY430" fmla="*/ 976686 h 1035328"/>
                  <a:gd name="connsiteX431" fmla="*/ 521235 w 532193"/>
                  <a:gd name="connsiteY431" fmla="*/ 977508 h 1035328"/>
                  <a:gd name="connsiteX432" fmla="*/ 519275 w 532193"/>
                  <a:gd name="connsiteY432" fmla="*/ 979769 h 1035328"/>
                  <a:gd name="connsiteX433" fmla="*/ 518722 w 532193"/>
                  <a:gd name="connsiteY433" fmla="*/ 980284 h 1035328"/>
                  <a:gd name="connsiteX434" fmla="*/ 518065 w 532193"/>
                  <a:gd name="connsiteY434" fmla="*/ 980799 h 1035328"/>
                  <a:gd name="connsiteX435" fmla="*/ 516703 w 532193"/>
                  <a:gd name="connsiteY435" fmla="*/ 981832 h 1035328"/>
                  <a:gd name="connsiteX436" fmla="*/ 514830 w 532193"/>
                  <a:gd name="connsiteY436" fmla="*/ 982868 h 1035328"/>
                  <a:gd name="connsiteX437" fmla="*/ 513666 w 532193"/>
                  <a:gd name="connsiteY437" fmla="*/ 983391 h 1035328"/>
                  <a:gd name="connsiteX438" fmla="*/ 512908 w 532193"/>
                  <a:gd name="connsiteY438" fmla="*/ 983910 h 1035328"/>
                  <a:gd name="connsiteX439" fmla="*/ 512156 w 532193"/>
                  <a:gd name="connsiteY439" fmla="*/ 984933 h 1035328"/>
                  <a:gd name="connsiteX440" fmla="*/ 511453 w 532193"/>
                  <a:gd name="connsiteY440" fmla="*/ 985961 h 1035328"/>
                  <a:gd name="connsiteX441" fmla="*/ 510398 w 532193"/>
                  <a:gd name="connsiteY441" fmla="*/ 986990 h 1035328"/>
                  <a:gd name="connsiteX442" fmla="*/ 508830 w 532193"/>
                  <a:gd name="connsiteY442" fmla="*/ 988026 h 1035328"/>
                  <a:gd name="connsiteX443" fmla="*/ 507615 w 532193"/>
                  <a:gd name="connsiteY443" fmla="*/ 988547 h 1035328"/>
                  <a:gd name="connsiteX444" fmla="*/ 506907 w 532193"/>
                  <a:gd name="connsiteY444" fmla="*/ 989065 h 1035328"/>
                  <a:gd name="connsiteX445" fmla="*/ 505850 w 532193"/>
                  <a:gd name="connsiteY445" fmla="*/ 990094 h 1035328"/>
                  <a:gd name="connsiteX446" fmla="*/ 504539 w 532193"/>
                  <a:gd name="connsiteY446" fmla="*/ 991128 h 1035328"/>
                  <a:gd name="connsiteX447" fmla="*/ 503283 w 532193"/>
                  <a:gd name="connsiteY447" fmla="*/ 992666 h 1035328"/>
                  <a:gd name="connsiteX448" fmla="*/ 502028 w 532193"/>
                  <a:gd name="connsiteY448" fmla="*/ 994208 h 1035328"/>
                  <a:gd name="connsiteX449" fmla="*/ 501067 w 532193"/>
                  <a:gd name="connsiteY449" fmla="*/ 994727 h 1035328"/>
                  <a:gd name="connsiteX450" fmla="*/ 499597 w 532193"/>
                  <a:gd name="connsiteY450" fmla="*/ 995253 h 1035328"/>
                  <a:gd name="connsiteX451" fmla="*/ 497775 w 532193"/>
                  <a:gd name="connsiteY451" fmla="*/ 996292 h 1035328"/>
                  <a:gd name="connsiteX452" fmla="*/ 495189 w 532193"/>
                  <a:gd name="connsiteY452" fmla="*/ 997336 h 1035328"/>
                  <a:gd name="connsiteX453" fmla="*/ 492957 w 532193"/>
                  <a:gd name="connsiteY453" fmla="*/ 997872 h 1035328"/>
                  <a:gd name="connsiteX454" fmla="*/ 491231 w 532193"/>
                  <a:gd name="connsiteY454" fmla="*/ 998398 h 1035328"/>
                  <a:gd name="connsiteX455" fmla="*/ 489156 w 532193"/>
                  <a:gd name="connsiteY455" fmla="*/ 999440 h 1035328"/>
                  <a:gd name="connsiteX456" fmla="*/ 484945 w 532193"/>
                  <a:gd name="connsiteY456" fmla="*/ 1000505 h 1035328"/>
                  <a:gd name="connsiteX457" fmla="*/ 480273 w 532193"/>
                  <a:gd name="connsiteY457" fmla="*/ 1001576 h 1035328"/>
                  <a:gd name="connsiteX458" fmla="*/ 478657 w 532193"/>
                  <a:gd name="connsiteY458" fmla="*/ 1002612 h 1035328"/>
                  <a:gd name="connsiteX459" fmla="*/ 477745 w 532193"/>
                  <a:gd name="connsiteY459" fmla="*/ 1003129 h 1035328"/>
                  <a:gd name="connsiteX460" fmla="*/ 475971 w 532193"/>
                  <a:gd name="connsiteY460" fmla="*/ 1003659 h 1035328"/>
                  <a:gd name="connsiteX461" fmla="*/ 474193 w 532193"/>
                  <a:gd name="connsiteY461" fmla="*/ 1004185 h 1035328"/>
                  <a:gd name="connsiteX462" fmla="*/ 472164 w 532193"/>
                  <a:gd name="connsiteY462" fmla="*/ 1004718 h 1035328"/>
                  <a:gd name="connsiteX463" fmla="*/ 470134 w 532193"/>
                  <a:gd name="connsiteY463" fmla="*/ 1005248 h 1035328"/>
                  <a:gd name="connsiteX464" fmla="*/ 468868 w 532193"/>
                  <a:gd name="connsiteY464" fmla="*/ 1005771 h 1035328"/>
                  <a:gd name="connsiteX465" fmla="*/ 467602 w 532193"/>
                  <a:gd name="connsiteY465" fmla="*/ 1006296 h 1035328"/>
                  <a:gd name="connsiteX466" fmla="*/ 464806 w 532193"/>
                  <a:gd name="connsiteY466" fmla="*/ 1006836 h 1035328"/>
                  <a:gd name="connsiteX467" fmla="*/ 462015 w 532193"/>
                  <a:gd name="connsiteY467" fmla="*/ 1007375 h 1035328"/>
                  <a:gd name="connsiteX468" fmla="*/ 460238 w 532193"/>
                  <a:gd name="connsiteY468" fmla="*/ 1007905 h 1035328"/>
                  <a:gd name="connsiteX469" fmla="*/ 458470 w 532193"/>
                  <a:gd name="connsiteY469" fmla="*/ 1008943 h 1035328"/>
                  <a:gd name="connsiteX470" fmla="*/ 454917 w 532193"/>
                  <a:gd name="connsiteY470" fmla="*/ 1009999 h 1035328"/>
                  <a:gd name="connsiteX471" fmla="*/ 451359 w 532193"/>
                  <a:gd name="connsiteY471" fmla="*/ 1010444 h 1035328"/>
                  <a:gd name="connsiteX472" fmla="*/ 447420 w 532193"/>
                  <a:gd name="connsiteY472" fmla="*/ 1013136 h 1035328"/>
                  <a:gd name="connsiteX473" fmla="*/ 445038 w 532193"/>
                  <a:gd name="connsiteY473" fmla="*/ 1014180 h 1035328"/>
                  <a:gd name="connsiteX474" fmla="*/ 443473 w 532193"/>
                  <a:gd name="connsiteY474" fmla="*/ 1015216 h 1035328"/>
                  <a:gd name="connsiteX475" fmla="*/ 442258 w 532193"/>
                  <a:gd name="connsiteY475" fmla="*/ 1015737 h 1035328"/>
                  <a:gd name="connsiteX476" fmla="*/ 441245 w 532193"/>
                  <a:gd name="connsiteY476" fmla="*/ 1016258 h 1035328"/>
                  <a:gd name="connsiteX477" fmla="*/ 440232 w 532193"/>
                  <a:gd name="connsiteY477" fmla="*/ 1016775 h 1035328"/>
                  <a:gd name="connsiteX478" fmla="*/ 439526 w 532193"/>
                  <a:gd name="connsiteY478" fmla="*/ 1017294 h 1035328"/>
                  <a:gd name="connsiteX479" fmla="*/ 438468 w 532193"/>
                  <a:gd name="connsiteY479" fmla="*/ 1018324 h 1035328"/>
                  <a:gd name="connsiteX480" fmla="*/ 436343 w 532193"/>
                  <a:gd name="connsiteY480" fmla="*/ 1019365 h 1035328"/>
                  <a:gd name="connsiteX481" fmla="*/ 433152 w 532193"/>
                  <a:gd name="connsiteY481" fmla="*/ 1020925 h 1035328"/>
                  <a:gd name="connsiteX482" fmla="*/ 429454 w 532193"/>
                  <a:gd name="connsiteY482" fmla="*/ 1022492 h 1035328"/>
                  <a:gd name="connsiteX483" fmla="*/ 426819 w 532193"/>
                  <a:gd name="connsiteY483" fmla="*/ 1023540 h 1035328"/>
                  <a:gd name="connsiteX484" fmla="*/ 423472 w 532193"/>
                  <a:gd name="connsiteY484" fmla="*/ 1024597 h 1035328"/>
                  <a:gd name="connsiteX485" fmla="*/ 420475 w 532193"/>
                  <a:gd name="connsiteY485" fmla="*/ 1025137 h 1035328"/>
                  <a:gd name="connsiteX486" fmla="*/ 419718 w 532193"/>
                  <a:gd name="connsiteY486" fmla="*/ 1025656 h 1035328"/>
                  <a:gd name="connsiteX487" fmla="*/ 418960 w 532193"/>
                  <a:gd name="connsiteY487" fmla="*/ 1026173 h 1035328"/>
                  <a:gd name="connsiteX488" fmla="*/ 418202 w 532193"/>
                  <a:gd name="connsiteY488" fmla="*/ 1026691 h 1035328"/>
                  <a:gd name="connsiteX489" fmla="*/ 417444 w 532193"/>
                  <a:gd name="connsiteY489" fmla="*/ 1027206 h 1035328"/>
                  <a:gd name="connsiteX490" fmla="*/ 416433 w 532193"/>
                  <a:gd name="connsiteY490" fmla="*/ 1027727 h 1035328"/>
                  <a:gd name="connsiteX491" fmla="*/ 415420 w 532193"/>
                  <a:gd name="connsiteY491" fmla="*/ 1028245 h 1035328"/>
                  <a:gd name="connsiteX492" fmla="*/ 413135 w 532193"/>
                  <a:gd name="connsiteY492" fmla="*/ 1028780 h 1035328"/>
                  <a:gd name="connsiteX493" fmla="*/ 410851 w 532193"/>
                  <a:gd name="connsiteY493" fmla="*/ 1029313 h 1035328"/>
                  <a:gd name="connsiteX494" fmla="*/ 409839 w 532193"/>
                  <a:gd name="connsiteY494" fmla="*/ 1029834 h 1035328"/>
                  <a:gd name="connsiteX495" fmla="*/ 408826 w 532193"/>
                  <a:gd name="connsiteY495" fmla="*/ 1030355 h 1035328"/>
                  <a:gd name="connsiteX496" fmla="*/ 406541 w 532193"/>
                  <a:gd name="connsiteY496" fmla="*/ 1030889 h 1035328"/>
                  <a:gd name="connsiteX497" fmla="*/ 404258 w 532193"/>
                  <a:gd name="connsiteY497" fmla="*/ 1031422 h 1035328"/>
                  <a:gd name="connsiteX498" fmla="*/ 398410 w 532193"/>
                  <a:gd name="connsiteY498" fmla="*/ 1031996 h 1035328"/>
                  <a:gd name="connsiteX499" fmla="*/ 397458 w 532193"/>
                  <a:gd name="connsiteY499" fmla="*/ 1032002 h 1035328"/>
                  <a:gd name="connsiteX500" fmla="*/ 392553 w 532193"/>
                  <a:gd name="connsiteY500" fmla="*/ 1031551 h 1035328"/>
                  <a:gd name="connsiteX501" fmla="*/ 390386 w 532193"/>
                  <a:gd name="connsiteY501" fmla="*/ 1031068 h 1035328"/>
                  <a:gd name="connsiteX502" fmla="*/ 390257 w 532193"/>
                  <a:gd name="connsiteY502" fmla="*/ 1031068 h 1035328"/>
                  <a:gd name="connsiteX503" fmla="*/ 390152 w 532193"/>
                  <a:gd name="connsiteY503" fmla="*/ 1031068 h 1035328"/>
                  <a:gd name="connsiteX504" fmla="*/ 387961 w 532193"/>
                  <a:gd name="connsiteY504" fmla="*/ 1030586 h 1035328"/>
                  <a:gd name="connsiteX505" fmla="*/ 387205 w 532193"/>
                  <a:gd name="connsiteY505" fmla="*/ 1030085 h 1035328"/>
                  <a:gd name="connsiteX506" fmla="*/ 387192 w 532193"/>
                  <a:gd name="connsiteY506" fmla="*/ 1030085 h 1035328"/>
                  <a:gd name="connsiteX507" fmla="*/ 387181 w 532193"/>
                  <a:gd name="connsiteY507" fmla="*/ 1030085 h 1035328"/>
                  <a:gd name="connsiteX508" fmla="*/ 386423 w 532193"/>
                  <a:gd name="connsiteY508" fmla="*/ 1029585 h 1035328"/>
                  <a:gd name="connsiteX509" fmla="*/ 384533 w 532193"/>
                  <a:gd name="connsiteY509" fmla="*/ 1029097 h 1035328"/>
                  <a:gd name="connsiteX510" fmla="*/ 384433 w 532193"/>
                  <a:gd name="connsiteY510" fmla="*/ 1029097 h 1035328"/>
                  <a:gd name="connsiteX511" fmla="*/ 384103 w 532193"/>
                  <a:gd name="connsiteY511" fmla="*/ 1029099 h 1035328"/>
                  <a:gd name="connsiteX512" fmla="*/ 382072 w 532193"/>
                  <a:gd name="connsiteY512" fmla="*/ 1027291 h 1035328"/>
                  <a:gd name="connsiteX513" fmla="*/ 380195 w 532193"/>
                  <a:gd name="connsiteY513" fmla="*/ 1023036 h 1035328"/>
                  <a:gd name="connsiteX514" fmla="*/ 380193 w 532193"/>
                  <a:gd name="connsiteY514" fmla="*/ 1023036 h 1035328"/>
                  <a:gd name="connsiteX515" fmla="*/ 380189 w 532193"/>
                  <a:gd name="connsiteY515" fmla="*/ 1023036 h 1035328"/>
                  <a:gd name="connsiteX516" fmla="*/ 378898 w 532193"/>
                  <a:gd name="connsiteY516" fmla="*/ 1016486 h 1035328"/>
                  <a:gd name="connsiteX517" fmla="*/ 377211 w 532193"/>
                  <a:gd name="connsiteY517" fmla="*/ 1001696 h 1035328"/>
                  <a:gd name="connsiteX518" fmla="*/ 377208 w 532193"/>
                  <a:gd name="connsiteY518" fmla="*/ 1001696 h 1035328"/>
                  <a:gd name="connsiteX519" fmla="*/ 377204 w 532193"/>
                  <a:gd name="connsiteY519" fmla="*/ 1001696 h 1035328"/>
                  <a:gd name="connsiteX520" fmla="*/ 375870 w 532193"/>
                  <a:gd name="connsiteY520" fmla="*/ 995753 h 1035328"/>
                  <a:gd name="connsiteX521" fmla="*/ 375118 w 532193"/>
                  <a:gd name="connsiteY521" fmla="*/ 992251 h 1035328"/>
                  <a:gd name="connsiteX522" fmla="*/ 374019 w 532193"/>
                  <a:gd name="connsiteY522" fmla="*/ 989513 h 1035328"/>
                  <a:gd name="connsiteX523" fmla="*/ 373184 w 532193"/>
                  <a:gd name="connsiteY523" fmla="*/ 987487 h 1035328"/>
                  <a:gd name="connsiteX524" fmla="*/ 373182 w 532193"/>
                  <a:gd name="connsiteY524" fmla="*/ 987487 h 1035328"/>
                  <a:gd name="connsiteX525" fmla="*/ 373181 w 532193"/>
                  <a:gd name="connsiteY525" fmla="*/ 987487 h 1035328"/>
                  <a:gd name="connsiteX526" fmla="*/ 372703 w 532193"/>
                  <a:gd name="connsiteY526" fmla="*/ 985507 h 1035328"/>
                  <a:gd name="connsiteX527" fmla="*/ 371377 w 532193"/>
                  <a:gd name="connsiteY527" fmla="*/ 980383 h 1035328"/>
                  <a:gd name="connsiteX528" fmla="*/ 371374 w 532193"/>
                  <a:gd name="connsiteY528" fmla="*/ 980383 h 1035328"/>
                  <a:gd name="connsiteX529" fmla="*/ 371370 w 532193"/>
                  <a:gd name="connsiteY529" fmla="*/ 980383 h 1035328"/>
                  <a:gd name="connsiteX530" fmla="*/ 370039 w 532193"/>
                  <a:gd name="connsiteY530" fmla="*/ 974749 h 1035328"/>
                  <a:gd name="connsiteX531" fmla="*/ 369553 w 532193"/>
                  <a:gd name="connsiteY531" fmla="*/ 972258 h 1035328"/>
                  <a:gd name="connsiteX532" fmla="*/ 369553 w 532193"/>
                  <a:gd name="connsiteY532" fmla="*/ 972258 h 1035328"/>
                  <a:gd name="connsiteX533" fmla="*/ 369552 w 532193"/>
                  <a:gd name="connsiteY533" fmla="*/ 972258 h 1035328"/>
                  <a:gd name="connsiteX534" fmla="*/ 368467 w 532193"/>
                  <a:gd name="connsiteY534" fmla="*/ 970743 h 1035328"/>
                  <a:gd name="connsiteX535" fmla="*/ 367130 w 532193"/>
                  <a:gd name="connsiteY535" fmla="*/ 969230 h 1035328"/>
                  <a:gd name="connsiteX536" fmla="*/ 367127 w 532193"/>
                  <a:gd name="connsiteY536" fmla="*/ 969230 h 1035328"/>
                  <a:gd name="connsiteX537" fmla="*/ 367113 w 532193"/>
                  <a:gd name="connsiteY537" fmla="*/ 969233 h 1035328"/>
                  <a:gd name="connsiteX538" fmla="*/ 366410 w 532193"/>
                  <a:gd name="connsiteY538" fmla="*/ 968833 h 1035328"/>
                  <a:gd name="connsiteX539" fmla="*/ 362943 w 532193"/>
                  <a:gd name="connsiteY539" fmla="*/ 966226 h 1035328"/>
                  <a:gd name="connsiteX540" fmla="*/ 362920 w 532193"/>
                  <a:gd name="connsiteY540" fmla="*/ 966226 h 1035328"/>
                  <a:gd name="connsiteX541" fmla="*/ 362874 w 532193"/>
                  <a:gd name="connsiteY541" fmla="*/ 966226 h 1035328"/>
                  <a:gd name="connsiteX542" fmla="*/ 361079 w 532193"/>
                  <a:gd name="connsiteY542" fmla="*/ 965429 h 1035328"/>
                  <a:gd name="connsiteX543" fmla="*/ 361375 w 532193"/>
                  <a:gd name="connsiteY543" fmla="*/ 960031 h 1035328"/>
                  <a:gd name="connsiteX544" fmla="*/ 361899 w 532193"/>
                  <a:gd name="connsiteY544" fmla="*/ 955037 h 1035328"/>
                  <a:gd name="connsiteX545" fmla="*/ 361894 w 532193"/>
                  <a:gd name="connsiteY545" fmla="*/ 955039 h 1035328"/>
                  <a:gd name="connsiteX546" fmla="*/ 361880 w 532193"/>
                  <a:gd name="connsiteY546" fmla="*/ 955037 h 1035328"/>
                  <a:gd name="connsiteX547" fmla="*/ 361875 w 532193"/>
                  <a:gd name="connsiteY547" fmla="*/ 955037 h 1035328"/>
                  <a:gd name="connsiteX548" fmla="*/ 360845 w 532193"/>
                  <a:gd name="connsiteY548" fmla="*/ 953521 h 1035328"/>
                  <a:gd name="connsiteX549" fmla="*/ 359180 w 532193"/>
                  <a:gd name="connsiteY549" fmla="*/ 952015 h 1035328"/>
                  <a:gd name="connsiteX550" fmla="*/ 359099 w 532193"/>
                  <a:gd name="connsiteY550" fmla="*/ 952015 h 1035328"/>
                  <a:gd name="connsiteX551" fmla="*/ 359016 w 532193"/>
                  <a:gd name="connsiteY551" fmla="*/ 952015 h 1035328"/>
                  <a:gd name="connsiteX552" fmla="*/ 357401 w 532193"/>
                  <a:gd name="connsiteY552" fmla="*/ 950508 h 1035328"/>
                  <a:gd name="connsiteX553" fmla="*/ 356319 w 532193"/>
                  <a:gd name="connsiteY553" fmla="*/ 948992 h 1035328"/>
                  <a:gd name="connsiteX554" fmla="*/ 356316 w 532193"/>
                  <a:gd name="connsiteY554" fmla="*/ 948992 h 1035328"/>
                  <a:gd name="connsiteX555" fmla="*/ 356300 w 532193"/>
                  <a:gd name="connsiteY555" fmla="*/ 948992 h 1035328"/>
                  <a:gd name="connsiteX556" fmla="*/ 354922 w 532193"/>
                  <a:gd name="connsiteY556" fmla="*/ 942594 h 1035328"/>
                  <a:gd name="connsiteX557" fmla="*/ 354411 w 532193"/>
                  <a:gd name="connsiteY557" fmla="*/ 937815 h 1035328"/>
                  <a:gd name="connsiteX558" fmla="*/ 354411 w 532193"/>
                  <a:gd name="connsiteY558" fmla="*/ 937815 h 1035328"/>
                  <a:gd name="connsiteX559" fmla="*/ 354410 w 532193"/>
                  <a:gd name="connsiteY559" fmla="*/ 937815 h 1035328"/>
                  <a:gd name="connsiteX560" fmla="*/ 353683 w 532193"/>
                  <a:gd name="connsiteY560" fmla="*/ 936346 h 1035328"/>
                  <a:gd name="connsiteX561" fmla="*/ 352538 w 532193"/>
                  <a:gd name="connsiteY561" fmla="*/ 934070 h 1035328"/>
                  <a:gd name="connsiteX562" fmla="*/ 352049 w 532193"/>
                  <a:gd name="connsiteY562" fmla="*/ 922115 h 1035328"/>
                  <a:gd name="connsiteX563" fmla="*/ 353060 w 532193"/>
                  <a:gd name="connsiteY563" fmla="*/ 916810 h 1035328"/>
                  <a:gd name="connsiteX564" fmla="*/ 352078 w 532193"/>
                  <a:gd name="connsiteY564" fmla="*/ 915444 h 1035328"/>
                  <a:gd name="connsiteX565" fmla="*/ 352076 w 532193"/>
                  <a:gd name="connsiteY565" fmla="*/ 915444 h 1035328"/>
                  <a:gd name="connsiteX566" fmla="*/ 352076 w 532193"/>
                  <a:gd name="connsiteY566" fmla="*/ 915444 h 1035328"/>
                  <a:gd name="connsiteX567" fmla="*/ 351327 w 532193"/>
                  <a:gd name="connsiteY567" fmla="*/ 912147 h 1035328"/>
                  <a:gd name="connsiteX568" fmla="*/ 349661 w 532193"/>
                  <a:gd name="connsiteY568" fmla="*/ 907328 h 1035328"/>
                  <a:gd name="connsiteX569" fmla="*/ 349647 w 532193"/>
                  <a:gd name="connsiteY569" fmla="*/ 907328 h 1035328"/>
                  <a:gd name="connsiteX570" fmla="*/ 349639 w 532193"/>
                  <a:gd name="connsiteY570" fmla="*/ 907328 h 1035328"/>
                  <a:gd name="connsiteX571" fmla="*/ 348923 w 532193"/>
                  <a:gd name="connsiteY571" fmla="*/ 906318 h 1035328"/>
                  <a:gd name="connsiteX572" fmla="*/ 348204 w 532193"/>
                  <a:gd name="connsiteY572" fmla="*/ 905309 h 1035328"/>
                  <a:gd name="connsiteX573" fmla="*/ 348198 w 532193"/>
                  <a:gd name="connsiteY573" fmla="*/ 905309 h 1035328"/>
                  <a:gd name="connsiteX574" fmla="*/ 348193 w 532193"/>
                  <a:gd name="connsiteY574" fmla="*/ 905309 h 1035328"/>
                  <a:gd name="connsiteX575" fmla="*/ 347118 w 532193"/>
                  <a:gd name="connsiteY575" fmla="*/ 904303 h 1035328"/>
                  <a:gd name="connsiteX576" fmla="*/ 346045 w 532193"/>
                  <a:gd name="connsiteY576" fmla="*/ 903296 h 1035328"/>
                  <a:gd name="connsiteX577" fmla="*/ 346039 w 532193"/>
                  <a:gd name="connsiteY577" fmla="*/ 903296 h 1035328"/>
                  <a:gd name="connsiteX578" fmla="*/ 346032 w 532193"/>
                  <a:gd name="connsiteY578" fmla="*/ 903296 h 1035328"/>
                  <a:gd name="connsiteX579" fmla="*/ 345310 w 532193"/>
                  <a:gd name="connsiteY579" fmla="*/ 901781 h 1035328"/>
                  <a:gd name="connsiteX580" fmla="*/ 344538 w 532193"/>
                  <a:gd name="connsiteY580" fmla="*/ 900263 h 1035328"/>
                  <a:gd name="connsiteX581" fmla="*/ 344529 w 532193"/>
                  <a:gd name="connsiteY581" fmla="*/ 900263 h 1035328"/>
                  <a:gd name="connsiteX582" fmla="*/ 344523 w 532193"/>
                  <a:gd name="connsiteY582" fmla="*/ 900263 h 1035328"/>
                  <a:gd name="connsiteX583" fmla="*/ 343756 w 532193"/>
                  <a:gd name="connsiteY583" fmla="*/ 899252 h 1035328"/>
                  <a:gd name="connsiteX584" fmla="*/ 343037 w 532193"/>
                  <a:gd name="connsiteY584" fmla="*/ 898243 h 1035328"/>
                  <a:gd name="connsiteX585" fmla="*/ 343031 w 532193"/>
                  <a:gd name="connsiteY585" fmla="*/ 898243 h 1035328"/>
                  <a:gd name="connsiteX586" fmla="*/ 343025 w 532193"/>
                  <a:gd name="connsiteY586" fmla="*/ 898243 h 1035328"/>
                  <a:gd name="connsiteX587" fmla="*/ 341951 w 532193"/>
                  <a:gd name="connsiteY587" fmla="*/ 897237 h 1035328"/>
                  <a:gd name="connsiteX588" fmla="*/ 340629 w 532193"/>
                  <a:gd name="connsiteY588" fmla="*/ 896233 h 1035328"/>
                  <a:gd name="connsiteX589" fmla="*/ 340617 w 532193"/>
                  <a:gd name="connsiteY589" fmla="*/ 896233 h 1035328"/>
                  <a:gd name="connsiteX590" fmla="*/ 340594 w 532193"/>
                  <a:gd name="connsiteY590" fmla="*/ 896233 h 1035328"/>
                  <a:gd name="connsiteX591" fmla="*/ 339633 w 532193"/>
                  <a:gd name="connsiteY591" fmla="*/ 894718 h 1035328"/>
                  <a:gd name="connsiteX592" fmla="*/ 339008 w 532193"/>
                  <a:gd name="connsiteY592" fmla="*/ 893199 h 1035328"/>
                  <a:gd name="connsiteX593" fmla="*/ 339005 w 532193"/>
                  <a:gd name="connsiteY593" fmla="*/ 893199 h 1035328"/>
                  <a:gd name="connsiteX594" fmla="*/ 339001 w 532193"/>
                  <a:gd name="connsiteY594" fmla="*/ 893199 h 1035328"/>
                  <a:gd name="connsiteX595" fmla="*/ 336013 w 532193"/>
                  <a:gd name="connsiteY595" fmla="*/ 889614 h 1035328"/>
                  <a:gd name="connsiteX596" fmla="*/ 334672 w 532193"/>
                  <a:gd name="connsiteY596" fmla="*/ 887137 h 1035328"/>
                  <a:gd name="connsiteX597" fmla="*/ 334663 w 532193"/>
                  <a:gd name="connsiteY597" fmla="*/ 887137 h 1035328"/>
                  <a:gd name="connsiteX598" fmla="*/ 334656 w 532193"/>
                  <a:gd name="connsiteY598" fmla="*/ 887137 h 1035328"/>
                  <a:gd name="connsiteX599" fmla="*/ 333933 w 532193"/>
                  <a:gd name="connsiteY599" fmla="*/ 885618 h 1035328"/>
                  <a:gd name="connsiteX600" fmla="*/ 333461 w 532193"/>
                  <a:gd name="connsiteY600" fmla="*/ 884096 h 1035328"/>
                  <a:gd name="connsiteX601" fmla="*/ 333457 w 532193"/>
                  <a:gd name="connsiteY601" fmla="*/ 884096 h 1035328"/>
                  <a:gd name="connsiteX602" fmla="*/ 333456 w 532193"/>
                  <a:gd name="connsiteY602" fmla="*/ 884096 h 1035328"/>
                  <a:gd name="connsiteX603" fmla="*/ 332678 w 532193"/>
                  <a:gd name="connsiteY603" fmla="*/ 882578 h 1035328"/>
                  <a:gd name="connsiteX604" fmla="*/ 331648 w 532193"/>
                  <a:gd name="connsiteY604" fmla="*/ 881063 h 1035328"/>
                  <a:gd name="connsiteX605" fmla="*/ 331644 w 532193"/>
                  <a:gd name="connsiteY605" fmla="*/ 881063 h 1035328"/>
                  <a:gd name="connsiteX606" fmla="*/ 331631 w 532193"/>
                  <a:gd name="connsiteY606" fmla="*/ 881063 h 1035328"/>
                  <a:gd name="connsiteX607" fmla="*/ 330277 w 532193"/>
                  <a:gd name="connsiteY607" fmla="*/ 877209 h 1035328"/>
                  <a:gd name="connsiteX608" fmla="*/ 329695 w 532193"/>
                  <a:gd name="connsiteY608" fmla="*/ 874973 h 1035328"/>
                  <a:gd name="connsiteX609" fmla="*/ 329692 w 532193"/>
                  <a:gd name="connsiteY609" fmla="*/ 874973 h 1035328"/>
                  <a:gd name="connsiteX610" fmla="*/ 329690 w 532193"/>
                  <a:gd name="connsiteY610" fmla="*/ 874973 h 1035328"/>
                  <a:gd name="connsiteX611" fmla="*/ 328658 w 532193"/>
                  <a:gd name="connsiteY611" fmla="*/ 873458 h 1035328"/>
                  <a:gd name="connsiteX612" fmla="*/ 327676 w 532193"/>
                  <a:gd name="connsiteY612" fmla="*/ 871942 h 1035328"/>
                  <a:gd name="connsiteX613" fmla="*/ 327675 w 532193"/>
                  <a:gd name="connsiteY613" fmla="*/ 871942 h 1035328"/>
                  <a:gd name="connsiteX614" fmla="*/ 327673 w 532193"/>
                  <a:gd name="connsiteY614" fmla="*/ 871942 h 1035328"/>
                  <a:gd name="connsiteX615" fmla="*/ 326929 w 532193"/>
                  <a:gd name="connsiteY615" fmla="*/ 868949 h 1035328"/>
                  <a:gd name="connsiteX616" fmla="*/ 325569 w 532193"/>
                  <a:gd name="connsiteY616" fmla="*/ 865708 h 1035328"/>
                  <a:gd name="connsiteX617" fmla="*/ 324522 w 532193"/>
                  <a:gd name="connsiteY617" fmla="*/ 863121 h 1035328"/>
                  <a:gd name="connsiteX618" fmla="*/ 323989 w 532193"/>
                  <a:gd name="connsiteY618" fmla="*/ 860786 h 1035328"/>
                  <a:gd name="connsiteX619" fmla="*/ 323988 w 532193"/>
                  <a:gd name="connsiteY619" fmla="*/ 860786 h 1035328"/>
                  <a:gd name="connsiteX620" fmla="*/ 323986 w 532193"/>
                  <a:gd name="connsiteY620" fmla="*/ 860786 h 1035328"/>
                  <a:gd name="connsiteX621" fmla="*/ 323468 w 532193"/>
                  <a:gd name="connsiteY621" fmla="*/ 859829 h 1035328"/>
                  <a:gd name="connsiteX622" fmla="*/ 322382 w 532193"/>
                  <a:gd name="connsiteY622" fmla="*/ 858109 h 1035328"/>
                  <a:gd name="connsiteX623" fmla="*/ 321017 w 532193"/>
                  <a:gd name="connsiteY623" fmla="*/ 854461 h 1035328"/>
                  <a:gd name="connsiteX624" fmla="*/ 319702 w 532193"/>
                  <a:gd name="connsiteY624" fmla="*/ 850554 h 1035328"/>
                  <a:gd name="connsiteX625" fmla="*/ 318759 w 532193"/>
                  <a:gd name="connsiteY625" fmla="*/ 848123 h 1035328"/>
                  <a:gd name="connsiteX626" fmla="*/ 318286 w 532193"/>
                  <a:gd name="connsiteY626" fmla="*/ 846602 h 1035328"/>
                  <a:gd name="connsiteX627" fmla="*/ 318284 w 532193"/>
                  <a:gd name="connsiteY627" fmla="*/ 846602 h 1035328"/>
                  <a:gd name="connsiteX628" fmla="*/ 318283 w 532193"/>
                  <a:gd name="connsiteY628" fmla="*/ 846602 h 1035328"/>
                  <a:gd name="connsiteX629" fmla="*/ 317496 w 532193"/>
                  <a:gd name="connsiteY629" fmla="*/ 844319 h 1035328"/>
                  <a:gd name="connsiteX630" fmla="*/ 316294 w 532193"/>
                  <a:gd name="connsiteY630" fmla="*/ 841581 h 1035328"/>
                  <a:gd name="connsiteX631" fmla="*/ 315185 w 532193"/>
                  <a:gd name="connsiteY631" fmla="*/ 838031 h 1035328"/>
                  <a:gd name="connsiteX632" fmla="*/ 314491 w 532193"/>
                  <a:gd name="connsiteY632" fmla="*/ 834933 h 1035328"/>
                  <a:gd name="connsiteX633" fmla="*/ 314490 w 532193"/>
                  <a:gd name="connsiteY633" fmla="*/ 834933 h 1035328"/>
                  <a:gd name="connsiteX634" fmla="*/ 314486 w 532193"/>
                  <a:gd name="connsiteY634" fmla="*/ 834933 h 1035328"/>
                  <a:gd name="connsiteX635" fmla="*/ 314024 w 532193"/>
                  <a:gd name="connsiteY635" fmla="*/ 834278 h 1035328"/>
                  <a:gd name="connsiteX636" fmla="*/ 313040 w 532193"/>
                  <a:gd name="connsiteY636" fmla="*/ 832607 h 1035328"/>
                  <a:gd name="connsiteX637" fmla="*/ 311670 w 532193"/>
                  <a:gd name="connsiteY637" fmla="*/ 828502 h 1035328"/>
                  <a:gd name="connsiteX638" fmla="*/ 310310 w 532193"/>
                  <a:gd name="connsiteY638" fmla="*/ 825158 h 1035328"/>
                  <a:gd name="connsiteX639" fmla="*/ 309315 w 532193"/>
                  <a:gd name="connsiteY639" fmla="*/ 822572 h 1035328"/>
                  <a:gd name="connsiteX640" fmla="*/ 308831 w 532193"/>
                  <a:gd name="connsiteY640" fmla="*/ 820237 h 1035328"/>
                  <a:gd name="connsiteX641" fmla="*/ 308831 w 532193"/>
                  <a:gd name="connsiteY641" fmla="*/ 820237 h 1035328"/>
                  <a:gd name="connsiteX642" fmla="*/ 308830 w 532193"/>
                  <a:gd name="connsiteY642" fmla="*/ 820237 h 1035328"/>
                  <a:gd name="connsiteX643" fmla="*/ 308046 w 532193"/>
                  <a:gd name="connsiteY643" fmla="*/ 818464 h 1035328"/>
                  <a:gd name="connsiteX644" fmla="*/ 306700 w 532193"/>
                  <a:gd name="connsiteY644" fmla="*/ 816190 h 1035328"/>
                  <a:gd name="connsiteX645" fmla="*/ 305653 w 532193"/>
                  <a:gd name="connsiteY645" fmla="*/ 813656 h 1035328"/>
                  <a:gd name="connsiteX646" fmla="*/ 304601 w 532193"/>
                  <a:gd name="connsiteY646" fmla="*/ 810613 h 1035328"/>
                  <a:gd name="connsiteX647" fmla="*/ 303556 w 532193"/>
                  <a:gd name="connsiteY647" fmla="*/ 808082 h 1035328"/>
                  <a:gd name="connsiteX648" fmla="*/ 303034 w 532193"/>
                  <a:gd name="connsiteY648" fmla="*/ 806561 h 1035328"/>
                  <a:gd name="connsiteX649" fmla="*/ 303030 w 532193"/>
                  <a:gd name="connsiteY649" fmla="*/ 806561 h 1035328"/>
                  <a:gd name="connsiteX650" fmla="*/ 303029 w 532193"/>
                  <a:gd name="connsiteY650" fmla="*/ 806561 h 1035328"/>
                  <a:gd name="connsiteX651" fmla="*/ 302503 w 532193"/>
                  <a:gd name="connsiteY651" fmla="*/ 804990 h 1035328"/>
                  <a:gd name="connsiteX652" fmla="*/ 300694 w 532193"/>
                  <a:gd name="connsiteY652" fmla="*/ 801496 h 1035328"/>
                  <a:gd name="connsiteX653" fmla="*/ 300684 w 532193"/>
                  <a:gd name="connsiteY653" fmla="*/ 801496 h 1035328"/>
                  <a:gd name="connsiteX654" fmla="*/ 300677 w 532193"/>
                  <a:gd name="connsiteY654" fmla="*/ 801496 h 1035328"/>
                  <a:gd name="connsiteX655" fmla="*/ 299908 w 532193"/>
                  <a:gd name="connsiteY655" fmla="*/ 800335 h 1035328"/>
                  <a:gd name="connsiteX656" fmla="*/ 297484 w 532193"/>
                  <a:gd name="connsiteY656" fmla="*/ 797562 h 1035328"/>
                  <a:gd name="connsiteX657" fmla="*/ 296314 w 532193"/>
                  <a:gd name="connsiteY657" fmla="*/ 792941 h 1035328"/>
                  <a:gd name="connsiteX658" fmla="*/ 294989 w 532193"/>
                  <a:gd name="connsiteY658" fmla="*/ 788222 h 1035328"/>
                  <a:gd name="connsiteX659" fmla="*/ 294132 w 532193"/>
                  <a:gd name="connsiteY659" fmla="*/ 784264 h 1035328"/>
                  <a:gd name="connsiteX660" fmla="*/ 293634 w 532193"/>
                  <a:gd name="connsiteY660" fmla="*/ 780706 h 1035328"/>
                  <a:gd name="connsiteX661" fmla="*/ 293634 w 532193"/>
                  <a:gd name="connsiteY661" fmla="*/ 780706 h 1035328"/>
                  <a:gd name="connsiteX662" fmla="*/ 293631 w 532193"/>
                  <a:gd name="connsiteY662" fmla="*/ 780706 h 1035328"/>
                  <a:gd name="connsiteX663" fmla="*/ 292855 w 532193"/>
                  <a:gd name="connsiteY663" fmla="*/ 779441 h 1035328"/>
                  <a:gd name="connsiteX664" fmla="*/ 291827 w 532193"/>
                  <a:gd name="connsiteY664" fmla="*/ 778180 h 1035328"/>
                  <a:gd name="connsiteX665" fmla="*/ 291824 w 532193"/>
                  <a:gd name="connsiteY665" fmla="*/ 778180 h 1035328"/>
                  <a:gd name="connsiteX666" fmla="*/ 291818 w 532193"/>
                  <a:gd name="connsiteY666" fmla="*/ 778180 h 1035328"/>
                  <a:gd name="connsiteX667" fmla="*/ 290462 w 532193"/>
                  <a:gd name="connsiteY667" fmla="*/ 774734 h 1035328"/>
                  <a:gd name="connsiteX668" fmla="*/ 290096 w 532193"/>
                  <a:gd name="connsiteY668" fmla="*/ 773619 h 1035328"/>
                  <a:gd name="connsiteX669" fmla="*/ 290095 w 532193"/>
                  <a:gd name="connsiteY669" fmla="*/ 773619 h 1035328"/>
                  <a:gd name="connsiteX670" fmla="*/ 290093 w 532193"/>
                  <a:gd name="connsiteY670" fmla="*/ 773619 h 1035328"/>
                  <a:gd name="connsiteX671" fmla="*/ 288375 w 532193"/>
                  <a:gd name="connsiteY671" fmla="*/ 769973 h 1035328"/>
                  <a:gd name="connsiteX672" fmla="*/ 287860 w 532193"/>
                  <a:gd name="connsiteY672" fmla="*/ 769064 h 1035328"/>
                  <a:gd name="connsiteX673" fmla="*/ 287856 w 532193"/>
                  <a:gd name="connsiteY673" fmla="*/ 769064 h 1035328"/>
                  <a:gd name="connsiteX674" fmla="*/ 287854 w 532193"/>
                  <a:gd name="connsiteY674" fmla="*/ 769064 h 1035328"/>
                  <a:gd name="connsiteX675" fmla="*/ 287328 w 532193"/>
                  <a:gd name="connsiteY675" fmla="*/ 767287 h 1035328"/>
                  <a:gd name="connsiteX676" fmla="*/ 285506 w 532193"/>
                  <a:gd name="connsiteY676" fmla="*/ 763744 h 1035328"/>
                  <a:gd name="connsiteX677" fmla="*/ 282745 w 532193"/>
                  <a:gd name="connsiteY677" fmla="*/ 761994 h 1035328"/>
                  <a:gd name="connsiteX678" fmla="*/ 282738 w 532193"/>
                  <a:gd name="connsiteY678" fmla="*/ 761994 h 1035328"/>
                  <a:gd name="connsiteX679" fmla="*/ 282717 w 532193"/>
                  <a:gd name="connsiteY679" fmla="*/ 761994 h 1035328"/>
                  <a:gd name="connsiteX680" fmla="*/ 281392 w 532193"/>
                  <a:gd name="connsiteY680" fmla="*/ 759821 h 1035328"/>
                  <a:gd name="connsiteX681" fmla="*/ 280035 w 532193"/>
                  <a:gd name="connsiteY681" fmla="*/ 756784 h 1035328"/>
                  <a:gd name="connsiteX682" fmla="*/ 279041 w 532193"/>
                  <a:gd name="connsiteY682" fmla="*/ 754402 h 1035328"/>
                  <a:gd name="connsiteX683" fmla="*/ 278518 w 532193"/>
                  <a:gd name="connsiteY683" fmla="*/ 752881 h 1035328"/>
                  <a:gd name="connsiteX684" fmla="*/ 278514 w 532193"/>
                  <a:gd name="connsiteY684" fmla="*/ 752881 h 1035328"/>
                  <a:gd name="connsiteX685" fmla="*/ 278512 w 532193"/>
                  <a:gd name="connsiteY685" fmla="*/ 752881 h 1035328"/>
                  <a:gd name="connsiteX686" fmla="*/ 277998 w 532193"/>
                  <a:gd name="connsiteY686" fmla="*/ 752123 h 1035328"/>
                  <a:gd name="connsiteX687" fmla="*/ 276960 w 532193"/>
                  <a:gd name="connsiteY687" fmla="*/ 750350 h 1035328"/>
                  <a:gd name="connsiteX688" fmla="*/ 275603 w 532193"/>
                  <a:gd name="connsiteY688" fmla="*/ 747313 h 1035328"/>
                  <a:gd name="connsiteX689" fmla="*/ 274920 w 532193"/>
                  <a:gd name="connsiteY689" fmla="*/ 745285 h 1035328"/>
                  <a:gd name="connsiteX690" fmla="*/ 274919 w 532193"/>
                  <a:gd name="connsiteY690" fmla="*/ 745285 h 1035328"/>
                  <a:gd name="connsiteX691" fmla="*/ 274919 w 532193"/>
                  <a:gd name="connsiteY691" fmla="*/ 745285 h 1035328"/>
                  <a:gd name="connsiteX692" fmla="*/ 273883 w 532193"/>
                  <a:gd name="connsiteY692" fmla="*/ 743614 h 1035328"/>
                  <a:gd name="connsiteX693" fmla="*/ 272432 w 532193"/>
                  <a:gd name="connsiteY693" fmla="*/ 741341 h 1035328"/>
                  <a:gd name="connsiteX694" fmla="*/ 271752 w 532193"/>
                  <a:gd name="connsiteY694" fmla="*/ 739670 h 1035328"/>
                  <a:gd name="connsiteX695" fmla="*/ 271034 w 532193"/>
                  <a:gd name="connsiteY695" fmla="*/ 738711 h 1035328"/>
                  <a:gd name="connsiteX696" fmla="*/ 271029 w 532193"/>
                  <a:gd name="connsiteY696" fmla="*/ 738711 h 1035328"/>
                  <a:gd name="connsiteX697" fmla="*/ 271020 w 532193"/>
                  <a:gd name="connsiteY697" fmla="*/ 738711 h 1035328"/>
                  <a:gd name="connsiteX698" fmla="*/ 269639 w 532193"/>
                  <a:gd name="connsiteY698" fmla="*/ 732718 h 1035328"/>
                  <a:gd name="connsiteX699" fmla="*/ 269092 w 532193"/>
                  <a:gd name="connsiteY699" fmla="*/ 729061 h 1035328"/>
                  <a:gd name="connsiteX700" fmla="*/ 269090 w 532193"/>
                  <a:gd name="connsiteY700" fmla="*/ 729061 h 1035328"/>
                  <a:gd name="connsiteX701" fmla="*/ 269089 w 532193"/>
                  <a:gd name="connsiteY701" fmla="*/ 729061 h 1035328"/>
                  <a:gd name="connsiteX702" fmla="*/ 268571 w 532193"/>
                  <a:gd name="connsiteY702" fmla="*/ 728101 h 1035328"/>
                  <a:gd name="connsiteX703" fmla="*/ 267589 w 532193"/>
                  <a:gd name="connsiteY703" fmla="*/ 726787 h 1035328"/>
                  <a:gd name="connsiteX704" fmla="*/ 266186 w 532193"/>
                  <a:gd name="connsiteY704" fmla="*/ 724207 h 1035328"/>
                  <a:gd name="connsiteX705" fmla="*/ 264908 w 532193"/>
                  <a:gd name="connsiteY705" fmla="*/ 721984 h 1035328"/>
                  <a:gd name="connsiteX706" fmla="*/ 264891 w 532193"/>
                  <a:gd name="connsiteY706" fmla="*/ 721984 h 1035328"/>
                  <a:gd name="connsiteX707" fmla="*/ 264864 w 532193"/>
                  <a:gd name="connsiteY707" fmla="*/ 721984 h 1035328"/>
                  <a:gd name="connsiteX708" fmla="*/ 263917 w 532193"/>
                  <a:gd name="connsiteY708" fmla="*/ 721486 h 1035328"/>
                  <a:gd name="connsiteX709" fmla="*/ 262370 w 532193"/>
                  <a:gd name="connsiteY709" fmla="*/ 719567 h 1035328"/>
                  <a:gd name="connsiteX710" fmla="*/ 260813 w 532193"/>
                  <a:gd name="connsiteY710" fmla="*/ 716989 h 1035328"/>
                  <a:gd name="connsiteX711" fmla="*/ 260296 w 532193"/>
                  <a:gd name="connsiteY711" fmla="*/ 715927 h 1035328"/>
                  <a:gd name="connsiteX712" fmla="*/ 260292 w 532193"/>
                  <a:gd name="connsiteY712" fmla="*/ 715927 h 1035328"/>
                  <a:gd name="connsiteX713" fmla="*/ 260291 w 532193"/>
                  <a:gd name="connsiteY713" fmla="*/ 715927 h 1035328"/>
                  <a:gd name="connsiteX714" fmla="*/ 259464 w 532193"/>
                  <a:gd name="connsiteY714" fmla="*/ 714663 h 1035328"/>
                  <a:gd name="connsiteX715" fmla="*/ 258172 w 532193"/>
                  <a:gd name="connsiteY715" fmla="*/ 712846 h 1035328"/>
                  <a:gd name="connsiteX716" fmla="*/ 257176 w 532193"/>
                  <a:gd name="connsiteY716" fmla="*/ 710361 h 1035328"/>
                  <a:gd name="connsiteX717" fmla="*/ 256647 w 532193"/>
                  <a:gd name="connsiteY717" fmla="*/ 708331 h 1035328"/>
                  <a:gd name="connsiteX718" fmla="*/ 256646 w 532193"/>
                  <a:gd name="connsiteY718" fmla="*/ 708331 h 1035328"/>
                  <a:gd name="connsiteX719" fmla="*/ 256642 w 532193"/>
                  <a:gd name="connsiteY719" fmla="*/ 708331 h 1035328"/>
                  <a:gd name="connsiteX720" fmla="*/ 256127 w 532193"/>
                  <a:gd name="connsiteY720" fmla="*/ 707573 h 1035328"/>
                  <a:gd name="connsiteX721" fmla="*/ 255414 w 532193"/>
                  <a:gd name="connsiteY721" fmla="*/ 706819 h 1035328"/>
                  <a:gd name="connsiteX722" fmla="*/ 255407 w 532193"/>
                  <a:gd name="connsiteY722" fmla="*/ 706819 h 1035328"/>
                  <a:gd name="connsiteX723" fmla="*/ 255399 w 532193"/>
                  <a:gd name="connsiteY723" fmla="*/ 706819 h 1035328"/>
                  <a:gd name="connsiteX724" fmla="*/ 254055 w 532193"/>
                  <a:gd name="connsiteY724" fmla="*/ 704235 h 1035328"/>
                  <a:gd name="connsiteX725" fmla="*/ 252758 w 532193"/>
                  <a:gd name="connsiteY725" fmla="*/ 701962 h 1035328"/>
                  <a:gd name="connsiteX726" fmla="*/ 251458 w 532193"/>
                  <a:gd name="connsiteY726" fmla="*/ 699481 h 1035328"/>
                  <a:gd name="connsiteX727" fmla="*/ 250938 w 532193"/>
                  <a:gd name="connsiteY727" fmla="*/ 698213 h 1035328"/>
                  <a:gd name="connsiteX728" fmla="*/ 250936 w 532193"/>
                  <a:gd name="connsiteY728" fmla="*/ 698213 h 1035328"/>
                  <a:gd name="connsiteX729" fmla="*/ 250932 w 532193"/>
                  <a:gd name="connsiteY729" fmla="*/ 698213 h 1035328"/>
                  <a:gd name="connsiteX730" fmla="*/ 250417 w 532193"/>
                  <a:gd name="connsiteY730" fmla="*/ 697456 h 1035328"/>
                  <a:gd name="connsiteX731" fmla="*/ 249122 w 532193"/>
                  <a:gd name="connsiteY731" fmla="*/ 695282 h 1035328"/>
                  <a:gd name="connsiteX732" fmla="*/ 247824 w 532193"/>
                  <a:gd name="connsiteY732" fmla="*/ 693058 h 1035328"/>
                  <a:gd name="connsiteX733" fmla="*/ 246159 w 532193"/>
                  <a:gd name="connsiteY733" fmla="*/ 689615 h 1035328"/>
                  <a:gd name="connsiteX734" fmla="*/ 246157 w 532193"/>
                  <a:gd name="connsiteY734" fmla="*/ 689615 h 1035328"/>
                  <a:gd name="connsiteX735" fmla="*/ 246156 w 532193"/>
                  <a:gd name="connsiteY735" fmla="*/ 689615 h 1035328"/>
                  <a:gd name="connsiteX736" fmla="*/ 245739 w 532193"/>
                  <a:gd name="connsiteY736" fmla="*/ 688602 h 1035328"/>
                  <a:gd name="connsiteX737" fmla="*/ 245223 w 532193"/>
                  <a:gd name="connsiteY737" fmla="*/ 687589 h 1035328"/>
                  <a:gd name="connsiteX738" fmla="*/ 245220 w 532193"/>
                  <a:gd name="connsiteY738" fmla="*/ 687589 h 1035328"/>
                  <a:gd name="connsiteX739" fmla="*/ 245216 w 532193"/>
                  <a:gd name="connsiteY739" fmla="*/ 687589 h 1035328"/>
                  <a:gd name="connsiteX740" fmla="*/ 244700 w 532193"/>
                  <a:gd name="connsiteY740" fmla="*/ 686680 h 1035328"/>
                  <a:gd name="connsiteX741" fmla="*/ 243406 w 532193"/>
                  <a:gd name="connsiteY741" fmla="*/ 684658 h 1035328"/>
                  <a:gd name="connsiteX742" fmla="*/ 241747 w 532193"/>
                  <a:gd name="connsiteY742" fmla="*/ 681978 h 1035328"/>
                  <a:gd name="connsiteX743" fmla="*/ 240300 w 532193"/>
                  <a:gd name="connsiteY743" fmla="*/ 680009 h 1035328"/>
                  <a:gd name="connsiteX744" fmla="*/ 238799 w 532193"/>
                  <a:gd name="connsiteY744" fmla="*/ 677735 h 1035328"/>
                  <a:gd name="connsiteX745" fmla="*/ 237448 w 532193"/>
                  <a:gd name="connsiteY745" fmla="*/ 675306 h 1035328"/>
                  <a:gd name="connsiteX746" fmla="*/ 236411 w 532193"/>
                  <a:gd name="connsiteY746" fmla="*/ 673537 h 1035328"/>
                  <a:gd name="connsiteX747" fmla="*/ 234506 w 532193"/>
                  <a:gd name="connsiteY747" fmla="*/ 670913 h 1035328"/>
                  <a:gd name="connsiteX748" fmla="*/ 234499 w 532193"/>
                  <a:gd name="connsiteY748" fmla="*/ 670913 h 1035328"/>
                  <a:gd name="connsiteX749" fmla="*/ 234498 w 532193"/>
                  <a:gd name="connsiteY749" fmla="*/ 670913 h 1035328"/>
                  <a:gd name="connsiteX750" fmla="*/ 233096 w 532193"/>
                  <a:gd name="connsiteY750" fmla="*/ 668381 h 1035328"/>
                  <a:gd name="connsiteX751" fmla="*/ 231442 w 532193"/>
                  <a:gd name="connsiteY751" fmla="*/ 665857 h 1035328"/>
                  <a:gd name="connsiteX752" fmla="*/ 231440 w 532193"/>
                  <a:gd name="connsiteY752" fmla="*/ 665857 h 1035328"/>
                  <a:gd name="connsiteX753" fmla="*/ 231435 w 532193"/>
                  <a:gd name="connsiteY753" fmla="*/ 665857 h 1035328"/>
                  <a:gd name="connsiteX754" fmla="*/ 230716 w 532193"/>
                  <a:gd name="connsiteY754" fmla="*/ 664844 h 1035328"/>
                  <a:gd name="connsiteX755" fmla="*/ 230200 w 532193"/>
                  <a:gd name="connsiteY755" fmla="*/ 663832 h 1035328"/>
                  <a:gd name="connsiteX756" fmla="*/ 230195 w 532193"/>
                  <a:gd name="connsiteY756" fmla="*/ 663832 h 1035328"/>
                  <a:gd name="connsiteX757" fmla="*/ 230194 w 532193"/>
                  <a:gd name="connsiteY757" fmla="*/ 663832 h 1035328"/>
                  <a:gd name="connsiteX758" fmla="*/ 229678 w 532193"/>
                  <a:gd name="connsiteY758" fmla="*/ 662922 h 1035328"/>
                  <a:gd name="connsiteX759" fmla="*/ 228330 w 532193"/>
                  <a:gd name="connsiteY759" fmla="*/ 660850 h 1035328"/>
                  <a:gd name="connsiteX760" fmla="*/ 226722 w 532193"/>
                  <a:gd name="connsiteY760" fmla="*/ 658120 h 1035328"/>
                  <a:gd name="connsiteX761" fmla="*/ 225481 w 532193"/>
                  <a:gd name="connsiteY761" fmla="*/ 656403 h 1035328"/>
                  <a:gd name="connsiteX762" fmla="*/ 224238 w 532193"/>
                  <a:gd name="connsiteY762" fmla="*/ 654381 h 1035328"/>
                  <a:gd name="connsiteX763" fmla="*/ 222053 w 532193"/>
                  <a:gd name="connsiteY763" fmla="*/ 650028 h 1035328"/>
                  <a:gd name="connsiteX764" fmla="*/ 221372 w 532193"/>
                  <a:gd name="connsiteY764" fmla="*/ 648407 h 1035328"/>
                  <a:gd name="connsiteX765" fmla="*/ 220853 w 532193"/>
                  <a:gd name="connsiteY765" fmla="*/ 647140 h 1035328"/>
                  <a:gd name="connsiteX766" fmla="*/ 220850 w 532193"/>
                  <a:gd name="connsiteY766" fmla="*/ 647140 h 1035328"/>
                  <a:gd name="connsiteX767" fmla="*/ 220847 w 532193"/>
                  <a:gd name="connsiteY767" fmla="*/ 647140 h 1035328"/>
                  <a:gd name="connsiteX768" fmla="*/ 220331 w 532193"/>
                  <a:gd name="connsiteY768" fmla="*/ 646180 h 1035328"/>
                  <a:gd name="connsiteX769" fmla="*/ 219350 w 532193"/>
                  <a:gd name="connsiteY769" fmla="*/ 644869 h 1035328"/>
                  <a:gd name="connsiteX770" fmla="*/ 217719 w 532193"/>
                  <a:gd name="connsiteY770" fmla="*/ 640253 h 1035328"/>
                  <a:gd name="connsiteX771" fmla="*/ 216935 w 532193"/>
                  <a:gd name="connsiteY771" fmla="*/ 638327 h 1035328"/>
                  <a:gd name="connsiteX772" fmla="*/ 215841 w 532193"/>
                  <a:gd name="connsiteY772" fmla="*/ 636047 h 1035328"/>
                  <a:gd name="connsiteX773" fmla="*/ 215112 w 532193"/>
                  <a:gd name="connsiteY773" fmla="*/ 634480 h 1035328"/>
                  <a:gd name="connsiteX774" fmla="*/ 215111 w 532193"/>
                  <a:gd name="connsiteY774" fmla="*/ 634480 h 1035328"/>
                  <a:gd name="connsiteX775" fmla="*/ 215111 w 532193"/>
                  <a:gd name="connsiteY775" fmla="*/ 634480 h 1035328"/>
                  <a:gd name="connsiteX776" fmla="*/ 214476 w 532193"/>
                  <a:gd name="connsiteY776" fmla="*/ 632296 h 1035328"/>
                  <a:gd name="connsiteX777" fmla="*/ 212803 w 532193"/>
                  <a:gd name="connsiteY777" fmla="*/ 628194 h 1035328"/>
                  <a:gd name="connsiteX778" fmla="*/ 211446 w 532193"/>
                  <a:gd name="connsiteY778" fmla="*/ 625257 h 1035328"/>
                  <a:gd name="connsiteX779" fmla="*/ 210415 w 532193"/>
                  <a:gd name="connsiteY779" fmla="*/ 623996 h 1035328"/>
                  <a:gd name="connsiteX780" fmla="*/ 208814 w 532193"/>
                  <a:gd name="connsiteY780" fmla="*/ 621875 h 1035328"/>
                  <a:gd name="connsiteX781" fmla="*/ 205892 w 532193"/>
                  <a:gd name="connsiteY781" fmla="*/ 618803 h 1035328"/>
                  <a:gd name="connsiteX782" fmla="*/ 205828 w 532193"/>
                  <a:gd name="connsiteY782" fmla="*/ 618803 h 1035328"/>
                  <a:gd name="connsiteX783" fmla="*/ 202378 w 532193"/>
                  <a:gd name="connsiteY783" fmla="*/ 624391 h 1035328"/>
                  <a:gd name="connsiteX784" fmla="*/ 201507 w 532193"/>
                  <a:gd name="connsiteY784" fmla="*/ 628522 h 1035328"/>
                  <a:gd name="connsiteX785" fmla="*/ 199530 w 532193"/>
                  <a:gd name="connsiteY785" fmla="*/ 633786 h 1035328"/>
                  <a:gd name="connsiteX786" fmla="*/ 198052 w 532193"/>
                  <a:gd name="connsiteY786" fmla="*/ 638231 h 1035328"/>
                  <a:gd name="connsiteX787" fmla="*/ 197048 w 532193"/>
                  <a:gd name="connsiteY787" fmla="*/ 639514 h 1035328"/>
                  <a:gd name="connsiteX788" fmla="*/ 195293 w 532193"/>
                  <a:gd name="connsiteY788" fmla="*/ 641926 h 1035328"/>
                  <a:gd name="connsiteX789" fmla="*/ 193840 w 532193"/>
                  <a:gd name="connsiteY789" fmla="*/ 644029 h 1035328"/>
                  <a:gd name="connsiteX790" fmla="*/ 192583 w 532193"/>
                  <a:gd name="connsiteY790" fmla="*/ 645416 h 1035328"/>
                  <a:gd name="connsiteX791" fmla="*/ 191321 w 532193"/>
                  <a:gd name="connsiteY791" fmla="*/ 646447 h 1035328"/>
                  <a:gd name="connsiteX792" fmla="*/ 189567 w 532193"/>
                  <a:gd name="connsiteY792" fmla="*/ 648857 h 1035328"/>
                  <a:gd name="connsiteX793" fmla="*/ 187819 w 532193"/>
                  <a:gd name="connsiteY793" fmla="*/ 651880 h 1035328"/>
                  <a:gd name="connsiteX794" fmla="*/ 186562 w 532193"/>
                  <a:gd name="connsiteY794" fmla="*/ 653319 h 1035328"/>
                  <a:gd name="connsiteX795" fmla="*/ 184955 w 532193"/>
                  <a:gd name="connsiteY795" fmla="*/ 655221 h 1035328"/>
                  <a:gd name="connsiteX796" fmla="*/ 183553 w 532193"/>
                  <a:gd name="connsiteY796" fmla="*/ 657223 h 1035328"/>
                  <a:gd name="connsiteX797" fmla="*/ 182048 w 532193"/>
                  <a:gd name="connsiteY797" fmla="*/ 659274 h 1035328"/>
                  <a:gd name="connsiteX798" fmla="*/ 180550 w 532193"/>
                  <a:gd name="connsiteY798" fmla="*/ 661939 h 1035328"/>
                  <a:gd name="connsiteX799" fmla="*/ 179104 w 532193"/>
                  <a:gd name="connsiteY799" fmla="*/ 664651 h 1035328"/>
                  <a:gd name="connsiteX800" fmla="*/ 177802 w 532193"/>
                  <a:gd name="connsiteY800" fmla="*/ 666600 h 1035328"/>
                  <a:gd name="connsiteX801" fmla="*/ 176503 w 532193"/>
                  <a:gd name="connsiteY801" fmla="*/ 668803 h 1035328"/>
                  <a:gd name="connsiteX802" fmla="*/ 174708 w 532193"/>
                  <a:gd name="connsiteY802" fmla="*/ 672130 h 1035328"/>
                  <a:gd name="connsiteX803" fmla="*/ 173312 w 532193"/>
                  <a:gd name="connsiteY803" fmla="*/ 674743 h 1035328"/>
                  <a:gd name="connsiteX804" fmla="*/ 171824 w 532193"/>
                  <a:gd name="connsiteY804" fmla="*/ 678374 h 1035328"/>
                  <a:gd name="connsiteX805" fmla="*/ 170581 w 532193"/>
                  <a:gd name="connsiteY805" fmla="*/ 680983 h 1035328"/>
                  <a:gd name="connsiteX806" fmla="*/ 169388 w 532193"/>
                  <a:gd name="connsiteY806" fmla="*/ 683590 h 1035328"/>
                  <a:gd name="connsiteX807" fmla="*/ 167362 w 532193"/>
                  <a:gd name="connsiteY807" fmla="*/ 688857 h 1035328"/>
                  <a:gd name="connsiteX808" fmla="*/ 166971 w 532193"/>
                  <a:gd name="connsiteY808" fmla="*/ 690489 h 1035328"/>
                  <a:gd name="connsiteX809" fmla="*/ 164594 w 532193"/>
                  <a:gd name="connsiteY809" fmla="*/ 696573 h 1035328"/>
                  <a:gd name="connsiteX810" fmla="*/ 163068 w 532193"/>
                  <a:gd name="connsiteY810" fmla="*/ 701119 h 1035328"/>
                  <a:gd name="connsiteX811" fmla="*/ 161935 w 532193"/>
                  <a:gd name="connsiteY811" fmla="*/ 704542 h 1035328"/>
                  <a:gd name="connsiteX812" fmla="*/ 160496 w 532193"/>
                  <a:gd name="connsiteY812" fmla="*/ 707816 h 1035328"/>
                  <a:gd name="connsiteX813" fmla="*/ 158704 w 532193"/>
                  <a:gd name="connsiteY813" fmla="*/ 711500 h 1035328"/>
                  <a:gd name="connsiteX814" fmla="*/ 157962 w 532193"/>
                  <a:gd name="connsiteY814" fmla="*/ 713493 h 1035328"/>
                  <a:gd name="connsiteX815" fmla="*/ 155960 w 532193"/>
                  <a:gd name="connsiteY815" fmla="*/ 716568 h 1035328"/>
                  <a:gd name="connsiteX816" fmla="*/ 155071 w 532193"/>
                  <a:gd name="connsiteY816" fmla="*/ 718970 h 1035328"/>
                  <a:gd name="connsiteX817" fmla="*/ 152990 w 532193"/>
                  <a:gd name="connsiteY817" fmla="*/ 724236 h 1035328"/>
                  <a:gd name="connsiteX818" fmla="*/ 152253 w 532193"/>
                  <a:gd name="connsiteY818" fmla="*/ 726484 h 1035328"/>
                  <a:gd name="connsiteX819" fmla="*/ 151503 w 532193"/>
                  <a:gd name="connsiteY819" fmla="*/ 727765 h 1035328"/>
                  <a:gd name="connsiteX820" fmla="*/ 151052 w 532193"/>
                  <a:gd name="connsiteY820" fmla="*/ 728330 h 1035328"/>
                  <a:gd name="connsiteX821" fmla="*/ 150219 w 532193"/>
                  <a:gd name="connsiteY821" fmla="*/ 731188 h 1035328"/>
                  <a:gd name="connsiteX822" fmla="*/ 148937 w 532193"/>
                  <a:gd name="connsiteY822" fmla="*/ 735070 h 1035328"/>
                  <a:gd name="connsiteX823" fmla="*/ 147454 w 532193"/>
                  <a:gd name="connsiteY823" fmla="*/ 738956 h 1035328"/>
                  <a:gd name="connsiteX824" fmla="*/ 146019 w 532193"/>
                  <a:gd name="connsiteY824" fmla="*/ 742637 h 1035328"/>
                  <a:gd name="connsiteX825" fmla="*/ 144582 w 532193"/>
                  <a:gd name="connsiteY825" fmla="*/ 746166 h 1035328"/>
                  <a:gd name="connsiteX826" fmla="*/ 143193 w 532193"/>
                  <a:gd name="connsiteY826" fmla="*/ 749589 h 1035328"/>
                  <a:gd name="connsiteX827" fmla="*/ 141596 w 532193"/>
                  <a:gd name="connsiteY827" fmla="*/ 752306 h 1035328"/>
                  <a:gd name="connsiteX828" fmla="*/ 140095 w 532193"/>
                  <a:gd name="connsiteY828" fmla="*/ 754662 h 1035328"/>
                  <a:gd name="connsiteX829" fmla="*/ 138584 w 532193"/>
                  <a:gd name="connsiteY829" fmla="*/ 756207 h 1035328"/>
                  <a:gd name="connsiteX830" fmla="*/ 137480 w 532193"/>
                  <a:gd name="connsiteY830" fmla="*/ 757491 h 1035328"/>
                  <a:gd name="connsiteX831" fmla="*/ 136166 w 532193"/>
                  <a:gd name="connsiteY831" fmla="*/ 758369 h 1035328"/>
                  <a:gd name="connsiteX832" fmla="*/ 135361 w 532193"/>
                  <a:gd name="connsiteY832" fmla="*/ 763929 h 1035328"/>
                  <a:gd name="connsiteX833" fmla="*/ 134310 w 532193"/>
                  <a:gd name="connsiteY833" fmla="*/ 770198 h 1035328"/>
                  <a:gd name="connsiteX834" fmla="*/ 132885 w 532193"/>
                  <a:gd name="connsiteY834" fmla="*/ 774593 h 1035328"/>
                  <a:gd name="connsiteX835" fmla="*/ 131749 w 532193"/>
                  <a:gd name="connsiteY835" fmla="*/ 777911 h 1035328"/>
                  <a:gd name="connsiteX836" fmla="*/ 130007 w 532193"/>
                  <a:gd name="connsiteY836" fmla="*/ 781443 h 1035328"/>
                  <a:gd name="connsiteX837" fmla="*/ 128214 w 532193"/>
                  <a:gd name="connsiteY837" fmla="*/ 785077 h 1035328"/>
                  <a:gd name="connsiteX838" fmla="*/ 126971 w 532193"/>
                  <a:gd name="connsiteY838" fmla="*/ 787637 h 1035328"/>
                  <a:gd name="connsiteX839" fmla="*/ 125431 w 532193"/>
                  <a:gd name="connsiteY839" fmla="*/ 791063 h 1035328"/>
                  <a:gd name="connsiteX840" fmla="*/ 124233 w 532193"/>
                  <a:gd name="connsiteY840" fmla="*/ 793111 h 1035328"/>
                  <a:gd name="connsiteX841" fmla="*/ 121475 w 532193"/>
                  <a:gd name="connsiteY841" fmla="*/ 796860 h 1035328"/>
                  <a:gd name="connsiteX842" fmla="*/ 120318 w 532193"/>
                  <a:gd name="connsiteY842" fmla="*/ 798143 h 1035328"/>
                  <a:gd name="connsiteX843" fmla="*/ 119160 w 532193"/>
                  <a:gd name="connsiteY843" fmla="*/ 799428 h 1035328"/>
                  <a:gd name="connsiteX844" fmla="*/ 116336 w 532193"/>
                  <a:gd name="connsiteY844" fmla="*/ 801596 h 1035328"/>
                  <a:gd name="connsiteX845" fmla="*/ 112760 w 532193"/>
                  <a:gd name="connsiteY845" fmla="*/ 805149 h 1035328"/>
                  <a:gd name="connsiteX846" fmla="*/ 110540 w 532193"/>
                  <a:gd name="connsiteY846" fmla="*/ 806801 h 1035328"/>
                  <a:gd name="connsiteX847" fmla="*/ 109635 w 532193"/>
                  <a:gd name="connsiteY847" fmla="*/ 807881 h 1035328"/>
                  <a:gd name="connsiteX848" fmla="*/ 108527 w 532193"/>
                  <a:gd name="connsiteY848" fmla="*/ 808811 h 1035328"/>
                  <a:gd name="connsiteX849" fmla="*/ 106862 w 532193"/>
                  <a:gd name="connsiteY849" fmla="*/ 810152 h 1035328"/>
                  <a:gd name="connsiteX850" fmla="*/ 105554 w 532193"/>
                  <a:gd name="connsiteY850" fmla="*/ 811541 h 1035328"/>
                  <a:gd name="connsiteX851" fmla="*/ 104136 w 532193"/>
                  <a:gd name="connsiteY851" fmla="*/ 816799 h 1035328"/>
                  <a:gd name="connsiteX852" fmla="*/ 102144 w 532193"/>
                  <a:gd name="connsiteY852" fmla="*/ 825372 h 1035328"/>
                  <a:gd name="connsiteX853" fmla="*/ 100902 w 532193"/>
                  <a:gd name="connsiteY853" fmla="*/ 828081 h 1035328"/>
                  <a:gd name="connsiteX854" fmla="*/ 100011 w 532193"/>
                  <a:gd name="connsiteY854" fmla="*/ 830433 h 1035328"/>
                  <a:gd name="connsiteX855" fmla="*/ 98131 w 532193"/>
                  <a:gd name="connsiteY855" fmla="*/ 844553 h 1035328"/>
                  <a:gd name="connsiteX856" fmla="*/ 96749 w 532193"/>
                  <a:gd name="connsiteY856" fmla="*/ 857548 h 1035328"/>
                  <a:gd name="connsiteX857" fmla="*/ 95274 w 532193"/>
                  <a:gd name="connsiteY857" fmla="*/ 862449 h 1035328"/>
                  <a:gd name="connsiteX858" fmla="*/ 93300 w 532193"/>
                  <a:gd name="connsiteY858" fmla="*/ 867967 h 1035328"/>
                  <a:gd name="connsiteX859" fmla="*/ 92462 w 532193"/>
                  <a:gd name="connsiteY859" fmla="*/ 875102 h 1035328"/>
                  <a:gd name="connsiteX860" fmla="*/ 91384 w 532193"/>
                  <a:gd name="connsiteY860" fmla="*/ 883461 h 1035328"/>
                  <a:gd name="connsiteX861" fmla="*/ 89691 w 532193"/>
                  <a:gd name="connsiteY861" fmla="*/ 891472 h 1035328"/>
                  <a:gd name="connsiteX862" fmla="*/ 88267 w 532193"/>
                  <a:gd name="connsiteY862" fmla="*/ 896020 h 1035328"/>
                  <a:gd name="connsiteX863" fmla="*/ 86929 w 532193"/>
                  <a:gd name="connsiteY863" fmla="*/ 899393 h 1035328"/>
                  <a:gd name="connsiteX864" fmla="*/ 84899 w 532193"/>
                  <a:gd name="connsiteY864" fmla="*/ 904554 h 1035328"/>
                  <a:gd name="connsiteX865" fmla="*/ 84260 w 532193"/>
                  <a:gd name="connsiteY865" fmla="*/ 906597 h 1035328"/>
                  <a:gd name="connsiteX866" fmla="*/ 84221 w 532193"/>
                  <a:gd name="connsiteY866" fmla="*/ 916930 h 1035328"/>
                  <a:gd name="connsiteX867" fmla="*/ 83362 w 532193"/>
                  <a:gd name="connsiteY867" fmla="*/ 926712 h 1035328"/>
                  <a:gd name="connsiteX868" fmla="*/ 82049 w 532193"/>
                  <a:gd name="connsiteY868" fmla="*/ 927592 h 1035328"/>
                  <a:gd name="connsiteX869" fmla="*/ 80968 w 532193"/>
                  <a:gd name="connsiteY869" fmla="*/ 930963 h 1035328"/>
                  <a:gd name="connsiteX870" fmla="*/ 83985 w 532193"/>
                  <a:gd name="connsiteY870" fmla="*/ 936987 h 1035328"/>
                  <a:gd name="connsiteX871" fmla="*/ 84613 w 532193"/>
                  <a:gd name="connsiteY871" fmla="*/ 938457 h 1035328"/>
                  <a:gd name="connsiteX872" fmla="*/ 85177 w 532193"/>
                  <a:gd name="connsiteY872" fmla="*/ 939264 h 1035328"/>
                  <a:gd name="connsiteX873" fmla="*/ 85181 w 532193"/>
                  <a:gd name="connsiteY873" fmla="*/ 939264 h 1035328"/>
                  <a:gd name="connsiteX874" fmla="*/ 85196 w 532193"/>
                  <a:gd name="connsiteY874" fmla="*/ 939264 h 1035328"/>
                  <a:gd name="connsiteX875" fmla="*/ 87411 w 532193"/>
                  <a:gd name="connsiteY875" fmla="*/ 942953 h 1035328"/>
                  <a:gd name="connsiteX876" fmla="*/ 88565 w 532193"/>
                  <a:gd name="connsiteY876" fmla="*/ 946098 h 1035328"/>
                  <a:gd name="connsiteX877" fmla="*/ 90375 w 532193"/>
                  <a:gd name="connsiteY877" fmla="*/ 953302 h 1035328"/>
                  <a:gd name="connsiteX878" fmla="*/ 88596 w 532193"/>
                  <a:gd name="connsiteY878" fmla="*/ 958057 h 1035328"/>
                  <a:gd name="connsiteX879" fmla="*/ 87385 w 532193"/>
                  <a:gd name="connsiteY879" fmla="*/ 959089 h 1035328"/>
                  <a:gd name="connsiteX880" fmla="*/ 85106 w 532193"/>
                  <a:gd name="connsiteY880" fmla="*/ 960131 h 1035328"/>
                  <a:gd name="connsiteX881" fmla="*/ 82822 w 532193"/>
                  <a:gd name="connsiteY881" fmla="*/ 960617 h 1035328"/>
                  <a:gd name="connsiteX882" fmla="*/ 82122 w 532193"/>
                  <a:gd name="connsiteY882" fmla="*/ 961846 h 1035328"/>
                  <a:gd name="connsiteX883" fmla="*/ 81694 w 532193"/>
                  <a:gd name="connsiteY883" fmla="*/ 973657 h 1035328"/>
                  <a:gd name="connsiteX884" fmla="*/ 83866 w 532193"/>
                  <a:gd name="connsiteY884" fmla="*/ 982031 h 1035328"/>
                  <a:gd name="connsiteX885" fmla="*/ 83874 w 532193"/>
                  <a:gd name="connsiteY885" fmla="*/ 982031 h 1035328"/>
                  <a:gd name="connsiteX886" fmla="*/ 83881 w 532193"/>
                  <a:gd name="connsiteY886" fmla="*/ 982031 h 1035328"/>
                  <a:gd name="connsiteX887" fmla="*/ 84597 w 532193"/>
                  <a:gd name="connsiteY887" fmla="*/ 983044 h 1035328"/>
                  <a:gd name="connsiteX888" fmla="*/ 85650 w 532193"/>
                  <a:gd name="connsiteY888" fmla="*/ 984047 h 1035328"/>
                  <a:gd name="connsiteX889" fmla="*/ 85677 w 532193"/>
                  <a:gd name="connsiteY889" fmla="*/ 984047 h 1035328"/>
                  <a:gd name="connsiteX890" fmla="*/ 85689 w 532193"/>
                  <a:gd name="connsiteY890" fmla="*/ 984047 h 1035328"/>
                  <a:gd name="connsiteX891" fmla="*/ 88710 w 532193"/>
                  <a:gd name="connsiteY891" fmla="*/ 986660 h 1035328"/>
                  <a:gd name="connsiteX892" fmla="*/ 89706 w 532193"/>
                  <a:gd name="connsiteY892" fmla="*/ 987057 h 1035328"/>
                  <a:gd name="connsiteX893" fmla="*/ 89730 w 532193"/>
                  <a:gd name="connsiteY893" fmla="*/ 987057 h 1035328"/>
                  <a:gd name="connsiteX894" fmla="*/ 89757 w 532193"/>
                  <a:gd name="connsiteY894" fmla="*/ 987057 h 1035328"/>
                  <a:gd name="connsiteX895" fmla="*/ 90754 w 532193"/>
                  <a:gd name="connsiteY895" fmla="*/ 987453 h 1035328"/>
                  <a:gd name="connsiteX896" fmla="*/ 93337 w 532193"/>
                  <a:gd name="connsiteY896" fmla="*/ 990935 h 1035328"/>
                  <a:gd name="connsiteX897" fmla="*/ 93860 w 532193"/>
                  <a:gd name="connsiteY897" fmla="*/ 992353 h 1035328"/>
                  <a:gd name="connsiteX898" fmla="*/ 94625 w 532193"/>
                  <a:gd name="connsiteY898" fmla="*/ 993108 h 1035328"/>
                  <a:gd name="connsiteX899" fmla="*/ 94634 w 532193"/>
                  <a:gd name="connsiteY899" fmla="*/ 993108 h 1035328"/>
                  <a:gd name="connsiteX900" fmla="*/ 94646 w 532193"/>
                  <a:gd name="connsiteY900" fmla="*/ 993108 h 1035328"/>
                  <a:gd name="connsiteX901" fmla="*/ 95402 w 532193"/>
                  <a:gd name="connsiteY901" fmla="*/ 993609 h 1035328"/>
                  <a:gd name="connsiteX902" fmla="*/ 96358 w 532193"/>
                  <a:gd name="connsiteY902" fmla="*/ 994106 h 1035328"/>
                  <a:gd name="connsiteX903" fmla="*/ 96374 w 532193"/>
                  <a:gd name="connsiteY903" fmla="*/ 994106 h 1035328"/>
                  <a:gd name="connsiteX904" fmla="*/ 96386 w 532193"/>
                  <a:gd name="connsiteY904" fmla="*/ 994106 h 1035328"/>
                  <a:gd name="connsiteX905" fmla="*/ 97708 w 532193"/>
                  <a:gd name="connsiteY905" fmla="*/ 995109 h 1035328"/>
                  <a:gd name="connsiteX906" fmla="*/ 99882 w 532193"/>
                  <a:gd name="connsiteY906" fmla="*/ 996104 h 1035328"/>
                  <a:gd name="connsiteX907" fmla="*/ 100062 w 532193"/>
                  <a:gd name="connsiteY907" fmla="*/ 996104 h 1035328"/>
                  <a:gd name="connsiteX908" fmla="*/ 100224 w 532193"/>
                  <a:gd name="connsiteY908" fmla="*/ 996102 h 1035328"/>
                  <a:gd name="connsiteX909" fmla="*/ 102056 w 532193"/>
                  <a:gd name="connsiteY909" fmla="*/ 996897 h 1035328"/>
                  <a:gd name="connsiteX910" fmla="*/ 104056 w 532193"/>
                  <a:gd name="connsiteY910" fmla="*/ 999112 h 1035328"/>
                  <a:gd name="connsiteX911" fmla="*/ 104064 w 532193"/>
                  <a:gd name="connsiteY911" fmla="*/ 999112 h 1035328"/>
                  <a:gd name="connsiteX912" fmla="*/ 104071 w 532193"/>
                  <a:gd name="connsiteY912" fmla="*/ 999112 h 1035328"/>
                  <a:gd name="connsiteX913" fmla="*/ 104631 w 532193"/>
                  <a:gd name="connsiteY913" fmla="*/ 999616 h 1035328"/>
                  <a:gd name="connsiteX914" fmla="*/ 105389 w 532193"/>
                  <a:gd name="connsiteY914" fmla="*/ 1000116 h 1035328"/>
                  <a:gd name="connsiteX915" fmla="*/ 105399 w 532193"/>
                  <a:gd name="connsiteY915" fmla="*/ 1000116 h 1035328"/>
                  <a:gd name="connsiteX916" fmla="*/ 105413 w 532193"/>
                  <a:gd name="connsiteY916" fmla="*/ 1000116 h 1035328"/>
                  <a:gd name="connsiteX917" fmla="*/ 106168 w 532193"/>
                  <a:gd name="connsiteY917" fmla="*/ 1000616 h 1035328"/>
                  <a:gd name="connsiteX918" fmla="*/ 107172 w 532193"/>
                  <a:gd name="connsiteY918" fmla="*/ 1001113 h 1035328"/>
                  <a:gd name="connsiteX919" fmla="*/ 107191 w 532193"/>
                  <a:gd name="connsiteY919" fmla="*/ 1001113 h 1035328"/>
                  <a:gd name="connsiteX920" fmla="*/ 107218 w 532193"/>
                  <a:gd name="connsiteY920" fmla="*/ 1001113 h 1035328"/>
                  <a:gd name="connsiteX921" fmla="*/ 108215 w 532193"/>
                  <a:gd name="connsiteY921" fmla="*/ 1001611 h 1035328"/>
                  <a:gd name="connsiteX922" fmla="*/ 110405 w 532193"/>
                  <a:gd name="connsiteY922" fmla="*/ 1002097 h 1035328"/>
                  <a:gd name="connsiteX923" fmla="*/ 110511 w 532193"/>
                  <a:gd name="connsiteY923" fmla="*/ 1002097 h 1035328"/>
                  <a:gd name="connsiteX924" fmla="*/ 110642 w 532193"/>
                  <a:gd name="connsiteY924" fmla="*/ 1002094 h 1035328"/>
                  <a:gd name="connsiteX925" fmla="*/ 112806 w 532193"/>
                  <a:gd name="connsiteY925" fmla="*/ 1002580 h 1035328"/>
                  <a:gd name="connsiteX926" fmla="*/ 114903 w 532193"/>
                  <a:gd name="connsiteY926" fmla="*/ 1003066 h 1035328"/>
                  <a:gd name="connsiteX927" fmla="*/ 115000 w 532193"/>
                  <a:gd name="connsiteY927" fmla="*/ 1003062 h 1035328"/>
                  <a:gd name="connsiteX928" fmla="*/ 115152 w 532193"/>
                  <a:gd name="connsiteY928" fmla="*/ 1003062 h 1035328"/>
                  <a:gd name="connsiteX929" fmla="*/ 117912 w 532193"/>
                  <a:gd name="connsiteY929" fmla="*/ 1004048 h 1035328"/>
                  <a:gd name="connsiteX930" fmla="*/ 121905 w 532193"/>
                  <a:gd name="connsiteY930" fmla="*/ 1005020 h 1035328"/>
                  <a:gd name="connsiteX931" fmla="*/ 122860 w 532193"/>
                  <a:gd name="connsiteY931" fmla="*/ 1005013 h 1035328"/>
                  <a:gd name="connsiteX932" fmla="*/ 123807 w 532193"/>
                  <a:gd name="connsiteY932" fmla="*/ 1005007 h 1035328"/>
                  <a:gd name="connsiteX933" fmla="*/ 127092 w 532193"/>
                  <a:gd name="connsiteY933" fmla="*/ 1005781 h 1035328"/>
                  <a:gd name="connsiteX934" fmla="*/ 129343 w 532193"/>
                  <a:gd name="connsiteY934" fmla="*/ 1007995 h 1035328"/>
                  <a:gd name="connsiteX935" fmla="*/ 129357 w 532193"/>
                  <a:gd name="connsiteY935" fmla="*/ 1007995 h 1035328"/>
                  <a:gd name="connsiteX936" fmla="*/ 129366 w 532193"/>
                  <a:gd name="connsiteY936" fmla="*/ 1007995 h 1035328"/>
                  <a:gd name="connsiteX937" fmla="*/ 130183 w 532193"/>
                  <a:gd name="connsiteY937" fmla="*/ 1009005 h 1035328"/>
                  <a:gd name="connsiteX938" fmla="*/ 131143 w 532193"/>
                  <a:gd name="connsiteY938" fmla="*/ 1010010 h 1035328"/>
                  <a:gd name="connsiteX939" fmla="*/ 131160 w 532193"/>
                  <a:gd name="connsiteY939" fmla="*/ 1010010 h 1035328"/>
                  <a:gd name="connsiteX940" fmla="*/ 131171 w 532193"/>
                  <a:gd name="connsiteY940" fmla="*/ 1010010 h 1035328"/>
                  <a:gd name="connsiteX941" fmla="*/ 132985 w 532193"/>
                  <a:gd name="connsiteY941" fmla="*/ 1023069 h 1035328"/>
                  <a:gd name="connsiteX942" fmla="*/ 130995 w 532193"/>
                  <a:gd name="connsiteY942" fmla="*/ 1031896 h 1035328"/>
                  <a:gd name="connsiteX943" fmla="*/ 129429 w 532193"/>
                  <a:gd name="connsiteY943" fmla="*/ 1032929 h 1035328"/>
                  <a:gd name="connsiteX944" fmla="*/ 118652 w 532193"/>
                  <a:gd name="connsiteY944" fmla="*/ 1034067 h 1035328"/>
                  <a:gd name="connsiteX945" fmla="*/ 108579 w 532193"/>
                  <a:gd name="connsiteY945" fmla="*/ 1034688 h 1035328"/>
                  <a:gd name="connsiteX946" fmla="*/ 98153 w 532193"/>
                  <a:gd name="connsiteY946" fmla="*/ 1035311 h 1035328"/>
                  <a:gd name="connsiteX947" fmla="*/ 95181 w 532193"/>
                  <a:gd name="connsiteY947" fmla="*/ 1035329 h 1035328"/>
                  <a:gd name="connsiteX948" fmla="*/ 87715 w 532193"/>
                  <a:gd name="connsiteY948" fmla="*/ 1034919 h 1035328"/>
                  <a:gd name="connsiteX949" fmla="*/ 82317 w 532193"/>
                  <a:gd name="connsiteY949" fmla="*/ 1034478 h 1035328"/>
                  <a:gd name="connsiteX950" fmla="*/ 81094 w 532193"/>
                  <a:gd name="connsiteY950" fmla="*/ 1034483 h 1035328"/>
                  <a:gd name="connsiteX951" fmla="*/ 79869 w 532193"/>
                  <a:gd name="connsiteY951" fmla="*/ 1034489 h 1035328"/>
                  <a:gd name="connsiteX952" fmla="*/ 74472 w 532193"/>
                  <a:gd name="connsiteY952" fmla="*/ 1034047 h 1035328"/>
                  <a:gd name="connsiteX953" fmla="*/ 73001 w 532193"/>
                  <a:gd name="connsiteY953" fmla="*/ 1033556 h 1035328"/>
                  <a:gd name="connsiteX954" fmla="*/ 72940 w 532193"/>
                  <a:gd name="connsiteY954" fmla="*/ 1033556 h 1035328"/>
                  <a:gd name="connsiteX955" fmla="*/ 72897 w 532193"/>
                  <a:gd name="connsiteY955" fmla="*/ 1033556 h 1035328"/>
                  <a:gd name="connsiteX956" fmla="*/ 71407 w 532193"/>
                  <a:gd name="connsiteY956" fmla="*/ 1033064 h 1035328"/>
                  <a:gd name="connsiteX957" fmla="*/ 65704 w 532193"/>
                  <a:gd name="connsiteY957" fmla="*/ 1032625 h 1035328"/>
                  <a:gd name="connsiteX958" fmla="*/ 64277 w 532193"/>
                  <a:gd name="connsiteY958" fmla="*/ 1032634 h 1035328"/>
                  <a:gd name="connsiteX959" fmla="*/ 57157 w 532193"/>
                  <a:gd name="connsiteY959" fmla="*/ 1033220 h 1035328"/>
                  <a:gd name="connsiteX960" fmla="*/ 55382 w 532193"/>
                  <a:gd name="connsiteY960" fmla="*/ 1033749 h 1035328"/>
                  <a:gd name="connsiteX961" fmla="*/ 53607 w 532193"/>
                  <a:gd name="connsiteY961" fmla="*/ 1034278 h 1035328"/>
                  <a:gd name="connsiteX962" fmla="*/ 45470 w 532193"/>
                  <a:gd name="connsiteY962" fmla="*/ 1034878 h 1035328"/>
                  <a:gd name="connsiteX963" fmla="*/ 43623 w 532193"/>
                  <a:gd name="connsiteY963" fmla="*/ 1034887 h 1035328"/>
                  <a:gd name="connsiteX964" fmla="*/ 37321 w 532193"/>
                  <a:gd name="connsiteY964" fmla="*/ 1034457 h 1035328"/>
                  <a:gd name="connsiteX965" fmla="*/ 36323 w 532193"/>
                  <a:gd name="connsiteY965" fmla="*/ 1033959 h 1035328"/>
                  <a:gd name="connsiteX966" fmla="*/ 36299 w 532193"/>
                  <a:gd name="connsiteY966" fmla="*/ 1033959 h 1035328"/>
                  <a:gd name="connsiteX967" fmla="*/ 36278 w 532193"/>
                  <a:gd name="connsiteY967" fmla="*/ 1033959 h 1035328"/>
                  <a:gd name="connsiteX968" fmla="*/ 35274 w 532193"/>
                  <a:gd name="connsiteY968" fmla="*/ 1033461 h 1035328"/>
                  <a:gd name="connsiteX969" fmla="*/ 32657 w 532193"/>
                  <a:gd name="connsiteY969" fmla="*/ 1032982 h 1035328"/>
                  <a:gd name="connsiteX970" fmla="*/ 32470 w 532193"/>
                  <a:gd name="connsiteY970" fmla="*/ 1032982 h 1035328"/>
                  <a:gd name="connsiteX971" fmla="*/ 32318 w 532193"/>
                  <a:gd name="connsiteY971" fmla="*/ 1032985 h 1035328"/>
                  <a:gd name="connsiteX972" fmla="*/ 29665 w 532193"/>
                  <a:gd name="connsiteY972" fmla="*/ 1032506 h 1035328"/>
                  <a:gd name="connsiteX973" fmla="*/ 28910 w 532193"/>
                  <a:gd name="connsiteY973" fmla="*/ 1032004 h 1035328"/>
                  <a:gd name="connsiteX974" fmla="*/ 28897 w 532193"/>
                  <a:gd name="connsiteY974" fmla="*/ 1032004 h 1035328"/>
                  <a:gd name="connsiteX975" fmla="*/ 28886 w 532193"/>
                  <a:gd name="connsiteY975" fmla="*/ 1032004 h 1035328"/>
                  <a:gd name="connsiteX976" fmla="*/ 28128 w 532193"/>
                  <a:gd name="connsiteY976" fmla="*/ 1031507 h 1035328"/>
                  <a:gd name="connsiteX977" fmla="*/ 27131 w 532193"/>
                  <a:gd name="connsiteY977" fmla="*/ 1031010 h 1035328"/>
                  <a:gd name="connsiteX978" fmla="*/ 27106 w 532193"/>
                  <a:gd name="connsiteY978" fmla="*/ 1031010 h 1035328"/>
                  <a:gd name="connsiteX979" fmla="*/ 27085 w 532193"/>
                  <a:gd name="connsiteY979" fmla="*/ 1031010 h 1035328"/>
                  <a:gd name="connsiteX980" fmla="*/ 26082 w 532193"/>
                  <a:gd name="connsiteY980" fmla="*/ 1030513 h 1035328"/>
                  <a:gd name="connsiteX981" fmla="*/ 25327 w 532193"/>
                  <a:gd name="connsiteY981" fmla="*/ 1030013 h 1035328"/>
                  <a:gd name="connsiteX982" fmla="*/ 25312 w 532193"/>
                  <a:gd name="connsiteY982" fmla="*/ 1030013 h 1035328"/>
                  <a:gd name="connsiteX983" fmla="*/ 25302 w 532193"/>
                  <a:gd name="connsiteY983" fmla="*/ 1030013 h 1035328"/>
                  <a:gd name="connsiteX984" fmla="*/ 24544 w 532193"/>
                  <a:gd name="connsiteY984" fmla="*/ 1029512 h 1035328"/>
                  <a:gd name="connsiteX985" fmla="*/ 22016 w 532193"/>
                  <a:gd name="connsiteY985" fmla="*/ 1029033 h 1035328"/>
                  <a:gd name="connsiteX986" fmla="*/ 21840 w 532193"/>
                  <a:gd name="connsiteY986" fmla="*/ 1029033 h 1035328"/>
                  <a:gd name="connsiteX987" fmla="*/ 21535 w 532193"/>
                  <a:gd name="connsiteY987" fmla="*/ 1029035 h 1035328"/>
                  <a:gd name="connsiteX988" fmla="*/ 18418 w 532193"/>
                  <a:gd name="connsiteY988" fmla="*/ 1028049 h 1035328"/>
                  <a:gd name="connsiteX989" fmla="*/ 15121 w 532193"/>
                  <a:gd name="connsiteY989" fmla="*/ 1027069 h 1035328"/>
                  <a:gd name="connsiteX990" fmla="*/ 14745 w 532193"/>
                  <a:gd name="connsiteY990" fmla="*/ 1027072 h 1035328"/>
                  <a:gd name="connsiteX991" fmla="*/ 14531 w 532193"/>
                  <a:gd name="connsiteY991" fmla="*/ 1027075 h 1035328"/>
                  <a:gd name="connsiteX992" fmla="*/ 11787 w 532193"/>
                  <a:gd name="connsiteY992" fmla="*/ 1026598 h 1035328"/>
                  <a:gd name="connsiteX993" fmla="*/ 11033 w 532193"/>
                  <a:gd name="connsiteY993" fmla="*/ 1026094 h 1035328"/>
                  <a:gd name="connsiteX994" fmla="*/ 11019 w 532193"/>
                  <a:gd name="connsiteY994" fmla="*/ 1026098 h 1035328"/>
                  <a:gd name="connsiteX995" fmla="*/ 11007 w 532193"/>
                  <a:gd name="connsiteY995" fmla="*/ 1026098 h 1035328"/>
                  <a:gd name="connsiteX996" fmla="*/ 10250 w 532193"/>
                  <a:gd name="connsiteY996" fmla="*/ 1025594 h 1035328"/>
                  <a:gd name="connsiteX997" fmla="*/ 9493 w 532193"/>
                  <a:gd name="connsiteY997" fmla="*/ 1025094 h 1035328"/>
                  <a:gd name="connsiteX998" fmla="*/ 9481 w 532193"/>
                  <a:gd name="connsiteY998" fmla="*/ 1025094 h 1035328"/>
                  <a:gd name="connsiteX999" fmla="*/ 9470 w 532193"/>
                  <a:gd name="connsiteY999" fmla="*/ 1025094 h 1035328"/>
                  <a:gd name="connsiteX1000" fmla="*/ 8712 w 532193"/>
                  <a:gd name="connsiteY1000" fmla="*/ 1024593 h 1035328"/>
                  <a:gd name="connsiteX1001" fmla="*/ 5718 w 532193"/>
                  <a:gd name="connsiteY1001" fmla="*/ 1024120 h 1035328"/>
                  <a:gd name="connsiteX1002" fmla="*/ 5449 w 532193"/>
                  <a:gd name="connsiteY1002" fmla="*/ 1024122 h 1035328"/>
                  <a:gd name="connsiteX1003" fmla="*/ 4818 w 532193"/>
                  <a:gd name="connsiteY1003" fmla="*/ 1024126 h 1035328"/>
                  <a:gd name="connsiteX1004" fmla="*/ 1825 w 532193"/>
                  <a:gd name="connsiteY1004" fmla="*/ 1023146 h 1035328"/>
                  <a:gd name="connsiteX1005" fmla="*/ 751 w 532193"/>
                  <a:gd name="connsiteY1005" fmla="*/ 1022135 h 1035328"/>
                  <a:gd name="connsiteX1006" fmla="*/ 744 w 532193"/>
                  <a:gd name="connsiteY1006" fmla="*/ 1022135 h 1035328"/>
                  <a:gd name="connsiteX1007" fmla="*/ 738 w 532193"/>
                  <a:gd name="connsiteY1007" fmla="*/ 1022135 h 1035328"/>
                  <a:gd name="connsiteX1008" fmla="*/ 1 w 532193"/>
                  <a:gd name="connsiteY1008" fmla="*/ 1019345 h 1035328"/>
                  <a:gd name="connsiteX1009" fmla="*/ 479 w 532193"/>
                  <a:gd name="connsiteY1009" fmla="*/ 1016541 h 1035328"/>
                  <a:gd name="connsiteX1010" fmla="*/ 2229 w 532193"/>
                  <a:gd name="connsiteY1010" fmla="*/ 1008993 h 1035328"/>
                  <a:gd name="connsiteX1011" fmla="*/ 3146 w 532193"/>
                  <a:gd name="connsiteY1011" fmla="*/ 1004604 h 1035328"/>
                  <a:gd name="connsiteX1012" fmla="*/ 5374 w 532193"/>
                  <a:gd name="connsiteY1012" fmla="*/ 998931 h 1035328"/>
                  <a:gd name="connsiteX1013" fmla="*/ 6066 w 532193"/>
                  <a:gd name="connsiteY1013" fmla="*/ 997140 h 1035328"/>
                  <a:gd name="connsiteX1014" fmla="*/ 8110 w 532193"/>
                  <a:gd name="connsiteY1014" fmla="*/ 993150 h 1035328"/>
                  <a:gd name="connsiteX1015" fmla="*/ 9560 w 532193"/>
                  <a:gd name="connsiteY1015" fmla="*/ 990841 h 1035328"/>
                  <a:gd name="connsiteX1016" fmla="*/ 11058 w 532193"/>
                  <a:gd name="connsiteY1016" fmla="*/ 988284 h 1035328"/>
                  <a:gd name="connsiteX1017" fmla="*/ 12658 w 532193"/>
                  <a:gd name="connsiteY1017" fmla="*/ 985618 h 1035328"/>
                  <a:gd name="connsiteX1018" fmla="*/ 13635 w 532193"/>
                  <a:gd name="connsiteY1018" fmla="*/ 981890 h 1035328"/>
                  <a:gd name="connsiteX1019" fmla="*/ 13744 w 532193"/>
                  <a:gd name="connsiteY1019" fmla="*/ 973493 h 1035328"/>
                  <a:gd name="connsiteX1020" fmla="*/ 15035 w 532193"/>
                  <a:gd name="connsiteY1020" fmla="*/ 970577 h 1035328"/>
                  <a:gd name="connsiteX1021" fmla="*/ 15737 w 532193"/>
                  <a:gd name="connsiteY1021" fmla="*/ 969552 h 1035328"/>
                  <a:gd name="connsiteX1022" fmla="*/ 16184 w 532193"/>
                  <a:gd name="connsiteY1022" fmla="*/ 968528 h 1035328"/>
                  <a:gd name="connsiteX1023" fmla="*/ 16987 w 532193"/>
                  <a:gd name="connsiteY1023" fmla="*/ 967501 h 1035328"/>
                  <a:gd name="connsiteX1024" fmla="*/ 17993 w 532193"/>
                  <a:gd name="connsiteY1024" fmla="*/ 966471 h 1035328"/>
                  <a:gd name="connsiteX1025" fmla="*/ 18999 w 532193"/>
                  <a:gd name="connsiteY1025" fmla="*/ 965391 h 1035328"/>
                  <a:gd name="connsiteX1026" fmla="*/ 18200 w 532193"/>
                  <a:gd name="connsiteY1026" fmla="*/ 961889 h 1035328"/>
                  <a:gd name="connsiteX1027" fmla="*/ 18196 w 532193"/>
                  <a:gd name="connsiteY1027" fmla="*/ 961889 h 1035328"/>
                  <a:gd name="connsiteX1028" fmla="*/ 18194 w 532193"/>
                  <a:gd name="connsiteY1028" fmla="*/ 961889 h 1035328"/>
                  <a:gd name="connsiteX1029" fmla="*/ 18257 w 532193"/>
                  <a:gd name="connsiteY1029" fmla="*/ 958121 h 1035328"/>
                  <a:gd name="connsiteX1030" fmla="*/ 19661 w 532193"/>
                  <a:gd name="connsiteY1030" fmla="*/ 956274 h 1035328"/>
                  <a:gd name="connsiteX1031" fmla="*/ 21067 w 532193"/>
                  <a:gd name="connsiteY1031" fmla="*/ 954425 h 1035328"/>
                  <a:gd name="connsiteX1032" fmla="*/ 21061 w 532193"/>
                  <a:gd name="connsiteY1032" fmla="*/ 953715 h 1035328"/>
                  <a:gd name="connsiteX1033" fmla="*/ 21008 w 532193"/>
                  <a:gd name="connsiteY1033" fmla="*/ 953715 h 1035328"/>
                  <a:gd name="connsiteX1034" fmla="*/ 21002 w 532193"/>
                  <a:gd name="connsiteY1034" fmla="*/ 953715 h 1035328"/>
                  <a:gd name="connsiteX1035" fmla="*/ 19577 w 532193"/>
                  <a:gd name="connsiteY1035" fmla="*/ 948589 h 1035328"/>
                  <a:gd name="connsiteX1036" fmla="*/ 18799 w 532193"/>
                  <a:gd name="connsiteY1036" fmla="*/ 946611 h 1035328"/>
                  <a:gd name="connsiteX1037" fmla="*/ 18791 w 532193"/>
                  <a:gd name="connsiteY1037" fmla="*/ 946613 h 1035328"/>
                  <a:gd name="connsiteX1038" fmla="*/ 18787 w 532193"/>
                  <a:gd name="connsiteY1038" fmla="*/ 946613 h 1035328"/>
                  <a:gd name="connsiteX1039" fmla="*/ 17549 w 532193"/>
                  <a:gd name="connsiteY1039" fmla="*/ 944694 h 1035328"/>
                  <a:gd name="connsiteX1040" fmla="*/ 17967 w 532193"/>
                  <a:gd name="connsiteY1040" fmla="*/ 941025 h 1035328"/>
                  <a:gd name="connsiteX1041" fmla="*/ 18979 w 532193"/>
                  <a:gd name="connsiteY1041" fmla="*/ 940504 h 1035328"/>
                  <a:gd name="connsiteX1042" fmla="*/ 19940 w 532193"/>
                  <a:gd name="connsiteY1042" fmla="*/ 939983 h 1035328"/>
                  <a:gd name="connsiteX1043" fmla="*/ 21252 w 532193"/>
                  <a:gd name="connsiteY1043" fmla="*/ 938953 h 1035328"/>
                  <a:gd name="connsiteX1044" fmla="*/ 23582 w 532193"/>
                  <a:gd name="connsiteY1044" fmla="*/ 937909 h 1035328"/>
                  <a:gd name="connsiteX1045" fmla="*/ 25561 w 532193"/>
                  <a:gd name="connsiteY1045" fmla="*/ 937429 h 1035328"/>
                  <a:gd name="connsiteX1046" fmla="*/ 26311 w 532193"/>
                  <a:gd name="connsiteY1046" fmla="*/ 936148 h 1035328"/>
                  <a:gd name="connsiteX1047" fmla="*/ 26297 w 532193"/>
                  <a:gd name="connsiteY1047" fmla="*/ 930243 h 1035328"/>
                  <a:gd name="connsiteX1048" fmla="*/ 26314 w 532193"/>
                  <a:gd name="connsiteY1048" fmla="*/ 918130 h 1035328"/>
                  <a:gd name="connsiteX1049" fmla="*/ 27217 w 532193"/>
                  <a:gd name="connsiteY1049" fmla="*/ 912214 h 1035328"/>
                  <a:gd name="connsiteX1050" fmla="*/ 25684 w 532193"/>
                  <a:gd name="connsiteY1050" fmla="*/ 910910 h 1035328"/>
                  <a:gd name="connsiteX1051" fmla="*/ 25675 w 532193"/>
                  <a:gd name="connsiteY1051" fmla="*/ 910910 h 1035328"/>
                  <a:gd name="connsiteX1052" fmla="*/ 25660 w 532193"/>
                  <a:gd name="connsiteY1052" fmla="*/ 910910 h 1035328"/>
                  <a:gd name="connsiteX1053" fmla="*/ 24747 w 532193"/>
                  <a:gd name="connsiteY1053" fmla="*/ 909900 h 1035328"/>
                  <a:gd name="connsiteX1054" fmla="*/ 23787 w 532193"/>
                  <a:gd name="connsiteY1054" fmla="*/ 908893 h 1035328"/>
                  <a:gd name="connsiteX1055" fmla="*/ 23770 w 532193"/>
                  <a:gd name="connsiteY1055" fmla="*/ 908893 h 1035328"/>
                  <a:gd name="connsiteX1056" fmla="*/ 23761 w 532193"/>
                  <a:gd name="connsiteY1056" fmla="*/ 908893 h 1035328"/>
                  <a:gd name="connsiteX1057" fmla="*/ 22175 w 532193"/>
                  <a:gd name="connsiteY1057" fmla="*/ 907383 h 1035328"/>
                  <a:gd name="connsiteX1058" fmla="*/ 20568 w 532193"/>
                  <a:gd name="connsiteY1058" fmla="*/ 904805 h 1035328"/>
                  <a:gd name="connsiteX1059" fmla="*/ 20631 w 532193"/>
                  <a:gd name="connsiteY1059" fmla="*/ 896560 h 1035328"/>
                  <a:gd name="connsiteX1060" fmla="*/ 21874 w 532193"/>
                  <a:gd name="connsiteY1060" fmla="*/ 889319 h 1035328"/>
                  <a:gd name="connsiteX1061" fmla="*/ 23175 w 532193"/>
                  <a:gd name="connsiteY1061" fmla="*/ 882689 h 1035328"/>
                  <a:gd name="connsiteX1062" fmla="*/ 24660 w 532193"/>
                  <a:gd name="connsiteY1062" fmla="*/ 878853 h 1035328"/>
                  <a:gd name="connsiteX1063" fmla="*/ 26197 w 532193"/>
                  <a:gd name="connsiteY1063" fmla="*/ 875325 h 1035328"/>
                  <a:gd name="connsiteX1064" fmla="*/ 27398 w 532193"/>
                  <a:gd name="connsiteY1064" fmla="*/ 873429 h 1035328"/>
                  <a:gd name="connsiteX1065" fmla="*/ 29064 w 532193"/>
                  <a:gd name="connsiteY1065" fmla="*/ 872241 h 1035328"/>
                  <a:gd name="connsiteX1066" fmla="*/ 32765 w 532193"/>
                  <a:gd name="connsiteY1066" fmla="*/ 866448 h 1035328"/>
                  <a:gd name="connsiteX1067" fmla="*/ 31512 w 532193"/>
                  <a:gd name="connsiteY1067" fmla="*/ 863408 h 1035328"/>
                  <a:gd name="connsiteX1068" fmla="*/ 30493 w 532193"/>
                  <a:gd name="connsiteY1068" fmla="*/ 854156 h 1035328"/>
                  <a:gd name="connsiteX1069" fmla="*/ 31504 w 532193"/>
                  <a:gd name="connsiteY1069" fmla="*/ 844171 h 1035328"/>
                  <a:gd name="connsiteX1070" fmla="*/ 33052 w 532193"/>
                  <a:gd name="connsiteY1070" fmla="*/ 837078 h 1035328"/>
                  <a:gd name="connsiteX1071" fmla="*/ 34312 w 532193"/>
                  <a:gd name="connsiteY1071" fmla="*/ 831209 h 1035328"/>
                  <a:gd name="connsiteX1072" fmla="*/ 36016 w 532193"/>
                  <a:gd name="connsiteY1072" fmla="*/ 824371 h 1035328"/>
                  <a:gd name="connsiteX1073" fmla="*/ 37099 w 532193"/>
                  <a:gd name="connsiteY1073" fmla="*/ 821050 h 1035328"/>
                  <a:gd name="connsiteX1074" fmla="*/ 38758 w 532193"/>
                  <a:gd name="connsiteY1074" fmla="*/ 814417 h 1035328"/>
                  <a:gd name="connsiteX1075" fmla="*/ 40117 w 532193"/>
                  <a:gd name="connsiteY1075" fmla="*/ 808495 h 1035328"/>
                  <a:gd name="connsiteX1076" fmla="*/ 41426 w 532193"/>
                  <a:gd name="connsiteY1076" fmla="*/ 802529 h 1035328"/>
                  <a:gd name="connsiteX1077" fmla="*/ 42936 w 532193"/>
                  <a:gd name="connsiteY1077" fmla="*/ 796403 h 1035328"/>
                  <a:gd name="connsiteX1078" fmla="*/ 44163 w 532193"/>
                  <a:gd name="connsiteY1078" fmla="*/ 792368 h 1035328"/>
                  <a:gd name="connsiteX1079" fmla="*/ 45689 w 532193"/>
                  <a:gd name="connsiteY1079" fmla="*/ 787619 h 1035328"/>
                  <a:gd name="connsiteX1080" fmla="*/ 47167 w 532193"/>
                  <a:gd name="connsiteY1080" fmla="*/ 783174 h 1035328"/>
                  <a:gd name="connsiteX1081" fmla="*/ 48547 w 532193"/>
                  <a:gd name="connsiteY1081" fmla="*/ 779087 h 1035328"/>
                  <a:gd name="connsiteX1082" fmla="*/ 50033 w 532193"/>
                  <a:gd name="connsiteY1082" fmla="*/ 775506 h 1035328"/>
                  <a:gd name="connsiteX1083" fmla="*/ 51822 w 532193"/>
                  <a:gd name="connsiteY1083" fmla="*/ 771468 h 1035328"/>
                  <a:gd name="connsiteX1084" fmla="*/ 53215 w 532193"/>
                  <a:gd name="connsiteY1084" fmla="*/ 768551 h 1035328"/>
                  <a:gd name="connsiteX1085" fmla="*/ 54409 w 532193"/>
                  <a:gd name="connsiteY1085" fmla="*/ 766196 h 1035328"/>
                  <a:gd name="connsiteX1086" fmla="*/ 55950 w 532193"/>
                  <a:gd name="connsiteY1086" fmla="*/ 762820 h 1035328"/>
                  <a:gd name="connsiteX1087" fmla="*/ 56794 w 532193"/>
                  <a:gd name="connsiteY1087" fmla="*/ 760927 h 1035328"/>
                  <a:gd name="connsiteX1088" fmla="*/ 58244 w 532193"/>
                  <a:gd name="connsiteY1088" fmla="*/ 758621 h 1035328"/>
                  <a:gd name="connsiteX1089" fmla="*/ 60393 w 532193"/>
                  <a:gd name="connsiteY1089" fmla="*/ 755034 h 1035328"/>
                  <a:gd name="connsiteX1090" fmla="*/ 61836 w 532193"/>
                  <a:gd name="connsiteY1090" fmla="*/ 751915 h 1035328"/>
                  <a:gd name="connsiteX1091" fmla="*/ 63030 w 532193"/>
                  <a:gd name="connsiteY1091" fmla="*/ 749408 h 1035328"/>
                  <a:gd name="connsiteX1092" fmla="*/ 63748 w 532193"/>
                  <a:gd name="connsiteY1092" fmla="*/ 745428 h 1035328"/>
                  <a:gd name="connsiteX1093" fmla="*/ 64066 w 532193"/>
                  <a:gd name="connsiteY1093" fmla="*/ 741812 h 1035328"/>
                  <a:gd name="connsiteX1094" fmla="*/ 64611 w 532193"/>
                  <a:gd name="connsiteY1094" fmla="*/ 740533 h 1035328"/>
                  <a:gd name="connsiteX1095" fmla="*/ 65605 w 532193"/>
                  <a:gd name="connsiteY1095" fmla="*/ 738535 h 1035328"/>
                  <a:gd name="connsiteX1096" fmla="*/ 67590 w 532193"/>
                  <a:gd name="connsiteY1096" fmla="*/ 733781 h 1035328"/>
                  <a:gd name="connsiteX1097" fmla="*/ 68585 w 532193"/>
                  <a:gd name="connsiteY1097" fmla="*/ 731784 h 1035328"/>
                  <a:gd name="connsiteX1098" fmla="*/ 70128 w 532193"/>
                  <a:gd name="connsiteY1098" fmla="*/ 728560 h 1035328"/>
                  <a:gd name="connsiteX1099" fmla="*/ 72386 w 532193"/>
                  <a:gd name="connsiteY1099" fmla="*/ 725687 h 1035328"/>
                  <a:gd name="connsiteX1100" fmla="*/ 74101 w 532193"/>
                  <a:gd name="connsiteY1100" fmla="*/ 724292 h 1035328"/>
                  <a:gd name="connsiteX1101" fmla="*/ 74500 w 532193"/>
                  <a:gd name="connsiteY1101" fmla="*/ 723574 h 1035328"/>
                  <a:gd name="connsiteX1102" fmla="*/ 76085 w 532193"/>
                  <a:gd name="connsiteY1102" fmla="*/ 719538 h 1035328"/>
                  <a:gd name="connsiteX1103" fmla="*/ 77275 w 532193"/>
                  <a:gd name="connsiteY1103" fmla="*/ 716775 h 1035328"/>
                  <a:gd name="connsiteX1104" fmla="*/ 78767 w 532193"/>
                  <a:gd name="connsiteY1104" fmla="*/ 709072 h 1035328"/>
                  <a:gd name="connsiteX1105" fmla="*/ 79657 w 532193"/>
                  <a:gd name="connsiteY1105" fmla="*/ 701987 h 1035328"/>
                  <a:gd name="connsiteX1106" fmla="*/ 82004 w 532193"/>
                  <a:gd name="connsiteY1106" fmla="*/ 697892 h 1035328"/>
                  <a:gd name="connsiteX1107" fmla="*/ 83466 w 532193"/>
                  <a:gd name="connsiteY1107" fmla="*/ 696502 h 1035328"/>
                  <a:gd name="connsiteX1108" fmla="*/ 85186 w 532193"/>
                  <a:gd name="connsiteY1108" fmla="*/ 691242 h 1035328"/>
                  <a:gd name="connsiteX1109" fmla="*/ 84990 w 532193"/>
                  <a:gd name="connsiteY1109" fmla="*/ 687020 h 1035328"/>
                  <a:gd name="connsiteX1110" fmla="*/ 86164 w 532193"/>
                  <a:gd name="connsiteY1110" fmla="*/ 682833 h 1035328"/>
                  <a:gd name="connsiteX1111" fmla="*/ 87818 w 532193"/>
                  <a:gd name="connsiteY1111" fmla="*/ 680421 h 1035328"/>
                  <a:gd name="connsiteX1112" fmla="*/ 89880 w 532193"/>
                  <a:gd name="connsiteY1112" fmla="*/ 678262 h 1035328"/>
                  <a:gd name="connsiteX1113" fmla="*/ 91388 w 532193"/>
                  <a:gd name="connsiteY1113" fmla="*/ 676668 h 1035328"/>
                  <a:gd name="connsiteX1114" fmla="*/ 91935 w 532193"/>
                  <a:gd name="connsiteY1114" fmla="*/ 675439 h 1035328"/>
                  <a:gd name="connsiteX1115" fmla="*/ 93277 w 532193"/>
                  <a:gd name="connsiteY1115" fmla="*/ 658730 h 1035328"/>
                  <a:gd name="connsiteX1116" fmla="*/ 94727 w 532193"/>
                  <a:gd name="connsiteY1116" fmla="*/ 637897 h 1035328"/>
                  <a:gd name="connsiteX1117" fmla="*/ 95982 w 532193"/>
                  <a:gd name="connsiteY1117" fmla="*/ 627194 h 1035328"/>
                  <a:gd name="connsiteX1118" fmla="*/ 95983 w 532193"/>
                  <a:gd name="connsiteY1118" fmla="*/ 613451 h 1035328"/>
                  <a:gd name="connsiteX1119" fmla="*/ 96347 w 532193"/>
                  <a:gd name="connsiteY1119" fmla="*/ 609627 h 1035328"/>
                  <a:gd name="connsiteX1120" fmla="*/ 98696 w 532193"/>
                  <a:gd name="connsiteY1120" fmla="*/ 600899 h 1035328"/>
                  <a:gd name="connsiteX1121" fmla="*/ 100489 w 532193"/>
                  <a:gd name="connsiteY1121" fmla="*/ 592736 h 1035328"/>
                  <a:gd name="connsiteX1122" fmla="*/ 101423 w 532193"/>
                  <a:gd name="connsiteY1122" fmla="*/ 589673 h 1035328"/>
                  <a:gd name="connsiteX1123" fmla="*/ 102745 w 532193"/>
                  <a:gd name="connsiteY1123" fmla="*/ 585076 h 1035328"/>
                  <a:gd name="connsiteX1124" fmla="*/ 103756 w 532193"/>
                  <a:gd name="connsiteY1124" fmla="*/ 575243 h 1035328"/>
                  <a:gd name="connsiteX1125" fmla="*/ 102489 w 532193"/>
                  <a:gd name="connsiteY1125" fmla="*/ 566503 h 1035328"/>
                  <a:gd name="connsiteX1126" fmla="*/ 101309 w 532193"/>
                  <a:gd name="connsiteY1126" fmla="*/ 560967 h 1035328"/>
                  <a:gd name="connsiteX1127" fmla="*/ 102516 w 532193"/>
                  <a:gd name="connsiteY1127" fmla="*/ 555001 h 1035328"/>
                  <a:gd name="connsiteX1128" fmla="*/ 104063 w 532193"/>
                  <a:gd name="connsiteY1128" fmla="*/ 552286 h 1035328"/>
                  <a:gd name="connsiteX1129" fmla="*/ 104499 w 532193"/>
                  <a:gd name="connsiteY1129" fmla="*/ 550397 h 1035328"/>
                  <a:gd name="connsiteX1130" fmla="*/ 104166 w 532193"/>
                  <a:gd name="connsiteY1130" fmla="*/ 543173 h 1035328"/>
                  <a:gd name="connsiteX1131" fmla="*/ 102238 w 532193"/>
                  <a:gd name="connsiteY1131" fmla="*/ 534491 h 1035328"/>
                  <a:gd name="connsiteX1132" fmla="*/ 101066 w 532193"/>
                  <a:gd name="connsiteY1132" fmla="*/ 529821 h 1035328"/>
                  <a:gd name="connsiteX1133" fmla="*/ 101847 w 532193"/>
                  <a:gd name="connsiteY1133" fmla="*/ 526861 h 1035328"/>
                  <a:gd name="connsiteX1134" fmla="*/ 103403 w 532193"/>
                  <a:gd name="connsiteY1134" fmla="*/ 520278 h 1035328"/>
                  <a:gd name="connsiteX1135" fmla="*/ 105254 w 532193"/>
                  <a:gd name="connsiteY1135" fmla="*/ 512726 h 1035328"/>
                  <a:gd name="connsiteX1136" fmla="*/ 106405 w 532193"/>
                  <a:gd name="connsiteY1136" fmla="*/ 506453 h 1035328"/>
                  <a:gd name="connsiteX1137" fmla="*/ 107904 w 532193"/>
                  <a:gd name="connsiteY1137" fmla="*/ 499258 h 1035328"/>
                  <a:gd name="connsiteX1138" fmla="*/ 109243 w 532193"/>
                  <a:gd name="connsiteY1138" fmla="*/ 496139 h 1035328"/>
                  <a:gd name="connsiteX1139" fmla="*/ 110493 w 532193"/>
                  <a:gd name="connsiteY1139" fmla="*/ 494038 h 1035328"/>
                  <a:gd name="connsiteX1140" fmla="*/ 111753 w 532193"/>
                  <a:gd name="connsiteY1140" fmla="*/ 493058 h 1035328"/>
                  <a:gd name="connsiteX1141" fmla="*/ 113461 w 532193"/>
                  <a:gd name="connsiteY1141" fmla="*/ 490901 h 1035328"/>
                  <a:gd name="connsiteX1142" fmla="*/ 115497 w 532193"/>
                  <a:gd name="connsiteY1142" fmla="*/ 486398 h 1035328"/>
                  <a:gd name="connsiteX1143" fmla="*/ 116726 w 532193"/>
                  <a:gd name="connsiteY1143" fmla="*/ 482466 h 1035328"/>
                  <a:gd name="connsiteX1144" fmla="*/ 117962 w 532193"/>
                  <a:gd name="connsiteY1144" fmla="*/ 479143 h 1035328"/>
                  <a:gd name="connsiteX1145" fmla="*/ 119453 w 532193"/>
                  <a:gd name="connsiteY1145" fmla="*/ 475921 h 1035328"/>
                  <a:gd name="connsiteX1146" fmla="*/ 120897 w 532193"/>
                  <a:gd name="connsiteY1146" fmla="*/ 472905 h 1035328"/>
                  <a:gd name="connsiteX1147" fmla="*/ 122438 w 532193"/>
                  <a:gd name="connsiteY1147" fmla="*/ 469476 h 1035328"/>
                  <a:gd name="connsiteX1148" fmla="*/ 123891 w 532193"/>
                  <a:gd name="connsiteY1148" fmla="*/ 462997 h 1035328"/>
                  <a:gd name="connsiteX1149" fmla="*/ 121432 w 532193"/>
                  <a:gd name="connsiteY1149" fmla="*/ 461447 h 1035328"/>
                  <a:gd name="connsiteX1150" fmla="*/ 117754 w 532193"/>
                  <a:gd name="connsiteY1150" fmla="*/ 460365 h 1035328"/>
                  <a:gd name="connsiteX1151" fmla="*/ 114182 w 532193"/>
                  <a:gd name="connsiteY1151" fmla="*/ 459437 h 1035328"/>
                  <a:gd name="connsiteX1152" fmla="*/ 108813 w 532193"/>
                  <a:gd name="connsiteY1152" fmla="*/ 457207 h 1035328"/>
                  <a:gd name="connsiteX1153" fmla="*/ 107369 w 532193"/>
                  <a:gd name="connsiteY1153" fmla="*/ 455543 h 1035328"/>
                  <a:gd name="connsiteX1154" fmla="*/ 105933 w 532193"/>
                  <a:gd name="connsiteY1154" fmla="*/ 449910 h 1035328"/>
                  <a:gd name="connsiteX1155" fmla="*/ 104482 w 532193"/>
                  <a:gd name="connsiteY1155" fmla="*/ 442903 h 1035328"/>
                  <a:gd name="connsiteX1156" fmla="*/ 102689 w 532193"/>
                  <a:gd name="connsiteY1156" fmla="*/ 432841 h 1035328"/>
                  <a:gd name="connsiteX1157" fmla="*/ 101055 w 532193"/>
                  <a:gd name="connsiteY1157" fmla="*/ 422987 h 1035328"/>
                  <a:gd name="connsiteX1158" fmla="*/ 99572 w 532193"/>
                  <a:gd name="connsiteY1158" fmla="*/ 413126 h 1035328"/>
                  <a:gd name="connsiteX1159" fmla="*/ 97467 w 532193"/>
                  <a:gd name="connsiteY1159" fmla="*/ 402309 h 1035328"/>
                  <a:gd name="connsiteX1160" fmla="*/ 94941 w 532193"/>
                  <a:gd name="connsiteY1160" fmla="*/ 399384 h 1035328"/>
                  <a:gd name="connsiteX1161" fmla="*/ 92428 w 532193"/>
                  <a:gd name="connsiteY1161" fmla="*/ 397734 h 1035328"/>
                  <a:gd name="connsiteX1162" fmla="*/ 86018 w 532193"/>
                  <a:gd name="connsiteY1162" fmla="*/ 393123 h 1035328"/>
                  <a:gd name="connsiteX1163" fmla="*/ 86015 w 532193"/>
                  <a:gd name="connsiteY1163" fmla="*/ 393123 h 1035328"/>
                  <a:gd name="connsiteX1164" fmla="*/ 86012 w 532193"/>
                  <a:gd name="connsiteY1164" fmla="*/ 393123 h 1035328"/>
                  <a:gd name="connsiteX1165" fmla="*/ 84783 w 532193"/>
                  <a:gd name="connsiteY1165" fmla="*/ 392116 h 1035328"/>
                  <a:gd name="connsiteX1166" fmla="*/ 82934 w 532193"/>
                  <a:gd name="connsiteY1166" fmla="*/ 390609 h 1035328"/>
                  <a:gd name="connsiteX1167" fmla="*/ 81438 w 532193"/>
                  <a:gd name="connsiteY1167" fmla="*/ 388643 h 1035328"/>
                  <a:gd name="connsiteX1168" fmla="*/ 79982 w 532193"/>
                  <a:gd name="connsiteY1168" fmla="*/ 386013 h 1035328"/>
                  <a:gd name="connsiteX1169" fmla="*/ 78371 w 532193"/>
                  <a:gd name="connsiteY1169" fmla="*/ 383078 h 1035328"/>
                  <a:gd name="connsiteX1170" fmla="*/ 76606 w 532193"/>
                  <a:gd name="connsiteY1170" fmla="*/ 379838 h 1035328"/>
                  <a:gd name="connsiteX1171" fmla="*/ 75344 w 532193"/>
                  <a:gd name="connsiteY1171" fmla="*/ 376290 h 1035328"/>
                  <a:gd name="connsiteX1172" fmla="*/ 76601 w 532193"/>
                  <a:gd name="connsiteY1172" fmla="*/ 370320 h 1035328"/>
                  <a:gd name="connsiteX1173" fmla="*/ 78097 w 532193"/>
                  <a:gd name="connsiteY1173" fmla="*/ 367453 h 1035328"/>
                  <a:gd name="connsiteX1174" fmla="*/ 79690 w 532193"/>
                  <a:gd name="connsiteY1174" fmla="*/ 364331 h 1035328"/>
                  <a:gd name="connsiteX1175" fmla="*/ 81288 w 532193"/>
                  <a:gd name="connsiteY1175" fmla="*/ 361464 h 1035328"/>
                  <a:gd name="connsiteX1176" fmla="*/ 82119 w 532193"/>
                  <a:gd name="connsiteY1176" fmla="*/ 358401 h 1035328"/>
                  <a:gd name="connsiteX1177" fmla="*/ 81966 w 532193"/>
                  <a:gd name="connsiteY1177" fmla="*/ 353620 h 1035328"/>
                  <a:gd name="connsiteX1178" fmla="*/ 80877 w 532193"/>
                  <a:gd name="connsiteY1178" fmla="*/ 351849 h 1035328"/>
                  <a:gd name="connsiteX1179" fmla="*/ 79324 w 532193"/>
                  <a:gd name="connsiteY1179" fmla="*/ 349574 h 1035328"/>
                  <a:gd name="connsiteX1180" fmla="*/ 78069 w 532193"/>
                  <a:gd name="connsiteY1180" fmla="*/ 346586 h 1035328"/>
                  <a:gd name="connsiteX1181" fmla="*/ 80052 w 532193"/>
                  <a:gd name="connsiteY1181" fmla="*/ 341679 h 1035328"/>
                  <a:gd name="connsiteX1182" fmla="*/ 80882 w 532193"/>
                  <a:gd name="connsiteY1182" fmla="*/ 338464 h 1035328"/>
                  <a:gd name="connsiteX1183" fmla="*/ 82362 w 532193"/>
                  <a:gd name="connsiteY1183" fmla="*/ 334274 h 1035328"/>
                  <a:gd name="connsiteX1184" fmla="*/ 83512 w 532193"/>
                  <a:gd name="connsiteY1184" fmla="*/ 332326 h 1035328"/>
                  <a:gd name="connsiteX1185" fmla="*/ 84012 w 532193"/>
                  <a:gd name="connsiteY1185" fmla="*/ 331559 h 1035328"/>
                  <a:gd name="connsiteX1186" fmla="*/ 84512 w 532193"/>
                  <a:gd name="connsiteY1186" fmla="*/ 330789 h 1035328"/>
                  <a:gd name="connsiteX1187" fmla="*/ 85064 w 532193"/>
                  <a:gd name="connsiteY1187" fmla="*/ 330021 h 1035328"/>
                  <a:gd name="connsiteX1188" fmla="*/ 87525 w 532193"/>
                  <a:gd name="connsiteY1188" fmla="*/ 327092 h 1035328"/>
                  <a:gd name="connsiteX1189" fmla="*/ 87926 w 532193"/>
                  <a:gd name="connsiteY1189" fmla="*/ 326424 h 1035328"/>
                  <a:gd name="connsiteX1190" fmla="*/ 88979 w 532193"/>
                  <a:gd name="connsiteY1190" fmla="*/ 325091 h 1035328"/>
                  <a:gd name="connsiteX1191" fmla="*/ 87707 w 532193"/>
                  <a:gd name="connsiteY1191" fmla="*/ 306830 h 1035328"/>
                  <a:gd name="connsiteX1192" fmla="*/ 87001 w 532193"/>
                  <a:gd name="connsiteY1192" fmla="*/ 298034 h 1035328"/>
                  <a:gd name="connsiteX1193" fmla="*/ 87806 w 532193"/>
                  <a:gd name="connsiteY1193" fmla="*/ 292578 h 1035328"/>
                  <a:gd name="connsiteX1194" fmla="*/ 89219 w 532193"/>
                  <a:gd name="connsiteY1194" fmla="*/ 286914 h 1035328"/>
                  <a:gd name="connsiteX1195" fmla="*/ 90630 w 532193"/>
                  <a:gd name="connsiteY1195" fmla="*/ 281147 h 1035328"/>
                  <a:gd name="connsiteX1196" fmla="*/ 91865 w 532193"/>
                  <a:gd name="connsiteY1196" fmla="*/ 277773 h 1035328"/>
                  <a:gd name="connsiteX1197" fmla="*/ 93537 w 532193"/>
                  <a:gd name="connsiteY1197" fmla="*/ 272410 h 1035328"/>
                  <a:gd name="connsiteX1198" fmla="*/ 95254 w 532193"/>
                  <a:gd name="connsiteY1198" fmla="*/ 266641 h 1035328"/>
                  <a:gd name="connsiteX1199" fmla="*/ 95990 w 532193"/>
                  <a:gd name="connsiteY1199" fmla="*/ 264239 h 1035328"/>
                  <a:gd name="connsiteX1200" fmla="*/ 97745 w 532193"/>
                  <a:gd name="connsiteY1200" fmla="*/ 257096 h 1035328"/>
                  <a:gd name="connsiteX1201" fmla="*/ 98747 w 532193"/>
                  <a:gd name="connsiteY1201" fmla="*/ 251078 h 1035328"/>
                  <a:gd name="connsiteX1202" fmla="*/ 99208 w 532193"/>
                  <a:gd name="connsiteY1202" fmla="*/ 246748 h 1035328"/>
                  <a:gd name="connsiteX1203" fmla="*/ 99217 w 532193"/>
                  <a:gd name="connsiteY1203" fmla="*/ 229084 h 1035328"/>
                  <a:gd name="connsiteX1204" fmla="*/ 100597 w 532193"/>
                  <a:gd name="connsiteY1204" fmla="*/ 225099 h 1035328"/>
                  <a:gd name="connsiteX1205" fmla="*/ 102082 w 532193"/>
                  <a:gd name="connsiteY1205" fmla="*/ 221266 h 1035328"/>
                  <a:gd name="connsiteX1206" fmla="*/ 103121 w 532193"/>
                  <a:gd name="connsiteY1206" fmla="*/ 218506 h 1035328"/>
                  <a:gd name="connsiteX1207" fmla="*/ 104663 w 532193"/>
                  <a:gd name="connsiteY1207" fmla="*/ 215232 h 1035328"/>
                  <a:gd name="connsiteX1208" fmla="*/ 106969 w 532193"/>
                  <a:gd name="connsiteY1208" fmla="*/ 212000 h 1035328"/>
                  <a:gd name="connsiteX1209" fmla="*/ 108420 w 532193"/>
                  <a:gd name="connsiteY1209" fmla="*/ 209744 h 1035328"/>
                  <a:gd name="connsiteX1210" fmla="*/ 109116 w 532193"/>
                  <a:gd name="connsiteY1210" fmla="*/ 208363 h 1035328"/>
                  <a:gd name="connsiteX1211" fmla="*/ 110623 w 532193"/>
                  <a:gd name="connsiteY1211" fmla="*/ 206563 h 1035328"/>
                  <a:gd name="connsiteX1212" fmla="*/ 112130 w 532193"/>
                  <a:gd name="connsiteY1212" fmla="*/ 204714 h 1035328"/>
                  <a:gd name="connsiteX1213" fmla="*/ 113139 w 532193"/>
                  <a:gd name="connsiteY1213" fmla="*/ 203991 h 1035328"/>
                  <a:gd name="connsiteX1214" fmla="*/ 114153 w 532193"/>
                  <a:gd name="connsiteY1214" fmla="*/ 203520 h 1035328"/>
                  <a:gd name="connsiteX1215" fmla="*/ 117018 w 532193"/>
                  <a:gd name="connsiteY1215" fmla="*/ 200384 h 1035328"/>
                  <a:gd name="connsiteX1216" fmla="*/ 118074 w 532193"/>
                  <a:gd name="connsiteY1216" fmla="*/ 199099 h 1035328"/>
                  <a:gd name="connsiteX1217" fmla="*/ 120198 w 532193"/>
                  <a:gd name="connsiteY1217" fmla="*/ 197807 h 1035328"/>
                  <a:gd name="connsiteX1218" fmla="*/ 121718 w 532193"/>
                  <a:gd name="connsiteY1218" fmla="*/ 197282 h 1035328"/>
                  <a:gd name="connsiteX1219" fmla="*/ 122476 w 532193"/>
                  <a:gd name="connsiteY1219" fmla="*/ 196765 h 1035328"/>
                  <a:gd name="connsiteX1220" fmla="*/ 123231 w 532193"/>
                  <a:gd name="connsiteY1220" fmla="*/ 195939 h 1035328"/>
                  <a:gd name="connsiteX1221" fmla="*/ 124742 w 532193"/>
                  <a:gd name="connsiteY1221" fmla="*/ 194550 h 1035328"/>
                  <a:gd name="connsiteX1222" fmla="*/ 126554 w 532193"/>
                  <a:gd name="connsiteY1222" fmla="*/ 192800 h 1035328"/>
                  <a:gd name="connsiteX1223" fmla="*/ 127305 w 532193"/>
                  <a:gd name="connsiteY1223" fmla="*/ 191621 h 1035328"/>
                  <a:gd name="connsiteX1224" fmla="*/ 129222 w 532193"/>
                  <a:gd name="connsiteY1224" fmla="*/ 190123 h 1035328"/>
                  <a:gd name="connsiteX1225" fmla="*/ 131645 w 532193"/>
                  <a:gd name="connsiteY1225" fmla="*/ 188315 h 1035328"/>
                  <a:gd name="connsiteX1226" fmla="*/ 132954 w 532193"/>
                  <a:gd name="connsiteY1226" fmla="*/ 186975 h 1035328"/>
                  <a:gd name="connsiteX1227" fmla="*/ 134316 w 532193"/>
                  <a:gd name="connsiteY1227" fmla="*/ 185942 h 1035328"/>
                  <a:gd name="connsiteX1228" fmla="*/ 136996 w 532193"/>
                  <a:gd name="connsiteY1228" fmla="*/ 184335 h 1035328"/>
                  <a:gd name="connsiteX1229" fmla="*/ 139724 w 532193"/>
                  <a:gd name="connsiteY1229" fmla="*/ 182323 h 1035328"/>
                  <a:gd name="connsiteX1230" fmla="*/ 141633 w 532193"/>
                  <a:gd name="connsiteY1230" fmla="*/ 180163 h 1035328"/>
                  <a:gd name="connsiteX1231" fmla="*/ 149109 w 532193"/>
                  <a:gd name="connsiteY1231" fmla="*/ 170511 h 1035328"/>
                  <a:gd name="connsiteX1232" fmla="*/ 152451 w 532193"/>
                  <a:gd name="connsiteY1232" fmla="*/ 168896 h 1035328"/>
                  <a:gd name="connsiteX1233" fmla="*/ 154217 w 532193"/>
                  <a:gd name="connsiteY1233" fmla="*/ 167450 h 1035328"/>
                  <a:gd name="connsiteX1234" fmla="*/ 155129 w 532193"/>
                  <a:gd name="connsiteY1234" fmla="*/ 162453 h 1035328"/>
                  <a:gd name="connsiteX1235" fmla="*/ 155087 w 532193"/>
                  <a:gd name="connsiteY1235" fmla="*/ 158688 h 1035328"/>
                  <a:gd name="connsiteX1236" fmla="*/ 155879 w 532193"/>
                  <a:gd name="connsiteY1236" fmla="*/ 156593 h 1035328"/>
                  <a:gd name="connsiteX1237" fmla="*/ 157130 w 532193"/>
                  <a:gd name="connsiteY1237" fmla="*/ 154644 h 1035328"/>
                  <a:gd name="connsiteX1238" fmla="*/ 158927 w 532193"/>
                  <a:gd name="connsiteY1238" fmla="*/ 151621 h 1035328"/>
                  <a:gd name="connsiteX1239" fmla="*/ 160427 w 532193"/>
                  <a:gd name="connsiteY1239" fmla="*/ 149111 h 1035328"/>
                  <a:gd name="connsiteX1240" fmla="*/ 161874 w 532193"/>
                  <a:gd name="connsiteY1240" fmla="*/ 146449 h 1035328"/>
                  <a:gd name="connsiteX1241" fmla="*/ 163619 w 532193"/>
                  <a:gd name="connsiteY1241" fmla="*/ 143172 h 1035328"/>
                  <a:gd name="connsiteX1242" fmla="*/ 164871 w 532193"/>
                  <a:gd name="connsiteY1242" fmla="*/ 141427 h 1035328"/>
                  <a:gd name="connsiteX1243" fmla="*/ 166133 w 532193"/>
                  <a:gd name="connsiteY1243" fmla="*/ 140395 h 1035328"/>
                  <a:gd name="connsiteX1244" fmla="*/ 167391 w 532193"/>
                  <a:gd name="connsiteY1244" fmla="*/ 139058 h 1035328"/>
                  <a:gd name="connsiteX1245" fmla="*/ 170225 w 532193"/>
                  <a:gd name="connsiteY1245" fmla="*/ 137703 h 1035328"/>
                  <a:gd name="connsiteX1246" fmla="*/ 173462 w 532193"/>
                  <a:gd name="connsiteY1246" fmla="*/ 135936 h 1035328"/>
                  <a:gd name="connsiteX1247" fmla="*/ 174662 w 532193"/>
                  <a:gd name="connsiteY1247" fmla="*/ 133937 h 1035328"/>
                  <a:gd name="connsiteX1248" fmla="*/ 176182 w 532193"/>
                  <a:gd name="connsiteY1248" fmla="*/ 128627 h 1035328"/>
                  <a:gd name="connsiteX1249" fmla="*/ 176537 w 532193"/>
                  <a:gd name="connsiteY1249" fmla="*/ 123890 h 1035328"/>
                  <a:gd name="connsiteX1250" fmla="*/ 181297 w 532193"/>
                  <a:gd name="connsiteY1250" fmla="*/ 122883 h 1035328"/>
                  <a:gd name="connsiteX1251" fmla="*/ 185542 w 532193"/>
                  <a:gd name="connsiteY1251" fmla="*/ 123537 h 1035328"/>
                  <a:gd name="connsiteX1252" fmla="*/ 188101 w 532193"/>
                  <a:gd name="connsiteY1252" fmla="*/ 124832 h 1035328"/>
                  <a:gd name="connsiteX1253" fmla="*/ 193912 w 532193"/>
                  <a:gd name="connsiteY1253" fmla="*/ 125297 h 1035328"/>
                  <a:gd name="connsiteX1254" fmla="*/ 202198 w 532193"/>
                  <a:gd name="connsiteY1254" fmla="*/ 124677 h 1035328"/>
                  <a:gd name="connsiteX1255" fmla="*/ 207352 w 532193"/>
                  <a:gd name="connsiteY1255" fmla="*/ 116628 h 1035328"/>
                  <a:gd name="connsiteX1256" fmla="*/ 206293 w 532193"/>
                  <a:gd name="connsiteY1256" fmla="*/ 108342 h 1035328"/>
                  <a:gd name="connsiteX1257" fmla="*/ 204325 w 532193"/>
                  <a:gd name="connsiteY1257" fmla="*/ 99661 h 1035328"/>
                  <a:gd name="connsiteX1258" fmla="*/ 204313 w 532193"/>
                  <a:gd name="connsiteY1258" fmla="*/ 99661 h 1035328"/>
                  <a:gd name="connsiteX1259" fmla="*/ 204279 w 532193"/>
                  <a:gd name="connsiteY1259" fmla="*/ 99661 h 1035328"/>
                  <a:gd name="connsiteX1260" fmla="*/ 202527 w 532193"/>
                  <a:gd name="connsiteY1260" fmla="*/ 94541 h 1035328"/>
                  <a:gd name="connsiteX1261" fmla="*/ 200958 w 532193"/>
                  <a:gd name="connsiteY1261" fmla="*/ 90793 h 1035328"/>
                  <a:gd name="connsiteX1262" fmla="*/ 199578 w 532193"/>
                  <a:gd name="connsiteY1262" fmla="*/ 85567 h 1035328"/>
                  <a:gd name="connsiteX1263" fmla="*/ 198298 w 532193"/>
                  <a:gd name="connsiteY1263" fmla="*/ 80286 h 1035328"/>
                  <a:gd name="connsiteX1264" fmla="*/ 196662 w 532193"/>
                  <a:gd name="connsiteY1264" fmla="*/ 70429 h 1035328"/>
                  <a:gd name="connsiteX1265" fmla="*/ 198085 w 532193"/>
                  <a:gd name="connsiteY1265" fmla="*/ 61151 h 1035328"/>
                  <a:gd name="connsiteX1266" fmla="*/ 199309 w 532193"/>
                  <a:gd name="connsiteY1266" fmla="*/ 56657 h 1035328"/>
                  <a:gd name="connsiteX1267" fmla="*/ 200572 w 532193"/>
                  <a:gd name="connsiteY1267" fmla="*/ 51250 h 1035328"/>
                  <a:gd name="connsiteX1268" fmla="*/ 201485 w 532193"/>
                  <a:gd name="connsiteY1268" fmla="*/ 46352 h 1035328"/>
                  <a:gd name="connsiteX1269" fmla="*/ 203682 w 532193"/>
                  <a:gd name="connsiteY1269" fmla="*/ 37779 h 1035328"/>
                  <a:gd name="connsiteX1270" fmla="*/ 205123 w 532193"/>
                  <a:gd name="connsiteY1270" fmla="*/ 34760 h 1035328"/>
                  <a:gd name="connsiteX1271" fmla="*/ 206664 w 532193"/>
                  <a:gd name="connsiteY1271" fmla="*/ 31433 h 1035328"/>
                  <a:gd name="connsiteX1272" fmla="*/ 207705 w 532193"/>
                  <a:gd name="connsiteY1272" fmla="*/ 28826 h 1035328"/>
                  <a:gd name="connsiteX1273" fmla="*/ 208446 w 532193"/>
                  <a:gd name="connsiteY1273" fmla="*/ 26833 h 1035328"/>
                  <a:gd name="connsiteX1274" fmla="*/ 208894 w 532193"/>
                  <a:gd name="connsiteY1274" fmla="*/ 25912 h 1035328"/>
                  <a:gd name="connsiteX1275" fmla="*/ 209890 w 532193"/>
                  <a:gd name="connsiteY1275" fmla="*/ 24016 h 1035328"/>
                  <a:gd name="connsiteX1276" fmla="*/ 210888 w 532193"/>
                  <a:gd name="connsiteY1276" fmla="*/ 22123 h 1035328"/>
                  <a:gd name="connsiteX1277" fmla="*/ 212135 w 532193"/>
                  <a:gd name="connsiteY1277" fmla="*/ 19870 h 1035328"/>
                  <a:gd name="connsiteX1278" fmla="*/ 213388 w 532193"/>
                  <a:gd name="connsiteY1278" fmla="*/ 18123 h 1035328"/>
                  <a:gd name="connsiteX1279" fmla="*/ 213891 w 532193"/>
                  <a:gd name="connsiteY1279" fmla="*/ 17612 h 1035328"/>
                  <a:gd name="connsiteX1280" fmla="*/ 214390 w 532193"/>
                  <a:gd name="connsiteY1280" fmla="*/ 16640 h 1035328"/>
                  <a:gd name="connsiteX1281" fmla="*/ 218307 w 532193"/>
                  <a:gd name="connsiteY1281" fmla="*/ 11964 h 1035328"/>
                  <a:gd name="connsiteX1282" fmla="*/ 218911 w 532193"/>
                  <a:gd name="connsiteY1282" fmla="*/ 11192 h 1035328"/>
                  <a:gd name="connsiteX1283" fmla="*/ 220269 w 532193"/>
                  <a:gd name="connsiteY1283" fmla="*/ 9855 h 1035328"/>
                  <a:gd name="connsiteX1284" fmla="*/ 226150 w 532193"/>
                  <a:gd name="connsiteY1284" fmla="*/ 3122 h 1035328"/>
                  <a:gd name="connsiteX1285" fmla="*/ 228518 w 532193"/>
                  <a:gd name="connsiteY1285" fmla="*/ 957 h 1035328"/>
                  <a:gd name="connsiteX1286" fmla="*/ 231853 w 532193"/>
                  <a:gd name="connsiteY1286" fmla="*/ 770 h 1035328"/>
                  <a:gd name="connsiteX1287" fmla="*/ 235185 w 532193"/>
                  <a:gd name="connsiteY1287" fmla="*/ 887 h 1035328"/>
                  <a:gd name="connsiteX1288" fmla="*/ 240697 w 532193"/>
                  <a:gd name="connsiteY1288" fmla="*/ 2148 h 1035328"/>
                  <a:gd name="connsiteX1289" fmla="*/ 242198 w 532193"/>
                  <a:gd name="connsiteY1289" fmla="*/ 2861 h 1035328"/>
                  <a:gd name="connsiteX1290" fmla="*/ 245520 w 532193"/>
                  <a:gd name="connsiteY1290" fmla="*/ 1127 h 1035328"/>
                  <a:gd name="connsiteX1291" fmla="*/ 248216 w 532193"/>
                  <a:gd name="connsiteY1291" fmla="*/ 0 h 103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</a:cxnLst>
                <a:rect l="l" t="t" r="r" b="b"/>
                <a:pathLst>
                  <a:path w="532193" h="1035328">
                    <a:moveTo>
                      <a:pt x="248216" y="0"/>
                    </a:moveTo>
                    <a:cubicBezTo>
                      <a:pt x="248780" y="0"/>
                      <a:pt x="249503" y="59"/>
                      <a:pt x="250498" y="156"/>
                    </a:cubicBezTo>
                    <a:cubicBezTo>
                      <a:pt x="252433" y="287"/>
                      <a:pt x="254319" y="571"/>
                      <a:pt x="254728" y="720"/>
                    </a:cubicBezTo>
                    <a:cubicBezTo>
                      <a:pt x="255137" y="870"/>
                      <a:pt x="255448" y="1425"/>
                      <a:pt x="255454" y="1935"/>
                    </a:cubicBezTo>
                    <a:cubicBezTo>
                      <a:pt x="255462" y="2546"/>
                      <a:pt x="255924" y="2996"/>
                      <a:pt x="256892" y="3137"/>
                    </a:cubicBezTo>
                    <a:cubicBezTo>
                      <a:pt x="257657" y="3334"/>
                      <a:pt x="259242" y="3874"/>
                      <a:pt x="260469" y="4422"/>
                    </a:cubicBezTo>
                    <a:cubicBezTo>
                      <a:pt x="261799" y="5018"/>
                      <a:pt x="263074" y="5308"/>
                      <a:pt x="264220" y="5308"/>
                    </a:cubicBezTo>
                    <a:cubicBezTo>
                      <a:pt x="265366" y="5308"/>
                      <a:pt x="266380" y="5018"/>
                      <a:pt x="267187" y="4447"/>
                    </a:cubicBezTo>
                    <a:cubicBezTo>
                      <a:pt x="268050" y="3830"/>
                      <a:pt x="270088" y="3479"/>
                      <a:pt x="271750" y="3479"/>
                    </a:cubicBezTo>
                    <a:cubicBezTo>
                      <a:pt x="273008" y="3479"/>
                      <a:pt x="274049" y="3681"/>
                      <a:pt x="274208" y="4117"/>
                    </a:cubicBezTo>
                    <a:cubicBezTo>
                      <a:pt x="274520" y="5121"/>
                      <a:pt x="277126" y="6197"/>
                      <a:pt x="279300" y="6197"/>
                    </a:cubicBezTo>
                    <a:cubicBezTo>
                      <a:pt x="279323" y="6197"/>
                      <a:pt x="279348" y="6197"/>
                      <a:pt x="279372" y="6197"/>
                    </a:cubicBezTo>
                    <a:cubicBezTo>
                      <a:pt x="279403" y="6197"/>
                      <a:pt x="279433" y="6197"/>
                      <a:pt x="279464" y="6197"/>
                    </a:cubicBezTo>
                    <a:cubicBezTo>
                      <a:pt x="280841" y="6197"/>
                      <a:pt x="281838" y="6546"/>
                      <a:pt x="282744" y="7382"/>
                    </a:cubicBezTo>
                    <a:cubicBezTo>
                      <a:pt x="283617" y="8187"/>
                      <a:pt x="285152" y="8781"/>
                      <a:pt x="287192" y="9115"/>
                    </a:cubicBezTo>
                    <a:cubicBezTo>
                      <a:pt x="288925" y="9402"/>
                      <a:pt x="290560" y="9992"/>
                      <a:pt x="290870" y="10446"/>
                    </a:cubicBezTo>
                    <a:cubicBezTo>
                      <a:pt x="291232" y="10902"/>
                      <a:pt x="292509" y="11343"/>
                      <a:pt x="293834" y="11484"/>
                    </a:cubicBezTo>
                    <a:lnTo>
                      <a:pt x="296229" y="11713"/>
                    </a:lnTo>
                    <a:lnTo>
                      <a:pt x="296577" y="15630"/>
                    </a:lnTo>
                    <a:cubicBezTo>
                      <a:pt x="297039" y="20552"/>
                      <a:pt x="297363" y="22281"/>
                      <a:pt x="297922" y="22281"/>
                    </a:cubicBezTo>
                    <a:cubicBezTo>
                      <a:pt x="297922" y="22281"/>
                      <a:pt x="297924" y="22281"/>
                      <a:pt x="297925" y="22281"/>
                    </a:cubicBezTo>
                    <a:cubicBezTo>
                      <a:pt x="297925" y="22281"/>
                      <a:pt x="297926" y="22281"/>
                      <a:pt x="297926" y="22281"/>
                    </a:cubicBezTo>
                    <a:cubicBezTo>
                      <a:pt x="298180" y="22281"/>
                      <a:pt x="298492" y="22939"/>
                      <a:pt x="298705" y="23800"/>
                    </a:cubicBezTo>
                    <a:cubicBezTo>
                      <a:pt x="298916" y="24610"/>
                      <a:pt x="299279" y="25318"/>
                      <a:pt x="299484" y="25318"/>
                    </a:cubicBezTo>
                    <a:cubicBezTo>
                      <a:pt x="299484" y="25318"/>
                      <a:pt x="299484" y="25318"/>
                      <a:pt x="299484" y="25318"/>
                    </a:cubicBezTo>
                    <a:cubicBezTo>
                      <a:pt x="299486" y="25318"/>
                      <a:pt x="299486" y="25318"/>
                      <a:pt x="299486" y="25318"/>
                    </a:cubicBezTo>
                    <a:cubicBezTo>
                      <a:pt x="299740" y="25318"/>
                      <a:pt x="300105" y="26075"/>
                      <a:pt x="300266" y="26989"/>
                    </a:cubicBezTo>
                    <a:cubicBezTo>
                      <a:pt x="300535" y="28156"/>
                      <a:pt x="301051" y="28815"/>
                      <a:pt x="302073" y="29259"/>
                    </a:cubicBezTo>
                    <a:cubicBezTo>
                      <a:pt x="302994" y="29706"/>
                      <a:pt x="303766" y="30514"/>
                      <a:pt x="304135" y="31629"/>
                    </a:cubicBezTo>
                    <a:cubicBezTo>
                      <a:pt x="304451" y="32592"/>
                      <a:pt x="304968" y="33403"/>
                      <a:pt x="305224" y="33501"/>
                    </a:cubicBezTo>
                    <a:cubicBezTo>
                      <a:pt x="305532" y="33598"/>
                      <a:pt x="305901" y="34715"/>
                      <a:pt x="306066" y="35933"/>
                    </a:cubicBezTo>
                    <a:cubicBezTo>
                      <a:pt x="306232" y="37206"/>
                      <a:pt x="306809" y="38624"/>
                      <a:pt x="307323" y="39128"/>
                    </a:cubicBezTo>
                    <a:cubicBezTo>
                      <a:pt x="307889" y="39628"/>
                      <a:pt x="308303" y="40336"/>
                      <a:pt x="308307" y="40746"/>
                    </a:cubicBezTo>
                    <a:cubicBezTo>
                      <a:pt x="308312" y="41150"/>
                      <a:pt x="308518" y="41503"/>
                      <a:pt x="308722" y="41503"/>
                    </a:cubicBezTo>
                    <a:cubicBezTo>
                      <a:pt x="308723" y="41503"/>
                      <a:pt x="308723" y="41503"/>
                      <a:pt x="308724" y="41503"/>
                    </a:cubicBezTo>
                    <a:cubicBezTo>
                      <a:pt x="308724" y="41503"/>
                      <a:pt x="308724" y="41503"/>
                      <a:pt x="308724" y="41503"/>
                    </a:cubicBezTo>
                    <a:cubicBezTo>
                      <a:pt x="308979" y="41503"/>
                      <a:pt x="309374" y="45111"/>
                      <a:pt x="309625" y="49483"/>
                    </a:cubicBezTo>
                    <a:cubicBezTo>
                      <a:pt x="309890" y="55080"/>
                      <a:pt x="310224" y="57672"/>
                      <a:pt x="310686" y="58023"/>
                    </a:cubicBezTo>
                    <a:cubicBezTo>
                      <a:pt x="312740" y="59580"/>
                      <a:pt x="313038" y="72708"/>
                      <a:pt x="311074" y="74613"/>
                    </a:cubicBezTo>
                    <a:cubicBezTo>
                      <a:pt x="309562" y="76002"/>
                      <a:pt x="309666" y="80787"/>
                      <a:pt x="311208" y="82194"/>
                    </a:cubicBezTo>
                    <a:cubicBezTo>
                      <a:pt x="311825" y="82747"/>
                      <a:pt x="312344" y="83607"/>
                      <a:pt x="312348" y="84013"/>
                    </a:cubicBezTo>
                    <a:cubicBezTo>
                      <a:pt x="312352" y="84420"/>
                      <a:pt x="313176" y="85125"/>
                      <a:pt x="314147" y="85524"/>
                    </a:cubicBezTo>
                    <a:cubicBezTo>
                      <a:pt x="315324" y="85968"/>
                      <a:pt x="315941" y="86570"/>
                      <a:pt x="315948" y="87232"/>
                    </a:cubicBezTo>
                    <a:cubicBezTo>
                      <a:pt x="315954" y="87793"/>
                      <a:pt x="316419" y="88449"/>
                      <a:pt x="316980" y="88748"/>
                    </a:cubicBezTo>
                    <a:cubicBezTo>
                      <a:pt x="317647" y="89096"/>
                      <a:pt x="318011" y="89804"/>
                      <a:pt x="318021" y="90772"/>
                    </a:cubicBezTo>
                    <a:cubicBezTo>
                      <a:pt x="318029" y="91533"/>
                      <a:pt x="318293" y="92294"/>
                      <a:pt x="318599" y="92393"/>
                    </a:cubicBezTo>
                    <a:cubicBezTo>
                      <a:pt x="319519" y="92689"/>
                      <a:pt x="319901" y="99556"/>
                      <a:pt x="319045" y="100480"/>
                    </a:cubicBezTo>
                    <a:cubicBezTo>
                      <a:pt x="318643" y="100893"/>
                      <a:pt x="318192" y="101610"/>
                      <a:pt x="317993" y="102072"/>
                    </a:cubicBezTo>
                    <a:cubicBezTo>
                      <a:pt x="317748" y="102737"/>
                      <a:pt x="317087" y="102997"/>
                      <a:pt x="315460" y="103017"/>
                    </a:cubicBezTo>
                    <a:cubicBezTo>
                      <a:pt x="313882" y="103034"/>
                      <a:pt x="312867" y="103351"/>
                      <a:pt x="311960" y="104173"/>
                    </a:cubicBezTo>
                    <a:cubicBezTo>
                      <a:pt x="310851" y="105203"/>
                      <a:pt x="310655" y="105867"/>
                      <a:pt x="310443" y="109685"/>
                    </a:cubicBezTo>
                    <a:cubicBezTo>
                      <a:pt x="310317" y="112078"/>
                      <a:pt x="309982" y="114069"/>
                      <a:pt x="309677" y="114173"/>
                    </a:cubicBezTo>
                    <a:cubicBezTo>
                      <a:pt x="309374" y="114279"/>
                      <a:pt x="309125" y="114791"/>
                      <a:pt x="309131" y="115248"/>
                    </a:cubicBezTo>
                    <a:cubicBezTo>
                      <a:pt x="309137" y="115757"/>
                      <a:pt x="308739" y="116678"/>
                      <a:pt x="308237" y="117243"/>
                    </a:cubicBezTo>
                    <a:cubicBezTo>
                      <a:pt x="307432" y="118167"/>
                      <a:pt x="307245" y="119595"/>
                      <a:pt x="307051" y="125096"/>
                    </a:cubicBezTo>
                    <a:cubicBezTo>
                      <a:pt x="306892" y="128967"/>
                      <a:pt x="306566" y="131919"/>
                      <a:pt x="306261" y="132025"/>
                    </a:cubicBezTo>
                    <a:cubicBezTo>
                      <a:pt x="306009" y="132129"/>
                      <a:pt x="305761" y="132793"/>
                      <a:pt x="305771" y="133557"/>
                    </a:cubicBezTo>
                    <a:cubicBezTo>
                      <a:pt x="305778" y="134269"/>
                      <a:pt x="305545" y="136258"/>
                      <a:pt x="305258" y="137990"/>
                    </a:cubicBezTo>
                    <a:cubicBezTo>
                      <a:pt x="304830" y="140644"/>
                      <a:pt x="304531" y="141255"/>
                      <a:pt x="303267" y="142033"/>
                    </a:cubicBezTo>
                    <a:cubicBezTo>
                      <a:pt x="302458" y="142502"/>
                      <a:pt x="301806" y="143221"/>
                      <a:pt x="301810" y="143628"/>
                    </a:cubicBezTo>
                    <a:cubicBezTo>
                      <a:pt x="301819" y="144441"/>
                      <a:pt x="300397" y="144713"/>
                      <a:pt x="294854" y="145182"/>
                    </a:cubicBezTo>
                    <a:cubicBezTo>
                      <a:pt x="292718" y="145357"/>
                      <a:pt x="290281" y="145892"/>
                      <a:pt x="288812" y="146571"/>
                    </a:cubicBezTo>
                    <a:cubicBezTo>
                      <a:pt x="287092" y="147405"/>
                      <a:pt x="285010" y="147835"/>
                      <a:pt x="281398" y="148078"/>
                    </a:cubicBezTo>
                    <a:cubicBezTo>
                      <a:pt x="277482" y="148327"/>
                      <a:pt x="276213" y="148593"/>
                      <a:pt x="275763" y="149261"/>
                    </a:cubicBezTo>
                    <a:cubicBezTo>
                      <a:pt x="275410" y="149722"/>
                      <a:pt x="274503" y="150445"/>
                      <a:pt x="273642" y="150864"/>
                    </a:cubicBezTo>
                    <a:cubicBezTo>
                      <a:pt x="272123" y="151590"/>
                      <a:pt x="272123" y="151642"/>
                      <a:pt x="272169" y="155864"/>
                    </a:cubicBezTo>
                    <a:cubicBezTo>
                      <a:pt x="272206" y="159124"/>
                      <a:pt x="272422" y="160189"/>
                      <a:pt x="273038" y="160643"/>
                    </a:cubicBezTo>
                    <a:cubicBezTo>
                      <a:pt x="273499" y="160994"/>
                      <a:pt x="274021" y="162108"/>
                      <a:pt x="274237" y="163226"/>
                    </a:cubicBezTo>
                    <a:cubicBezTo>
                      <a:pt x="274614" y="165104"/>
                      <a:pt x="274925" y="165610"/>
                      <a:pt x="276728" y="167574"/>
                    </a:cubicBezTo>
                    <a:cubicBezTo>
                      <a:pt x="277192" y="168079"/>
                      <a:pt x="277660" y="169040"/>
                      <a:pt x="277770" y="169700"/>
                    </a:cubicBezTo>
                    <a:cubicBezTo>
                      <a:pt x="277879" y="170412"/>
                      <a:pt x="278549" y="171170"/>
                      <a:pt x="279522" y="171666"/>
                    </a:cubicBezTo>
                    <a:cubicBezTo>
                      <a:pt x="280392" y="172065"/>
                      <a:pt x="281726" y="173015"/>
                      <a:pt x="282395" y="173773"/>
                    </a:cubicBezTo>
                    <a:cubicBezTo>
                      <a:pt x="283113" y="174522"/>
                      <a:pt x="283981" y="175122"/>
                      <a:pt x="284339" y="175122"/>
                    </a:cubicBezTo>
                    <a:cubicBezTo>
                      <a:pt x="284342" y="175122"/>
                      <a:pt x="284343" y="175122"/>
                      <a:pt x="284344" y="175122"/>
                    </a:cubicBezTo>
                    <a:cubicBezTo>
                      <a:pt x="284344" y="175122"/>
                      <a:pt x="284344" y="175122"/>
                      <a:pt x="284345" y="175122"/>
                    </a:cubicBezTo>
                    <a:cubicBezTo>
                      <a:pt x="284962" y="175122"/>
                      <a:pt x="289482" y="179546"/>
                      <a:pt x="289488" y="180105"/>
                    </a:cubicBezTo>
                    <a:cubicBezTo>
                      <a:pt x="289489" y="180256"/>
                      <a:pt x="290209" y="180860"/>
                      <a:pt x="291030" y="181410"/>
                    </a:cubicBezTo>
                    <a:cubicBezTo>
                      <a:pt x="291851" y="181963"/>
                      <a:pt x="292572" y="182820"/>
                      <a:pt x="292577" y="183276"/>
                    </a:cubicBezTo>
                    <a:cubicBezTo>
                      <a:pt x="292582" y="183735"/>
                      <a:pt x="293154" y="184748"/>
                      <a:pt x="293875" y="185503"/>
                    </a:cubicBezTo>
                    <a:cubicBezTo>
                      <a:pt x="294595" y="186258"/>
                      <a:pt x="295166" y="187168"/>
                      <a:pt x="295170" y="187525"/>
                    </a:cubicBezTo>
                    <a:cubicBezTo>
                      <a:pt x="295175" y="187932"/>
                      <a:pt x="295431" y="188233"/>
                      <a:pt x="295683" y="188233"/>
                    </a:cubicBezTo>
                    <a:cubicBezTo>
                      <a:pt x="295683" y="188233"/>
                      <a:pt x="295685" y="188233"/>
                      <a:pt x="295686" y="188233"/>
                    </a:cubicBezTo>
                    <a:cubicBezTo>
                      <a:pt x="295688" y="188233"/>
                      <a:pt x="295688" y="188233"/>
                      <a:pt x="295690" y="188233"/>
                    </a:cubicBezTo>
                    <a:cubicBezTo>
                      <a:pt x="295993" y="188233"/>
                      <a:pt x="296202" y="188788"/>
                      <a:pt x="296208" y="189447"/>
                    </a:cubicBezTo>
                    <a:cubicBezTo>
                      <a:pt x="296228" y="191171"/>
                      <a:pt x="296746" y="192282"/>
                      <a:pt x="297504" y="192282"/>
                    </a:cubicBezTo>
                    <a:cubicBezTo>
                      <a:pt x="297506" y="192282"/>
                      <a:pt x="297510" y="192282"/>
                      <a:pt x="297512" y="192282"/>
                    </a:cubicBezTo>
                    <a:cubicBezTo>
                      <a:pt x="297513" y="192282"/>
                      <a:pt x="297515" y="192282"/>
                      <a:pt x="297515" y="192282"/>
                    </a:cubicBezTo>
                    <a:cubicBezTo>
                      <a:pt x="297922" y="192282"/>
                      <a:pt x="298289" y="193400"/>
                      <a:pt x="298513" y="195275"/>
                    </a:cubicBezTo>
                    <a:cubicBezTo>
                      <a:pt x="298736" y="197104"/>
                      <a:pt x="299263" y="198679"/>
                      <a:pt x="299882" y="199383"/>
                    </a:cubicBezTo>
                    <a:cubicBezTo>
                      <a:pt x="300448" y="200039"/>
                      <a:pt x="300915" y="200849"/>
                      <a:pt x="300920" y="201203"/>
                    </a:cubicBezTo>
                    <a:cubicBezTo>
                      <a:pt x="300923" y="201560"/>
                      <a:pt x="301131" y="201914"/>
                      <a:pt x="301386" y="202013"/>
                    </a:cubicBezTo>
                    <a:cubicBezTo>
                      <a:pt x="301642" y="202061"/>
                      <a:pt x="302134" y="205110"/>
                      <a:pt x="302428" y="208720"/>
                    </a:cubicBezTo>
                    <a:cubicBezTo>
                      <a:pt x="302773" y="212330"/>
                      <a:pt x="303215" y="215379"/>
                      <a:pt x="303522" y="215581"/>
                    </a:cubicBezTo>
                    <a:cubicBezTo>
                      <a:pt x="304136" y="215979"/>
                      <a:pt x="305020" y="231492"/>
                      <a:pt x="304600" y="234909"/>
                    </a:cubicBezTo>
                    <a:cubicBezTo>
                      <a:pt x="304414" y="236489"/>
                      <a:pt x="304017" y="237510"/>
                      <a:pt x="303612" y="237516"/>
                    </a:cubicBezTo>
                    <a:cubicBezTo>
                      <a:pt x="303255" y="237519"/>
                      <a:pt x="302859" y="238540"/>
                      <a:pt x="302724" y="240173"/>
                    </a:cubicBezTo>
                    <a:cubicBezTo>
                      <a:pt x="302537" y="241598"/>
                      <a:pt x="302195" y="242926"/>
                      <a:pt x="301942" y="243081"/>
                    </a:cubicBezTo>
                    <a:cubicBezTo>
                      <a:pt x="301691" y="243289"/>
                      <a:pt x="301291" y="244055"/>
                      <a:pt x="301148" y="244822"/>
                    </a:cubicBezTo>
                    <a:cubicBezTo>
                      <a:pt x="300952" y="245586"/>
                      <a:pt x="300604" y="246200"/>
                      <a:pt x="300349" y="246202"/>
                    </a:cubicBezTo>
                    <a:cubicBezTo>
                      <a:pt x="300094" y="246206"/>
                      <a:pt x="299897" y="246768"/>
                      <a:pt x="299904" y="247481"/>
                    </a:cubicBezTo>
                    <a:cubicBezTo>
                      <a:pt x="299913" y="248193"/>
                      <a:pt x="300121" y="248749"/>
                      <a:pt x="300425" y="248749"/>
                    </a:cubicBezTo>
                    <a:cubicBezTo>
                      <a:pt x="300425" y="248749"/>
                      <a:pt x="300427" y="248749"/>
                      <a:pt x="300428" y="248749"/>
                    </a:cubicBezTo>
                    <a:cubicBezTo>
                      <a:pt x="300428" y="248749"/>
                      <a:pt x="300428" y="248749"/>
                      <a:pt x="300429" y="248749"/>
                    </a:cubicBezTo>
                    <a:cubicBezTo>
                      <a:pt x="300684" y="248749"/>
                      <a:pt x="301099" y="249658"/>
                      <a:pt x="301264" y="250777"/>
                    </a:cubicBezTo>
                    <a:cubicBezTo>
                      <a:pt x="301479" y="251890"/>
                      <a:pt x="301794" y="252801"/>
                      <a:pt x="302049" y="252801"/>
                    </a:cubicBezTo>
                    <a:cubicBezTo>
                      <a:pt x="302049" y="252801"/>
                      <a:pt x="302050" y="252801"/>
                      <a:pt x="302050" y="252801"/>
                    </a:cubicBezTo>
                    <a:cubicBezTo>
                      <a:pt x="302050" y="252801"/>
                      <a:pt x="302050" y="252801"/>
                      <a:pt x="302050" y="252801"/>
                    </a:cubicBezTo>
                    <a:cubicBezTo>
                      <a:pt x="302305" y="252801"/>
                      <a:pt x="302543" y="256004"/>
                      <a:pt x="302587" y="259923"/>
                    </a:cubicBezTo>
                    <a:cubicBezTo>
                      <a:pt x="302629" y="263840"/>
                      <a:pt x="302462" y="267047"/>
                      <a:pt x="302207" y="267050"/>
                    </a:cubicBezTo>
                    <a:cubicBezTo>
                      <a:pt x="301952" y="267052"/>
                      <a:pt x="301606" y="267822"/>
                      <a:pt x="301464" y="268791"/>
                    </a:cubicBezTo>
                    <a:cubicBezTo>
                      <a:pt x="301271" y="269759"/>
                      <a:pt x="300872" y="270628"/>
                      <a:pt x="300569" y="270733"/>
                    </a:cubicBezTo>
                    <a:cubicBezTo>
                      <a:pt x="299909" y="270996"/>
                      <a:pt x="299240" y="274923"/>
                      <a:pt x="299283" y="278636"/>
                    </a:cubicBezTo>
                    <a:cubicBezTo>
                      <a:pt x="299247" y="280114"/>
                      <a:pt x="299057" y="281336"/>
                      <a:pt x="298751" y="281342"/>
                    </a:cubicBezTo>
                    <a:cubicBezTo>
                      <a:pt x="298039" y="281348"/>
                      <a:pt x="297263" y="284819"/>
                      <a:pt x="297297" y="287821"/>
                    </a:cubicBezTo>
                    <a:cubicBezTo>
                      <a:pt x="297313" y="289297"/>
                      <a:pt x="297124" y="290521"/>
                      <a:pt x="296869" y="290524"/>
                    </a:cubicBezTo>
                    <a:cubicBezTo>
                      <a:pt x="296665" y="290526"/>
                      <a:pt x="296321" y="291700"/>
                      <a:pt x="296185" y="293177"/>
                    </a:cubicBezTo>
                    <a:cubicBezTo>
                      <a:pt x="295998" y="294605"/>
                      <a:pt x="295707" y="295931"/>
                      <a:pt x="295454" y="296089"/>
                    </a:cubicBezTo>
                    <a:cubicBezTo>
                      <a:pt x="294393" y="296812"/>
                      <a:pt x="293873" y="300278"/>
                      <a:pt x="293932" y="305876"/>
                    </a:cubicBezTo>
                    <a:cubicBezTo>
                      <a:pt x="293969" y="309132"/>
                      <a:pt x="293796" y="311936"/>
                      <a:pt x="293544" y="312038"/>
                    </a:cubicBezTo>
                    <a:cubicBezTo>
                      <a:pt x="292984" y="312198"/>
                      <a:pt x="292029" y="317857"/>
                      <a:pt x="292061" y="320707"/>
                    </a:cubicBezTo>
                    <a:cubicBezTo>
                      <a:pt x="292073" y="321775"/>
                      <a:pt x="291879" y="322644"/>
                      <a:pt x="291573" y="322647"/>
                    </a:cubicBezTo>
                    <a:cubicBezTo>
                      <a:pt x="291268" y="322650"/>
                      <a:pt x="291093" y="325248"/>
                      <a:pt x="291140" y="329473"/>
                    </a:cubicBezTo>
                    <a:cubicBezTo>
                      <a:pt x="291229" y="337563"/>
                      <a:pt x="290860" y="340978"/>
                      <a:pt x="289945" y="340990"/>
                    </a:cubicBezTo>
                    <a:cubicBezTo>
                      <a:pt x="289487" y="340995"/>
                      <a:pt x="289193" y="342066"/>
                      <a:pt x="288960" y="344052"/>
                    </a:cubicBezTo>
                    <a:cubicBezTo>
                      <a:pt x="288775" y="345735"/>
                      <a:pt x="288485" y="347110"/>
                      <a:pt x="288230" y="347113"/>
                    </a:cubicBezTo>
                    <a:cubicBezTo>
                      <a:pt x="288026" y="347116"/>
                      <a:pt x="287675" y="347628"/>
                      <a:pt x="287480" y="348243"/>
                    </a:cubicBezTo>
                    <a:cubicBezTo>
                      <a:pt x="287283" y="348907"/>
                      <a:pt x="286933" y="349571"/>
                      <a:pt x="286681" y="349726"/>
                    </a:cubicBezTo>
                    <a:cubicBezTo>
                      <a:pt x="285671" y="350398"/>
                      <a:pt x="285405" y="354018"/>
                      <a:pt x="285965" y="358644"/>
                    </a:cubicBezTo>
                    <a:cubicBezTo>
                      <a:pt x="286300" y="361283"/>
                      <a:pt x="286781" y="363416"/>
                      <a:pt x="286985" y="363416"/>
                    </a:cubicBezTo>
                    <a:cubicBezTo>
                      <a:pt x="286985" y="363416"/>
                      <a:pt x="286985" y="363416"/>
                      <a:pt x="286985" y="363416"/>
                    </a:cubicBezTo>
                    <a:cubicBezTo>
                      <a:pt x="286986" y="363416"/>
                      <a:pt x="286986" y="363416"/>
                      <a:pt x="286986" y="363416"/>
                    </a:cubicBezTo>
                    <a:cubicBezTo>
                      <a:pt x="287596" y="363416"/>
                      <a:pt x="287600" y="368398"/>
                      <a:pt x="286993" y="368607"/>
                    </a:cubicBezTo>
                    <a:cubicBezTo>
                      <a:pt x="286739" y="368711"/>
                      <a:pt x="286266" y="372126"/>
                      <a:pt x="285957" y="376255"/>
                    </a:cubicBezTo>
                    <a:cubicBezTo>
                      <a:pt x="285611" y="381756"/>
                      <a:pt x="285277" y="383794"/>
                      <a:pt x="284818" y="383801"/>
                    </a:cubicBezTo>
                    <a:cubicBezTo>
                      <a:pt x="284412" y="383803"/>
                      <a:pt x="284015" y="384774"/>
                      <a:pt x="283829" y="386354"/>
                    </a:cubicBezTo>
                    <a:cubicBezTo>
                      <a:pt x="283641" y="387733"/>
                      <a:pt x="283348" y="388907"/>
                      <a:pt x="283144" y="388907"/>
                    </a:cubicBezTo>
                    <a:cubicBezTo>
                      <a:pt x="282940" y="388909"/>
                      <a:pt x="282667" y="391814"/>
                      <a:pt x="282554" y="395378"/>
                    </a:cubicBezTo>
                    <a:cubicBezTo>
                      <a:pt x="282390" y="398942"/>
                      <a:pt x="282066" y="401950"/>
                      <a:pt x="281866" y="402105"/>
                    </a:cubicBezTo>
                    <a:cubicBezTo>
                      <a:pt x="280956" y="402725"/>
                      <a:pt x="280741" y="406341"/>
                      <a:pt x="280690" y="420084"/>
                    </a:cubicBezTo>
                    <a:lnTo>
                      <a:pt x="280591" y="434184"/>
                    </a:lnTo>
                    <a:lnTo>
                      <a:pt x="281878" y="435544"/>
                    </a:lnTo>
                    <a:cubicBezTo>
                      <a:pt x="282701" y="436451"/>
                      <a:pt x="283172" y="437513"/>
                      <a:pt x="283184" y="438584"/>
                    </a:cubicBezTo>
                    <a:cubicBezTo>
                      <a:pt x="283194" y="439546"/>
                      <a:pt x="283456" y="440308"/>
                      <a:pt x="283710" y="440308"/>
                    </a:cubicBezTo>
                    <a:cubicBezTo>
                      <a:pt x="283710" y="440308"/>
                      <a:pt x="283710" y="440308"/>
                      <a:pt x="283713" y="440308"/>
                    </a:cubicBezTo>
                    <a:cubicBezTo>
                      <a:pt x="283713" y="440308"/>
                      <a:pt x="283714" y="440308"/>
                      <a:pt x="283714" y="440308"/>
                    </a:cubicBezTo>
                    <a:cubicBezTo>
                      <a:pt x="284019" y="440308"/>
                      <a:pt x="284228" y="440916"/>
                      <a:pt x="284236" y="441677"/>
                    </a:cubicBezTo>
                    <a:cubicBezTo>
                      <a:pt x="284258" y="443660"/>
                      <a:pt x="285260" y="446905"/>
                      <a:pt x="285821" y="446905"/>
                    </a:cubicBezTo>
                    <a:cubicBezTo>
                      <a:pt x="285821" y="446905"/>
                      <a:pt x="285821" y="446905"/>
                      <a:pt x="285822" y="446905"/>
                    </a:cubicBezTo>
                    <a:cubicBezTo>
                      <a:pt x="285822" y="446905"/>
                      <a:pt x="285822" y="446905"/>
                      <a:pt x="285823" y="446905"/>
                    </a:cubicBezTo>
                    <a:cubicBezTo>
                      <a:pt x="286128" y="446905"/>
                      <a:pt x="286343" y="448020"/>
                      <a:pt x="286357" y="449392"/>
                    </a:cubicBezTo>
                    <a:cubicBezTo>
                      <a:pt x="286395" y="452801"/>
                      <a:pt x="287492" y="459814"/>
                      <a:pt x="288003" y="460113"/>
                    </a:cubicBezTo>
                    <a:cubicBezTo>
                      <a:pt x="288259" y="460265"/>
                      <a:pt x="288628" y="461380"/>
                      <a:pt x="288844" y="462547"/>
                    </a:cubicBezTo>
                    <a:cubicBezTo>
                      <a:pt x="289171" y="464376"/>
                      <a:pt x="289023" y="464888"/>
                      <a:pt x="288117" y="465762"/>
                    </a:cubicBezTo>
                    <a:cubicBezTo>
                      <a:pt x="287564" y="466327"/>
                      <a:pt x="287061" y="466945"/>
                      <a:pt x="287064" y="467199"/>
                    </a:cubicBezTo>
                    <a:cubicBezTo>
                      <a:pt x="287067" y="467404"/>
                      <a:pt x="286515" y="468224"/>
                      <a:pt x="285811" y="468996"/>
                    </a:cubicBezTo>
                    <a:cubicBezTo>
                      <a:pt x="285108" y="469766"/>
                      <a:pt x="284558" y="470740"/>
                      <a:pt x="284563" y="471146"/>
                    </a:cubicBezTo>
                    <a:cubicBezTo>
                      <a:pt x="284566" y="471503"/>
                      <a:pt x="284367" y="471860"/>
                      <a:pt x="284062" y="471863"/>
                    </a:cubicBezTo>
                    <a:cubicBezTo>
                      <a:pt x="283756" y="471869"/>
                      <a:pt x="283569" y="473293"/>
                      <a:pt x="283589" y="475178"/>
                    </a:cubicBezTo>
                    <a:cubicBezTo>
                      <a:pt x="283610" y="477007"/>
                      <a:pt x="283829" y="478479"/>
                      <a:pt x="284082" y="478479"/>
                    </a:cubicBezTo>
                    <a:cubicBezTo>
                      <a:pt x="284084" y="478479"/>
                      <a:pt x="284084" y="478479"/>
                      <a:pt x="284084" y="478479"/>
                    </a:cubicBezTo>
                    <a:cubicBezTo>
                      <a:pt x="284084" y="478479"/>
                      <a:pt x="284084" y="478479"/>
                      <a:pt x="284084" y="478479"/>
                    </a:cubicBezTo>
                    <a:cubicBezTo>
                      <a:pt x="284287" y="478479"/>
                      <a:pt x="284660" y="480003"/>
                      <a:pt x="284835" y="481881"/>
                    </a:cubicBezTo>
                    <a:cubicBezTo>
                      <a:pt x="285010" y="484017"/>
                      <a:pt x="285384" y="485489"/>
                      <a:pt x="285895" y="485790"/>
                    </a:cubicBezTo>
                    <a:cubicBezTo>
                      <a:pt x="286409" y="486191"/>
                      <a:pt x="286732" y="487814"/>
                      <a:pt x="286922" y="491174"/>
                    </a:cubicBezTo>
                    <a:cubicBezTo>
                      <a:pt x="287340" y="496769"/>
                      <a:pt x="287500" y="497427"/>
                      <a:pt x="289239" y="498272"/>
                    </a:cubicBezTo>
                    <a:cubicBezTo>
                      <a:pt x="290264" y="498822"/>
                      <a:pt x="290473" y="499328"/>
                      <a:pt x="290495" y="501262"/>
                    </a:cubicBezTo>
                    <a:cubicBezTo>
                      <a:pt x="290518" y="503451"/>
                      <a:pt x="290368" y="503708"/>
                      <a:pt x="289001" y="504232"/>
                    </a:cubicBezTo>
                    <a:cubicBezTo>
                      <a:pt x="287732" y="504703"/>
                      <a:pt x="287483" y="505112"/>
                      <a:pt x="287499" y="506538"/>
                    </a:cubicBezTo>
                    <a:cubicBezTo>
                      <a:pt x="287515" y="507912"/>
                      <a:pt x="287929" y="508620"/>
                      <a:pt x="289317" y="509776"/>
                    </a:cubicBezTo>
                    <a:cubicBezTo>
                      <a:pt x="290293" y="510578"/>
                      <a:pt x="291116" y="511485"/>
                      <a:pt x="291120" y="511842"/>
                    </a:cubicBezTo>
                    <a:cubicBezTo>
                      <a:pt x="291127" y="512504"/>
                      <a:pt x="291892" y="512647"/>
                      <a:pt x="298923" y="513334"/>
                    </a:cubicBezTo>
                    <a:cubicBezTo>
                      <a:pt x="301930" y="513606"/>
                      <a:pt x="303614" y="513995"/>
                      <a:pt x="304028" y="514551"/>
                    </a:cubicBezTo>
                    <a:cubicBezTo>
                      <a:pt x="304389" y="515005"/>
                      <a:pt x="305617" y="515602"/>
                      <a:pt x="306790" y="515894"/>
                    </a:cubicBezTo>
                    <a:cubicBezTo>
                      <a:pt x="308984" y="516430"/>
                      <a:pt x="311551" y="518282"/>
                      <a:pt x="311562" y="519353"/>
                    </a:cubicBezTo>
                    <a:cubicBezTo>
                      <a:pt x="311565" y="519654"/>
                      <a:pt x="311868" y="519903"/>
                      <a:pt x="312269" y="519903"/>
                    </a:cubicBezTo>
                    <a:cubicBezTo>
                      <a:pt x="312273" y="519903"/>
                      <a:pt x="312276" y="519903"/>
                      <a:pt x="312281" y="519903"/>
                    </a:cubicBezTo>
                    <a:cubicBezTo>
                      <a:pt x="312282" y="519903"/>
                      <a:pt x="312283" y="519903"/>
                      <a:pt x="312284" y="519903"/>
                    </a:cubicBezTo>
                    <a:cubicBezTo>
                      <a:pt x="312691" y="519903"/>
                      <a:pt x="313202" y="520405"/>
                      <a:pt x="313413" y="521011"/>
                    </a:cubicBezTo>
                    <a:cubicBezTo>
                      <a:pt x="313624" y="521670"/>
                      <a:pt x="314038" y="522329"/>
                      <a:pt x="314345" y="522527"/>
                    </a:cubicBezTo>
                    <a:cubicBezTo>
                      <a:pt x="315012" y="522977"/>
                      <a:pt x="315095" y="544354"/>
                      <a:pt x="314440" y="544819"/>
                    </a:cubicBezTo>
                    <a:cubicBezTo>
                      <a:pt x="314186" y="544975"/>
                      <a:pt x="313897" y="546353"/>
                      <a:pt x="313811" y="547879"/>
                    </a:cubicBezTo>
                    <a:cubicBezTo>
                      <a:pt x="313676" y="549411"/>
                      <a:pt x="313283" y="550739"/>
                      <a:pt x="312980" y="550844"/>
                    </a:cubicBezTo>
                    <a:cubicBezTo>
                      <a:pt x="312067" y="551157"/>
                      <a:pt x="312361" y="564081"/>
                      <a:pt x="313338" y="564984"/>
                    </a:cubicBezTo>
                    <a:cubicBezTo>
                      <a:pt x="313750" y="565438"/>
                      <a:pt x="314119" y="566556"/>
                      <a:pt x="314129" y="567521"/>
                    </a:cubicBezTo>
                    <a:cubicBezTo>
                      <a:pt x="314141" y="568486"/>
                      <a:pt x="314352" y="569248"/>
                      <a:pt x="314605" y="569248"/>
                    </a:cubicBezTo>
                    <a:cubicBezTo>
                      <a:pt x="314606" y="569248"/>
                      <a:pt x="314606" y="569248"/>
                      <a:pt x="314606" y="569248"/>
                    </a:cubicBezTo>
                    <a:cubicBezTo>
                      <a:pt x="314607" y="569248"/>
                      <a:pt x="314607" y="569248"/>
                      <a:pt x="314607" y="569248"/>
                    </a:cubicBezTo>
                    <a:cubicBezTo>
                      <a:pt x="314862" y="569248"/>
                      <a:pt x="315233" y="570514"/>
                      <a:pt x="315452" y="572038"/>
                    </a:cubicBezTo>
                    <a:cubicBezTo>
                      <a:pt x="315675" y="573713"/>
                      <a:pt x="316042" y="574827"/>
                      <a:pt x="316448" y="574827"/>
                    </a:cubicBezTo>
                    <a:cubicBezTo>
                      <a:pt x="316448" y="574827"/>
                      <a:pt x="316450" y="574827"/>
                      <a:pt x="316450" y="574827"/>
                    </a:cubicBezTo>
                    <a:cubicBezTo>
                      <a:pt x="316451" y="574827"/>
                      <a:pt x="316451" y="574827"/>
                      <a:pt x="316451" y="574827"/>
                    </a:cubicBezTo>
                    <a:cubicBezTo>
                      <a:pt x="316858" y="574827"/>
                      <a:pt x="317282" y="576399"/>
                      <a:pt x="317670" y="579243"/>
                    </a:cubicBezTo>
                    <a:cubicBezTo>
                      <a:pt x="318004" y="581682"/>
                      <a:pt x="318534" y="583763"/>
                      <a:pt x="318842" y="583862"/>
                    </a:cubicBezTo>
                    <a:cubicBezTo>
                      <a:pt x="319148" y="583962"/>
                      <a:pt x="319406" y="584366"/>
                      <a:pt x="319411" y="584722"/>
                    </a:cubicBezTo>
                    <a:cubicBezTo>
                      <a:pt x="319415" y="585129"/>
                      <a:pt x="319727" y="585735"/>
                      <a:pt x="320088" y="586089"/>
                    </a:cubicBezTo>
                    <a:cubicBezTo>
                      <a:pt x="320448" y="586440"/>
                      <a:pt x="321031" y="588572"/>
                      <a:pt x="321360" y="590756"/>
                    </a:cubicBezTo>
                    <a:cubicBezTo>
                      <a:pt x="321799" y="593450"/>
                      <a:pt x="322272" y="594920"/>
                      <a:pt x="322785" y="595221"/>
                    </a:cubicBezTo>
                    <a:cubicBezTo>
                      <a:pt x="323348" y="595518"/>
                      <a:pt x="323610" y="596382"/>
                      <a:pt x="323629" y="597909"/>
                    </a:cubicBezTo>
                    <a:cubicBezTo>
                      <a:pt x="323642" y="599179"/>
                      <a:pt x="323857" y="600195"/>
                      <a:pt x="324111" y="600195"/>
                    </a:cubicBezTo>
                    <a:cubicBezTo>
                      <a:pt x="324111" y="600195"/>
                      <a:pt x="324111" y="600195"/>
                      <a:pt x="324111" y="600195"/>
                    </a:cubicBezTo>
                    <a:cubicBezTo>
                      <a:pt x="324113" y="600195"/>
                      <a:pt x="324113" y="600195"/>
                      <a:pt x="324113" y="600195"/>
                    </a:cubicBezTo>
                    <a:cubicBezTo>
                      <a:pt x="324367" y="600195"/>
                      <a:pt x="324679" y="600849"/>
                      <a:pt x="324842" y="601713"/>
                    </a:cubicBezTo>
                    <a:cubicBezTo>
                      <a:pt x="325053" y="602524"/>
                      <a:pt x="325676" y="603635"/>
                      <a:pt x="326242" y="604085"/>
                    </a:cubicBezTo>
                    <a:cubicBezTo>
                      <a:pt x="326805" y="604589"/>
                      <a:pt x="327274" y="605499"/>
                      <a:pt x="327281" y="606161"/>
                    </a:cubicBezTo>
                    <a:cubicBezTo>
                      <a:pt x="327289" y="606771"/>
                      <a:pt x="327601" y="607430"/>
                      <a:pt x="328010" y="607579"/>
                    </a:cubicBezTo>
                    <a:cubicBezTo>
                      <a:pt x="328418" y="607726"/>
                      <a:pt x="328883" y="608384"/>
                      <a:pt x="329044" y="609094"/>
                    </a:cubicBezTo>
                    <a:cubicBezTo>
                      <a:pt x="329255" y="609750"/>
                      <a:pt x="329616" y="610306"/>
                      <a:pt x="329870" y="610306"/>
                    </a:cubicBezTo>
                    <a:cubicBezTo>
                      <a:pt x="329870" y="610306"/>
                      <a:pt x="329873" y="610306"/>
                      <a:pt x="329873" y="610306"/>
                    </a:cubicBezTo>
                    <a:cubicBezTo>
                      <a:pt x="329873" y="610306"/>
                      <a:pt x="329874" y="610306"/>
                      <a:pt x="329874" y="610306"/>
                    </a:cubicBezTo>
                    <a:cubicBezTo>
                      <a:pt x="330129" y="610306"/>
                      <a:pt x="330492" y="611116"/>
                      <a:pt x="330706" y="612079"/>
                    </a:cubicBezTo>
                    <a:cubicBezTo>
                      <a:pt x="330868" y="613042"/>
                      <a:pt x="331333" y="613850"/>
                      <a:pt x="331690" y="613850"/>
                    </a:cubicBezTo>
                    <a:cubicBezTo>
                      <a:pt x="331690" y="613850"/>
                      <a:pt x="331692" y="613850"/>
                      <a:pt x="331692" y="613850"/>
                    </a:cubicBezTo>
                    <a:cubicBezTo>
                      <a:pt x="331694" y="613850"/>
                      <a:pt x="331695" y="613850"/>
                      <a:pt x="331695" y="613850"/>
                    </a:cubicBezTo>
                    <a:cubicBezTo>
                      <a:pt x="332102" y="613850"/>
                      <a:pt x="332517" y="614759"/>
                      <a:pt x="332734" y="615973"/>
                    </a:cubicBezTo>
                    <a:cubicBezTo>
                      <a:pt x="332952" y="617194"/>
                      <a:pt x="333576" y="618460"/>
                      <a:pt x="334089" y="618809"/>
                    </a:cubicBezTo>
                    <a:cubicBezTo>
                      <a:pt x="334653" y="619160"/>
                      <a:pt x="335067" y="619818"/>
                      <a:pt x="335071" y="620225"/>
                    </a:cubicBezTo>
                    <a:cubicBezTo>
                      <a:pt x="335076" y="620628"/>
                      <a:pt x="335332" y="620930"/>
                      <a:pt x="335585" y="620930"/>
                    </a:cubicBezTo>
                    <a:cubicBezTo>
                      <a:pt x="335586" y="620930"/>
                      <a:pt x="335587" y="620930"/>
                      <a:pt x="335587" y="620930"/>
                    </a:cubicBezTo>
                    <a:cubicBezTo>
                      <a:pt x="335590" y="620930"/>
                      <a:pt x="335590" y="620930"/>
                      <a:pt x="335590" y="620930"/>
                    </a:cubicBezTo>
                    <a:lnTo>
                      <a:pt x="335596" y="620933"/>
                    </a:lnTo>
                    <a:cubicBezTo>
                      <a:pt x="336554" y="620939"/>
                      <a:pt x="336191" y="624947"/>
                      <a:pt x="335136" y="626027"/>
                    </a:cubicBezTo>
                    <a:cubicBezTo>
                      <a:pt x="334583" y="626591"/>
                      <a:pt x="334134" y="627513"/>
                      <a:pt x="334141" y="628072"/>
                    </a:cubicBezTo>
                    <a:cubicBezTo>
                      <a:pt x="334147" y="628634"/>
                      <a:pt x="333948" y="629093"/>
                      <a:pt x="333643" y="629097"/>
                    </a:cubicBezTo>
                    <a:cubicBezTo>
                      <a:pt x="333338" y="629099"/>
                      <a:pt x="333149" y="630477"/>
                      <a:pt x="333168" y="632157"/>
                    </a:cubicBezTo>
                    <a:cubicBezTo>
                      <a:pt x="333188" y="633833"/>
                      <a:pt x="333405" y="635205"/>
                      <a:pt x="333609" y="635205"/>
                    </a:cubicBezTo>
                    <a:cubicBezTo>
                      <a:pt x="333609" y="635205"/>
                      <a:pt x="333609" y="635205"/>
                      <a:pt x="333609" y="635205"/>
                    </a:cubicBezTo>
                    <a:cubicBezTo>
                      <a:pt x="333609" y="635205"/>
                      <a:pt x="333610" y="635205"/>
                      <a:pt x="333610" y="635205"/>
                    </a:cubicBezTo>
                    <a:cubicBezTo>
                      <a:pt x="333864" y="635205"/>
                      <a:pt x="334339" y="636776"/>
                      <a:pt x="334715" y="638704"/>
                    </a:cubicBezTo>
                    <a:cubicBezTo>
                      <a:pt x="335094" y="640685"/>
                      <a:pt x="335570" y="642310"/>
                      <a:pt x="335826" y="642408"/>
                    </a:cubicBezTo>
                    <a:cubicBezTo>
                      <a:pt x="336032" y="642508"/>
                      <a:pt x="336477" y="646165"/>
                      <a:pt x="336782" y="650592"/>
                    </a:cubicBezTo>
                    <a:cubicBezTo>
                      <a:pt x="337203" y="656491"/>
                      <a:pt x="337534" y="658778"/>
                      <a:pt x="338047" y="659077"/>
                    </a:cubicBezTo>
                    <a:cubicBezTo>
                      <a:pt x="338508" y="659378"/>
                      <a:pt x="338829" y="660903"/>
                      <a:pt x="339015" y="663853"/>
                    </a:cubicBezTo>
                    <a:cubicBezTo>
                      <a:pt x="339144" y="666243"/>
                      <a:pt x="339471" y="668223"/>
                      <a:pt x="339673" y="668223"/>
                    </a:cubicBezTo>
                    <a:cubicBezTo>
                      <a:pt x="339673" y="668223"/>
                      <a:pt x="339673" y="668223"/>
                      <a:pt x="339676" y="668223"/>
                    </a:cubicBezTo>
                    <a:cubicBezTo>
                      <a:pt x="339676" y="668223"/>
                      <a:pt x="339676" y="668223"/>
                      <a:pt x="339676" y="668223"/>
                    </a:cubicBezTo>
                    <a:cubicBezTo>
                      <a:pt x="339880" y="668223"/>
                      <a:pt x="340345" y="668929"/>
                      <a:pt x="340709" y="669739"/>
                    </a:cubicBezTo>
                    <a:cubicBezTo>
                      <a:pt x="341074" y="670596"/>
                      <a:pt x="341539" y="671252"/>
                      <a:pt x="341794" y="671252"/>
                    </a:cubicBezTo>
                    <a:cubicBezTo>
                      <a:pt x="341794" y="671252"/>
                      <a:pt x="341794" y="671252"/>
                      <a:pt x="341795" y="671252"/>
                    </a:cubicBezTo>
                    <a:cubicBezTo>
                      <a:pt x="341795" y="671252"/>
                      <a:pt x="341796" y="671252"/>
                      <a:pt x="341796" y="671252"/>
                    </a:cubicBezTo>
                    <a:cubicBezTo>
                      <a:pt x="342000" y="671252"/>
                      <a:pt x="342359" y="671706"/>
                      <a:pt x="342520" y="672261"/>
                    </a:cubicBezTo>
                    <a:cubicBezTo>
                      <a:pt x="342678" y="672817"/>
                      <a:pt x="343186" y="673268"/>
                      <a:pt x="343593" y="673268"/>
                    </a:cubicBezTo>
                    <a:cubicBezTo>
                      <a:pt x="343594" y="673268"/>
                      <a:pt x="343596" y="673268"/>
                      <a:pt x="343599" y="673268"/>
                    </a:cubicBezTo>
                    <a:cubicBezTo>
                      <a:pt x="343599" y="673268"/>
                      <a:pt x="343599" y="673268"/>
                      <a:pt x="343600" y="673268"/>
                    </a:cubicBezTo>
                    <a:lnTo>
                      <a:pt x="343604" y="673271"/>
                    </a:lnTo>
                    <a:cubicBezTo>
                      <a:pt x="344718" y="673276"/>
                      <a:pt x="344674" y="678654"/>
                      <a:pt x="343560" y="679073"/>
                    </a:cubicBezTo>
                    <a:cubicBezTo>
                      <a:pt x="342851" y="679385"/>
                      <a:pt x="342756" y="679945"/>
                      <a:pt x="343044" y="683049"/>
                    </a:cubicBezTo>
                    <a:cubicBezTo>
                      <a:pt x="343220" y="685029"/>
                      <a:pt x="343647" y="686808"/>
                      <a:pt x="343903" y="686958"/>
                    </a:cubicBezTo>
                    <a:cubicBezTo>
                      <a:pt x="344210" y="687157"/>
                      <a:pt x="344579" y="688272"/>
                      <a:pt x="344795" y="689439"/>
                    </a:cubicBezTo>
                    <a:cubicBezTo>
                      <a:pt x="345010" y="690607"/>
                      <a:pt x="345326" y="691569"/>
                      <a:pt x="345581" y="691569"/>
                    </a:cubicBezTo>
                    <a:cubicBezTo>
                      <a:pt x="345581" y="691569"/>
                      <a:pt x="345581" y="691569"/>
                      <a:pt x="345581" y="691569"/>
                    </a:cubicBezTo>
                    <a:cubicBezTo>
                      <a:pt x="345582" y="691569"/>
                      <a:pt x="345582" y="691569"/>
                      <a:pt x="345582" y="691569"/>
                    </a:cubicBezTo>
                    <a:cubicBezTo>
                      <a:pt x="345837" y="691569"/>
                      <a:pt x="346053" y="692888"/>
                      <a:pt x="346073" y="694565"/>
                    </a:cubicBezTo>
                    <a:cubicBezTo>
                      <a:pt x="346115" y="698377"/>
                      <a:pt x="346597" y="700712"/>
                      <a:pt x="347359" y="700712"/>
                    </a:cubicBezTo>
                    <a:cubicBezTo>
                      <a:pt x="347360" y="700712"/>
                      <a:pt x="347361" y="700712"/>
                      <a:pt x="347364" y="700712"/>
                    </a:cubicBezTo>
                    <a:cubicBezTo>
                      <a:pt x="347365" y="700712"/>
                      <a:pt x="347366" y="700712"/>
                      <a:pt x="347367" y="700712"/>
                    </a:cubicBezTo>
                    <a:cubicBezTo>
                      <a:pt x="347724" y="700712"/>
                      <a:pt x="348440" y="701160"/>
                      <a:pt x="349053" y="701661"/>
                    </a:cubicBezTo>
                    <a:cubicBezTo>
                      <a:pt x="349617" y="702161"/>
                      <a:pt x="350489" y="702714"/>
                      <a:pt x="350998" y="702757"/>
                    </a:cubicBezTo>
                    <a:cubicBezTo>
                      <a:pt x="352427" y="703047"/>
                      <a:pt x="352810" y="705435"/>
                      <a:pt x="352249" y="709969"/>
                    </a:cubicBezTo>
                    <a:cubicBezTo>
                      <a:pt x="351597" y="715321"/>
                      <a:pt x="352331" y="726603"/>
                      <a:pt x="353348" y="726603"/>
                    </a:cubicBezTo>
                    <a:cubicBezTo>
                      <a:pt x="353348" y="726603"/>
                      <a:pt x="353349" y="726603"/>
                      <a:pt x="353349" y="726603"/>
                    </a:cubicBezTo>
                    <a:cubicBezTo>
                      <a:pt x="353350" y="726603"/>
                      <a:pt x="353353" y="726603"/>
                      <a:pt x="353354" y="726603"/>
                    </a:cubicBezTo>
                    <a:cubicBezTo>
                      <a:pt x="353710" y="726603"/>
                      <a:pt x="354170" y="727157"/>
                      <a:pt x="354381" y="727864"/>
                    </a:cubicBezTo>
                    <a:cubicBezTo>
                      <a:pt x="354541" y="728572"/>
                      <a:pt x="355003" y="729125"/>
                      <a:pt x="355407" y="729125"/>
                    </a:cubicBezTo>
                    <a:cubicBezTo>
                      <a:pt x="355411" y="729125"/>
                      <a:pt x="355412" y="729125"/>
                      <a:pt x="355413" y="729125"/>
                    </a:cubicBezTo>
                    <a:cubicBezTo>
                      <a:pt x="355418" y="729125"/>
                      <a:pt x="355422" y="729125"/>
                      <a:pt x="355427" y="729125"/>
                    </a:cubicBezTo>
                    <a:cubicBezTo>
                      <a:pt x="355827" y="729125"/>
                      <a:pt x="356127" y="729324"/>
                      <a:pt x="356130" y="729576"/>
                    </a:cubicBezTo>
                    <a:cubicBezTo>
                      <a:pt x="356137" y="730185"/>
                      <a:pt x="360245" y="734155"/>
                      <a:pt x="360863" y="734155"/>
                    </a:cubicBezTo>
                    <a:cubicBezTo>
                      <a:pt x="360863" y="734155"/>
                      <a:pt x="360863" y="734155"/>
                      <a:pt x="360864" y="734155"/>
                    </a:cubicBezTo>
                    <a:cubicBezTo>
                      <a:pt x="360864" y="734155"/>
                      <a:pt x="360864" y="734155"/>
                      <a:pt x="360864" y="734155"/>
                    </a:cubicBezTo>
                    <a:cubicBezTo>
                      <a:pt x="361067" y="734155"/>
                      <a:pt x="361292" y="735983"/>
                      <a:pt x="361316" y="738222"/>
                    </a:cubicBezTo>
                    <a:cubicBezTo>
                      <a:pt x="361343" y="740612"/>
                      <a:pt x="361157" y="742294"/>
                      <a:pt x="360852" y="742298"/>
                    </a:cubicBezTo>
                    <a:cubicBezTo>
                      <a:pt x="360598" y="742300"/>
                      <a:pt x="360350" y="742865"/>
                      <a:pt x="360357" y="743527"/>
                    </a:cubicBezTo>
                    <a:cubicBezTo>
                      <a:pt x="360364" y="744237"/>
                      <a:pt x="360069" y="745107"/>
                      <a:pt x="359666" y="745466"/>
                    </a:cubicBezTo>
                    <a:cubicBezTo>
                      <a:pt x="358709" y="746446"/>
                      <a:pt x="358231" y="749147"/>
                      <a:pt x="358657" y="750926"/>
                    </a:cubicBezTo>
                    <a:cubicBezTo>
                      <a:pt x="358924" y="752094"/>
                      <a:pt x="359337" y="752494"/>
                      <a:pt x="360356" y="752584"/>
                    </a:cubicBezTo>
                    <a:cubicBezTo>
                      <a:pt x="361323" y="752676"/>
                      <a:pt x="361786" y="753080"/>
                      <a:pt x="361895" y="753840"/>
                    </a:cubicBezTo>
                    <a:cubicBezTo>
                      <a:pt x="362059" y="754756"/>
                      <a:pt x="362521" y="755005"/>
                      <a:pt x="364711" y="755335"/>
                    </a:cubicBezTo>
                    <a:lnTo>
                      <a:pt x="367362" y="755716"/>
                    </a:lnTo>
                    <a:lnTo>
                      <a:pt x="367730" y="765889"/>
                    </a:lnTo>
                    <a:lnTo>
                      <a:pt x="368096" y="776065"/>
                    </a:lnTo>
                    <a:lnTo>
                      <a:pt x="369521" y="776203"/>
                    </a:lnTo>
                    <a:cubicBezTo>
                      <a:pt x="370287" y="776296"/>
                      <a:pt x="370902" y="776644"/>
                      <a:pt x="370906" y="777051"/>
                    </a:cubicBezTo>
                    <a:cubicBezTo>
                      <a:pt x="370910" y="777457"/>
                      <a:pt x="371478" y="778165"/>
                      <a:pt x="372195" y="778613"/>
                    </a:cubicBezTo>
                    <a:cubicBezTo>
                      <a:pt x="373476" y="779415"/>
                      <a:pt x="373478" y="779465"/>
                      <a:pt x="373563" y="787151"/>
                    </a:cubicBezTo>
                    <a:cubicBezTo>
                      <a:pt x="373662" y="796125"/>
                      <a:pt x="373872" y="797105"/>
                      <a:pt x="375459" y="797105"/>
                    </a:cubicBezTo>
                    <a:cubicBezTo>
                      <a:pt x="375475" y="797105"/>
                      <a:pt x="375490" y="797105"/>
                      <a:pt x="375505" y="797105"/>
                    </a:cubicBezTo>
                    <a:cubicBezTo>
                      <a:pt x="375525" y="797105"/>
                      <a:pt x="375543" y="797105"/>
                      <a:pt x="375562" y="797105"/>
                    </a:cubicBezTo>
                    <a:cubicBezTo>
                      <a:pt x="376482" y="797105"/>
                      <a:pt x="376730" y="797368"/>
                      <a:pt x="376742" y="798366"/>
                    </a:cubicBezTo>
                    <a:cubicBezTo>
                      <a:pt x="376749" y="799077"/>
                      <a:pt x="377218" y="799887"/>
                      <a:pt x="377780" y="800238"/>
                    </a:cubicBezTo>
                    <a:cubicBezTo>
                      <a:pt x="378343" y="800586"/>
                      <a:pt x="378808" y="801143"/>
                      <a:pt x="378812" y="801446"/>
                    </a:cubicBezTo>
                    <a:cubicBezTo>
                      <a:pt x="378816" y="801803"/>
                      <a:pt x="379538" y="802813"/>
                      <a:pt x="380363" y="803671"/>
                    </a:cubicBezTo>
                    <a:cubicBezTo>
                      <a:pt x="381392" y="804726"/>
                      <a:pt x="382173" y="806245"/>
                      <a:pt x="382547" y="807922"/>
                    </a:cubicBezTo>
                    <a:cubicBezTo>
                      <a:pt x="382817" y="809344"/>
                      <a:pt x="383497" y="810964"/>
                      <a:pt x="384012" y="811518"/>
                    </a:cubicBezTo>
                    <a:cubicBezTo>
                      <a:pt x="384529" y="812124"/>
                      <a:pt x="385161" y="814102"/>
                      <a:pt x="385491" y="816390"/>
                    </a:cubicBezTo>
                    <a:cubicBezTo>
                      <a:pt x="386198" y="820646"/>
                      <a:pt x="386933" y="822929"/>
                      <a:pt x="387646" y="822929"/>
                    </a:cubicBezTo>
                    <a:cubicBezTo>
                      <a:pt x="387646" y="822929"/>
                      <a:pt x="387647" y="822929"/>
                      <a:pt x="387649" y="822929"/>
                    </a:cubicBezTo>
                    <a:cubicBezTo>
                      <a:pt x="387649" y="822929"/>
                      <a:pt x="387649" y="822929"/>
                      <a:pt x="387649" y="822929"/>
                    </a:cubicBezTo>
                    <a:cubicBezTo>
                      <a:pt x="387904" y="822929"/>
                      <a:pt x="388281" y="824807"/>
                      <a:pt x="388511" y="827145"/>
                    </a:cubicBezTo>
                    <a:cubicBezTo>
                      <a:pt x="388860" y="831162"/>
                      <a:pt x="389389" y="832988"/>
                      <a:pt x="390678" y="834603"/>
                    </a:cubicBezTo>
                    <a:cubicBezTo>
                      <a:pt x="390989" y="835006"/>
                      <a:pt x="391527" y="837595"/>
                      <a:pt x="391811" y="840341"/>
                    </a:cubicBezTo>
                    <a:cubicBezTo>
                      <a:pt x="392206" y="843799"/>
                      <a:pt x="392633" y="845575"/>
                      <a:pt x="393304" y="846280"/>
                    </a:cubicBezTo>
                    <a:cubicBezTo>
                      <a:pt x="393870" y="846886"/>
                      <a:pt x="394347" y="848609"/>
                      <a:pt x="394680" y="851152"/>
                    </a:cubicBezTo>
                    <a:cubicBezTo>
                      <a:pt x="395185" y="855414"/>
                      <a:pt x="396081" y="858457"/>
                      <a:pt x="396744" y="858457"/>
                    </a:cubicBezTo>
                    <a:cubicBezTo>
                      <a:pt x="396745" y="858457"/>
                      <a:pt x="396745" y="858457"/>
                      <a:pt x="396747" y="858457"/>
                    </a:cubicBezTo>
                    <a:cubicBezTo>
                      <a:pt x="396747" y="858457"/>
                      <a:pt x="396747" y="858457"/>
                      <a:pt x="396749" y="858457"/>
                    </a:cubicBezTo>
                    <a:cubicBezTo>
                      <a:pt x="397001" y="858457"/>
                      <a:pt x="397319" y="859522"/>
                      <a:pt x="397536" y="860842"/>
                    </a:cubicBezTo>
                    <a:cubicBezTo>
                      <a:pt x="398035" y="864500"/>
                      <a:pt x="398979" y="867085"/>
                      <a:pt x="399951" y="867583"/>
                    </a:cubicBezTo>
                    <a:cubicBezTo>
                      <a:pt x="400411" y="867832"/>
                      <a:pt x="400983" y="868844"/>
                      <a:pt x="401146" y="869810"/>
                    </a:cubicBezTo>
                    <a:cubicBezTo>
                      <a:pt x="401361" y="870825"/>
                      <a:pt x="401880" y="871685"/>
                      <a:pt x="402392" y="871832"/>
                    </a:cubicBezTo>
                    <a:cubicBezTo>
                      <a:pt x="402902" y="872031"/>
                      <a:pt x="403574" y="873092"/>
                      <a:pt x="403997" y="874409"/>
                    </a:cubicBezTo>
                    <a:cubicBezTo>
                      <a:pt x="404367" y="875679"/>
                      <a:pt x="405093" y="876943"/>
                      <a:pt x="405605" y="877192"/>
                    </a:cubicBezTo>
                    <a:cubicBezTo>
                      <a:pt x="406322" y="877539"/>
                      <a:pt x="406537" y="878555"/>
                      <a:pt x="406774" y="881607"/>
                    </a:cubicBezTo>
                    <a:cubicBezTo>
                      <a:pt x="407130" y="886133"/>
                      <a:pt x="407862" y="888009"/>
                      <a:pt x="409602" y="888804"/>
                    </a:cubicBezTo>
                    <a:cubicBezTo>
                      <a:pt x="410268" y="889099"/>
                      <a:pt x="410832" y="889656"/>
                      <a:pt x="410838" y="890112"/>
                    </a:cubicBezTo>
                    <a:cubicBezTo>
                      <a:pt x="410842" y="890519"/>
                      <a:pt x="411098" y="890870"/>
                      <a:pt x="411401" y="890870"/>
                    </a:cubicBezTo>
                    <a:cubicBezTo>
                      <a:pt x="411403" y="890870"/>
                      <a:pt x="411404" y="890870"/>
                      <a:pt x="411406" y="890870"/>
                    </a:cubicBezTo>
                    <a:cubicBezTo>
                      <a:pt x="411407" y="890870"/>
                      <a:pt x="411408" y="890870"/>
                      <a:pt x="411410" y="890870"/>
                    </a:cubicBezTo>
                    <a:cubicBezTo>
                      <a:pt x="412075" y="890870"/>
                      <a:pt x="413920" y="892778"/>
                      <a:pt x="413929" y="893489"/>
                    </a:cubicBezTo>
                    <a:cubicBezTo>
                      <a:pt x="413930" y="893691"/>
                      <a:pt x="414232" y="893890"/>
                      <a:pt x="414633" y="893890"/>
                    </a:cubicBezTo>
                    <a:cubicBezTo>
                      <a:pt x="414637" y="893890"/>
                      <a:pt x="414642" y="893890"/>
                      <a:pt x="414645" y="893886"/>
                    </a:cubicBezTo>
                    <a:cubicBezTo>
                      <a:pt x="414648" y="893886"/>
                      <a:pt x="414650" y="893886"/>
                      <a:pt x="414651" y="893886"/>
                    </a:cubicBezTo>
                    <a:cubicBezTo>
                      <a:pt x="415058" y="893886"/>
                      <a:pt x="415567" y="894337"/>
                      <a:pt x="415726" y="894893"/>
                    </a:cubicBezTo>
                    <a:cubicBezTo>
                      <a:pt x="415884" y="895449"/>
                      <a:pt x="416344" y="895902"/>
                      <a:pt x="416750" y="895902"/>
                    </a:cubicBezTo>
                    <a:cubicBezTo>
                      <a:pt x="416752" y="895902"/>
                      <a:pt x="416755" y="895902"/>
                      <a:pt x="416757" y="895902"/>
                    </a:cubicBezTo>
                    <a:cubicBezTo>
                      <a:pt x="416758" y="895902"/>
                      <a:pt x="416760" y="895902"/>
                      <a:pt x="416763" y="895902"/>
                    </a:cubicBezTo>
                    <a:cubicBezTo>
                      <a:pt x="417169" y="895902"/>
                      <a:pt x="417628" y="896353"/>
                      <a:pt x="417786" y="896909"/>
                    </a:cubicBezTo>
                    <a:cubicBezTo>
                      <a:pt x="417943" y="897465"/>
                      <a:pt x="418303" y="897918"/>
                      <a:pt x="418508" y="897918"/>
                    </a:cubicBezTo>
                    <a:cubicBezTo>
                      <a:pt x="418508" y="897918"/>
                      <a:pt x="418508" y="897918"/>
                      <a:pt x="418509" y="897918"/>
                    </a:cubicBezTo>
                    <a:cubicBezTo>
                      <a:pt x="418509" y="897918"/>
                      <a:pt x="418509" y="897918"/>
                      <a:pt x="418511" y="897918"/>
                    </a:cubicBezTo>
                    <a:cubicBezTo>
                      <a:pt x="418766" y="897918"/>
                      <a:pt x="419231" y="898623"/>
                      <a:pt x="419595" y="899434"/>
                    </a:cubicBezTo>
                    <a:cubicBezTo>
                      <a:pt x="419959" y="900292"/>
                      <a:pt x="420424" y="900946"/>
                      <a:pt x="420679" y="900946"/>
                    </a:cubicBezTo>
                    <a:cubicBezTo>
                      <a:pt x="420679" y="900946"/>
                      <a:pt x="420679" y="900946"/>
                      <a:pt x="420681" y="900946"/>
                    </a:cubicBezTo>
                    <a:cubicBezTo>
                      <a:pt x="420681" y="900946"/>
                      <a:pt x="420681" y="900946"/>
                      <a:pt x="420682" y="900946"/>
                    </a:cubicBezTo>
                    <a:cubicBezTo>
                      <a:pt x="420935" y="900946"/>
                      <a:pt x="421147" y="901760"/>
                      <a:pt x="421158" y="902725"/>
                    </a:cubicBezTo>
                    <a:cubicBezTo>
                      <a:pt x="421167" y="903691"/>
                      <a:pt x="420973" y="904508"/>
                      <a:pt x="420718" y="904510"/>
                    </a:cubicBezTo>
                    <a:cubicBezTo>
                      <a:pt x="418988" y="904527"/>
                      <a:pt x="418194" y="915581"/>
                      <a:pt x="419793" y="917396"/>
                    </a:cubicBezTo>
                    <a:cubicBezTo>
                      <a:pt x="420206" y="917902"/>
                      <a:pt x="420823" y="918558"/>
                      <a:pt x="421132" y="918908"/>
                    </a:cubicBezTo>
                    <a:cubicBezTo>
                      <a:pt x="421442" y="919263"/>
                      <a:pt x="422016" y="920579"/>
                      <a:pt x="422388" y="921948"/>
                    </a:cubicBezTo>
                    <a:cubicBezTo>
                      <a:pt x="422860" y="923467"/>
                      <a:pt x="423427" y="924324"/>
                      <a:pt x="423936" y="924324"/>
                    </a:cubicBezTo>
                    <a:cubicBezTo>
                      <a:pt x="423937" y="924324"/>
                      <a:pt x="423939" y="924324"/>
                      <a:pt x="423940" y="924324"/>
                    </a:cubicBezTo>
                    <a:cubicBezTo>
                      <a:pt x="423943" y="924324"/>
                      <a:pt x="423945" y="924324"/>
                      <a:pt x="423946" y="924324"/>
                    </a:cubicBezTo>
                    <a:cubicBezTo>
                      <a:pt x="424503" y="924324"/>
                      <a:pt x="424920" y="925287"/>
                      <a:pt x="425403" y="927718"/>
                    </a:cubicBezTo>
                    <a:cubicBezTo>
                      <a:pt x="425781" y="929597"/>
                      <a:pt x="426308" y="931270"/>
                      <a:pt x="426513" y="931422"/>
                    </a:cubicBezTo>
                    <a:cubicBezTo>
                      <a:pt x="427384" y="931972"/>
                      <a:pt x="428016" y="933848"/>
                      <a:pt x="428407" y="937101"/>
                    </a:cubicBezTo>
                    <a:cubicBezTo>
                      <a:pt x="428638" y="939486"/>
                      <a:pt x="429005" y="940551"/>
                      <a:pt x="429461" y="940551"/>
                    </a:cubicBezTo>
                    <a:cubicBezTo>
                      <a:pt x="429462" y="940551"/>
                      <a:pt x="429462" y="940551"/>
                      <a:pt x="429464" y="940551"/>
                    </a:cubicBezTo>
                    <a:cubicBezTo>
                      <a:pt x="429465" y="940551"/>
                      <a:pt x="429469" y="940551"/>
                      <a:pt x="429470" y="940551"/>
                    </a:cubicBezTo>
                    <a:cubicBezTo>
                      <a:pt x="429875" y="940551"/>
                      <a:pt x="430334" y="941002"/>
                      <a:pt x="430492" y="941558"/>
                    </a:cubicBezTo>
                    <a:cubicBezTo>
                      <a:pt x="430746" y="942333"/>
                      <a:pt x="431222" y="942546"/>
                      <a:pt x="432863" y="942546"/>
                    </a:cubicBezTo>
                    <a:cubicBezTo>
                      <a:pt x="432939" y="942546"/>
                      <a:pt x="433018" y="942546"/>
                      <a:pt x="433099" y="942546"/>
                    </a:cubicBezTo>
                    <a:cubicBezTo>
                      <a:pt x="433141" y="942546"/>
                      <a:pt x="433180" y="942546"/>
                      <a:pt x="433221" y="942546"/>
                    </a:cubicBezTo>
                    <a:cubicBezTo>
                      <a:pt x="434387" y="942546"/>
                      <a:pt x="435341" y="942733"/>
                      <a:pt x="435345" y="943030"/>
                    </a:cubicBezTo>
                    <a:cubicBezTo>
                      <a:pt x="435348" y="943281"/>
                      <a:pt x="435651" y="943532"/>
                      <a:pt x="436053" y="943532"/>
                    </a:cubicBezTo>
                    <a:cubicBezTo>
                      <a:pt x="436056" y="943532"/>
                      <a:pt x="436060" y="943532"/>
                      <a:pt x="436063" y="943532"/>
                    </a:cubicBezTo>
                    <a:cubicBezTo>
                      <a:pt x="436065" y="943532"/>
                      <a:pt x="436067" y="943532"/>
                      <a:pt x="436069" y="943532"/>
                    </a:cubicBezTo>
                    <a:cubicBezTo>
                      <a:pt x="436476" y="943532"/>
                      <a:pt x="436985" y="943983"/>
                      <a:pt x="437143" y="944539"/>
                    </a:cubicBezTo>
                    <a:cubicBezTo>
                      <a:pt x="437351" y="945235"/>
                      <a:pt x="437896" y="945537"/>
                      <a:pt x="438927" y="945537"/>
                    </a:cubicBezTo>
                    <a:cubicBezTo>
                      <a:pt x="438946" y="945537"/>
                      <a:pt x="438966" y="945537"/>
                      <a:pt x="438986" y="945537"/>
                    </a:cubicBezTo>
                    <a:cubicBezTo>
                      <a:pt x="439013" y="945537"/>
                      <a:pt x="439039" y="945537"/>
                      <a:pt x="439064" y="945537"/>
                    </a:cubicBezTo>
                    <a:cubicBezTo>
                      <a:pt x="440123" y="945534"/>
                      <a:pt x="440465" y="945791"/>
                      <a:pt x="440473" y="946534"/>
                    </a:cubicBezTo>
                    <a:cubicBezTo>
                      <a:pt x="440481" y="947283"/>
                      <a:pt x="440826" y="947541"/>
                      <a:pt x="441704" y="947541"/>
                    </a:cubicBezTo>
                    <a:cubicBezTo>
                      <a:pt x="441722" y="947541"/>
                      <a:pt x="441738" y="947541"/>
                      <a:pt x="441757" y="947541"/>
                    </a:cubicBezTo>
                    <a:cubicBezTo>
                      <a:pt x="441774" y="947538"/>
                      <a:pt x="441793" y="947538"/>
                      <a:pt x="441808" y="947538"/>
                    </a:cubicBezTo>
                    <a:cubicBezTo>
                      <a:pt x="442686" y="947538"/>
                      <a:pt x="443031" y="947796"/>
                      <a:pt x="443040" y="948544"/>
                    </a:cubicBezTo>
                    <a:cubicBezTo>
                      <a:pt x="443046" y="949100"/>
                      <a:pt x="443253" y="949557"/>
                      <a:pt x="443506" y="949557"/>
                    </a:cubicBezTo>
                    <a:cubicBezTo>
                      <a:pt x="443508" y="949557"/>
                      <a:pt x="443508" y="949557"/>
                      <a:pt x="443510" y="949557"/>
                    </a:cubicBezTo>
                    <a:cubicBezTo>
                      <a:pt x="443510" y="949557"/>
                      <a:pt x="443511" y="949557"/>
                      <a:pt x="443511" y="949557"/>
                    </a:cubicBezTo>
                    <a:cubicBezTo>
                      <a:pt x="443766" y="949557"/>
                      <a:pt x="444176" y="950007"/>
                      <a:pt x="444334" y="950566"/>
                    </a:cubicBezTo>
                    <a:cubicBezTo>
                      <a:pt x="444588" y="951344"/>
                      <a:pt x="445069" y="951558"/>
                      <a:pt x="446507" y="951558"/>
                    </a:cubicBezTo>
                    <a:cubicBezTo>
                      <a:pt x="446566" y="951558"/>
                      <a:pt x="446626" y="951558"/>
                      <a:pt x="446687" y="951555"/>
                    </a:cubicBezTo>
                    <a:cubicBezTo>
                      <a:pt x="446718" y="951555"/>
                      <a:pt x="446748" y="951555"/>
                      <a:pt x="446780" y="951555"/>
                    </a:cubicBezTo>
                    <a:cubicBezTo>
                      <a:pt x="447807" y="951555"/>
                      <a:pt x="448674" y="951749"/>
                      <a:pt x="448677" y="952044"/>
                    </a:cubicBezTo>
                    <a:cubicBezTo>
                      <a:pt x="448679" y="952293"/>
                      <a:pt x="449225" y="952538"/>
                      <a:pt x="449921" y="952538"/>
                    </a:cubicBezTo>
                    <a:cubicBezTo>
                      <a:pt x="449933" y="952538"/>
                      <a:pt x="449943" y="952538"/>
                      <a:pt x="449955" y="952538"/>
                    </a:cubicBezTo>
                    <a:cubicBezTo>
                      <a:pt x="449969" y="952538"/>
                      <a:pt x="449982" y="952538"/>
                      <a:pt x="449997" y="952538"/>
                    </a:cubicBezTo>
                    <a:cubicBezTo>
                      <a:pt x="450689" y="952538"/>
                      <a:pt x="451229" y="952735"/>
                      <a:pt x="451233" y="953033"/>
                    </a:cubicBezTo>
                    <a:cubicBezTo>
                      <a:pt x="451235" y="953281"/>
                      <a:pt x="452111" y="953519"/>
                      <a:pt x="453193" y="953519"/>
                    </a:cubicBezTo>
                    <a:cubicBezTo>
                      <a:pt x="453219" y="953519"/>
                      <a:pt x="453247" y="953519"/>
                      <a:pt x="453274" y="953519"/>
                    </a:cubicBezTo>
                    <a:cubicBezTo>
                      <a:pt x="453308" y="953519"/>
                      <a:pt x="453342" y="953519"/>
                      <a:pt x="453376" y="953519"/>
                    </a:cubicBezTo>
                    <a:cubicBezTo>
                      <a:pt x="454448" y="953519"/>
                      <a:pt x="455313" y="953708"/>
                      <a:pt x="455315" y="954005"/>
                    </a:cubicBezTo>
                    <a:cubicBezTo>
                      <a:pt x="455319" y="954279"/>
                      <a:pt x="457297" y="954452"/>
                      <a:pt x="460545" y="954452"/>
                    </a:cubicBezTo>
                    <a:cubicBezTo>
                      <a:pt x="460910" y="954452"/>
                      <a:pt x="461289" y="954449"/>
                      <a:pt x="461682" y="954446"/>
                    </a:cubicBezTo>
                    <a:cubicBezTo>
                      <a:pt x="465602" y="954402"/>
                      <a:pt x="468041" y="954171"/>
                      <a:pt x="468039" y="953866"/>
                    </a:cubicBezTo>
                    <a:cubicBezTo>
                      <a:pt x="468034" y="953559"/>
                      <a:pt x="469203" y="953343"/>
                      <a:pt x="470577" y="953328"/>
                    </a:cubicBezTo>
                    <a:cubicBezTo>
                      <a:pt x="472001" y="953310"/>
                      <a:pt x="473120" y="953044"/>
                      <a:pt x="473116" y="952790"/>
                    </a:cubicBezTo>
                    <a:cubicBezTo>
                      <a:pt x="473112" y="952486"/>
                      <a:pt x="473670" y="952274"/>
                      <a:pt x="474381" y="952266"/>
                    </a:cubicBezTo>
                    <a:cubicBezTo>
                      <a:pt x="475094" y="952261"/>
                      <a:pt x="475653" y="952000"/>
                      <a:pt x="475650" y="951745"/>
                    </a:cubicBezTo>
                    <a:cubicBezTo>
                      <a:pt x="475648" y="951441"/>
                      <a:pt x="477324" y="951219"/>
                      <a:pt x="479716" y="951192"/>
                    </a:cubicBezTo>
                    <a:cubicBezTo>
                      <a:pt x="482108" y="951166"/>
                      <a:pt x="483784" y="950944"/>
                      <a:pt x="483781" y="950636"/>
                    </a:cubicBezTo>
                    <a:cubicBezTo>
                      <a:pt x="483778" y="950333"/>
                      <a:pt x="484132" y="950125"/>
                      <a:pt x="484539" y="950121"/>
                    </a:cubicBezTo>
                    <a:cubicBezTo>
                      <a:pt x="484946" y="950115"/>
                      <a:pt x="485299" y="949858"/>
                      <a:pt x="485297" y="949604"/>
                    </a:cubicBezTo>
                    <a:cubicBezTo>
                      <a:pt x="485293" y="949297"/>
                      <a:pt x="485749" y="949089"/>
                      <a:pt x="486309" y="949083"/>
                    </a:cubicBezTo>
                    <a:cubicBezTo>
                      <a:pt x="486869" y="949077"/>
                      <a:pt x="487325" y="948817"/>
                      <a:pt x="487321" y="948562"/>
                    </a:cubicBezTo>
                    <a:cubicBezTo>
                      <a:pt x="487319" y="948257"/>
                      <a:pt x="487774" y="948047"/>
                      <a:pt x="488334" y="948041"/>
                    </a:cubicBezTo>
                    <a:cubicBezTo>
                      <a:pt x="488892" y="948035"/>
                      <a:pt x="489348" y="947775"/>
                      <a:pt x="489346" y="947520"/>
                    </a:cubicBezTo>
                    <a:cubicBezTo>
                      <a:pt x="489342" y="947217"/>
                      <a:pt x="490357" y="947003"/>
                      <a:pt x="491630" y="946988"/>
                    </a:cubicBezTo>
                    <a:cubicBezTo>
                      <a:pt x="493564" y="946964"/>
                      <a:pt x="493917" y="946810"/>
                      <a:pt x="493909" y="945947"/>
                    </a:cubicBezTo>
                    <a:cubicBezTo>
                      <a:pt x="493900" y="945081"/>
                      <a:pt x="494255" y="944923"/>
                      <a:pt x="495985" y="944907"/>
                    </a:cubicBezTo>
                    <a:cubicBezTo>
                      <a:pt x="497971" y="944884"/>
                      <a:pt x="499991" y="943539"/>
                      <a:pt x="499977" y="942216"/>
                    </a:cubicBezTo>
                    <a:cubicBezTo>
                      <a:pt x="499974" y="942011"/>
                      <a:pt x="501346" y="941795"/>
                      <a:pt x="503026" y="941774"/>
                    </a:cubicBezTo>
                    <a:cubicBezTo>
                      <a:pt x="504705" y="941757"/>
                      <a:pt x="506076" y="941537"/>
                      <a:pt x="506074" y="941233"/>
                    </a:cubicBezTo>
                    <a:cubicBezTo>
                      <a:pt x="506070" y="940925"/>
                      <a:pt x="506628" y="940718"/>
                      <a:pt x="507340" y="940709"/>
                    </a:cubicBezTo>
                    <a:cubicBezTo>
                      <a:pt x="508053" y="940701"/>
                      <a:pt x="508609" y="940440"/>
                      <a:pt x="508607" y="940186"/>
                    </a:cubicBezTo>
                    <a:cubicBezTo>
                      <a:pt x="508603" y="939881"/>
                      <a:pt x="509620" y="939665"/>
                      <a:pt x="510891" y="939650"/>
                    </a:cubicBezTo>
                    <a:cubicBezTo>
                      <a:pt x="510935" y="939650"/>
                      <a:pt x="510978" y="939650"/>
                      <a:pt x="511021" y="939650"/>
                    </a:cubicBezTo>
                    <a:cubicBezTo>
                      <a:pt x="512233" y="939650"/>
                      <a:pt x="513184" y="939840"/>
                      <a:pt x="513186" y="940136"/>
                    </a:cubicBezTo>
                    <a:cubicBezTo>
                      <a:pt x="513189" y="940384"/>
                      <a:pt x="513879" y="940628"/>
                      <a:pt x="514675" y="940628"/>
                    </a:cubicBezTo>
                    <a:cubicBezTo>
                      <a:pt x="514689" y="940628"/>
                      <a:pt x="514704" y="940628"/>
                      <a:pt x="514720" y="940628"/>
                    </a:cubicBezTo>
                    <a:cubicBezTo>
                      <a:pt x="515585" y="940618"/>
                      <a:pt x="516244" y="940358"/>
                      <a:pt x="516240" y="940103"/>
                    </a:cubicBezTo>
                    <a:cubicBezTo>
                      <a:pt x="516238" y="939796"/>
                      <a:pt x="517862" y="939574"/>
                      <a:pt x="520052" y="939551"/>
                    </a:cubicBezTo>
                    <a:cubicBezTo>
                      <a:pt x="520432" y="939547"/>
                      <a:pt x="520776" y="939545"/>
                      <a:pt x="521085" y="939545"/>
                    </a:cubicBezTo>
                    <a:cubicBezTo>
                      <a:pt x="523586" y="939545"/>
                      <a:pt x="523870" y="939711"/>
                      <a:pt x="523879" y="940528"/>
                    </a:cubicBezTo>
                    <a:cubicBezTo>
                      <a:pt x="523888" y="941227"/>
                      <a:pt x="524235" y="941531"/>
                      <a:pt x="525072" y="941531"/>
                    </a:cubicBezTo>
                    <a:cubicBezTo>
                      <a:pt x="525085" y="941531"/>
                      <a:pt x="525099" y="941531"/>
                      <a:pt x="525112" y="941531"/>
                    </a:cubicBezTo>
                    <a:cubicBezTo>
                      <a:pt x="525125" y="941531"/>
                      <a:pt x="525138" y="941531"/>
                      <a:pt x="525150" y="941531"/>
                    </a:cubicBezTo>
                    <a:cubicBezTo>
                      <a:pt x="526038" y="941531"/>
                      <a:pt x="526392" y="941888"/>
                      <a:pt x="526655" y="943041"/>
                    </a:cubicBezTo>
                    <a:cubicBezTo>
                      <a:pt x="526818" y="943902"/>
                      <a:pt x="527279" y="944556"/>
                      <a:pt x="527686" y="944556"/>
                    </a:cubicBezTo>
                    <a:cubicBezTo>
                      <a:pt x="527689" y="944556"/>
                      <a:pt x="527690" y="944556"/>
                      <a:pt x="527691" y="944556"/>
                    </a:cubicBezTo>
                    <a:cubicBezTo>
                      <a:pt x="527704" y="944556"/>
                      <a:pt x="527718" y="944556"/>
                      <a:pt x="527730" y="944556"/>
                    </a:cubicBezTo>
                    <a:cubicBezTo>
                      <a:pt x="528457" y="944556"/>
                      <a:pt x="528575" y="944814"/>
                      <a:pt x="529514" y="948401"/>
                    </a:cubicBezTo>
                    <a:cubicBezTo>
                      <a:pt x="529831" y="949519"/>
                      <a:pt x="530559" y="950987"/>
                      <a:pt x="531128" y="951643"/>
                    </a:cubicBezTo>
                    <a:cubicBezTo>
                      <a:pt x="531900" y="952498"/>
                      <a:pt x="532166" y="953513"/>
                      <a:pt x="532191" y="955803"/>
                    </a:cubicBezTo>
                    <a:cubicBezTo>
                      <a:pt x="532220" y="958350"/>
                      <a:pt x="532023" y="959014"/>
                      <a:pt x="530966" y="960093"/>
                    </a:cubicBezTo>
                    <a:cubicBezTo>
                      <a:pt x="530263" y="960812"/>
                      <a:pt x="529714" y="961939"/>
                      <a:pt x="529723" y="962653"/>
                    </a:cubicBezTo>
                    <a:cubicBezTo>
                      <a:pt x="529740" y="964177"/>
                      <a:pt x="528943" y="965869"/>
                      <a:pt x="527633" y="967000"/>
                    </a:cubicBezTo>
                    <a:cubicBezTo>
                      <a:pt x="527129" y="967467"/>
                      <a:pt x="526729" y="968183"/>
                      <a:pt x="526735" y="968640"/>
                    </a:cubicBezTo>
                    <a:cubicBezTo>
                      <a:pt x="526740" y="969099"/>
                      <a:pt x="526190" y="970020"/>
                      <a:pt x="525486" y="970740"/>
                    </a:cubicBezTo>
                    <a:cubicBezTo>
                      <a:pt x="524781" y="971463"/>
                      <a:pt x="524234" y="972639"/>
                      <a:pt x="524242" y="973350"/>
                    </a:cubicBezTo>
                    <a:cubicBezTo>
                      <a:pt x="524250" y="974064"/>
                      <a:pt x="524053" y="974625"/>
                      <a:pt x="523798" y="974629"/>
                    </a:cubicBezTo>
                    <a:cubicBezTo>
                      <a:pt x="523543" y="974631"/>
                      <a:pt x="523142" y="975094"/>
                      <a:pt x="522995" y="975656"/>
                    </a:cubicBezTo>
                    <a:cubicBezTo>
                      <a:pt x="522848" y="976217"/>
                      <a:pt x="522346" y="976680"/>
                      <a:pt x="521939" y="976686"/>
                    </a:cubicBezTo>
                    <a:cubicBezTo>
                      <a:pt x="521531" y="976688"/>
                      <a:pt x="521230" y="977049"/>
                      <a:pt x="521235" y="977508"/>
                    </a:cubicBezTo>
                    <a:cubicBezTo>
                      <a:pt x="521245" y="978423"/>
                      <a:pt x="520089" y="979760"/>
                      <a:pt x="519275" y="979769"/>
                    </a:cubicBezTo>
                    <a:cubicBezTo>
                      <a:pt x="518970" y="979773"/>
                      <a:pt x="518717" y="979977"/>
                      <a:pt x="518722" y="980284"/>
                    </a:cubicBezTo>
                    <a:cubicBezTo>
                      <a:pt x="518725" y="980539"/>
                      <a:pt x="518422" y="980796"/>
                      <a:pt x="518065" y="980799"/>
                    </a:cubicBezTo>
                    <a:cubicBezTo>
                      <a:pt x="517709" y="980805"/>
                      <a:pt x="517103" y="981270"/>
                      <a:pt x="516703" y="981832"/>
                    </a:cubicBezTo>
                    <a:cubicBezTo>
                      <a:pt x="516302" y="982397"/>
                      <a:pt x="515442" y="982864"/>
                      <a:pt x="514830" y="982868"/>
                    </a:cubicBezTo>
                    <a:cubicBezTo>
                      <a:pt x="514170" y="982876"/>
                      <a:pt x="513661" y="983084"/>
                      <a:pt x="513666" y="983391"/>
                    </a:cubicBezTo>
                    <a:cubicBezTo>
                      <a:pt x="513668" y="983646"/>
                      <a:pt x="513315" y="983904"/>
                      <a:pt x="512908" y="983910"/>
                    </a:cubicBezTo>
                    <a:cubicBezTo>
                      <a:pt x="512500" y="983912"/>
                      <a:pt x="512150" y="984375"/>
                      <a:pt x="512156" y="984933"/>
                    </a:cubicBezTo>
                    <a:cubicBezTo>
                      <a:pt x="512162" y="985496"/>
                      <a:pt x="511862" y="985955"/>
                      <a:pt x="511453" y="985961"/>
                    </a:cubicBezTo>
                    <a:cubicBezTo>
                      <a:pt x="511048" y="985967"/>
                      <a:pt x="510544" y="986428"/>
                      <a:pt x="510398" y="986990"/>
                    </a:cubicBezTo>
                    <a:cubicBezTo>
                      <a:pt x="510201" y="987655"/>
                      <a:pt x="509645" y="988018"/>
                      <a:pt x="508830" y="988026"/>
                    </a:cubicBezTo>
                    <a:cubicBezTo>
                      <a:pt x="508170" y="988032"/>
                      <a:pt x="507612" y="988243"/>
                      <a:pt x="507615" y="988547"/>
                    </a:cubicBezTo>
                    <a:cubicBezTo>
                      <a:pt x="507618" y="988801"/>
                      <a:pt x="507315" y="989059"/>
                      <a:pt x="506907" y="989065"/>
                    </a:cubicBezTo>
                    <a:cubicBezTo>
                      <a:pt x="506500" y="989068"/>
                      <a:pt x="505997" y="989533"/>
                      <a:pt x="505850" y="990094"/>
                    </a:cubicBezTo>
                    <a:cubicBezTo>
                      <a:pt x="505703" y="990657"/>
                      <a:pt x="505097" y="991119"/>
                      <a:pt x="504539" y="991128"/>
                    </a:cubicBezTo>
                    <a:cubicBezTo>
                      <a:pt x="503826" y="991134"/>
                      <a:pt x="503475" y="991595"/>
                      <a:pt x="503283" y="992666"/>
                    </a:cubicBezTo>
                    <a:cubicBezTo>
                      <a:pt x="503040" y="993737"/>
                      <a:pt x="502689" y="994200"/>
                      <a:pt x="502028" y="994208"/>
                    </a:cubicBezTo>
                    <a:cubicBezTo>
                      <a:pt x="501468" y="994214"/>
                      <a:pt x="501062" y="994422"/>
                      <a:pt x="501067" y="994727"/>
                    </a:cubicBezTo>
                    <a:cubicBezTo>
                      <a:pt x="501068" y="994981"/>
                      <a:pt x="500410" y="995244"/>
                      <a:pt x="499597" y="995253"/>
                    </a:cubicBezTo>
                    <a:cubicBezTo>
                      <a:pt x="498528" y="995265"/>
                      <a:pt x="497972" y="995578"/>
                      <a:pt x="497775" y="996292"/>
                    </a:cubicBezTo>
                    <a:cubicBezTo>
                      <a:pt x="497530" y="997108"/>
                      <a:pt x="497023" y="997318"/>
                      <a:pt x="495189" y="997336"/>
                    </a:cubicBezTo>
                    <a:cubicBezTo>
                      <a:pt x="493967" y="997351"/>
                      <a:pt x="492952" y="997565"/>
                      <a:pt x="492957" y="997872"/>
                    </a:cubicBezTo>
                    <a:cubicBezTo>
                      <a:pt x="492959" y="998126"/>
                      <a:pt x="492199" y="998387"/>
                      <a:pt x="491231" y="998398"/>
                    </a:cubicBezTo>
                    <a:cubicBezTo>
                      <a:pt x="489908" y="998412"/>
                      <a:pt x="489401" y="998673"/>
                      <a:pt x="489156" y="999440"/>
                    </a:cubicBezTo>
                    <a:cubicBezTo>
                      <a:pt x="488861" y="1000359"/>
                      <a:pt x="488404" y="1000467"/>
                      <a:pt x="484945" y="1000505"/>
                    </a:cubicBezTo>
                    <a:cubicBezTo>
                      <a:pt x="481586" y="1000542"/>
                      <a:pt x="480874" y="1000704"/>
                      <a:pt x="480273" y="1001576"/>
                    </a:cubicBezTo>
                    <a:cubicBezTo>
                      <a:pt x="479872" y="1002138"/>
                      <a:pt x="479164" y="1002605"/>
                      <a:pt x="478657" y="1002612"/>
                    </a:cubicBezTo>
                    <a:cubicBezTo>
                      <a:pt x="478147" y="1002618"/>
                      <a:pt x="477742" y="1002825"/>
                      <a:pt x="477745" y="1003129"/>
                    </a:cubicBezTo>
                    <a:cubicBezTo>
                      <a:pt x="477747" y="1003384"/>
                      <a:pt x="476937" y="1003647"/>
                      <a:pt x="475971" y="1003659"/>
                    </a:cubicBezTo>
                    <a:cubicBezTo>
                      <a:pt x="475002" y="1003668"/>
                      <a:pt x="474191" y="1003882"/>
                      <a:pt x="474193" y="1004185"/>
                    </a:cubicBezTo>
                    <a:cubicBezTo>
                      <a:pt x="474196" y="1004440"/>
                      <a:pt x="473283" y="1004706"/>
                      <a:pt x="472164" y="1004718"/>
                    </a:cubicBezTo>
                    <a:cubicBezTo>
                      <a:pt x="471044" y="1004729"/>
                      <a:pt x="470130" y="1004943"/>
                      <a:pt x="470134" y="1005248"/>
                    </a:cubicBezTo>
                    <a:cubicBezTo>
                      <a:pt x="470136" y="1005503"/>
                      <a:pt x="469580" y="1005765"/>
                      <a:pt x="468868" y="1005771"/>
                    </a:cubicBezTo>
                    <a:cubicBezTo>
                      <a:pt x="468155" y="1005781"/>
                      <a:pt x="467597" y="1005991"/>
                      <a:pt x="467602" y="1006296"/>
                    </a:cubicBezTo>
                    <a:cubicBezTo>
                      <a:pt x="467604" y="1006550"/>
                      <a:pt x="466334" y="1006819"/>
                      <a:pt x="464806" y="1006836"/>
                    </a:cubicBezTo>
                    <a:cubicBezTo>
                      <a:pt x="463281" y="1006851"/>
                      <a:pt x="462011" y="1007071"/>
                      <a:pt x="462015" y="1007375"/>
                    </a:cubicBezTo>
                    <a:cubicBezTo>
                      <a:pt x="462017" y="1007629"/>
                      <a:pt x="461205" y="1007893"/>
                      <a:pt x="460238" y="1007905"/>
                    </a:cubicBezTo>
                    <a:cubicBezTo>
                      <a:pt x="458814" y="1007919"/>
                      <a:pt x="458459" y="1008127"/>
                      <a:pt x="458470" y="1008943"/>
                    </a:cubicBezTo>
                    <a:cubicBezTo>
                      <a:pt x="458479" y="1009859"/>
                      <a:pt x="458124" y="1009964"/>
                      <a:pt x="454917" y="1009999"/>
                    </a:cubicBezTo>
                    <a:cubicBezTo>
                      <a:pt x="452984" y="1010020"/>
                      <a:pt x="451357" y="1010242"/>
                      <a:pt x="451359" y="1010444"/>
                    </a:cubicBezTo>
                    <a:cubicBezTo>
                      <a:pt x="451375" y="1011766"/>
                      <a:pt x="449354" y="1013113"/>
                      <a:pt x="447420" y="1013136"/>
                    </a:cubicBezTo>
                    <a:cubicBezTo>
                      <a:pt x="445790" y="1013153"/>
                      <a:pt x="445284" y="1013364"/>
                      <a:pt x="445038" y="1014180"/>
                    </a:cubicBezTo>
                    <a:cubicBezTo>
                      <a:pt x="444842" y="1014845"/>
                      <a:pt x="444287" y="1015208"/>
                      <a:pt x="443473" y="1015216"/>
                    </a:cubicBezTo>
                    <a:cubicBezTo>
                      <a:pt x="442812" y="1015222"/>
                      <a:pt x="442253" y="1015432"/>
                      <a:pt x="442258" y="1015737"/>
                    </a:cubicBezTo>
                    <a:cubicBezTo>
                      <a:pt x="442260" y="1015992"/>
                      <a:pt x="441804" y="1016252"/>
                      <a:pt x="441245" y="1016258"/>
                    </a:cubicBezTo>
                    <a:cubicBezTo>
                      <a:pt x="440685" y="1016264"/>
                      <a:pt x="440230" y="1016472"/>
                      <a:pt x="440232" y="1016775"/>
                    </a:cubicBezTo>
                    <a:cubicBezTo>
                      <a:pt x="440236" y="1017030"/>
                      <a:pt x="439932" y="1017288"/>
                      <a:pt x="439526" y="1017294"/>
                    </a:cubicBezTo>
                    <a:cubicBezTo>
                      <a:pt x="439120" y="1017296"/>
                      <a:pt x="438615" y="1017761"/>
                      <a:pt x="438468" y="1018324"/>
                    </a:cubicBezTo>
                    <a:cubicBezTo>
                      <a:pt x="438223" y="1019087"/>
                      <a:pt x="437716" y="1019347"/>
                      <a:pt x="436343" y="1019365"/>
                    </a:cubicBezTo>
                    <a:cubicBezTo>
                      <a:pt x="435019" y="1019376"/>
                      <a:pt x="434208" y="1019792"/>
                      <a:pt x="433152" y="1020925"/>
                    </a:cubicBezTo>
                    <a:cubicBezTo>
                      <a:pt x="431997" y="1022209"/>
                      <a:pt x="431337" y="1022473"/>
                      <a:pt x="429454" y="1022492"/>
                    </a:cubicBezTo>
                    <a:cubicBezTo>
                      <a:pt x="427571" y="1022513"/>
                      <a:pt x="427064" y="1022724"/>
                      <a:pt x="426819" y="1023540"/>
                    </a:cubicBezTo>
                    <a:cubicBezTo>
                      <a:pt x="426575" y="1024410"/>
                      <a:pt x="426067" y="1024568"/>
                      <a:pt x="423472" y="1024597"/>
                    </a:cubicBezTo>
                    <a:cubicBezTo>
                      <a:pt x="421793" y="1024614"/>
                      <a:pt x="420472" y="1024834"/>
                      <a:pt x="420475" y="1025137"/>
                    </a:cubicBezTo>
                    <a:cubicBezTo>
                      <a:pt x="420479" y="1025392"/>
                      <a:pt x="420124" y="1025650"/>
                      <a:pt x="419718" y="1025656"/>
                    </a:cubicBezTo>
                    <a:cubicBezTo>
                      <a:pt x="419310" y="1025658"/>
                      <a:pt x="418956" y="1025866"/>
                      <a:pt x="418960" y="1026173"/>
                    </a:cubicBezTo>
                    <a:cubicBezTo>
                      <a:pt x="418963" y="1026428"/>
                      <a:pt x="418609" y="1026685"/>
                      <a:pt x="418202" y="1026691"/>
                    </a:cubicBezTo>
                    <a:cubicBezTo>
                      <a:pt x="417795" y="1026694"/>
                      <a:pt x="417442" y="1026902"/>
                      <a:pt x="417444" y="1027206"/>
                    </a:cubicBezTo>
                    <a:cubicBezTo>
                      <a:pt x="417448" y="1027461"/>
                      <a:pt x="416993" y="1027721"/>
                      <a:pt x="416433" y="1027727"/>
                    </a:cubicBezTo>
                    <a:cubicBezTo>
                      <a:pt x="415872" y="1027730"/>
                      <a:pt x="415415" y="1027941"/>
                      <a:pt x="415420" y="1028245"/>
                    </a:cubicBezTo>
                    <a:cubicBezTo>
                      <a:pt x="415423" y="1028500"/>
                      <a:pt x="414407" y="1028766"/>
                      <a:pt x="413135" y="1028780"/>
                    </a:cubicBezTo>
                    <a:cubicBezTo>
                      <a:pt x="411863" y="1028795"/>
                      <a:pt x="410847" y="1029008"/>
                      <a:pt x="410851" y="1029313"/>
                    </a:cubicBezTo>
                    <a:cubicBezTo>
                      <a:pt x="410854" y="1029567"/>
                      <a:pt x="410399" y="1029828"/>
                      <a:pt x="409839" y="1029834"/>
                    </a:cubicBezTo>
                    <a:cubicBezTo>
                      <a:pt x="409278" y="1029839"/>
                      <a:pt x="408824" y="1030050"/>
                      <a:pt x="408826" y="1030355"/>
                    </a:cubicBezTo>
                    <a:cubicBezTo>
                      <a:pt x="408830" y="1030609"/>
                      <a:pt x="407814" y="1030875"/>
                      <a:pt x="406541" y="1030889"/>
                    </a:cubicBezTo>
                    <a:cubicBezTo>
                      <a:pt x="405270" y="1030905"/>
                      <a:pt x="404254" y="1031118"/>
                      <a:pt x="404258" y="1031422"/>
                    </a:cubicBezTo>
                    <a:cubicBezTo>
                      <a:pt x="404261" y="1031730"/>
                      <a:pt x="401973" y="1031954"/>
                      <a:pt x="398410" y="1031996"/>
                    </a:cubicBezTo>
                    <a:cubicBezTo>
                      <a:pt x="398081" y="1031999"/>
                      <a:pt x="397764" y="1032002"/>
                      <a:pt x="397458" y="1032002"/>
                    </a:cubicBezTo>
                    <a:cubicBezTo>
                      <a:pt x="394444" y="1032002"/>
                      <a:pt x="392556" y="1031829"/>
                      <a:pt x="392553" y="1031551"/>
                    </a:cubicBezTo>
                    <a:cubicBezTo>
                      <a:pt x="392548" y="1031256"/>
                      <a:pt x="391598" y="1031068"/>
                      <a:pt x="390386" y="1031068"/>
                    </a:cubicBezTo>
                    <a:cubicBezTo>
                      <a:pt x="390343" y="1031068"/>
                      <a:pt x="390300" y="1031068"/>
                      <a:pt x="390257" y="1031068"/>
                    </a:cubicBezTo>
                    <a:cubicBezTo>
                      <a:pt x="390221" y="1031068"/>
                      <a:pt x="390185" y="1031068"/>
                      <a:pt x="390152" y="1031068"/>
                    </a:cubicBezTo>
                    <a:cubicBezTo>
                      <a:pt x="388930" y="1031068"/>
                      <a:pt x="387963" y="1030831"/>
                      <a:pt x="387961" y="1030586"/>
                    </a:cubicBezTo>
                    <a:cubicBezTo>
                      <a:pt x="387958" y="1030285"/>
                      <a:pt x="387606" y="1030085"/>
                      <a:pt x="387205" y="1030085"/>
                    </a:cubicBezTo>
                    <a:cubicBezTo>
                      <a:pt x="387202" y="1030085"/>
                      <a:pt x="387197" y="1030085"/>
                      <a:pt x="387192" y="1030085"/>
                    </a:cubicBezTo>
                    <a:cubicBezTo>
                      <a:pt x="387188" y="1030085"/>
                      <a:pt x="387185" y="1030085"/>
                      <a:pt x="387181" y="1030085"/>
                    </a:cubicBezTo>
                    <a:cubicBezTo>
                      <a:pt x="386779" y="1030085"/>
                      <a:pt x="386426" y="1029837"/>
                      <a:pt x="386423" y="1029585"/>
                    </a:cubicBezTo>
                    <a:cubicBezTo>
                      <a:pt x="386420" y="1029290"/>
                      <a:pt x="385604" y="1029097"/>
                      <a:pt x="384533" y="1029097"/>
                    </a:cubicBezTo>
                    <a:cubicBezTo>
                      <a:pt x="384501" y="1029097"/>
                      <a:pt x="384467" y="1029097"/>
                      <a:pt x="384433" y="1029097"/>
                    </a:cubicBezTo>
                    <a:cubicBezTo>
                      <a:pt x="384317" y="1029099"/>
                      <a:pt x="384207" y="1029099"/>
                      <a:pt x="384103" y="1029099"/>
                    </a:cubicBezTo>
                    <a:cubicBezTo>
                      <a:pt x="382536" y="1029099"/>
                      <a:pt x="382423" y="1028912"/>
                      <a:pt x="382072" y="1027291"/>
                    </a:cubicBezTo>
                    <a:cubicBezTo>
                      <a:pt x="381640" y="1025058"/>
                      <a:pt x="380754" y="1023036"/>
                      <a:pt x="380195" y="1023036"/>
                    </a:cubicBezTo>
                    <a:cubicBezTo>
                      <a:pt x="380194" y="1023036"/>
                      <a:pt x="380193" y="1023036"/>
                      <a:pt x="380193" y="1023036"/>
                    </a:cubicBezTo>
                    <a:cubicBezTo>
                      <a:pt x="380191" y="1023036"/>
                      <a:pt x="380191" y="1023036"/>
                      <a:pt x="380189" y="1023036"/>
                    </a:cubicBezTo>
                    <a:cubicBezTo>
                      <a:pt x="379377" y="1023036"/>
                      <a:pt x="378569" y="1018826"/>
                      <a:pt x="378898" y="1016486"/>
                    </a:cubicBezTo>
                    <a:cubicBezTo>
                      <a:pt x="379605" y="1011342"/>
                      <a:pt x="378533" y="1001696"/>
                      <a:pt x="377211" y="1001696"/>
                    </a:cubicBezTo>
                    <a:cubicBezTo>
                      <a:pt x="377209" y="1001696"/>
                      <a:pt x="377208" y="1001696"/>
                      <a:pt x="377208" y="1001696"/>
                    </a:cubicBezTo>
                    <a:cubicBezTo>
                      <a:pt x="377207" y="1001696"/>
                      <a:pt x="377205" y="1001696"/>
                      <a:pt x="377204" y="1001696"/>
                    </a:cubicBezTo>
                    <a:cubicBezTo>
                      <a:pt x="376442" y="1001692"/>
                      <a:pt x="375909" y="999411"/>
                      <a:pt x="375870" y="995753"/>
                    </a:cubicBezTo>
                    <a:cubicBezTo>
                      <a:pt x="375850" y="994074"/>
                      <a:pt x="375582" y="992701"/>
                      <a:pt x="375118" y="992251"/>
                    </a:cubicBezTo>
                    <a:cubicBezTo>
                      <a:pt x="374706" y="991896"/>
                      <a:pt x="374234" y="990630"/>
                      <a:pt x="374019" y="989513"/>
                    </a:cubicBezTo>
                    <a:cubicBezTo>
                      <a:pt x="373804" y="988398"/>
                      <a:pt x="373439" y="987487"/>
                      <a:pt x="373184" y="987487"/>
                    </a:cubicBezTo>
                    <a:cubicBezTo>
                      <a:pt x="373184" y="987487"/>
                      <a:pt x="373182" y="987487"/>
                      <a:pt x="373182" y="987487"/>
                    </a:cubicBezTo>
                    <a:cubicBezTo>
                      <a:pt x="373182" y="987487"/>
                      <a:pt x="373182" y="987487"/>
                      <a:pt x="373181" y="987487"/>
                    </a:cubicBezTo>
                    <a:cubicBezTo>
                      <a:pt x="372927" y="987487"/>
                      <a:pt x="372714" y="986625"/>
                      <a:pt x="372703" y="985507"/>
                    </a:cubicBezTo>
                    <a:cubicBezTo>
                      <a:pt x="372670" y="982613"/>
                      <a:pt x="372088" y="980381"/>
                      <a:pt x="371377" y="980383"/>
                    </a:cubicBezTo>
                    <a:cubicBezTo>
                      <a:pt x="371376" y="980383"/>
                      <a:pt x="371374" y="980383"/>
                      <a:pt x="371374" y="980383"/>
                    </a:cubicBezTo>
                    <a:cubicBezTo>
                      <a:pt x="371373" y="980383"/>
                      <a:pt x="371371" y="980383"/>
                      <a:pt x="371370" y="980383"/>
                    </a:cubicBezTo>
                    <a:cubicBezTo>
                      <a:pt x="370607" y="980383"/>
                      <a:pt x="370075" y="978102"/>
                      <a:pt x="370039" y="974749"/>
                    </a:cubicBezTo>
                    <a:cubicBezTo>
                      <a:pt x="370023" y="973377"/>
                      <a:pt x="369807" y="972258"/>
                      <a:pt x="369553" y="972258"/>
                    </a:cubicBezTo>
                    <a:cubicBezTo>
                      <a:pt x="369553" y="972258"/>
                      <a:pt x="369553" y="972258"/>
                      <a:pt x="369553" y="972258"/>
                    </a:cubicBezTo>
                    <a:cubicBezTo>
                      <a:pt x="369552" y="972258"/>
                      <a:pt x="369552" y="972258"/>
                      <a:pt x="369552" y="972258"/>
                    </a:cubicBezTo>
                    <a:cubicBezTo>
                      <a:pt x="369297" y="972258"/>
                      <a:pt x="368832" y="971554"/>
                      <a:pt x="368467" y="970743"/>
                    </a:cubicBezTo>
                    <a:cubicBezTo>
                      <a:pt x="368102" y="969886"/>
                      <a:pt x="367487" y="969230"/>
                      <a:pt x="367130" y="969230"/>
                    </a:cubicBezTo>
                    <a:cubicBezTo>
                      <a:pt x="367129" y="969230"/>
                      <a:pt x="367127" y="969230"/>
                      <a:pt x="367127" y="969230"/>
                    </a:cubicBezTo>
                    <a:cubicBezTo>
                      <a:pt x="367123" y="969233"/>
                      <a:pt x="367118" y="969233"/>
                      <a:pt x="367113" y="969233"/>
                    </a:cubicBezTo>
                    <a:cubicBezTo>
                      <a:pt x="366713" y="969233"/>
                      <a:pt x="366411" y="969034"/>
                      <a:pt x="366410" y="968833"/>
                    </a:cubicBezTo>
                    <a:cubicBezTo>
                      <a:pt x="366397" y="967718"/>
                      <a:pt x="364418" y="966226"/>
                      <a:pt x="362943" y="966226"/>
                    </a:cubicBezTo>
                    <a:cubicBezTo>
                      <a:pt x="362936" y="966226"/>
                      <a:pt x="362929" y="966226"/>
                      <a:pt x="362920" y="966226"/>
                    </a:cubicBezTo>
                    <a:cubicBezTo>
                      <a:pt x="362906" y="966226"/>
                      <a:pt x="362889" y="966226"/>
                      <a:pt x="362874" y="966226"/>
                    </a:cubicBezTo>
                    <a:cubicBezTo>
                      <a:pt x="361980" y="966226"/>
                      <a:pt x="361284" y="965929"/>
                      <a:pt x="361079" y="965429"/>
                    </a:cubicBezTo>
                    <a:cubicBezTo>
                      <a:pt x="360503" y="964011"/>
                      <a:pt x="360722" y="960751"/>
                      <a:pt x="361375" y="960031"/>
                    </a:cubicBezTo>
                    <a:cubicBezTo>
                      <a:pt x="363281" y="958083"/>
                      <a:pt x="363608" y="955039"/>
                      <a:pt x="361899" y="955037"/>
                    </a:cubicBezTo>
                    <a:lnTo>
                      <a:pt x="361894" y="955039"/>
                    </a:lnTo>
                    <a:cubicBezTo>
                      <a:pt x="361888" y="955037"/>
                      <a:pt x="361884" y="955037"/>
                      <a:pt x="361880" y="955037"/>
                    </a:cubicBezTo>
                    <a:cubicBezTo>
                      <a:pt x="361878" y="955037"/>
                      <a:pt x="361877" y="955037"/>
                      <a:pt x="361875" y="955037"/>
                    </a:cubicBezTo>
                    <a:cubicBezTo>
                      <a:pt x="361470" y="955037"/>
                      <a:pt x="361008" y="954385"/>
                      <a:pt x="360845" y="953521"/>
                    </a:cubicBezTo>
                    <a:cubicBezTo>
                      <a:pt x="360584" y="952284"/>
                      <a:pt x="360284" y="952015"/>
                      <a:pt x="359180" y="952015"/>
                    </a:cubicBezTo>
                    <a:cubicBezTo>
                      <a:pt x="359155" y="952015"/>
                      <a:pt x="359127" y="952015"/>
                      <a:pt x="359099" y="952015"/>
                    </a:cubicBezTo>
                    <a:cubicBezTo>
                      <a:pt x="359071" y="952015"/>
                      <a:pt x="359043" y="952015"/>
                      <a:pt x="359016" y="952015"/>
                    </a:cubicBezTo>
                    <a:cubicBezTo>
                      <a:pt x="357914" y="952015"/>
                      <a:pt x="357615" y="951749"/>
                      <a:pt x="357401" y="950508"/>
                    </a:cubicBezTo>
                    <a:cubicBezTo>
                      <a:pt x="357190" y="949648"/>
                      <a:pt x="356726" y="948992"/>
                      <a:pt x="356319" y="948992"/>
                    </a:cubicBezTo>
                    <a:cubicBezTo>
                      <a:pt x="356319" y="948992"/>
                      <a:pt x="356318" y="948992"/>
                      <a:pt x="356316" y="948992"/>
                    </a:cubicBezTo>
                    <a:cubicBezTo>
                      <a:pt x="356311" y="948992"/>
                      <a:pt x="356305" y="948992"/>
                      <a:pt x="356300" y="948992"/>
                    </a:cubicBezTo>
                    <a:cubicBezTo>
                      <a:pt x="355243" y="948992"/>
                      <a:pt x="354979" y="947810"/>
                      <a:pt x="354922" y="942594"/>
                    </a:cubicBezTo>
                    <a:cubicBezTo>
                      <a:pt x="354892" y="939948"/>
                      <a:pt x="354665" y="937815"/>
                      <a:pt x="354411" y="937815"/>
                    </a:cubicBezTo>
                    <a:cubicBezTo>
                      <a:pt x="354411" y="937815"/>
                      <a:pt x="354411" y="937815"/>
                      <a:pt x="354411" y="937815"/>
                    </a:cubicBezTo>
                    <a:cubicBezTo>
                      <a:pt x="354411" y="937815"/>
                      <a:pt x="354410" y="937815"/>
                      <a:pt x="354410" y="937815"/>
                    </a:cubicBezTo>
                    <a:cubicBezTo>
                      <a:pt x="354155" y="937815"/>
                      <a:pt x="353843" y="937157"/>
                      <a:pt x="353683" y="936346"/>
                    </a:cubicBezTo>
                    <a:cubicBezTo>
                      <a:pt x="353520" y="935536"/>
                      <a:pt x="353002" y="934523"/>
                      <a:pt x="352538" y="934070"/>
                    </a:cubicBezTo>
                    <a:cubicBezTo>
                      <a:pt x="351406" y="933014"/>
                      <a:pt x="350988" y="922788"/>
                      <a:pt x="352049" y="922115"/>
                    </a:cubicBezTo>
                    <a:cubicBezTo>
                      <a:pt x="353111" y="921439"/>
                      <a:pt x="353739" y="918379"/>
                      <a:pt x="353060" y="916810"/>
                    </a:cubicBezTo>
                    <a:cubicBezTo>
                      <a:pt x="352747" y="916050"/>
                      <a:pt x="352283" y="915444"/>
                      <a:pt x="352078" y="915444"/>
                    </a:cubicBezTo>
                    <a:cubicBezTo>
                      <a:pt x="352078" y="915444"/>
                      <a:pt x="352078" y="915444"/>
                      <a:pt x="352076" y="915444"/>
                    </a:cubicBezTo>
                    <a:cubicBezTo>
                      <a:pt x="352076" y="915444"/>
                      <a:pt x="352076" y="915444"/>
                      <a:pt x="352076" y="915444"/>
                    </a:cubicBezTo>
                    <a:cubicBezTo>
                      <a:pt x="351874" y="915448"/>
                      <a:pt x="351552" y="913976"/>
                      <a:pt x="351327" y="912147"/>
                    </a:cubicBezTo>
                    <a:cubicBezTo>
                      <a:pt x="350880" y="908203"/>
                      <a:pt x="350566" y="907328"/>
                      <a:pt x="349661" y="907328"/>
                    </a:cubicBezTo>
                    <a:cubicBezTo>
                      <a:pt x="349656" y="907328"/>
                      <a:pt x="349651" y="907328"/>
                      <a:pt x="349647" y="907328"/>
                    </a:cubicBezTo>
                    <a:cubicBezTo>
                      <a:pt x="349644" y="907328"/>
                      <a:pt x="349642" y="907328"/>
                      <a:pt x="349639" y="907328"/>
                    </a:cubicBezTo>
                    <a:cubicBezTo>
                      <a:pt x="349235" y="907328"/>
                      <a:pt x="348929" y="906877"/>
                      <a:pt x="348923" y="906318"/>
                    </a:cubicBezTo>
                    <a:cubicBezTo>
                      <a:pt x="348917" y="905762"/>
                      <a:pt x="348608" y="905309"/>
                      <a:pt x="348204" y="905309"/>
                    </a:cubicBezTo>
                    <a:cubicBezTo>
                      <a:pt x="348203" y="905309"/>
                      <a:pt x="348200" y="905309"/>
                      <a:pt x="348198" y="905309"/>
                    </a:cubicBezTo>
                    <a:cubicBezTo>
                      <a:pt x="348197" y="905309"/>
                      <a:pt x="348194" y="905309"/>
                      <a:pt x="348193" y="905309"/>
                    </a:cubicBezTo>
                    <a:cubicBezTo>
                      <a:pt x="347786" y="905309"/>
                      <a:pt x="347276" y="904859"/>
                      <a:pt x="347118" y="904303"/>
                    </a:cubicBezTo>
                    <a:cubicBezTo>
                      <a:pt x="346961" y="903747"/>
                      <a:pt x="346450" y="903296"/>
                      <a:pt x="346045" y="903296"/>
                    </a:cubicBezTo>
                    <a:cubicBezTo>
                      <a:pt x="346041" y="903296"/>
                      <a:pt x="346040" y="903296"/>
                      <a:pt x="346039" y="903296"/>
                    </a:cubicBezTo>
                    <a:cubicBezTo>
                      <a:pt x="346036" y="903296"/>
                      <a:pt x="346035" y="903296"/>
                      <a:pt x="346032" y="903296"/>
                    </a:cubicBezTo>
                    <a:cubicBezTo>
                      <a:pt x="345579" y="903296"/>
                      <a:pt x="345321" y="902743"/>
                      <a:pt x="345310" y="901781"/>
                    </a:cubicBezTo>
                    <a:cubicBezTo>
                      <a:pt x="345299" y="900768"/>
                      <a:pt x="345042" y="900263"/>
                      <a:pt x="344538" y="900263"/>
                    </a:cubicBezTo>
                    <a:cubicBezTo>
                      <a:pt x="344535" y="900263"/>
                      <a:pt x="344532" y="900263"/>
                      <a:pt x="344529" y="900263"/>
                    </a:cubicBezTo>
                    <a:cubicBezTo>
                      <a:pt x="344528" y="900263"/>
                      <a:pt x="344526" y="900263"/>
                      <a:pt x="344523" y="900263"/>
                    </a:cubicBezTo>
                    <a:cubicBezTo>
                      <a:pt x="344120" y="900263"/>
                      <a:pt x="343761" y="899811"/>
                      <a:pt x="343756" y="899252"/>
                    </a:cubicBezTo>
                    <a:cubicBezTo>
                      <a:pt x="343750" y="898696"/>
                      <a:pt x="343440" y="898243"/>
                      <a:pt x="343037" y="898243"/>
                    </a:cubicBezTo>
                    <a:cubicBezTo>
                      <a:pt x="343036" y="898243"/>
                      <a:pt x="343032" y="898243"/>
                      <a:pt x="343031" y="898243"/>
                    </a:cubicBezTo>
                    <a:cubicBezTo>
                      <a:pt x="343030" y="898243"/>
                      <a:pt x="343027" y="898243"/>
                      <a:pt x="343025" y="898243"/>
                    </a:cubicBezTo>
                    <a:cubicBezTo>
                      <a:pt x="342618" y="898243"/>
                      <a:pt x="342109" y="897793"/>
                      <a:pt x="341951" y="897237"/>
                    </a:cubicBezTo>
                    <a:cubicBezTo>
                      <a:pt x="341794" y="896684"/>
                      <a:pt x="341185" y="896233"/>
                      <a:pt x="340629" y="896233"/>
                    </a:cubicBezTo>
                    <a:cubicBezTo>
                      <a:pt x="340624" y="896233"/>
                      <a:pt x="340620" y="896233"/>
                      <a:pt x="340617" y="896233"/>
                    </a:cubicBezTo>
                    <a:cubicBezTo>
                      <a:pt x="340610" y="896233"/>
                      <a:pt x="340601" y="896233"/>
                      <a:pt x="340594" y="896233"/>
                    </a:cubicBezTo>
                    <a:cubicBezTo>
                      <a:pt x="339899" y="896236"/>
                      <a:pt x="339647" y="895876"/>
                      <a:pt x="339633" y="894718"/>
                    </a:cubicBezTo>
                    <a:cubicBezTo>
                      <a:pt x="339624" y="893855"/>
                      <a:pt x="339364" y="893199"/>
                      <a:pt x="339008" y="893199"/>
                    </a:cubicBezTo>
                    <a:cubicBezTo>
                      <a:pt x="339008" y="893199"/>
                      <a:pt x="339007" y="893199"/>
                      <a:pt x="339005" y="893199"/>
                    </a:cubicBezTo>
                    <a:cubicBezTo>
                      <a:pt x="339004" y="893199"/>
                      <a:pt x="339002" y="893199"/>
                      <a:pt x="339001" y="893199"/>
                    </a:cubicBezTo>
                    <a:cubicBezTo>
                      <a:pt x="338132" y="893199"/>
                      <a:pt x="336025" y="890683"/>
                      <a:pt x="336013" y="889614"/>
                    </a:cubicBezTo>
                    <a:cubicBezTo>
                      <a:pt x="335998" y="888196"/>
                      <a:pt x="335429" y="887137"/>
                      <a:pt x="334672" y="887137"/>
                    </a:cubicBezTo>
                    <a:cubicBezTo>
                      <a:pt x="334669" y="887137"/>
                      <a:pt x="334667" y="887137"/>
                      <a:pt x="334663" y="887137"/>
                    </a:cubicBezTo>
                    <a:cubicBezTo>
                      <a:pt x="334661" y="887137"/>
                      <a:pt x="334658" y="887137"/>
                      <a:pt x="334656" y="887137"/>
                    </a:cubicBezTo>
                    <a:cubicBezTo>
                      <a:pt x="334203" y="887137"/>
                      <a:pt x="333943" y="886581"/>
                      <a:pt x="333933" y="885618"/>
                    </a:cubicBezTo>
                    <a:cubicBezTo>
                      <a:pt x="333922" y="884755"/>
                      <a:pt x="333714" y="884096"/>
                      <a:pt x="333461" y="884096"/>
                    </a:cubicBezTo>
                    <a:cubicBezTo>
                      <a:pt x="333460" y="884096"/>
                      <a:pt x="333460" y="884096"/>
                      <a:pt x="333457" y="884096"/>
                    </a:cubicBezTo>
                    <a:cubicBezTo>
                      <a:pt x="333457" y="884096"/>
                      <a:pt x="333457" y="884096"/>
                      <a:pt x="333456" y="884096"/>
                    </a:cubicBezTo>
                    <a:cubicBezTo>
                      <a:pt x="333203" y="884096"/>
                      <a:pt x="332890" y="883388"/>
                      <a:pt x="332678" y="882578"/>
                    </a:cubicBezTo>
                    <a:cubicBezTo>
                      <a:pt x="332517" y="881718"/>
                      <a:pt x="332053" y="881063"/>
                      <a:pt x="331648" y="881063"/>
                    </a:cubicBezTo>
                    <a:cubicBezTo>
                      <a:pt x="331647" y="881063"/>
                      <a:pt x="331645" y="881063"/>
                      <a:pt x="331644" y="881063"/>
                    </a:cubicBezTo>
                    <a:cubicBezTo>
                      <a:pt x="331639" y="881063"/>
                      <a:pt x="331635" y="881063"/>
                      <a:pt x="331631" y="881063"/>
                    </a:cubicBezTo>
                    <a:cubicBezTo>
                      <a:pt x="330724" y="881063"/>
                      <a:pt x="330308" y="879945"/>
                      <a:pt x="330277" y="877209"/>
                    </a:cubicBezTo>
                    <a:cubicBezTo>
                      <a:pt x="330265" y="875988"/>
                      <a:pt x="329999" y="874973"/>
                      <a:pt x="329695" y="874973"/>
                    </a:cubicBezTo>
                    <a:cubicBezTo>
                      <a:pt x="329694" y="874973"/>
                      <a:pt x="329694" y="874973"/>
                      <a:pt x="329692" y="874973"/>
                    </a:cubicBezTo>
                    <a:cubicBezTo>
                      <a:pt x="329692" y="874973"/>
                      <a:pt x="329692" y="874973"/>
                      <a:pt x="329690" y="874973"/>
                    </a:cubicBezTo>
                    <a:cubicBezTo>
                      <a:pt x="329437" y="874977"/>
                      <a:pt x="328922" y="874269"/>
                      <a:pt x="328658" y="873458"/>
                    </a:cubicBezTo>
                    <a:cubicBezTo>
                      <a:pt x="328344" y="872601"/>
                      <a:pt x="327931" y="871942"/>
                      <a:pt x="327676" y="871942"/>
                    </a:cubicBezTo>
                    <a:cubicBezTo>
                      <a:pt x="327675" y="871942"/>
                      <a:pt x="327675" y="871942"/>
                      <a:pt x="327675" y="871942"/>
                    </a:cubicBezTo>
                    <a:cubicBezTo>
                      <a:pt x="327675" y="871942"/>
                      <a:pt x="327673" y="871942"/>
                      <a:pt x="327673" y="871942"/>
                    </a:cubicBezTo>
                    <a:cubicBezTo>
                      <a:pt x="327471" y="871942"/>
                      <a:pt x="327150" y="870574"/>
                      <a:pt x="326929" y="868949"/>
                    </a:cubicBezTo>
                    <a:cubicBezTo>
                      <a:pt x="326647" y="866559"/>
                      <a:pt x="326335" y="865901"/>
                      <a:pt x="325569" y="865708"/>
                    </a:cubicBezTo>
                    <a:cubicBezTo>
                      <a:pt x="324753" y="865511"/>
                      <a:pt x="324544" y="865005"/>
                      <a:pt x="324522" y="863121"/>
                    </a:cubicBezTo>
                    <a:cubicBezTo>
                      <a:pt x="324509" y="861851"/>
                      <a:pt x="324294" y="860786"/>
                      <a:pt x="323989" y="860786"/>
                    </a:cubicBezTo>
                    <a:cubicBezTo>
                      <a:pt x="323989" y="860786"/>
                      <a:pt x="323988" y="860786"/>
                      <a:pt x="323988" y="860786"/>
                    </a:cubicBezTo>
                    <a:cubicBezTo>
                      <a:pt x="323987" y="860786"/>
                      <a:pt x="323987" y="860786"/>
                      <a:pt x="323986" y="860786"/>
                    </a:cubicBezTo>
                    <a:cubicBezTo>
                      <a:pt x="323732" y="860786"/>
                      <a:pt x="323474" y="860336"/>
                      <a:pt x="323468" y="859829"/>
                    </a:cubicBezTo>
                    <a:cubicBezTo>
                      <a:pt x="323463" y="859267"/>
                      <a:pt x="322996" y="858510"/>
                      <a:pt x="322382" y="858109"/>
                    </a:cubicBezTo>
                    <a:cubicBezTo>
                      <a:pt x="321613" y="857559"/>
                      <a:pt x="321245" y="856597"/>
                      <a:pt x="321017" y="854461"/>
                    </a:cubicBezTo>
                    <a:cubicBezTo>
                      <a:pt x="320793" y="852579"/>
                      <a:pt x="320319" y="851160"/>
                      <a:pt x="319702" y="850554"/>
                    </a:cubicBezTo>
                    <a:cubicBezTo>
                      <a:pt x="319188" y="850052"/>
                      <a:pt x="318769" y="848989"/>
                      <a:pt x="318759" y="848123"/>
                    </a:cubicBezTo>
                    <a:cubicBezTo>
                      <a:pt x="318749" y="847260"/>
                      <a:pt x="318539" y="846602"/>
                      <a:pt x="318286" y="846602"/>
                    </a:cubicBezTo>
                    <a:cubicBezTo>
                      <a:pt x="318286" y="846602"/>
                      <a:pt x="318284" y="846602"/>
                      <a:pt x="318284" y="846602"/>
                    </a:cubicBezTo>
                    <a:cubicBezTo>
                      <a:pt x="318284" y="846602"/>
                      <a:pt x="318283" y="846602"/>
                      <a:pt x="318283" y="846602"/>
                    </a:cubicBezTo>
                    <a:cubicBezTo>
                      <a:pt x="318028" y="846602"/>
                      <a:pt x="317663" y="845589"/>
                      <a:pt x="317496" y="844319"/>
                    </a:cubicBezTo>
                    <a:cubicBezTo>
                      <a:pt x="317278" y="843046"/>
                      <a:pt x="316754" y="841830"/>
                      <a:pt x="316294" y="841581"/>
                    </a:cubicBezTo>
                    <a:cubicBezTo>
                      <a:pt x="315681" y="841282"/>
                      <a:pt x="315363" y="840217"/>
                      <a:pt x="315185" y="838031"/>
                    </a:cubicBezTo>
                    <a:cubicBezTo>
                      <a:pt x="315065" y="836302"/>
                      <a:pt x="314746" y="834933"/>
                      <a:pt x="314491" y="834933"/>
                    </a:cubicBezTo>
                    <a:cubicBezTo>
                      <a:pt x="314491" y="834933"/>
                      <a:pt x="314491" y="834933"/>
                      <a:pt x="314490" y="834933"/>
                    </a:cubicBezTo>
                    <a:cubicBezTo>
                      <a:pt x="314490" y="834933"/>
                      <a:pt x="314488" y="834933"/>
                      <a:pt x="314486" y="834933"/>
                    </a:cubicBezTo>
                    <a:cubicBezTo>
                      <a:pt x="314233" y="834933"/>
                      <a:pt x="314028" y="834632"/>
                      <a:pt x="314024" y="834278"/>
                    </a:cubicBezTo>
                    <a:cubicBezTo>
                      <a:pt x="314021" y="833921"/>
                      <a:pt x="313604" y="833163"/>
                      <a:pt x="313040" y="832607"/>
                    </a:cubicBezTo>
                    <a:cubicBezTo>
                      <a:pt x="312420" y="831955"/>
                      <a:pt x="311946" y="830381"/>
                      <a:pt x="311670" y="828502"/>
                    </a:cubicBezTo>
                    <a:cubicBezTo>
                      <a:pt x="311389" y="826062"/>
                      <a:pt x="311076" y="825351"/>
                      <a:pt x="310310" y="825158"/>
                    </a:cubicBezTo>
                    <a:cubicBezTo>
                      <a:pt x="309545" y="824962"/>
                      <a:pt x="309336" y="824456"/>
                      <a:pt x="309315" y="822572"/>
                    </a:cubicBezTo>
                    <a:cubicBezTo>
                      <a:pt x="309301" y="821302"/>
                      <a:pt x="309086" y="820237"/>
                      <a:pt x="308831" y="820237"/>
                    </a:cubicBezTo>
                    <a:cubicBezTo>
                      <a:pt x="308831" y="820237"/>
                      <a:pt x="308831" y="820237"/>
                      <a:pt x="308831" y="820237"/>
                    </a:cubicBezTo>
                    <a:cubicBezTo>
                      <a:pt x="308831" y="820237"/>
                      <a:pt x="308830" y="820237"/>
                      <a:pt x="308830" y="820237"/>
                    </a:cubicBezTo>
                    <a:cubicBezTo>
                      <a:pt x="308575" y="820237"/>
                      <a:pt x="308210" y="819429"/>
                      <a:pt x="308046" y="818464"/>
                    </a:cubicBezTo>
                    <a:cubicBezTo>
                      <a:pt x="307833" y="817501"/>
                      <a:pt x="307211" y="816492"/>
                      <a:pt x="306700" y="816190"/>
                    </a:cubicBezTo>
                    <a:cubicBezTo>
                      <a:pt x="305931" y="815792"/>
                      <a:pt x="305670" y="815134"/>
                      <a:pt x="305653" y="813656"/>
                    </a:cubicBezTo>
                    <a:cubicBezTo>
                      <a:pt x="305638" y="812284"/>
                      <a:pt x="305272" y="811269"/>
                      <a:pt x="304601" y="810613"/>
                    </a:cubicBezTo>
                    <a:cubicBezTo>
                      <a:pt x="304037" y="810061"/>
                      <a:pt x="303566" y="808946"/>
                      <a:pt x="303556" y="808082"/>
                    </a:cubicBezTo>
                    <a:cubicBezTo>
                      <a:pt x="303546" y="807219"/>
                      <a:pt x="303337" y="806561"/>
                      <a:pt x="303034" y="806561"/>
                    </a:cubicBezTo>
                    <a:cubicBezTo>
                      <a:pt x="303031" y="806561"/>
                      <a:pt x="303031" y="806561"/>
                      <a:pt x="303030" y="806561"/>
                    </a:cubicBezTo>
                    <a:cubicBezTo>
                      <a:pt x="303030" y="806561"/>
                      <a:pt x="303029" y="806561"/>
                      <a:pt x="303029" y="806561"/>
                    </a:cubicBezTo>
                    <a:cubicBezTo>
                      <a:pt x="302774" y="806561"/>
                      <a:pt x="302514" y="805853"/>
                      <a:pt x="302503" y="804990"/>
                    </a:cubicBezTo>
                    <a:cubicBezTo>
                      <a:pt x="302484" y="803061"/>
                      <a:pt x="301657" y="801496"/>
                      <a:pt x="300694" y="801496"/>
                    </a:cubicBezTo>
                    <a:cubicBezTo>
                      <a:pt x="300691" y="801496"/>
                      <a:pt x="300686" y="801496"/>
                      <a:pt x="300684" y="801496"/>
                    </a:cubicBezTo>
                    <a:cubicBezTo>
                      <a:pt x="300680" y="801496"/>
                      <a:pt x="300679" y="801496"/>
                      <a:pt x="300677" y="801496"/>
                    </a:cubicBezTo>
                    <a:cubicBezTo>
                      <a:pt x="300223" y="801496"/>
                      <a:pt x="299915" y="801043"/>
                      <a:pt x="299908" y="800335"/>
                    </a:cubicBezTo>
                    <a:cubicBezTo>
                      <a:pt x="299897" y="799316"/>
                      <a:pt x="299380" y="798662"/>
                      <a:pt x="297484" y="797562"/>
                    </a:cubicBezTo>
                    <a:cubicBezTo>
                      <a:pt x="297126" y="797362"/>
                      <a:pt x="296593" y="795279"/>
                      <a:pt x="296314" y="792941"/>
                    </a:cubicBezTo>
                    <a:cubicBezTo>
                      <a:pt x="295975" y="789943"/>
                      <a:pt x="295552" y="788523"/>
                      <a:pt x="294989" y="788222"/>
                    </a:cubicBezTo>
                    <a:cubicBezTo>
                      <a:pt x="294374" y="787874"/>
                      <a:pt x="294161" y="786961"/>
                      <a:pt x="294132" y="784264"/>
                    </a:cubicBezTo>
                    <a:cubicBezTo>
                      <a:pt x="294110" y="782279"/>
                      <a:pt x="293889" y="780706"/>
                      <a:pt x="293634" y="780706"/>
                    </a:cubicBezTo>
                    <a:cubicBezTo>
                      <a:pt x="293634" y="780706"/>
                      <a:pt x="293634" y="780706"/>
                      <a:pt x="293634" y="780706"/>
                    </a:cubicBezTo>
                    <a:cubicBezTo>
                      <a:pt x="293632" y="780706"/>
                      <a:pt x="293632" y="780706"/>
                      <a:pt x="293631" y="780706"/>
                    </a:cubicBezTo>
                    <a:cubicBezTo>
                      <a:pt x="293376" y="780706"/>
                      <a:pt x="293017" y="780149"/>
                      <a:pt x="292855" y="779441"/>
                    </a:cubicBezTo>
                    <a:cubicBezTo>
                      <a:pt x="292645" y="778734"/>
                      <a:pt x="292184" y="778180"/>
                      <a:pt x="291827" y="778180"/>
                    </a:cubicBezTo>
                    <a:cubicBezTo>
                      <a:pt x="291826" y="778180"/>
                      <a:pt x="291826" y="778180"/>
                      <a:pt x="291824" y="778180"/>
                    </a:cubicBezTo>
                    <a:cubicBezTo>
                      <a:pt x="291822" y="778180"/>
                      <a:pt x="291820" y="778180"/>
                      <a:pt x="291818" y="778180"/>
                    </a:cubicBezTo>
                    <a:cubicBezTo>
                      <a:pt x="291108" y="778180"/>
                      <a:pt x="290484" y="776714"/>
                      <a:pt x="290462" y="774734"/>
                    </a:cubicBezTo>
                    <a:cubicBezTo>
                      <a:pt x="290457" y="774125"/>
                      <a:pt x="290298" y="773619"/>
                      <a:pt x="290096" y="773619"/>
                    </a:cubicBezTo>
                    <a:cubicBezTo>
                      <a:pt x="290095" y="773619"/>
                      <a:pt x="290095" y="773619"/>
                      <a:pt x="290095" y="773619"/>
                    </a:cubicBezTo>
                    <a:cubicBezTo>
                      <a:pt x="290094" y="773619"/>
                      <a:pt x="290094" y="773619"/>
                      <a:pt x="290093" y="773619"/>
                    </a:cubicBezTo>
                    <a:cubicBezTo>
                      <a:pt x="289532" y="773619"/>
                      <a:pt x="288387" y="771094"/>
                      <a:pt x="288375" y="769973"/>
                    </a:cubicBezTo>
                    <a:cubicBezTo>
                      <a:pt x="288368" y="769467"/>
                      <a:pt x="288162" y="769064"/>
                      <a:pt x="287860" y="769064"/>
                    </a:cubicBezTo>
                    <a:cubicBezTo>
                      <a:pt x="287858" y="769064"/>
                      <a:pt x="287857" y="769064"/>
                      <a:pt x="287856" y="769064"/>
                    </a:cubicBezTo>
                    <a:cubicBezTo>
                      <a:pt x="287856" y="769064"/>
                      <a:pt x="287856" y="769064"/>
                      <a:pt x="287854" y="769064"/>
                    </a:cubicBezTo>
                    <a:cubicBezTo>
                      <a:pt x="287601" y="769064"/>
                      <a:pt x="287337" y="768253"/>
                      <a:pt x="287328" y="767287"/>
                    </a:cubicBezTo>
                    <a:cubicBezTo>
                      <a:pt x="287311" y="765915"/>
                      <a:pt x="286895" y="765052"/>
                      <a:pt x="285506" y="763744"/>
                    </a:cubicBezTo>
                    <a:cubicBezTo>
                      <a:pt x="284532" y="762793"/>
                      <a:pt x="283308" y="761994"/>
                      <a:pt x="282745" y="761994"/>
                    </a:cubicBezTo>
                    <a:cubicBezTo>
                      <a:pt x="282742" y="761994"/>
                      <a:pt x="282741" y="761994"/>
                      <a:pt x="282738" y="761994"/>
                    </a:cubicBezTo>
                    <a:cubicBezTo>
                      <a:pt x="282733" y="761994"/>
                      <a:pt x="282724" y="761994"/>
                      <a:pt x="282717" y="761994"/>
                    </a:cubicBezTo>
                    <a:cubicBezTo>
                      <a:pt x="281970" y="761994"/>
                      <a:pt x="281663" y="761533"/>
                      <a:pt x="281392" y="759821"/>
                    </a:cubicBezTo>
                    <a:cubicBezTo>
                      <a:pt x="281175" y="758654"/>
                      <a:pt x="280549" y="757286"/>
                      <a:pt x="280035" y="756784"/>
                    </a:cubicBezTo>
                    <a:cubicBezTo>
                      <a:pt x="279469" y="756281"/>
                      <a:pt x="279050" y="755216"/>
                      <a:pt x="279041" y="754402"/>
                    </a:cubicBezTo>
                    <a:cubicBezTo>
                      <a:pt x="279030" y="753539"/>
                      <a:pt x="278821" y="752881"/>
                      <a:pt x="278518" y="752881"/>
                    </a:cubicBezTo>
                    <a:cubicBezTo>
                      <a:pt x="278518" y="752881"/>
                      <a:pt x="278517" y="752881"/>
                      <a:pt x="278514" y="752881"/>
                    </a:cubicBezTo>
                    <a:cubicBezTo>
                      <a:pt x="278514" y="752881"/>
                      <a:pt x="278513" y="752881"/>
                      <a:pt x="278512" y="752881"/>
                    </a:cubicBezTo>
                    <a:cubicBezTo>
                      <a:pt x="278258" y="752881"/>
                      <a:pt x="278003" y="752526"/>
                      <a:pt x="277998" y="752123"/>
                    </a:cubicBezTo>
                    <a:cubicBezTo>
                      <a:pt x="277993" y="751716"/>
                      <a:pt x="277526" y="750905"/>
                      <a:pt x="276960" y="750350"/>
                    </a:cubicBezTo>
                    <a:cubicBezTo>
                      <a:pt x="276393" y="749796"/>
                      <a:pt x="275769" y="748430"/>
                      <a:pt x="275603" y="747313"/>
                    </a:cubicBezTo>
                    <a:cubicBezTo>
                      <a:pt x="275387" y="746195"/>
                      <a:pt x="275124" y="745285"/>
                      <a:pt x="274920" y="745285"/>
                    </a:cubicBezTo>
                    <a:cubicBezTo>
                      <a:pt x="274919" y="745285"/>
                      <a:pt x="274919" y="745285"/>
                      <a:pt x="274919" y="745285"/>
                    </a:cubicBezTo>
                    <a:cubicBezTo>
                      <a:pt x="274919" y="745285"/>
                      <a:pt x="274919" y="745285"/>
                      <a:pt x="274919" y="745285"/>
                    </a:cubicBezTo>
                    <a:cubicBezTo>
                      <a:pt x="274766" y="745285"/>
                      <a:pt x="274248" y="744527"/>
                      <a:pt x="273883" y="743614"/>
                    </a:cubicBezTo>
                    <a:cubicBezTo>
                      <a:pt x="273466" y="742754"/>
                      <a:pt x="272792" y="741694"/>
                      <a:pt x="272432" y="741341"/>
                    </a:cubicBezTo>
                    <a:cubicBezTo>
                      <a:pt x="272072" y="740990"/>
                      <a:pt x="271759" y="740229"/>
                      <a:pt x="271752" y="739670"/>
                    </a:cubicBezTo>
                    <a:cubicBezTo>
                      <a:pt x="271747" y="739164"/>
                      <a:pt x="271438" y="738711"/>
                      <a:pt x="271034" y="738711"/>
                    </a:cubicBezTo>
                    <a:cubicBezTo>
                      <a:pt x="271033" y="738711"/>
                      <a:pt x="271030" y="738711"/>
                      <a:pt x="271029" y="738711"/>
                    </a:cubicBezTo>
                    <a:cubicBezTo>
                      <a:pt x="271026" y="738711"/>
                      <a:pt x="271023" y="738711"/>
                      <a:pt x="271020" y="738711"/>
                    </a:cubicBezTo>
                    <a:cubicBezTo>
                      <a:pt x="270059" y="738711"/>
                      <a:pt x="269687" y="737081"/>
                      <a:pt x="269639" y="732718"/>
                    </a:cubicBezTo>
                    <a:cubicBezTo>
                      <a:pt x="269617" y="730636"/>
                      <a:pt x="269396" y="729061"/>
                      <a:pt x="269092" y="729061"/>
                    </a:cubicBezTo>
                    <a:cubicBezTo>
                      <a:pt x="269092" y="729061"/>
                      <a:pt x="269090" y="729061"/>
                      <a:pt x="269090" y="729061"/>
                    </a:cubicBezTo>
                    <a:cubicBezTo>
                      <a:pt x="269090" y="729061"/>
                      <a:pt x="269089" y="729061"/>
                      <a:pt x="269089" y="729061"/>
                    </a:cubicBezTo>
                    <a:cubicBezTo>
                      <a:pt x="268835" y="729061"/>
                      <a:pt x="268576" y="728608"/>
                      <a:pt x="268571" y="728101"/>
                    </a:cubicBezTo>
                    <a:cubicBezTo>
                      <a:pt x="268565" y="727539"/>
                      <a:pt x="268100" y="726987"/>
                      <a:pt x="267589" y="726787"/>
                    </a:cubicBezTo>
                    <a:cubicBezTo>
                      <a:pt x="266874" y="726592"/>
                      <a:pt x="266458" y="725834"/>
                      <a:pt x="266186" y="724207"/>
                    </a:cubicBezTo>
                    <a:cubicBezTo>
                      <a:pt x="265916" y="722495"/>
                      <a:pt x="265657" y="721984"/>
                      <a:pt x="264908" y="721984"/>
                    </a:cubicBezTo>
                    <a:cubicBezTo>
                      <a:pt x="264902" y="721984"/>
                      <a:pt x="264896" y="721984"/>
                      <a:pt x="264891" y="721984"/>
                    </a:cubicBezTo>
                    <a:cubicBezTo>
                      <a:pt x="264881" y="721984"/>
                      <a:pt x="264873" y="721984"/>
                      <a:pt x="264864" y="721984"/>
                    </a:cubicBezTo>
                    <a:cubicBezTo>
                      <a:pt x="264316" y="721984"/>
                      <a:pt x="263921" y="721784"/>
                      <a:pt x="263917" y="721486"/>
                    </a:cubicBezTo>
                    <a:cubicBezTo>
                      <a:pt x="263914" y="721232"/>
                      <a:pt x="263243" y="720321"/>
                      <a:pt x="262370" y="719567"/>
                    </a:cubicBezTo>
                    <a:cubicBezTo>
                      <a:pt x="261494" y="718762"/>
                      <a:pt x="260820" y="717600"/>
                      <a:pt x="260813" y="716989"/>
                    </a:cubicBezTo>
                    <a:cubicBezTo>
                      <a:pt x="260807" y="716430"/>
                      <a:pt x="260599" y="715927"/>
                      <a:pt x="260296" y="715927"/>
                    </a:cubicBezTo>
                    <a:cubicBezTo>
                      <a:pt x="260296" y="715927"/>
                      <a:pt x="260293" y="715927"/>
                      <a:pt x="260292" y="715927"/>
                    </a:cubicBezTo>
                    <a:cubicBezTo>
                      <a:pt x="260292" y="715927"/>
                      <a:pt x="260291" y="715927"/>
                      <a:pt x="260291" y="715927"/>
                    </a:cubicBezTo>
                    <a:cubicBezTo>
                      <a:pt x="260036" y="715927"/>
                      <a:pt x="259675" y="715370"/>
                      <a:pt x="259464" y="714663"/>
                    </a:cubicBezTo>
                    <a:cubicBezTo>
                      <a:pt x="259304" y="713952"/>
                      <a:pt x="258684" y="713144"/>
                      <a:pt x="258172" y="712846"/>
                    </a:cubicBezTo>
                    <a:cubicBezTo>
                      <a:pt x="257456" y="712495"/>
                      <a:pt x="257192" y="711787"/>
                      <a:pt x="257176" y="710361"/>
                    </a:cubicBezTo>
                    <a:cubicBezTo>
                      <a:pt x="257164" y="709244"/>
                      <a:pt x="256950" y="708331"/>
                      <a:pt x="256647" y="708331"/>
                    </a:cubicBezTo>
                    <a:cubicBezTo>
                      <a:pt x="256647" y="708331"/>
                      <a:pt x="256646" y="708331"/>
                      <a:pt x="256646" y="708331"/>
                    </a:cubicBezTo>
                    <a:cubicBezTo>
                      <a:pt x="256643" y="708331"/>
                      <a:pt x="256643" y="708331"/>
                      <a:pt x="256642" y="708331"/>
                    </a:cubicBezTo>
                    <a:cubicBezTo>
                      <a:pt x="256389" y="708331"/>
                      <a:pt x="256133" y="707978"/>
                      <a:pt x="256127" y="707573"/>
                    </a:cubicBezTo>
                    <a:cubicBezTo>
                      <a:pt x="256123" y="707166"/>
                      <a:pt x="255819" y="706819"/>
                      <a:pt x="255414" y="706819"/>
                    </a:cubicBezTo>
                    <a:cubicBezTo>
                      <a:pt x="255412" y="706819"/>
                      <a:pt x="255409" y="706819"/>
                      <a:pt x="255407" y="706819"/>
                    </a:cubicBezTo>
                    <a:cubicBezTo>
                      <a:pt x="255405" y="706819"/>
                      <a:pt x="255402" y="706819"/>
                      <a:pt x="255399" y="706819"/>
                    </a:cubicBezTo>
                    <a:cubicBezTo>
                      <a:pt x="254640" y="706819"/>
                      <a:pt x="254072" y="705757"/>
                      <a:pt x="254055" y="704235"/>
                    </a:cubicBezTo>
                    <a:cubicBezTo>
                      <a:pt x="254048" y="703676"/>
                      <a:pt x="253479" y="702664"/>
                      <a:pt x="252758" y="701962"/>
                    </a:cubicBezTo>
                    <a:cubicBezTo>
                      <a:pt x="252037" y="701256"/>
                      <a:pt x="251465" y="700142"/>
                      <a:pt x="251458" y="699481"/>
                    </a:cubicBezTo>
                    <a:cubicBezTo>
                      <a:pt x="251451" y="698769"/>
                      <a:pt x="251241" y="698213"/>
                      <a:pt x="250938" y="698213"/>
                    </a:cubicBezTo>
                    <a:cubicBezTo>
                      <a:pt x="250937" y="698213"/>
                      <a:pt x="250936" y="698213"/>
                      <a:pt x="250936" y="698213"/>
                    </a:cubicBezTo>
                    <a:cubicBezTo>
                      <a:pt x="250935" y="698213"/>
                      <a:pt x="250932" y="698213"/>
                      <a:pt x="250932" y="698213"/>
                    </a:cubicBezTo>
                    <a:cubicBezTo>
                      <a:pt x="250678" y="698213"/>
                      <a:pt x="250422" y="697862"/>
                      <a:pt x="250417" y="697456"/>
                    </a:cubicBezTo>
                    <a:cubicBezTo>
                      <a:pt x="250414" y="696999"/>
                      <a:pt x="249843" y="696037"/>
                      <a:pt x="249122" y="695282"/>
                    </a:cubicBezTo>
                    <a:cubicBezTo>
                      <a:pt x="248400" y="694527"/>
                      <a:pt x="247830" y="693515"/>
                      <a:pt x="247824" y="693058"/>
                    </a:cubicBezTo>
                    <a:cubicBezTo>
                      <a:pt x="247810" y="691888"/>
                      <a:pt x="246721" y="689615"/>
                      <a:pt x="246159" y="689615"/>
                    </a:cubicBezTo>
                    <a:cubicBezTo>
                      <a:pt x="246159" y="689615"/>
                      <a:pt x="246157" y="689615"/>
                      <a:pt x="246157" y="689615"/>
                    </a:cubicBezTo>
                    <a:cubicBezTo>
                      <a:pt x="246157" y="689615"/>
                      <a:pt x="246156" y="689615"/>
                      <a:pt x="246156" y="689615"/>
                    </a:cubicBezTo>
                    <a:cubicBezTo>
                      <a:pt x="245952" y="689615"/>
                      <a:pt x="245745" y="689161"/>
                      <a:pt x="245739" y="688602"/>
                    </a:cubicBezTo>
                    <a:cubicBezTo>
                      <a:pt x="245734" y="688043"/>
                      <a:pt x="245527" y="687589"/>
                      <a:pt x="245223" y="687589"/>
                    </a:cubicBezTo>
                    <a:cubicBezTo>
                      <a:pt x="245221" y="687589"/>
                      <a:pt x="245221" y="687589"/>
                      <a:pt x="245220" y="687589"/>
                    </a:cubicBezTo>
                    <a:cubicBezTo>
                      <a:pt x="245219" y="687589"/>
                      <a:pt x="245219" y="687589"/>
                      <a:pt x="245216" y="687589"/>
                    </a:cubicBezTo>
                    <a:cubicBezTo>
                      <a:pt x="244964" y="687589"/>
                      <a:pt x="244706" y="687186"/>
                      <a:pt x="244700" y="686680"/>
                    </a:cubicBezTo>
                    <a:cubicBezTo>
                      <a:pt x="244694" y="686171"/>
                      <a:pt x="244126" y="685261"/>
                      <a:pt x="243406" y="684658"/>
                    </a:cubicBezTo>
                    <a:cubicBezTo>
                      <a:pt x="242686" y="684055"/>
                      <a:pt x="241961" y="682841"/>
                      <a:pt x="241747" y="681978"/>
                    </a:cubicBezTo>
                    <a:cubicBezTo>
                      <a:pt x="241584" y="681012"/>
                      <a:pt x="241015" y="680257"/>
                      <a:pt x="240300" y="680009"/>
                    </a:cubicBezTo>
                    <a:cubicBezTo>
                      <a:pt x="239533" y="679713"/>
                      <a:pt x="239017" y="679005"/>
                      <a:pt x="238799" y="677735"/>
                    </a:cubicBezTo>
                    <a:cubicBezTo>
                      <a:pt x="238585" y="676773"/>
                      <a:pt x="237961" y="675658"/>
                      <a:pt x="237448" y="675306"/>
                    </a:cubicBezTo>
                    <a:cubicBezTo>
                      <a:pt x="236885" y="675009"/>
                      <a:pt x="236419" y="674198"/>
                      <a:pt x="236411" y="673537"/>
                    </a:cubicBezTo>
                    <a:cubicBezTo>
                      <a:pt x="236398" y="672369"/>
                      <a:pt x="235320" y="670913"/>
                      <a:pt x="234506" y="670913"/>
                    </a:cubicBezTo>
                    <a:cubicBezTo>
                      <a:pt x="234504" y="670913"/>
                      <a:pt x="234501" y="670913"/>
                      <a:pt x="234499" y="670913"/>
                    </a:cubicBezTo>
                    <a:cubicBezTo>
                      <a:pt x="234498" y="670913"/>
                      <a:pt x="234498" y="670913"/>
                      <a:pt x="234498" y="670913"/>
                    </a:cubicBezTo>
                    <a:cubicBezTo>
                      <a:pt x="234244" y="670913"/>
                      <a:pt x="233620" y="669748"/>
                      <a:pt x="233096" y="668381"/>
                    </a:cubicBezTo>
                    <a:cubicBezTo>
                      <a:pt x="232573" y="666965"/>
                      <a:pt x="231850" y="665857"/>
                      <a:pt x="231442" y="665857"/>
                    </a:cubicBezTo>
                    <a:cubicBezTo>
                      <a:pt x="231442" y="665857"/>
                      <a:pt x="231440" y="665857"/>
                      <a:pt x="231440" y="665857"/>
                    </a:cubicBezTo>
                    <a:cubicBezTo>
                      <a:pt x="231438" y="665857"/>
                      <a:pt x="231436" y="665857"/>
                      <a:pt x="231435" y="665857"/>
                    </a:cubicBezTo>
                    <a:cubicBezTo>
                      <a:pt x="231029" y="665857"/>
                      <a:pt x="230722" y="665402"/>
                      <a:pt x="230716" y="664844"/>
                    </a:cubicBezTo>
                    <a:cubicBezTo>
                      <a:pt x="230710" y="664289"/>
                      <a:pt x="230503" y="663832"/>
                      <a:pt x="230200" y="663832"/>
                    </a:cubicBezTo>
                    <a:cubicBezTo>
                      <a:pt x="230199" y="663832"/>
                      <a:pt x="230197" y="663832"/>
                      <a:pt x="230195" y="663832"/>
                    </a:cubicBezTo>
                    <a:cubicBezTo>
                      <a:pt x="230195" y="663832"/>
                      <a:pt x="230194" y="663832"/>
                      <a:pt x="230194" y="663832"/>
                    </a:cubicBezTo>
                    <a:cubicBezTo>
                      <a:pt x="229939" y="663832"/>
                      <a:pt x="229682" y="663430"/>
                      <a:pt x="229678" y="662922"/>
                    </a:cubicBezTo>
                    <a:cubicBezTo>
                      <a:pt x="229672" y="662465"/>
                      <a:pt x="229050" y="661506"/>
                      <a:pt x="228330" y="660850"/>
                    </a:cubicBezTo>
                    <a:cubicBezTo>
                      <a:pt x="227610" y="660198"/>
                      <a:pt x="226885" y="658934"/>
                      <a:pt x="226722" y="658120"/>
                    </a:cubicBezTo>
                    <a:cubicBezTo>
                      <a:pt x="226562" y="657308"/>
                      <a:pt x="225993" y="656499"/>
                      <a:pt x="225481" y="656403"/>
                    </a:cubicBezTo>
                    <a:cubicBezTo>
                      <a:pt x="224971" y="656256"/>
                      <a:pt x="224454" y="655450"/>
                      <a:pt x="224238" y="654381"/>
                    </a:cubicBezTo>
                    <a:cubicBezTo>
                      <a:pt x="223859" y="652351"/>
                      <a:pt x="222976" y="650628"/>
                      <a:pt x="222053" y="650028"/>
                    </a:cubicBezTo>
                    <a:cubicBezTo>
                      <a:pt x="221694" y="649829"/>
                      <a:pt x="221379" y="649067"/>
                      <a:pt x="221372" y="648407"/>
                    </a:cubicBezTo>
                    <a:cubicBezTo>
                      <a:pt x="221365" y="647695"/>
                      <a:pt x="221156" y="647140"/>
                      <a:pt x="220853" y="647140"/>
                    </a:cubicBezTo>
                    <a:cubicBezTo>
                      <a:pt x="220851" y="647140"/>
                      <a:pt x="220851" y="647140"/>
                      <a:pt x="220850" y="647140"/>
                    </a:cubicBezTo>
                    <a:cubicBezTo>
                      <a:pt x="220849" y="647140"/>
                      <a:pt x="220849" y="647140"/>
                      <a:pt x="220847" y="647140"/>
                    </a:cubicBezTo>
                    <a:cubicBezTo>
                      <a:pt x="220594" y="647140"/>
                      <a:pt x="220336" y="646686"/>
                      <a:pt x="220331" y="646180"/>
                    </a:cubicBezTo>
                    <a:cubicBezTo>
                      <a:pt x="220327" y="645621"/>
                      <a:pt x="219912" y="645065"/>
                      <a:pt x="219350" y="644869"/>
                    </a:cubicBezTo>
                    <a:cubicBezTo>
                      <a:pt x="218431" y="644623"/>
                      <a:pt x="217747" y="642696"/>
                      <a:pt x="217719" y="640253"/>
                    </a:cubicBezTo>
                    <a:cubicBezTo>
                      <a:pt x="217713" y="639644"/>
                      <a:pt x="217348" y="638781"/>
                      <a:pt x="216935" y="638327"/>
                    </a:cubicBezTo>
                    <a:cubicBezTo>
                      <a:pt x="216524" y="637926"/>
                      <a:pt x="216004" y="636861"/>
                      <a:pt x="215841" y="636047"/>
                    </a:cubicBezTo>
                    <a:cubicBezTo>
                      <a:pt x="215629" y="635188"/>
                      <a:pt x="215316" y="634480"/>
                      <a:pt x="215112" y="634480"/>
                    </a:cubicBezTo>
                    <a:cubicBezTo>
                      <a:pt x="215112" y="634480"/>
                      <a:pt x="215111" y="634480"/>
                      <a:pt x="215111" y="634480"/>
                    </a:cubicBezTo>
                    <a:cubicBezTo>
                      <a:pt x="215111" y="634480"/>
                      <a:pt x="215111" y="634480"/>
                      <a:pt x="215111" y="634480"/>
                    </a:cubicBezTo>
                    <a:cubicBezTo>
                      <a:pt x="214908" y="634480"/>
                      <a:pt x="214591" y="633517"/>
                      <a:pt x="214476" y="632296"/>
                    </a:cubicBezTo>
                    <a:cubicBezTo>
                      <a:pt x="214311" y="631129"/>
                      <a:pt x="213577" y="629253"/>
                      <a:pt x="212803" y="628194"/>
                    </a:cubicBezTo>
                    <a:cubicBezTo>
                      <a:pt x="212079" y="627133"/>
                      <a:pt x="211452" y="625766"/>
                      <a:pt x="211446" y="625257"/>
                    </a:cubicBezTo>
                    <a:cubicBezTo>
                      <a:pt x="211440" y="624696"/>
                      <a:pt x="210976" y="624142"/>
                      <a:pt x="210415" y="623996"/>
                    </a:cubicBezTo>
                    <a:cubicBezTo>
                      <a:pt x="209853" y="623850"/>
                      <a:pt x="209182" y="622990"/>
                      <a:pt x="208814" y="621875"/>
                    </a:cubicBezTo>
                    <a:cubicBezTo>
                      <a:pt x="207984" y="619426"/>
                      <a:pt x="207421" y="618803"/>
                      <a:pt x="205892" y="618803"/>
                    </a:cubicBezTo>
                    <a:cubicBezTo>
                      <a:pt x="205871" y="618803"/>
                      <a:pt x="205849" y="618803"/>
                      <a:pt x="205828" y="618803"/>
                    </a:cubicBezTo>
                    <a:cubicBezTo>
                      <a:pt x="203233" y="618832"/>
                      <a:pt x="202582" y="619806"/>
                      <a:pt x="202378" y="624391"/>
                    </a:cubicBezTo>
                    <a:cubicBezTo>
                      <a:pt x="202258" y="627343"/>
                      <a:pt x="202017" y="628516"/>
                      <a:pt x="201507" y="628522"/>
                    </a:cubicBezTo>
                    <a:cubicBezTo>
                      <a:pt x="200591" y="628534"/>
                      <a:pt x="200442" y="628891"/>
                      <a:pt x="199530" y="633786"/>
                    </a:cubicBezTo>
                    <a:cubicBezTo>
                      <a:pt x="199003" y="636695"/>
                      <a:pt x="198459" y="638227"/>
                      <a:pt x="198052" y="638231"/>
                    </a:cubicBezTo>
                    <a:cubicBezTo>
                      <a:pt x="197644" y="638237"/>
                      <a:pt x="197242" y="638801"/>
                      <a:pt x="197048" y="639514"/>
                    </a:cubicBezTo>
                    <a:cubicBezTo>
                      <a:pt x="196902" y="640180"/>
                      <a:pt x="196101" y="641305"/>
                      <a:pt x="195293" y="641926"/>
                    </a:cubicBezTo>
                    <a:cubicBezTo>
                      <a:pt x="194487" y="642596"/>
                      <a:pt x="193835" y="643520"/>
                      <a:pt x="193840" y="644029"/>
                    </a:cubicBezTo>
                    <a:cubicBezTo>
                      <a:pt x="193846" y="644539"/>
                      <a:pt x="193293" y="645156"/>
                      <a:pt x="192583" y="645416"/>
                    </a:cubicBezTo>
                    <a:cubicBezTo>
                      <a:pt x="191874" y="645679"/>
                      <a:pt x="191318" y="646142"/>
                      <a:pt x="191321" y="646447"/>
                    </a:cubicBezTo>
                    <a:cubicBezTo>
                      <a:pt x="191324" y="646701"/>
                      <a:pt x="190522" y="647830"/>
                      <a:pt x="189567" y="648857"/>
                    </a:cubicBezTo>
                    <a:cubicBezTo>
                      <a:pt x="188612" y="649887"/>
                      <a:pt x="187813" y="651271"/>
                      <a:pt x="187819" y="651880"/>
                    </a:cubicBezTo>
                    <a:cubicBezTo>
                      <a:pt x="187828" y="652643"/>
                      <a:pt x="187426" y="653106"/>
                      <a:pt x="186562" y="653319"/>
                    </a:cubicBezTo>
                    <a:cubicBezTo>
                      <a:pt x="185649" y="653586"/>
                      <a:pt x="185197" y="654101"/>
                      <a:pt x="184955" y="655221"/>
                    </a:cubicBezTo>
                    <a:cubicBezTo>
                      <a:pt x="184763" y="656189"/>
                      <a:pt x="184262" y="656959"/>
                      <a:pt x="183553" y="657223"/>
                    </a:cubicBezTo>
                    <a:cubicBezTo>
                      <a:pt x="182792" y="657535"/>
                      <a:pt x="182241" y="658305"/>
                      <a:pt x="182048" y="659274"/>
                    </a:cubicBezTo>
                    <a:cubicBezTo>
                      <a:pt x="181854" y="660192"/>
                      <a:pt x="181206" y="661371"/>
                      <a:pt x="180550" y="661939"/>
                    </a:cubicBezTo>
                    <a:cubicBezTo>
                      <a:pt x="179896" y="662506"/>
                      <a:pt x="179247" y="663735"/>
                      <a:pt x="179104" y="664651"/>
                    </a:cubicBezTo>
                    <a:cubicBezTo>
                      <a:pt x="178912" y="665722"/>
                      <a:pt x="178411" y="666438"/>
                      <a:pt x="177802" y="666600"/>
                    </a:cubicBezTo>
                    <a:cubicBezTo>
                      <a:pt x="177194" y="666758"/>
                      <a:pt x="176745" y="667527"/>
                      <a:pt x="176503" y="668803"/>
                    </a:cubicBezTo>
                    <a:cubicBezTo>
                      <a:pt x="176312" y="669977"/>
                      <a:pt x="175566" y="671357"/>
                      <a:pt x="174708" y="672130"/>
                    </a:cubicBezTo>
                    <a:cubicBezTo>
                      <a:pt x="173953" y="672902"/>
                      <a:pt x="173306" y="674081"/>
                      <a:pt x="173312" y="674743"/>
                    </a:cubicBezTo>
                    <a:cubicBezTo>
                      <a:pt x="173335" y="676778"/>
                      <a:pt x="172788" y="678107"/>
                      <a:pt x="171824" y="678374"/>
                    </a:cubicBezTo>
                    <a:cubicBezTo>
                      <a:pt x="171165" y="678532"/>
                      <a:pt x="170818" y="679300"/>
                      <a:pt x="170581" y="680983"/>
                    </a:cubicBezTo>
                    <a:cubicBezTo>
                      <a:pt x="170344" y="682513"/>
                      <a:pt x="169946" y="683383"/>
                      <a:pt x="169388" y="683590"/>
                    </a:cubicBezTo>
                    <a:cubicBezTo>
                      <a:pt x="168374" y="683909"/>
                      <a:pt x="167336" y="686619"/>
                      <a:pt x="167362" y="688857"/>
                    </a:cubicBezTo>
                    <a:cubicBezTo>
                      <a:pt x="167370" y="689773"/>
                      <a:pt x="167226" y="690487"/>
                      <a:pt x="166971" y="690489"/>
                    </a:cubicBezTo>
                    <a:cubicBezTo>
                      <a:pt x="166208" y="690499"/>
                      <a:pt x="164871" y="693872"/>
                      <a:pt x="164594" y="696573"/>
                    </a:cubicBezTo>
                    <a:cubicBezTo>
                      <a:pt x="164408" y="698152"/>
                      <a:pt x="163770" y="700145"/>
                      <a:pt x="163068" y="701119"/>
                    </a:cubicBezTo>
                    <a:cubicBezTo>
                      <a:pt x="162468" y="702093"/>
                      <a:pt x="161925" y="703627"/>
                      <a:pt x="161935" y="704542"/>
                    </a:cubicBezTo>
                    <a:cubicBezTo>
                      <a:pt x="161947" y="705610"/>
                      <a:pt x="161450" y="706737"/>
                      <a:pt x="160496" y="707816"/>
                    </a:cubicBezTo>
                    <a:cubicBezTo>
                      <a:pt x="159641" y="708790"/>
                      <a:pt x="158894" y="710376"/>
                      <a:pt x="158704" y="711500"/>
                    </a:cubicBezTo>
                    <a:cubicBezTo>
                      <a:pt x="158512" y="712570"/>
                      <a:pt x="158166" y="713489"/>
                      <a:pt x="157962" y="713493"/>
                    </a:cubicBezTo>
                    <a:cubicBezTo>
                      <a:pt x="157046" y="713501"/>
                      <a:pt x="155945" y="715195"/>
                      <a:pt x="155960" y="716568"/>
                    </a:cubicBezTo>
                    <a:cubicBezTo>
                      <a:pt x="155969" y="717384"/>
                      <a:pt x="155574" y="718455"/>
                      <a:pt x="155071" y="718970"/>
                    </a:cubicBezTo>
                    <a:cubicBezTo>
                      <a:pt x="153863" y="720205"/>
                      <a:pt x="152972" y="722455"/>
                      <a:pt x="152990" y="724236"/>
                    </a:cubicBezTo>
                    <a:cubicBezTo>
                      <a:pt x="153001" y="725050"/>
                      <a:pt x="152654" y="726021"/>
                      <a:pt x="152253" y="726484"/>
                    </a:cubicBezTo>
                    <a:cubicBezTo>
                      <a:pt x="151850" y="726896"/>
                      <a:pt x="151500" y="727460"/>
                      <a:pt x="151503" y="727765"/>
                    </a:cubicBezTo>
                    <a:cubicBezTo>
                      <a:pt x="151507" y="728070"/>
                      <a:pt x="151307" y="728327"/>
                      <a:pt x="151052" y="728330"/>
                    </a:cubicBezTo>
                    <a:cubicBezTo>
                      <a:pt x="150798" y="728332"/>
                      <a:pt x="150405" y="729608"/>
                      <a:pt x="150219" y="731188"/>
                    </a:cubicBezTo>
                    <a:cubicBezTo>
                      <a:pt x="150034" y="732973"/>
                      <a:pt x="149541" y="734453"/>
                      <a:pt x="148937" y="735070"/>
                    </a:cubicBezTo>
                    <a:cubicBezTo>
                      <a:pt x="148434" y="735585"/>
                      <a:pt x="147742" y="737374"/>
                      <a:pt x="147454" y="738956"/>
                    </a:cubicBezTo>
                    <a:cubicBezTo>
                      <a:pt x="147166" y="740639"/>
                      <a:pt x="146522" y="742172"/>
                      <a:pt x="146019" y="742637"/>
                    </a:cubicBezTo>
                    <a:cubicBezTo>
                      <a:pt x="145463" y="743050"/>
                      <a:pt x="144870" y="744635"/>
                      <a:pt x="144582" y="746166"/>
                    </a:cubicBezTo>
                    <a:cubicBezTo>
                      <a:pt x="144293" y="747795"/>
                      <a:pt x="143698" y="749176"/>
                      <a:pt x="143193" y="749589"/>
                    </a:cubicBezTo>
                    <a:cubicBezTo>
                      <a:pt x="142689" y="749952"/>
                      <a:pt x="141990" y="751181"/>
                      <a:pt x="141596" y="752306"/>
                    </a:cubicBezTo>
                    <a:cubicBezTo>
                      <a:pt x="141253" y="753431"/>
                      <a:pt x="140552" y="754507"/>
                      <a:pt x="140095" y="754662"/>
                    </a:cubicBezTo>
                    <a:cubicBezTo>
                      <a:pt x="139639" y="754820"/>
                      <a:pt x="138933" y="755540"/>
                      <a:pt x="138584" y="756207"/>
                    </a:cubicBezTo>
                    <a:cubicBezTo>
                      <a:pt x="138236" y="756921"/>
                      <a:pt x="137734" y="757489"/>
                      <a:pt x="137480" y="757491"/>
                    </a:cubicBezTo>
                    <a:cubicBezTo>
                      <a:pt x="137225" y="757494"/>
                      <a:pt x="136618" y="757907"/>
                      <a:pt x="136166" y="758369"/>
                    </a:cubicBezTo>
                    <a:cubicBezTo>
                      <a:pt x="135460" y="759040"/>
                      <a:pt x="135321" y="760213"/>
                      <a:pt x="135361" y="763929"/>
                    </a:cubicBezTo>
                    <a:cubicBezTo>
                      <a:pt x="135407" y="767999"/>
                      <a:pt x="135262" y="768815"/>
                      <a:pt x="134310" y="770198"/>
                    </a:cubicBezTo>
                    <a:cubicBezTo>
                      <a:pt x="133608" y="771123"/>
                      <a:pt x="133068" y="772861"/>
                      <a:pt x="132885" y="774593"/>
                    </a:cubicBezTo>
                    <a:cubicBezTo>
                      <a:pt x="132649" y="776425"/>
                      <a:pt x="132256" y="777601"/>
                      <a:pt x="131749" y="777911"/>
                    </a:cubicBezTo>
                    <a:cubicBezTo>
                      <a:pt x="131294" y="778119"/>
                      <a:pt x="130497" y="779757"/>
                      <a:pt x="130007" y="781443"/>
                    </a:cubicBezTo>
                    <a:cubicBezTo>
                      <a:pt x="129519" y="783230"/>
                      <a:pt x="128721" y="784816"/>
                      <a:pt x="128214" y="785077"/>
                    </a:cubicBezTo>
                    <a:cubicBezTo>
                      <a:pt x="127658" y="785389"/>
                      <a:pt x="127162" y="786464"/>
                      <a:pt x="126971" y="787637"/>
                    </a:cubicBezTo>
                    <a:cubicBezTo>
                      <a:pt x="126780" y="788807"/>
                      <a:pt x="126085" y="790344"/>
                      <a:pt x="125431" y="791063"/>
                    </a:cubicBezTo>
                    <a:cubicBezTo>
                      <a:pt x="124778" y="791783"/>
                      <a:pt x="124228" y="792704"/>
                      <a:pt x="124233" y="793111"/>
                    </a:cubicBezTo>
                    <a:cubicBezTo>
                      <a:pt x="124242" y="794079"/>
                      <a:pt x="122188" y="796850"/>
                      <a:pt x="121475" y="796860"/>
                    </a:cubicBezTo>
                    <a:cubicBezTo>
                      <a:pt x="121118" y="796862"/>
                      <a:pt x="120616" y="797427"/>
                      <a:pt x="120318" y="798143"/>
                    </a:cubicBezTo>
                    <a:cubicBezTo>
                      <a:pt x="120020" y="798861"/>
                      <a:pt x="119466" y="799424"/>
                      <a:pt x="119160" y="799428"/>
                    </a:cubicBezTo>
                    <a:cubicBezTo>
                      <a:pt x="118805" y="799431"/>
                      <a:pt x="117544" y="800414"/>
                      <a:pt x="116336" y="801596"/>
                    </a:cubicBezTo>
                    <a:cubicBezTo>
                      <a:pt x="115128" y="802831"/>
                      <a:pt x="113516" y="804429"/>
                      <a:pt x="112760" y="805149"/>
                    </a:cubicBezTo>
                    <a:cubicBezTo>
                      <a:pt x="112006" y="805871"/>
                      <a:pt x="110995" y="806594"/>
                      <a:pt x="110540" y="806801"/>
                    </a:cubicBezTo>
                    <a:cubicBezTo>
                      <a:pt x="110034" y="806962"/>
                      <a:pt x="109631" y="807474"/>
                      <a:pt x="109635" y="807881"/>
                    </a:cubicBezTo>
                    <a:cubicBezTo>
                      <a:pt x="109640" y="808288"/>
                      <a:pt x="109135" y="808700"/>
                      <a:pt x="108527" y="808811"/>
                    </a:cubicBezTo>
                    <a:cubicBezTo>
                      <a:pt x="107865" y="808919"/>
                      <a:pt x="107161" y="809487"/>
                      <a:pt x="106862" y="810152"/>
                    </a:cubicBezTo>
                    <a:cubicBezTo>
                      <a:pt x="106614" y="810766"/>
                      <a:pt x="106011" y="811383"/>
                      <a:pt x="105554" y="811541"/>
                    </a:cubicBezTo>
                    <a:cubicBezTo>
                      <a:pt x="104032" y="812068"/>
                      <a:pt x="103543" y="813905"/>
                      <a:pt x="104136" y="816799"/>
                    </a:cubicBezTo>
                    <a:cubicBezTo>
                      <a:pt x="104728" y="819894"/>
                      <a:pt x="103857" y="823774"/>
                      <a:pt x="102144" y="825372"/>
                    </a:cubicBezTo>
                    <a:cubicBezTo>
                      <a:pt x="101639" y="825833"/>
                      <a:pt x="101094" y="827062"/>
                      <a:pt x="100902" y="828081"/>
                    </a:cubicBezTo>
                    <a:cubicBezTo>
                      <a:pt x="100760" y="829102"/>
                      <a:pt x="100363" y="830123"/>
                      <a:pt x="100011" y="830433"/>
                    </a:cubicBezTo>
                    <a:cubicBezTo>
                      <a:pt x="98600" y="831720"/>
                      <a:pt x="98267" y="833912"/>
                      <a:pt x="98131" y="844553"/>
                    </a:cubicBezTo>
                    <a:cubicBezTo>
                      <a:pt x="97994" y="855142"/>
                      <a:pt x="97948" y="855701"/>
                      <a:pt x="96749" y="857548"/>
                    </a:cubicBezTo>
                    <a:cubicBezTo>
                      <a:pt x="96047" y="858727"/>
                      <a:pt x="95458" y="860614"/>
                      <a:pt x="95274" y="862449"/>
                    </a:cubicBezTo>
                    <a:cubicBezTo>
                      <a:pt x="95000" y="865251"/>
                      <a:pt x="94310" y="867244"/>
                      <a:pt x="93300" y="867967"/>
                    </a:cubicBezTo>
                    <a:cubicBezTo>
                      <a:pt x="93099" y="868174"/>
                      <a:pt x="92676" y="871384"/>
                      <a:pt x="92462" y="875102"/>
                    </a:cubicBezTo>
                    <a:cubicBezTo>
                      <a:pt x="92199" y="878874"/>
                      <a:pt x="91730" y="882593"/>
                      <a:pt x="91384" y="883461"/>
                    </a:cubicBezTo>
                    <a:cubicBezTo>
                      <a:pt x="90541" y="885408"/>
                      <a:pt x="90201" y="886988"/>
                      <a:pt x="89691" y="891472"/>
                    </a:cubicBezTo>
                    <a:cubicBezTo>
                      <a:pt x="89415" y="893969"/>
                      <a:pt x="89022" y="895349"/>
                      <a:pt x="88267" y="896020"/>
                    </a:cubicBezTo>
                    <a:cubicBezTo>
                      <a:pt x="87713" y="896584"/>
                      <a:pt x="87117" y="897965"/>
                      <a:pt x="86929" y="899393"/>
                    </a:cubicBezTo>
                    <a:cubicBezTo>
                      <a:pt x="86602" y="901991"/>
                      <a:pt x="86057" y="903422"/>
                      <a:pt x="84899" y="904554"/>
                    </a:cubicBezTo>
                    <a:cubicBezTo>
                      <a:pt x="84546" y="904915"/>
                      <a:pt x="84252" y="905835"/>
                      <a:pt x="84260" y="906597"/>
                    </a:cubicBezTo>
                    <a:cubicBezTo>
                      <a:pt x="84217" y="907363"/>
                      <a:pt x="84218" y="911994"/>
                      <a:pt x="84221" y="916930"/>
                    </a:cubicBezTo>
                    <a:cubicBezTo>
                      <a:pt x="84204" y="924515"/>
                      <a:pt x="84068" y="925992"/>
                      <a:pt x="83362" y="926712"/>
                    </a:cubicBezTo>
                    <a:cubicBezTo>
                      <a:pt x="82911" y="927177"/>
                      <a:pt x="82303" y="927590"/>
                      <a:pt x="82049" y="927592"/>
                    </a:cubicBezTo>
                    <a:cubicBezTo>
                      <a:pt x="81337" y="927602"/>
                      <a:pt x="80945" y="928877"/>
                      <a:pt x="80968" y="930963"/>
                    </a:cubicBezTo>
                    <a:cubicBezTo>
                      <a:pt x="80991" y="933151"/>
                      <a:pt x="81616" y="934419"/>
                      <a:pt x="83985" y="936987"/>
                    </a:cubicBezTo>
                    <a:cubicBezTo>
                      <a:pt x="84295" y="937338"/>
                      <a:pt x="84607" y="938050"/>
                      <a:pt x="84613" y="938457"/>
                    </a:cubicBezTo>
                    <a:cubicBezTo>
                      <a:pt x="84618" y="938912"/>
                      <a:pt x="84874" y="939264"/>
                      <a:pt x="85177" y="939264"/>
                    </a:cubicBezTo>
                    <a:cubicBezTo>
                      <a:pt x="85178" y="939264"/>
                      <a:pt x="85180" y="939264"/>
                      <a:pt x="85181" y="939264"/>
                    </a:cubicBezTo>
                    <a:cubicBezTo>
                      <a:pt x="85186" y="939264"/>
                      <a:pt x="85191" y="939264"/>
                      <a:pt x="85196" y="939264"/>
                    </a:cubicBezTo>
                    <a:cubicBezTo>
                      <a:pt x="86257" y="939264"/>
                      <a:pt x="87031" y="940578"/>
                      <a:pt x="87411" y="942953"/>
                    </a:cubicBezTo>
                    <a:cubicBezTo>
                      <a:pt x="87628" y="944276"/>
                      <a:pt x="88154" y="945695"/>
                      <a:pt x="88565" y="946098"/>
                    </a:cubicBezTo>
                    <a:cubicBezTo>
                      <a:pt x="89697" y="947202"/>
                      <a:pt x="90335" y="949689"/>
                      <a:pt x="90375" y="953302"/>
                    </a:cubicBezTo>
                    <a:cubicBezTo>
                      <a:pt x="90419" y="957223"/>
                      <a:pt x="90123" y="958039"/>
                      <a:pt x="88596" y="958057"/>
                    </a:cubicBezTo>
                    <a:cubicBezTo>
                      <a:pt x="87731" y="958065"/>
                      <a:pt x="87377" y="958375"/>
                      <a:pt x="87385" y="959089"/>
                    </a:cubicBezTo>
                    <a:cubicBezTo>
                      <a:pt x="87394" y="959952"/>
                      <a:pt x="87041" y="960110"/>
                      <a:pt x="85106" y="960131"/>
                    </a:cubicBezTo>
                    <a:cubicBezTo>
                      <a:pt x="83834" y="960146"/>
                      <a:pt x="82818" y="960362"/>
                      <a:pt x="82822" y="960617"/>
                    </a:cubicBezTo>
                    <a:cubicBezTo>
                      <a:pt x="82824" y="960868"/>
                      <a:pt x="82526" y="961433"/>
                      <a:pt x="82122" y="961846"/>
                    </a:cubicBezTo>
                    <a:cubicBezTo>
                      <a:pt x="81268" y="962720"/>
                      <a:pt x="81196" y="965520"/>
                      <a:pt x="81694" y="973657"/>
                    </a:cubicBezTo>
                    <a:cubicBezTo>
                      <a:pt x="82115" y="979594"/>
                      <a:pt x="82752" y="982031"/>
                      <a:pt x="83866" y="982031"/>
                    </a:cubicBezTo>
                    <a:cubicBezTo>
                      <a:pt x="83869" y="982031"/>
                      <a:pt x="83871" y="982031"/>
                      <a:pt x="83874" y="982031"/>
                    </a:cubicBezTo>
                    <a:cubicBezTo>
                      <a:pt x="83876" y="982031"/>
                      <a:pt x="83877" y="982031"/>
                      <a:pt x="83881" y="982031"/>
                    </a:cubicBezTo>
                    <a:cubicBezTo>
                      <a:pt x="84284" y="982031"/>
                      <a:pt x="84591" y="982484"/>
                      <a:pt x="84597" y="983044"/>
                    </a:cubicBezTo>
                    <a:cubicBezTo>
                      <a:pt x="84605" y="983746"/>
                      <a:pt x="84956" y="984047"/>
                      <a:pt x="85650" y="984047"/>
                    </a:cubicBezTo>
                    <a:cubicBezTo>
                      <a:pt x="85660" y="984047"/>
                      <a:pt x="85668" y="984047"/>
                      <a:pt x="85677" y="984047"/>
                    </a:cubicBezTo>
                    <a:cubicBezTo>
                      <a:pt x="85682" y="984047"/>
                      <a:pt x="85684" y="984047"/>
                      <a:pt x="85689" y="984047"/>
                    </a:cubicBezTo>
                    <a:cubicBezTo>
                      <a:pt x="86760" y="984047"/>
                      <a:pt x="88699" y="985747"/>
                      <a:pt x="88710" y="986660"/>
                    </a:cubicBezTo>
                    <a:cubicBezTo>
                      <a:pt x="88711" y="986862"/>
                      <a:pt x="89157" y="987057"/>
                      <a:pt x="89706" y="987057"/>
                    </a:cubicBezTo>
                    <a:cubicBezTo>
                      <a:pt x="89715" y="987057"/>
                      <a:pt x="89723" y="987057"/>
                      <a:pt x="89730" y="987057"/>
                    </a:cubicBezTo>
                    <a:cubicBezTo>
                      <a:pt x="89740" y="987057"/>
                      <a:pt x="89748" y="987057"/>
                      <a:pt x="89757" y="987057"/>
                    </a:cubicBezTo>
                    <a:cubicBezTo>
                      <a:pt x="90306" y="987057"/>
                      <a:pt x="90752" y="987250"/>
                      <a:pt x="90754" y="987453"/>
                    </a:cubicBezTo>
                    <a:cubicBezTo>
                      <a:pt x="90758" y="987860"/>
                      <a:pt x="91327" y="988618"/>
                      <a:pt x="93337" y="990935"/>
                    </a:cubicBezTo>
                    <a:cubicBezTo>
                      <a:pt x="93594" y="991288"/>
                      <a:pt x="93856" y="991896"/>
                      <a:pt x="93860" y="992353"/>
                    </a:cubicBezTo>
                    <a:cubicBezTo>
                      <a:pt x="93865" y="992757"/>
                      <a:pt x="94221" y="993108"/>
                      <a:pt x="94625" y="993108"/>
                    </a:cubicBezTo>
                    <a:cubicBezTo>
                      <a:pt x="94628" y="993108"/>
                      <a:pt x="94630" y="993108"/>
                      <a:pt x="94634" y="993108"/>
                    </a:cubicBezTo>
                    <a:cubicBezTo>
                      <a:pt x="94637" y="993108"/>
                      <a:pt x="94642" y="993108"/>
                      <a:pt x="94646" y="993108"/>
                    </a:cubicBezTo>
                    <a:cubicBezTo>
                      <a:pt x="95049" y="993108"/>
                      <a:pt x="95399" y="993307"/>
                      <a:pt x="95402" y="993609"/>
                    </a:cubicBezTo>
                    <a:cubicBezTo>
                      <a:pt x="95404" y="993860"/>
                      <a:pt x="95856" y="994109"/>
                      <a:pt x="96358" y="994106"/>
                    </a:cubicBezTo>
                    <a:cubicBezTo>
                      <a:pt x="96364" y="994106"/>
                      <a:pt x="96368" y="994106"/>
                      <a:pt x="96374" y="994106"/>
                    </a:cubicBezTo>
                    <a:cubicBezTo>
                      <a:pt x="96379" y="994106"/>
                      <a:pt x="96381" y="994106"/>
                      <a:pt x="96386" y="994106"/>
                    </a:cubicBezTo>
                    <a:cubicBezTo>
                      <a:pt x="96943" y="994106"/>
                      <a:pt x="97552" y="994557"/>
                      <a:pt x="97708" y="995109"/>
                    </a:cubicBezTo>
                    <a:cubicBezTo>
                      <a:pt x="97962" y="995890"/>
                      <a:pt x="98444" y="996104"/>
                      <a:pt x="99882" y="996104"/>
                    </a:cubicBezTo>
                    <a:cubicBezTo>
                      <a:pt x="99940" y="996104"/>
                      <a:pt x="100001" y="996104"/>
                      <a:pt x="100062" y="996104"/>
                    </a:cubicBezTo>
                    <a:cubicBezTo>
                      <a:pt x="100118" y="996104"/>
                      <a:pt x="100172" y="996102"/>
                      <a:pt x="100224" y="996102"/>
                    </a:cubicBezTo>
                    <a:cubicBezTo>
                      <a:pt x="101575" y="996102"/>
                      <a:pt x="102048" y="996309"/>
                      <a:pt x="102056" y="996897"/>
                    </a:cubicBezTo>
                    <a:cubicBezTo>
                      <a:pt x="102065" y="997810"/>
                      <a:pt x="103242" y="999112"/>
                      <a:pt x="104056" y="999112"/>
                    </a:cubicBezTo>
                    <a:cubicBezTo>
                      <a:pt x="104059" y="999112"/>
                      <a:pt x="104062" y="999112"/>
                      <a:pt x="104064" y="999112"/>
                    </a:cubicBezTo>
                    <a:cubicBezTo>
                      <a:pt x="104068" y="999112"/>
                      <a:pt x="104070" y="999112"/>
                      <a:pt x="104071" y="999112"/>
                    </a:cubicBezTo>
                    <a:cubicBezTo>
                      <a:pt x="104375" y="999112"/>
                      <a:pt x="104626" y="999315"/>
                      <a:pt x="104631" y="999616"/>
                    </a:cubicBezTo>
                    <a:cubicBezTo>
                      <a:pt x="104634" y="999867"/>
                      <a:pt x="104986" y="1000116"/>
                      <a:pt x="105389" y="1000116"/>
                    </a:cubicBezTo>
                    <a:cubicBezTo>
                      <a:pt x="105391" y="1000116"/>
                      <a:pt x="105396" y="1000116"/>
                      <a:pt x="105399" y="1000116"/>
                    </a:cubicBezTo>
                    <a:cubicBezTo>
                      <a:pt x="105403" y="1000116"/>
                      <a:pt x="105409" y="1000116"/>
                      <a:pt x="105413" y="1000116"/>
                    </a:cubicBezTo>
                    <a:cubicBezTo>
                      <a:pt x="105814" y="1000116"/>
                      <a:pt x="106165" y="1000315"/>
                      <a:pt x="106168" y="1000616"/>
                    </a:cubicBezTo>
                    <a:cubicBezTo>
                      <a:pt x="106171" y="1000868"/>
                      <a:pt x="106620" y="1001113"/>
                      <a:pt x="107172" y="1001113"/>
                    </a:cubicBezTo>
                    <a:cubicBezTo>
                      <a:pt x="107178" y="1001113"/>
                      <a:pt x="107185" y="1001113"/>
                      <a:pt x="107191" y="1001113"/>
                    </a:cubicBezTo>
                    <a:cubicBezTo>
                      <a:pt x="107199" y="1001113"/>
                      <a:pt x="107208" y="1001113"/>
                      <a:pt x="107218" y="1001113"/>
                    </a:cubicBezTo>
                    <a:cubicBezTo>
                      <a:pt x="107765" y="1001113"/>
                      <a:pt x="108212" y="1001312"/>
                      <a:pt x="108215" y="1001611"/>
                    </a:cubicBezTo>
                    <a:cubicBezTo>
                      <a:pt x="108218" y="1001860"/>
                      <a:pt x="109184" y="1002097"/>
                      <a:pt x="110405" y="1002097"/>
                    </a:cubicBezTo>
                    <a:cubicBezTo>
                      <a:pt x="110440" y="1002097"/>
                      <a:pt x="110476" y="1002097"/>
                      <a:pt x="110511" y="1002097"/>
                    </a:cubicBezTo>
                    <a:cubicBezTo>
                      <a:pt x="110555" y="1002094"/>
                      <a:pt x="110598" y="1002094"/>
                      <a:pt x="110642" y="1002094"/>
                    </a:cubicBezTo>
                    <a:cubicBezTo>
                      <a:pt x="111852" y="1002094"/>
                      <a:pt x="112802" y="1002284"/>
                      <a:pt x="112806" y="1002580"/>
                    </a:cubicBezTo>
                    <a:cubicBezTo>
                      <a:pt x="112808" y="1002825"/>
                      <a:pt x="113728" y="1003066"/>
                      <a:pt x="114903" y="1003066"/>
                    </a:cubicBezTo>
                    <a:cubicBezTo>
                      <a:pt x="114936" y="1003066"/>
                      <a:pt x="114968" y="1003066"/>
                      <a:pt x="115000" y="1003062"/>
                    </a:cubicBezTo>
                    <a:cubicBezTo>
                      <a:pt x="115051" y="1003062"/>
                      <a:pt x="115102" y="1003062"/>
                      <a:pt x="115152" y="1003062"/>
                    </a:cubicBezTo>
                    <a:cubicBezTo>
                      <a:pt x="116626" y="1003062"/>
                      <a:pt x="117362" y="1003317"/>
                      <a:pt x="117912" y="1004048"/>
                    </a:cubicBezTo>
                    <a:cubicBezTo>
                      <a:pt x="118473" y="1004826"/>
                      <a:pt x="119111" y="1005020"/>
                      <a:pt x="121905" y="1005020"/>
                    </a:cubicBezTo>
                    <a:cubicBezTo>
                      <a:pt x="122199" y="1005020"/>
                      <a:pt x="122517" y="1005017"/>
                      <a:pt x="122860" y="1005013"/>
                    </a:cubicBezTo>
                    <a:cubicBezTo>
                      <a:pt x="123202" y="1005011"/>
                      <a:pt x="123516" y="1005007"/>
                      <a:pt x="123807" y="1005007"/>
                    </a:cubicBezTo>
                    <a:cubicBezTo>
                      <a:pt x="126505" y="1005007"/>
                      <a:pt x="127086" y="1005183"/>
                      <a:pt x="127092" y="1005781"/>
                    </a:cubicBezTo>
                    <a:cubicBezTo>
                      <a:pt x="127104" y="1006796"/>
                      <a:pt x="128327" y="1007995"/>
                      <a:pt x="129343" y="1007995"/>
                    </a:cubicBezTo>
                    <a:cubicBezTo>
                      <a:pt x="129349" y="1007995"/>
                      <a:pt x="129352" y="1007995"/>
                      <a:pt x="129357" y="1007995"/>
                    </a:cubicBezTo>
                    <a:cubicBezTo>
                      <a:pt x="129361" y="1007995"/>
                      <a:pt x="129363" y="1007995"/>
                      <a:pt x="129366" y="1007995"/>
                    </a:cubicBezTo>
                    <a:cubicBezTo>
                      <a:pt x="129820" y="1007995"/>
                      <a:pt x="130177" y="1008395"/>
                      <a:pt x="130183" y="1009005"/>
                    </a:cubicBezTo>
                    <a:cubicBezTo>
                      <a:pt x="130190" y="1009660"/>
                      <a:pt x="130544" y="1010010"/>
                      <a:pt x="131143" y="1010010"/>
                    </a:cubicBezTo>
                    <a:cubicBezTo>
                      <a:pt x="131149" y="1010010"/>
                      <a:pt x="131155" y="1010010"/>
                      <a:pt x="131160" y="1010010"/>
                    </a:cubicBezTo>
                    <a:cubicBezTo>
                      <a:pt x="131164" y="1010010"/>
                      <a:pt x="131167" y="1010010"/>
                      <a:pt x="131171" y="1010010"/>
                    </a:cubicBezTo>
                    <a:cubicBezTo>
                      <a:pt x="132843" y="1010010"/>
                      <a:pt x="133503" y="1014786"/>
                      <a:pt x="132985" y="1023069"/>
                    </a:cubicBezTo>
                    <a:cubicBezTo>
                      <a:pt x="132462" y="1030914"/>
                      <a:pt x="132217" y="1031882"/>
                      <a:pt x="130995" y="1031896"/>
                    </a:cubicBezTo>
                    <a:cubicBezTo>
                      <a:pt x="130537" y="1031900"/>
                      <a:pt x="129830" y="1032367"/>
                      <a:pt x="129429" y="1032929"/>
                    </a:cubicBezTo>
                    <a:cubicBezTo>
                      <a:pt x="128727" y="1033907"/>
                      <a:pt x="128116" y="1033963"/>
                      <a:pt x="118652" y="1034067"/>
                    </a:cubicBezTo>
                    <a:cubicBezTo>
                      <a:pt x="112289" y="1034138"/>
                      <a:pt x="108576" y="1034383"/>
                      <a:pt x="108579" y="1034688"/>
                    </a:cubicBezTo>
                    <a:cubicBezTo>
                      <a:pt x="108584" y="1034995"/>
                      <a:pt x="104768" y="1035240"/>
                      <a:pt x="98153" y="1035311"/>
                    </a:cubicBezTo>
                    <a:cubicBezTo>
                      <a:pt x="97088" y="1035323"/>
                      <a:pt x="96096" y="1035329"/>
                      <a:pt x="95181" y="1035329"/>
                    </a:cubicBezTo>
                    <a:cubicBezTo>
                      <a:pt x="90407" y="1035329"/>
                      <a:pt x="87718" y="1035176"/>
                      <a:pt x="87715" y="1034919"/>
                    </a:cubicBezTo>
                    <a:cubicBezTo>
                      <a:pt x="87712" y="1034647"/>
                      <a:pt x="85668" y="1034478"/>
                      <a:pt x="82317" y="1034478"/>
                    </a:cubicBezTo>
                    <a:cubicBezTo>
                      <a:pt x="81926" y="1034478"/>
                      <a:pt x="81518" y="1034480"/>
                      <a:pt x="81094" y="1034483"/>
                    </a:cubicBezTo>
                    <a:cubicBezTo>
                      <a:pt x="80669" y="1034489"/>
                      <a:pt x="80261" y="1034492"/>
                      <a:pt x="79869" y="1034489"/>
                    </a:cubicBezTo>
                    <a:cubicBezTo>
                      <a:pt x="76517" y="1034489"/>
                      <a:pt x="74474" y="1034322"/>
                      <a:pt x="74472" y="1034047"/>
                    </a:cubicBezTo>
                    <a:cubicBezTo>
                      <a:pt x="74470" y="1033749"/>
                      <a:pt x="73836" y="1033556"/>
                      <a:pt x="73001" y="1033556"/>
                    </a:cubicBezTo>
                    <a:cubicBezTo>
                      <a:pt x="72980" y="1033556"/>
                      <a:pt x="72959" y="1033556"/>
                      <a:pt x="72940" y="1033556"/>
                    </a:cubicBezTo>
                    <a:cubicBezTo>
                      <a:pt x="72926" y="1033556"/>
                      <a:pt x="72912" y="1033556"/>
                      <a:pt x="72897" y="1033556"/>
                    </a:cubicBezTo>
                    <a:cubicBezTo>
                      <a:pt x="72101" y="1033556"/>
                      <a:pt x="71411" y="1033313"/>
                      <a:pt x="71407" y="1033064"/>
                    </a:cubicBezTo>
                    <a:cubicBezTo>
                      <a:pt x="71405" y="1032792"/>
                      <a:pt x="69278" y="1032625"/>
                      <a:pt x="65704" y="1032625"/>
                    </a:cubicBezTo>
                    <a:cubicBezTo>
                      <a:pt x="65252" y="1032625"/>
                      <a:pt x="64775" y="1032628"/>
                      <a:pt x="64277" y="1032634"/>
                    </a:cubicBezTo>
                    <a:cubicBezTo>
                      <a:pt x="59848" y="1032681"/>
                      <a:pt x="57154" y="1032915"/>
                      <a:pt x="57157" y="1033220"/>
                    </a:cubicBezTo>
                    <a:cubicBezTo>
                      <a:pt x="57160" y="1033473"/>
                      <a:pt x="56350" y="1033737"/>
                      <a:pt x="55382" y="1033749"/>
                    </a:cubicBezTo>
                    <a:cubicBezTo>
                      <a:pt x="54416" y="1033760"/>
                      <a:pt x="53604" y="1033971"/>
                      <a:pt x="53607" y="1034278"/>
                    </a:cubicBezTo>
                    <a:cubicBezTo>
                      <a:pt x="53609" y="1034582"/>
                      <a:pt x="50558" y="1034819"/>
                      <a:pt x="45470" y="1034878"/>
                    </a:cubicBezTo>
                    <a:cubicBezTo>
                      <a:pt x="44820" y="1034883"/>
                      <a:pt x="44204" y="1034887"/>
                      <a:pt x="43623" y="1034887"/>
                    </a:cubicBezTo>
                    <a:cubicBezTo>
                      <a:pt x="39651" y="1034887"/>
                      <a:pt x="37324" y="1034723"/>
                      <a:pt x="37321" y="1034457"/>
                    </a:cubicBezTo>
                    <a:cubicBezTo>
                      <a:pt x="37317" y="1034156"/>
                      <a:pt x="36872" y="1033959"/>
                      <a:pt x="36323" y="1033959"/>
                    </a:cubicBezTo>
                    <a:cubicBezTo>
                      <a:pt x="36315" y="1033959"/>
                      <a:pt x="36306" y="1033959"/>
                      <a:pt x="36299" y="1033959"/>
                    </a:cubicBezTo>
                    <a:cubicBezTo>
                      <a:pt x="36292" y="1033959"/>
                      <a:pt x="36284" y="1033959"/>
                      <a:pt x="36278" y="1033959"/>
                    </a:cubicBezTo>
                    <a:cubicBezTo>
                      <a:pt x="35727" y="1033959"/>
                      <a:pt x="35278" y="1033714"/>
                      <a:pt x="35274" y="1033461"/>
                    </a:cubicBezTo>
                    <a:cubicBezTo>
                      <a:pt x="35272" y="1033170"/>
                      <a:pt x="34100" y="1032982"/>
                      <a:pt x="32657" y="1032982"/>
                    </a:cubicBezTo>
                    <a:cubicBezTo>
                      <a:pt x="32597" y="1032982"/>
                      <a:pt x="32533" y="1032982"/>
                      <a:pt x="32470" y="1032982"/>
                    </a:cubicBezTo>
                    <a:cubicBezTo>
                      <a:pt x="32419" y="1032985"/>
                      <a:pt x="32369" y="1032985"/>
                      <a:pt x="32318" y="1032985"/>
                    </a:cubicBezTo>
                    <a:cubicBezTo>
                      <a:pt x="30860" y="1032985"/>
                      <a:pt x="29669" y="1032751"/>
                      <a:pt x="29665" y="1032506"/>
                    </a:cubicBezTo>
                    <a:cubicBezTo>
                      <a:pt x="29663" y="1032203"/>
                      <a:pt x="29312" y="1032004"/>
                      <a:pt x="28910" y="1032004"/>
                    </a:cubicBezTo>
                    <a:cubicBezTo>
                      <a:pt x="28905" y="1032004"/>
                      <a:pt x="28900" y="1032004"/>
                      <a:pt x="28897" y="1032004"/>
                    </a:cubicBezTo>
                    <a:cubicBezTo>
                      <a:pt x="28893" y="1032004"/>
                      <a:pt x="28889" y="1032004"/>
                      <a:pt x="28886" y="1032004"/>
                    </a:cubicBezTo>
                    <a:cubicBezTo>
                      <a:pt x="28484" y="1032004"/>
                      <a:pt x="28131" y="1031759"/>
                      <a:pt x="28128" y="1031507"/>
                    </a:cubicBezTo>
                    <a:cubicBezTo>
                      <a:pt x="28125" y="1031206"/>
                      <a:pt x="27680" y="1031010"/>
                      <a:pt x="27131" y="1031010"/>
                    </a:cubicBezTo>
                    <a:cubicBezTo>
                      <a:pt x="27121" y="1031010"/>
                      <a:pt x="27113" y="1031010"/>
                      <a:pt x="27106" y="1031010"/>
                    </a:cubicBezTo>
                    <a:cubicBezTo>
                      <a:pt x="27098" y="1031010"/>
                      <a:pt x="27091" y="1031010"/>
                      <a:pt x="27085" y="1031010"/>
                    </a:cubicBezTo>
                    <a:cubicBezTo>
                      <a:pt x="26534" y="1031010"/>
                      <a:pt x="26084" y="1030764"/>
                      <a:pt x="26082" y="1030513"/>
                    </a:cubicBezTo>
                    <a:cubicBezTo>
                      <a:pt x="26078" y="1030212"/>
                      <a:pt x="25727" y="1030013"/>
                      <a:pt x="25327" y="1030013"/>
                    </a:cubicBezTo>
                    <a:cubicBezTo>
                      <a:pt x="25323" y="1030013"/>
                      <a:pt x="25318" y="1030013"/>
                      <a:pt x="25312" y="1030013"/>
                    </a:cubicBezTo>
                    <a:cubicBezTo>
                      <a:pt x="25309" y="1030013"/>
                      <a:pt x="25306" y="1030013"/>
                      <a:pt x="25302" y="1030013"/>
                    </a:cubicBezTo>
                    <a:cubicBezTo>
                      <a:pt x="24899" y="1030013"/>
                      <a:pt x="24547" y="1029764"/>
                      <a:pt x="24544" y="1029512"/>
                    </a:cubicBezTo>
                    <a:cubicBezTo>
                      <a:pt x="24541" y="1029220"/>
                      <a:pt x="23414" y="1029033"/>
                      <a:pt x="22016" y="1029033"/>
                    </a:cubicBezTo>
                    <a:cubicBezTo>
                      <a:pt x="21959" y="1029033"/>
                      <a:pt x="21901" y="1029033"/>
                      <a:pt x="21840" y="1029033"/>
                    </a:cubicBezTo>
                    <a:cubicBezTo>
                      <a:pt x="21736" y="1029033"/>
                      <a:pt x="21635" y="1029035"/>
                      <a:pt x="21535" y="1029035"/>
                    </a:cubicBezTo>
                    <a:cubicBezTo>
                      <a:pt x="19677" y="1029033"/>
                      <a:pt x="18960" y="1028815"/>
                      <a:pt x="18418" y="1028049"/>
                    </a:cubicBezTo>
                    <a:cubicBezTo>
                      <a:pt x="17834" y="1027288"/>
                      <a:pt x="17164" y="1027069"/>
                      <a:pt x="15121" y="1027069"/>
                    </a:cubicBezTo>
                    <a:cubicBezTo>
                      <a:pt x="15000" y="1027069"/>
                      <a:pt x="14876" y="1027072"/>
                      <a:pt x="14745" y="1027072"/>
                    </a:cubicBezTo>
                    <a:cubicBezTo>
                      <a:pt x="14673" y="1027072"/>
                      <a:pt x="14602" y="1027075"/>
                      <a:pt x="14531" y="1027075"/>
                    </a:cubicBezTo>
                    <a:cubicBezTo>
                      <a:pt x="13003" y="1027075"/>
                      <a:pt x="11790" y="1026887"/>
                      <a:pt x="11787" y="1026598"/>
                    </a:cubicBezTo>
                    <a:cubicBezTo>
                      <a:pt x="11784" y="1026293"/>
                      <a:pt x="11433" y="1026094"/>
                      <a:pt x="11033" y="1026094"/>
                    </a:cubicBezTo>
                    <a:cubicBezTo>
                      <a:pt x="11028" y="1026094"/>
                      <a:pt x="11024" y="1026094"/>
                      <a:pt x="11019" y="1026098"/>
                    </a:cubicBezTo>
                    <a:cubicBezTo>
                      <a:pt x="11015" y="1026098"/>
                      <a:pt x="11012" y="1026098"/>
                      <a:pt x="11007" y="1026098"/>
                    </a:cubicBezTo>
                    <a:cubicBezTo>
                      <a:pt x="10605" y="1026098"/>
                      <a:pt x="10253" y="1025849"/>
                      <a:pt x="10250" y="1025594"/>
                    </a:cubicBezTo>
                    <a:cubicBezTo>
                      <a:pt x="10247" y="1025293"/>
                      <a:pt x="9896" y="1025094"/>
                      <a:pt x="9493" y="1025094"/>
                    </a:cubicBezTo>
                    <a:cubicBezTo>
                      <a:pt x="9489" y="1025094"/>
                      <a:pt x="9485" y="1025094"/>
                      <a:pt x="9481" y="1025094"/>
                    </a:cubicBezTo>
                    <a:cubicBezTo>
                      <a:pt x="9477" y="1025094"/>
                      <a:pt x="9472" y="1025094"/>
                      <a:pt x="9470" y="1025094"/>
                    </a:cubicBezTo>
                    <a:cubicBezTo>
                      <a:pt x="9068" y="1025094"/>
                      <a:pt x="8716" y="1024848"/>
                      <a:pt x="8712" y="1024593"/>
                    </a:cubicBezTo>
                    <a:cubicBezTo>
                      <a:pt x="8707" y="1024304"/>
                      <a:pt x="7419" y="1024120"/>
                      <a:pt x="5718" y="1024120"/>
                    </a:cubicBezTo>
                    <a:cubicBezTo>
                      <a:pt x="5629" y="1024120"/>
                      <a:pt x="5539" y="1024120"/>
                      <a:pt x="5449" y="1024122"/>
                    </a:cubicBezTo>
                    <a:cubicBezTo>
                      <a:pt x="5225" y="1024126"/>
                      <a:pt x="5013" y="1024126"/>
                      <a:pt x="4818" y="1024126"/>
                    </a:cubicBezTo>
                    <a:cubicBezTo>
                      <a:pt x="2522" y="1024126"/>
                      <a:pt x="2067" y="1023939"/>
                      <a:pt x="1825" y="1023146"/>
                    </a:cubicBezTo>
                    <a:cubicBezTo>
                      <a:pt x="1667" y="1022589"/>
                      <a:pt x="1158" y="1022139"/>
                      <a:pt x="751" y="1022135"/>
                    </a:cubicBezTo>
                    <a:cubicBezTo>
                      <a:pt x="749" y="1022135"/>
                      <a:pt x="746" y="1022135"/>
                      <a:pt x="744" y="1022135"/>
                    </a:cubicBezTo>
                    <a:cubicBezTo>
                      <a:pt x="743" y="1022135"/>
                      <a:pt x="740" y="1022135"/>
                      <a:pt x="738" y="1022135"/>
                    </a:cubicBezTo>
                    <a:cubicBezTo>
                      <a:pt x="234" y="1022135"/>
                      <a:pt x="24" y="1021425"/>
                      <a:pt x="1" y="1019345"/>
                    </a:cubicBezTo>
                    <a:cubicBezTo>
                      <a:pt x="-15" y="1017820"/>
                      <a:pt x="173" y="1016545"/>
                      <a:pt x="479" y="1016541"/>
                    </a:cubicBezTo>
                    <a:cubicBezTo>
                      <a:pt x="1142" y="1016536"/>
                      <a:pt x="1819" y="1013475"/>
                      <a:pt x="2229" y="1008993"/>
                    </a:cubicBezTo>
                    <a:cubicBezTo>
                      <a:pt x="2409" y="1006954"/>
                      <a:pt x="2795" y="1004964"/>
                      <a:pt x="3146" y="1004604"/>
                    </a:cubicBezTo>
                    <a:cubicBezTo>
                      <a:pt x="4354" y="1003369"/>
                      <a:pt x="5395" y="1000762"/>
                      <a:pt x="5374" y="998931"/>
                    </a:cubicBezTo>
                    <a:cubicBezTo>
                      <a:pt x="5361" y="997760"/>
                      <a:pt x="5608" y="997146"/>
                      <a:pt x="6066" y="997140"/>
                    </a:cubicBezTo>
                    <a:cubicBezTo>
                      <a:pt x="6728" y="997135"/>
                      <a:pt x="7375" y="995803"/>
                      <a:pt x="8110" y="993150"/>
                    </a:cubicBezTo>
                    <a:cubicBezTo>
                      <a:pt x="8305" y="992535"/>
                      <a:pt x="8955" y="991458"/>
                      <a:pt x="9560" y="990841"/>
                    </a:cubicBezTo>
                    <a:cubicBezTo>
                      <a:pt x="10213" y="990173"/>
                      <a:pt x="10863" y="989048"/>
                      <a:pt x="11058" y="988284"/>
                    </a:cubicBezTo>
                    <a:cubicBezTo>
                      <a:pt x="11204" y="987570"/>
                      <a:pt x="11953" y="986338"/>
                      <a:pt x="12658" y="985618"/>
                    </a:cubicBezTo>
                    <a:cubicBezTo>
                      <a:pt x="13815" y="984436"/>
                      <a:pt x="13913" y="984026"/>
                      <a:pt x="13635" y="981890"/>
                    </a:cubicBezTo>
                    <a:cubicBezTo>
                      <a:pt x="13085" y="978283"/>
                      <a:pt x="13119" y="976756"/>
                      <a:pt x="13744" y="973493"/>
                    </a:cubicBezTo>
                    <a:cubicBezTo>
                      <a:pt x="14132" y="971656"/>
                      <a:pt x="14577" y="970583"/>
                      <a:pt x="15035" y="970577"/>
                    </a:cubicBezTo>
                    <a:cubicBezTo>
                      <a:pt x="15443" y="970573"/>
                      <a:pt x="15743" y="970111"/>
                      <a:pt x="15737" y="969552"/>
                    </a:cubicBezTo>
                    <a:cubicBezTo>
                      <a:pt x="15730" y="968991"/>
                      <a:pt x="15929" y="968532"/>
                      <a:pt x="16184" y="968528"/>
                    </a:cubicBezTo>
                    <a:cubicBezTo>
                      <a:pt x="16438" y="968526"/>
                      <a:pt x="16841" y="968063"/>
                      <a:pt x="16987" y="967501"/>
                    </a:cubicBezTo>
                    <a:cubicBezTo>
                      <a:pt x="17132" y="966940"/>
                      <a:pt x="17585" y="966477"/>
                      <a:pt x="17993" y="966471"/>
                    </a:cubicBezTo>
                    <a:cubicBezTo>
                      <a:pt x="18400" y="966468"/>
                      <a:pt x="18853" y="966003"/>
                      <a:pt x="18999" y="965391"/>
                    </a:cubicBezTo>
                    <a:cubicBezTo>
                      <a:pt x="19392" y="964116"/>
                      <a:pt x="18859" y="961889"/>
                      <a:pt x="18200" y="961889"/>
                    </a:cubicBezTo>
                    <a:cubicBezTo>
                      <a:pt x="18200" y="961889"/>
                      <a:pt x="18198" y="961889"/>
                      <a:pt x="18196" y="961889"/>
                    </a:cubicBezTo>
                    <a:cubicBezTo>
                      <a:pt x="18195" y="961889"/>
                      <a:pt x="18195" y="961889"/>
                      <a:pt x="18194" y="961889"/>
                    </a:cubicBezTo>
                    <a:cubicBezTo>
                      <a:pt x="17484" y="961889"/>
                      <a:pt x="17555" y="958890"/>
                      <a:pt x="18257" y="958121"/>
                    </a:cubicBezTo>
                    <a:cubicBezTo>
                      <a:pt x="18609" y="957711"/>
                      <a:pt x="19261" y="956889"/>
                      <a:pt x="19661" y="956274"/>
                    </a:cubicBezTo>
                    <a:cubicBezTo>
                      <a:pt x="20060" y="955657"/>
                      <a:pt x="20714" y="954788"/>
                      <a:pt x="21067" y="954425"/>
                    </a:cubicBezTo>
                    <a:cubicBezTo>
                      <a:pt x="21603" y="953829"/>
                      <a:pt x="21618" y="953715"/>
                      <a:pt x="21061" y="953715"/>
                    </a:cubicBezTo>
                    <a:cubicBezTo>
                      <a:pt x="21044" y="953715"/>
                      <a:pt x="21025" y="953715"/>
                      <a:pt x="21008" y="953715"/>
                    </a:cubicBezTo>
                    <a:cubicBezTo>
                      <a:pt x="21007" y="953715"/>
                      <a:pt x="21004" y="953715"/>
                      <a:pt x="21002" y="953715"/>
                    </a:cubicBezTo>
                    <a:cubicBezTo>
                      <a:pt x="20189" y="953715"/>
                      <a:pt x="19610" y="951634"/>
                      <a:pt x="19577" y="948589"/>
                    </a:cubicBezTo>
                    <a:cubicBezTo>
                      <a:pt x="19561" y="947222"/>
                      <a:pt x="19352" y="946611"/>
                      <a:pt x="18799" y="946611"/>
                    </a:cubicBezTo>
                    <a:cubicBezTo>
                      <a:pt x="18796" y="946611"/>
                      <a:pt x="18793" y="946613"/>
                      <a:pt x="18791" y="946613"/>
                    </a:cubicBezTo>
                    <a:cubicBezTo>
                      <a:pt x="18791" y="946613"/>
                      <a:pt x="18789" y="946613"/>
                      <a:pt x="18787" y="946613"/>
                    </a:cubicBezTo>
                    <a:cubicBezTo>
                      <a:pt x="18381" y="946613"/>
                      <a:pt x="17815" y="945806"/>
                      <a:pt x="17549" y="944694"/>
                    </a:cubicBezTo>
                    <a:cubicBezTo>
                      <a:pt x="16705" y="941903"/>
                      <a:pt x="16796" y="941037"/>
                      <a:pt x="17967" y="941025"/>
                    </a:cubicBezTo>
                    <a:cubicBezTo>
                      <a:pt x="18525" y="941016"/>
                      <a:pt x="18980" y="940759"/>
                      <a:pt x="18979" y="940504"/>
                    </a:cubicBezTo>
                    <a:cubicBezTo>
                      <a:pt x="18974" y="940197"/>
                      <a:pt x="19431" y="939989"/>
                      <a:pt x="19940" y="939983"/>
                    </a:cubicBezTo>
                    <a:cubicBezTo>
                      <a:pt x="20499" y="939978"/>
                      <a:pt x="21107" y="939515"/>
                      <a:pt x="21252" y="938953"/>
                    </a:cubicBezTo>
                    <a:cubicBezTo>
                      <a:pt x="21499" y="938135"/>
                      <a:pt x="22004" y="937927"/>
                      <a:pt x="23582" y="937909"/>
                    </a:cubicBezTo>
                    <a:cubicBezTo>
                      <a:pt x="24651" y="937897"/>
                      <a:pt x="25563" y="937683"/>
                      <a:pt x="25561" y="937429"/>
                    </a:cubicBezTo>
                    <a:cubicBezTo>
                      <a:pt x="25560" y="937174"/>
                      <a:pt x="25909" y="936610"/>
                      <a:pt x="26311" y="936148"/>
                    </a:cubicBezTo>
                    <a:cubicBezTo>
                      <a:pt x="27318" y="935171"/>
                      <a:pt x="27300" y="933643"/>
                      <a:pt x="26297" y="930243"/>
                    </a:cubicBezTo>
                    <a:cubicBezTo>
                      <a:pt x="25133" y="926338"/>
                      <a:pt x="25120" y="920536"/>
                      <a:pt x="26314" y="918130"/>
                    </a:cubicBezTo>
                    <a:cubicBezTo>
                      <a:pt x="27657" y="915365"/>
                      <a:pt x="27943" y="913633"/>
                      <a:pt x="27217" y="912214"/>
                    </a:cubicBezTo>
                    <a:cubicBezTo>
                      <a:pt x="26905" y="911510"/>
                      <a:pt x="26241" y="910910"/>
                      <a:pt x="25684" y="910910"/>
                    </a:cubicBezTo>
                    <a:cubicBezTo>
                      <a:pt x="25681" y="910910"/>
                      <a:pt x="25678" y="910910"/>
                      <a:pt x="25675" y="910910"/>
                    </a:cubicBezTo>
                    <a:cubicBezTo>
                      <a:pt x="25670" y="910910"/>
                      <a:pt x="25665" y="910910"/>
                      <a:pt x="25660" y="910910"/>
                    </a:cubicBezTo>
                    <a:cubicBezTo>
                      <a:pt x="25109" y="910910"/>
                      <a:pt x="24755" y="910558"/>
                      <a:pt x="24747" y="909900"/>
                    </a:cubicBezTo>
                    <a:cubicBezTo>
                      <a:pt x="24740" y="909245"/>
                      <a:pt x="24388" y="908893"/>
                      <a:pt x="23787" y="908893"/>
                    </a:cubicBezTo>
                    <a:cubicBezTo>
                      <a:pt x="23781" y="908893"/>
                      <a:pt x="23775" y="908893"/>
                      <a:pt x="23770" y="908893"/>
                    </a:cubicBezTo>
                    <a:cubicBezTo>
                      <a:pt x="23767" y="908893"/>
                      <a:pt x="23765" y="908893"/>
                      <a:pt x="23761" y="908893"/>
                    </a:cubicBezTo>
                    <a:cubicBezTo>
                      <a:pt x="23204" y="908893"/>
                      <a:pt x="22589" y="908290"/>
                      <a:pt x="22175" y="907383"/>
                    </a:cubicBezTo>
                    <a:cubicBezTo>
                      <a:pt x="21810" y="906573"/>
                      <a:pt x="21085" y="905411"/>
                      <a:pt x="20568" y="904805"/>
                    </a:cubicBezTo>
                    <a:cubicBezTo>
                      <a:pt x="19177" y="903244"/>
                      <a:pt x="19235" y="899325"/>
                      <a:pt x="20631" y="896560"/>
                    </a:cubicBezTo>
                    <a:cubicBezTo>
                      <a:pt x="21426" y="894926"/>
                      <a:pt x="21714" y="893190"/>
                      <a:pt x="21874" y="889319"/>
                    </a:cubicBezTo>
                    <a:cubicBezTo>
                      <a:pt x="22031" y="885095"/>
                      <a:pt x="22274" y="883970"/>
                      <a:pt x="23175" y="882689"/>
                    </a:cubicBezTo>
                    <a:cubicBezTo>
                      <a:pt x="23827" y="881817"/>
                      <a:pt x="24469" y="880129"/>
                      <a:pt x="24660" y="878853"/>
                    </a:cubicBezTo>
                    <a:cubicBezTo>
                      <a:pt x="24848" y="877528"/>
                      <a:pt x="25494" y="876044"/>
                      <a:pt x="26197" y="875325"/>
                    </a:cubicBezTo>
                    <a:cubicBezTo>
                      <a:pt x="26853" y="874658"/>
                      <a:pt x="27403" y="873786"/>
                      <a:pt x="27398" y="873429"/>
                    </a:cubicBezTo>
                    <a:cubicBezTo>
                      <a:pt x="27393" y="873072"/>
                      <a:pt x="28152" y="872554"/>
                      <a:pt x="29064" y="872241"/>
                    </a:cubicBezTo>
                    <a:cubicBezTo>
                      <a:pt x="31600" y="871346"/>
                      <a:pt x="33150" y="868938"/>
                      <a:pt x="32765" y="866448"/>
                    </a:cubicBezTo>
                    <a:cubicBezTo>
                      <a:pt x="32600" y="865330"/>
                      <a:pt x="32026" y="863961"/>
                      <a:pt x="31512" y="863408"/>
                    </a:cubicBezTo>
                    <a:cubicBezTo>
                      <a:pt x="30687" y="862501"/>
                      <a:pt x="30575" y="861432"/>
                      <a:pt x="30493" y="854156"/>
                    </a:cubicBezTo>
                    <a:cubicBezTo>
                      <a:pt x="30411" y="846625"/>
                      <a:pt x="30503" y="845809"/>
                      <a:pt x="31504" y="844171"/>
                    </a:cubicBezTo>
                    <a:cubicBezTo>
                      <a:pt x="32302" y="842836"/>
                      <a:pt x="32740" y="840949"/>
                      <a:pt x="33052" y="837078"/>
                    </a:cubicBezTo>
                    <a:cubicBezTo>
                      <a:pt x="33370" y="833561"/>
                      <a:pt x="33806" y="831571"/>
                      <a:pt x="34312" y="831209"/>
                    </a:cubicBezTo>
                    <a:cubicBezTo>
                      <a:pt x="35120" y="830591"/>
                      <a:pt x="35994" y="826966"/>
                      <a:pt x="36016" y="824371"/>
                    </a:cubicBezTo>
                    <a:cubicBezTo>
                      <a:pt x="36006" y="823402"/>
                      <a:pt x="36499" y="821922"/>
                      <a:pt x="37099" y="821050"/>
                    </a:cubicBezTo>
                    <a:cubicBezTo>
                      <a:pt x="37952" y="819871"/>
                      <a:pt x="38389" y="818084"/>
                      <a:pt x="38758" y="814417"/>
                    </a:cubicBezTo>
                    <a:cubicBezTo>
                      <a:pt x="39130" y="811204"/>
                      <a:pt x="39615" y="809062"/>
                      <a:pt x="40117" y="808495"/>
                    </a:cubicBezTo>
                    <a:cubicBezTo>
                      <a:pt x="40672" y="807881"/>
                      <a:pt x="41105" y="805842"/>
                      <a:pt x="41426" y="802529"/>
                    </a:cubicBezTo>
                    <a:cubicBezTo>
                      <a:pt x="41793" y="798758"/>
                      <a:pt x="42181" y="797228"/>
                      <a:pt x="42936" y="796403"/>
                    </a:cubicBezTo>
                    <a:cubicBezTo>
                      <a:pt x="43539" y="795683"/>
                      <a:pt x="43981" y="794255"/>
                      <a:pt x="44163" y="792368"/>
                    </a:cubicBezTo>
                    <a:cubicBezTo>
                      <a:pt x="44346" y="790483"/>
                      <a:pt x="44888" y="788848"/>
                      <a:pt x="45689" y="787619"/>
                    </a:cubicBezTo>
                    <a:cubicBezTo>
                      <a:pt x="46440" y="786440"/>
                      <a:pt x="47031" y="784702"/>
                      <a:pt x="47167" y="783174"/>
                    </a:cubicBezTo>
                    <a:cubicBezTo>
                      <a:pt x="47303" y="781644"/>
                      <a:pt x="47842" y="780009"/>
                      <a:pt x="48547" y="779087"/>
                    </a:cubicBezTo>
                    <a:cubicBezTo>
                      <a:pt x="49146" y="778215"/>
                      <a:pt x="49841" y="776629"/>
                      <a:pt x="50033" y="775506"/>
                    </a:cubicBezTo>
                    <a:cubicBezTo>
                      <a:pt x="50226" y="774385"/>
                      <a:pt x="51020" y="772595"/>
                      <a:pt x="51822" y="771468"/>
                    </a:cubicBezTo>
                    <a:cubicBezTo>
                      <a:pt x="52573" y="770389"/>
                      <a:pt x="53221" y="769060"/>
                      <a:pt x="53215" y="768551"/>
                    </a:cubicBezTo>
                    <a:cubicBezTo>
                      <a:pt x="53211" y="768092"/>
                      <a:pt x="53757" y="767018"/>
                      <a:pt x="54409" y="766196"/>
                    </a:cubicBezTo>
                    <a:cubicBezTo>
                      <a:pt x="55063" y="765374"/>
                      <a:pt x="55757" y="763841"/>
                      <a:pt x="55950" y="762820"/>
                    </a:cubicBezTo>
                    <a:cubicBezTo>
                      <a:pt x="56142" y="761799"/>
                      <a:pt x="56488" y="760929"/>
                      <a:pt x="56794" y="760927"/>
                    </a:cubicBezTo>
                    <a:cubicBezTo>
                      <a:pt x="57049" y="760923"/>
                      <a:pt x="57699" y="759899"/>
                      <a:pt x="58244" y="758621"/>
                    </a:cubicBezTo>
                    <a:cubicBezTo>
                      <a:pt x="58790" y="757342"/>
                      <a:pt x="59739" y="755754"/>
                      <a:pt x="60393" y="755034"/>
                    </a:cubicBezTo>
                    <a:cubicBezTo>
                      <a:pt x="61047" y="754314"/>
                      <a:pt x="61694" y="752933"/>
                      <a:pt x="61836" y="751915"/>
                    </a:cubicBezTo>
                    <a:cubicBezTo>
                      <a:pt x="61976" y="750894"/>
                      <a:pt x="62525" y="749767"/>
                      <a:pt x="63030" y="749408"/>
                    </a:cubicBezTo>
                    <a:cubicBezTo>
                      <a:pt x="63785" y="748837"/>
                      <a:pt x="63881" y="748123"/>
                      <a:pt x="63748" y="745428"/>
                    </a:cubicBezTo>
                    <a:cubicBezTo>
                      <a:pt x="63625" y="743444"/>
                      <a:pt x="63761" y="742016"/>
                      <a:pt x="64066" y="741812"/>
                    </a:cubicBezTo>
                    <a:cubicBezTo>
                      <a:pt x="64368" y="741604"/>
                      <a:pt x="64617" y="741040"/>
                      <a:pt x="64611" y="740533"/>
                    </a:cubicBezTo>
                    <a:cubicBezTo>
                      <a:pt x="64605" y="740073"/>
                      <a:pt x="65053" y="739153"/>
                      <a:pt x="65605" y="738535"/>
                    </a:cubicBezTo>
                    <a:cubicBezTo>
                      <a:pt x="66763" y="737300"/>
                      <a:pt x="67605" y="735255"/>
                      <a:pt x="67590" y="733781"/>
                    </a:cubicBezTo>
                    <a:cubicBezTo>
                      <a:pt x="67584" y="733272"/>
                      <a:pt x="68032" y="732350"/>
                      <a:pt x="68585" y="731784"/>
                    </a:cubicBezTo>
                    <a:cubicBezTo>
                      <a:pt x="69140" y="731221"/>
                      <a:pt x="69836" y="729787"/>
                      <a:pt x="70128" y="728560"/>
                    </a:cubicBezTo>
                    <a:cubicBezTo>
                      <a:pt x="70565" y="726723"/>
                      <a:pt x="70916" y="726212"/>
                      <a:pt x="72386" y="725687"/>
                    </a:cubicBezTo>
                    <a:cubicBezTo>
                      <a:pt x="73349" y="725319"/>
                      <a:pt x="74106" y="724699"/>
                      <a:pt x="74101" y="724292"/>
                    </a:cubicBezTo>
                    <a:cubicBezTo>
                      <a:pt x="74096" y="723885"/>
                      <a:pt x="74296" y="723578"/>
                      <a:pt x="74500" y="723574"/>
                    </a:cubicBezTo>
                    <a:cubicBezTo>
                      <a:pt x="75162" y="723569"/>
                      <a:pt x="76102" y="721164"/>
                      <a:pt x="76085" y="719538"/>
                    </a:cubicBezTo>
                    <a:cubicBezTo>
                      <a:pt x="76075" y="718724"/>
                      <a:pt x="76572" y="717548"/>
                      <a:pt x="77275" y="716775"/>
                    </a:cubicBezTo>
                    <a:cubicBezTo>
                      <a:pt x="78331" y="715594"/>
                      <a:pt x="78475" y="714826"/>
                      <a:pt x="78767" y="709072"/>
                    </a:cubicBezTo>
                    <a:cubicBezTo>
                      <a:pt x="78931" y="705458"/>
                      <a:pt x="79304" y="702348"/>
                      <a:pt x="79657" y="701987"/>
                    </a:cubicBezTo>
                    <a:cubicBezTo>
                      <a:pt x="80562" y="700964"/>
                      <a:pt x="81410" y="699425"/>
                      <a:pt x="82004" y="697892"/>
                    </a:cubicBezTo>
                    <a:cubicBezTo>
                      <a:pt x="82301" y="697125"/>
                      <a:pt x="82956" y="696508"/>
                      <a:pt x="83466" y="696502"/>
                    </a:cubicBezTo>
                    <a:cubicBezTo>
                      <a:pt x="84839" y="696488"/>
                      <a:pt x="85971" y="693015"/>
                      <a:pt x="85186" y="691242"/>
                    </a:cubicBezTo>
                    <a:cubicBezTo>
                      <a:pt x="84980" y="690785"/>
                      <a:pt x="84907" y="688853"/>
                      <a:pt x="84990" y="687020"/>
                    </a:cubicBezTo>
                    <a:cubicBezTo>
                      <a:pt x="85112" y="684421"/>
                      <a:pt x="85407" y="683453"/>
                      <a:pt x="86164" y="682833"/>
                    </a:cubicBezTo>
                    <a:cubicBezTo>
                      <a:pt x="86770" y="682318"/>
                      <a:pt x="87469" y="681241"/>
                      <a:pt x="87818" y="680421"/>
                    </a:cubicBezTo>
                    <a:cubicBezTo>
                      <a:pt x="88163" y="679450"/>
                      <a:pt x="88968" y="678628"/>
                      <a:pt x="89880" y="678262"/>
                    </a:cubicBezTo>
                    <a:cubicBezTo>
                      <a:pt x="90894" y="677894"/>
                      <a:pt x="91395" y="677328"/>
                      <a:pt x="91388" y="676668"/>
                    </a:cubicBezTo>
                    <a:cubicBezTo>
                      <a:pt x="91383" y="676105"/>
                      <a:pt x="91631" y="675544"/>
                      <a:pt x="91935" y="675439"/>
                    </a:cubicBezTo>
                    <a:cubicBezTo>
                      <a:pt x="92798" y="675123"/>
                      <a:pt x="93287" y="668806"/>
                      <a:pt x="93277" y="658730"/>
                    </a:cubicBezTo>
                    <a:cubicBezTo>
                      <a:pt x="93207" y="647836"/>
                      <a:pt x="93650" y="641777"/>
                      <a:pt x="94727" y="637897"/>
                    </a:cubicBezTo>
                    <a:cubicBezTo>
                      <a:pt x="95167" y="636364"/>
                      <a:pt x="95724" y="631522"/>
                      <a:pt x="95982" y="627194"/>
                    </a:cubicBezTo>
                    <a:cubicBezTo>
                      <a:pt x="96497" y="618533"/>
                      <a:pt x="96494" y="618279"/>
                      <a:pt x="95983" y="613451"/>
                    </a:cubicBezTo>
                    <a:cubicBezTo>
                      <a:pt x="95752" y="610958"/>
                      <a:pt x="95792" y="610043"/>
                      <a:pt x="96347" y="609627"/>
                    </a:cubicBezTo>
                    <a:cubicBezTo>
                      <a:pt x="98315" y="608029"/>
                      <a:pt x="98754" y="606344"/>
                      <a:pt x="98696" y="600899"/>
                    </a:cubicBezTo>
                    <a:cubicBezTo>
                      <a:pt x="98637" y="595607"/>
                      <a:pt x="99025" y="593822"/>
                      <a:pt x="100489" y="592736"/>
                    </a:cubicBezTo>
                    <a:cubicBezTo>
                      <a:pt x="100841" y="592429"/>
                      <a:pt x="101285" y="591048"/>
                      <a:pt x="101423" y="589673"/>
                    </a:cubicBezTo>
                    <a:cubicBezTo>
                      <a:pt x="101610" y="588246"/>
                      <a:pt x="102198" y="586203"/>
                      <a:pt x="102745" y="585076"/>
                    </a:cubicBezTo>
                    <a:cubicBezTo>
                      <a:pt x="103693" y="583285"/>
                      <a:pt x="103781" y="582062"/>
                      <a:pt x="103756" y="575243"/>
                    </a:cubicBezTo>
                    <a:cubicBezTo>
                      <a:pt x="103673" y="567712"/>
                      <a:pt x="103618" y="567407"/>
                      <a:pt x="102489" y="566503"/>
                    </a:cubicBezTo>
                    <a:cubicBezTo>
                      <a:pt x="101462" y="565698"/>
                      <a:pt x="101354" y="565140"/>
                      <a:pt x="101309" y="560967"/>
                    </a:cubicBezTo>
                    <a:cubicBezTo>
                      <a:pt x="101263" y="556795"/>
                      <a:pt x="101359" y="556286"/>
                      <a:pt x="102516" y="555001"/>
                    </a:cubicBezTo>
                    <a:cubicBezTo>
                      <a:pt x="103219" y="554229"/>
                      <a:pt x="103918" y="553000"/>
                      <a:pt x="104063" y="552286"/>
                    </a:cubicBezTo>
                    <a:cubicBezTo>
                      <a:pt x="104207" y="551572"/>
                      <a:pt x="104402" y="550704"/>
                      <a:pt x="104499" y="550397"/>
                    </a:cubicBezTo>
                    <a:cubicBezTo>
                      <a:pt x="104598" y="550092"/>
                      <a:pt x="104460" y="546835"/>
                      <a:pt x="104166" y="543173"/>
                    </a:cubicBezTo>
                    <a:cubicBezTo>
                      <a:pt x="103691" y="537224"/>
                      <a:pt x="103478" y="536308"/>
                      <a:pt x="102238" y="534491"/>
                    </a:cubicBezTo>
                    <a:cubicBezTo>
                      <a:pt x="101047" y="532721"/>
                      <a:pt x="100887" y="532063"/>
                      <a:pt x="101066" y="529821"/>
                    </a:cubicBezTo>
                    <a:cubicBezTo>
                      <a:pt x="101203" y="528393"/>
                      <a:pt x="101544" y="527068"/>
                      <a:pt x="101847" y="526861"/>
                    </a:cubicBezTo>
                    <a:cubicBezTo>
                      <a:pt x="102857" y="526238"/>
                      <a:pt x="103440" y="523685"/>
                      <a:pt x="103403" y="520278"/>
                    </a:cubicBezTo>
                    <a:cubicBezTo>
                      <a:pt x="103357" y="516158"/>
                      <a:pt x="103991" y="513656"/>
                      <a:pt x="105254" y="512726"/>
                    </a:cubicBezTo>
                    <a:cubicBezTo>
                      <a:pt x="106113" y="512155"/>
                      <a:pt x="106255" y="511186"/>
                      <a:pt x="106405" y="506453"/>
                    </a:cubicBezTo>
                    <a:cubicBezTo>
                      <a:pt x="106553" y="501361"/>
                      <a:pt x="106699" y="500800"/>
                      <a:pt x="107904" y="499258"/>
                    </a:cubicBezTo>
                    <a:cubicBezTo>
                      <a:pt x="108708" y="498334"/>
                      <a:pt x="109254" y="497005"/>
                      <a:pt x="109243" y="496139"/>
                    </a:cubicBezTo>
                    <a:cubicBezTo>
                      <a:pt x="109232" y="495019"/>
                      <a:pt x="109582" y="494506"/>
                      <a:pt x="110493" y="494038"/>
                    </a:cubicBezTo>
                    <a:cubicBezTo>
                      <a:pt x="111202" y="493725"/>
                      <a:pt x="111757" y="493259"/>
                      <a:pt x="111753" y="493058"/>
                    </a:cubicBezTo>
                    <a:cubicBezTo>
                      <a:pt x="111751" y="492804"/>
                      <a:pt x="112505" y="491826"/>
                      <a:pt x="113461" y="490901"/>
                    </a:cubicBezTo>
                    <a:cubicBezTo>
                      <a:pt x="114820" y="489512"/>
                      <a:pt x="115216" y="488540"/>
                      <a:pt x="115497" y="486398"/>
                    </a:cubicBezTo>
                    <a:cubicBezTo>
                      <a:pt x="115685" y="484868"/>
                      <a:pt x="116275" y="483133"/>
                      <a:pt x="116726" y="482466"/>
                    </a:cubicBezTo>
                    <a:cubicBezTo>
                      <a:pt x="117228" y="481849"/>
                      <a:pt x="117822" y="480316"/>
                      <a:pt x="117962" y="479143"/>
                    </a:cubicBezTo>
                    <a:cubicBezTo>
                      <a:pt x="118153" y="477970"/>
                      <a:pt x="118800" y="476538"/>
                      <a:pt x="119453" y="475921"/>
                    </a:cubicBezTo>
                    <a:cubicBezTo>
                      <a:pt x="120059" y="475357"/>
                      <a:pt x="120705" y="473976"/>
                      <a:pt x="120897" y="472905"/>
                    </a:cubicBezTo>
                    <a:cubicBezTo>
                      <a:pt x="121089" y="471782"/>
                      <a:pt x="121783" y="470248"/>
                      <a:pt x="122438" y="469476"/>
                    </a:cubicBezTo>
                    <a:cubicBezTo>
                      <a:pt x="123692" y="467937"/>
                      <a:pt x="124469" y="464618"/>
                      <a:pt x="123891" y="462997"/>
                    </a:cubicBezTo>
                    <a:cubicBezTo>
                      <a:pt x="123681" y="462287"/>
                      <a:pt x="122811" y="461787"/>
                      <a:pt x="121432" y="461447"/>
                    </a:cubicBezTo>
                    <a:cubicBezTo>
                      <a:pt x="120258" y="461154"/>
                      <a:pt x="118624" y="460660"/>
                      <a:pt x="117754" y="460365"/>
                    </a:cubicBezTo>
                    <a:cubicBezTo>
                      <a:pt x="116938" y="460118"/>
                      <a:pt x="115304" y="459680"/>
                      <a:pt x="114182" y="459437"/>
                    </a:cubicBezTo>
                    <a:cubicBezTo>
                      <a:pt x="109795" y="458571"/>
                      <a:pt x="109233" y="458372"/>
                      <a:pt x="108813" y="457207"/>
                    </a:cubicBezTo>
                    <a:cubicBezTo>
                      <a:pt x="108552" y="456599"/>
                      <a:pt x="107883" y="455844"/>
                      <a:pt x="107369" y="455543"/>
                    </a:cubicBezTo>
                    <a:cubicBezTo>
                      <a:pt x="106500" y="455095"/>
                      <a:pt x="106286" y="454232"/>
                      <a:pt x="105933" y="449910"/>
                    </a:cubicBezTo>
                    <a:cubicBezTo>
                      <a:pt x="105639" y="446300"/>
                      <a:pt x="105209" y="444269"/>
                      <a:pt x="104482" y="442903"/>
                    </a:cubicBezTo>
                    <a:cubicBezTo>
                      <a:pt x="103650" y="441431"/>
                      <a:pt x="103270" y="439249"/>
                      <a:pt x="102689" y="432841"/>
                    </a:cubicBezTo>
                    <a:cubicBezTo>
                      <a:pt x="102170" y="427097"/>
                      <a:pt x="101680" y="424201"/>
                      <a:pt x="101055" y="422987"/>
                    </a:cubicBezTo>
                    <a:cubicBezTo>
                      <a:pt x="100380" y="421720"/>
                      <a:pt x="99995" y="419130"/>
                      <a:pt x="99572" y="413126"/>
                    </a:cubicBezTo>
                    <a:cubicBezTo>
                      <a:pt x="99027" y="405446"/>
                      <a:pt x="98919" y="404788"/>
                      <a:pt x="97467" y="402309"/>
                    </a:cubicBezTo>
                    <a:cubicBezTo>
                      <a:pt x="96585" y="400841"/>
                      <a:pt x="95451" y="399530"/>
                      <a:pt x="94941" y="399384"/>
                    </a:cubicBezTo>
                    <a:cubicBezTo>
                      <a:pt x="94379" y="399237"/>
                      <a:pt x="93251" y="398485"/>
                      <a:pt x="92428" y="397734"/>
                    </a:cubicBezTo>
                    <a:cubicBezTo>
                      <a:pt x="89965" y="395471"/>
                      <a:pt x="86686" y="393123"/>
                      <a:pt x="86018" y="393123"/>
                    </a:cubicBezTo>
                    <a:cubicBezTo>
                      <a:pt x="86018" y="393123"/>
                      <a:pt x="86017" y="393123"/>
                      <a:pt x="86015" y="393123"/>
                    </a:cubicBezTo>
                    <a:cubicBezTo>
                      <a:pt x="86013" y="393123"/>
                      <a:pt x="86013" y="393123"/>
                      <a:pt x="86012" y="393123"/>
                    </a:cubicBezTo>
                    <a:cubicBezTo>
                      <a:pt x="85706" y="393123"/>
                      <a:pt x="85145" y="392671"/>
                      <a:pt x="84783" y="392116"/>
                    </a:cubicBezTo>
                    <a:cubicBezTo>
                      <a:pt x="84420" y="391510"/>
                      <a:pt x="83598" y="390858"/>
                      <a:pt x="82934" y="390609"/>
                    </a:cubicBezTo>
                    <a:cubicBezTo>
                      <a:pt x="82167" y="390363"/>
                      <a:pt x="81649" y="389605"/>
                      <a:pt x="81438" y="388643"/>
                    </a:cubicBezTo>
                    <a:cubicBezTo>
                      <a:pt x="81224" y="387780"/>
                      <a:pt x="80601" y="386618"/>
                      <a:pt x="79982" y="386013"/>
                    </a:cubicBezTo>
                    <a:cubicBezTo>
                      <a:pt x="79365" y="385407"/>
                      <a:pt x="78637" y="384093"/>
                      <a:pt x="78371" y="383078"/>
                    </a:cubicBezTo>
                    <a:cubicBezTo>
                      <a:pt x="78056" y="382113"/>
                      <a:pt x="77275" y="380597"/>
                      <a:pt x="76606" y="379838"/>
                    </a:cubicBezTo>
                    <a:cubicBezTo>
                      <a:pt x="75729" y="378833"/>
                      <a:pt x="75360" y="377768"/>
                      <a:pt x="75344" y="376290"/>
                    </a:cubicBezTo>
                    <a:cubicBezTo>
                      <a:pt x="75307" y="372881"/>
                      <a:pt x="75839" y="370330"/>
                      <a:pt x="76601" y="370320"/>
                    </a:cubicBezTo>
                    <a:cubicBezTo>
                      <a:pt x="77009" y="370318"/>
                      <a:pt x="77606" y="369089"/>
                      <a:pt x="78097" y="367453"/>
                    </a:cubicBezTo>
                    <a:cubicBezTo>
                      <a:pt x="78538" y="365871"/>
                      <a:pt x="79235" y="364489"/>
                      <a:pt x="79690" y="364331"/>
                    </a:cubicBezTo>
                    <a:cubicBezTo>
                      <a:pt x="80857" y="363860"/>
                      <a:pt x="81308" y="363144"/>
                      <a:pt x="81288" y="361464"/>
                    </a:cubicBezTo>
                    <a:cubicBezTo>
                      <a:pt x="81280" y="360701"/>
                      <a:pt x="81672" y="359322"/>
                      <a:pt x="82119" y="358401"/>
                    </a:cubicBezTo>
                    <a:cubicBezTo>
                      <a:pt x="83067" y="356557"/>
                      <a:pt x="82994" y="354676"/>
                      <a:pt x="81966" y="353620"/>
                    </a:cubicBezTo>
                    <a:cubicBezTo>
                      <a:pt x="81554" y="353266"/>
                      <a:pt x="81087" y="352459"/>
                      <a:pt x="80877" y="351849"/>
                    </a:cubicBezTo>
                    <a:cubicBezTo>
                      <a:pt x="80718" y="351241"/>
                      <a:pt x="79994" y="350229"/>
                      <a:pt x="79324" y="349574"/>
                    </a:cubicBezTo>
                    <a:cubicBezTo>
                      <a:pt x="78501" y="348769"/>
                      <a:pt x="78083" y="347807"/>
                      <a:pt x="78069" y="346586"/>
                    </a:cubicBezTo>
                    <a:cubicBezTo>
                      <a:pt x="78050" y="344705"/>
                      <a:pt x="79139" y="341993"/>
                      <a:pt x="80052" y="341679"/>
                    </a:cubicBezTo>
                    <a:cubicBezTo>
                      <a:pt x="80357" y="341575"/>
                      <a:pt x="80748" y="340147"/>
                      <a:pt x="80882" y="338464"/>
                    </a:cubicBezTo>
                    <a:cubicBezTo>
                      <a:pt x="81111" y="336170"/>
                      <a:pt x="81455" y="335099"/>
                      <a:pt x="82362" y="334274"/>
                    </a:cubicBezTo>
                    <a:cubicBezTo>
                      <a:pt x="82966" y="333658"/>
                      <a:pt x="83517" y="332786"/>
                      <a:pt x="83512" y="332326"/>
                    </a:cubicBezTo>
                    <a:cubicBezTo>
                      <a:pt x="83508" y="331919"/>
                      <a:pt x="83757" y="331562"/>
                      <a:pt x="84012" y="331559"/>
                    </a:cubicBezTo>
                    <a:cubicBezTo>
                      <a:pt x="84317" y="331553"/>
                      <a:pt x="84517" y="331196"/>
                      <a:pt x="84512" y="330789"/>
                    </a:cubicBezTo>
                    <a:cubicBezTo>
                      <a:pt x="84509" y="330383"/>
                      <a:pt x="84759" y="330023"/>
                      <a:pt x="85064" y="330021"/>
                    </a:cubicBezTo>
                    <a:cubicBezTo>
                      <a:pt x="85827" y="330011"/>
                      <a:pt x="87535" y="328007"/>
                      <a:pt x="87525" y="327092"/>
                    </a:cubicBezTo>
                    <a:cubicBezTo>
                      <a:pt x="87521" y="326735"/>
                      <a:pt x="87721" y="326428"/>
                      <a:pt x="87926" y="326424"/>
                    </a:cubicBezTo>
                    <a:cubicBezTo>
                      <a:pt x="88178" y="326421"/>
                      <a:pt x="88630" y="325807"/>
                      <a:pt x="88979" y="325091"/>
                    </a:cubicBezTo>
                    <a:cubicBezTo>
                      <a:pt x="89575" y="323656"/>
                      <a:pt x="89021" y="315162"/>
                      <a:pt x="87707" y="306830"/>
                    </a:cubicBezTo>
                    <a:cubicBezTo>
                      <a:pt x="87378" y="304647"/>
                      <a:pt x="87082" y="300679"/>
                      <a:pt x="87001" y="298034"/>
                    </a:cubicBezTo>
                    <a:cubicBezTo>
                      <a:pt x="86905" y="294015"/>
                      <a:pt x="87048" y="293148"/>
                      <a:pt x="87806" y="292578"/>
                    </a:cubicBezTo>
                    <a:cubicBezTo>
                      <a:pt x="88512" y="292062"/>
                      <a:pt x="88853" y="290685"/>
                      <a:pt x="89219" y="286914"/>
                    </a:cubicBezTo>
                    <a:cubicBezTo>
                      <a:pt x="89583" y="283092"/>
                      <a:pt x="89926" y="281764"/>
                      <a:pt x="90630" y="281147"/>
                    </a:cubicBezTo>
                    <a:cubicBezTo>
                      <a:pt x="91236" y="280632"/>
                      <a:pt x="91679" y="279353"/>
                      <a:pt x="91865" y="277773"/>
                    </a:cubicBezTo>
                    <a:cubicBezTo>
                      <a:pt x="92138" y="274920"/>
                      <a:pt x="92926" y="272416"/>
                      <a:pt x="93537" y="272410"/>
                    </a:cubicBezTo>
                    <a:cubicBezTo>
                      <a:pt x="94096" y="272404"/>
                      <a:pt x="94881" y="269748"/>
                      <a:pt x="95254" y="266641"/>
                    </a:cubicBezTo>
                    <a:cubicBezTo>
                      <a:pt x="95393" y="265315"/>
                      <a:pt x="95736" y="264241"/>
                      <a:pt x="95990" y="264239"/>
                    </a:cubicBezTo>
                    <a:cubicBezTo>
                      <a:pt x="96703" y="264233"/>
                      <a:pt x="97483" y="261067"/>
                      <a:pt x="97745" y="257096"/>
                    </a:cubicBezTo>
                    <a:cubicBezTo>
                      <a:pt x="97875" y="255007"/>
                      <a:pt x="98302" y="252303"/>
                      <a:pt x="98747" y="251078"/>
                    </a:cubicBezTo>
                    <a:cubicBezTo>
                      <a:pt x="99190" y="249749"/>
                      <a:pt x="99376" y="248066"/>
                      <a:pt x="99208" y="246748"/>
                    </a:cubicBezTo>
                    <a:cubicBezTo>
                      <a:pt x="97499" y="234853"/>
                      <a:pt x="97512" y="231495"/>
                      <a:pt x="99217" y="229084"/>
                    </a:cubicBezTo>
                    <a:cubicBezTo>
                      <a:pt x="99769" y="228367"/>
                      <a:pt x="100360" y="226579"/>
                      <a:pt x="100597" y="225099"/>
                    </a:cubicBezTo>
                    <a:cubicBezTo>
                      <a:pt x="100834" y="223519"/>
                      <a:pt x="101429" y="221936"/>
                      <a:pt x="102082" y="221266"/>
                    </a:cubicBezTo>
                    <a:cubicBezTo>
                      <a:pt x="102685" y="220546"/>
                      <a:pt x="103131" y="219423"/>
                      <a:pt x="103121" y="218506"/>
                    </a:cubicBezTo>
                    <a:cubicBezTo>
                      <a:pt x="103110" y="217436"/>
                      <a:pt x="103606" y="216362"/>
                      <a:pt x="104663" y="215232"/>
                    </a:cubicBezTo>
                    <a:cubicBezTo>
                      <a:pt x="105518" y="214306"/>
                      <a:pt x="106519" y="212868"/>
                      <a:pt x="106969" y="212000"/>
                    </a:cubicBezTo>
                    <a:cubicBezTo>
                      <a:pt x="107418" y="211180"/>
                      <a:pt x="108068" y="210156"/>
                      <a:pt x="108420" y="209744"/>
                    </a:cubicBezTo>
                    <a:cubicBezTo>
                      <a:pt x="108822" y="209384"/>
                      <a:pt x="109120" y="208720"/>
                      <a:pt x="109116" y="208363"/>
                    </a:cubicBezTo>
                    <a:cubicBezTo>
                      <a:pt x="109112" y="207956"/>
                      <a:pt x="109765" y="207184"/>
                      <a:pt x="110623" y="206563"/>
                    </a:cubicBezTo>
                    <a:cubicBezTo>
                      <a:pt x="111481" y="205943"/>
                      <a:pt x="112134" y="205121"/>
                      <a:pt x="112130" y="204714"/>
                    </a:cubicBezTo>
                    <a:cubicBezTo>
                      <a:pt x="112126" y="204307"/>
                      <a:pt x="112580" y="203997"/>
                      <a:pt x="113139" y="203991"/>
                    </a:cubicBezTo>
                    <a:cubicBezTo>
                      <a:pt x="113700" y="203985"/>
                      <a:pt x="114154" y="203775"/>
                      <a:pt x="114153" y="203520"/>
                    </a:cubicBezTo>
                    <a:cubicBezTo>
                      <a:pt x="114145" y="202860"/>
                      <a:pt x="116408" y="200390"/>
                      <a:pt x="117018" y="200384"/>
                    </a:cubicBezTo>
                    <a:cubicBezTo>
                      <a:pt x="117273" y="200381"/>
                      <a:pt x="117775" y="199817"/>
                      <a:pt x="118074" y="199099"/>
                    </a:cubicBezTo>
                    <a:cubicBezTo>
                      <a:pt x="118522" y="198129"/>
                      <a:pt x="119026" y="197818"/>
                      <a:pt x="120198" y="197807"/>
                    </a:cubicBezTo>
                    <a:cubicBezTo>
                      <a:pt x="121011" y="197797"/>
                      <a:pt x="121720" y="197537"/>
                      <a:pt x="121718" y="197282"/>
                    </a:cubicBezTo>
                    <a:cubicBezTo>
                      <a:pt x="121714" y="196975"/>
                      <a:pt x="122069" y="196767"/>
                      <a:pt x="122476" y="196765"/>
                    </a:cubicBezTo>
                    <a:cubicBezTo>
                      <a:pt x="122884" y="196759"/>
                      <a:pt x="123235" y="196398"/>
                      <a:pt x="123231" y="195939"/>
                    </a:cubicBezTo>
                    <a:cubicBezTo>
                      <a:pt x="123225" y="195483"/>
                      <a:pt x="123931" y="194866"/>
                      <a:pt x="124742" y="194550"/>
                    </a:cubicBezTo>
                    <a:cubicBezTo>
                      <a:pt x="125653" y="194184"/>
                      <a:pt x="126410" y="193461"/>
                      <a:pt x="126554" y="192800"/>
                    </a:cubicBezTo>
                    <a:cubicBezTo>
                      <a:pt x="126750" y="192136"/>
                      <a:pt x="127050" y="191624"/>
                      <a:pt x="127305" y="191621"/>
                    </a:cubicBezTo>
                    <a:cubicBezTo>
                      <a:pt x="127611" y="191619"/>
                      <a:pt x="128416" y="190945"/>
                      <a:pt x="129222" y="190123"/>
                    </a:cubicBezTo>
                    <a:cubicBezTo>
                      <a:pt x="129976" y="189301"/>
                      <a:pt x="131088" y="188472"/>
                      <a:pt x="131645" y="188315"/>
                    </a:cubicBezTo>
                    <a:cubicBezTo>
                      <a:pt x="132253" y="188104"/>
                      <a:pt x="132807" y="187486"/>
                      <a:pt x="132954" y="186975"/>
                    </a:cubicBezTo>
                    <a:cubicBezTo>
                      <a:pt x="133100" y="186363"/>
                      <a:pt x="133656" y="185950"/>
                      <a:pt x="134316" y="185942"/>
                    </a:cubicBezTo>
                    <a:cubicBezTo>
                      <a:pt x="134876" y="185936"/>
                      <a:pt x="136089" y="185211"/>
                      <a:pt x="136996" y="184335"/>
                    </a:cubicBezTo>
                    <a:cubicBezTo>
                      <a:pt x="137902" y="183461"/>
                      <a:pt x="139115" y="182580"/>
                      <a:pt x="139724" y="182323"/>
                    </a:cubicBezTo>
                    <a:cubicBezTo>
                      <a:pt x="140331" y="182060"/>
                      <a:pt x="141237" y="181082"/>
                      <a:pt x="141633" y="180163"/>
                    </a:cubicBezTo>
                    <a:cubicBezTo>
                      <a:pt x="144120" y="174890"/>
                      <a:pt x="147533" y="170528"/>
                      <a:pt x="149109" y="170511"/>
                    </a:cubicBezTo>
                    <a:cubicBezTo>
                      <a:pt x="150128" y="170499"/>
                      <a:pt x="152457" y="169405"/>
                      <a:pt x="152451" y="168896"/>
                    </a:cubicBezTo>
                    <a:cubicBezTo>
                      <a:pt x="152450" y="168694"/>
                      <a:pt x="153257" y="168073"/>
                      <a:pt x="154217" y="167450"/>
                    </a:cubicBezTo>
                    <a:cubicBezTo>
                      <a:pt x="156240" y="166260"/>
                      <a:pt x="156286" y="165800"/>
                      <a:pt x="155129" y="162453"/>
                    </a:cubicBezTo>
                    <a:cubicBezTo>
                      <a:pt x="154342" y="160273"/>
                      <a:pt x="154338" y="159969"/>
                      <a:pt x="155087" y="158688"/>
                    </a:cubicBezTo>
                    <a:cubicBezTo>
                      <a:pt x="155537" y="157918"/>
                      <a:pt x="155883" y="157000"/>
                      <a:pt x="155879" y="156593"/>
                    </a:cubicBezTo>
                    <a:cubicBezTo>
                      <a:pt x="155873" y="156186"/>
                      <a:pt x="156424" y="155314"/>
                      <a:pt x="157130" y="154644"/>
                    </a:cubicBezTo>
                    <a:cubicBezTo>
                      <a:pt x="157783" y="154027"/>
                      <a:pt x="158633" y="152643"/>
                      <a:pt x="158927" y="151621"/>
                    </a:cubicBezTo>
                    <a:cubicBezTo>
                      <a:pt x="159273" y="150600"/>
                      <a:pt x="159923" y="149473"/>
                      <a:pt x="160427" y="149111"/>
                    </a:cubicBezTo>
                    <a:cubicBezTo>
                      <a:pt x="160933" y="148748"/>
                      <a:pt x="161579" y="147520"/>
                      <a:pt x="161874" y="146449"/>
                    </a:cubicBezTo>
                    <a:cubicBezTo>
                      <a:pt x="162167" y="145325"/>
                      <a:pt x="162965" y="143839"/>
                      <a:pt x="163619" y="143172"/>
                    </a:cubicBezTo>
                    <a:cubicBezTo>
                      <a:pt x="164325" y="142452"/>
                      <a:pt x="164875" y="141682"/>
                      <a:pt x="164871" y="141427"/>
                    </a:cubicBezTo>
                    <a:cubicBezTo>
                      <a:pt x="164870" y="141173"/>
                      <a:pt x="165425" y="140708"/>
                      <a:pt x="166133" y="140395"/>
                    </a:cubicBezTo>
                    <a:cubicBezTo>
                      <a:pt x="166842" y="140082"/>
                      <a:pt x="167394" y="139465"/>
                      <a:pt x="167391" y="139058"/>
                    </a:cubicBezTo>
                    <a:cubicBezTo>
                      <a:pt x="167381" y="138242"/>
                      <a:pt x="168445" y="137721"/>
                      <a:pt x="170225" y="137703"/>
                    </a:cubicBezTo>
                    <a:cubicBezTo>
                      <a:pt x="171853" y="137682"/>
                      <a:pt x="173473" y="136802"/>
                      <a:pt x="173462" y="135936"/>
                    </a:cubicBezTo>
                    <a:cubicBezTo>
                      <a:pt x="173460" y="135579"/>
                      <a:pt x="174009" y="134657"/>
                      <a:pt x="174662" y="133937"/>
                    </a:cubicBezTo>
                    <a:cubicBezTo>
                      <a:pt x="175669" y="132858"/>
                      <a:pt x="175912" y="131837"/>
                      <a:pt x="176182" y="128627"/>
                    </a:cubicBezTo>
                    <a:cubicBezTo>
                      <a:pt x="176311" y="126439"/>
                      <a:pt x="176491" y="124297"/>
                      <a:pt x="176537" y="123890"/>
                    </a:cubicBezTo>
                    <a:cubicBezTo>
                      <a:pt x="176617" y="123249"/>
                      <a:pt x="178967" y="122883"/>
                      <a:pt x="181297" y="122883"/>
                    </a:cubicBezTo>
                    <a:cubicBezTo>
                      <a:pt x="183041" y="122883"/>
                      <a:pt x="184775" y="123089"/>
                      <a:pt x="185542" y="123537"/>
                    </a:cubicBezTo>
                    <a:cubicBezTo>
                      <a:pt x="186259" y="123937"/>
                      <a:pt x="187386" y="124484"/>
                      <a:pt x="188101" y="124832"/>
                    </a:cubicBezTo>
                    <a:cubicBezTo>
                      <a:pt x="188845" y="125148"/>
                      <a:pt x="191250" y="125297"/>
                      <a:pt x="193912" y="125297"/>
                    </a:cubicBezTo>
                    <a:cubicBezTo>
                      <a:pt x="197109" y="125297"/>
                      <a:pt x="200676" y="125081"/>
                      <a:pt x="202198" y="124677"/>
                    </a:cubicBezTo>
                    <a:cubicBezTo>
                      <a:pt x="206005" y="123616"/>
                      <a:pt x="208155" y="120183"/>
                      <a:pt x="207352" y="116628"/>
                    </a:cubicBezTo>
                    <a:cubicBezTo>
                      <a:pt x="207086" y="115563"/>
                      <a:pt x="206636" y="111800"/>
                      <a:pt x="206293" y="108342"/>
                    </a:cubicBezTo>
                    <a:cubicBezTo>
                      <a:pt x="205551" y="100898"/>
                      <a:pt x="205231" y="99661"/>
                      <a:pt x="204325" y="99661"/>
                    </a:cubicBezTo>
                    <a:cubicBezTo>
                      <a:pt x="204321" y="99661"/>
                      <a:pt x="204318" y="99661"/>
                      <a:pt x="204313" y="99661"/>
                    </a:cubicBezTo>
                    <a:cubicBezTo>
                      <a:pt x="204301" y="99661"/>
                      <a:pt x="204291" y="99661"/>
                      <a:pt x="204279" y="99661"/>
                    </a:cubicBezTo>
                    <a:cubicBezTo>
                      <a:pt x="203599" y="99661"/>
                      <a:pt x="203532" y="99386"/>
                      <a:pt x="202527" y="94541"/>
                    </a:cubicBezTo>
                    <a:cubicBezTo>
                      <a:pt x="202204" y="92966"/>
                      <a:pt x="201524" y="91293"/>
                      <a:pt x="200958" y="90793"/>
                    </a:cubicBezTo>
                    <a:cubicBezTo>
                      <a:pt x="200239" y="90188"/>
                      <a:pt x="199919" y="88868"/>
                      <a:pt x="199578" y="85567"/>
                    </a:cubicBezTo>
                    <a:cubicBezTo>
                      <a:pt x="199290" y="82516"/>
                      <a:pt x="198916" y="80942"/>
                      <a:pt x="198298" y="80286"/>
                    </a:cubicBezTo>
                    <a:cubicBezTo>
                      <a:pt x="197112" y="79028"/>
                      <a:pt x="196732" y="76740"/>
                      <a:pt x="196662" y="70429"/>
                    </a:cubicBezTo>
                    <a:cubicBezTo>
                      <a:pt x="196595" y="64323"/>
                      <a:pt x="196879" y="62488"/>
                      <a:pt x="198085" y="61151"/>
                    </a:cubicBezTo>
                    <a:cubicBezTo>
                      <a:pt x="198690" y="60534"/>
                      <a:pt x="199131" y="58898"/>
                      <a:pt x="199309" y="56657"/>
                    </a:cubicBezTo>
                    <a:cubicBezTo>
                      <a:pt x="199490" y="54723"/>
                      <a:pt x="200074" y="52271"/>
                      <a:pt x="200572" y="51250"/>
                    </a:cubicBezTo>
                    <a:cubicBezTo>
                      <a:pt x="201169" y="50021"/>
                      <a:pt x="201506" y="48285"/>
                      <a:pt x="201485" y="46352"/>
                    </a:cubicBezTo>
                    <a:cubicBezTo>
                      <a:pt x="201448" y="42894"/>
                      <a:pt x="202668" y="38145"/>
                      <a:pt x="203682" y="37779"/>
                    </a:cubicBezTo>
                    <a:cubicBezTo>
                      <a:pt x="204086" y="37621"/>
                      <a:pt x="204733" y="36240"/>
                      <a:pt x="205123" y="34760"/>
                    </a:cubicBezTo>
                    <a:cubicBezTo>
                      <a:pt x="205565" y="33276"/>
                      <a:pt x="206260" y="31793"/>
                      <a:pt x="206664" y="31433"/>
                    </a:cubicBezTo>
                    <a:cubicBezTo>
                      <a:pt x="207067" y="31074"/>
                      <a:pt x="207564" y="29897"/>
                      <a:pt x="207705" y="28826"/>
                    </a:cubicBezTo>
                    <a:cubicBezTo>
                      <a:pt x="207896" y="27703"/>
                      <a:pt x="208192" y="26837"/>
                      <a:pt x="208446" y="26833"/>
                    </a:cubicBezTo>
                    <a:cubicBezTo>
                      <a:pt x="208701" y="26831"/>
                      <a:pt x="208900" y="26420"/>
                      <a:pt x="208894" y="25912"/>
                    </a:cubicBezTo>
                    <a:cubicBezTo>
                      <a:pt x="208886" y="25350"/>
                      <a:pt x="209336" y="24531"/>
                      <a:pt x="209890" y="24016"/>
                    </a:cubicBezTo>
                    <a:cubicBezTo>
                      <a:pt x="210444" y="23501"/>
                      <a:pt x="210894" y="22632"/>
                      <a:pt x="210888" y="22123"/>
                    </a:cubicBezTo>
                    <a:cubicBezTo>
                      <a:pt x="210882" y="21614"/>
                      <a:pt x="211430" y="20589"/>
                      <a:pt x="212135" y="19870"/>
                    </a:cubicBezTo>
                    <a:cubicBezTo>
                      <a:pt x="212839" y="19148"/>
                      <a:pt x="213390" y="18378"/>
                      <a:pt x="213388" y="18123"/>
                    </a:cubicBezTo>
                    <a:cubicBezTo>
                      <a:pt x="213384" y="17819"/>
                      <a:pt x="213638" y="17614"/>
                      <a:pt x="213891" y="17612"/>
                    </a:cubicBezTo>
                    <a:cubicBezTo>
                      <a:pt x="214197" y="17608"/>
                      <a:pt x="214396" y="17199"/>
                      <a:pt x="214390" y="16640"/>
                    </a:cubicBezTo>
                    <a:cubicBezTo>
                      <a:pt x="214379" y="15569"/>
                      <a:pt x="217392" y="11973"/>
                      <a:pt x="218307" y="11964"/>
                    </a:cubicBezTo>
                    <a:cubicBezTo>
                      <a:pt x="218664" y="11959"/>
                      <a:pt x="218914" y="11602"/>
                      <a:pt x="218911" y="11192"/>
                    </a:cubicBezTo>
                    <a:cubicBezTo>
                      <a:pt x="218905" y="10735"/>
                      <a:pt x="219510" y="10168"/>
                      <a:pt x="220269" y="9855"/>
                    </a:cubicBezTo>
                    <a:cubicBezTo>
                      <a:pt x="222398" y="9015"/>
                      <a:pt x="225766" y="5161"/>
                      <a:pt x="226150" y="3122"/>
                    </a:cubicBezTo>
                    <a:cubicBezTo>
                      <a:pt x="226437" y="1489"/>
                      <a:pt x="226639" y="1285"/>
                      <a:pt x="228518" y="957"/>
                    </a:cubicBezTo>
                    <a:cubicBezTo>
                      <a:pt x="229181" y="835"/>
                      <a:pt x="230437" y="773"/>
                      <a:pt x="231853" y="770"/>
                    </a:cubicBezTo>
                    <a:cubicBezTo>
                      <a:pt x="232932" y="770"/>
                      <a:pt x="234108" y="810"/>
                      <a:pt x="235185" y="887"/>
                    </a:cubicBezTo>
                    <a:cubicBezTo>
                      <a:pt x="238753" y="1150"/>
                      <a:pt x="239975" y="1393"/>
                      <a:pt x="240697" y="2148"/>
                    </a:cubicBezTo>
                    <a:cubicBezTo>
                      <a:pt x="241141" y="2622"/>
                      <a:pt x="241629" y="2861"/>
                      <a:pt x="242198" y="2861"/>
                    </a:cubicBezTo>
                    <a:cubicBezTo>
                      <a:pt x="243075" y="2861"/>
                      <a:pt x="244142" y="2286"/>
                      <a:pt x="245520" y="1127"/>
                    </a:cubicBezTo>
                    <a:cubicBezTo>
                      <a:pt x="246466" y="302"/>
                      <a:pt x="246927" y="0"/>
                      <a:pt x="248216" y="0"/>
                    </a:cubicBezTo>
                    <a:close/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" name="图形 3">
                <a:extLst>
                  <a:ext uri="{FF2B5EF4-FFF2-40B4-BE49-F238E27FC236}">
                    <a16:creationId xmlns:a16="http://schemas.microsoft.com/office/drawing/2014/main" id="{C6C879BB-4718-48C0-9128-F90B9D94F59F}"/>
                  </a:ext>
                </a:extLst>
              </p:cNvPr>
              <p:cNvGrpSpPr/>
              <p:nvPr/>
            </p:nvGrpSpPr>
            <p:grpSpPr>
              <a:xfrm>
                <a:off x="5794600" y="11047359"/>
                <a:ext cx="349577" cy="1090477"/>
                <a:chOff x="5794600" y="11047359"/>
                <a:chExt cx="349577" cy="1090477"/>
              </a:xfrm>
              <a:solidFill>
                <a:srgbClr val="BFC9D2"/>
              </a:solidFill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0AFAC86E-CF7F-47CF-8337-A5DC9AAC2B8F}"/>
                    </a:ext>
                  </a:extLst>
                </p:cNvPr>
                <p:cNvSpPr/>
                <p:nvPr/>
              </p:nvSpPr>
              <p:spPr>
                <a:xfrm>
                  <a:off x="5937975" y="12050876"/>
                  <a:ext cx="145739" cy="86959"/>
                </a:xfrm>
                <a:custGeom>
                  <a:avLst/>
                  <a:gdLst>
                    <a:gd name="connsiteX0" fmla="*/ 7721 w 145739"/>
                    <a:gd name="connsiteY0" fmla="*/ 5858 h 86959"/>
                    <a:gd name="connsiteX1" fmla="*/ 4335 w 145739"/>
                    <a:gd name="connsiteY1" fmla="*/ 17219 h 86959"/>
                    <a:gd name="connsiteX2" fmla="*/ 15 w 145739"/>
                    <a:gd name="connsiteY2" fmla="*/ 40260 h 86959"/>
                    <a:gd name="connsiteX3" fmla="*/ 0 w 145739"/>
                    <a:gd name="connsiteY3" fmla="*/ 63488 h 86959"/>
                    <a:gd name="connsiteX4" fmla="*/ 8597 w 145739"/>
                    <a:gd name="connsiteY4" fmla="*/ 68807 h 86959"/>
                    <a:gd name="connsiteX5" fmla="*/ 89639 w 145739"/>
                    <a:gd name="connsiteY5" fmla="*/ 80517 h 86959"/>
                    <a:gd name="connsiteX6" fmla="*/ 122736 w 145739"/>
                    <a:gd name="connsiteY6" fmla="*/ 86960 h 86959"/>
                    <a:gd name="connsiteX7" fmla="*/ 143350 w 145739"/>
                    <a:gd name="connsiteY7" fmla="*/ 79063 h 86959"/>
                    <a:gd name="connsiteX8" fmla="*/ 145739 w 145739"/>
                    <a:gd name="connsiteY8" fmla="*/ 70326 h 86959"/>
                    <a:gd name="connsiteX9" fmla="*/ 117139 w 145739"/>
                    <a:gd name="connsiteY9" fmla="*/ 48604 h 86959"/>
                    <a:gd name="connsiteX10" fmla="*/ 105936 w 145739"/>
                    <a:gd name="connsiteY10" fmla="*/ 38885 h 86959"/>
                    <a:gd name="connsiteX11" fmla="*/ 94025 w 145739"/>
                    <a:gd name="connsiteY11" fmla="*/ 33724 h 86959"/>
                    <a:gd name="connsiteX12" fmla="*/ 87244 w 145739"/>
                    <a:gd name="connsiteY12" fmla="*/ 29238 h 86959"/>
                    <a:gd name="connsiteX13" fmla="*/ 58947 w 145739"/>
                    <a:gd name="connsiteY13" fmla="*/ 0 h 86959"/>
                    <a:gd name="connsiteX14" fmla="*/ 7721 w 145739"/>
                    <a:gd name="connsiteY14" fmla="*/ 5858 h 8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5739" h="86959">
                      <a:moveTo>
                        <a:pt x="7721" y="5858"/>
                      </a:moveTo>
                      <a:lnTo>
                        <a:pt x="4335" y="17219"/>
                      </a:lnTo>
                      <a:lnTo>
                        <a:pt x="15" y="40260"/>
                      </a:lnTo>
                      <a:lnTo>
                        <a:pt x="0" y="63488"/>
                      </a:lnTo>
                      <a:lnTo>
                        <a:pt x="8597" y="68807"/>
                      </a:lnTo>
                      <a:lnTo>
                        <a:pt x="89639" y="80517"/>
                      </a:lnTo>
                      <a:lnTo>
                        <a:pt x="122736" y="86960"/>
                      </a:lnTo>
                      <a:lnTo>
                        <a:pt x="143350" y="79063"/>
                      </a:lnTo>
                      <a:lnTo>
                        <a:pt x="145739" y="70326"/>
                      </a:lnTo>
                      <a:lnTo>
                        <a:pt x="117139" y="48604"/>
                      </a:lnTo>
                      <a:lnTo>
                        <a:pt x="105936" y="38885"/>
                      </a:lnTo>
                      <a:lnTo>
                        <a:pt x="94025" y="33724"/>
                      </a:lnTo>
                      <a:cubicBezTo>
                        <a:pt x="91578" y="32440"/>
                        <a:pt x="89318" y="30945"/>
                        <a:pt x="87244" y="29238"/>
                      </a:cubicBezTo>
                      <a:cubicBezTo>
                        <a:pt x="84605" y="27563"/>
                        <a:pt x="75172" y="17818"/>
                        <a:pt x="58947" y="0"/>
                      </a:cubicBezTo>
                      <a:lnTo>
                        <a:pt x="7721" y="5858"/>
                      </a:ln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4D4EF1E6-6A1C-41D1-A766-1FB44B77B91E}"/>
                    </a:ext>
                  </a:extLst>
                </p:cNvPr>
                <p:cNvSpPr/>
                <p:nvPr/>
              </p:nvSpPr>
              <p:spPr>
                <a:xfrm>
                  <a:off x="5794600" y="11958545"/>
                  <a:ext cx="79844" cy="161451"/>
                </a:xfrm>
                <a:custGeom>
                  <a:avLst/>
                  <a:gdLst>
                    <a:gd name="connsiteX0" fmla="*/ 23662 w 79844"/>
                    <a:gd name="connsiteY0" fmla="*/ 0 h 161451"/>
                    <a:gd name="connsiteX1" fmla="*/ 19320 w 79844"/>
                    <a:gd name="connsiteY1" fmla="*/ 2941 h 161451"/>
                    <a:gd name="connsiteX2" fmla="*/ 6944 w 79844"/>
                    <a:gd name="connsiteY2" fmla="*/ 14386 h 161451"/>
                    <a:gd name="connsiteX3" fmla="*/ 6198 w 79844"/>
                    <a:gd name="connsiteY3" fmla="*/ 15227 h 161451"/>
                    <a:gd name="connsiteX4" fmla="*/ 5400 w 79844"/>
                    <a:gd name="connsiteY4" fmla="*/ 16025 h 161451"/>
                    <a:gd name="connsiteX5" fmla="*/ 4577 w 79844"/>
                    <a:gd name="connsiteY5" fmla="*/ 16809 h 161451"/>
                    <a:gd name="connsiteX6" fmla="*/ 3753 w 79844"/>
                    <a:gd name="connsiteY6" fmla="*/ 17591 h 161451"/>
                    <a:gd name="connsiteX7" fmla="*/ 2955 w 79844"/>
                    <a:gd name="connsiteY7" fmla="*/ 18392 h 161451"/>
                    <a:gd name="connsiteX8" fmla="*/ 2207 w 79844"/>
                    <a:gd name="connsiteY8" fmla="*/ 19226 h 161451"/>
                    <a:gd name="connsiteX9" fmla="*/ 1537 w 79844"/>
                    <a:gd name="connsiteY9" fmla="*/ 20115 h 161451"/>
                    <a:gd name="connsiteX10" fmla="*/ 969 w 79844"/>
                    <a:gd name="connsiteY10" fmla="*/ 21078 h 161451"/>
                    <a:gd name="connsiteX11" fmla="*/ 530 w 79844"/>
                    <a:gd name="connsiteY11" fmla="*/ 22129 h 161451"/>
                    <a:gd name="connsiteX12" fmla="*/ 235 w 79844"/>
                    <a:gd name="connsiteY12" fmla="*/ 23281 h 161451"/>
                    <a:gd name="connsiteX13" fmla="*/ 68 w 79844"/>
                    <a:gd name="connsiteY13" fmla="*/ 24522 h 161451"/>
                    <a:gd name="connsiteX14" fmla="*/ 4 w 79844"/>
                    <a:gd name="connsiteY14" fmla="*/ 25836 h 161451"/>
                    <a:gd name="connsiteX15" fmla="*/ 16 w 79844"/>
                    <a:gd name="connsiteY15" fmla="*/ 27200 h 161451"/>
                    <a:gd name="connsiteX16" fmla="*/ 80 w 79844"/>
                    <a:gd name="connsiteY16" fmla="*/ 28603 h 161451"/>
                    <a:gd name="connsiteX17" fmla="*/ 169 w 79844"/>
                    <a:gd name="connsiteY17" fmla="*/ 30023 h 161451"/>
                    <a:gd name="connsiteX18" fmla="*/ 258 w 79844"/>
                    <a:gd name="connsiteY18" fmla="*/ 31445 h 161451"/>
                    <a:gd name="connsiteX19" fmla="*/ 322 w 79844"/>
                    <a:gd name="connsiteY19" fmla="*/ 32846 h 161451"/>
                    <a:gd name="connsiteX20" fmla="*/ 334 w 79844"/>
                    <a:gd name="connsiteY20" fmla="*/ 34212 h 161451"/>
                    <a:gd name="connsiteX21" fmla="*/ 2100 w 79844"/>
                    <a:gd name="connsiteY21" fmla="*/ 40535 h 161451"/>
                    <a:gd name="connsiteX22" fmla="*/ 4270 w 79844"/>
                    <a:gd name="connsiteY22" fmla="*/ 45883 h 161451"/>
                    <a:gd name="connsiteX23" fmla="*/ 7593 w 79844"/>
                    <a:gd name="connsiteY23" fmla="*/ 82369 h 161451"/>
                    <a:gd name="connsiteX24" fmla="*/ 16103 w 79844"/>
                    <a:gd name="connsiteY24" fmla="*/ 117994 h 161451"/>
                    <a:gd name="connsiteX25" fmla="*/ 28220 w 79844"/>
                    <a:gd name="connsiteY25" fmla="*/ 137615 h 161451"/>
                    <a:gd name="connsiteX26" fmla="*/ 41920 w 79844"/>
                    <a:gd name="connsiteY26" fmla="*/ 150422 h 161451"/>
                    <a:gd name="connsiteX27" fmla="*/ 52797 w 79844"/>
                    <a:gd name="connsiteY27" fmla="*/ 157172 h 161451"/>
                    <a:gd name="connsiteX28" fmla="*/ 64380 w 79844"/>
                    <a:gd name="connsiteY28" fmla="*/ 161452 h 161451"/>
                    <a:gd name="connsiteX29" fmla="*/ 65761 w 79844"/>
                    <a:gd name="connsiteY29" fmla="*/ 160826 h 161451"/>
                    <a:gd name="connsiteX30" fmla="*/ 67212 w 79844"/>
                    <a:gd name="connsiteY30" fmla="*/ 160346 h 161451"/>
                    <a:gd name="connsiteX31" fmla="*/ 68697 w 79844"/>
                    <a:gd name="connsiteY31" fmla="*/ 159943 h 161451"/>
                    <a:gd name="connsiteX32" fmla="*/ 70184 w 79844"/>
                    <a:gd name="connsiteY32" fmla="*/ 159539 h 161451"/>
                    <a:gd name="connsiteX33" fmla="*/ 71635 w 79844"/>
                    <a:gd name="connsiteY33" fmla="*/ 159059 h 161451"/>
                    <a:gd name="connsiteX34" fmla="*/ 73015 w 79844"/>
                    <a:gd name="connsiteY34" fmla="*/ 158430 h 161451"/>
                    <a:gd name="connsiteX35" fmla="*/ 74290 w 79844"/>
                    <a:gd name="connsiteY35" fmla="*/ 157575 h 161451"/>
                    <a:gd name="connsiteX36" fmla="*/ 75425 w 79844"/>
                    <a:gd name="connsiteY36" fmla="*/ 156420 h 161451"/>
                    <a:gd name="connsiteX37" fmla="*/ 76383 w 79844"/>
                    <a:gd name="connsiteY37" fmla="*/ 154887 h 161451"/>
                    <a:gd name="connsiteX38" fmla="*/ 77143 w 79844"/>
                    <a:gd name="connsiteY38" fmla="*/ 152933 h 161451"/>
                    <a:gd name="connsiteX39" fmla="*/ 77727 w 79844"/>
                    <a:gd name="connsiteY39" fmla="*/ 150600 h 161451"/>
                    <a:gd name="connsiteX40" fmla="*/ 78169 w 79844"/>
                    <a:gd name="connsiteY40" fmla="*/ 147970 h 161451"/>
                    <a:gd name="connsiteX41" fmla="*/ 78507 w 79844"/>
                    <a:gd name="connsiteY41" fmla="*/ 145111 h 161451"/>
                    <a:gd name="connsiteX42" fmla="*/ 78775 w 79844"/>
                    <a:gd name="connsiteY42" fmla="*/ 142103 h 161451"/>
                    <a:gd name="connsiteX43" fmla="*/ 79007 w 79844"/>
                    <a:gd name="connsiteY43" fmla="*/ 139023 h 161451"/>
                    <a:gd name="connsiteX44" fmla="*/ 79239 w 79844"/>
                    <a:gd name="connsiteY44" fmla="*/ 135938 h 161451"/>
                    <a:gd name="connsiteX45" fmla="*/ 79506 w 79844"/>
                    <a:gd name="connsiteY45" fmla="*/ 132934 h 161451"/>
                    <a:gd name="connsiteX46" fmla="*/ 79845 w 79844"/>
                    <a:gd name="connsiteY46" fmla="*/ 130076 h 161451"/>
                    <a:gd name="connsiteX47" fmla="*/ 77328 w 79844"/>
                    <a:gd name="connsiteY47" fmla="*/ 101387 h 161451"/>
                    <a:gd name="connsiteX48" fmla="*/ 74818 w 79844"/>
                    <a:gd name="connsiteY48" fmla="*/ 72901 h 161451"/>
                    <a:gd name="connsiteX49" fmla="*/ 70527 w 79844"/>
                    <a:gd name="connsiteY49" fmla="*/ 50896 h 161451"/>
                    <a:gd name="connsiteX50" fmla="*/ 71939 w 79844"/>
                    <a:gd name="connsiteY50" fmla="*/ 39412 h 161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79844" h="161451">
                      <a:moveTo>
                        <a:pt x="23662" y="0"/>
                      </a:moveTo>
                      <a:lnTo>
                        <a:pt x="19320" y="2941"/>
                      </a:lnTo>
                      <a:lnTo>
                        <a:pt x="6944" y="14386"/>
                      </a:lnTo>
                      <a:cubicBezTo>
                        <a:pt x="6695" y="14668"/>
                        <a:pt x="6454" y="14951"/>
                        <a:pt x="6198" y="15227"/>
                      </a:cubicBezTo>
                      <a:cubicBezTo>
                        <a:pt x="5939" y="15499"/>
                        <a:pt x="5669" y="15762"/>
                        <a:pt x="5400" y="16025"/>
                      </a:cubicBezTo>
                      <a:lnTo>
                        <a:pt x="4577" y="16809"/>
                      </a:lnTo>
                      <a:lnTo>
                        <a:pt x="3753" y="17591"/>
                      </a:lnTo>
                      <a:cubicBezTo>
                        <a:pt x="3482" y="17854"/>
                        <a:pt x="3213" y="18117"/>
                        <a:pt x="2955" y="18392"/>
                      </a:cubicBezTo>
                      <a:cubicBezTo>
                        <a:pt x="2697" y="18662"/>
                        <a:pt x="2443" y="18936"/>
                        <a:pt x="2207" y="19226"/>
                      </a:cubicBezTo>
                      <a:cubicBezTo>
                        <a:pt x="1971" y="19513"/>
                        <a:pt x="1743" y="19808"/>
                        <a:pt x="1537" y="20115"/>
                      </a:cubicBezTo>
                      <a:cubicBezTo>
                        <a:pt x="1330" y="20425"/>
                        <a:pt x="1136" y="20744"/>
                        <a:pt x="969" y="21078"/>
                      </a:cubicBezTo>
                      <a:cubicBezTo>
                        <a:pt x="799" y="21417"/>
                        <a:pt x="649" y="21768"/>
                        <a:pt x="530" y="22129"/>
                      </a:cubicBezTo>
                      <a:cubicBezTo>
                        <a:pt x="405" y="22503"/>
                        <a:pt x="309" y="22892"/>
                        <a:pt x="235" y="23281"/>
                      </a:cubicBezTo>
                      <a:cubicBezTo>
                        <a:pt x="156" y="23690"/>
                        <a:pt x="106" y="24107"/>
                        <a:pt x="68" y="24522"/>
                      </a:cubicBezTo>
                      <a:cubicBezTo>
                        <a:pt x="29" y="24958"/>
                        <a:pt x="12" y="25397"/>
                        <a:pt x="4" y="25836"/>
                      </a:cubicBezTo>
                      <a:cubicBezTo>
                        <a:pt x="-5" y="26289"/>
                        <a:pt x="4" y="26746"/>
                        <a:pt x="16" y="27200"/>
                      </a:cubicBezTo>
                      <a:cubicBezTo>
                        <a:pt x="29" y="27667"/>
                        <a:pt x="54" y="28135"/>
                        <a:pt x="80" y="28603"/>
                      </a:cubicBezTo>
                      <a:cubicBezTo>
                        <a:pt x="105" y="29077"/>
                        <a:pt x="140" y="29552"/>
                        <a:pt x="169" y="30023"/>
                      </a:cubicBezTo>
                      <a:cubicBezTo>
                        <a:pt x="199" y="30497"/>
                        <a:pt x="233" y="30970"/>
                        <a:pt x="258" y="31445"/>
                      </a:cubicBezTo>
                      <a:cubicBezTo>
                        <a:pt x="284" y="31910"/>
                        <a:pt x="309" y="32378"/>
                        <a:pt x="322" y="32846"/>
                      </a:cubicBezTo>
                      <a:cubicBezTo>
                        <a:pt x="334" y="33303"/>
                        <a:pt x="330" y="33756"/>
                        <a:pt x="334" y="34212"/>
                      </a:cubicBezTo>
                      <a:lnTo>
                        <a:pt x="2100" y="40535"/>
                      </a:lnTo>
                      <a:lnTo>
                        <a:pt x="4270" y="45883"/>
                      </a:lnTo>
                      <a:lnTo>
                        <a:pt x="7593" y="82369"/>
                      </a:lnTo>
                      <a:lnTo>
                        <a:pt x="16103" y="117994"/>
                      </a:lnTo>
                      <a:lnTo>
                        <a:pt x="28220" y="137615"/>
                      </a:lnTo>
                      <a:lnTo>
                        <a:pt x="41920" y="150422"/>
                      </a:lnTo>
                      <a:lnTo>
                        <a:pt x="52797" y="157172"/>
                      </a:lnTo>
                      <a:lnTo>
                        <a:pt x="64380" y="161452"/>
                      </a:lnTo>
                      <a:cubicBezTo>
                        <a:pt x="64839" y="161245"/>
                        <a:pt x="65290" y="161010"/>
                        <a:pt x="65761" y="160826"/>
                      </a:cubicBezTo>
                      <a:cubicBezTo>
                        <a:pt x="66235" y="160639"/>
                        <a:pt x="66723" y="160493"/>
                        <a:pt x="67212" y="160346"/>
                      </a:cubicBezTo>
                      <a:lnTo>
                        <a:pt x="68697" y="159943"/>
                      </a:lnTo>
                      <a:lnTo>
                        <a:pt x="70184" y="159539"/>
                      </a:lnTo>
                      <a:cubicBezTo>
                        <a:pt x="70672" y="159393"/>
                        <a:pt x="71160" y="159246"/>
                        <a:pt x="71635" y="159059"/>
                      </a:cubicBezTo>
                      <a:cubicBezTo>
                        <a:pt x="72106" y="158874"/>
                        <a:pt x="72574" y="158675"/>
                        <a:pt x="73015" y="158430"/>
                      </a:cubicBezTo>
                      <a:cubicBezTo>
                        <a:pt x="73462" y="158179"/>
                        <a:pt x="73898" y="157903"/>
                        <a:pt x="74290" y="157575"/>
                      </a:cubicBezTo>
                      <a:cubicBezTo>
                        <a:pt x="74705" y="157228"/>
                        <a:pt x="75093" y="156844"/>
                        <a:pt x="75425" y="156420"/>
                      </a:cubicBezTo>
                      <a:cubicBezTo>
                        <a:pt x="75795" y="155943"/>
                        <a:pt x="76117" y="155428"/>
                        <a:pt x="76383" y="154887"/>
                      </a:cubicBezTo>
                      <a:cubicBezTo>
                        <a:pt x="76693" y="154260"/>
                        <a:pt x="76935" y="153599"/>
                        <a:pt x="77143" y="152933"/>
                      </a:cubicBezTo>
                      <a:cubicBezTo>
                        <a:pt x="77383" y="152169"/>
                        <a:pt x="77564" y="151384"/>
                        <a:pt x="77727" y="150600"/>
                      </a:cubicBezTo>
                      <a:cubicBezTo>
                        <a:pt x="77907" y="149728"/>
                        <a:pt x="78045" y="148850"/>
                        <a:pt x="78169" y="147970"/>
                      </a:cubicBezTo>
                      <a:cubicBezTo>
                        <a:pt x="78305" y="147019"/>
                        <a:pt x="78409" y="146066"/>
                        <a:pt x="78507" y="145111"/>
                      </a:cubicBezTo>
                      <a:cubicBezTo>
                        <a:pt x="78611" y="144111"/>
                        <a:pt x="78693" y="143108"/>
                        <a:pt x="78775" y="142103"/>
                      </a:cubicBezTo>
                      <a:cubicBezTo>
                        <a:pt x="78859" y="141076"/>
                        <a:pt x="78930" y="140050"/>
                        <a:pt x="79007" y="139023"/>
                      </a:cubicBezTo>
                      <a:cubicBezTo>
                        <a:pt x="79084" y="137995"/>
                        <a:pt x="79156" y="136966"/>
                        <a:pt x="79239" y="135938"/>
                      </a:cubicBezTo>
                      <a:cubicBezTo>
                        <a:pt x="79321" y="134938"/>
                        <a:pt x="79403" y="133935"/>
                        <a:pt x="79506" y="132934"/>
                      </a:cubicBezTo>
                      <a:cubicBezTo>
                        <a:pt x="79604" y="131980"/>
                        <a:pt x="79732" y="131029"/>
                        <a:pt x="79845" y="130076"/>
                      </a:cubicBezTo>
                      <a:lnTo>
                        <a:pt x="77328" y="101387"/>
                      </a:lnTo>
                      <a:lnTo>
                        <a:pt x="74818" y="72901"/>
                      </a:lnTo>
                      <a:lnTo>
                        <a:pt x="70527" y="50896"/>
                      </a:lnTo>
                      <a:lnTo>
                        <a:pt x="71939" y="39412"/>
                      </a:lnTo>
                      <a:close/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8FD81056-FAFC-4F8F-AD47-13B2CC2A767E}"/>
                    </a:ext>
                  </a:extLst>
                </p:cNvPr>
                <p:cNvSpPr/>
                <p:nvPr/>
              </p:nvSpPr>
              <p:spPr>
                <a:xfrm>
                  <a:off x="5970660" y="11047359"/>
                  <a:ext cx="115914" cy="137796"/>
                </a:xfrm>
                <a:custGeom>
                  <a:avLst/>
                  <a:gdLst>
                    <a:gd name="connsiteX0" fmla="*/ 107179 w 115914"/>
                    <a:gd name="connsiteY0" fmla="*/ 41723 h 137796"/>
                    <a:gd name="connsiteX1" fmla="*/ 109420 w 115914"/>
                    <a:gd name="connsiteY1" fmla="*/ 38601 h 137796"/>
                    <a:gd name="connsiteX2" fmla="*/ 114662 w 115914"/>
                    <a:gd name="connsiteY2" fmla="*/ 28105 h 137796"/>
                    <a:gd name="connsiteX3" fmla="*/ 115914 w 115914"/>
                    <a:gd name="connsiteY3" fmla="*/ 20966 h 137796"/>
                    <a:gd name="connsiteX4" fmla="*/ 113081 w 115914"/>
                    <a:gd name="connsiteY4" fmla="*/ 13204 h 137796"/>
                    <a:gd name="connsiteX5" fmla="*/ 108106 w 115914"/>
                    <a:gd name="connsiteY5" fmla="*/ 8772 h 137796"/>
                    <a:gd name="connsiteX6" fmla="*/ 103928 w 115914"/>
                    <a:gd name="connsiteY6" fmla="*/ 6379 h 137796"/>
                    <a:gd name="connsiteX7" fmla="*/ 90894 w 115914"/>
                    <a:gd name="connsiteY7" fmla="*/ 5199 h 137796"/>
                    <a:gd name="connsiteX8" fmla="*/ 69558 w 115914"/>
                    <a:gd name="connsiteY8" fmla="*/ 5217 h 137796"/>
                    <a:gd name="connsiteX9" fmla="*/ 63928 w 115914"/>
                    <a:gd name="connsiteY9" fmla="*/ 4485 h 137796"/>
                    <a:gd name="connsiteX10" fmla="*/ 52290 w 115914"/>
                    <a:gd name="connsiteY10" fmla="*/ 0 h 137796"/>
                    <a:gd name="connsiteX11" fmla="*/ 46649 w 115914"/>
                    <a:gd name="connsiteY11" fmla="*/ 4394 h 137796"/>
                    <a:gd name="connsiteX12" fmla="*/ 44937 w 115914"/>
                    <a:gd name="connsiteY12" fmla="*/ 2084 h 137796"/>
                    <a:gd name="connsiteX13" fmla="*/ 44358 w 115914"/>
                    <a:gd name="connsiteY13" fmla="*/ 2018 h 137796"/>
                    <a:gd name="connsiteX14" fmla="*/ 41388 w 115914"/>
                    <a:gd name="connsiteY14" fmla="*/ 6167 h 137796"/>
                    <a:gd name="connsiteX15" fmla="*/ 40043 w 115914"/>
                    <a:gd name="connsiteY15" fmla="*/ 7218 h 137796"/>
                    <a:gd name="connsiteX16" fmla="*/ 38762 w 115914"/>
                    <a:gd name="connsiteY16" fmla="*/ 7257 h 137796"/>
                    <a:gd name="connsiteX17" fmla="*/ 33402 w 115914"/>
                    <a:gd name="connsiteY17" fmla="*/ 5957 h 137796"/>
                    <a:gd name="connsiteX18" fmla="*/ 25349 w 115914"/>
                    <a:gd name="connsiteY18" fmla="*/ 9108 h 137796"/>
                    <a:gd name="connsiteX19" fmla="*/ 23374 w 115914"/>
                    <a:gd name="connsiteY19" fmla="*/ 11039 h 137796"/>
                    <a:gd name="connsiteX20" fmla="*/ 19073 w 115914"/>
                    <a:gd name="connsiteY20" fmla="*/ 17558 h 137796"/>
                    <a:gd name="connsiteX21" fmla="*/ 11297 w 115914"/>
                    <a:gd name="connsiteY21" fmla="*/ 27555 h 137796"/>
                    <a:gd name="connsiteX22" fmla="*/ 1512 w 115914"/>
                    <a:gd name="connsiteY22" fmla="*/ 45193 h 137796"/>
                    <a:gd name="connsiteX23" fmla="*/ 38 w 115914"/>
                    <a:gd name="connsiteY23" fmla="*/ 55509 h 137796"/>
                    <a:gd name="connsiteX24" fmla="*/ 429 w 115914"/>
                    <a:gd name="connsiteY24" fmla="*/ 67885 h 137796"/>
                    <a:gd name="connsiteX25" fmla="*/ 4942 w 115914"/>
                    <a:gd name="connsiteY25" fmla="*/ 101524 h 137796"/>
                    <a:gd name="connsiteX26" fmla="*/ 8347 w 115914"/>
                    <a:gd name="connsiteY26" fmla="*/ 109931 h 137796"/>
                    <a:gd name="connsiteX27" fmla="*/ 13130 w 115914"/>
                    <a:gd name="connsiteY27" fmla="*/ 117552 h 137796"/>
                    <a:gd name="connsiteX28" fmla="*/ 13678 w 115914"/>
                    <a:gd name="connsiteY28" fmla="*/ 119372 h 137796"/>
                    <a:gd name="connsiteX29" fmla="*/ 8761 w 115914"/>
                    <a:gd name="connsiteY29" fmla="*/ 137796 h 137796"/>
                    <a:gd name="connsiteX30" fmla="*/ 14266 w 115914"/>
                    <a:gd name="connsiteY30" fmla="*/ 133808 h 137796"/>
                    <a:gd name="connsiteX31" fmla="*/ 107179 w 115914"/>
                    <a:gd name="connsiteY31" fmla="*/ 41723 h 137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5914" h="137796">
                      <a:moveTo>
                        <a:pt x="107179" y="41723"/>
                      </a:moveTo>
                      <a:lnTo>
                        <a:pt x="109420" y="38601"/>
                      </a:lnTo>
                      <a:lnTo>
                        <a:pt x="114662" y="28105"/>
                      </a:lnTo>
                      <a:lnTo>
                        <a:pt x="115914" y="20966"/>
                      </a:lnTo>
                      <a:lnTo>
                        <a:pt x="113081" y="13204"/>
                      </a:lnTo>
                      <a:lnTo>
                        <a:pt x="108106" y="8772"/>
                      </a:lnTo>
                      <a:lnTo>
                        <a:pt x="103928" y="6379"/>
                      </a:lnTo>
                      <a:cubicBezTo>
                        <a:pt x="102709" y="6544"/>
                        <a:pt x="98364" y="6150"/>
                        <a:pt x="90894" y="5199"/>
                      </a:cubicBezTo>
                      <a:cubicBezTo>
                        <a:pt x="86481" y="4676"/>
                        <a:pt x="79370" y="4682"/>
                        <a:pt x="69558" y="5217"/>
                      </a:cubicBezTo>
                      <a:lnTo>
                        <a:pt x="63928" y="4485"/>
                      </a:lnTo>
                      <a:cubicBezTo>
                        <a:pt x="60100" y="2472"/>
                        <a:pt x="56221" y="978"/>
                        <a:pt x="52290" y="0"/>
                      </a:cubicBezTo>
                      <a:cubicBezTo>
                        <a:pt x="48847" y="3066"/>
                        <a:pt x="46966" y="4531"/>
                        <a:pt x="46649" y="4394"/>
                      </a:cubicBezTo>
                      <a:cubicBezTo>
                        <a:pt x="46170" y="4767"/>
                        <a:pt x="45600" y="3996"/>
                        <a:pt x="44937" y="2084"/>
                      </a:cubicBezTo>
                      <a:cubicBezTo>
                        <a:pt x="44787" y="1917"/>
                        <a:pt x="44594" y="1896"/>
                        <a:pt x="44358" y="2018"/>
                      </a:cubicBezTo>
                      <a:lnTo>
                        <a:pt x="41388" y="6167"/>
                      </a:lnTo>
                      <a:cubicBezTo>
                        <a:pt x="40964" y="6690"/>
                        <a:pt x="40516" y="7040"/>
                        <a:pt x="40043" y="7218"/>
                      </a:cubicBezTo>
                      <a:cubicBezTo>
                        <a:pt x="39574" y="7343"/>
                        <a:pt x="39147" y="7355"/>
                        <a:pt x="38762" y="7257"/>
                      </a:cubicBezTo>
                      <a:cubicBezTo>
                        <a:pt x="36008" y="6135"/>
                        <a:pt x="34221" y="5702"/>
                        <a:pt x="33402" y="5957"/>
                      </a:cubicBezTo>
                      <a:cubicBezTo>
                        <a:pt x="30794" y="6391"/>
                        <a:pt x="28110" y="7441"/>
                        <a:pt x="25349" y="9108"/>
                      </a:cubicBezTo>
                      <a:cubicBezTo>
                        <a:pt x="24662" y="9563"/>
                        <a:pt x="24004" y="10208"/>
                        <a:pt x="23374" y="11039"/>
                      </a:cubicBezTo>
                      <a:lnTo>
                        <a:pt x="19073" y="17558"/>
                      </a:lnTo>
                      <a:lnTo>
                        <a:pt x="11297" y="27555"/>
                      </a:lnTo>
                      <a:cubicBezTo>
                        <a:pt x="8728" y="31012"/>
                        <a:pt x="5466" y="36891"/>
                        <a:pt x="1512" y="45193"/>
                      </a:cubicBezTo>
                      <a:cubicBezTo>
                        <a:pt x="571" y="47444"/>
                        <a:pt x="80" y="50883"/>
                        <a:pt x="38" y="55509"/>
                      </a:cubicBezTo>
                      <a:cubicBezTo>
                        <a:pt x="-72" y="60637"/>
                        <a:pt x="58" y="64762"/>
                        <a:pt x="429" y="67885"/>
                      </a:cubicBezTo>
                      <a:cubicBezTo>
                        <a:pt x="1556" y="72501"/>
                        <a:pt x="3061" y="83713"/>
                        <a:pt x="4942" y="101524"/>
                      </a:cubicBezTo>
                      <a:cubicBezTo>
                        <a:pt x="5039" y="102597"/>
                        <a:pt x="6174" y="105399"/>
                        <a:pt x="8347" y="109931"/>
                      </a:cubicBezTo>
                      <a:cubicBezTo>
                        <a:pt x="10126" y="113901"/>
                        <a:pt x="11720" y="116442"/>
                        <a:pt x="13130" y="117552"/>
                      </a:cubicBezTo>
                      <a:cubicBezTo>
                        <a:pt x="13438" y="118122"/>
                        <a:pt x="13621" y="118728"/>
                        <a:pt x="13678" y="119372"/>
                      </a:cubicBezTo>
                      <a:cubicBezTo>
                        <a:pt x="14316" y="120130"/>
                        <a:pt x="12677" y="126271"/>
                        <a:pt x="8761" y="137796"/>
                      </a:cubicBezTo>
                      <a:lnTo>
                        <a:pt x="14266" y="133808"/>
                      </a:lnTo>
                      <a:lnTo>
                        <a:pt x="107179" y="41723"/>
                      </a:ln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BFFCAB20-6834-47AF-9A91-76B110D14915}"/>
                    </a:ext>
                  </a:extLst>
                </p:cNvPr>
                <p:cNvSpPr/>
                <p:nvPr/>
              </p:nvSpPr>
              <p:spPr>
                <a:xfrm>
                  <a:off x="5981103" y="11080429"/>
                  <a:ext cx="108930" cy="178378"/>
                </a:xfrm>
                <a:custGeom>
                  <a:avLst/>
                  <a:gdLst>
                    <a:gd name="connsiteX0" fmla="*/ 51640 w 108930"/>
                    <a:gd name="connsiteY0" fmla="*/ 178378 h 178378"/>
                    <a:gd name="connsiteX1" fmla="*/ 52304 w 108930"/>
                    <a:gd name="connsiteY1" fmla="*/ 174069 h 178378"/>
                    <a:gd name="connsiteX2" fmla="*/ 57203 w 108930"/>
                    <a:gd name="connsiteY2" fmla="*/ 133078 h 178378"/>
                    <a:gd name="connsiteX3" fmla="*/ 58431 w 108930"/>
                    <a:gd name="connsiteY3" fmla="*/ 129651 h 178378"/>
                    <a:gd name="connsiteX4" fmla="*/ 64545 w 108930"/>
                    <a:gd name="connsiteY4" fmla="*/ 120426 h 178378"/>
                    <a:gd name="connsiteX5" fmla="*/ 66042 w 108930"/>
                    <a:gd name="connsiteY5" fmla="*/ 117158 h 178378"/>
                    <a:gd name="connsiteX6" fmla="*/ 67124 w 108930"/>
                    <a:gd name="connsiteY6" fmla="*/ 116218 h 178378"/>
                    <a:gd name="connsiteX7" fmla="*/ 87060 w 108930"/>
                    <a:gd name="connsiteY7" fmla="*/ 115724 h 178378"/>
                    <a:gd name="connsiteX8" fmla="*/ 91583 w 108930"/>
                    <a:gd name="connsiteY8" fmla="*/ 113108 h 178378"/>
                    <a:gd name="connsiteX9" fmla="*/ 95980 w 108930"/>
                    <a:gd name="connsiteY9" fmla="*/ 102482 h 178378"/>
                    <a:gd name="connsiteX10" fmla="*/ 95960 w 108930"/>
                    <a:gd name="connsiteY10" fmla="*/ 98222 h 178378"/>
                    <a:gd name="connsiteX11" fmla="*/ 94525 w 108930"/>
                    <a:gd name="connsiteY11" fmla="*/ 93874 h 178378"/>
                    <a:gd name="connsiteX12" fmla="*/ 94502 w 108930"/>
                    <a:gd name="connsiteY12" fmla="*/ 92159 h 178378"/>
                    <a:gd name="connsiteX13" fmla="*/ 98581 w 108930"/>
                    <a:gd name="connsiteY13" fmla="*/ 87530 h 178378"/>
                    <a:gd name="connsiteX14" fmla="*/ 99590 w 108930"/>
                    <a:gd name="connsiteY14" fmla="*/ 84865 h 178378"/>
                    <a:gd name="connsiteX15" fmla="*/ 101142 w 108930"/>
                    <a:gd name="connsiteY15" fmla="*/ 73434 h 178378"/>
                    <a:gd name="connsiteX16" fmla="*/ 101032 w 108930"/>
                    <a:gd name="connsiteY16" fmla="*/ 72293 h 178378"/>
                    <a:gd name="connsiteX17" fmla="*/ 100152 w 108930"/>
                    <a:gd name="connsiteY17" fmla="*/ 69783 h 178378"/>
                    <a:gd name="connsiteX18" fmla="*/ 101354 w 108930"/>
                    <a:gd name="connsiteY18" fmla="*/ 69042 h 178378"/>
                    <a:gd name="connsiteX19" fmla="*/ 107592 w 108930"/>
                    <a:gd name="connsiteY19" fmla="*/ 67845 h 178378"/>
                    <a:gd name="connsiteX20" fmla="*/ 108668 w 108930"/>
                    <a:gd name="connsiteY20" fmla="*/ 66675 h 178378"/>
                    <a:gd name="connsiteX21" fmla="*/ 102323 w 108930"/>
                    <a:gd name="connsiteY21" fmla="*/ 49556 h 178378"/>
                    <a:gd name="connsiteX22" fmla="*/ 102816 w 108930"/>
                    <a:gd name="connsiteY22" fmla="*/ 48049 h 178378"/>
                    <a:gd name="connsiteX23" fmla="*/ 107343 w 108930"/>
                    <a:gd name="connsiteY23" fmla="*/ 42709 h 178378"/>
                    <a:gd name="connsiteX24" fmla="*/ 107935 w 108930"/>
                    <a:gd name="connsiteY24" fmla="*/ 36410 h 178378"/>
                    <a:gd name="connsiteX25" fmla="*/ 100794 w 108930"/>
                    <a:gd name="connsiteY25" fmla="*/ 12058 h 178378"/>
                    <a:gd name="connsiteX26" fmla="*/ 90444 w 108930"/>
                    <a:gd name="connsiteY26" fmla="*/ 2233 h 178378"/>
                    <a:gd name="connsiteX27" fmla="*/ 71849 w 108930"/>
                    <a:gd name="connsiteY27" fmla="*/ 26 h 178378"/>
                    <a:gd name="connsiteX28" fmla="*/ 58001 w 108930"/>
                    <a:gd name="connsiteY28" fmla="*/ 4430 h 178378"/>
                    <a:gd name="connsiteX29" fmla="*/ 53923 w 108930"/>
                    <a:gd name="connsiteY29" fmla="*/ 3547 h 178378"/>
                    <a:gd name="connsiteX30" fmla="*/ 52684 w 108930"/>
                    <a:gd name="connsiteY30" fmla="*/ 5446 h 178378"/>
                    <a:gd name="connsiteX31" fmla="*/ 50841 w 108930"/>
                    <a:gd name="connsiteY31" fmla="*/ 16394 h 178378"/>
                    <a:gd name="connsiteX32" fmla="*/ 41181 w 108930"/>
                    <a:gd name="connsiteY32" fmla="*/ 26743 h 178378"/>
                    <a:gd name="connsiteX33" fmla="*/ 36675 w 108930"/>
                    <a:gd name="connsiteY33" fmla="*/ 42633 h 178378"/>
                    <a:gd name="connsiteX34" fmla="*/ 32199 w 108930"/>
                    <a:gd name="connsiteY34" fmla="*/ 45404 h 178378"/>
                    <a:gd name="connsiteX35" fmla="*/ 26603 w 108930"/>
                    <a:gd name="connsiteY35" fmla="*/ 37255 h 178378"/>
                    <a:gd name="connsiteX36" fmla="*/ 13195 w 108930"/>
                    <a:gd name="connsiteY36" fmla="*/ 34101 h 178378"/>
                    <a:gd name="connsiteX37" fmla="*/ 583 w 108930"/>
                    <a:gd name="connsiteY37" fmla="*/ 45811 h 178378"/>
                    <a:gd name="connsiteX38" fmla="*/ 435 w 108930"/>
                    <a:gd name="connsiteY38" fmla="*/ 69551 h 178378"/>
                    <a:gd name="connsiteX39" fmla="*/ 1089 w 108930"/>
                    <a:gd name="connsiteY39" fmla="*/ 73127 h 178378"/>
                    <a:gd name="connsiteX40" fmla="*/ 3532 w 108930"/>
                    <a:gd name="connsiteY40" fmla="*/ 78925 h 178378"/>
                    <a:gd name="connsiteX41" fmla="*/ 4365 w 108930"/>
                    <a:gd name="connsiteY41" fmla="*/ 87220 h 178378"/>
                    <a:gd name="connsiteX42" fmla="*/ 3731 w 108930"/>
                    <a:gd name="connsiteY42" fmla="*/ 96811 h 178378"/>
                    <a:gd name="connsiteX43" fmla="*/ 820 w 108930"/>
                    <a:gd name="connsiteY43" fmla="*/ 100176 h 178378"/>
                    <a:gd name="connsiteX44" fmla="*/ 207 w 108930"/>
                    <a:gd name="connsiteY44" fmla="*/ 101656 h 178378"/>
                    <a:gd name="connsiteX45" fmla="*/ 1024 w 108930"/>
                    <a:gd name="connsiteY45" fmla="*/ 106121 h 178378"/>
                    <a:gd name="connsiteX46" fmla="*/ 12279 w 108930"/>
                    <a:gd name="connsiteY46" fmla="*/ 124566 h 178378"/>
                    <a:gd name="connsiteX47" fmla="*/ 51640 w 108930"/>
                    <a:gd name="connsiteY47" fmla="*/ 178378 h 178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8930" h="178378">
                      <a:moveTo>
                        <a:pt x="51640" y="178378"/>
                      </a:moveTo>
                      <a:lnTo>
                        <a:pt x="52304" y="174069"/>
                      </a:lnTo>
                      <a:cubicBezTo>
                        <a:pt x="56138" y="150800"/>
                        <a:pt x="57772" y="137137"/>
                        <a:pt x="57203" y="133078"/>
                      </a:cubicBezTo>
                      <a:cubicBezTo>
                        <a:pt x="57285" y="132211"/>
                        <a:pt x="57694" y="131070"/>
                        <a:pt x="58431" y="129651"/>
                      </a:cubicBezTo>
                      <a:cubicBezTo>
                        <a:pt x="58772" y="128794"/>
                        <a:pt x="60810" y="125720"/>
                        <a:pt x="64545" y="120426"/>
                      </a:cubicBezTo>
                      <a:lnTo>
                        <a:pt x="66042" y="117158"/>
                      </a:lnTo>
                      <a:cubicBezTo>
                        <a:pt x="66315" y="116749"/>
                        <a:pt x="66675" y="116437"/>
                        <a:pt x="67124" y="116218"/>
                      </a:cubicBezTo>
                      <a:cubicBezTo>
                        <a:pt x="67113" y="115295"/>
                        <a:pt x="73759" y="115131"/>
                        <a:pt x="87060" y="115724"/>
                      </a:cubicBezTo>
                      <a:cubicBezTo>
                        <a:pt x="88993" y="115414"/>
                        <a:pt x="90501" y="114541"/>
                        <a:pt x="91583" y="113108"/>
                      </a:cubicBezTo>
                      <a:cubicBezTo>
                        <a:pt x="93636" y="110166"/>
                        <a:pt x="95102" y="106625"/>
                        <a:pt x="95980" y="102482"/>
                      </a:cubicBezTo>
                      <a:cubicBezTo>
                        <a:pt x="96152" y="101319"/>
                        <a:pt x="96145" y="99899"/>
                        <a:pt x="95960" y="98222"/>
                      </a:cubicBezTo>
                      <a:lnTo>
                        <a:pt x="94525" y="93874"/>
                      </a:lnTo>
                      <a:cubicBezTo>
                        <a:pt x="94370" y="93244"/>
                        <a:pt x="94362" y="92672"/>
                        <a:pt x="94502" y="92159"/>
                      </a:cubicBezTo>
                      <a:cubicBezTo>
                        <a:pt x="94205" y="91903"/>
                        <a:pt x="95565" y="90360"/>
                        <a:pt x="98581" y="87530"/>
                      </a:cubicBezTo>
                      <a:cubicBezTo>
                        <a:pt x="98999" y="86969"/>
                        <a:pt x="99335" y="86080"/>
                        <a:pt x="99590" y="84865"/>
                      </a:cubicBezTo>
                      <a:lnTo>
                        <a:pt x="101142" y="73434"/>
                      </a:lnTo>
                      <a:cubicBezTo>
                        <a:pt x="101162" y="73013"/>
                        <a:pt x="101125" y="72632"/>
                        <a:pt x="101032" y="72293"/>
                      </a:cubicBezTo>
                      <a:lnTo>
                        <a:pt x="100152" y="69783"/>
                      </a:lnTo>
                      <a:cubicBezTo>
                        <a:pt x="100290" y="69447"/>
                        <a:pt x="100691" y="69200"/>
                        <a:pt x="101354" y="69042"/>
                      </a:cubicBezTo>
                      <a:lnTo>
                        <a:pt x="107592" y="67845"/>
                      </a:lnTo>
                      <a:cubicBezTo>
                        <a:pt x="108120" y="67698"/>
                        <a:pt x="108478" y="67307"/>
                        <a:pt x="108668" y="66675"/>
                      </a:cubicBezTo>
                      <a:cubicBezTo>
                        <a:pt x="109722" y="63995"/>
                        <a:pt x="107607" y="58289"/>
                        <a:pt x="102323" y="49556"/>
                      </a:cubicBezTo>
                      <a:cubicBezTo>
                        <a:pt x="102216" y="49171"/>
                        <a:pt x="102381" y="48669"/>
                        <a:pt x="102816" y="48049"/>
                      </a:cubicBezTo>
                      <a:cubicBezTo>
                        <a:pt x="105019" y="45804"/>
                        <a:pt x="106528" y="44024"/>
                        <a:pt x="107343" y="42709"/>
                      </a:cubicBezTo>
                      <a:cubicBezTo>
                        <a:pt x="107797" y="41309"/>
                        <a:pt x="107994" y="39209"/>
                        <a:pt x="107935" y="36410"/>
                      </a:cubicBezTo>
                      <a:cubicBezTo>
                        <a:pt x="108421" y="34652"/>
                        <a:pt x="106041" y="26535"/>
                        <a:pt x="100794" y="12058"/>
                      </a:cubicBezTo>
                      <a:cubicBezTo>
                        <a:pt x="98820" y="6310"/>
                        <a:pt x="95370" y="3034"/>
                        <a:pt x="90444" y="2233"/>
                      </a:cubicBezTo>
                      <a:lnTo>
                        <a:pt x="71849" y="26"/>
                      </a:lnTo>
                      <a:cubicBezTo>
                        <a:pt x="69950" y="-219"/>
                        <a:pt x="65334" y="1248"/>
                        <a:pt x="58001" y="4430"/>
                      </a:cubicBezTo>
                      <a:lnTo>
                        <a:pt x="53923" y="3547"/>
                      </a:lnTo>
                      <a:cubicBezTo>
                        <a:pt x="53319" y="3792"/>
                        <a:pt x="52906" y="4426"/>
                        <a:pt x="52684" y="5446"/>
                      </a:cubicBezTo>
                      <a:cubicBezTo>
                        <a:pt x="52038" y="12062"/>
                        <a:pt x="51424" y="15711"/>
                        <a:pt x="50841" y="16394"/>
                      </a:cubicBezTo>
                      <a:cubicBezTo>
                        <a:pt x="50556" y="17954"/>
                        <a:pt x="47336" y="21404"/>
                        <a:pt x="41181" y="26743"/>
                      </a:cubicBezTo>
                      <a:lnTo>
                        <a:pt x="36675" y="42633"/>
                      </a:lnTo>
                      <a:lnTo>
                        <a:pt x="32199" y="45404"/>
                      </a:lnTo>
                      <a:cubicBezTo>
                        <a:pt x="30024" y="40326"/>
                        <a:pt x="28158" y="37611"/>
                        <a:pt x="26603" y="37255"/>
                      </a:cubicBezTo>
                      <a:cubicBezTo>
                        <a:pt x="23754" y="35687"/>
                        <a:pt x="19284" y="34636"/>
                        <a:pt x="13195" y="34101"/>
                      </a:cubicBezTo>
                      <a:cubicBezTo>
                        <a:pt x="5678" y="36597"/>
                        <a:pt x="1474" y="40502"/>
                        <a:pt x="583" y="45811"/>
                      </a:cubicBezTo>
                      <a:cubicBezTo>
                        <a:pt x="-142" y="53541"/>
                        <a:pt x="-191" y="61454"/>
                        <a:pt x="435" y="69551"/>
                      </a:cubicBezTo>
                      <a:cubicBezTo>
                        <a:pt x="583" y="71082"/>
                        <a:pt x="801" y="72274"/>
                        <a:pt x="1089" y="73127"/>
                      </a:cubicBezTo>
                      <a:lnTo>
                        <a:pt x="3532" y="78925"/>
                      </a:lnTo>
                      <a:cubicBezTo>
                        <a:pt x="3800" y="79802"/>
                        <a:pt x="4077" y="82567"/>
                        <a:pt x="4365" y="87220"/>
                      </a:cubicBezTo>
                      <a:lnTo>
                        <a:pt x="3731" y="96811"/>
                      </a:lnTo>
                      <a:cubicBezTo>
                        <a:pt x="3661" y="97401"/>
                        <a:pt x="2691" y="98522"/>
                        <a:pt x="820" y="100176"/>
                      </a:cubicBezTo>
                      <a:cubicBezTo>
                        <a:pt x="533" y="100531"/>
                        <a:pt x="329" y="101025"/>
                        <a:pt x="207" y="101656"/>
                      </a:cubicBezTo>
                      <a:cubicBezTo>
                        <a:pt x="38" y="102882"/>
                        <a:pt x="310" y="104370"/>
                        <a:pt x="1024" y="106121"/>
                      </a:cubicBezTo>
                      <a:cubicBezTo>
                        <a:pt x="2119" y="109256"/>
                        <a:pt x="5871" y="115404"/>
                        <a:pt x="12279" y="124566"/>
                      </a:cubicBezTo>
                      <a:cubicBezTo>
                        <a:pt x="12312" y="124930"/>
                        <a:pt x="25432" y="142868"/>
                        <a:pt x="51640" y="178378"/>
                      </a:cubicBez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089C6D3D-14A1-4EF9-A4E5-843BBE55C820}"/>
                    </a:ext>
                  </a:extLst>
                </p:cNvPr>
                <p:cNvSpPr/>
                <p:nvPr/>
              </p:nvSpPr>
              <p:spPr>
                <a:xfrm>
                  <a:off x="6062420" y="11465163"/>
                  <a:ext cx="81757" cy="158256"/>
                </a:xfrm>
                <a:custGeom>
                  <a:avLst/>
                  <a:gdLst>
                    <a:gd name="connsiteX0" fmla="*/ 8784 w 81757"/>
                    <a:gd name="connsiteY0" fmla="*/ 80165 h 158256"/>
                    <a:gd name="connsiteX1" fmla="*/ 11446 w 81757"/>
                    <a:gd name="connsiteY1" fmla="*/ 82910 h 158256"/>
                    <a:gd name="connsiteX2" fmla="*/ 29289 w 81757"/>
                    <a:gd name="connsiteY2" fmla="*/ 101185 h 158256"/>
                    <a:gd name="connsiteX3" fmla="*/ 30964 w 81757"/>
                    <a:gd name="connsiteY3" fmla="*/ 103741 h 158256"/>
                    <a:gd name="connsiteX4" fmla="*/ 31514 w 81757"/>
                    <a:gd name="connsiteY4" fmla="*/ 106270 h 158256"/>
                    <a:gd name="connsiteX5" fmla="*/ 31453 w 81757"/>
                    <a:gd name="connsiteY5" fmla="*/ 112575 h 158256"/>
                    <a:gd name="connsiteX6" fmla="*/ 32228 w 81757"/>
                    <a:gd name="connsiteY6" fmla="*/ 115463 h 158256"/>
                    <a:gd name="connsiteX7" fmla="*/ 37699 w 81757"/>
                    <a:gd name="connsiteY7" fmla="*/ 125442 h 158256"/>
                    <a:gd name="connsiteX8" fmla="*/ 43402 w 81757"/>
                    <a:gd name="connsiteY8" fmla="*/ 137864 h 158256"/>
                    <a:gd name="connsiteX9" fmla="*/ 47339 w 81757"/>
                    <a:gd name="connsiteY9" fmla="*/ 144382 h 158256"/>
                    <a:gd name="connsiteX10" fmla="*/ 38710 w 81757"/>
                    <a:gd name="connsiteY10" fmla="*/ 146570 h 158256"/>
                    <a:gd name="connsiteX11" fmla="*/ 36405 w 81757"/>
                    <a:gd name="connsiteY11" fmla="*/ 147899 h 158256"/>
                    <a:gd name="connsiteX12" fmla="*/ 41058 w 81757"/>
                    <a:gd name="connsiteY12" fmla="*/ 154380 h 158256"/>
                    <a:gd name="connsiteX13" fmla="*/ 53378 w 81757"/>
                    <a:gd name="connsiteY13" fmla="*/ 158093 h 158256"/>
                    <a:gd name="connsiteX14" fmla="*/ 67875 w 81757"/>
                    <a:gd name="connsiteY14" fmla="*/ 156501 h 158256"/>
                    <a:gd name="connsiteX15" fmla="*/ 80411 w 81757"/>
                    <a:gd name="connsiteY15" fmla="*/ 144297 h 158256"/>
                    <a:gd name="connsiteX16" fmla="*/ 81682 w 81757"/>
                    <a:gd name="connsiteY16" fmla="*/ 135982 h 158256"/>
                    <a:gd name="connsiteX17" fmla="*/ 79431 w 81757"/>
                    <a:gd name="connsiteY17" fmla="*/ 124275 h 158256"/>
                    <a:gd name="connsiteX18" fmla="*/ 72068 w 81757"/>
                    <a:gd name="connsiteY18" fmla="*/ 108227 h 158256"/>
                    <a:gd name="connsiteX19" fmla="*/ 63336 w 81757"/>
                    <a:gd name="connsiteY19" fmla="*/ 94177 h 158256"/>
                    <a:gd name="connsiteX20" fmla="*/ 50881 w 81757"/>
                    <a:gd name="connsiteY20" fmla="*/ 79595 h 158256"/>
                    <a:gd name="connsiteX21" fmla="*/ 42563 w 81757"/>
                    <a:gd name="connsiteY21" fmla="*/ 68295 h 158256"/>
                    <a:gd name="connsiteX22" fmla="*/ 35599 w 81757"/>
                    <a:gd name="connsiteY22" fmla="*/ 55980 h 158256"/>
                    <a:gd name="connsiteX23" fmla="*/ 12760 w 81757"/>
                    <a:gd name="connsiteY23" fmla="*/ 12469 h 158256"/>
                    <a:gd name="connsiteX24" fmla="*/ 5489 w 81757"/>
                    <a:gd name="connsiteY24" fmla="*/ 1231 h 158256"/>
                    <a:gd name="connsiteX25" fmla="*/ 3554 w 81757"/>
                    <a:gd name="connsiteY25" fmla="*/ 0 h 158256"/>
                    <a:gd name="connsiteX26" fmla="*/ 0 w 81757"/>
                    <a:gd name="connsiteY26" fmla="*/ 298 h 158256"/>
                    <a:gd name="connsiteX27" fmla="*/ 8784 w 81757"/>
                    <a:gd name="connsiteY27" fmla="*/ 80165 h 15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1757" h="158256">
                      <a:moveTo>
                        <a:pt x="8784" y="80165"/>
                      </a:moveTo>
                      <a:lnTo>
                        <a:pt x="11446" y="82910"/>
                      </a:lnTo>
                      <a:lnTo>
                        <a:pt x="29289" y="101185"/>
                      </a:lnTo>
                      <a:cubicBezTo>
                        <a:pt x="30003" y="101921"/>
                        <a:pt x="30562" y="102773"/>
                        <a:pt x="30964" y="103741"/>
                      </a:cubicBezTo>
                      <a:cubicBezTo>
                        <a:pt x="31296" y="104511"/>
                        <a:pt x="31479" y="105354"/>
                        <a:pt x="31514" y="106270"/>
                      </a:cubicBezTo>
                      <a:cubicBezTo>
                        <a:pt x="31349" y="110041"/>
                        <a:pt x="31329" y="112142"/>
                        <a:pt x="31453" y="112575"/>
                      </a:cubicBezTo>
                      <a:cubicBezTo>
                        <a:pt x="31545" y="113476"/>
                        <a:pt x="31803" y="114438"/>
                        <a:pt x="32228" y="115463"/>
                      </a:cubicBezTo>
                      <a:cubicBezTo>
                        <a:pt x="32101" y="115629"/>
                        <a:pt x="33925" y="118956"/>
                        <a:pt x="37699" y="125442"/>
                      </a:cubicBezTo>
                      <a:lnTo>
                        <a:pt x="43402" y="137864"/>
                      </a:lnTo>
                      <a:cubicBezTo>
                        <a:pt x="44060" y="139248"/>
                        <a:pt x="45372" y="141420"/>
                        <a:pt x="47339" y="144382"/>
                      </a:cubicBezTo>
                      <a:lnTo>
                        <a:pt x="38710" y="146570"/>
                      </a:lnTo>
                      <a:cubicBezTo>
                        <a:pt x="37392" y="147031"/>
                        <a:pt x="36623" y="147474"/>
                        <a:pt x="36405" y="147899"/>
                      </a:cubicBezTo>
                      <a:cubicBezTo>
                        <a:pt x="35707" y="149179"/>
                        <a:pt x="37258" y="151340"/>
                        <a:pt x="41058" y="154380"/>
                      </a:cubicBezTo>
                      <a:cubicBezTo>
                        <a:pt x="43174" y="156595"/>
                        <a:pt x="47280" y="157832"/>
                        <a:pt x="53378" y="158093"/>
                      </a:cubicBezTo>
                      <a:cubicBezTo>
                        <a:pt x="54521" y="158559"/>
                        <a:pt x="59353" y="158028"/>
                        <a:pt x="67875" y="156501"/>
                      </a:cubicBezTo>
                      <a:cubicBezTo>
                        <a:pt x="69374" y="156388"/>
                        <a:pt x="73552" y="152320"/>
                        <a:pt x="80411" y="144297"/>
                      </a:cubicBezTo>
                      <a:cubicBezTo>
                        <a:pt x="81521" y="143038"/>
                        <a:pt x="81945" y="140266"/>
                        <a:pt x="81682" y="135982"/>
                      </a:cubicBezTo>
                      <a:cubicBezTo>
                        <a:pt x="81360" y="131671"/>
                        <a:pt x="80610" y="127769"/>
                        <a:pt x="79431" y="124275"/>
                      </a:cubicBezTo>
                      <a:cubicBezTo>
                        <a:pt x="76723" y="117302"/>
                        <a:pt x="74269" y="111952"/>
                        <a:pt x="72068" y="108227"/>
                      </a:cubicBezTo>
                      <a:cubicBezTo>
                        <a:pt x="67864" y="100869"/>
                        <a:pt x="64954" y="96186"/>
                        <a:pt x="63336" y="94177"/>
                      </a:cubicBezTo>
                      <a:lnTo>
                        <a:pt x="50881" y="79595"/>
                      </a:lnTo>
                      <a:cubicBezTo>
                        <a:pt x="46208" y="73783"/>
                        <a:pt x="43435" y="70015"/>
                        <a:pt x="42563" y="68295"/>
                      </a:cubicBezTo>
                      <a:cubicBezTo>
                        <a:pt x="40385" y="64743"/>
                        <a:pt x="38063" y="60638"/>
                        <a:pt x="35599" y="55980"/>
                      </a:cubicBezTo>
                      <a:cubicBezTo>
                        <a:pt x="20657" y="27167"/>
                        <a:pt x="13044" y="12663"/>
                        <a:pt x="12760" y="12469"/>
                      </a:cubicBezTo>
                      <a:cubicBezTo>
                        <a:pt x="9510" y="6553"/>
                        <a:pt x="7086" y="2807"/>
                        <a:pt x="5489" y="1231"/>
                      </a:cubicBezTo>
                      <a:cubicBezTo>
                        <a:pt x="4731" y="469"/>
                        <a:pt x="4086" y="58"/>
                        <a:pt x="3554" y="0"/>
                      </a:cubicBezTo>
                      <a:cubicBezTo>
                        <a:pt x="1608" y="784"/>
                        <a:pt x="423" y="883"/>
                        <a:pt x="0" y="298"/>
                      </a:cubicBezTo>
                      <a:lnTo>
                        <a:pt x="8784" y="80165"/>
                      </a:ln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493E2DEA-CE79-413B-AB40-E5263D703D84}"/>
                    </a:ext>
                  </a:extLst>
                </p:cNvPr>
                <p:cNvSpPr/>
                <p:nvPr/>
              </p:nvSpPr>
              <p:spPr>
                <a:xfrm>
                  <a:off x="5848331" y="11403635"/>
                  <a:ext cx="78892" cy="235192"/>
                </a:xfrm>
                <a:custGeom>
                  <a:avLst/>
                  <a:gdLst>
                    <a:gd name="connsiteX0" fmla="*/ 51229 w 78892"/>
                    <a:gd name="connsiteY0" fmla="*/ 0 h 235192"/>
                    <a:gd name="connsiteX1" fmla="*/ 52154 w 78892"/>
                    <a:gd name="connsiteY1" fmla="*/ 7444 h 235192"/>
                    <a:gd name="connsiteX2" fmla="*/ 64359 w 78892"/>
                    <a:gd name="connsiteY2" fmla="*/ 103895 h 235192"/>
                    <a:gd name="connsiteX3" fmla="*/ 68502 w 78892"/>
                    <a:gd name="connsiteY3" fmla="*/ 130468 h 235192"/>
                    <a:gd name="connsiteX4" fmla="*/ 70093 w 78892"/>
                    <a:gd name="connsiteY4" fmla="*/ 156604 h 235192"/>
                    <a:gd name="connsiteX5" fmla="*/ 70910 w 78892"/>
                    <a:gd name="connsiteY5" fmla="*/ 165066 h 235192"/>
                    <a:gd name="connsiteX6" fmla="*/ 72196 w 78892"/>
                    <a:gd name="connsiteY6" fmla="*/ 170379 h 235192"/>
                    <a:gd name="connsiteX7" fmla="*/ 76215 w 78892"/>
                    <a:gd name="connsiteY7" fmla="*/ 178072 h 235192"/>
                    <a:gd name="connsiteX8" fmla="*/ 78346 w 78892"/>
                    <a:gd name="connsiteY8" fmla="*/ 188090 h 235192"/>
                    <a:gd name="connsiteX9" fmla="*/ 78892 w 78892"/>
                    <a:gd name="connsiteY9" fmla="*/ 195316 h 235192"/>
                    <a:gd name="connsiteX10" fmla="*/ 78893 w 78892"/>
                    <a:gd name="connsiteY10" fmla="*/ 213071 h 235192"/>
                    <a:gd name="connsiteX11" fmla="*/ 74226 w 78892"/>
                    <a:gd name="connsiteY11" fmla="*/ 220930 h 235192"/>
                    <a:gd name="connsiteX12" fmla="*/ 69873 w 78892"/>
                    <a:gd name="connsiteY12" fmla="*/ 219923 h 235192"/>
                    <a:gd name="connsiteX13" fmla="*/ 67742 w 78892"/>
                    <a:gd name="connsiteY13" fmla="*/ 230163 h 235192"/>
                    <a:gd name="connsiteX14" fmla="*/ 66655 w 78892"/>
                    <a:gd name="connsiteY14" fmla="*/ 232027 h 235192"/>
                    <a:gd name="connsiteX15" fmla="*/ 53505 w 78892"/>
                    <a:gd name="connsiteY15" fmla="*/ 235193 h 235192"/>
                    <a:gd name="connsiteX16" fmla="*/ 44297 w 78892"/>
                    <a:gd name="connsiteY16" fmla="*/ 231582 h 235192"/>
                    <a:gd name="connsiteX17" fmla="*/ 35196 w 78892"/>
                    <a:gd name="connsiteY17" fmla="*/ 225622 h 235192"/>
                    <a:gd name="connsiteX18" fmla="*/ 29585 w 78892"/>
                    <a:gd name="connsiteY18" fmla="*/ 217547 h 235192"/>
                    <a:gd name="connsiteX19" fmla="*/ 23746 w 78892"/>
                    <a:gd name="connsiteY19" fmla="*/ 206154 h 235192"/>
                    <a:gd name="connsiteX20" fmla="*/ 22927 w 78892"/>
                    <a:gd name="connsiteY20" fmla="*/ 195943 h 235192"/>
                    <a:gd name="connsiteX21" fmla="*/ 22737 w 78892"/>
                    <a:gd name="connsiteY21" fmla="*/ 177071 h 235192"/>
                    <a:gd name="connsiteX22" fmla="*/ 24704 w 78892"/>
                    <a:gd name="connsiteY22" fmla="*/ 159284 h 235192"/>
                    <a:gd name="connsiteX23" fmla="*/ 27290 w 78892"/>
                    <a:gd name="connsiteY23" fmla="*/ 144807 h 235192"/>
                    <a:gd name="connsiteX24" fmla="*/ 29000 w 78892"/>
                    <a:gd name="connsiteY24" fmla="*/ 125669 h 235192"/>
                    <a:gd name="connsiteX25" fmla="*/ 12975 w 78892"/>
                    <a:gd name="connsiteY25" fmla="*/ 63895 h 235192"/>
                    <a:gd name="connsiteX26" fmla="*/ 0 w 78892"/>
                    <a:gd name="connsiteY26" fmla="*/ 1603 h 235192"/>
                    <a:gd name="connsiteX27" fmla="*/ 51229 w 78892"/>
                    <a:gd name="connsiteY27" fmla="*/ 0 h 235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8892" h="235192">
                      <a:moveTo>
                        <a:pt x="51229" y="0"/>
                      </a:moveTo>
                      <a:lnTo>
                        <a:pt x="52154" y="7444"/>
                      </a:lnTo>
                      <a:cubicBezTo>
                        <a:pt x="54620" y="27806"/>
                        <a:pt x="58688" y="59957"/>
                        <a:pt x="64359" y="103895"/>
                      </a:cubicBezTo>
                      <a:cubicBezTo>
                        <a:pt x="65302" y="111709"/>
                        <a:pt x="66683" y="120567"/>
                        <a:pt x="68502" y="130468"/>
                      </a:cubicBezTo>
                      <a:lnTo>
                        <a:pt x="70093" y="156604"/>
                      </a:lnTo>
                      <a:cubicBezTo>
                        <a:pt x="70330" y="160094"/>
                        <a:pt x="70602" y="162914"/>
                        <a:pt x="70910" y="165066"/>
                      </a:cubicBezTo>
                      <a:cubicBezTo>
                        <a:pt x="71208" y="167271"/>
                        <a:pt x="71637" y="169043"/>
                        <a:pt x="72196" y="170379"/>
                      </a:cubicBezTo>
                      <a:lnTo>
                        <a:pt x="76215" y="178072"/>
                      </a:lnTo>
                      <a:cubicBezTo>
                        <a:pt x="77099" y="180834"/>
                        <a:pt x="77809" y="184174"/>
                        <a:pt x="78346" y="188090"/>
                      </a:cubicBezTo>
                      <a:cubicBezTo>
                        <a:pt x="78708" y="190909"/>
                        <a:pt x="78890" y="193318"/>
                        <a:pt x="78892" y="195316"/>
                      </a:cubicBezTo>
                      <a:lnTo>
                        <a:pt x="78893" y="213071"/>
                      </a:lnTo>
                      <a:cubicBezTo>
                        <a:pt x="78330" y="215795"/>
                        <a:pt x="76775" y="218416"/>
                        <a:pt x="74226" y="220930"/>
                      </a:cubicBezTo>
                      <a:cubicBezTo>
                        <a:pt x="73547" y="221704"/>
                        <a:pt x="72096" y="221368"/>
                        <a:pt x="69873" y="219923"/>
                      </a:cubicBezTo>
                      <a:cubicBezTo>
                        <a:pt x="68358" y="226290"/>
                        <a:pt x="67648" y="229702"/>
                        <a:pt x="67742" y="230163"/>
                      </a:cubicBezTo>
                      <a:cubicBezTo>
                        <a:pt x="67496" y="231046"/>
                        <a:pt x="67134" y="231667"/>
                        <a:pt x="66655" y="232027"/>
                      </a:cubicBezTo>
                      <a:cubicBezTo>
                        <a:pt x="66698" y="232735"/>
                        <a:pt x="62315" y="233790"/>
                        <a:pt x="53505" y="235193"/>
                      </a:cubicBezTo>
                      <a:lnTo>
                        <a:pt x="44297" y="231582"/>
                      </a:lnTo>
                      <a:lnTo>
                        <a:pt x="35196" y="225622"/>
                      </a:lnTo>
                      <a:lnTo>
                        <a:pt x="29585" y="217547"/>
                      </a:lnTo>
                      <a:lnTo>
                        <a:pt x="23746" y="206154"/>
                      </a:lnTo>
                      <a:lnTo>
                        <a:pt x="22927" y="195943"/>
                      </a:lnTo>
                      <a:lnTo>
                        <a:pt x="22737" y="177071"/>
                      </a:lnTo>
                      <a:lnTo>
                        <a:pt x="24704" y="159284"/>
                      </a:lnTo>
                      <a:lnTo>
                        <a:pt x="27290" y="144807"/>
                      </a:lnTo>
                      <a:lnTo>
                        <a:pt x="29000" y="125669"/>
                      </a:lnTo>
                      <a:lnTo>
                        <a:pt x="12975" y="63895"/>
                      </a:lnTo>
                      <a:cubicBezTo>
                        <a:pt x="8968" y="43788"/>
                        <a:pt x="4644" y="23024"/>
                        <a:pt x="0" y="1603"/>
                      </a:cubicBezTo>
                      <a:lnTo>
                        <a:pt x="51229" y="0"/>
                      </a:ln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E0A9D67-E254-4F10-A958-CB14319B8109}"/>
                    </a:ext>
                  </a:extLst>
                </p:cNvPr>
                <p:cNvSpPr/>
                <p:nvPr/>
              </p:nvSpPr>
              <p:spPr>
                <a:xfrm>
                  <a:off x="5817216" y="11564155"/>
                  <a:ext cx="255902" cy="506913"/>
                </a:xfrm>
                <a:custGeom>
                  <a:avLst/>
                  <a:gdLst>
                    <a:gd name="connsiteX0" fmla="*/ 112754 w 255902"/>
                    <a:gd name="connsiteY0" fmla="*/ 4019 h 506913"/>
                    <a:gd name="connsiteX1" fmla="*/ 111975 w 255902"/>
                    <a:gd name="connsiteY1" fmla="*/ 3615 h 506913"/>
                    <a:gd name="connsiteX2" fmla="*/ 103059 w 255902"/>
                    <a:gd name="connsiteY2" fmla="*/ 6125 h 506913"/>
                    <a:gd name="connsiteX3" fmla="*/ 103404 w 255902"/>
                    <a:gd name="connsiteY3" fmla="*/ 17261 h 506913"/>
                    <a:gd name="connsiteX4" fmla="*/ 108075 w 255902"/>
                    <a:gd name="connsiteY4" fmla="*/ 43889 h 506913"/>
                    <a:gd name="connsiteX5" fmla="*/ 107584 w 255902"/>
                    <a:gd name="connsiteY5" fmla="*/ 50428 h 506913"/>
                    <a:gd name="connsiteX6" fmla="*/ 101741 w 255902"/>
                    <a:gd name="connsiteY6" fmla="*/ 56394 h 506913"/>
                    <a:gd name="connsiteX7" fmla="*/ 96524 w 255902"/>
                    <a:gd name="connsiteY7" fmla="*/ 71238 h 506913"/>
                    <a:gd name="connsiteX8" fmla="*/ 84572 w 255902"/>
                    <a:gd name="connsiteY8" fmla="*/ 74172 h 506913"/>
                    <a:gd name="connsiteX9" fmla="*/ 92617 w 255902"/>
                    <a:gd name="connsiteY9" fmla="*/ 96608 h 506913"/>
                    <a:gd name="connsiteX10" fmla="*/ 99020 w 255902"/>
                    <a:gd name="connsiteY10" fmla="*/ 139954 h 506913"/>
                    <a:gd name="connsiteX11" fmla="*/ 112756 w 255902"/>
                    <a:gd name="connsiteY11" fmla="*/ 190349 h 506913"/>
                    <a:gd name="connsiteX12" fmla="*/ 115083 w 255902"/>
                    <a:gd name="connsiteY12" fmla="*/ 224342 h 506913"/>
                    <a:gd name="connsiteX13" fmla="*/ 106478 w 255902"/>
                    <a:gd name="connsiteY13" fmla="*/ 240101 h 506913"/>
                    <a:gd name="connsiteX14" fmla="*/ 65795 w 255902"/>
                    <a:gd name="connsiteY14" fmla="*/ 289352 h 506913"/>
                    <a:gd name="connsiteX15" fmla="*/ 59116 w 255902"/>
                    <a:gd name="connsiteY15" fmla="*/ 299654 h 506913"/>
                    <a:gd name="connsiteX16" fmla="*/ 38465 w 255902"/>
                    <a:gd name="connsiteY16" fmla="*/ 341265 h 506913"/>
                    <a:gd name="connsiteX17" fmla="*/ 11434 w 255902"/>
                    <a:gd name="connsiteY17" fmla="*/ 376396 h 506913"/>
                    <a:gd name="connsiteX18" fmla="*/ 0 w 255902"/>
                    <a:gd name="connsiteY18" fmla="*/ 394162 h 506913"/>
                    <a:gd name="connsiteX19" fmla="*/ 4297 w 255902"/>
                    <a:gd name="connsiteY19" fmla="*/ 413324 h 506913"/>
                    <a:gd name="connsiteX20" fmla="*/ 14577 w 255902"/>
                    <a:gd name="connsiteY20" fmla="*/ 428015 h 506913"/>
                    <a:gd name="connsiteX21" fmla="*/ 22503 w 255902"/>
                    <a:gd name="connsiteY21" fmla="*/ 432453 h 506913"/>
                    <a:gd name="connsiteX22" fmla="*/ 46920 w 255902"/>
                    <a:gd name="connsiteY22" fmla="*/ 441210 h 506913"/>
                    <a:gd name="connsiteX23" fmla="*/ 34866 w 255902"/>
                    <a:gd name="connsiteY23" fmla="*/ 477983 h 506913"/>
                    <a:gd name="connsiteX24" fmla="*/ 70986 w 255902"/>
                    <a:gd name="connsiteY24" fmla="*/ 417584 h 506913"/>
                    <a:gd name="connsiteX25" fmla="*/ 77414 w 255902"/>
                    <a:gd name="connsiteY25" fmla="*/ 403443 h 506913"/>
                    <a:gd name="connsiteX26" fmla="*/ 100114 w 255902"/>
                    <a:gd name="connsiteY26" fmla="*/ 363447 h 506913"/>
                    <a:gd name="connsiteX27" fmla="*/ 142220 w 255902"/>
                    <a:gd name="connsiteY27" fmla="*/ 316045 h 506913"/>
                    <a:gd name="connsiteX28" fmla="*/ 133456 w 255902"/>
                    <a:gd name="connsiteY28" fmla="*/ 361843 h 506913"/>
                    <a:gd name="connsiteX29" fmla="*/ 123343 w 255902"/>
                    <a:gd name="connsiteY29" fmla="*/ 450397 h 506913"/>
                    <a:gd name="connsiteX30" fmla="*/ 123319 w 255902"/>
                    <a:gd name="connsiteY30" fmla="*/ 492983 h 506913"/>
                    <a:gd name="connsiteX31" fmla="*/ 151382 w 255902"/>
                    <a:gd name="connsiteY31" fmla="*/ 506781 h 506913"/>
                    <a:gd name="connsiteX32" fmla="*/ 158161 w 255902"/>
                    <a:gd name="connsiteY32" fmla="*/ 505368 h 506913"/>
                    <a:gd name="connsiteX33" fmla="*/ 172193 w 255902"/>
                    <a:gd name="connsiteY33" fmla="*/ 497424 h 506913"/>
                    <a:gd name="connsiteX34" fmla="*/ 188808 w 255902"/>
                    <a:gd name="connsiteY34" fmla="*/ 495283 h 506913"/>
                    <a:gd name="connsiteX35" fmla="*/ 191458 w 255902"/>
                    <a:gd name="connsiteY35" fmla="*/ 490397 h 506913"/>
                    <a:gd name="connsiteX36" fmla="*/ 193634 w 255902"/>
                    <a:gd name="connsiteY36" fmla="*/ 463824 h 506913"/>
                    <a:gd name="connsiteX37" fmla="*/ 191992 w 255902"/>
                    <a:gd name="connsiteY37" fmla="*/ 453378 h 506913"/>
                    <a:gd name="connsiteX38" fmla="*/ 186344 w 255902"/>
                    <a:gd name="connsiteY38" fmla="*/ 432675 h 506913"/>
                    <a:gd name="connsiteX39" fmla="*/ 193321 w 255902"/>
                    <a:gd name="connsiteY39" fmla="*/ 415632 h 506913"/>
                    <a:gd name="connsiteX40" fmla="*/ 202789 w 255902"/>
                    <a:gd name="connsiteY40" fmla="*/ 365249 h 506913"/>
                    <a:gd name="connsiteX41" fmla="*/ 214132 w 255902"/>
                    <a:gd name="connsiteY41" fmla="*/ 322868 h 506913"/>
                    <a:gd name="connsiteX42" fmla="*/ 215427 w 255902"/>
                    <a:gd name="connsiteY42" fmla="*/ 301836 h 506913"/>
                    <a:gd name="connsiteX43" fmla="*/ 221754 w 255902"/>
                    <a:gd name="connsiteY43" fmla="*/ 256094 h 506913"/>
                    <a:gd name="connsiteX44" fmla="*/ 222623 w 255902"/>
                    <a:gd name="connsiteY44" fmla="*/ 240504 h 506913"/>
                    <a:gd name="connsiteX45" fmla="*/ 227465 w 255902"/>
                    <a:gd name="connsiteY45" fmla="*/ 218724 h 506913"/>
                    <a:gd name="connsiteX46" fmla="*/ 231988 w 255902"/>
                    <a:gd name="connsiteY46" fmla="*/ 206038 h 506913"/>
                    <a:gd name="connsiteX47" fmla="*/ 239985 w 255902"/>
                    <a:gd name="connsiteY47" fmla="*/ 174345 h 506913"/>
                    <a:gd name="connsiteX48" fmla="*/ 243733 w 255902"/>
                    <a:gd name="connsiteY48" fmla="*/ 141818 h 506913"/>
                    <a:gd name="connsiteX49" fmla="*/ 254492 w 255902"/>
                    <a:gd name="connsiteY49" fmla="*/ 89080 h 506913"/>
                    <a:gd name="connsiteX50" fmla="*/ 255893 w 255902"/>
                    <a:gd name="connsiteY50" fmla="*/ 72467 h 506913"/>
                    <a:gd name="connsiteX51" fmla="*/ 254050 w 255902"/>
                    <a:gd name="connsiteY51" fmla="*/ 44756 h 506913"/>
                    <a:gd name="connsiteX52" fmla="*/ 112754 w 255902"/>
                    <a:gd name="connsiteY52" fmla="*/ 4019 h 506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55902" h="506913">
                      <a:moveTo>
                        <a:pt x="112754" y="4019"/>
                      </a:moveTo>
                      <a:lnTo>
                        <a:pt x="111975" y="3615"/>
                      </a:lnTo>
                      <a:cubicBezTo>
                        <a:pt x="106054" y="-1932"/>
                        <a:pt x="103082" y="-1095"/>
                        <a:pt x="103059" y="6125"/>
                      </a:cubicBezTo>
                      <a:cubicBezTo>
                        <a:pt x="102828" y="9762"/>
                        <a:pt x="102943" y="13475"/>
                        <a:pt x="103404" y="17261"/>
                      </a:cubicBezTo>
                      <a:lnTo>
                        <a:pt x="108075" y="43889"/>
                      </a:lnTo>
                      <a:cubicBezTo>
                        <a:pt x="108390" y="46659"/>
                        <a:pt x="108227" y="48839"/>
                        <a:pt x="107584" y="50428"/>
                      </a:cubicBezTo>
                      <a:cubicBezTo>
                        <a:pt x="107810" y="51085"/>
                        <a:pt x="105862" y="53075"/>
                        <a:pt x="101741" y="56394"/>
                      </a:cubicBezTo>
                      <a:cubicBezTo>
                        <a:pt x="100262" y="63351"/>
                        <a:pt x="98523" y="68298"/>
                        <a:pt x="96524" y="71238"/>
                      </a:cubicBezTo>
                      <a:cubicBezTo>
                        <a:pt x="95983" y="72614"/>
                        <a:pt x="91999" y="73592"/>
                        <a:pt x="84572" y="74172"/>
                      </a:cubicBezTo>
                      <a:cubicBezTo>
                        <a:pt x="87887" y="82047"/>
                        <a:pt x="90569" y="89526"/>
                        <a:pt x="92617" y="96608"/>
                      </a:cubicBezTo>
                      <a:lnTo>
                        <a:pt x="99020" y="139954"/>
                      </a:lnTo>
                      <a:cubicBezTo>
                        <a:pt x="108842" y="174234"/>
                        <a:pt x="113421" y="191032"/>
                        <a:pt x="112756" y="190349"/>
                      </a:cubicBezTo>
                      <a:cubicBezTo>
                        <a:pt x="116743" y="207508"/>
                        <a:pt x="117518" y="218839"/>
                        <a:pt x="115083" y="224342"/>
                      </a:cubicBezTo>
                      <a:cubicBezTo>
                        <a:pt x="114033" y="228357"/>
                        <a:pt x="111165" y="233609"/>
                        <a:pt x="106478" y="240101"/>
                      </a:cubicBezTo>
                      <a:cubicBezTo>
                        <a:pt x="82235" y="266964"/>
                        <a:pt x="68674" y="283382"/>
                        <a:pt x="65795" y="289352"/>
                      </a:cubicBezTo>
                      <a:lnTo>
                        <a:pt x="59116" y="299654"/>
                      </a:lnTo>
                      <a:cubicBezTo>
                        <a:pt x="55415" y="308785"/>
                        <a:pt x="48531" y="322655"/>
                        <a:pt x="38465" y="341265"/>
                      </a:cubicBezTo>
                      <a:lnTo>
                        <a:pt x="11434" y="376396"/>
                      </a:lnTo>
                      <a:cubicBezTo>
                        <a:pt x="8241" y="382076"/>
                        <a:pt x="4430" y="387997"/>
                        <a:pt x="0" y="394162"/>
                      </a:cubicBezTo>
                      <a:lnTo>
                        <a:pt x="4297" y="413324"/>
                      </a:lnTo>
                      <a:cubicBezTo>
                        <a:pt x="6400" y="419476"/>
                        <a:pt x="9827" y="424372"/>
                        <a:pt x="14577" y="428015"/>
                      </a:cubicBezTo>
                      <a:lnTo>
                        <a:pt x="22503" y="432453"/>
                      </a:lnTo>
                      <a:cubicBezTo>
                        <a:pt x="28634" y="434021"/>
                        <a:pt x="36773" y="436940"/>
                        <a:pt x="46920" y="441210"/>
                      </a:cubicBezTo>
                      <a:lnTo>
                        <a:pt x="34866" y="477983"/>
                      </a:lnTo>
                      <a:cubicBezTo>
                        <a:pt x="57269" y="441374"/>
                        <a:pt x="69309" y="421242"/>
                        <a:pt x="70986" y="417584"/>
                      </a:cubicBezTo>
                      <a:lnTo>
                        <a:pt x="77414" y="403443"/>
                      </a:lnTo>
                      <a:cubicBezTo>
                        <a:pt x="88024" y="383330"/>
                        <a:pt x="95590" y="369997"/>
                        <a:pt x="100114" y="363447"/>
                      </a:cubicBezTo>
                      <a:cubicBezTo>
                        <a:pt x="103848" y="356409"/>
                        <a:pt x="117884" y="340608"/>
                        <a:pt x="142220" y="316045"/>
                      </a:cubicBezTo>
                      <a:cubicBezTo>
                        <a:pt x="136730" y="342276"/>
                        <a:pt x="133809" y="357542"/>
                        <a:pt x="133456" y="361843"/>
                      </a:cubicBezTo>
                      <a:lnTo>
                        <a:pt x="123343" y="450397"/>
                      </a:lnTo>
                      <a:cubicBezTo>
                        <a:pt x="121283" y="464637"/>
                        <a:pt x="121275" y="478831"/>
                        <a:pt x="123319" y="492983"/>
                      </a:cubicBezTo>
                      <a:cubicBezTo>
                        <a:pt x="126225" y="503174"/>
                        <a:pt x="135580" y="507774"/>
                        <a:pt x="151382" y="506781"/>
                      </a:cubicBezTo>
                      <a:cubicBezTo>
                        <a:pt x="153590" y="506829"/>
                        <a:pt x="155849" y="506358"/>
                        <a:pt x="158161" y="505368"/>
                      </a:cubicBezTo>
                      <a:cubicBezTo>
                        <a:pt x="165484" y="500451"/>
                        <a:pt x="170162" y="497802"/>
                        <a:pt x="172193" y="497424"/>
                      </a:cubicBezTo>
                      <a:lnTo>
                        <a:pt x="188808" y="495283"/>
                      </a:lnTo>
                      <a:cubicBezTo>
                        <a:pt x="190231" y="494715"/>
                        <a:pt x="191114" y="493086"/>
                        <a:pt x="191458" y="490397"/>
                      </a:cubicBezTo>
                      <a:cubicBezTo>
                        <a:pt x="193763" y="475467"/>
                        <a:pt x="194488" y="466609"/>
                        <a:pt x="193634" y="463824"/>
                      </a:cubicBezTo>
                      <a:lnTo>
                        <a:pt x="191992" y="453378"/>
                      </a:lnTo>
                      <a:cubicBezTo>
                        <a:pt x="187375" y="440433"/>
                        <a:pt x="185492" y="433532"/>
                        <a:pt x="186344" y="432675"/>
                      </a:cubicBezTo>
                      <a:lnTo>
                        <a:pt x="193321" y="415632"/>
                      </a:lnTo>
                      <a:cubicBezTo>
                        <a:pt x="198981" y="384078"/>
                        <a:pt x="202137" y="367284"/>
                        <a:pt x="202789" y="365249"/>
                      </a:cubicBezTo>
                      <a:lnTo>
                        <a:pt x="214132" y="322868"/>
                      </a:lnTo>
                      <a:lnTo>
                        <a:pt x="215427" y="301836"/>
                      </a:lnTo>
                      <a:lnTo>
                        <a:pt x="221754" y="256094"/>
                      </a:lnTo>
                      <a:lnTo>
                        <a:pt x="222623" y="240504"/>
                      </a:lnTo>
                      <a:cubicBezTo>
                        <a:pt x="223706" y="234421"/>
                        <a:pt x="225320" y="227161"/>
                        <a:pt x="227465" y="218724"/>
                      </a:cubicBezTo>
                      <a:lnTo>
                        <a:pt x="231988" y="206038"/>
                      </a:lnTo>
                      <a:cubicBezTo>
                        <a:pt x="231273" y="207355"/>
                        <a:pt x="233939" y="196790"/>
                        <a:pt x="239985" y="174345"/>
                      </a:cubicBezTo>
                      <a:lnTo>
                        <a:pt x="243733" y="141818"/>
                      </a:lnTo>
                      <a:cubicBezTo>
                        <a:pt x="248946" y="122568"/>
                        <a:pt x="252532" y="104989"/>
                        <a:pt x="254492" y="89080"/>
                      </a:cubicBezTo>
                      <a:cubicBezTo>
                        <a:pt x="255509" y="82177"/>
                        <a:pt x="255976" y="76639"/>
                        <a:pt x="255893" y="72467"/>
                      </a:cubicBezTo>
                      <a:lnTo>
                        <a:pt x="254050" y="44756"/>
                      </a:lnTo>
                      <a:lnTo>
                        <a:pt x="112754" y="4019"/>
                      </a:ln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48DC2405-4921-4BF9-86E3-379E0790A493}"/>
                    </a:ext>
                  </a:extLst>
                </p:cNvPr>
                <p:cNvSpPr/>
                <p:nvPr/>
              </p:nvSpPr>
              <p:spPr>
                <a:xfrm>
                  <a:off x="5841970" y="11175573"/>
                  <a:ext cx="238822" cy="440212"/>
                </a:xfrm>
                <a:custGeom>
                  <a:avLst/>
                  <a:gdLst>
                    <a:gd name="connsiteX0" fmla="*/ 236050 w 238822"/>
                    <a:gd name="connsiteY0" fmla="*/ 436954 h 440212"/>
                    <a:gd name="connsiteX1" fmla="*/ 232320 w 238822"/>
                    <a:gd name="connsiteY1" fmla="*/ 437287 h 440212"/>
                    <a:gd name="connsiteX2" fmla="*/ 189045 w 238822"/>
                    <a:gd name="connsiteY2" fmla="*/ 439292 h 440212"/>
                    <a:gd name="connsiteX3" fmla="*/ 108767 w 238822"/>
                    <a:gd name="connsiteY3" fmla="*/ 409536 h 440212"/>
                    <a:gd name="connsiteX4" fmla="*/ 79786 w 238822"/>
                    <a:gd name="connsiteY4" fmla="*/ 411984 h 440212"/>
                    <a:gd name="connsiteX5" fmla="*/ 61139 w 238822"/>
                    <a:gd name="connsiteY5" fmla="*/ 307338 h 440212"/>
                    <a:gd name="connsiteX6" fmla="*/ 59791 w 238822"/>
                    <a:gd name="connsiteY6" fmla="*/ 290421 h 440212"/>
                    <a:gd name="connsiteX7" fmla="*/ 60216 w 238822"/>
                    <a:gd name="connsiteY7" fmla="*/ 254258 h 440212"/>
                    <a:gd name="connsiteX8" fmla="*/ 58085 w 238822"/>
                    <a:gd name="connsiteY8" fmla="*/ 241371 h 440212"/>
                    <a:gd name="connsiteX9" fmla="*/ 32390 w 238822"/>
                    <a:gd name="connsiteY9" fmla="*/ 232428 h 440212"/>
                    <a:gd name="connsiteX10" fmla="*/ 7355 w 238822"/>
                    <a:gd name="connsiteY10" fmla="*/ 245070 h 440212"/>
                    <a:gd name="connsiteX11" fmla="*/ 864 w 238822"/>
                    <a:gd name="connsiteY11" fmla="*/ 221183 h 440212"/>
                    <a:gd name="connsiteX12" fmla="*/ 457 w 238822"/>
                    <a:gd name="connsiteY12" fmla="*/ 210671 h 440212"/>
                    <a:gd name="connsiteX13" fmla="*/ 12911 w 238822"/>
                    <a:gd name="connsiteY13" fmla="*/ 186907 h 440212"/>
                    <a:gd name="connsiteX14" fmla="*/ 15193 w 238822"/>
                    <a:gd name="connsiteY14" fmla="*/ 167567 h 440212"/>
                    <a:gd name="connsiteX15" fmla="*/ 18479 w 238822"/>
                    <a:gd name="connsiteY15" fmla="*/ 153549 h 440212"/>
                    <a:gd name="connsiteX16" fmla="*/ 40159 w 238822"/>
                    <a:gd name="connsiteY16" fmla="*/ 92700 h 440212"/>
                    <a:gd name="connsiteX17" fmla="*/ 41060 w 238822"/>
                    <a:gd name="connsiteY17" fmla="*/ 87682 h 440212"/>
                    <a:gd name="connsiteX18" fmla="*/ 41253 w 238822"/>
                    <a:gd name="connsiteY18" fmla="*/ 73971 h 440212"/>
                    <a:gd name="connsiteX19" fmla="*/ 47125 w 238822"/>
                    <a:gd name="connsiteY19" fmla="*/ 61405 h 440212"/>
                    <a:gd name="connsiteX20" fmla="*/ 79140 w 238822"/>
                    <a:gd name="connsiteY20" fmla="*/ 23530 h 440212"/>
                    <a:gd name="connsiteX21" fmla="*/ 86348 w 238822"/>
                    <a:gd name="connsiteY21" fmla="*/ 20905 h 440212"/>
                    <a:gd name="connsiteX22" fmla="*/ 121703 w 238822"/>
                    <a:gd name="connsiteY22" fmla="*/ 16891 h 440212"/>
                    <a:gd name="connsiteX23" fmla="*/ 127077 w 238822"/>
                    <a:gd name="connsiteY23" fmla="*/ 17464 h 440212"/>
                    <a:gd name="connsiteX24" fmla="*/ 130614 w 238822"/>
                    <a:gd name="connsiteY24" fmla="*/ 14559 h 440212"/>
                    <a:gd name="connsiteX25" fmla="*/ 140313 w 238822"/>
                    <a:gd name="connsiteY25" fmla="*/ 1677 h 440212"/>
                    <a:gd name="connsiteX26" fmla="*/ 142823 w 238822"/>
                    <a:gd name="connsiteY26" fmla="*/ 12 h 440212"/>
                    <a:gd name="connsiteX27" fmla="*/ 144348 w 238822"/>
                    <a:gd name="connsiteY27" fmla="*/ 1097 h 440212"/>
                    <a:gd name="connsiteX28" fmla="*/ 150469 w 238822"/>
                    <a:gd name="connsiteY28" fmla="*/ 13163 h 440212"/>
                    <a:gd name="connsiteX29" fmla="*/ 162206 w 238822"/>
                    <a:gd name="connsiteY29" fmla="*/ 28597 h 440212"/>
                    <a:gd name="connsiteX30" fmla="*/ 172110 w 238822"/>
                    <a:gd name="connsiteY30" fmla="*/ 53239 h 440212"/>
                    <a:gd name="connsiteX31" fmla="*/ 185143 w 238822"/>
                    <a:gd name="connsiteY31" fmla="*/ 76994 h 440212"/>
                    <a:gd name="connsiteX32" fmla="*/ 190576 w 238822"/>
                    <a:gd name="connsiteY32" fmla="*/ 74492 h 440212"/>
                    <a:gd name="connsiteX33" fmla="*/ 196213 w 238822"/>
                    <a:gd name="connsiteY33" fmla="*/ 35543 h 440212"/>
                    <a:gd name="connsiteX34" fmla="*/ 211113 w 238822"/>
                    <a:gd name="connsiteY34" fmla="*/ 71353 h 440212"/>
                    <a:gd name="connsiteX35" fmla="*/ 211609 w 238822"/>
                    <a:gd name="connsiteY35" fmla="*/ 78685 h 440212"/>
                    <a:gd name="connsiteX36" fmla="*/ 231048 w 238822"/>
                    <a:gd name="connsiteY36" fmla="*/ 98616 h 440212"/>
                    <a:gd name="connsiteX37" fmla="*/ 235694 w 238822"/>
                    <a:gd name="connsiteY37" fmla="*/ 107139 h 440212"/>
                    <a:gd name="connsiteX38" fmla="*/ 238819 w 238822"/>
                    <a:gd name="connsiteY38" fmla="*/ 136506 h 440212"/>
                    <a:gd name="connsiteX39" fmla="*/ 233165 w 238822"/>
                    <a:gd name="connsiteY39" fmla="*/ 158965 h 440212"/>
                    <a:gd name="connsiteX40" fmla="*/ 230127 w 238822"/>
                    <a:gd name="connsiteY40" fmla="*/ 210963 h 440212"/>
                    <a:gd name="connsiteX41" fmla="*/ 223473 w 238822"/>
                    <a:gd name="connsiteY41" fmla="*/ 249140 h 440212"/>
                    <a:gd name="connsiteX42" fmla="*/ 222663 w 238822"/>
                    <a:gd name="connsiteY42" fmla="*/ 262763 h 440212"/>
                    <a:gd name="connsiteX43" fmla="*/ 223730 w 238822"/>
                    <a:gd name="connsiteY43" fmla="*/ 276772 h 440212"/>
                    <a:gd name="connsiteX44" fmla="*/ 226169 w 238822"/>
                    <a:gd name="connsiteY44" fmla="*/ 283581 h 440212"/>
                    <a:gd name="connsiteX45" fmla="*/ 233805 w 238822"/>
                    <a:gd name="connsiteY45" fmla="*/ 300188 h 440212"/>
                    <a:gd name="connsiteX46" fmla="*/ 232007 w 238822"/>
                    <a:gd name="connsiteY46" fmla="*/ 301291 h 440212"/>
                    <a:gd name="connsiteX47" fmla="*/ 221243 w 238822"/>
                    <a:gd name="connsiteY47" fmla="*/ 300437 h 440212"/>
                    <a:gd name="connsiteX48" fmla="*/ 223997 w 238822"/>
                    <a:gd name="connsiteY48" fmla="*/ 320409 h 440212"/>
                    <a:gd name="connsiteX49" fmla="*/ 230785 w 238822"/>
                    <a:gd name="connsiteY49" fmla="*/ 342569 h 440212"/>
                    <a:gd name="connsiteX50" fmla="*/ 232722 w 238822"/>
                    <a:gd name="connsiteY50" fmla="*/ 352183 h 440212"/>
                    <a:gd name="connsiteX51" fmla="*/ 232740 w 238822"/>
                    <a:gd name="connsiteY51" fmla="*/ 384049 h 440212"/>
                    <a:gd name="connsiteX52" fmla="*/ 236050 w 238822"/>
                    <a:gd name="connsiteY52" fmla="*/ 436954 h 440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38822" h="440212">
                      <a:moveTo>
                        <a:pt x="236050" y="436954"/>
                      </a:moveTo>
                      <a:lnTo>
                        <a:pt x="232320" y="437287"/>
                      </a:lnTo>
                      <a:cubicBezTo>
                        <a:pt x="210577" y="440333"/>
                        <a:pt x="196152" y="441000"/>
                        <a:pt x="189045" y="439292"/>
                      </a:cubicBezTo>
                      <a:cubicBezTo>
                        <a:pt x="175004" y="437155"/>
                        <a:pt x="148245" y="427237"/>
                        <a:pt x="108767" y="409536"/>
                      </a:cubicBezTo>
                      <a:cubicBezTo>
                        <a:pt x="105194" y="407765"/>
                        <a:pt x="95533" y="408581"/>
                        <a:pt x="79786" y="411984"/>
                      </a:cubicBezTo>
                      <a:cubicBezTo>
                        <a:pt x="71153" y="359286"/>
                        <a:pt x="64937" y="324405"/>
                        <a:pt x="61139" y="307338"/>
                      </a:cubicBezTo>
                      <a:cubicBezTo>
                        <a:pt x="60179" y="298859"/>
                        <a:pt x="59730" y="293220"/>
                        <a:pt x="59791" y="290421"/>
                      </a:cubicBezTo>
                      <a:cubicBezTo>
                        <a:pt x="60395" y="267976"/>
                        <a:pt x="60536" y="255922"/>
                        <a:pt x="60216" y="254258"/>
                      </a:cubicBezTo>
                      <a:cubicBezTo>
                        <a:pt x="59981" y="248590"/>
                        <a:pt x="59271" y="244293"/>
                        <a:pt x="58085" y="241371"/>
                      </a:cubicBezTo>
                      <a:cubicBezTo>
                        <a:pt x="55638" y="234184"/>
                        <a:pt x="47072" y="231202"/>
                        <a:pt x="32390" y="232428"/>
                      </a:cubicBezTo>
                      <a:cubicBezTo>
                        <a:pt x="27443" y="232566"/>
                        <a:pt x="19098" y="236780"/>
                        <a:pt x="7355" y="245070"/>
                      </a:cubicBezTo>
                      <a:lnTo>
                        <a:pt x="864" y="221183"/>
                      </a:lnTo>
                      <a:cubicBezTo>
                        <a:pt x="-131" y="216453"/>
                        <a:pt x="-266" y="212949"/>
                        <a:pt x="457" y="210671"/>
                      </a:cubicBezTo>
                      <a:lnTo>
                        <a:pt x="12911" y="186907"/>
                      </a:lnTo>
                      <a:cubicBezTo>
                        <a:pt x="13468" y="186690"/>
                        <a:pt x="14229" y="180244"/>
                        <a:pt x="15193" y="167567"/>
                      </a:cubicBezTo>
                      <a:cubicBezTo>
                        <a:pt x="15825" y="163923"/>
                        <a:pt x="16920" y="159251"/>
                        <a:pt x="18479" y="153549"/>
                      </a:cubicBezTo>
                      <a:cubicBezTo>
                        <a:pt x="23902" y="133050"/>
                        <a:pt x="31129" y="112767"/>
                        <a:pt x="40159" y="92700"/>
                      </a:cubicBezTo>
                      <a:cubicBezTo>
                        <a:pt x="40691" y="90927"/>
                        <a:pt x="40991" y="89254"/>
                        <a:pt x="41060" y="87682"/>
                      </a:cubicBezTo>
                      <a:cubicBezTo>
                        <a:pt x="40707" y="79628"/>
                        <a:pt x="40771" y="75058"/>
                        <a:pt x="41253" y="73971"/>
                      </a:cubicBezTo>
                      <a:cubicBezTo>
                        <a:pt x="42186" y="70087"/>
                        <a:pt x="44144" y="65897"/>
                        <a:pt x="47125" y="61405"/>
                      </a:cubicBezTo>
                      <a:cubicBezTo>
                        <a:pt x="55309" y="48939"/>
                        <a:pt x="65981" y="36314"/>
                        <a:pt x="79140" y="23530"/>
                      </a:cubicBezTo>
                      <a:cubicBezTo>
                        <a:pt x="81324" y="22074"/>
                        <a:pt x="83727" y="21200"/>
                        <a:pt x="86348" y="20905"/>
                      </a:cubicBezTo>
                      <a:cubicBezTo>
                        <a:pt x="93589" y="21501"/>
                        <a:pt x="105374" y="20164"/>
                        <a:pt x="121703" y="16891"/>
                      </a:cubicBezTo>
                      <a:lnTo>
                        <a:pt x="127077" y="17464"/>
                      </a:lnTo>
                      <a:cubicBezTo>
                        <a:pt x="128147" y="17062"/>
                        <a:pt x="129326" y="16093"/>
                        <a:pt x="130614" y="14559"/>
                      </a:cubicBezTo>
                      <a:lnTo>
                        <a:pt x="140313" y="1677"/>
                      </a:lnTo>
                      <a:cubicBezTo>
                        <a:pt x="141091" y="734"/>
                        <a:pt x="141928" y="179"/>
                        <a:pt x="142823" y="12"/>
                      </a:cubicBezTo>
                      <a:cubicBezTo>
                        <a:pt x="143326" y="-72"/>
                        <a:pt x="143834" y="290"/>
                        <a:pt x="144348" y="1097"/>
                      </a:cubicBezTo>
                      <a:cubicBezTo>
                        <a:pt x="145118" y="4731"/>
                        <a:pt x="147159" y="8753"/>
                        <a:pt x="150469" y="13163"/>
                      </a:cubicBezTo>
                      <a:lnTo>
                        <a:pt x="162206" y="28597"/>
                      </a:lnTo>
                      <a:lnTo>
                        <a:pt x="172110" y="53239"/>
                      </a:lnTo>
                      <a:lnTo>
                        <a:pt x="185143" y="76994"/>
                      </a:lnTo>
                      <a:cubicBezTo>
                        <a:pt x="187626" y="78736"/>
                        <a:pt x="189437" y="77902"/>
                        <a:pt x="190576" y="74492"/>
                      </a:cubicBezTo>
                      <a:cubicBezTo>
                        <a:pt x="190882" y="62453"/>
                        <a:pt x="192761" y="49470"/>
                        <a:pt x="196213" y="35543"/>
                      </a:cubicBezTo>
                      <a:cubicBezTo>
                        <a:pt x="204829" y="60703"/>
                        <a:pt x="209796" y="72640"/>
                        <a:pt x="211113" y="71353"/>
                      </a:cubicBezTo>
                      <a:lnTo>
                        <a:pt x="211609" y="78685"/>
                      </a:lnTo>
                      <a:lnTo>
                        <a:pt x="231048" y="98616"/>
                      </a:lnTo>
                      <a:cubicBezTo>
                        <a:pt x="233642" y="101058"/>
                        <a:pt x="235191" y="103898"/>
                        <a:pt x="235694" y="107139"/>
                      </a:cubicBezTo>
                      <a:cubicBezTo>
                        <a:pt x="237857" y="120332"/>
                        <a:pt x="238899" y="130121"/>
                        <a:pt x="238819" y="136506"/>
                      </a:cubicBezTo>
                      <a:cubicBezTo>
                        <a:pt x="237989" y="145306"/>
                        <a:pt x="236105" y="152793"/>
                        <a:pt x="233165" y="158965"/>
                      </a:cubicBezTo>
                      <a:cubicBezTo>
                        <a:pt x="232001" y="186455"/>
                        <a:pt x="230989" y="203788"/>
                        <a:pt x="230127" y="210963"/>
                      </a:cubicBezTo>
                      <a:cubicBezTo>
                        <a:pt x="228824" y="223706"/>
                        <a:pt x="226606" y="236432"/>
                        <a:pt x="223473" y="249140"/>
                      </a:cubicBezTo>
                      <a:cubicBezTo>
                        <a:pt x="222971" y="253689"/>
                        <a:pt x="222701" y="258231"/>
                        <a:pt x="222663" y="262763"/>
                      </a:cubicBezTo>
                      <a:cubicBezTo>
                        <a:pt x="222555" y="270085"/>
                        <a:pt x="222911" y="274754"/>
                        <a:pt x="223730" y="276772"/>
                      </a:cubicBezTo>
                      <a:lnTo>
                        <a:pt x="226169" y="283581"/>
                      </a:lnTo>
                      <a:lnTo>
                        <a:pt x="233805" y="300188"/>
                      </a:lnTo>
                      <a:cubicBezTo>
                        <a:pt x="233772" y="300916"/>
                        <a:pt x="233173" y="301284"/>
                        <a:pt x="232007" y="301291"/>
                      </a:cubicBezTo>
                      <a:lnTo>
                        <a:pt x="221243" y="300437"/>
                      </a:lnTo>
                      <a:cubicBezTo>
                        <a:pt x="223526" y="309655"/>
                        <a:pt x="224444" y="316312"/>
                        <a:pt x="223997" y="320409"/>
                      </a:cubicBezTo>
                      <a:lnTo>
                        <a:pt x="230785" y="342569"/>
                      </a:lnTo>
                      <a:cubicBezTo>
                        <a:pt x="231771" y="346133"/>
                        <a:pt x="232417" y="349337"/>
                        <a:pt x="232722" y="352183"/>
                      </a:cubicBezTo>
                      <a:lnTo>
                        <a:pt x="232740" y="384049"/>
                      </a:lnTo>
                      <a:cubicBezTo>
                        <a:pt x="232816" y="388145"/>
                        <a:pt x="233919" y="405780"/>
                        <a:pt x="236050" y="436954"/>
                      </a:cubicBezTo>
                    </a:path>
                  </a:pathLst>
                </a:custGeom>
                <a:solidFill>
                  <a:srgbClr val="BFC9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B589790-BB3D-4CEC-846F-35AE402F880E}"/>
                  </a:ext>
                </a:extLst>
              </p:cNvPr>
              <p:cNvSpPr/>
              <p:nvPr/>
            </p:nvSpPr>
            <p:spPr>
              <a:xfrm>
                <a:off x="6482831" y="11139197"/>
                <a:ext cx="416014" cy="998435"/>
              </a:xfrm>
              <a:custGeom>
                <a:avLst/>
                <a:gdLst>
                  <a:gd name="connsiteX0" fmla="*/ 254411 w 416014"/>
                  <a:gd name="connsiteY0" fmla="*/ 144 h 998435"/>
                  <a:gd name="connsiteX1" fmla="*/ 252339 w 416014"/>
                  <a:gd name="connsiteY1" fmla="*/ 1043 h 998435"/>
                  <a:gd name="connsiteX2" fmla="*/ 251182 w 416014"/>
                  <a:gd name="connsiteY2" fmla="*/ 1707 h 998435"/>
                  <a:gd name="connsiteX3" fmla="*/ 244389 w 416014"/>
                  <a:gd name="connsiteY3" fmla="*/ 5016 h 998435"/>
                  <a:gd name="connsiteX4" fmla="*/ 242270 w 416014"/>
                  <a:gd name="connsiteY4" fmla="*/ 6199 h 998435"/>
                  <a:gd name="connsiteX5" fmla="*/ 238314 w 416014"/>
                  <a:gd name="connsiteY5" fmla="*/ 8811 h 998435"/>
                  <a:gd name="connsiteX6" fmla="*/ 236191 w 416014"/>
                  <a:gd name="connsiteY6" fmla="*/ 10233 h 998435"/>
                  <a:gd name="connsiteX7" fmla="*/ 234311 w 416014"/>
                  <a:gd name="connsiteY7" fmla="*/ 11324 h 998435"/>
                  <a:gd name="connsiteX8" fmla="*/ 231274 w 416014"/>
                  <a:gd name="connsiteY8" fmla="*/ 13127 h 998435"/>
                  <a:gd name="connsiteX9" fmla="*/ 229681 w 416014"/>
                  <a:gd name="connsiteY9" fmla="*/ 14361 h 998435"/>
                  <a:gd name="connsiteX10" fmla="*/ 228955 w 416014"/>
                  <a:gd name="connsiteY10" fmla="*/ 14982 h 998435"/>
                  <a:gd name="connsiteX11" fmla="*/ 224763 w 416014"/>
                  <a:gd name="connsiteY11" fmla="*/ 17302 h 998435"/>
                  <a:gd name="connsiteX12" fmla="*/ 223414 w 416014"/>
                  <a:gd name="connsiteY12" fmla="*/ 17917 h 998435"/>
                  <a:gd name="connsiteX13" fmla="*/ 220295 w 416014"/>
                  <a:gd name="connsiteY13" fmla="*/ 17797 h 998435"/>
                  <a:gd name="connsiteX14" fmla="*/ 218707 w 416014"/>
                  <a:gd name="connsiteY14" fmla="*/ 18264 h 998435"/>
                  <a:gd name="connsiteX15" fmla="*/ 216825 w 416014"/>
                  <a:gd name="connsiteY15" fmla="*/ 19690 h 998435"/>
                  <a:gd name="connsiteX16" fmla="*/ 213985 w 416014"/>
                  <a:gd name="connsiteY16" fmla="*/ 20822 h 998435"/>
                  <a:gd name="connsiteX17" fmla="*/ 208646 w 416014"/>
                  <a:gd name="connsiteY17" fmla="*/ 22364 h 998435"/>
                  <a:gd name="connsiteX18" fmla="*/ 206761 w 416014"/>
                  <a:gd name="connsiteY18" fmla="*/ 23935 h 998435"/>
                  <a:gd name="connsiteX19" fmla="*/ 205273 w 416014"/>
                  <a:gd name="connsiteY19" fmla="*/ 23877 h 998435"/>
                  <a:gd name="connsiteX20" fmla="*/ 202194 w 416014"/>
                  <a:gd name="connsiteY20" fmla="*/ 24956 h 998435"/>
                  <a:gd name="connsiteX21" fmla="*/ 201035 w 416014"/>
                  <a:gd name="connsiteY21" fmla="*/ 25814 h 998435"/>
                  <a:gd name="connsiteX22" fmla="*/ 199491 w 416014"/>
                  <a:gd name="connsiteY22" fmla="*/ 26758 h 998435"/>
                  <a:gd name="connsiteX23" fmla="*/ 198765 w 416014"/>
                  <a:gd name="connsiteY23" fmla="*/ 27568 h 998435"/>
                  <a:gd name="connsiteX24" fmla="*/ 198658 w 416014"/>
                  <a:gd name="connsiteY24" fmla="*/ 29009 h 998435"/>
                  <a:gd name="connsiteX25" fmla="*/ 196091 w 416014"/>
                  <a:gd name="connsiteY25" fmla="*/ 32110 h 998435"/>
                  <a:gd name="connsiteX26" fmla="*/ 192056 w 416014"/>
                  <a:gd name="connsiteY26" fmla="*/ 39089 h 998435"/>
                  <a:gd name="connsiteX27" fmla="*/ 194056 w 416014"/>
                  <a:gd name="connsiteY27" fmla="*/ 41215 h 998435"/>
                  <a:gd name="connsiteX28" fmla="*/ 196361 w 416014"/>
                  <a:gd name="connsiteY28" fmla="*/ 41040 h 998435"/>
                  <a:gd name="connsiteX29" fmla="*/ 193849 w 416014"/>
                  <a:gd name="connsiteY29" fmla="*/ 43038 h 998435"/>
                  <a:gd name="connsiteX30" fmla="*/ 189839 w 416014"/>
                  <a:gd name="connsiteY30" fmla="*/ 46608 h 998435"/>
                  <a:gd name="connsiteX31" fmla="*/ 185685 w 416014"/>
                  <a:gd name="connsiteY31" fmla="*/ 50177 h 998435"/>
                  <a:gd name="connsiteX32" fmla="*/ 184770 w 416014"/>
                  <a:gd name="connsiteY32" fmla="*/ 50795 h 998435"/>
                  <a:gd name="connsiteX33" fmla="*/ 183656 w 416014"/>
                  <a:gd name="connsiteY33" fmla="*/ 52032 h 998435"/>
                  <a:gd name="connsiteX34" fmla="*/ 182107 w 416014"/>
                  <a:gd name="connsiteY34" fmla="*/ 53653 h 998435"/>
                  <a:gd name="connsiteX35" fmla="*/ 180900 w 416014"/>
                  <a:gd name="connsiteY35" fmla="*/ 54700 h 998435"/>
                  <a:gd name="connsiteX36" fmla="*/ 180114 w 416014"/>
                  <a:gd name="connsiteY36" fmla="*/ 57000 h 998435"/>
                  <a:gd name="connsiteX37" fmla="*/ 180431 w 416014"/>
                  <a:gd name="connsiteY37" fmla="*/ 59545 h 998435"/>
                  <a:gd name="connsiteX38" fmla="*/ 180125 w 416014"/>
                  <a:gd name="connsiteY38" fmla="*/ 62135 h 998435"/>
                  <a:gd name="connsiteX39" fmla="*/ 179679 w 416014"/>
                  <a:gd name="connsiteY39" fmla="*/ 63811 h 998435"/>
                  <a:gd name="connsiteX40" fmla="*/ 178800 w 416014"/>
                  <a:gd name="connsiteY40" fmla="*/ 65822 h 998435"/>
                  <a:gd name="connsiteX41" fmla="*/ 175949 w 416014"/>
                  <a:gd name="connsiteY41" fmla="*/ 74921 h 998435"/>
                  <a:gd name="connsiteX42" fmla="*/ 176635 w 416014"/>
                  <a:gd name="connsiteY42" fmla="*/ 79388 h 998435"/>
                  <a:gd name="connsiteX43" fmla="*/ 177350 w 416014"/>
                  <a:gd name="connsiteY43" fmla="*/ 80067 h 998435"/>
                  <a:gd name="connsiteX44" fmla="*/ 177965 w 416014"/>
                  <a:gd name="connsiteY44" fmla="*/ 81320 h 998435"/>
                  <a:gd name="connsiteX45" fmla="*/ 177721 w 416014"/>
                  <a:gd name="connsiteY45" fmla="*/ 81989 h 998435"/>
                  <a:gd name="connsiteX46" fmla="*/ 176843 w 416014"/>
                  <a:gd name="connsiteY46" fmla="*/ 83760 h 998435"/>
                  <a:gd name="connsiteX47" fmla="*/ 177271 w 416014"/>
                  <a:gd name="connsiteY47" fmla="*/ 84243 h 998435"/>
                  <a:gd name="connsiteX48" fmla="*/ 179189 w 416014"/>
                  <a:gd name="connsiteY48" fmla="*/ 84737 h 998435"/>
                  <a:gd name="connsiteX49" fmla="*/ 180662 w 416014"/>
                  <a:gd name="connsiteY49" fmla="*/ 86715 h 998435"/>
                  <a:gd name="connsiteX50" fmla="*/ 181176 w 416014"/>
                  <a:gd name="connsiteY50" fmla="*/ 88494 h 998435"/>
                  <a:gd name="connsiteX51" fmla="*/ 181062 w 416014"/>
                  <a:gd name="connsiteY51" fmla="*/ 90847 h 998435"/>
                  <a:gd name="connsiteX52" fmla="*/ 176199 w 416014"/>
                  <a:gd name="connsiteY52" fmla="*/ 92970 h 998435"/>
                  <a:gd name="connsiteX53" fmla="*/ 173421 w 416014"/>
                  <a:gd name="connsiteY53" fmla="*/ 92134 h 998435"/>
                  <a:gd name="connsiteX54" fmla="*/ 171140 w 416014"/>
                  <a:gd name="connsiteY54" fmla="*/ 88947 h 998435"/>
                  <a:gd name="connsiteX55" fmla="*/ 169636 w 416014"/>
                  <a:gd name="connsiteY55" fmla="*/ 91385 h 998435"/>
                  <a:gd name="connsiteX56" fmla="*/ 168986 w 416014"/>
                  <a:gd name="connsiteY56" fmla="*/ 94741 h 998435"/>
                  <a:gd name="connsiteX57" fmla="*/ 168807 w 416014"/>
                  <a:gd name="connsiteY57" fmla="*/ 99202 h 998435"/>
                  <a:gd name="connsiteX58" fmla="*/ 168073 w 416014"/>
                  <a:gd name="connsiteY58" fmla="*/ 101213 h 998435"/>
                  <a:gd name="connsiteX59" fmla="*/ 167582 w 416014"/>
                  <a:gd name="connsiteY59" fmla="*/ 102600 h 998435"/>
                  <a:gd name="connsiteX60" fmla="*/ 167088 w 416014"/>
                  <a:gd name="connsiteY60" fmla="*/ 104566 h 998435"/>
                  <a:gd name="connsiteX61" fmla="*/ 165780 w 416014"/>
                  <a:gd name="connsiteY61" fmla="*/ 106090 h 998435"/>
                  <a:gd name="connsiteX62" fmla="*/ 164285 w 416014"/>
                  <a:gd name="connsiteY62" fmla="*/ 107041 h 998435"/>
                  <a:gd name="connsiteX63" fmla="*/ 167511 w 416014"/>
                  <a:gd name="connsiteY63" fmla="*/ 112199 h 998435"/>
                  <a:gd name="connsiteX64" fmla="*/ 168453 w 416014"/>
                  <a:gd name="connsiteY64" fmla="*/ 114557 h 998435"/>
                  <a:gd name="connsiteX65" fmla="*/ 171586 w 416014"/>
                  <a:gd name="connsiteY65" fmla="*/ 119429 h 998435"/>
                  <a:gd name="connsiteX66" fmla="*/ 174840 w 416014"/>
                  <a:gd name="connsiteY66" fmla="*/ 120656 h 998435"/>
                  <a:gd name="connsiteX67" fmla="*/ 176565 w 416014"/>
                  <a:gd name="connsiteY67" fmla="*/ 121050 h 998435"/>
                  <a:gd name="connsiteX68" fmla="*/ 174628 w 416014"/>
                  <a:gd name="connsiteY68" fmla="*/ 123294 h 998435"/>
                  <a:gd name="connsiteX69" fmla="*/ 172688 w 416014"/>
                  <a:gd name="connsiteY69" fmla="*/ 126016 h 998435"/>
                  <a:gd name="connsiteX70" fmla="*/ 171863 w 416014"/>
                  <a:gd name="connsiteY70" fmla="*/ 127160 h 998435"/>
                  <a:gd name="connsiteX71" fmla="*/ 162809 w 416014"/>
                  <a:gd name="connsiteY71" fmla="*/ 131270 h 998435"/>
                  <a:gd name="connsiteX72" fmla="*/ 158217 w 416014"/>
                  <a:gd name="connsiteY72" fmla="*/ 135507 h 998435"/>
                  <a:gd name="connsiteX73" fmla="*/ 157734 w 416014"/>
                  <a:gd name="connsiteY73" fmla="*/ 135887 h 998435"/>
                  <a:gd name="connsiteX74" fmla="*/ 153373 w 416014"/>
                  <a:gd name="connsiteY74" fmla="*/ 141423 h 998435"/>
                  <a:gd name="connsiteX75" fmla="*/ 152160 w 416014"/>
                  <a:gd name="connsiteY75" fmla="*/ 143140 h 998435"/>
                  <a:gd name="connsiteX76" fmla="*/ 151233 w 416014"/>
                  <a:gd name="connsiteY76" fmla="*/ 145104 h 998435"/>
                  <a:gd name="connsiteX77" fmla="*/ 150504 w 416014"/>
                  <a:gd name="connsiteY77" fmla="*/ 146251 h 998435"/>
                  <a:gd name="connsiteX78" fmla="*/ 149489 w 416014"/>
                  <a:gd name="connsiteY78" fmla="*/ 147298 h 998435"/>
                  <a:gd name="connsiteX79" fmla="*/ 148271 w 416014"/>
                  <a:gd name="connsiteY79" fmla="*/ 149832 h 998435"/>
                  <a:gd name="connsiteX80" fmla="*/ 147053 w 416014"/>
                  <a:gd name="connsiteY80" fmla="*/ 152222 h 998435"/>
                  <a:gd name="connsiteX81" fmla="*/ 146613 w 416014"/>
                  <a:gd name="connsiteY81" fmla="*/ 153326 h 998435"/>
                  <a:gd name="connsiteX82" fmla="*/ 143890 w 416014"/>
                  <a:gd name="connsiteY82" fmla="*/ 158103 h 998435"/>
                  <a:gd name="connsiteX83" fmla="*/ 141213 w 416014"/>
                  <a:gd name="connsiteY83" fmla="*/ 162884 h 998435"/>
                  <a:gd name="connsiteX84" fmla="*/ 140477 w 416014"/>
                  <a:gd name="connsiteY84" fmla="*/ 165038 h 998435"/>
                  <a:gd name="connsiteX85" fmla="*/ 139207 w 416014"/>
                  <a:gd name="connsiteY85" fmla="*/ 167957 h 998435"/>
                  <a:gd name="connsiteX86" fmla="*/ 137961 w 416014"/>
                  <a:gd name="connsiteY86" fmla="*/ 174187 h 998435"/>
                  <a:gd name="connsiteX87" fmla="*/ 136717 w 416014"/>
                  <a:gd name="connsiteY87" fmla="*/ 180129 h 998435"/>
                  <a:gd name="connsiteX88" fmla="*/ 135451 w 416014"/>
                  <a:gd name="connsiteY88" fmla="*/ 188904 h 998435"/>
                  <a:gd name="connsiteX89" fmla="*/ 134623 w 416014"/>
                  <a:gd name="connsiteY89" fmla="*/ 196961 h 998435"/>
                  <a:gd name="connsiteX90" fmla="*/ 134222 w 416014"/>
                  <a:gd name="connsiteY90" fmla="*/ 199311 h 998435"/>
                  <a:gd name="connsiteX91" fmla="*/ 133723 w 416014"/>
                  <a:gd name="connsiteY91" fmla="*/ 201708 h 998435"/>
                  <a:gd name="connsiteX92" fmla="*/ 133187 w 416014"/>
                  <a:gd name="connsiteY92" fmla="*/ 203047 h 998435"/>
                  <a:gd name="connsiteX93" fmla="*/ 132196 w 416014"/>
                  <a:gd name="connsiteY93" fmla="*/ 213455 h 998435"/>
                  <a:gd name="connsiteX94" fmla="*/ 131091 w 416014"/>
                  <a:gd name="connsiteY94" fmla="*/ 220023 h 998435"/>
                  <a:gd name="connsiteX95" fmla="*/ 130700 w 416014"/>
                  <a:gd name="connsiteY95" fmla="*/ 221124 h 998435"/>
                  <a:gd name="connsiteX96" fmla="*/ 130197 w 416014"/>
                  <a:gd name="connsiteY96" fmla="*/ 224146 h 998435"/>
                  <a:gd name="connsiteX97" fmla="*/ 129643 w 416014"/>
                  <a:gd name="connsiteY97" fmla="*/ 227692 h 998435"/>
                  <a:gd name="connsiteX98" fmla="*/ 128797 w 416014"/>
                  <a:gd name="connsiteY98" fmla="*/ 231671 h 998435"/>
                  <a:gd name="connsiteX99" fmla="*/ 128145 w 416014"/>
                  <a:gd name="connsiteY99" fmla="*/ 235314 h 998435"/>
                  <a:gd name="connsiteX100" fmla="*/ 127682 w 416014"/>
                  <a:gd name="connsiteY100" fmla="*/ 239533 h 998435"/>
                  <a:gd name="connsiteX101" fmla="*/ 127170 w 416014"/>
                  <a:gd name="connsiteY101" fmla="*/ 243945 h 998435"/>
                  <a:gd name="connsiteX102" fmla="*/ 126934 w 416014"/>
                  <a:gd name="connsiteY102" fmla="*/ 249704 h 998435"/>
                  <a:gd name="connsiteX103" fmla="*/ 126673 w 416014"/>
                  <a:gd name="connsiteY103" fmla="*/ 252486 h 998435"/>
                  <a:gd name="connsiteX104" fmla="*/ 126130 w 416014"/>
                  <a:gd name="connsiteY104" fmla="*/ 254449 h 998435"/>
                  <a:gd name="connsiteX105" fmla="*/ 125636 w 416014"/>
                  <a:gd name="connsiteY105" fmla="*/ 256366 h 998435"/>
                  <a:gd name="connsiteX106" fmla="*/ 124890 w 416014"/>
                  <a:gd name="connsiteY106" fmla="*/ 292073 h 998435"/>
                  <a:gd name="connsiteX107" fmla="*/ 125533 w 416014"/>
                  <a:gd name="connsiteY107" fmla="*/ 328315 h 998435"/>
                  <a:gd name="connsiteX108" fmla="*/ 125891 w 416014"/>
                  <a:gd name="connsiteY108" fmla="*/ 331823 h 998435"/>
                  <a:gd name="connsiteX109" fmla="*/ 125834 w 416014"/>
                  <a:gd name="connsiteY109" fmla="*/ 333023 h 998435"/>
                  <a:gd name="connsiteX110" fmla="*/ 126295 w 416014"/>
                  <a:gd name="connsiteY110" fmla="*/ 335329 h 998435"/>
                  <a:gd name="connsiteX111" fmla="*/ 126674 w 416014"/>
                  <a:gd name="connsiteY111" fmla="*/ 342532 h 998435"/>
                  <a:gd name="connsiteX112" fmla="*/ 127394 w 416014"/>
                  <a:gd name="connsiteY112" fmla="*/ 349018 h 998435"/>
                  <a:gd name="connsiteX113" fmla="*/ 129053 w 416014"/>
                  <a:gd name="connsiteY113" fmla="*/ 358150 h 998435"/>
                  <a:gd name="connsiteX114" fmla="*/ 129704 w 416014"/>
                  <a:gd name="connsiteY114" fmla="*/ 360985 h 998435"/>
                  <a:gd name="connsiteX115" fmla="*/ 130117 w 416014"/>
                  <a:gd name="connsiteY115" fmla="*/ 363630 h 998435"/>
                  <a:gd name="connsiteX116" fmla="*/ 130810 w 416014"/>
                  <a:gd name="connsiteY116" fmla="*/ 367188 h 998435"/>
                  <a:gd name="connsiteX117" fmla="*/ 131754 w 416014"/>
                  <a:gd name="connsiteY117" fmla="*/ 375834 h 998435"/>
                  <a:gd name="connsiteX118" fmla="*/ 132369 w 416014"/>
                  <a:gd name="connsiteY118" fmla="*/ 383375 h 998435"/>
                  <a:gd name="connsiteX119" fmla="*/ 133648 w 416014"/>
                  <a:gd name="connsiteY119" fmla="*/ 385785 h 998435"/>
                  <a:gd name="connsiteX120" fmla="*/ 136593 w 416014"/>
                  <a:gd name="connsiteY120" fmla="*/ 389885 h 998435"/>
                  <a:gd name="connsiteX121" fmla="*/ 138543 w 416014"/>
                  <a:gd name="connsiteY121" fmla="*/ 392298 h 998435"/>
                  <a:gd name="connsiteX122" fmla="*/ 142211 w 416014"/>
                  <a:gd name="connsiteY122" fmla="*/ 395926 h 998435"/>
                  <a:gd name="connsiteX123" fmla="*/ 143547 w 416014"/>
                  <a:gd name="connsiteY123" fmla="*/ 396991 h 998435"/>
                  <a:gd name="connsiteX124" fmla="*/ 148481 w 416014"/>
                  <a:gd name="connsiteY124" fmla="*/ 398325 h 998435"/>
                  <a:gd name="connsiteX125" fmla="*/ 153276 w 416014"/>
                  <a:gd name="connsiteY125" fmla="*/ 398984 h 998435"/>
                  <a:gd name="connsiteX126" fmla="*/ 153818 w 416014"/>
                  <a:gd name="connsiteY126" fmla="*/ 403501 h 998435"/>
                  <a:gd name="connsiteX127" fmla="*/ 154267 w 416014"/>
                  <a:gd name="connsiteY127" fmla="*/ 407779 h 998435"/>
                  <a:gd name="connsiteX128" fmla="*/ 154730 w 416014"/>
                  <a:gd name="connsiteY128" fmla="*/ 410231 h 998435"/>
                  <a:gd name="connsiteX129" fmla="*/ 158471 w 416014"/>
                  <a:gd name="connsiteY129" fmla="*/ 416978 h 998435"/>
                  <a:gd name="connsiteX130" fmla="*/ 159489 w 416014"/>
                  <a:gd name="connsiteY130" fmla="*/ 422267 h 998435"/>
                  <a:gd name="connsiteX131" fmla="*/ 158975 w 416014"/>
                  <a:gd name="connsiteY131" fmla="*/ 426773 h 998435"/>
                  <a:gd name="connsiteX132" fmla="*/ 157150 w 416014"/>
                  <a:gd name="connsiteY132" fmla="*/ 433240 h 998435"/>
                  <a:gd name="connsiteX133" fmla="*/ 156449 w 416014"/>
                  <a:gd name="connsiteY133" fmla="*/ 437076 h 998435"/>
                  <a:gd name="connsiteX134" fmla="*/ 155712 w 416014"/>
                  <a:gd name="connsiteY134" fmla="*/ 439376 h 998435"/>
                  <a:gd name="connsiteX135" fmla="*/ 154928 w 416014"/>
                  <a:gd name="connsiteY135" fmla="*/ 441433 h 998435"/>
                  <a:gd name="connsiteX136" fmla="*/ 154482 w 416014"/>
                  <a:gd name="connsiteY136" fmla="*/ 443492 h 998435"/>
                  <a:gd name="connsiteX137" fmla="*/ 153984 w 416014"/>
                  <a:gd name="connsiteY137" fmla="*/ 445745 h 998435"/>
                  <a:gd name="connsiteX138" fmla="*/ 153418 w 416014"/>
                  <a:gd name="connsiteY138" fmla="*/ 450876 h 998435"/>
                  <a:gd name="connsiteX139" fmla="*/ 152661 w 416014"/>
                  <a:gd name="connsiteY139" fmla="*/ 456055 h 998435"/>
                  <a:gd name="connsiteX140" fmla="*/ 152641 w 416014"/>
                  <a:gd name="connsiteY140" fmla="*/ 464789 h 998435"/>
                  <a:gd name="connsiteX141" fmla="*/ 153320 w 416014"/>
                  <a:gd name="connsiteY141" fmla="*/ 470363 h 998435"/>
                  <a:gd name="connsiteX142" fmla="*/ 153769 w 416014"/>
                  <a:gd name="connsiteY142" fmla="*/ 474495 h 998435"/>
                  <a:gd name="connsiteX143" fmla="*/ 154234 w 416014"/>
                  <a:gd name="connsiteY143" fmla="*/ 476610 h 998435"/>
                  <a:gd name="connsiteX144" fmla="*/ 154930 w 416014"/>
                  <a:gd name="connsiteY144" fmla="*/ 479831 h 998435"/>
                  <a:gd name="connsiteX145" fmla="*/ 155633 w 416014"/>
                  <a:gd name="connsiteY145" fmla="*/ 482046 h 998435"/>
                  <a:gd name="connsiteX146" fmla="*/ 156057 w 416014"/>
                  <a:gd name="connsiteY146" fmla="*/ 483106 h 998435"/>
                  <a:gd name="connsiteX147" fmla="*/ 156709 w 416014"/>
                  <a:gd name="connsiteY147" fmla="*/ 485940 h 998435"/>
                  <a:gd name="connsiteX148" fmla="*/ 158494 w 416014"/>
                  <a:gd name="connsiteY148" fmla="*/ 491090 h 998435"/>
                  <a:gd name="connsiteX149" fmla="*/ 159105 w 416014"/>
                  <a:gd name="connsiteY149" fmla="*/ 493112 h 998435"/>
                  <a:gd name="connsiteX150" fmla="*/ 159858 w 416014"/>
                  <a:gd name="connsiteY150" fmla="*/ 494940 h 998435"/>
                  <a:gd name="connsiteX151" fmla="*/ 160334 w 416014"/>
                  <a:gd name="connsiteY151" fmla="*/ 495567 h 998435"/>
                  <a:gd name="connsiteX152" fmla="*/ 161997 w 416014"/>
                  <a:gd name="connsiteY152" fmla="*/ 497837 h 998435"/>
                  <a:gd name="connsiteX153" fmla="*/ 163423 w 416014"/>
                  <a:gd name="connsiteY153" fmla="*/ 499719 h 998435"/>
                  <a:gd name="connsiteX154" fmla="*/ 163943 w 416014"/>
                  <a:gd name="connsiteY154" fmla="*/ 500778 h 998435"/>
                  <a:gd name="connsiteX155" fmla="*/ 165121 w 416014"/>
                  <a:gd name="connsiteY155" fmla="*/ 503715 h 998435"/>
                  <a:gd name="connsiteX156" fmla="*/ 166773 w 416014"/>
                  <a:gd name="connsiteY156" fmla="*/ 507329 h 998435"/>
                  <a:gd name="connsiteX157" fmla="*/ 167914 w 416014"/>
                  <a:gd name="connsiteY157" fmla="*/ 509160 h 998435"/>
                  <a:gd name="connsiteX158" fmla="*/ 168386 w 416014"/>
                  <a:gd name="connsiteY158" fmla="*/ 510028 h 998435"/>
                  <a:gd name="connsiteX159" fmla="*/ 170098 w 416014"/>
                  <a:gd name="connsiteY159" fmla="*/ 512153 h 998435"/>
                  <a:gd name="connsiteX160" fmla="*/ 172006 w 416014"/>
                  <a:gd name="connsiteY160" fmla="*/ 513750 h 998435"/>
                  <a:gd name="connsiteX161" fmla="*/ 171508 w 416014"/>
                  <a:gd name="connsiteY161" fmla="*/ 516291 h 998435"/>
                  <a:gd name="connsiteX162" fmla="*/ 170866 w 416014"/>
                  <a:gd name="connsiteY162" fmla="*/ 518686 h 998435"/>
                  <a:gd name="connsiteX163" fmla="*/ 171525 w 416014"/>
                  <a:gd name="connsiteY163" fmla="*/ 526756 h 998435"/>
                  <a:gd name="connsiteX164" fmla="*/ 172131 w 416014"/>
                  <a:gd name="connsiteY164" fmla="*/ 535686 h 998435"/>
                  <a:gd name="connsiteX165" fmla="*/ 171972 w 416014"/>
                  <a:gd name="connsiteY165" fmla="*/ 537605 h 998435"/>
                  <a:gd name="connsiteX166" fmla="*/ 170783 w 416014"/>
                  <a:gd name="connsiteY166" fmla="*/ 542542 h 998435"/>
                  <a:gd name="connsiteX167" fmla="*/ 170755 w 416014"/>
                  <a:gd name="connsiteY167" fmla="*/ 552718 h 998435"/>
                  <a:gd name="connsiteX168" fmla="*/ 169272 w 416014"/>
                  <a:gd name="connsiteY168" fmla="*/ 558610 h 998435"/>
                  <a:gd name="connsiteX169" fmla="*/ 168432 w 416014"/>
                  <a:gd name="connsiteY169" fmla="*/ 561723 h 998435"/>
                  <a:gd name="connsiteX170" fmla="*/ 167179 w 416014"/>
                  <a:gd name="connsiteY170" fmla="*/ 568912 h 998435"/>
                  <a:gd name="connsiteX171" fmla="*/ 166064 w 416014"/>
                  <a:gd name="connsiteY171" fmla="*/ 576827 h 998435"/>
                  <a:gd name="connsiteX172" fmla="*/ 164380 w 416014"/>
                  <a:gd name="connsiteY172" fmla="*/ 596781 h 998435"/>
                  <a:gd name="connsiteX173" fmla="*/ 163908 w 416014"/>
                  <a:gd name="connsiteY173" fmla="*/ 602202 h 998435"/>
                  <a:gd name="connsiteX174" fmla="*/ 163143 w 416014"/>
                  <a:gd name="connsiteY174" fmla="*/ 608098 h 998435"/>
                  <a:gd name="connsiteX175" fmla="*/ 162330 w 416014"/>
                  <a:gd name="connsiteY175" fmla="*/ 613997 h 998435"/>
                  <a:gd name="connsiteX176" fmla="*/ 161628 w 416014"/>
                  <a:gd name="connsiteY176" fmla="*/ 618072 h 998435"/>
                  <a:gd name="connsiteX177" fmla="*/ 160347 w 416014"/>
                  <a:gd name="connsiteY177" fmla="*/ 629053 h 998435"/>
                  <a:gd name="connsiteX178" fmla="*/ 158793 w 416014"/>
                  <a:gd name="connsiteY178" fmla="*/ 644259 h 998435"/>
                  <a:gd name="connsiteX179" fmla="*/ 157045 w 416014"/>
                  <a:gd name="connsiteY179" fmla="*/ 646886 h 998435"/>
                  <a:gd name="connsiteX180" fmla="*/ 155320 w 416014"/>
                  <a:gd name="connsiteY180" fmla="*/ 652872 h 998435"/>
                  <a:gd name="connsiteX181" fmla="*/ 153598 w 416014"/>
                  <a:gd name="connsiteY181" fmla="*/ 658572 h 998435"/>
                  <a:gd name="connsiteX182" fmla="*/ 151882 w 416014"/>
                  <a:gd name="connsiteY182" fmla="*/ 663455 h 998435"/>
                  <a:gd name="connsiteX183" fmla="*/ 151426 w 416014"/>
                  <a:gd name="connsiteY183" fmla="*/ 666714 h 998435"/>
                  <a:gd name="connsiteX184" fmla="*/ 149428 w 416014"/>
                  <a:gd name="connsiteY184" fmla="*/ 670828 h 998435"/>
                  <a:gd name="connsiteX185" fmla="*/ 148889 w 416014"/>
                  <a:gd name="connsiteY185" fmla="*/ 672215 h 998435"/>
                  <a:gd name="connsiteX186" fmla="*/ 147375 w 416014"/>
                  <a:gd name="connsiteY186" fmla="*/ 675613 h 998435"/>
                  <a:gd name="connsiteX187" fmla="*/ 146502 w 416014"/>
                  <a:gd name="connsiteY187" fmla="*/ 677000 h 998435"/>
                  <a:gd name="connsiteX188" fmla="*/ 145523 w 416014"/>
                  <a:gd name="connsiteY188" fmla="*/ 679246 h 998435"/>
                  <a:gd name="connsiteX189" fmla="*/ 144985 w 416014"/>
                  <a:gd name="connsiteY189" fmla="*/ 680587 h 998435"/>
                  <a:gd name="connsiteX190" fmla="*/ 143092 w 416014"/>
                  <a:gd name="connsiteY190" fmla="*/ 683547 h 998435"/>
                  <a:gd name="connsiteX191" fmla="*/ 140662 w 416014"/>
                  <a:gd name="connsiteY191" fmla="*/ 687514 h 998435"/>
                  <a:gd name="connsiteX192" fmla="*/ 138239 w 416014"/>
                  <a:gd name="connsiteY192" fmla="*/ 690473 h 998435"/>
                  <a:gd name="connsiteX193" fmla="*/ 136057 w 416014"/>
                  <a:gd name="connsiteY193" fmla="*/ 693335 h 998435"/>
                  <a:gd name="connsiteX194" fmla="*/ 133879 w 416014"/>
                  <a:gd name="connsiteY194" fmla="*/ 696055 h 998435"/>
                  <a:gd name="connsiteX195" fmla="*/ 132666 w 416014"/>
                  <a:gd name="connsiteY195" fmla="*/ 697869 h 998435"/>
                  <a:gd name="connsiteX196" fmla="*/ 131450 w 416014"/>
                  <a:gd name="connsiteY196" fmla="*/ 699876 h 998435"/>
                  <a:gd name="connsiteX197" fmla="*/ 130237 w 416014"/>
                  <a:gd name="connsiteY197" fmla="*/ 701597 h 998435"/>
                  <a:gd name="connsiteX198" fmla="*/ 129020 w 416014"/>
                  <a:gd name="connsiteY198" fmla="*/ 703988 h 998435"/>
                  <a:gd name="connsiteX199" fmla="*/ 127318 w 416014"/>
                  <a:gd name="connsiteY199" fmla="*/ 706855 h 998435"/>
                  <a:gd name="connsiteX200" fmla="*/ 125620 w 416014"/>
                  <a:gd name="connsiteY200" fmla="*/ 709288 h 998435"/>
                  <a:gd name="connsiteX201" fmla="*/ 125083 w 416014"/>
                  <a:gd name="connsiteY201" fmla="*/ 710438 h 998435"/>
                  <a:gd name="connsiteX202" fmla="*/ 123669 w 416014"/>
                  <a:gd name="connsiteY202" fmla="*/ 713450 h 998435"/>
                  <a:gd name="connsiteX203" fmla="*/ 122847 w 416014"/>
                  <a:gd name="connsiteY203" fmla="*/ 714403 h 998435"/>
                  <a:gd name="connsiteX204" fmla="*/ 121006 w 416014"/>
                  <a:gd name="connsiteY204" fmla="*/ 716597 h 998435"/>
                  <a:gd name="connsiteX205" fmla="*/ 119162 w 416014"/>
                  <a:gd name="connsiteY205" fmla="*/ 719225 h 998435"/>
                  <a:gd name="connsiteX206" fmla="*/ 118043 w 416014"/>
                  <a:gd name="connsiteY206" fmla="*/ 721282 h 998435"/>
                  <a:gd name="connsiteX207" fmla="*/ 117364 w 416014"/>
                  <a:gd name="connsiteY207" fmla="*/ 722139 h 998435"/>
                  <a:gd name="connsiteX208" fmla="*/ 116634 w 416014"/>
                  <a:gd name="connsiteY208" fmla="*/ 723429 h 998435"/>
                  <a:gd name="connsiteX209" fmla="*/ 115223 w 416014"/>
                  <a:gd name="connsiteY209" fmla="*/ 726204 h 998435"/>
                  <a:gd name="connsiteX210" fmla="*/ 113424 w 416014"/>
                  <a:gd name="connsiteY210" fmla="*/ 729167 h 998435"/>
                  <a:gd name="connsiteX211" fmla="*/ 112501 w 416014"/>
                  <a:gd name="connsiteY211" fmla="*/ 730744 h 998435"/>
                  <a:gd name="connsiteX212" fmla="*/ 110606 w 416014"/>
                  <a:gd name="connsiteY212" fmla="*/ 733848 h 998435"/>
                  <a:gd name="connsiteX213" fmla="*/ 108615 w 416014"/>
                  <a:gd name="connsiteY213" fmla="*/ 736956 h 998435"/>
                  <a:gd name="connsiteX214" fmla="*/ 107884 w 416014"/>
                  <a:gd name="connsiteY214" fmla="*/ 738340 h 998435"/>
                  <a:gd name="connsiteX215" fmla="*/ 106667 w 416014"/>
                  <a:gd name="connsiteY215" fmla="*/ 740540 h 998435"/>
                  <a:gd name="connsiteX216" fmla="*/ 105498 w 416014"/>
                  <a:gd name="connsiteY216" fmla="*/ 742980 h 998435"/>
                  <a:gd name="connsiteX217" fmla="*/ 104766 w 416014"/>
                  <a:gd name="connsiteY217" fmla="*/ 744607 h 998435"/>
                  <a:gd name="connsiteX218" fmla="*/ 103311 w 416014"/>
                  <a:gd name="connsiteY218" fmla="*/ 746612 h 998435"/>
                  <a:gd name="connsiteX219" fmla="*/ 101801 w 416014"/>
                  <a:gd name="connsiteY219" fmla="*/ 749385 h 998435"/>
                  <a:gd name="connsiteX220" fmla="*/ 100096 w 416014"/>
                  <a:gd name="connsiteY220" fmla="*/ 752825 h 998435"/>
                  <a:gd name="connsiteX221" fmla="*/ 98347 w 416014"/>
                  <a:gd name="connsiteY221" fmla="*/ 755596 h 998435"/>
                  <a:gd name="connsiteX222" fmla="*/ 97906 w 416014"/>
                  <a:gd name="connsiteY222" fmla="*/ 756794 h 998435"/>
                  <a:gd name="connsiteX223" fmla="*/ 97177 w 416014"/>
                  <a:gd name="connsiteY223" fmla="*/ 757987 h 998435"/>
                  <a:gd name="connsiteX224" fmla="*/ 96451 w 416014"/>
                  <a:gd name="connsiteY224" fmla="*/ 758893 h 998435"/>
                  <a:gd name="connsiteX225" fmla="*/ 96010 w 416014"/>
                  <a:gd name="connsiteY225" fmla="*/ 760091 h 998435"/>
                  <a:gd name="connsiteX226" fmla="*/ 95272 w 416014"/>
                  <a:gd name="connsiteY226" fmla="*/ 762487 h 998435"/>
                  <a:gd name="connsiteX227" fmla="*/ 94002 w 416014"/>
                  <a:gd name="connsiteY227" fmla="*/ 765404 h 998435"/>
                  <a:gd name="connsiteX228" fmla="*/ 93028 w 416014"/>
                  <a:gd name="connsiteY228" fmla="*/ 767414 h 998435"/>
                  <a:gd name="connsiteX229" fmla="*/ 92049 w 416014"/>
                  <a:gd name="connsiteY229" fmla="*/ 769854 h 998435"/>
                  <a:gd name="connsiteX230" fmla="*/ 90928 w 416014"/>
                  <a:gd name="connsiteY230" fmla="*/ 772151 h 998435"/>
                  <a:gd name="connsiteX231" fmla="*/ 89999 w 416014"/>
                  <a:gd name="connsiteY231" fmla="*/ 774352 h 998435"/>
                  <a:gd name="connsiteX232" fmla="*/ 88829 w 416014"/>
                  <a:gd name="connsiteY232" fmla="*/ 776838 h 998435"/>
                  <a:gd name="connsiteX233" fmla="*/ 88100 w 416014"/>
                  <a:gd name="connsiteY233" fmla="*/ 778082 h 998435"/>
                  <a:gd name="connsiteX234" fmla="*/ 87663 w 416014"/>
                  <a:gd name="connsiteY234" fmla="*/ 778798 h 998435"/>
                  <a:gd name="connsiteX235" fmla="*/ 80790 w 416014"/>
                  <a:gd name="connsiteY235" fmla="*/ 792908 h 998435"/>
                  <a:gd name="connsiteX236" fmla="*/ 80059 w 416014"/>
                  <a:gd name="connsiteY236" fmla="*/ 794484 h 998435"/>
                  <a:gd name="connsiteX237" fmla="*/ 79332 w 416014"/>
                  <a:gd name="connsiteY237" fmla="*/ 795295 h 998435"/>
                  <a:gd name="connsiteX238" fmla="*/ 78891 w 416014"/>
                  <a:gd name="connsiteY238" fmla="*/ 796445 h 998435"/>
                  <a:gd name="connsiteX239" fmla="*/ 78159 w 416014"/>
                  <a:gd name="connsiteY239" fmla="*/ 798168 h 998435"/>
                  <a:gd name="connsiteX240" fmla="*/ 77428 w 416014"/>
                  <a:gd name="connsiteY240" fmla="*/ 799648 h 998435"/>
                  <a:gd name="connsiteX241" fmla="*/ 76939 w 416014"/>
                  <a:gd name="connsiteY241" fmla="*/ 800798 h 998435"/>
                  <a:gd name="connsiteX242" fmla="*/ 76449 w 416014"/>
                  <a:gd name="connsiteY242" fmla="*/ 802042 h 998435"/>
                  <a:gd name="connsiteX243" fmla="*/ 75720 w 416014"/>
                  <a:gd name="connsiteY243" fmla="*/ 803235 h 998435"/>
                  <a:gd name="connsiteX244" fmla="*/ 74984 w 416014"/>
                  <a:gd name="connsiteY244" fmla="*/ 805392 h 998435"/>
                  <a:gd name="connsiteX245" fmla="*/ 74490 w 416014"/>
                  <a:gd name="connsiteY245" fmla="*/ 807258 h 998435"/>
                  <a:gd name="connsiteX246" fmla="*/ 74003 w 416014"/>
                  <a:gd name="connsiteY246" fmla="*/ 808168 h 998435"/>
                  <a:gd name="connsiteX247" fmla="*/ 73272 w 416014"/>
                  <a:gd name="connsiteY247" fmla="*/ 809842 h 998435"/>
                  <a:gd name="connsiteX248" fmla="*/ 72538 w 416014"/>
                  <a:gd name="connsiteY248" fmla="*/ 811709 h 998435"/>
                  <a:gd name="connsiteX249" fmla="*/ 70837 w 416014"/>
                  <a:gd name="connsiteY249" fmla="*/ 814480 h 998435"/>
                  <a:gd name="connsiteX250" fmla="*/ 69139 w 416014"/>
                  <a:gd name="connsiteY250" fmla="*/ 816867 h 998435"/>
                  <a:gd name="connsiteX251" fmla="*/ 68459 w 416014"/>
                  <a:gd name="connsiteY251" fmla="*/ 817914 h 998435"/>
                  <a:gd name="connsiteX252" fmla="*/ 67437 w 416014"/>
                  <a:gd name="connsiteY252" fmla="*/ 819635 h 998435"/>
                  <a:gd name="connsiteX253" fmla="*/ 66171 w 416014"/>
                  <a:gd name="connsiteY253" fmla="*/ 822265 h 998435"/>
                  <a:gd name="connsiteX254" fmla="*/ 64797 w 416014"/>
                  <a:gd name="connsiteY254" fmla="*/ 826242 h 998435"/>
                  <a:gd name="connsiteX255" fmla="*/ 60584 w 416014"/>
                  <a:gd name="connsiteY255" fmla="*/ 837728 h 998435"/>
                  <a:gd name="connsiteX256" fmla="*/ 45612 w 416014"/>
                  <a:gd name="connsiteY256" fmla="*/ 862865 h 998435"/>
                  <a:gd name="connsiteX257" fmla="*/ 41770 w 416014"/>
                  <a:gd name="connsiteY257" fmla="*/ 869410 h 998435"/>
                  <a:gd name="connsiteX258" fmla="*/ 39948 w 416014"/>
                  <a:gd name="connsiteY258" fmla="*/ 869398 h 998435"/>
                  <a:gd name="connsiteX259" fmla="*/ 37300 w 416014"/>
                  <a:gd name="connsiteY259" fmla="*/ 870337 h 998435"/>
                  <a:gd name="connsiteX260" fmla="*/ 35611 w 416014"/>
                  <a:gd name="connsiteY260" fmla="*/ 871525 h 998435"/>
                  <a:gd name="connsiteX261" fmla="*/ 34499 w 416014"/>
                  <a:gd name="connsiteY261" fmla="*/ 872766 h 998435"/>
                  <a:gd name="connsiteX262" fmla="*/ 33242 w 416014"/>
                  <a:gd name="connsiteY262" fmla="*/ 874003 h 998435"/>
                  <a:gd name="connsiteX263" fmla="*/ 32225 w 416014"/>
                  <a:gd name="connsiteY263" fmla="*/ 875197 h 998435"/>
                  <a:gd name="connsiteX264" fmla="*/ 29467 w 416014"/>
                  <a:gd name="connsiteY264" fmla="*/ 877959 h 998435"/>
                  <a:gd name="connsiteX265" fmla="*/ 28840 w 416014"/>
                  <a:gd name="connsiteY265" fmla="*/ 878436 h 998435"/>
                  <a:gd name="connsiteX266" fmla="*/ 28118 w 416014"/>
                  <a:gd name="connsiteY266" fmla="*/ 878909 h 998435"/>
                  <a:gd name="connsiteX267" fmla="*/ 27392 w 416014"/>
                  <a:gd name="connsiteY267" fmla="*/ 879623 h 998435"/>
                  <a:gd name="connsiteX268" fmla="*/ 26571 w 416014"/>
                  <a:gd name="connsiteY268" fmla="*/ 880337 h 998435"/>
                  <a:gd name="connsiteX269" fmla="*/ 24012 w 416014"/>
                  <a:gd name="connsiteY269" fmla="*/ 882189 h 998435"/>
                  <a:gd name="connsiteX270" fmla="*/ 23481 w 416014"/>
                  <a:gd name="connsiteY270" fmla="*/ 882714 h 998435"/>
                  <a:gd name="connsiteX271" fmla="*/ 21932 w 416014"/>
                  <a:gd name="connsiteY271" fmla="*/ 884335 h 998435"/>
                  <a:gd name="connsiteX272" fmla="*/ 21497 w 416014"/>
                  <a:gd name="connsiteY272" fmla="*/ 884861 h 998435"/>
                  <a:gd name="connsiteX273" fmla="*/ 15309 w 416014"/>
                  <a:gd name="connsiteY273" fmla="*/ 890766 h 998435"/>
                  <a:gd name="connsiteX274" fmla="*/ 14585 w 416014"/>
                  <a:gd name="connsiteY274" fmla="*/ 891289 h 998435"/>
                  <a:gd name="connsiteX275" fmla="*/ 13861 w 416014"/>
                  <a:gd name="connsiteY275" fmla="*/ 891906 h 998435"/>
                  <a:gd name="connsiteX276" fmla="*/ 12406 w 416014"/>
                  <a:gd name="connsiteY276" fmla="*/ 893911 h 998435"/>
                  <a:gd name="connsiteX277" fmla="*/ 10952 w 416014"/>
                  <a:gd name="connsiteY277" fmla="*/ 895725 h 998435"/>
                  <a:gd name="connsiteX278" fmla="*/ 9737 w 416014"/>
                  <a:gd name="connsiteY278" fmla="*/ 897782 h 998435"/>
                  <a:gd name="connsiteX279" fmla="*/ 8520 w 416014"/>
                  <a:gd name="connsiteY279" fmla="*/ 900122 h 998435"/>
                  <a:gd name="connsiteX280" fmla="*/ 7446 w 416014"/>
                  <a:gd name="connsiteY280" fmla="*/ 902420 h 998435"/>
                  <a:gd name="connsiteX281" fmla="*/ 6196 w 416014"/>
                  <a:gd name="connsiteY281" fmla="*/ 922186 h 998435"/>
                  <a:gd name="connsiteX282" fmla="*/ 6060 w 416014"/>
                  <a:gd name="connsiteY282" fmla="*/ 940423 h 998435"/>
                  <a:gd name="connsiteX283" fmla="*/ 4746 w 416014"/>
                  <a:gd name="connsiteY283" fmla="*/ 942671 h 998435"/>
                  <a:gd name="connsiteX284" fmla="*/ 3380 w 416014"/>
                  <a:gd name="connsiteY284" fmla="*/ 945877 h 998435"/>
                  <a:gd name="connsiteX285" fmla="*/ 2939 w 416014"/>
                  <a:gd name="connsiteY285" fmla="*/ 946881 h 998435"/>
                  <a:gd name="connsiteX286" fmla="*/ 2163 w 416014"/>
                  <a:gd name="connsiteY286" fmla="*/ 947931 h 998435"/>
                  <a:gd name="connsiteX287" fmla="*/ 403 w 416014"/>
                  <a:gd name="connsiteY287" fmla="*/ 952237 h 998435"/>
                  <a:gd name="connsiteX288" fmla="*/ 6 w 416014"/>
                  <a:gd name="connsiteY288" fmla="*/ 953914 h 998435"/>
                  <a:gd name="connsiteX289" fmla="*/ 2521 w 416014"/>
                  <a:gd name="connsiteY289" fmla="*/ 957821 h 998435"/>
                  <a:gd name="connsiteX290" fmla="*/ 5711 w 416014"/>
                  <a:gd name="connsiteY290" fmla="*/ 955014 h 998435"/>
                  <a:gd name="connsiteX291" fmla="*/ 6151 w 416014"/>
                  <a:gd name="connsiteY291" fmla="*/ 953912 h 998435"/>
                  <a:gd name="connsiteX292" fmla="*/ 7657 w 416014"/>
                  <a:gd name="connsiteY292" fmla="*/ 951620 h 998435"/>
                  <a:gd name="connsiteX293" fmla="*/ 9065 w 416014"/>
                  <a:gd name="connsiteY293" fmla="*/ 949327 h 998435"/>
                  <a:gd name="connsiteX294" fmla="*/ 12506 w 416014"/>
                  <a:gd name="connsiteY294" fmla="*/ 944791 h 998435"/>
                  <a:gd name="connsiteX295" fmla="*/ 14203 w 416014"/>
                  <a:gd name="connsiteY295" fmla="*/ 942454 h 998435"/>
                  <a:gd name="connsiteX296" fmla="*/ 15903 w 416014"/>
                  <a:gd name="connsiteY296" fmla="*/ 939827 h 998435"/>
                  <a:gd name="connsiteX297" fmla="*/ 16482 w 416014"/>
                  <a:gd name="connsiteY297" fmla="*/ 939302 h 998435"/>
                  <a:gd name="connsiteX298" fmla="*/ 19863 w 416014"/>
                  <a:gd name="connsiteY298" fmla="*/ 936447 h 998435"/>
                  <a:gd name="connsiteX299" fmla="*/ 23629 w 416014"/>
                  <a:gd name="connsiteY299" fmla="*/ 933594 h 998435"/>
                  <a:gd name="connsiteX300" fmla="*/ 24594 w 416014"/>
                  <a:gd name="connsiteY300" fmla="*/ 932883 h 998435"/>
                  <a:gd name="connsiteX301" fmla="*/ 29381 w 416014"/>
                  <a:gd name="connsiteY301" fmla="*/ 934598 h 998435"/>
                  <a:gd name="connsiteX302" fmla="*/ 32579 w 416014"/>
                  <a:gd name="connsiteY302" fmla="*/ 937021 h 998435"/>
                  <a:gd name="connsiteX303" fmla="*/ 33675 w 416014"/>
                  <a:gd name="connsiteY303" fmla="*/ 938229 h 998435"/>
                  <a:gd name="connsiteX304" fmla="*/ 35200 w 416014"/>
                  <a:gd name="connsiteY304" fmla="*/ 939730 h 998435"/>
                  <a:gd name="connsiteX305" fmla="*/ 36058 w 416014"/>
                  <a:gd name="connsiteY305" fmla="*/ 940502 h 998435"/>
                  <a:gd name="connsiteX306" fmla="*/ 37241 w 416014"/>
                  <a:gd name="connsiteY306" fmla="*/ 942623 h 998435"/>
                  <a:gd name="connsiteX307" fmla="*/ 38424 w 416014"/>
                  <a:gd name="connsiteY307" fmla="*/ 945177 h 998435"/>
                  <a:gd name="connsiteX308" fmla="*/ 38896 w 416014"/>
                  <a:gd name="connsiteY308" fmla="*/ 946190 h 998435"/>
                  <a:gd name="connsiteX309" fmla="*/ 39371 w 416014"/>
                  <a:gd name="connsiteY309" fmla="*/ 946863 h 998435"/>
                  <a:gd name="connsiteX310" fmla="*/ 40081 w 416014"/>
                  <a:gd name="connsiteY310" fmla="*/ 948118 h 998435"/>
                  <a:gd name="connsiteX311" fmla="*/ 40789 w 416014"/>
                  <a:gd name="connsiteY311" fmla="*/ 949850 h 998435"/>
                  <a:gd name="connsiteX312" fmla="*/ 41500 w 416014"/>
                  <a:gd name="connsiteY312" fmla="*/ 951008 h 998435"/>
                  <a:gd name="connsiteX313" fmla="*/ 42263 w 416014"/>
                  <a:gd name="connsiteY313" fmla="*/ 951495 h 998435"/>
                  <a:gd name="connsiteX314" fmla="*/ 42402 w 416014"/>
                  <a:gd name="connsiteY314" fmla="*/ 952407 h 998435"/>
                  <a:gd name="connsiteX315" fmla="*/ 42827 w 416014"/>
                  <a:gd name="connsiteY315" fmla="*/ 953227 h 998435"/>
                  <a:gd name="connsiteX316" fmla="*/ 43151 w 416014"/>
                  <a:gd name="connsiteY316" fmla="*/ 954716 h 998435"/>
                  <a:gd name="connsiteX317" fmla="*/ 43864 w 416014"/>
                  <a:gd name="connsiteY317" fmla="*/ 955824 h 998435"/>
                  <a:gd name="connsiteX318" fmla="*/ 44568 w 416014"/>
                  <a:gd name="connsiteY318" fmla="*/ 957943 h 998435"/>
                  <a:gd name="connsiteX319" fmla="*/ 45030 w 416014"/>
                  <a:gd name="connsiteY319" fmla="*/ 960395 h 998435"/>
                  <a:gd name="connsiteX320" fmla="*/ 45500 w 416014"/>
                  <a:gd name="connsiteY320" fmla="*/ 961790 h 998435"/>
                  <a:gd name="connsiteX321" fmla="*/ 46675 w 416014"/>
                  <a:gd name="connsiteY321" fmla="*/ 965159 h 998435"/>
                  <a:gd name="connsiteX322" fmla="*/ 47847 w 416014"/>
                  <a:gd name="connsiteY322" fmla="*/ 969009 h 998435"/>
                  <a:gd name="connsiteX323" fmla="*/ 48550 w 416014"/>
                  <a:gd name="connsiteY323" fmla="*/ 971221 h 998435"/>
                  <a:gd name="connsiteX324" fmla="*/ 49253 w 416014"/>
                  <a:gd name="connsiteY324" fmla="*/ 973433 h 998435"/>
                  <a:gd name="connsiteX325" fmla="*/ 49719 w 416014"/>
                  <a:gd name="connsiteY325" fmla="*/ 975308 h 998435"/>
                  <a:gd name="connsiteX326" fmla="*/ 50182 w 416014"/>
                  <a:gd name="connsiteY326" fmla="*/ 977521 h 998435"/>
                  <a:gd name="connsiteX327" fmla="*/ 50889 w 416014"/>
                  <a:gd name="connsiteY327" fmla="*/ 979399 h 998435"/>
                  <a:gd name="connsiteX328" fmla="*/ 51600 w 416014"/>
                  <a:gd name="connsiteY328" fmla="*/ 980504 h 998435"/>
                  <a:gd name="connsiteX329" fmla="*/ 56354 w 416014"/>
                  <a:gd name="connsiteY329" fmla="*/ 986638 h 998435"/>
                  <a:gd name="connsiteX330" fmla="*/ 57309 w 416014"/>
                  <a:gd name="connsiteY330" fmla="*/ 987363 h 998435"/>
                  <a:gd name="connsiteX331" fmla="*/ 58167 w 416014"/>
                  <a:gd name="connsiteY331" fmla="*/ 988089 h 998435"/>
                  <a:gd name="connsiteX332" fmla="*/ 60174 w 416014"/>
                  <a:gd name="connsiteY332" fmla="*/ 989306 h 998435"/>
                  <a:gd name="connsiteX333" fmla="*/ 62229 w 416014"/>
                  <a:gd name="connsiteY333" fmla="*/ 990520 h 998435"/>
                  <a:gd name="connsiteX334" fmla="*/ 64765 w 416014"/>
                  <a:gd name="connsiteY334" fmla="*/ 991740 h 998435"/>
                  <a:gd name="connsiteX335" fmla="*/ 68641 w 416014"/>
                  <a:gd name="connsiteY335" fmla="*/ 993302 h 998435"/>
                  <a:gd name="connsiteX336" fmla="*/ 71417 w 416014"/>
                  <a:gd name="connsiteY336" fmla="*/ 994285 h 998435"/>
                  <a:gd name="connsiteX337" fmla="*/ 73236 w 416014"/>
                  <a:gd name="connsiteY337" fmla="*/ 995114 h 998435"/>
                  <a:gd name="connsiteX338" fmla="*/ 74864 w 416014"/>
                  <a:gd name="connsiteY338" fmla="*/ 995558 h 998435"/>
                  <a:gd name="connsiteX339" fmla="*/ 76445 w 416014"/>
                  <a:gd name="connsiteY339" fmla="*/ 995907 h 998435"/>
                  <a:gd name="connsiteX340" fmla="*/ 78360 w 416014"/>
                  <a:gd name="connsiteY340" fmla="*/ 996641 h 998435"/>
                  <a:gd name="connsiteX341" fmla="*/ 80321 w 416014"/>
                  <a:gd name="connsiteY341" fmla="*/ 997375 h 998435"/>
                  <a:gd name="connsiteX342" fmla="*/ 81950 w 416014"/>
                  <a:gd name="connsiteY342" fmla="*/ 997867 h 998435"/>
                  <a:gd name="connsiteX343" fmla="*/ 102733 w 416014"/>
                  <a:gd name="connsiteY343" fmla="*/ 997925 h 998435"/>
                  <a:gd name="connsiteX344" fmla="*/ 103980 w 416014"/>
                  <a:gd name="connsiteY344" fmla="*/ 997984 h 998435"/>
                  <a:gd name="connsiteX345" fmla="*/ 104988 w 416014"/>
                  <a:gd name="connsiteY345" fmla="*/ 998039 h 998435"/>
                  <a:gd name="connsiteX346" fmla="*/ 107823 w 416014"/>
                  <a:gd name="connsiteY346" fmla="*/ 997580 h 998435"/>
                  <a:gd name="connsiteX347" fmla="*/ 110950 w 416014"/>
                  <a:gd name="connsiteY347" fmla="*/ 996930 h 998435"/>
                  <a:gd name="connsiteX348" fmla="*/ 118542 w 416014"/>
                  <a:gd name="connsiteY348" fmla="*/ 995596 h 998435"/>
                  <a:gd name="connsiteX349" fmla="*/ 120997 w 416014"/>
                  <a:gd name="connsiteY349" fmla="*/ 994655 h 998435"/>
                  <a:gd name="connsiteX350" fmla="*/ 122635 w 416014"/>
                  <a:gd name="connsiteY350" fmla="*/ 993850 h 998435"/>
                  <a:gd name="connsiteX351" fmla="*/ 125451 w 416014"/>
                  <a:gd name="connsiteY351" fmla="*/ 989501 h 998435"/>
                  <a:gd name="connsiteX352" fmla="*/ 123937 w 416014"/>
                  <a:gd name="connsiteY352" fmla="*/ 986707 h 998435"/>
                  <a:gd name="connsiteX353" fmla="*/ 122121 w 416014"/>
                  <a:gd name="connsiteY353" fmla="*/ 985733 h 998435"/>
                  <a:gd name="connsiteX354" fmla="*/ 118295 w 416014"/>
                  <a:gd name="connsiteY354" fmla="*/ 983738 h 998435"/>
                  <a:gd name="connsiteX355" fmla="*/ 117339 w 416014"/>
                  <a:gd name="connsiteY355" fmla="*/ 983250 h 998435"/>
                  <a:gd name="connsiteX356" fmla="*/ 115571 w 416014"/>
                  <a:gd name="connsiteY356" fmla="*/ 982038 h 998435"/>
                  <a:gd name="connsiteX357" fmla="*/ 113037 w 416014"/>
                  <a:gd name="connsiteY357" fmla="*/ 980771 h 998435"/>
                  <a:gd name="connsiteX358" fmla="*/ 110647 w 416014"/>
                  <a:gd name="connsiteY358" fmla="*/ 979557 h 998435"/>
                  <a:gd name="connsiteX359" fmla="*/ 108255 w 416014"/>
                  <a:gd name="connsiteY359" fmla="*/ 978337 h 998435"/>
                  <a:gd name="connsiteX360" fmla="*/ 105864 w 416014"/>
                  <a:gd name="connsiteY360" fmla="*/ 977120 h 998435"/>
                  <a:gd name="connsiteX361" fmla="*/ 103475 w 416014"/>
                  <a:gd name="connsiteY361" fmla="*/ 975902 h 998435"/>
                  <a:gd name="connsiteX362" fmla="*/ 102039 w 416014"/>
                  <a:gd name="connsiteY362" fmla="*/ 975171 h 998435"/>
                  <a:gd name="connsiteX363" fmla="*/ 97016 w 416014"/>
                  <a:gd name="connsiteY363" fmla="*/ 973023 h 998435"/>
                  <a:gd name="connsiteX364" fmla="*/ 93998 w 416014"/>
                  <a:gd name="connsiteY364" fmla="*/ 972040 h 998435"/>
                  <a:gd name="connsiteX365" fmla="*/ 92998 w 416014"/>
                  <a:gd name="connsiteY365" fmla="*/ 971121 h 998435"/>
                  <a:gd name="connsiteX366" fmla="*/ 91373 w 416014"/>
                  <a:gd name="connsiteY366" fmla="*/ 970100 h 998435"/>
                  <a:gd name="connsiteX367" fmla="*/ 88979 w 416014"/>
                  <a:gd name="connsiteY367" fmla="*/ 969267 h 998435"/>
                  <a:gd name="connsiteX368" fmla="*/ 86849 w 416014"/>
                  <a:gd name="connsiteY368" fmla="*/ 965413 h 998435"/>
                  <a:gd name="connsiteX369" fmla="*/ 86319 w 416014"/>
                  <a:gd name="connsiteY369" fmla="*/ 959313 h 998435"/>
                  <a:gd name="connsiteX370" fmla="*/ 85863 w 416014"/>
                  <a:gd name="connsiteY370" fmla="*/ 955901 h 998435"/>
                  <a:gd name="connsiteX371" fmla="*/ 85543 w 416014"/>
                  <a:gd name="connsiteY371" fmla="*/ 934347 h 998435"/>
                  <a:gd name="connsiteX372" fmla="*/ 86627 w 416014"/>
                  <a:gd name="connsiteY372" fmla="*/ 911217 h 998435"/>
                  <a:gd name="connsiteX373" fmla="*/ 87792 w 416014"/>
                  <a:gd name="connsiteY373" fmla="*/ 903116 h 998435"/>
                  <a:gd name="connsiteX374" fmla="*/ 89149 w 416014"/>
                  <a:gd name="connsiteY374" fmla="*/ 895014 h 998435"/>
                  <a:gd name="connsiteX375" fmla="*/ 90139 w 416014"/>
                  <a:gd name="connsiteY375" fmla="*/ 890845 h 998435"/>
                  <a:gd name="connsiteX376" fmla="*/ 91078 w 416014"/>
                  <a:gd name="connsiteY376" fmla="*/ 887398 h 998435"/>
                  <a:gd name="connsiteX377" fmla="*/ 92149 w 416014"/>
                  <a:gd name="connsiteY377" fmla="*/ 885340 h 998435"/>
                  <a:gd name="connsiteX378" fmla="*/ 93262 w 416014"/>
                  <a:gd name="connsiteY378" fmla="*/ 883957 h 998435"/>
                  <a:gd name="connsiteX379" fmla="*/ 94584 w 416014"/>
                  <a:gd name="connsiteY379" fmla="*/ 880557 h 998435"/>
                  <a:gd name="connsiteX380" fmla="*/ 100691 w 416014"/>
                  <a:gd name="connsiteY380" fmla="*/ 866107 h 998435"/>
                  <a:gd name="connsiteX381" fmla="*/ 106489 w 416014"/>
                  <a:gd name="connsiteY381" fmla="*/ 854534 h 998435"/>
                  <a:gd name="connsiteX382" fmla="*/ 108745 w 416014"/>
                  <a:gd name="connsiteY382" fmla="*/ 854552 h 998435"/>
                  <a:gd name="connsiteX383" fmla="*/ 111340 w 416014"/>
                  <a:gd name="connsiteY383" fmla="*/ 854090 h 998435"/>
                  <a:gd name="connsiteX384" fmla="*/ 116673 w 416014"/>
                  <a:gd name="connsiteY384" fmla="*/ 853650 h 998435"/>
                  <a:gd name="connsiteX385" fmla="*/ 121664 w 416014"/>
                  <a:gd name="connsiteY385" fmla="*/ 853689 h 998435"/>
                  <a:gd name="connsiteX386" fmla="*/ 121675 w 416014"/>
                  <a:gd name="connsiteY386" fmla="*/ 852296 h 998435"/>
                  <a:gd name="connsiteX387" fmla="*/ 122408 w 416014"/>
                  <a:gd name="connsiteY387" fmla="*/ 850333 h 998435"/>
                  <a:gd name="connsiteX388" fmla="*/ 123143 w 416014"/>
                  <a:gd name="connsiteY388" fmla="*/ 848369 h 998435"/>
                  <a:gd name="connsiteX389" fmla="*/ 123635 w 416014"/>
                  <a:gd name="connsiteY389" fmla="*/ 846743 h 998435"/>
                  <a:gd name="connsiteX390" fmla="*/ 124128 w 416014"/>
                  <a:gd name="connsiteY390" fmla="*/ 845114 h 998435"/>
                  <a:gd name="connsiteX391" fmla="*/ 124862 w 416014"/>
                  <a:gd name="connsiteY391" fmla="*/ 843153 h 998435"/>
                  <a:gd name="connsiteX392" fmla="*/ 125619 w 416014"/>
                  <a:gd name="connsiteY392" fmla="*/ 838311 h 998435"/>
                  <a:gd name="connsiteX393" fmla="*/ 126130 w 416014"/>
                  <a:gd name="connsiteY393" fmla="*/ 834042 h 998435"/>
                  <a:gd name="connsiteX394" fmla="*/ 126613 w 416014"/>
                  <a:gd name="connsiteY394" fmla="*/ 833518 h 998435"/>
                  <a:gd name="connsiteX395" fmla="*/ 128617 w 416014"/>
                  <a:gd name="connsiteY395" fmla="*/ 828781 h 998435"/>
                  <a:gd name="connsiteX396" fmla="*/ 129835 w 416014"/>
                  <a:gd name="connsiteY396" fmla="*/ 826388 h 998435"/>
                  <a:gd name="connsiteX397" fmla="*/ 131052 w 416014"/>
                  <a:gd name="connsiteY397" fmla="*/ 823998 h 998435"/>
                  <a:gd name="connsiteX398" fmla="*/ 131784 w 416014"/>
                  <a:gd name="connsiteY398" fmla="*/ 822423 h 998435"/>
                  <a:gd name="connsiteX399" fmla="*/ 132463 w 416014"/>
                  <a:gd name="connsiteY399" fmla="*/ 821613 h 998435"/>
                  <a:gd name="connsiteX400" fmla="*/ 133102 w 416014"/>
                  <a:gd name="connsiteY400" fmla="*/ 819793 h 998435"/>
                  <a:gd name="connsiteX401" fmla="*/ 134415 w 416014"/>
                  <a:gd name="connsiteY401" fmla="*/ 817306 h 998435"/>
                  <a:gd name="connsiteX402" fmla="*/ 135388 w 416014"/>
                  <a:gd name="connsiteY402" fmla="*/ 815632 h 998435"/>
                  <a:gd name="connsiteX403" fmla="*/ 136604 w 416014"/>
                  <a:gd name="connsiteY403" fmla="*/ 813482 h 998435"/>
                  <a:gd name="connsiteX404" fmla="*/ 137817 w 416014"/>
                  <a:gd name="connsiteY404" fmla="*/ 811715 h 998435"/>
                  <a:gd name="connsiteX405" fmla="*/ 140791 w 416014"/>
                  <a:gd name="connsiteY405" fmla="*/ 805544 h 998435"/>
                  <a:gd name="connsiteX406" fmla="*/ 142491 w 416014"/>
                  <a:gd name="connsiteY406" fmla="*/ 802823 h 998435"/>
                  <a:gd name="connsiteX407" fmla="*/ 145117 w 416014"/>
                  <a:gd name="connsiteY407" fmla="*/ 798185 h 998435"/>
                  <a:gd name="connsiteX408" fmla="*/ 146866 w 416014"/>
                  <a:gd name="connsiteY408" fmla="*/ 795318 h 998435"/>
                  <a:gd name="connsiteX409" fmla="*/ 147745 w 416014"/>
                  <a:gd name="connsiteY409" fmla="*/ 793261 h 998435"/>
                  <a:gd name="connsiteX410" fmla="*/ 148764 w 416014"/>
                  <a:gd name="connsiteY410" fmla="*/ 791974 h 998435"/>
                  <a:gd name="connsiteX411" fmla="*/ 149926 w 416014"/>
                  <a:gd name="connsiteY411" fmla="*/ 790396 h 998435"/>
                  <a:gd name="connsiteX412" fmla="*/ 151143 w 416014"/>
                  <a:gd name="connsiteY412" fmla="*/ 788389 h 998435"/>
                  <a:gd name="connsiteX413" fmla="*/ 153863 w 416014"/>
                  <a:gd name="connsiteY413" fmla="*/ 783948 h 998435"/>
                  <a:gd name="connsiteX414" fmla="*/ 155223 w 416014"/>
                  <a:gd name="connsiteY414" fmla="*/ 781941 h 998435"/>
                  <a:gd name="connsiteX415" fmla="*/ 156242 w 416014"/>
                  <a:gd name="connsiteY415" fmla="*/ 780364 h 998435"/>
                  <a:gd name="connsiteX416" fmla="*/ 157993 w 416014"/>
                  <a:gd name="connsiteY416" fmla="*/ 777403 h 998435"/>
                  <a:gd name="connsiteX417" fmla="*/ 159400 w 416014"/>
                  <a:gd name="connsiteY417" fmla="*/ 775253 h 998435"/>
                  <a:gd name="connsiteX418" fmla="*/ 160616 w 416014"/>
                  <a:gd name="connsiteY418" fmla="*/ 773102 h 998435"/>
                  <a:gd name="connsiteX419" fmla="*/ 161593 w 416014"/>
                  <a:gd name="connsiteY419" fmla="*/ 770852 h 998435"/>
                  <a:gd name="connsiteX420" fmla="*/ 162759 w 416014"/>
                  <a:gd name="connsiteY420" fmla="*/ 768892 h 998435"/>
                  <a:gd name="connsiteX421" fmla="*/ 165521 w 416014"/>
                  <a:gd name="connsiteY421" fmla="*/ 765409 h 998435"/>
                  <a:gd name="connsiteX422" fmla="*/ 168390 w 416014"/>
                  <a:gd name="connsiteY422" fmla="*/ 760439 h 998435"/>
                  <a:gd name="connsiteX423" fmla="*/ 169408 w 416014"/>
                  <a:gd name="connsiteY423" fmla="*/ 759152 h 998435"/>
                  <a:gd name="connsiteX424" fmla="*/ 170038 w 416014"/>
                  <a:gd name="connsiteY424" fmla="*/ 758531 h 998435"/>
                  <a:gd name="connsiteX425" fmla="*/ 171297 w 416014"/>
                  <a:gd name="connsiteY425" fmla="*/ 756958 h 998435"/>
                  <a:gd name="connsiteX426" fmla="*/ 174496 w 416014"/>
                  <a:gd name="connsiteY426" fmla="*/ 752565 h 998435"/>
                  <a:gd name="connsiteX427" fmla="*/ 177650 w 416014"/>
                  <a:gd name="connsiteY427" fmla="*/ 748221 h 998435"/>
                  <a:gd name="connsiteX428" fmla="*/ 179297 w 416014"/>
                  <a:gd name="connsiteY428" fmla="*/ 746313 h 998435"/>
                  <a:gd name="connsiteX429" fmla="*/ 181908 w 416014"/>
                  <a:gd name="connsiteY429" fmla="*/ 743741 h 998435"/>
                  <a:gd name="connsiteX430" fmla="*/ 186363 w 416014"/>
                  <a:gd name="connsiteY430" fmla="*/ 738445 h 998435"/>
                  <a:gd name="connsiteX431" fmla="*/ 189516 w 416014"/>
                  <a:gd name="connsiteY431" fmla="*/ 734053 h 998435"/>
                  <a:gd name="connsiteX432" fmla="*/ 190870 w 416014"/>
                  <a:gd name="connsiteY432" fmla="*/ 732575 h 998435"/>
                  <a:gd name="connsiteX433" fmla="*/ 191595 w 416014"/>
                  <a:gd name="connsiteY433" fmla="*/ 732052 h 998435"/>
                  <a:gd name="connsiteX434" fmla="*/ 196681 w 416014"/>
                  <a:gd name="connsiteY434" fmla="*/ 725852 h 998435"/>
                  <a:gd name="connsiteX435" fmla="*/ 199442 w 416014"/>
                  <a:gd name="connsiteY435" fmla="*/ 722464 h 998435"/>
                  <a:gd name="connsiteX436" fmla="*/ 201379 w 416014"/>
                  <a:gd name="connsiteY436" fmla="*/ 720126 h 998435"/>
                  <a:gd name="connsiteX437" fmla="*/ 203316 w 416014"/>
                  <a:gd name="connsiteY437" fmla="*/ 717836 h 998435"/>
                  <a:gd name="connsiteX438" fmla="*/ 204528 w 416014"/>
                  <a:gd name="connsiteY438" fmla="*/ 716358 h 998435"/>
                  <a:gd name="connsiteX439" fmla="*/ 205739 w 416014"/>
                  <a:gd name="connsiteY439" fmla="*/ 714783 h 998435"/>
                  <a:gd name="connsiteX440" fmla="*/ 208160 w 416014"/>
                  <a:gd name="connsiteY440" fmla="*/ 712016 h 998435"/>
                  <a:gd name="connsiteX441" fmla="*/ 210580 w 416014"/>
                  <a:gd name="connsiteY441" fmla="*/ 709251 h 998435"/>
                  <a:gd name="connsiteX442" fmla="*/ 212035 w 416014"/>
                  <a:gd name="connsiteY442" fmla="*/ 707150 h 998435"/>
                  <a:gd name="connsiteX443" fmla="*/ 213491 w 416014"/>
                  <a:gd name="connsiteY443" fmla="*/ 705096 h 998435"/>
                  <a:gd name="connsiteX444" fmla="*/ 214215 w 416014"/>
                  <a:gd name="connsiteY444" fmla="*/ 704622 h 998435"/>
                  <a:gd name="connsiteX445" fmla="*/ 214938 w 416014"/>
                  <a:gd name="connsiteY445" fmla="*/ 704194 h 998435"/>
                  <a:gd name="connsiteX446" fmla="*/ 216149 w 416014"/>
                  <a:gd name="connsiteY446" fmla="*/ 702668 h 998435"/>
                  <a:gd name="connsiteX447" fmla="*/ 217362 w 416014"/>
                  <a:gd name="connsiteY447" fmla="*/ 700997 h 998435"/>
                  <a:gd name="connsiteX448" fmla="*/ 218573 w 416014"/>
                  <a:gd name="connsiteY448" fmla="*/ 699373 h 998435"/>
                  <a:gd name="connsiteX449" fmla="*/ 219787 w 416014"/>
                  <a:gd name="connsiteY449" fmla="*/ 697607 h 998435"/>
                  <a:gd name="connsiteX450" fmla="*/ 220271 w 416014"/>
                  <a:gd name="connsiteY450" fmla="*/ 696986 h 998435"/>
                  <a:gd name="connsiteX451" fmla="*/ 220757 w 416014"/>
                  <a:gd name="connsiteY451" fmla="*/ 696272 h 998435"/>
                  <a:gd name="connsiteX452" fmla="*/ 221484 w 416014"/>
                  <a:gd name="connsiteY452" fmla="*/ 695268 h 998435"/>
                  <a:gd name="connsiteX453" fmla="*/ 222213 w 416014"/>
                  <a:gd name="connsiteY453" fmla="*/ 694121 h 998435"/>
                  <a:gd name="connsiteX454" fmla="*/ 222701 w 416014"/>
                  <a:gd name="connsiteY454" fmla="*/ 692924 h 998435"/>
                  <a:gd name="connsiteX455" fmla="*/ 223191 w 416014"/>
                  <a:gd name="connsiteY455" fmla="*/ 691778 h 998435"/>
                  <a:gd name="connsiteX456" fmla="*/ 223922 w 416014"/>
                  <a:gd name="connsiteY456" fmla="*/ 690294 h 998435"/>
                  <a:gd name="connsiteX457" fmla="*/ 224654 w 416014"/>
                  <a:gd name="connsiteY457" fmla="*/ 688571 h 998435"/>
                  <a:gd name="connsiteX458" fmla="*/ 225143 w 416014"/>
                  <a:gd name="connsiteY458" fmla="*/ 687423 h 998435"/>
                  <a:gd name="connsiteX459" fmla="*/ 225633 w 416014"/>
                  <a:gd name="connsiteY459" fmla="*/ 686034 h 998435"/>
                  <a:gd name="connsiteX460" fmla="*/ 226078 w 416014"/>
                  <a:gd name="connsiteY460" fmla="*/ 684311 h 998435"/>
                  <a:gd name="connsiteX461" fmla="*/ 228077 w 416014"/>
                  <a:gd name="connsiteY461" fmla="*/ 680004 h 998435"/>
                  <a:gd name="connsiteX462" fmla="*/ 228811 w 416014"/>
                  <a:gd name="connsiteY462" fmla="*/ 678331 h 998435"/>
                  <a:gd name="connsiteX463" fmla="*/ 229545 w 416014"/>
                  <a:gd name="connsiteY463" fmla="*/ 676417 h 998435"/>
                  <a:gd name="connsiteX464" fmla="*/ 229941 w 416014"/>
                  <a:gd name="connsiteY464" fmla="*/ 674787 h 998435"/>
                  <a:gd name="connsiteX465" fmla="*/ 230335 w 416014"/>
                  <a:gd name="connsiteY465" fmla="*/ 673400 h 998435"/>
                  <a:gd name="connsiteX466" fmla="*/ 231569 w 416014"/>
                  <a:gd name="connsiteY466" fmla="*/ 668754 h 998435"/>
                  <a:gd name="connsiteX467" fmla="*/ 232021 w 416014"/>
                  <a:gd name="connsiteY467" fmla="*/ 666212 h 998435"/>
                  <a:gd name="connsiteX468" fmla="*/ 232769 w 416014"/>
                  <a:gd name="connsiteY468" fmla="*/ 662328 h 998435"/>
                  <a:gd name="connsiteX469" fmla="*/ 233506 w 416014"/>
                  <a:gd name="connsiteY469" fmla="*/ 660079 h 998435"/>
                  <a:gd name="connsiteX470" fmla="*/ 233947 w 416014"/>
                  <a:gd name="connsiteY470" fmla="*/ 658979 h 998435"/>
                  <a:gd name="connsiteX471" fmla="*/ 234637 w 416014"/>
                  <a:gd name="connsiteY471" fmla="*/ 656439 h 998435"/>
                  <a:gd name="connsiteX472" fmla="*/ 235425 w 416014"/>
                  <a:gd name="connsiteY472" fmla="*/ 653996 h 998435"/>
                  <a:gd name="connsiteX473" fmla="*/ 235963 w 416014"/>
                  <a:gd name="connsiteY473" fmla="*/ 652466 h 998435"/>
                  <a:gd name="connsiteX474" fmla="*/ 236407 w 416014"/>
                  <a:gd name="connsiteY474" fmla="*/ 650790 h 998435"/>
                  <a:gd name="connsiteX475" fmla="*/ 237198 w 416014"/>
                  <a:gd name="connsiteY475" fmla="*/ 647913 h 998435"/>
                  <a:gd name="connsiteX476" fmla="*/ 237936 w 416014"/>
                  <a:gd name="connsiteY476" fmla="*/ 645279 h 998435"/>
                  <a:gd name="connsiteX477" fmla="*/ 239316 w 416014"/>
                  <a:gd name="connsiteY477" fmla="*/ 640633 h 998435"/>
                  <a:gd name="connsiteX478" fmla="*/ 240442 w 416014"/>
                  <a:gd name="connsiteY478" fmla="*/ 637474 h 998435"/>
                  <a:gd name="connsiteX479" fmla="*/ 241232 w 416014"/>
                  <a:gd name="connsiteY479" fmla="*/ 634503 h 998435"/>
                  <a:gd name="connsiteX480" fmla="*/ 241923 w 416014"/>
                  <a:gd name="connsiteY480" fmla="*/ 632061 h 998435"/>
                  <a:gd name="connsiteX481" fmla="*/ 242366 w 416014"/>
                  <a:gd name="connsiteY481" fmla="*/ 630673 h 998435"/>
                  <a:gd name="connsiteX482" fmla="*/ 242808 w 416014"/>
                  <a:gd name="connsiteY482" fmla="*/ 629284 h 998435"/>
                  <a:gd name="connsiteX483" fmla="*/ 243592 w 416014"/>
                  <a:gd name="connsiteY483" fmla="*/ 627081 h 998435"/>
                  <a:gd name="connsiteX484" fmla="*/ 244376 w 416014"/>
                  <a:gd name="connsiteY484" fmla="*/ 624881 h 998435"/>
                  <a:gd name="connsiteX485" fmla="*/ 244819 w 416014"/>
                  <a:gd name="connsiteY485" fmla="*/ 623347 h 998435"/>
                  <a:gd name="connsiteX486" fmla="*/ 245557 w 416014"/>
                  <a:gd name="connsiteY486" fmla="*/ 621145 h 998435"/>
                  <a:gd name="connsiteX487" fmla="*/ 246293 w 416014"/>
                  <a:gd name="connsiteY487" fmla="*/ 618894 h 998435"/>
                  <a:gd name="connsiteX488" fmla="*/ 246786 w 416014"/>
                  <a:gd name="connsiteY488" fmla="*/ 617265 h 998435"/>
                  <a:gd name="connsiteX489" fmla="*/ 247275 w 416014"/>
                  <a:gd name="connsiteY489" fmla="*/ 615781 h 998435"/>
                  <a:gd name="connsiteX490" fmla="*/ 248004 w 416014"/>
                  <a:gd name="connsiteY490" fmla="*/ 614635 h 998435"/>
                  <a:gd name="connsiteX491" fmla="*/ 248717 w 416014"/>
                  <a:gd name="connsiteY491" fmla="*/ 615793 h 998435"/>
                  <a:gd name="connsiteX492" fmla="*/ 249137 w 416014"/>
                  <a:gd name="connsiteY492" fmla="*/ 617282 h 998435"/>
                  <a:gd name="connsiteX493" fmla="*/ 250277 w 416014"/>
                  <a:gd name="connsiteY493" fmla="*/ 618876 h 998435"/>
                  <a:gd name="connsiteX494" fmla="*/ 252218 w 416014"/>
                  <a:gd name="connsiteY494" fmla="*/ 622490 h 998435"/>
                  <a:gd name="connsiteX495" fmla="*/ 253443 w 416014"/>
                  <a:gd name="connsiteY495" fmla="*/ 625571 h 998435"/>
                  <a:gd name="connsiteX496" fmla="*/ 254578 w 416014"/>
                  <a:gd name="connsiteY496" fmla="*/ 627883 h 998435"/>
                  <a:gd name="connsiteX497" fmla="*/ 256093 w 416014"/>
                  <a:gd name="connsiteY497" fmla="*/ 630727 h 998435"/>
                  <a:gd name="connsiteX498" fmla="*/ 256804 w 416014"/>
                  <a:gd name="connsiteY498" fmla="*/ 631981 h 998435"/>
                  <a:gd name="connsiteX499" fmla="*/ 257223 w 416014"/>
                  <a:gd name="connsiteY499" fmla="*/ 633664 h 998435"/>
                  <a:gd name="connsiteX500" fmla="*/ 257691 w 416014"/>
                  <a:gd name="connsiteY500" fmla="*/ 635346 h 998435"/>
                  <a:gd name="connsiteX501" fmla="*/ 258159 w 416014"/>
                  <a:gd name="connsiteY501" fmla="*/ 636742 h 998435"/>
                  <a:gd name="connsiteX502" fmla="*/ 259580 w 416014"/>
                  <a:gd name="connsiteY502" fmla="*/ 639346 h 998435"/>
                  <a:gd name="connsiteX503" fmla="*/ 263179 w 416014"/>
                  <a:gd name="connsiteY503" fmla="*/ 645947 h 998435"/>
                  <a:gd name="connsiteX504" fmla="*/ 263838 w 416014"/>
                  <a:gd name="connsiteY504" fmla="*/ 647872 h 998435"/>
                  <a:gd name="connsiteX505" fmla="*/ 264496 w 416014"/>
                  <a:gd name="connsiteY505" fmla="*/ 649557 h 998435"/>
                  <a:gd name="connsiteX506" fmla="*/ 265681 w 416014"/>
                  <a:gd name="connsiteY506" fmla="*/ 651726 h 998435"/>
                  <a:gd name="connsiteX507" fmla="*/ 266911 w 416014"/>
                  <a:gd name="connsiteY507" fmla="*/ 653993 h 998435"/>
                  <a:gd name="connsiteX508" fmla="*/ 267901 w 416014"/>
                  <a:gd name="connsiteY508" fmla="*/ 656592 h 998435"/>
                  <a:gd name="connsiteX509" fmla="*/ 269491 w 416014"/>
                  <a:gd name="connsiteY509" fmla="*/ 662074 h 998435"/>
                  <a:gd name="connsiteX510" fmla="*/ 270327 w 416014"/>
                  <a:gd name="connsiteY510" fmla="*/ 665778 h 998435"/>
                  <a:gd name="connsiteX511" fmla="*/ 270343 w 416014"/>
                  <a:gd name="connsiteY511" fmla="*/ 670097 h 998435"/>
                  <a:gd name="connsiteX512" fmla="*/ 270459 w 416014"/>
                  <a:gd name="connsiteY512" fmla="*/ 693138 h 998435"/>
                  <a:gd name="connsiteX513" fmla="*/ 270876 w 416014"/>
                  <a:gd name="connsiteY513" fmla="*/ 701684 h 998435"/>
                  <a:gd name="connsiteX514" fmla="*/ 271290 w 416014"/>
                  <a:gd name="connsiteY514" fmla="*/ 710567 h 998435"/>
                  <a:gd name="connsiteX515" fmla="*/ 271703 w 416014"/>
                  <a:gd name="connsiteY515" fmla="*/ 719690 h 998435"/>
                  <a:gd name="connsiteX516" fmla="*/ 272119 w 416014"/>
                  <a:gd name="connsiteY516" fmla="*/ 728093 h 998435"/>
                  <a:gd name="connsiteX517" fmla="*/ 272533 w 416014"/>
                  <a:gd name="connsiteY517" fmla="*/ 736976 h 998435"/>
                  <a:gd name="connsiteX518" fmla="*/ 272943 w 416014"/>
                  <a:gd name="connsiteY518" fmla="*/ 746340 h 998435"/>
                  <a:gd name="connsiteX519" fmla="*/ 273355 w 416014"/>
                  <a:gd name="connsiteY519" fmla="*/ 755222 h 998435"/>
                  <a:gd name="connsiteX520" fmla="*/ 273769 w 416014"/>
                  <a:gd name="connsiteY520" fmla="*/ 764105 h 998435"/>
                  <a:gd name="connsiteX521" fmla="*/ 274185 w 416014"/>
                  <a:gd name="connsiteY521" fmla="*/ 772748 h 998435"/>
                  <a:gd name="connsiteX522" fmla="*/ 274599 w 416014"/>
                  <a:gd name="connsiteY522" fmla="*/ 781630 h 998435"/>
                  <a:gd name="connsiteX523" fmla="*/ 275012 w 416014"/>
                  <a:gd name="connsiteY523" fmla="*/ 790753 h 998435"/>
                  <a:gd name="connsiteX524" fmla="*/ 275426 w 416014"/>
                  <a:gd name="connsiteY524" fmla="*/ 799636 h 998435"/>
                  <a:gd name="connsiteX525" fmla="*/ 275842 w 416014"/>
                  <a:gd name="connsiteY525" fmla="*/ 808039 h 998435"/>
                  <a:gd name="connsiteX526" fmla="*/ 279100 w 416014"/>
                  <a:gd name="connsiteY526" fmla="*/ 821744 h 998435"/>
                  <a:gd name="connsiteX527" fmla="*/ 281161 w 416014"/>
                  <a:gd name="connsiteY527" fmla="*/ 822192 h 998435"/>
                  <a:gd name="connsiteX528" fmla="*/ 282740 w 416014"/>
                  <a:gd name="connsiteY528" fmla="*/ 822877 h 998435"/>
                  <a:gd name="connsiteX529" fmla="*/ 287313 w 416014"/>
                  <a:gd name="connsiteY529" fmla="*/ 853245 h 998435"/>
                  <a:gd name="connsiteX530" fmla="*/ 287999 w 416014"/>
                  <a:gd name="connsiteY530" fmla="*/ 857808 h 998435"/>
                  <a:gd name="connsiteX531" fmla="*/ 288189 w 416014"/>
                  <a:gd name="connsiteY531" fmla="*/ 864482 h 998435"/>
                  <a:gd name="connsiteX532" fmla="*/ 286884 w 416014"/>
                  <a:gd name="connsiteY532" fmla="*/ 872104 h 998435"/>
                  <a:gd name="connsiteX533" fmla="*/ 284661 w 416014"/>
                  <a:gd name="connsiteY533" fmla="*/ 874296 h 998435"/>
                  <a:gd name="connsiteX534" fmla="*/ 278565 w 416014"/>
                  <a:gd name="connsiteY534" fmla="*/ 887210 h 998435"/>
                  <a:gd name="connsiteX535" fmla="*/ 277098 w 416014"/>
                  <a:gd name="connsiteY535" fmla="*/ 890751 h 998435"/>
                  <a:gd name="connsiteX536" fmla="*/ 271892 w 416014"/>
                  <a:gd name="connsiteY536" fmla="*/ 906408 h 998435"/>
                  <a:gd name="connsiteX537" fmla="*/ 270910 w 416014"/>
                  <a:gd name="connsiteY537" fmla="*/ 909520 h 998435"/>
                  <a:gd name="connsiteX538" fmla="*/ 270119 w 416014"/>
                  <a:gd name="connsiteY538" fmla="*/ 918921 h 998435"/>
                  <a:gd name="connsiteX539" fmla="*/ 269771 w 416014"/>
                  <a:gd name="connsiteY539" fmla="*/ 927079 h 998435"/>
                  <a:gd name="connsiteX540" fmla="*/ 271097 w 416014"/>
                  <a:gd name="connsiteY540" fmla="*/ 929489 h 998435"/>
                  <a:gd name="connsiteX541" fmla="*/ 272946 w 416014"/>
                  <a:gd name="connsiteY541" fmla="*/ 932576 h 998435"/>
                  <a:gd name="connsiteX542" fmla="*/ 274177 w 416014"/>
                  <a:gd name="connsiteY542" fmla="*/ 934744 h 998435"/>
                  <a:gd name="connsiteX543" fmla="*/ 276504 w 416014"/>
                  <a:gd name="connsiteY543" fmla="*/ 938314 h 998435"/>
                  <a:gd name="connsiteX544" fmla="*/ 282038 w 416014"/>
                  <a:gd name="connsiteY544" fmla="*/ 949443 h 998435"/>
                  <a:gd name="connsiteX545" fmla="*/ 283681 w 416014"/>
                  <a:gd name="connsiteY545" fmla="*/ 954350 h 998435"/>
                  <a:gd name="connsiteX546" fmla="*/ 283932 w 416014"/>
                  <a:gd name="connsiteY546" fmla="*/ 959152 h 998435"/>
                  <a:gd name="connsiteX547" fmla="*/ 289117 w 416014"/>
                  <a:gd name="connsiteY547" fmla="*/ 965527 h 998435"/>
                  <a:gd name="connsiteX548" fmla="*/ 290755 w 416014"/>
                  <a:gd name="connsiteY548" fmla="*/ 964629 h 998435"/>
                  <a:gd name="connsiteX549" fmla="*/ 290797 w 416014"/>
                  <a:gd name="connsiteY549" fmla="*/ 959251 h 998435"/>
                  <a:gd name="connsiteX550" fmla="*/ 291324 w 416014"/>
                  <a:gd name="connsiteY550" fmla="*/ 952967 h 998435"/>
                  <a:gd name="connsiteX551" fmla="*/ 292543 w 416014"/>
                  <a:gd name="connsiteY551" fmla="*/ 950240 h 998435"/>
                  <a:gd name="connsiteX552" fmla="*/ 293809 w 416014"/>
                  <a:gd name="connsiteY552" fmla="*/ 947609 h 998435"/>
                  <a:gd name="connsiteX553" fmla="*/ 294979 w 416014"/>
                  <a:gd name="connsiteY553" fmla="*/ 945412 h 998435"/>
                  <a:gd name="connsiteX554" fmla="*/ 297643 w 416014"/>
                  <a:gd name="connsiteY554" fmla="*/ 942117 h 998435"/>
                  <a:gd name="connsiteX555" fmla="*/ 299581 w 416014"/>
                  <a:gd name="connsiteY555" fmla="*/ 939686 h 998435"/>
                  <a:gd name="connsiteX556" fmla="*/ 309013 w 416014"/>
                  <a:gd name="connsiteY556" fmla="*/ 942829 h 998435"/>
                  <a:gd name="connsiteX557" fmla="*/ 310782 w 416014"/>
                  <a:gd name="connsiteY557" fmla="*/ 943993 h 998435"/>
                  <a:gd name="connsiteX558" fmla="*/ 312983 w 416014"/>
                  <a:gd name="connsiteY558" fmla="*/ 944874 h 998435"/>
                  <a:gd name="connsiteX559" fmla="*/ 314609 w 416014"/>
                  <a:gd name="connsiteY559" fmla="*/ 945558 h 998435"/>
                  <a:gd name="connsiteX560" fmla="*/ 317382 w 416014"/>
                  <a:gd name="connsiteY560" fmla="*/ 947065 h 998435"/>
                  <a:gd name="connsiteX561" fmla="*/ 319004 w 416014"/>
                  <a:gd name="connsiteY561" fmla="*/ 948280 h 998435"/>
                  <a:gd name="connsiteX562" fmla="*/ 320390 w 416014"/>
                  <a:gd name="connsiteY562" fmla="*/ 949248 h 998435"/>
                  <a:gd name="connsiteX563" fmla="*/ 321871 w 416014"/>
                  <a:gd name="connsiteY563" fmla="*/ 950219 h 998435"/>
                  <a:gd name="connsiteX564" fmla="*/ 323589 w 416014"/>
                  <a:gd name="connsiteY564" fmla="*/ 951527 h 998435"/>
                  <a:gd name="connsiteX565" fmla="*/ 325877 w 416014"/>
                  <a:gd name="connsiteY565" fmla="*/ 953513 h 998435"/>
                  <a:gd name="connsiteX566" fmla="*/ 329451 w 416014"/>
                  <a:gd name="connsiteY566" fmla="*/ 957092 h 998435"/>
                  <a:gd name="connsiteX567" fmla="*/ 336309 w 416014"/>
                  <a:gd name="connsiteY567" fmla="*/ 964246 h 998435"/>
                  <a:gd name="connsiteX568" fmla="*/ 337307 w 416014"/>
                  <a:gd name="connsiteY568" fmla="*/ 965597 h 998435"/>
                  <a:gd name="connsiteX569" fmla="*/ 340973 w 416014"/>
                  <a:gd name="connsiteY569" fmla="*/ 969562 h 998435"/>
                  <a:gd name="connsiteX570" fmla="*/ 341593 w 416014"/>
                  <a:gd name="connsiteY570" fmla="*/ 970284 h 998435"/>
                  <a:gd name="connsiteX571" fmla="*/ 343166 w 416014"/>
                  <a:gd name="connsiteY571" fmla="*/ 971642 h 998435"/>
                  <a:gd name="connsiteX572" fmla="*/ 345411 w 416014"/>
                  <a:gd name="connsiteY572" fmla="*/ 973147 h 998435"/>
                  <a:gd name="connsiteX573" fmla="*/ 347081 w 416014"/>
                  <a:gd name="connsiteY573" fmla="*/ 974454 h 998435"/>
                  <a:gd name="connsiteX574" fmla="*/ 350187 w 416014"/>
                  <a:gd name="connsiteY574" fmla="*/ 976396 h 998435"/>
                  <a:gd name="connsiteX575" fmla="*/ 354444 w 416014"/>
                  <a:gd name="connsiteY575" fmla="*/ 978301 h 998435"/>
                  <a:gd name="connsiteX576" fmla="*/ 354970 w 416014"/>
                  <a:gd name="connsiteY576" fmla="*/ 978785 h 998435"/>
                  <a:gd name="connsiteX577" fmla="*/ 366676 w 416014"/>
                  <a:gd name="connsiteY577" fmla="*/ 979352 h 998435"/>
                  <a:gd name="connsiteX578" fmla="*/ 378728 w 416014"/>
                  <a:gd name="connsiteY578" fmla="*/ 978963 h 998435"/>
                  <a:gd name="connsiteX579" fmla="*/ 384634 w 416014"/>
                  <a:gd name="connsiteY579" fmla="*/ 978527 h 998435"/>
                  <a:gd name="connsiteX580" fmla="*/ 400830 w 416014"/>
                  <a:gd name="connsiteY580" fmla="*/ 976008 h 998435"/>
                  <a:gd name="connsiteX581" fmla="*/ 412612 w 416014"/>
                  <a:gd name="connsiteY581" fmla="*/ 972927 h 998435"/>
                  <a:gd name="connsiteX582" fmla="*/ 416015 w 416014"/>
                  <a:gd name="connsiteY582" fmla="*/ 967241 h 998435"/>
                  <a:gd name="connsiteX583" fmla="*/ 411914 w 416014"/>
                  <a:gd name="connsiteY583" fmla="*/ 963611 h 998435"/>
                  <a:gd name="connsiteX584" fmla="*/ 406934 w 416014"/>
                  <a:gd name="connsiteY584" fmla="*/ 961846 h 998435"/>
                  <a:gd name="connsiteX585" fmla="*/ 405500 w 416014"/>
                  <a:gd name="connsiteY585" fmla="*/ 961115 h 998435"/>
                  <a:gd name="connsiteX586" fmla="*/ 402535 w 416014"/>
                  <a:gd name="connsiteY586" fmla="*/ 959652 h 998435"/>
                  <a:gd name="connsiteX587" fmla="*/ 399088 w 416014"/>
                  <a:gd name="connsiteY587" fmla="*/ 958475 h 998435"/>
                  <a:gd name="connsiteX588" fmla="*/ 397603 w 416014"/>
                  <a:gd name="connsiteY588" fmla="*/ 957985 h 998435"/>
                  <a:gd name="connsiteX589" fmla="*/ 395975 w 416014"/>
                  <a:gd name="connsiteY589" fmla="*/ 957493 h 998435"/>
                  <a:gd name="connsiteX590" fmla="*/ 394014 w 416014"/>
                  <a:gd name="connsiteY590" fmla="*/ 956758 h 998435"/>
                  <a:gd name="connsiteX591" fmla="*/ 391570 w 416014"/>
                  <a:gd name="connsiteY591" fmla="*/ 956019 h 998435"/>
                  <a:gd name="connsiteX592" fmla="*/ 389462 w 416014"/>
                  <a:gd name="connsiteY592" fmla="*/ 955523 h 998435"/>
                  <a:gd name="connsiteX593" fmla="*/ 387114 w 416014"/>
                  <a:gd name="connsiteY593" fmla="*/ 955026 h 998435"/>
                  <a:gd name="connsiteX594" fmla="*/ 384431 w 416014"/>
                  <a:gd name="connsiteY594" fmla="*/ 954286 h 998435"/>
                  <a:gd name="connsiteX595" fmla="*/ 381989 w 416014"/>
                  <a:gd name="connsiteY595" fmla="*/ 953549 h 998435"/>
                  <a:gd name="connsiteX596" fmla="*/ 379880 w 416014"/>
                  <a:gd name="connsiteY596" fmla="*/ 953051 h 998435"/>
                  <a:gd name="connsiteX597" fmla="*/ 378011 w 416014"/>
                  <a:gd name="connsiteY597" fmla="*/ 952557 h 998435"/>
                  <a:gd name="connsiteX598" fmla="*/ 375810 w 416014"/>
                  <a:gd name="connsiteY598" fmla="*/ 951822 h 998435"/>
                  <a:gd name="connsiteX599" fmla="*/ 374663 w 416014"/>
                  <a:gd name="connsiteY599" fmla="*/ 951093 h 998435"/>
                  <a:gd name="connsiteX600" fmla="*/ 363896 w 416014"/>
                  <a:gd name="connsiteY600" fmla="*/ 940166 h 998435"/>
                  <a:gd name="connsiteX601" fmla="*/ 361338 w 416014"/>
                  <a:gd name="connsiteY601" fmla="*/ 935680 h 998435"/>
                  <a:gd name="connsiteX602" fmla="*/ 360345 w 416014"/>
                  <a:gd name="connsiteY602" fmla="*/ 933562 h 998435"/>
                  <a:gd name="connsiteX603" fmla="*/ 359635 w 416014"/>
                  <a:gd name="connsiteY603" fmla="*/ 932260 h 998435"/>
                  <a:gd name="connsiteX604" fmla="*/ 358969 w 416014"/>
                  <a:gd name="connsiteY604" fmla="*/ 931391 h 998435"/>
                  <a:gd name="connsiteX605" fmla="*/ 356836 w 416014"/>
                  <a:gd name="connsiteY605" fmla="*/ 927775 h 998435"/>
                  <a:gd name="connsiteX606" fmla="*/ 356318 w 416014"/>
                  <a:gd name="connsiteY606" fmla="*/ 926573 h 998435"/>
                  <a:gd name="connsiteX607" fmla="*/ 355134 w 416014"/>
                  <a:gd name="connsiteY607" fmla="*/ 924451 h 998435"/>
                  <a:gd name="connsiteX608" fmla="*/ 353950 w 416014"/>
                  <a:gd name="connsiteY608" fmla="*/ 922282 h 998435"/>
                  <a:gd name="connsiteX609" fmla="*/ 353143 w 416014"/>
                  <a:gd name="connsiteY609" fmla="*/ 920885 h 998435"/>
                  <a:gd name="connsiteX610" fmla="*/ 352240 w 416014"/>
                  <a:gd name="connsiteY610" fmla="*/ 919869 h 998435"/>
                  <a:gd name="connsiteX611" fmla="*/ 351106 w 416014"/>
                  <a:gd name="connsiteY611" fmla="*/ 917318 h 998435"/>
                  <a:gd name="connsiteX612" fmla="*/ 350396 w 416014"/>
                  <a:gd name="connsiteY612" fmla="*/ 915919 h 998435"/>
                  <a:gd name="connsiteX613" fmla="*/ 348927 w 416014"/>
                  <a:gd name="connsiteY613" fmla="*/ 913462 h 998435"/>
                  <a:gd name="connsiteX614" fmla="*/ 347788 w 416014"/>
                  <a:gd name="connsiteY614" fmla="*/ 911774 h 998435"/>
                  <a:gd name="connsiteX615" fmla="*/ 344949 w 416014"/>
                  <a:gd name="connsiteY615" fmla="*/ 906232 h 998435"/>
                  <a:gd name="connsiteX616" fmla="*/ 341833 w 416014"/>
                  <a:gd name="connsiteY616" fmla="*/ 899105 h 998435"/>
                  <a:gd name="connsiteX617" fmla="*/ 341131 w 416014"/>
                  <a:gd name="connsiteY617" fmla="*/ 896796 h 998435"/>
                  <a:gd name="connsiteX618" fmla="*/ 340715 w 416014"/>
                  <a:gd name="connsiteY618" fmla="*/ 894920 h 998435"/>
                  <a:gd name="connsiteX619" fmla="*/ 340247 w 416014"/>
                  <a:gd name="connsiteY619" fmla="*/ 892998 h 998435"/>
                  <a:gd name="connsiteX620" fmla="*/ 339776 w 416014"/>
                  <a:gd name="connsiteY620" fmla="*/ 891889 h 998435"/>
                  <a:gd name="connsiteX621" fmla="*/ 339073 w 416014"/>
                  <a:gd name="connsiteY621" fmla="*/ 889677 h 998435"/>
                  <a:gd name="connsiteX622" fmla="*/ 338371 w 416014"/>
                  <a:gd name="connsiteY622" fmla="*/ 887272 h 998435"/>
                  <a:gd name="connsiteX623" fmla="*/ 338046 w 416014"/>
                  <a:gd name="connsiteY623" fmla="*/ 885830 h 998435"/>
                  <a:gd name="connsiteX624" fmla="*/ 337607 w 416014"/>
                  <a:gd name="connsiteY624" fmla="*/ 873875 h 998435"/>
                  <a:gd name="connsiteX625" fmla="*/ 337441 w 416014"/>
                  <a:gd name="connsiteY625" fmla="*/ 870369 h 998435"/>
                  <a:gd name="connsiteX626" fmla="*/ 337067 w 416014"/>
                  <a:gd name="connsiteY626" fmla="*/ 868927 h 998435"/>
                  <a:gd name="connsiteX627" fmla="*/ 336692 w 416014"/>
                  <a:gd name="connsiteY627" fmla="*/ 867772 h 998435"/>
                  <a:gd name="connsiteX628" fmla="*/ 334523 w 416014"/>
                  <a:gd name="connsiteY628" fmla="*/ 855995 h 998435"/>
                  <a:gd name="connsiteX629" fmla="*/ 333236 w 416014"/>
                  <a:gd name="connsiteY629" fmla="*/ 835584 h 998435"/>
                  <a:gd name="connsiteX630" fmla="*/ 332759 w 416014"/>
                  <a:gd name="connsiteY630" fmla="*/ 828621 h 998435"/>
                  <a:gd name="connsiteX631" fmla="*/ 332502 w 416014"/>
                  <a:gd name="connsiteY631" fmla="*/ 824299 h 998435"/>
                  <a:gd name="connsiteX632" fmla="*/ 334380 w 416014"/>
                  <a:gd name="connsiteY632" fmla="*/ 823641 h 998435"/>
                  <a:gd name="connsiteX633" fmla="*/ 337468 w 416014"/>
                  <a:gd name="connsiteY633" fmla="*/ 815173 h 998435"/>
                  <a:gd name="connsiteX634" fmla="*/ 337136 w 416014"/>
                  <a:gd name="connsiteY634" fmla="*/ 808257 h 998435"/>
                  <a:gd name="connsiteX635" fmla="*/ 336501 w 416014"/>
                  <a:gd name="connsiteY635" fmla="*/ 790396 h 998435"/>
                  <a:gd name="connsiteX636" fmla="*/ 335916 w 416014"/>
                  <a:gd name="connsiteY636" fmla="*/ 772247 h 998435"/>
                  <a:gd name="connsiteX637" fmla="*/ 335271 w 416014"/>
                  <a:gd name="connsiteY637" fmla="*/ 768643 h 998435"/>
                  <a:gd name="connsiteX638" fmla="*/ 334567 w 416014"/>
                  <a:gd name="connsiteY638" fmla="*/ 759997 h 998435"/>
                  <a:gd name="connsiteX639" fmla="*/ 336453 w 416014"/>
                  <a:gd name="connsiteY639" fmla="*/ 693773 h 998435"/>
                  <a:gd name="connsiteX640" fmla="*/ 338406 w 416014"/>
                  <a:gd name="connsiteY640" fmla="*/ 670077 h 998435"/>
                  <a:gd name="connsiteX641" fmla="*/ 339092 w 416014"/>
                  <a:gd name="connsiteY641" fmla="*/ 655442 h 998435"/>
                  <a:gd name="connsiteX642" fmla="*/ 339101 w 416014"/>
                  <a:gd name="connsiteY642" fmla="*/ 634752 h 998435"/>
                  <a:gd name="connsiteX643" fmla="*/ 338071 w 416014"/>
                  <a:gd name="connsiteY643" fmla="*/ 631291 h 998435"/>
                  <a:gd name="connsiteX644" fmla="*/ 337420 w 416014"/>
                  <a:gd name="connsiteY644" fmla="*/ 628550 h 998435"/>
                  <a:gd name="connsiteX645" fmla="*/ 337092 w 416014"/>
                  <a:gd name="connsiteY645" fmla="*/ 627298 h 998435"/>
                  <a:gd name="connsiteX646" fmla="*/ 335215 w 416014"/>
                  <a:gd name="connsiteY646" fmla="*/ 621622 h 998435"/>
                  <a:gd name="connsiteX647" fmla="*/ 334566 w 416014"/>
                  <a:gd name="connsiteY647" fmla="*/ 618640 h 998435"/>
                  <a:gd name="connsiteX648" fmla="*/ 334142 w 416014"/>
                  <a:gd name="connsiteY648" fmla="*/ 617485 h 998435"/>
                  <a:gd name="connsiteX649" fmla="*/ 333441 w 416014"/>
                  <a:gd name="connsiteY649" fmla="*/ 614982 h 998435"/>
                  <a:gd name="connsiteX650" fmla="*/ 332738 w 416014"/>
                  <a:gd name="connsiteY650" fmla="*/ 612530 h 998435"/>
                  <a:gd name="connsiteX651" fmla="*/ 331799 w 416014"/>
                  <a:gd name="connsiteY651" fmla="*/ 609740 h 998435"/>
                  <a:gd name="connsiteX652" fmla="*/ 331096 w 416014"/>
                  <a:gd name="connsiteY652" fmla="*/ 607575 h 998435"/>
                  <a:gd name="connsiteX653" fmla="*/ 330862 w 416014"/>
                  <a:gd name="connsiteY653" fmla="*/ 606852 h 998435"/>
                  <a:gd name="connsiteX654" fmla="*/ 330389 w 416014"/>
                  <a:gd name="connsiteY654" fmla="*/ 605696 h 998435"/>
                  <a:gd name="connsiteX655" fmla="*/ 329686 w 416014"/>
                  <a:gd name="connsiteY655" fmla="*/ 603437 h 998435"/>
                  <a:gd name="connsiteX656" fmla="*/ 328986 w 416014"/>
                  <a:gd name="connsiteY656" fmla="*/ 600982 h 998435"/>
                  <a:gd name="connsiteX657" fmla="*/ 328515 w 416014"/>
                  <a:gd name="connsiteY657" fmla="*/ 599637 h 998435"/>
                  <a:gd name="connsiteX658" fmla="*/ 328050 w 416014"/>
                  <a:gd name="connsiteY658" fmla="*/ 597761 h 998435"/>
                  <a:gd name="connsiteX659" fmla="*/ 327346 w 416014"/>
                  <a:gd name="connsiteY659" fmla="*/ 595549 h 998435"/>
                  <a:gd name="connsiteX660" fmla="*/ 326644 w 416014"/>
                  <a:gd name="connsiteY660" fmla="*/ 593094 h 998435"/>
                  <a:gd name="connsiteX661" fmla="*/ 326181 w 416014"/>
                  <a:gd name="connsiteY661" fmla="*/ 590979 h 998435"/>
                  <a:gd name="connsiteX662" fmla="*/ 325712 w 416014"/>
                  <a:gd name="connsiteY662" fmla="*/ 589343 h 998435"/>
                  <a:gd name="connsiteX663" fmla="*/ 325006 w 416014"/>
                  <a:gd name="connsiteY663" fmla="*/ 587371 h 998435"/>
                  <a:gd name="connsiteX664" fmla="*/ 324303 w 416014"/>
                  <a:gd name="connsiteY664" fmla="*/ 585156 h 998435"/>
                  <a:gd name="connsiteX665" fmla="*/ 323838 w 416014"/>
                  <a:gd name="connsiteY665" fmla="*/ 583281 h 998435"/>
                  <a:gd name="connsiteX666" fmla="*/ 323373 w 416014"/>
                  <a:gd name="connsiteY666" fmla="*/ 581166 h 998435"/>
                  <a:gd name="connsiteX667" fmla="*/ 322672 w 416014"/>
                  <a:gd name="connsiteY667" fmla="*/ 578714 h 998435"/>
                  <a:gd name="connsiteX668" fmla="*/ 321962 w 416014"/>
                  <a:gd name="connsiteY668" fmla="*/ 577219 h 998435"/>
                  <a:gd name="connsiteX669" fmla="*/ 321540 w 416014"/>
                  <a:gd name="connsiteY669" fmla="*/ 576063 h 998435"/>
                  <a:gd name="connsiteX670" fmla="*/ 320742 w 416014"/>
                  <a:gd name="connsiteY670" fmla="*/ 573657 h 998435"/>
                  <a:gd name="connsiteX671" fmla="*/ 320037 w 416014"/>
                  <a:gd name="connsiteY671" fmla="*/ 571492 h 998435"/>
                  <a:gd name="connsiteX672" fmla="*/ 319623 w 416014"/>
                  <a:gd name="connsiteY672" fmla="*/ 569138 h 998435"/>
                  <a:gd name="connsiteX673" fmla="*/ 319163 w 416014"/>
                  <a:gd name="connsiteY673" fmla="*/ 566446 h 998435"/>
                  <a:gd name="connsiteX674" fmla="*/ 318693 w 416014"/>
                  <a:gd name="connsiteY674" fmla="*/ 565146 h 998435"/>
                  <a:gd name="connsiteX675" fmla="*/ 318039 w 416014"/>
                  <a:gd name="connsiteY675" fmla="*/ 562695 h 998435"/>
                  <a:gd name="connsiteX676" fmla="*/ 317016 w 416014"/>
                  <a:gd name="connsiteY676" fmla="*/ 558271 h 998435"/>
                  <a:gd name="connsiteX677" fmla="*/ 316607 w 416014"/>
                  <a:gd name="connsiteY677" fmla="*/ 555149 h 998435"/>
                  <a:gd name="connsiteX678" fmla="*/ 315429 w 416014"/>
                  <a:gd name="connsiteY678" fmla="*/ 552258 h 998435"/>
                  <a:gd name="connsiteX679" fmla="*/ 314734 w 416014"/>
                  <a:gd name="connsiteY679" fmla="*/ 548894 h 998435"/>
                  <a:gd name="connsiteX680" fmla="*/ 313518 w 416014"/>
                  <a:gd name="connsiteY680" fmla="*/ 544757 h 998435"/>
                  <a:gd name="connsiteX681" fmla="*/ 312350 w 416014"/>
                  <a:gd name="connsiteY681" fmla="*/ 540282 h 998435"/>
                  <a:gd name="connsiteX682" fmla="*/ 311654 w 416014"/>
                  <a:gd name="connsiteY682" fmla="*/ 537061 h 998435"/>
                  <a:gd name="connsiteX683" fmla="*/ 311232 w 416014"/>
                  <a:gd name="connsiteY683" fmla="*/ 535715 h 998435"/>
                  <a:gd name="connsiteX684" fmla="*/ 310529 w 416014"/>
                  <a:gd name="connsiteY684" fmla="*/ 533213 h 998435"/>
                  <a:gd name="connsiteX685" fmla="*/ 309829 w 416014"/>
                  <a:gd name="connsiteY685" fmla="*/ 530811 h 998435"/>
                  <a:gd name="connsiteX686" fmla="*/ 309127 w 416014"/>
                  <a:gd name="connsiteY686" fmla="*/ 528406 h 998435"/>
                  <a:gd name="connsiteX687" fmla="*/ 308430 w 416014"/>
                  <a:gd name="connsiteY687" fmla="*/ 525472 h 998435"/>
                  <a:gd name="connsiteX688" fmla="*/ 307962 w 416014"/>
                  <a:gd name="connsiteY688" fmla="*/ 523643 h 998435"/>
                  <a:gd name="connsiteX689" fmla="*/ 307495 w 416014"/>
                  <a:gd name="connsiteY689" fmla="*/ 522008 h 998435"/>
                  <a:gd name="connsiteX690" fmla="*/ 306932 w 416014"/>
                  <a:gd name="connsiteY690" fmla="*/ 520132 h 998435"/>
                  <a:gd name="connsiteX691" fmla="*/ 306234 w 416014"/>
                  <a:gd name="connsiteY691" fmla="*/ 517104 h 998435"/>
                  <a:gd name="connsiteX692" fmla="*/ 304446 w 416014"/>
                  <a:gd name="connsiteY692" fmla="*/ 512531 h 998435"/>
                  <a:gd name="connsiteX693" fmla="*/ 302783 w 416014"/>
                  <a:gd name="connsiteY693" fmla="*/ 510023 h 998435"/>
                  <a:gd name="connsiteX694" fmla="*/ 302071 w 416014"/>
                  <a:gd name="connsiteY694" fmla="*/ 508961 h 998435"/>
                  <a:gd name="connsiteX695" fmla="*/ 301366 w 416014"/>
                  <a:gd name="connsiteY695" fmla="*/ 506986 h 998435"/>
                  <a:gd name="connsiteX696" fmla="*/ 300900 w 416014"/>
                  <a:gd name="connsiteY696" fmla="*/ 505351 h 998435"/>
                  <a:gd name="connsiteX697" fmla="*/ 300427 w 416014"/>
                  <a:gd name="connsiteY697" fmla="*/ 504245 h 998435"/>
                  <a:gd name="connsiteX698" fmla="*/ 299723 w 416014"/>
                  <a:gd name="connsiteY698" fmla="*/ 502030 h 998435"/>
                  <a:gd name="connsiteX699" fmla="*/ 299022 w 416014"/>
                  <a:gd name="connsiteY699" fmla="*/ 499528 h 998435"/>
                  <a:gd name="connsiteX700" fmla="*/ 298553 w 416014"/>
                  <a:gd name="connsiteY700" fmla="*/ 498135 h 998435"/>
                  <a:gd name="connsiteX701" fmla="*/ 298084 w 416014"/>
                  <a:gd name="connsiteY701" fmla="*/ 496643 h 998435"/>
                  <a:gd name="connsiteX702" fmla="*/ 297373 w 416014"/>
                  <a:gd name="connsiteY702" fmla="*/ 495198 h 998435"/>
                  <a:gd name="connsiteX703" fmla="*/ 296667 w 416014"/>
                  <a:gd name="connsiteY703" fmla="*/ 493512 h 998435"/>
                  <a:gd name="connsiteX704" fmla="*/ 296204 w 416014"/>
                  <a:gd name="connsiteY704" fmla="*/ 491254 h 998435"/>
                  <a:gd name="connsiteX705" fmla="*/ 293894 w 416014"/>
                  <a:gd name="connsiteY705" fmla="*/ 485429 h 998435"/>
                  <a:gd name="connsiteX706" fmla="*/ 292713 w 416014"/>
                  <a:gd name="connsiteY706" fmla="*/ 483017 h 998435"/>
                  <a:gd name="connsiteX707" fmla="*/ 291820 w 416014"/>
                  <a:gd name="connsiteY707" fmla="*/ 480372 h 998435"/>
                  <a:gd name="connsiteX708" fmla="*/ 290499 w 416014"/>
                  <a:gd name="connsiteY708" fmla="*/ 477385 h 998435"/>
                  <a:gd name="connsiteX709" fmla="*/ 289240 w 416014"/>
                  <a:gd name="connsiteY709" fmla="*/ 472528 h 998435"/>
                  <a:gd name="connsiteX710" fmla="*/ 287930 w 416014"/>
                  <a:gd name="connsiteY710" fmla="*/ 467911 h 998435"/>
                  <a:gd name="connsiteX711" fmla="*/ 286789 w 416014"/>
                  <a:gd name="connsiteY711" fmla="*/ 466414 h 998435"/>
                  <a:gd name="connsiteX712" fmla="*/ 285602 w 416014"/>
                  <a:gd name="connsiteY712" fmla="*/ 464678 h 998435"/>
                  <a:gd name="connsiteX713" fmla="*/ 284415 w 416014"/>
                  <a:gd name="connsiteY713" fmla="*/ 462893 h 998435"/>
                  <a:gd name="connsiteX714" fmla="*/ 283748 w 416014"/>
                  <a:gd name="connsiteY714" fmla="*/ 462264 h 998435"/>
                  <a:gd name="connsiteX715" fmla="*/ 281564 w 416014"/>
                  <a:gd name="connsiteY715" fmla="*/ 459128 h 998435"/>
                  <a:gd name="connsiteX716" fmla="*/ 282057 w 416014"/>
                  <a:gd name="connsiteY716" fmla="*/ 457451 h 998435"/>
                  <a:gd name="connsiteX717" fmla="*/ 282549 w 416014"/>
                  <a:gd name="connsiteY717" fmla="*/ 455775 h 998435"/>
                  <a:gd name="connsiteX718" fmla="*/ 283037 w 416014"/>
                  <a:gd name="connsiteY718" fmla="*/ 454627 h 998435"/>
                  <a:gd name="connsiteX719" fmla="*/ 281382 w 416014"/>
                  <a:gd name="connsiteY719" fmla="*/ 451208 h 998435"/>
                  <a:gd name="connsiteX720" fmla="*/ 280238 w 416014"/>
                  <a:gd name="connsiteY720" fmla="*/ 443712 h 998435"/>
                  <a:gd name="connsiteX721" fmla="*/ 281108 w 416014"/>
                  <a:gd name="connsiteY721" fmla="*/ 430086 h 998435"/>
                  <a:gd name="connsiteX722" fmla="*/ 283437 w 416014"/>
                  <a:gd name="connsiteY722" fmla="*/ 413976 h 998435"/>
                  <a:gd name="connsiteX723" fmla="*/ 286055 w 416014"/>
                  <a:gd name="connsiteY723" fmla="*/ 410251 h 998435"/>
                  <a:gd name="connsiteX724" fmla="*/ 286785 w 416014"/>
                  <a:gd name="connsiteY724" fmla="*/ 409008 h 998435"/>
                  <a:gd name="connsiteX725" fmla="*/ 287274 w 416014"/>
                  <a:gd name="connsiteY725" fmla="*/ 401230 h 998435"/>
                  <a:gd name="connsiteX726" fmla="*/ 288251 w 416014"/>
                  <a:gd name="connsiteY726" fmla="*/ 392503 h 998435"/>
                  <a:gd name="connsiteX727" fmla="*/ 290053 w 416014"/>
                  <a:gd name="connsiteY727" fmla="*/ 382632 h 998435"/>
                  <a:gd name="connsiteX728" fmla="*/ 290260 w 416014"/>
                  <a:gd name="connsiteY728" fmla="*/ 355031 h 998435"/>
                  <a:gd name="connsiteX729" fmla="*/ 289814 w 416014"/>
                  <a:gd name="connsiteY729" fmla="*/ 343749 h 998435"/>
                  <a:gd name="connsiteX730" fmla="*/ 288945 w 416014"/>
                  <a:gd name="connsiteY730" fmla="*/ 331742 h 998435"/>
                  <a:gd name="connsiteX731" fmla="*/ 288040 w 416014"/>
                  <a:gd name="connsiteY731" fmla="*/ 324296 h 998435"/>
                  <a:gd name="connsiteX732" fmla="*/ 286749 w 416014"/>
                  <a:gd name="connsiteY732" fmla="*/ 310608 h 998435"/>
                  <a:gd name="connsiteX733" fmla="*/ 286074 w 416014"/>
                  <a:gd name="connsiteY733" fmla="*/ 304841 h 998435"/>
                  <a:gd name="connsiteX734" fmla="*/ 284704 w 416014"/>
                  <a:gd name="connsiteY734" fmla="*/ 295326 h 998435"/>
                  <a:gd name="connsiteX735" fmla="*/ 283976 w 416014"/>
                  <a:gd name="connsiteY735" fmla="*/ 289992 h 998435"/>
                  <a:gd name="connsiteX736" fmla="*/ 282814 w 416014"/>
                  <a:gd name="connsiteY736" fmla="*/ 278561 h 998435"/>
                  <a:gd name="connsiteX737" fmla="*/ 282867 w 416014"/>
                  <a:gd name="connsiteY737" fmla="*/ 277745 h 998435"/>
                  <a:gd name="connsiteX738" fmla="*/ 289631 w 416014"/>
                  <a:gd name="connsiteY738" fmla="*/ 278467 h 998435"/>
                  <a:gd name="connsiteX739" fmla="*/ 293699 w 416014"/>
                  <a:gd name="connsiteY739" fmla="*/ 279842 h 998435"/>
                  <a:gd name="connsiteX740" fmla="*/ 314817 w 416014"/>
                  <a:gd name="connsiteY740" fmla="*/ 280047 h 998435"/>
                  <a:gd name="connsiteX741" fmla="*/ 317945 w 416014"/>
                  <a:gd name="connsiteY741" fmla="*/ 279065 h 998435"/>
                  <a:gd name="connsiteX742" fmla="*/ 321216 w 416014"/>
                  <a:gd name="connsiteY742" fmla="*/ 278031 h 998435"/>
                  <a:gd name="connsiteX743" fmla="*/ 323818 w 416014"/>
                  <a:gd name="connsiteY743" fmla="*/ 276803 h 998435"/>
                  <a:gd name="connsiteX744" fmla="*/ 325649 w 416014"/>
                  <a:gd name="connsiteY744" fmla="*/ 275858 h 998435"/>
                  <a:gd name="connsiteX745" fmla="*/ 329033 w 416014"/>
                  <a:gd name="connsiteY745" fmla="*/ 272618 h 998435"/>
                  <a:gd name="connsiteX746" fmla="*/ 329518 w 416014"/>
                  <a:gd name="connsiteY746" fmla="*/ 272045 h 998435"/>
                  <a:gd name="connsiteX747" fmla="*/ 330827 w 416014"/>
                  <a:gd name="connsiteY747" fmla="*/ 270135 h 998435"/>
                  <a:gd name="connsiteX748" fmla="*/ 332234 w 416014"/>
                  <a:gd name="connsiteY748" fmla="*/ 268227 h 998435"/>
                  <a:gd name="connsiteX749" fmla="*/ 333306 w 416014"/>
                  <a:gd name="connsiteY749" fmla="*/ 265881 h 998435"/>
                  <a:gd name="connsiteX750" fmla="*/ 334045 w 416014"/>
                  <a:gd name="connsiteY750" fmla="*/ 263534 h 998435"/>
                  <a:gd name="connsiteX751" fmla="*/ 335448 w 416014"/>
                  <a:gd name="connsiteY751" fmla="*/ 255482 h 998435"/>
                  <a:gd name="connsiteX752" fmla="*/ 334562 w 416014"/>
                  <a:gd name="connsiteY752" fmla="*/ 245683 h 998435"/>
                  <a:gd name="connsiteX753" fmla="*/ 333901 w 416014"/>
                  <a:gd name="connsiteY753" fmla="*/ 243998 h 998435"/>
                  <a:gd name="connsiteX754" fmla="*/ 331464 w 416014"/>
                  <a:gd name="connsiteY754" fmla="*/ 236300 h 998435"/>
                  <a:gd name="connsiteX755" fmla="*/ 328132 w 416014"/>
                  <a:gd name="connsiteY755" fmla="*/ 226004 h 998435"/>
                  <a:gd name="connsiteX756" fmla="*/ 321112 w 416014"/>
                  <a:gd name="connsiteY756" fmla="*/ 214672 h 998435"/>
                  <a:gd name="connsiteX757" fmla="*/ 313977 w 416014"/>
                  <a:gd name="connsiteY757" fmla="*/ 206219 h 998435"/>
                  <a:gd name="connsiteX758" fmla="*/ 312742 w 416014"/>
                  <a:gd name="connsiteY758" fmla="*/ 204384 h 998435"/>
                  <a:gd name="connsiteX759" fmla="*/ 312029 w 416014"/>
                  <a:gd name="connsiteY759" fmla="*/ 203419 h 998435"/>
                  <a:gd name="connsiteX760" fmla="*/ 310600 w 416014"/>
                  <a:gd name="connsiteY760" fmla="*/ 201824 h 998435"/>
                  <a:gd name="connsiteX761" fmla="*/ 307224 w 416014"/>
                  <a:gd name="connsiteY761" fmla="*/ 197673 h 998435"/>
                  <a:gd name="connsiteX762" fmla="*/ 297539 w 416014"/>
                  <a:gd name="connsiteY762" fmla="*/ 183202 h 998435"/>
                  <a:gd name="connsiteX763" fmla="*/ 297113 w 416014"/>
                  <a:gd name="connsiteY763" fmla="*/ 182429 h 998435"/>
                  <a:gd name="connsiteX764" fmla="*/ 295831 w 416014"/>
                  <a:gd name="connsiteY764" fmla="*/ 180497 h 998435"/>
                  <a:gd name="connsiteX765" fmla="*/ 292568 w 416014"/>
                  <a:gd name="connsiteY765" fmla="*/ 173993 h 998435"/>
                  <a:gd name="connsiteX766" fmla="*/ 289824 w 416014"/>
                  <a:gd name="connsiteY766" fmla="*/ 168984 h 998435"/>
                  <a:gd name="connsiteX767" fmla="*/ 289445 w 416014"/>
                  <a:gd name="connsiteY767" fmla="*/ 168262 h 998435"/>
                  <a:gd name="connsiteX768" fmla="*/ 284052 w 416014"/>
                  <a:gd name="connsiteY768" fmla="*/ 157469 h 998435"/>
                  <a:gd name="connsiteX769" fmla="*/ 283060 w 416014"/>
                  <a:gd name="connsiteY769" fmla="*/ 155397 h 998435"/>
                  <a:gd name="connsiteX770" fmla="*/ 281642 w 416014"/>
                  <a:gd name="connsiteY770" fmla="*/ 152506 h 998435"/>
                  <a:gd name="connsiteX771" fmla="*/ 280454 w 416014"/>
                  <a:gd name="connsiteY771" fmla="*/ 150578 h 998435"/>
                  <a:gd name="connsiteX772" fmla="*/ 281220 w 416014"/>
                  <a:gd name="connsiteY772" fmla="*/ 144487 h 998435"/>
                  <a:gd name="connsiteX773" fmla="*/ 283139 w 416014"/>
                  <a:gd name="connsiteY773" fmla="*/ 138309 h 998435"/>
                  <a:gd name="connsiteX774" fmla="*/ 283738 w 416014"/>
                  <a:gd name="connsiteY774" fmla="*/ 135387 h 998435"/>
                  <a:gd name="connsiteX775" fmla="*/ 285440 w 416014"/>
                  <a:gd name="connsiteY775" fmla="*/ 132183 h 998435"/>
                  <a:gd name="connsiteX776" fmla="*/ 286166 w 416014"/>
                  <a:gd name="connsiteY776" fmla="*/ 131565 h 998435"/>
                  <a:gd name="connsiteX777" fmla="*/ 286889 w 416014"/>
                  <a:gd name="connsiteY777" fmla="*/ 131089 h 998435"/>
                  <a:gd name="connsiteX778" fmla="*/ 292930 w 416014"/>
                  <a:gd name="connsiteY778" fmla="*/ 131855 h 998435"/>
                  <a:gd name="connsiteX779" fmla="*/ 296474 w 416014"/>
                  <a:gd name="connsiteY779" fmla="*/ 133082 h 998435"/>
                  <a:gd name="connsiteX780" fmla="*/ 299868 w 416014"/>
                  <a:gd name="connsiteY780" fmla="*/ 128546 h 998435"/>
                  <a:gd name="connsiteX781" fmla="*/ 300001 w 416014"/>
                  <a:gd name="connsiteY781" fmla="*/ 123604 h 998435"/>
                  <a:gd name="connsiteX782" fmla="*/ 301396 w 416014"/>
                  <a:gd name="connsiteY782" fmla="*/ 123037 h 998435"/>
                  <a:gd name="connsiteX783" fmla="*/ 302794 w 416014"/>
                  <a:gd name="connsiteY783" fmla="*/ 122329 h 998435"/>
                  <a:gd name="connsiteX784" fmla="*/ 304767 w 416014"/>
                  <a:gd name="connsiteY784" fmla="*/ 121623 h 998435"/>
                  <a:gd name="connsiteX785" fmla="*/ 306403 w 416014"/>
                  <a:gd name="connsiteY785" fmla="*/ 121156 h 998435"/>
                  <a:gd name="connsiteX786" fmla="*/ 307606 w 416014"/>
                  <a:gd name="connsiteY786" fmla="*/ 120685 h 998435"/>
                  <a:gd name="connsiteX787" fmla="*/ 308764 w 416014"/>
                  <a:gd name="connsiteY787" fmla="*/ 119973 h 998435"/>
                  <a:gd name="connsiteX788" fmla="*/ 309921 w 416014"/>
                  <a:gd name="connsiteY788" fmla="*/ 119263 h 998435"/>
                  <a:gd name="connsiteX789" fmla="*/ 311946 w 416014"/>
                  <a:gd name="connsiteY789" fmla="*/ 118078 h 998435"/>
                  <a:gd name="connsiteX790" fmla="*/ 313586 w 416014"/>
                  <a:gd name="connsiteY790" fmla="*/ 116890 h 998435"/>
                  <a:gd name="connsiteX791" fmla="*/ 315326 w 416014"/>
                  <a:gd name="connsiteY791" fmla="*/ 115365 h 998435"/>
                  <a:gd name="connsiteX792" fmla="*/ 318617 w 416014"/>
                  <a:gd name="connsiteY792" fmla="*/ 111647 h 998435"/>
                  <a:gd name="connsiteX793" fmla="*/ 320652 w 416014"/>
                  <a:gd name="connsiteY793" fmla="*/ 109069 h 998435"/>
                  <a:gd name="connsiteX794" fmla="*/ 323512 w 416014"/>
                  <a:gd name="connsiteY794" fmla="*/ 105394 h 998435"/>
                  <a:gd name="connsiteX795" fmla="*/ 325499 w 416014"/>
                  <a:gd name="connsiteY795" fmla="*/ 102723 h 998435"/>
                  <a:gd name="connsiteX796" fmla="*/ 327436 w 416014"/>
                  <a:gd name="connsiteY796" fmla="*/ 100431 h 998435"/>
                  <a:gd name="connsiteX797" fmla="*/ 329375 w 416014"/>
                  <a:gd name="connsiteY797" fmla="*/ 97950 h 998435"/>
                  <a:gd name="connsiteX798" fmla="*/ 329861 w 416014"/>
                  <a:gd name="connsiteY798" fmla="*/ 97330 h 998435"/>
                  <a:gd name="connsiteX799" fmla="*/ 330348 w 416014"/>
                  <a:gd name="connsiteY799" fmla="*/ 96230 h 998435"/>
                  <a:gd name="connsiteX800" fmla="*/ 331084 w 416014"/>
                  <a:gd name="connsiteY800" fmla="*/ 94174 h 998435"/>
                  <a:gd name="connsiteX801" fmla="*/ 331825 w 416014"/>
                  <a:gd name="connsiteY801" fmla="*/ 91490 h 998435"/>
                  <a:gd name="connsiteX802" fmla="*/ 332319 w 416014"/>
                  <a:gd name="connsiteY802" fmla="*/ 89431 h 998435"/>
                  <a:gd name="connsiteX803" fmla="*/ 332813 w 416014"/>
                  <a:gd name="connsiteY803" fmla="*/ 87610 h 998435"/>
                  <a:gd name="connsiteX804" fmla="*/ 333555 w 416014"/>
                  <a:gd name="connsiteY804" fmla="*/ 84688 h 998435"/>
                  <a:gd name="connsiteX805" fmla="*/ 334320 w 416014"/>
                  <a:gd name="connsiteY805" fmla="*/ 78595 h 998435"/>
                  <a:gd name="connsiteX806" fmla="*/ 333171 w 416014"/>
                  <a:gd name="connsiteY806" fmla="*/ 71630 h 998435"/>
                  <a:gd name="connsiteX807" fmla="*/ 331994 w 416014"/>
                  <a:gd name="connsiteY807" fmla="*/ 68691 h 998435"/>
                  <a:gd name="connsiteX808" fmla="*/ 331280 w 416014"/>
                  <a:gd name="connsiteY808" fmla="*/ 67773 h 998435"/>
                  <a:gd name="connsiteX809" fmla="*/ 330569 w 416014"/>
                  <a:gd name="connsiteY809" fmla="*/ 66617 h 998435"/>
                  <a:gd name="connsiteX810" fmla="*/ 330098 w 416014"/>
                  <a:gd name="connsiteY810" fmla="*/ 65413 h 998435"/>
                  <a:gd name="connsiteX811" fmla="*/ 329628 w 416014"/>
                  <a:gd name="connsiteY811" fmla="*/ 63923 h 998435"/>
                  <a:gd name="connsiteX812" fmla="*/ 328918 w 416014"/>
                  <a:gd name="connsiteY812" fmla="*/ 62764 h 998435"/>
                  <a:gd name="connsiteX813" fmla="*/ 328205 w 416014"/>
                  <a:gd name="connsiteY813" fmla="*/ 61849 h 998435"/>
                  <a:gd name="connsiteX814" fmla="*/ 327734 w 416014"/>
                  <a:gd name="connsiteY814" fmla="*/ 60597 h 998435"/>
                  <a:gd name="connsiteX815" fmla="*/ 327264 w 416014"/>
                  <a:gd name="connsiteY815" fmla="*/ 59104 h 998435"/>
                  <a:gd name="connsiteX816" fmla="*/ 326553 w 416014"/>
                  <a:gd name="connsiteY816" fmla="*/ 57948 h 998435"/>
                  <a:gd name="connsiteX817" fmla="*/ 325839 w 416014"/>
                  <a:gd name="connsiteY817" fmla="*/ 57222 h 998435"/>
                  <a:gd name="connsiteX818" fmla="*/ 324090 w 416014"/>
                  <a:gd name="connsiteY818" fmla="*/ 53609 h 998435"/>
                  <a:gd name="connsiteX819" fmla="*/ 323391 w 416014"/>
                  <a:gd name="connsiteY819" fmla="*/ 50724 h 998435"/>
                  <a:gd name="connsiteX820" fmla="*/ 322211 w 416014"/>
                  <a:gd name="connsiteY820" fmla="*/ 48073 h 998435"/>
                  <a:gd name="connsiteX821" fmla="*/ 321129 w 416014"/>
                  <a:gd name="connsiteY821" fmla="*/ 45186 h 998435"/>
                  <a:gd name="connsiteX822" fmla="*/ 318187 w 416014"/>
                  <a:gd name="connsiteY822" fmla="*/ 40507 h 998435"/>
                  <a:gd name="connsiteX823" fmla="*/ 316148 w 416014"/>
                  <a:gd name="connsiteY823" fmla="*/ 37374 h 998435"/>
                  <a:gd name="connsiteX824" fmla="*/ 315401 w 416014"/>
                  <a:gd name="connsiteY824" fmla="*/ 34248 h 998435"/>
                  <a:gd name="connsiteX825" fmla="*/ 314983 w 416014"/>
                  <a:gd name="connsiteY825" fmla="*/ 32517 h 998435"/>
                  <a:gd name="connsiteX826" fmla="*/ 309497 w 416014"/>
                  <a:gd name="connsiteY826" fmla="*/ 28060 h 998435"/>
                  <a:gd name="connsiteX827" fmla="*/ 308782 w 416014"/>
                  <a:gd name="connsiteY827" fmla="*/ 27381 h 998435"/>
                  <a:gd name="connsiteX828" fmla="*/ 308125 w 416014"/>
                  <a:gd name="connsiteY828" fmla="*/ 25459 h 998435"/>
                  <a:gd name="connsiteX829" fmla="*/ 296121 w 416014"/>
                  <a:gd name="connsiteY829" fmla="*/ 13080 h 998435"/>
                  <a:gd name="connsiteX830" fmla="*/ 295265 w 416014"/>
                  <a:gd name="connsiteY830" fmla="*/ 11827 h 998435"/>
                  <a:gd name="connsiteX831" fmla="*/ 292268 w 416014"/>
                  <a:gd name="connsiteY831" fmla="*/ 8252 h 998435"/>
                  <a:gd name="connsiteX832" fmla="*/ 288788 w 416014"/>
                  <a:gd name="connsiteY832" fmla="*/ 5107 h 998435"/>
                  <a:gd name="connsiteX833" fmla="*/ 285546 w 416014"/>
                  <a:gd name="connsiteY833" fmla="*/ 2201 h 998435"/>
                  <a:gd name="connsiteX834" fmla="*/ 283778 w 416014"/>
                  <a:gd name="connsiteY834" fmla="*/ 1230 h 998435"/>
                  <a:gd name="connsiteX835" fmla="*/ 282250 w 416014"/>
                  <a:gd name="connsiteY835" fmla="*/ 19 h 998435"/>
                  <a:gd name="connsiteX836" fmla="*/ 269098 w 416014"/>
                  <a:gd name="connsiteY836" fmla="*/ 17 h 998435"/>
                  <a:gd name="connsiteX837" fmla="*/ 254411 w 416014"/>
                  <a:gd name="connsiteY837" fmla="*/ 144 h 998435"/>
                  <a:gd name="connsiteX838" fmla="*/ 180766 w 416014"/>
                  <a:gd name="connsiteY838" fmla="*/ 72461 h 998435"/>
                  <a:gd name="connsiteX839" fmla="*/ 181226 w 416014"/>
                  <a:gd name="connsiteY839" fmla="*/ 75342 h 998435"/>
                  <a:gd name="connsiteX840" fmla="*/ 181648 w 416014"/>
                  <a:gd name="connsiteY840" fmla="*/ 76691 h 998435"/>
                  <a:gd name="connsiteX841" fmla="*/ 181915 w 416014"/>
                  <a:gd name="connsiteY841" fmla="*/ 79523 h 998435"/>
                  <a:gd name="connsiteX842" fmla="*/ 182285 w 416014"/>
                  <a:gd name="connsiteY842" fmla="*/ 81352 h 998435"/>
                  <a:gd name="connsiteX843" fmla="*/ 180755 w 416014"/>
                  <a:gd name="connsiteY843" fmla="*/ 80571 h 998435"/>
                  <a:gd name="connsiteX844" fmla="*/ 179279 w 416014"/>
                  <a:gd name="connsiteY844" fmla="*/ 78929 h 998435"/>
                  <a:gd name="connsiteX845" fmla="*/ 178807 w 416014"/>
                  <a:gd name="connsiteY845" fmla="*/ 77723 h 998435"/>
                  <a:gd name="connsiteX846" fmla="*/ 178957 w 416014"/>
                  <a:gd name="connsiteY846" fmla="*/ 70669 h 998435"/>
                  <a:gd name="connsiteX847" fmla="*/ 180766 w 416014"/>
                  <a:gd name="connsiteY847" fmla="*/ 72461 h 998435"/>
                  <a:gd name="connsiteX848" fmla="*/ 322245 w 416014"/>
                  <a:gd name="connsiteY848" fmla="*/ 88588 h 998435"/>
                  <a:gd name="connsiteX849" fmla="*/ 321558 w 416014"/>
                  <a:gd name="connsiteY849" fmla="*/ 90695 h 998435"/>
                  <a:gd name="connsiteX850" fmla="*/ 320086 w 416014"/>
                  <a:gd name="connsiteY850" fmla="*/ 94955 h 998435"/>
                  <a:gd name="connsiteX851" fmla="*/ 318102 w 416014"/>
                  <a:gd name="connsiteY851" fmla="*/ 97242 h 998435"/>
                  <a:gd name="connsiteX852" fmla="*/ 315920 w 416014"/>
                  <a:gd name="connsiteY852" fmla="*/ 100153 h 998435"/>
                  <a:gd name="connsiteX853" fmla="*/ 314947 w 416014"/>
                  <a:gd name="connsiteY853" fmla="*/ 101778 h 998435"/>
                  <a:gd name="connsiteX854" fmla="*/ 313977 w 416014"/>
                  <a:gd name="connsiteY854" fmla="*/ 103211 h 998435"/>
                  <a:gd name="connsiteX855" fmla="*/ 311543 w 416014"/>
                  <a:gd name="connsiteY855" fmla="*/ 107512 h 998435"/>
                  <a:gd name="connsiteX856" fmla="*/ 310572 w 416014"/>
                  <a:gd name="connsiteY856" fmla="*/ 109042 h 998435"/>
                  <a:gd name="connsiteX857" fmla="*/ 309848 w 416014"/>
                  <a:gd name="connsiteY857" fmla="*/ 109660 h 998435"/>
                  <a:gd name="connsiteX858" fmla="*/ 309124 w 416014"/>
                  <a:gd name="connsiteY858" fmla="*/ 110280 h 998435"/>
                  <a:gd name="connsiteX859" fmla="*/ 301786 w 416014"/>
                  <a:gd name="connsiteY859" fmla="*/ 115842 h 998435"/>
                  <a:gd name="connsiteX860" fmla="*/ 302688 w 416014"/>
                  <a:gd name="connsiteY860" fmla="*/ 110710 h 998435"/>
                  <a:gd name="connsiteX861" fmla="*/ 303373 w 416014"/>
                  <a:gd name="connsiteY861" fmla="*/ 108940 h 998435"/>
                  <a:gd name="connsiteX862" fmla="*/ 308109 w 416014"/>
                  <a:gd name="connsiteY862" fmla="*/ 104846 h 998435"/>
                  <a:gd name="connsiteX863" fmla="*/ 309362 w 416014"/>
                  <a:gd name="connsiteY863" fmla="*/ 103993 h 998435"/>
                  <a:gd name="connsiteX864" fmla="*/ 311161 w 416014"/>
                  <a:gd name="connsiteY864" fmla="*/ 101031 h 998435"/>
                  <a:gd name="connsiteX865" fmla="*/ 311791 w 416014"/>
                  <a:gd name="connsiteY865" fmla="*/ 100074 h 998435"/>
                  <a:gd name="connsiteX866" fmla="*/ 318824 w 416014"/>
                  <a:gd name="connsiteY866" fmla="*/ 90290 h 998435"/>
                  <a:gd name="connsiteX867" fmla="*/ 320811 w 416014"/>
                  <a:gd name="connsiteY867" fmla="*/ 87810 h 998435"/>
                  <a:gd name="connsiteX868" fmla="*/ 321536 w 416014"/>
                  <a:gd name="connsiteY868" fmla="*/ 87189 h 998435"/>
                  <a:gd name="connsiteX869" fmla="*/ 322245 w 416014"/>
                  <a:gd name="connsiteY869" fmla="*/ 88588 h 998435"/>
                  <a:gd name="connsiteX870" fmla="*/ 176470 w 416014"/>
                  <a:gd name="connsiteY870" fmla="*/ 101658 h 998435"/>
                  <a:gd name="connsiteX871" fmla="*/ 177569 w 416014"/>
                  <a:gd name="connsiteY871" fmla="*/ 102339 h 998435"/>
                  <a:gd name="connsiteX872" fmla="*/ 174756 w 416014"/>
                  <a:gd name="connsiteY872" fmla="*/ 106015 h 998435"/>
                  <a:gd name="connsiteX873" fmla="*/ 174290 w 416014"/>
                  <a:gd name="connsiteY873" fmla="*/ 104139 h 998435"/>
                  <a:gd name="connsiteX874" fmla="*/ 173297 w 416014"/>
                  <a:gd name="connsiteY874" fmla="*/ 102257 h 998435"/>
                  <a:gd name="connsiteX875" fmla="*/ 174455 w 416014"/>
                  <a:gd name="connsiteY875" fmla="*/ 101259 h 998435"/>
                  <a:gd name="connsiteX876" fmla="*/ 176470 w 416014"/>
                  <a:gd name="connsiteY876" fmla="*/ 101658 h 998435"/>
                  <a:gd name="connsiteX877" fmla="*/ 243481 w 416014"/>
                  <a:gd name="connsiteY877" fmla="*/ 146127 h 998435"/>
                  <a:gd name="connsiteX878" fmla="*/ 244173 w 416014"/>
                  <a:gd name="connsiteY878" fmla="*/ 149972 h 998435"/>
                  <a:gd name="connsiteX879" fmla="*/ 242859 w 416014"/>
                  <a:gd name="connsiteY879" fmla="*/ 152267 h 998435"/>
                  <a:gd name="connsiteX880" fmla="*/ 241498 w 416014"/>
                  <a:gd name="connsiteY880" fmla="*/ 154750 h 998435"/>
                  <a:gd name="connsiteX881" fmla="*/ 240798 w 416014"/>
                  <a:gd name="connsiteY881" fmla="*/ 158393 h 998435"/>
                  <a:gd name="connsiteX882" fmla="*/ 241721 w 416014"/>
                  <a:gd name="connsiteY882" fmla="*/ 163250 h 998435"/>
                  <a:gd name="connsiteX883" fmla="*/ 242859 w 416014"/>
                  <a:gd name="connsiteY883" fmla="*/ 165179 h 998435"/>
                  <a:gd name="connsiteX884" fmla="*/ 255193 w 416014"/>
                  <a:gd name="connsiteY884" fmla="*/ 165415 h 998435"/>
                  <a:gd name="connsiteX885" fmla="*/ 256152 w 416014"/>
                  <a:gd name="connsiteY885" fmla="*/ 165468 h 998435"/>
                  <a:gd name="connsiteX886" fmla="*/ 259223 w 416014"/>
                  <a:gd name="connsiteY886" fmla="*/ 171922 h 998435"/>
                  <a:gd name="connsiteX887" fmla="*/ 260356 w 416014"/>
                  <a:gd name="connsiteY887" fmla="*/ 174713 h 998435"/>
                  <a:gd name="connsiteX888" fmla="*/ 261816 w 416014"/>
                  <a:gd name="connsiteY888" fmla="*/ 178421 h 998435"/>
                  <a:gd name="connsiteX889" fmla="*/ 262429 w 416014"/>
                  <a:gd name="connsiteY889" fmla="*/ 179866 h 998435"/>
                  <a:gd name="connsiteX890" fmla="*/ 264411 w 416014"/>
                  <a:gd name="connsiteY890" fmla="*/ 184489 h 998435"/>
                  <a:gd name="connsiteX891" fmla="*/ 265308 w 416014"/>
                  <a:gd name="connsiteY891" fmla="*/ 186511 h 998435"/>
                  <a:gd name="connsiteX892" fmla="*/ 266011 w 416014"/>
                  <a:gd name="connsiteY892" fmla="*/ 188725 h 998435"/>
                  <a:gd name="connsiteX893" fmla="*/ 266287 w 416014"/>
                  <a:gd name="connsiteY893" fmla="*/ 190407 h 998435"/>
                  <a:gd name="connsiteX894" fmla="*/ 267434 w 416014"/>
                  <a:gd name="connsiteY894" fmla="*/ 203809 h 998435"/>
                  <a:gd name="connsiteX895" fmla="*/ 266411 w 416014"/>
                  <a:gd name="connsiteY895" fmla="*/ 206009 h 998435"/>
                  <a:gd name="connsiteX896" fmla="*/ 265591 w 416014"/>
                  <a:gd name="connsiteY896" fmla="*/ 206385 h 998435"/>
                  <a:gd name="connsiteX897" fmla="*/ 263723 w 416014"/>
                  <a:gd name="connsiteY897" fmla="*/ 205795 h 998435"/>
                  <a:gd name="connsiteX898" fmla="*/ 258798 w 416014"/>
                  <a:gd name="connsiteY898" fmla="*/ 203504 h 998435"/>
                  <a:gd name="connsiteX899" fmla="*/ 255809 w 416014"/>
                  <a:gd name="connsiteY899" fmla="*/ 198682 h 998435"/>
                  <a:gd name="connsiteX900" fmla="*/ 254247 w 416014"/>
                  <a:gd name="connsiteY900" fmla="*/ 195742 h 998435"/>
                  <a:gd name="connsiteX901" fmla="*/ 253205 w 416014"/>
                  <a:gd name="connsiteY901" fmla="*/ 193861 h 998435"/>
                  <a:gd name="connsiteX902" fmla="*/ 249930 w 416014"/>
                  <a:gd name="connsiteY902" fmla="*/ 188989 h 998435"/>
                  <a:gd name="connsiteX903" fmla="*/ 248456 w 416014"/>
                  <a:gd name="connsiteY903" fmla="*/ 186961 h 998435"/>
                  <a:gd name="connsiteX904" fmla="*/ 248077 w 416014"/>
                  <a:gd name="connsiteY904" fmla="*/ 186335 h 998435"/>
                  <a:gd name="connsiteX905" fmla="*/ 246414 w 416014"/>
                  <a:gd name="connsiteY905" fmla="*/ 184067 h 998435"/>
                  <a:gd name="connsiteX906" fmla="*/ 244751 w 416014"/>
                  <a:gd name="connsiteY906" fmla="*/ 181800 h 998435"/>
                  <a:gd name="connsiteX907" fmla="*/ 244036 w 416014"/>
                  <a:gd name="connsiteY907" fmla="*/ 181168 h 998435"/>
                  <a:gd name="connsiteX908" fmla="*/ 243320 w 416014"/>
                  <a:gd name="connsiteY908" fmla="*/ 180539 h 998435"/>
                  <a:gd name="connsiteX909" fmla="*/ 240081 w 416014"/>
                  <a:gd name="connsiteY909" fmla="*/ 177300 h 998435"/>
                  <a:gd name="connsiteX910" fmla="*/ 236185 w 416014"/>
                  <a:gd name="connsiteY910" fmla="*/ 171846 h 998435"/>
                  <a:gd name="connsiteX911" fmla="*/ 234242 w 416014"/>
                  <a:gd name="connsiteY911" fmla="*/ 168619 h 998435"/>
                  <a:gd name="connsiteX912" fmla="*/ 234054 w 416014"/>
                  <a:gd name="connsiteY912" fmla="*/ 168183 h 998435"/>
                  <a:gd name="connsiteX913" fmla="*/ 233818 w 416014"/>
                  <a:gd name="connsiteY913" fmla="*/ 167413 h 998435"/>
                  <a:gd name="connsiteX914" fmla="*/ 229544 w 416014"/>
                  <a:gd name="connsiteY914" fmla="*/ 161383 h 998435"/>
                  <a:gd name="connsiteX915" fmla="*/ 229115 w 416014"/>
                  <a:gd name="connsiteY915" fmla="*/ 160901 h 998435"/>
                  <a:gd name="connsiteX916" fmla="*/ 228048 w 416014"/>
                  <a:gd name="connsiteY916" fmla="*/ 155900 h 998435"/>
                  <a:gd name="connsiteX917" fmla="*/ 230678 w 416014"/>
                  <a:gd name="connsiteY917" fmla="*/ 150829 h 998435"/>
                  <a:gd name="connsiteX918" fmla="*/ 231068 w 416014"/>
                  <a:gd name="connsiteY918" fmla="*/ 150113 h 998435"/>
                  <a:gd name="connsiteX919" fmla="*/ 232181 w 416014"/>
                  <a:gd name="connsiteY919" fmla="*/ 148875 h 998435"/>
                  <a:gd name="connsiteX920" fmla="*/ 233822 w 416014"/>
                  <a:gd name="connsiteY920" fmla="*/ 147541 h 998435"/>
                  <a:gd name="connsiteX921" fmla="*/ 234789 w 416014"/>
                  <a:gd name="connsiteY921" fmla="*/ 146733 h 998435"/>
                  <a:gd name="connsiteX922" fmla="*/ 238064 w 416014"/>
                  <a:gd name="connsiteY922" fmla="*/ 145174 h 998435"/>
                  <a:gd name="connsiteX923" fmla="*/ 240421 w 416014"/>
                  <a:gd name="connsiteY923" fmla="*/ 144665 h 998435"/>
                  <a:gd name="connsiteX924" fmla="*/ 243481 w 416014"/>
                  <a:gd name="connsiteY924" fmla="*/ 146127 h 99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</a:cxnLst>
                <a:rect l="l" t="t" r="r" b="b"/>
                <a:pathLst>
                  <a:path w="416014" h="998435">
                    <a:moveTo>
                      <a:pt x="254411" y="144"/>
                    </a:moveTo>
                    <a:cubicBezTo>
                      <a:pt x="253592" y="235"/>
                      <a:pt x="252629" y="659"/>
                      <a:pt x="252339" y="1043"/>
                    </a:cubicBezTo>
                    <a:cubicBezTo>
                      <a:pt x="252000" y="1423"/>
                      <a:pt x="251470" y="1707"/>
                      <a:pt x="251182" y="1707"/>
                    </a:cubicBezTo>
                    <a:cubicBezTo>
                      <a:pt x="250367" y="1701"/>
                      <a:pt x="245501" y="4063"/>
                      <a:pt x="244389" y="5016"/>
                    </a:cubicBezTo>
                    <a:cubicBezTo>
                      <a:pt x="243858" y="5491"/>
                      <a:pt x="242894" y="6011"/>
                      <a:pt x="242270" y="6199"/>
                    </a:cubicBezTo>
                    <a:cubicBezTo>
                      <a:pt x="241018" y="6573"/>
                      <a:pt x="240971" y="6623"/>
                      <a:pt x="238314" y="8811"/>
                    </a:cubicBezTo>
                    <a:cubicBezTo>
                      <a:pt x="237348" y="9572"/>
                      <a:pt x="236383" y="10236"/>
                      <a:pt x="236191" y="10233"/>
                    </a:cubicBezTo>
                    <a:cubicBezTo>
                      <a:pt x="235951" y="10233"/>
                      <a:pt x="235132" y="10707"/>
                      <a:pt x="234311" y="11324"/>
                    </a:cubicBezTo>
                    <a:cubicBezTo>
                      <a:pt x="233491" y="11941"/>
                      <a:pt x="232092" y="12746"/>
                      <a:pt x="231274" y="13127"/>
                    </a:cubicBezTo>
                    <a:cubicBezTo>
                      <a:pt x="230406" y="13504"/>
                      <a:pt x="229682" y="14075"/>
                      <a:pt x="229681" y="14361"/>
                    </a:cubicBezTo>
                    <a:cubicBezTo>
                      <a:pt x="229678" y="14698"/>
                      <a:pt x="229340" y="14984"/>
                      <a:pt x="228955" y="14982"/>
                    </a:cubicBezTo>
                    <a:cubicBezTo>
                      <a:pt x="227996" y="14973"/>
                      <a:pt x="226405" y="15874"/>
                      <a:pt x="224763" y="17302"/>
                    </a:cubicBezTo>
                    <a:cubicBezTo>
                      <a:pt x="223990" y="17967"/>
                      <a:pt x="223413" y="18203"/>
                      <a:pt x="223414" y="17917"/>
                    </a:cubicBezTo>
                    <a:cubicBezTo>
                      <a:pt x="223420" y="17243"/>
                      <a:pt x="220733" y="17126"/>
                      <a:pt x="220295" y="17797"/>
                    </a:cubicBezTo>
                    <a:cubicBezTo>
                      <a:pt x="220149" y="18034"/>
                      <a:pt x="219427" y="18270"/>
                      <a:pt x="218707" y="18264"/>
                    </a:cubicBezTo>
                    <a:cubicBezTo>
                      <a:pt x="217700" y="18256"/>
                      <a:pt x="217265" y="18590"/>
                      <a:pt x="216825" y="19690"/>
                    </a:cubicBezTo>
                    <a:cubicBezTo>
                      <a:pt x="216286" y="21029"/>
                      <a:pt x="216190" y="21077"/>
                      <a:pt x="213985" y="20822"/>
                    </a:cubicBezTo>
                    <a:cubicBezTo>
                      <a:pt x="211299" y="20465"/>
                      <a:pt x="209086" y="21120"/>
                      <a:pt x="208646" y="22364"/>
                    </a:cubicBezTo>
                    <a:cubicBezTo>
                      <a:pt x="208058" y="23944"/>
                      <a:pt x="207430" y="24467"/>
                      <a:pt x="206761" y="23935"/>
                    </a:cubicBezTo>
                    <a:cubicBezTo>
                      <a:pt x="206381" y="23549"/>
                      <a:pt x="205900" y="23545"/>
                      <a:pt x="205273" y="23877"/>
                    </a:cubicBezTo>
                    <a:cubicBezTo>
                      <a:pt x="204117" y="24491"/>
                      <a:pt x="202578" y="25009"/>
                      <a:pt x="202194" y="24956"/>
                    </a:cubicBezTo>
                    <a:cubicBezTo>
                      <a:pt x="202002" y="24907"/>
                      <a:pt x="201471" y="25336"/>
                      <a:pt x="201035" y="25814"/>
                    </a:cubicBezTo>
                    <a:cubicBezTo>
                      <a:pt x="200550" y="26335"/>
                      <a:pt x="199876" y="26761"/>
                      <a:pt x="199491" y="26758"/>
                    </a:cubicBezTo>
                    <a:cubicBezTo>
                      <a:pt x="199156" y="26756"/>
                      <a:pt x="198816" y="27139"/>
                      <a:pt x="198765" y="27568"/>
                    </a:cubicBezTo>
                    <a:cubicBezTo>
                      <a:pt x="198762" y="28049"/>
                      <a:pt x="198661" y="28722"/>
                      <a:pt x="198658" y="29009"/>
                    </a:cubicBezTo>
                    <a:cubicBezTo>
                      <a:pt x="198608" y="29345"/>
                      <a:pt x="197493" y="30729"/>
                      <a:pt x="196091" y="32110"/>
                    </a:cubicBezTo>
                    <a:cubicBezTo>
                      <a:pt x="193287" y="34968"/>
                      <a:pt x="192070" y="37072"/>
                      <a:pt x="192056" y="39089"/>
                    </a:cubicBezTo>
                    <a:cubicBezTo>
                      <a:pt x="192042" y="40818"/>
                      <a:pt x="193233" y="42026"/>
                      <a:pt x="194056" y="41215"/>
                    </a:cubicBezTo>
                    <a:cubicBezTo>
                      <a:pt x="194733" y="40548"/>
                      <a:pt x="196365" y="40463"/>
                      <a:pt x="196361" y="41040"/>
                    </a:cubicBezTo>
                    <a:cubicBezTo>
                      <a:pt x="196355" y="41713"/>
                      <a:pt x="194666" y="43044"/>
                      <a:pt x="193849" y="43038"/>
                    </a:cubicBezTo>
                    <a:cubicBezTo>
                      <a:pt x="193418" y="43035"/>
                      <a:pt x="191630" y="44653"/>
                      <a:pt x="189839" y="46608"/>
                    </a:cubicBezTo>
                    <a:cubicBezTo>
                      <a:pt x="187952" y="48659"/>
                      <a:pt x="186213" y="50180"/>
                      <a:pt x="185685" y="50177"/>
                    </a:cubicBezTo>
                    <a:cubicBezTo>
                      <a:pt x="185157" y="50172"/>
                      <a:pt x="184771" y="50458"/>
                      <a:pt x="184770" y="50795"/>
                    </a:cubicBezTo>
                    <a:cubicBezTo>
                      <a:pt x="184766" y="51177"/>
                      <a:pt x="184282" y="51702"/>
                      <a:pt x="183656" y="52032"/>
                    </a:cubicBezTo>
                    <a:cubicBezTo>
                      <a:pt x="183077" y="52366"/>
                      <a:pt x="182351" y="53080"/>
                      <a:pt x="182107" y="53653"/>
                    </a:cubicBezTo>
                    <a:cubicBezTo>
                      <a:pt x="181815" y="54226"/>
                      <a:pt x="181283" y="54704"/>
                      <a:pt x="180900" y="54700"/>
                    </a:cubicBezTo>
                    <a:cubicBezTo>
                      <a:pt x="180371" y="54697"/>
                      <a:pt x="180176" y="55320"/>
                      <a:pt x="180114" y="57000"/>
                    </a:cubicBezTo>
                    <a:cubicBezTo>
                      <a:pt x="180057" y="58247"/>
                      <a:pt x="180193" y="59399"/>
                      <a:pt x="180431" y="59545"/>
                    </a:cubicBezTo>
                    <a:cubicBezTo>
                      <a:pt x="181100" y="59935"/>
                      <a:pt x="180945" y="61467"/>
                      <a:pt x="180125" y="62135"/>
                    </a:cubicBezTo>
                    <a:cubicBezTo>
                      <a:pt x="179690" y="62469"/>
                      <a:pt x="179492" y="63138"/>
                      <a:pt x="179679" y="63811"/>
                    </a:cubicBezTo>
                    <a:cubicBezTo>
                      <a:pt x="179865" y="64581"/>
                      <a:pt x="179621" y="65154"/>
                      <a:pt x="178800" y="65822"/>
                    </a:cubicBezTo>
                    <a:cubicBezTo>
                      <a:pt x="176579" y="67630"/>
                      <a:pt x="175990" y="69496"/>
                      <a:pt x="175949" y="74921"/>
                    </a:cubicBezTo>
                    <a:cubicBezTo>
                      <a:pt x="175915" y="79383"/>
                      <a:pt x="176007" y="79913"/>
                      <a:pt x="176635" y="79388"/>
                    </a:cubicBezTo>
                    <a:cubicBezTo>
                      <a:pt x="177264" y="78865"/>
                      <a:pt x="177358" y="79012"/>
                      <a:pt x="177350" y="80067"/>
                    </a:cubicBezTo>
                    <a:cubicBezTo>
                      <a:pt x="177346" y="80737"/>
                      <a:pt x="177631" y="81317"/>
                      <a:pt x="177965" y="81320"/>
                    </a:cubicBezTo>
                    <a:cubicBezTo>
                      <a:pt x="178301" y="81370"/>
                      <a:pt x="178204" y="81609"/>
                      <a:pt x="177721" y="81989"/>
                    </a:cubicBezTo>
                    <a:cubicBezTo>
                      <a:pt x="177238" y="82321"/>
                      <a:pt x="176847" y="83134"/>
                      <a:pt x="176843" y="83760"/>
                    </a:cubicBezTo>
                    <a:cubicBezTo>
                      <a:pt x="176838" y="84573"/>
                      <a:pt x="176981" y="84719"/>
                      <a:pt x="177271" y="84243"/>
                    </a:cubicBezTo>
                    <a:cubicBezTo>
                      <a:pt x="177611" y="83716"/>
                      <a:pt x="177994" y="83816"/>
                      <a:pt x="179189" y="84737"/>
                    </a:cubicBezTo>
                    <a:cubicBezTo>
                      <a:pt x="180000" y="85319"/>
                      <a:pt x="180664" y="86236"/>
                      <a:pt x="180662" y="86715"/>
                    </a:cubicBezTo>
                    <a:cubicBezTo>
                      <a:pt x="180658" y="87195"/>
                      <a:pt x="180891" y="88015"/>
                      <a:pt x="181176" y="88494"/>
                    </a:cubicBezTo>
                    <a:cubicBezTo>
                      <a:pt x="181604" y="89170"/>
                      <a:pt x="181599" y="89699"/>
                      <a:pt x="181062" y="90847"/>
                    </a:cubicBezTo>
                    <a:cubicBezTo>
                      <a:pt x="180379" y="92329"/>
                      <a:pt x="178886" y="92991"/>
                      <a:pt x="176199" y="92970"/>
                    </a:cubicBezTo>
                    <a:cubicBezTo>
                      <a:pt x="173798" y="92953"/>
                      <a:pt x="173416" y="92804"/>
                      <a:pt x="173421" y="92134"/>
                    </a:cubicBezTo>
                    <a:cubicBezTo>
                      <a:pt x="173427" y="91414"/>
                      <a:pt x="171668" y="88953"/>
                      <a:pt x="171140" y="88947"/>
                    </a:cubicBezTo>
                    <a:cubicBezTo>
                      <a:pt x="170948" y="88947"/>
                      <a:pt x="170268" y="90045"/>
                      <a:pt x="169636" y="91385"/>
                    </a:cubicBezTo>
                    <a:cubicBezTo>
                      <a:pt x="168659" y="93395"/>
                      <a:pt x="168558" y="94018"/>
                      <a:pt x="168986" y="94741"/>
                    </a:cubicBezTo>
                    <a:cubicBezTo>
                      <a:pt x="169745" y="95947"/>
                      <a:pt x="169632" y="98106"/>
                      <a:pt x="168807" y="99202"/>
                    </a:cubicBezTo>
                    <a:cubicBezTo>
                      <a:pt x="168419" y="99727"/>
                      <a:pt x="168078" y="100636"/>
                      <a:pt x="168073" y="101213"/>
                    </a:cubicBezTo>
                    <a:cubicBezTo>
                      <a:pt x="168068" y="101836"/>
                      <a:pt x="167871" y="102459"/>
                      <a:pt x="167582" y="102600"/>
                    </a:cubicBezTo>
                    <a:cubicBezTo>
                      <a:pt x="167342" y="102743"/>
                      <a:pt x="167094" y="103653"/>
                      <a:pt x="167088" y="104566"/>
                    </a:cubicBezTo>
                    <a:cubicBezTo>
                      <a:pt x="167076" y="106102"/>
                      <a:pt x="166980" y="106243"/>
                      <a:pt x="165780" y="106090"/>
                    </a:cubicBezTo>
                    <a:cubicBezTo>
                      <a:pt x="164677" y="105988"/>
                      <a:pt x="164387" y="106129"/>
                      <a:pt x="164285" y="107041"/>
                    </a:cubicBezTo>
                    <a:cubicBezTo>
                      <a:pt x="164084" y="108431"/>
                      <a:pt x="166171" y="111757"/>
                      <a:pt x="167511" y="112199"/>
                    </a:cubicBezTo>
                    <a:cubicBezTo>
                      <a:pt x="168278" y="112446"/>
                      <a:pt x="168465" y="112928"/>
                      <a:pt x="168453" y="114557"/>
                    </a:cubicBezTo>
                    <a:cubicBezTo>
                      <a:pt x="168437" y="116670"/>
                      <a:pt x="168722" y="117106"/>
                      <a:pt x="171586" y="119429"/>
                    </a:cubicBezTo>
                    <a:cubicBezTo>
                      <a:pt x="172588" y="120205"/>
                      <a:pt x="173688" y="120646"/>
                      <a:pt x="174840" y="120656"/>
                    </a:cubicBezTo>
                    <a:cubicBezTo>
                      <a:pt x="175800" y="120661"/>
                      <a:pt x="176567" y="120860"/>
                      <a:pt x="176565" y="121050"/>
                    </a:cubicBezTo>
                    <a:cubicBezTo>
                      <a:pt x="176563" y="121243"/>
                      <a:pt x="175691" y="122294"/>
                      <a:pt x="174628" y="123294"/>
                    </a:cubicBezTo>
                    <a:cubicBezTo>
                      <a:pt x="173564" y="124291"/>
                      <a:pt x="172691" y="125536"/>
                      <a:pt x="172688" y="126016"/>
                    </a:cubicBezTo>
                    <a:cubicBezTo>
                      <a:pt x="172684" y="126495"/>
                      <a:pt x="172296" y="127019"/>
                      <a:pt x="171863" y="127160"/>
                    </a:cubicBezTo>
                    <a:cubicBezTo>
                      <a:pt x="169843" y="127768"/>
                      <a:pt x="165942" y="129564"/>
                      <a:pt x="162809" y="131270"/>
                    </a:cubicBezTo>
                    <a:cubicBezTo>
                      <a:pt x="160929" y="132312"/>
                      <a:pt x="158222" y="134787"/>
                      <a:pt x="158217" y="135507"/>
                    </a:cubicBezTo>
                    <a:cubicBezTo>
                      <a:pt x="158215" y="135747"/>
                      <a:pt x="157974" y="135890"/>
                      <a:pt x="157734" y="135887"/>
                    </a:cubicBezTo>
                    <a:cubicBezTo>
                      <a:pt x="156534" y="135878"/>
                      <a:pt x="153384" y="139887"/>
                      <a:pt x="153373" y="141423"/>
                    </a:cubicBezTo>
                    <a:cubicBezTo>
                      <a:pt x="153370" y="141807"/>
                      <a:pt x="152837" y="142569"/>
                      <a:pt x="152160" y="143140"/>
                    </a:cubicBezTo>
                    <a:cubicBezTo>
                      <a:pt x="151338" y="143854"/>
                      <a:pt x="151046" y="144477"/>
                      <a:pt x="151233" y="145104"/>
                    </a:cubicBezTo>
                    <a:cubicBezTo>
                      <a:pt x="151420" y="145727"/>
                      <a:pt x="151227" y="146063"/>
                      <a:pt x="150504" y="146251"/>
                    </a:cubicBezTo>
                    <a:cubicBezTo>
                      <a:pt x="149928" y="146388"/>
                      <a:pt x="149492" y="146865"/>
                      <a:pt x="149489" y="147298"/>
                    </a:cubicBezTo>
                    <a:cubicBezTo>
                      <a:pt x="149486" y="147728"/>
                      <a:pt x="148950" y="148878"/>
                      <a:pt x="148271" y="149832"/>
                    </a:cubicBezTo>
                    <a:cubicBezTo>
                      <a:pt x="147592" y="150789"/>
                      <a:pt x="147054" y="151889"/>
                      <a:pt x="147053" y="152222"/>
                    </a:cubicBezTo>
                    <a:cubicBezTo>
                      <a:pt x="147050" y="152608"/>
                      <a:pt x="146854" y="153085"/>
                      <a:pt x="146613" y="153326"/>
                    </a:cubicBezTo>
                    <a:cubicBezTo>
                      <a:pt x="146370" y="153609"/>
                      <a:pt x="145155" y="155713"/>
                      <a:pt x="143890" y="158103"/>
                    </a:cubicBezTo>
                    <a:cubicBezTo>
                      <a:pt x="142623" y="160447"/>
                      <a:pt x="141408" y="162597"/>
                      <a:pt x="141213" y="162884"/>
                    </a:cubicBezTo>
                    <a:cubicBezTo>
                      <a:pt x="141020" y="163122"/>
                      <a:pt x="140677" y="164127"/>
                      <a:pt x="140477" y="165038"/>
                    </a:cubicBezTo>
                    <a:cubicBezTo>
                      <a:pt x="140278" y="165951"/>
                      <a:pt x="139693" y="167288"/>
                      <a:pt x="139207" y="167957"/>
                    </a:cubicBezTo>
                    <a:cubicBezTo>
                      <a:pt x="138528" y="168911"/>
                      <a:pt x="138229" y="170494"/>
                      <a:pt x="137961" y="174187"/>
                    </a:cubicBezTo>
                    <a:cubicBezTo>
                      <a:pt x="137692" y="178025"/>
                      <a:pt x="137393" y="179415"/>
                      <a:pt x="136717" y="180129"/>
                    </a:cubicBezTo>
                    <a:cubicBezTo>
                      <a:pt x="135991" y="180939"/>
                      <a:pt x="135788" y="182330"/>
                      <a:pt x="135451" y="188904"/>
                    </a:cubicBezTo>
                    <a:cubicBezTo>
                      <a:pt x="135227" y="193222"/>
                      <a:pt x="134865" y="196818"/>
                      <a:pt x="134623" y="196961"/>
                    </a:cubicBezTo>
                    <a:cubicBezTo>
                      <a:pt x="134430" y="197104"/>
                      <a:pt x="134231" y="198158"/>
                      <a:pt x="134222" y="199311"/>
                    </a:cubicBezTo>
                    <a:cubicBezTo>
                      <a:pt x="134213" y="200464"/>
                      <a:pt x="134012" y="201564"/>
                      <a:pt x="133723" y="201708"/>
                    </a:cubicBezTo>
                    <a:cubicBezTo>
                      <a:pt x="133483" y="201848"/>
                      <a:pt x="133238" y="202472"/>
                      <a:pt x="133187" y="203047"/>
                    </a:cubicBezTo>
                    <a:cubicBezTo>
                      <a:pt x="132895" y="209908"/>
                      <a:pt x="132532" y="213458"/>
                      <a:pt x="132196" y="213455"/>
                    </a:cubicBezTo>
                    <a:cubicBezTo>
                      <a:pt x="131716" y="213452"/>
                      <a:pt x="130911" y="218390"/>
                      <a:pt x="131091" y="220023"/>
                    </a:cubicBezTo>
                    <a:cubicBezTo>
                      <a:pt x="131183" y="220650"/>
                      <a:pt x="130987" y="221126"/>
                      <a:pt x="130700" y="221124"/>
                    </a:cubicBezTo>
                    <a:cubicBezTo>
                      <a:pt x="130411" y="221124"/>
                      <a:pt x="130210" y="222370"/>
                      <a:pt x="130197" y="224146"/>
                    </a:cubicBezTo>
                    <a:cubicBezTo>
                      <a:pt x="130185" y="225825"/>
                      <a:pt x="129932" y="227408"/>
                      <a:pt x="129643" y="227692"/>
                    </a:cubicBezTo>
                    <a:cubicBezTo>
                      <a:pt x="129352" y="227978"/>
                      <a:pt x="128956" y="229799"/>
                      <a:pt x="128797" y="231671"/>
                    </a:cubicBezTo>
                    <a:cubicBezTo>
                      <a:pt x="128686" y="233541"/>
                      <a:pt x="128338" y="235171"/>
                      <a:pt x="128145" y="235314"/>
                    </a:cubicBezTo>
                    <a:cubicBezTo>
                      <a:pt x="127904" y="235457"/>
                      <a:pt x="127699" y="237326"/>
                      <a:pt x="127682" y="239533"/>
                    </a:cubicBezTo>
                    <a:cubicBezTo>
                      <a:pt x="127666" y="241695"/>
                      <a:pt x="127459" y="243659"/>
                      <a:pt x="127170" y="243945"/>
                    </a:cubicBezTo>
                    <a:cubicBezTo>
                      <a:pt x="126637" y="244469"/>
                      <a:pt x="126527" y="246435"/>
                      <a:pt x="126934" y="249704"/>
                    </a:cubicBezTo>
                    <a:cubicBezTo>
                      <a:pt x="127114" y="251336"/>
                      <a:pt x="127011" y="252295"/>
                      <a:pt x="126673" y="252486"/>
                    </a:cubicBezTo>
                    <a:cubicBezTo>
                      <a:pt x="126384" y="252676"/>
                      <a:pt x="126138" y="253536"/>
                      <a:pt x="126130" y="254449"/>
                    </a:cubicBezTo>
                    <a:cubicBezTo>
                      <a:pt x="126123" y="255361"/>
                      <a:pt x="125926" y="256222"/>
                      <a:pt x="125636" y="256366"/>
                    </a:cubicBezTo>
                    <a:cubicBezTo>
                      <a:pt x="125300" y="256556"/>
                      <a:pt x="125063" y="268985"/>
                      <a:pt x="124890" y="292073"/>
                    </a:cubicBezTo>
                    <a:cubicBezTo>
                      <a:pt x="124634" y="326437"/>
                      <a:pt x="124674" y="327493"/>
                      <a:pt x="125533" y="328315"/>
                    </a:cubicBezTo>
                    <a:cubicBezTo>
                      <a:pt x="126485" y="329234"/>
                      <a:pt x="126666" y="330820"/>
                      <a:pt x="125891" y="331823"/>
                    </a:cubicBezTo>
                    <a:cubicBezTo>
                      <a:pt x="125648" y="332157"/>
                      <a:pt x="125643" y="332683"/>
                      <a:pt x="125834" y="333023"/>
                    </a:cubicBezTo>
                    <a:cubicBezTo>
                      <a:pt x="126022" y="333359"/>
                      <a:pt x="126255" y="334369"/>
                      <a:pt x="126295" y="335329"/>
                    </a:cubicBezTo>
                    <a:cubicBezTo>
                      <a:pt x="126337" y="336241"/>
                      <a:pt x="126505" y="339506"/>
                      <a:pt x="126674" y="342532"/>
                    </a:cubicBezTo>
                    <a:cubicBezTo>
                      <a:pt x="126796" y="345557"/>
                      <a:pt x="127158" y="348489"/>
                      <a:pt x="127394" y="349018"/>
                    </a:cubicBezTo>
                    <a:cubicBezTo>
                      <a:pt x="127865" y="350174"/>
                      <a:pt x="128743" y="354739"/>
                      <a:pt x="129053" y="358150"/>
                    </a:cubicBezTo>
                    <a:cubicBezTo>
                      <a:pt x="129188" y="359447"/>
                      <a:pt x="129466" y="360746"/>
                      <a:pt x="129704" y="360985"/>
                    </a:cubicBezTo>
                    <a:cubicBezTo>
                      <a:pt x="129943" y="361275"/>
                      <a:pt x="130125" y="362430"/>
                      <a:pt x="130117" y="363630"/>
                    </a:cubicBezTo>
                    <a:cubicBezTo>
                      <a:pt x="130108" y="364877"/>
                      <a:pt x="130431" y="366465"/>
                      <a:pt x="130810" y="367188"/>
                    </a:cubicBezTo>
                    <a:cubicBezTo>
                      <a:pt x="131284" y="368101"/>
                      <a:pt x="131598" y="370889"/>
                      <a:pt x="131754" y="375834"/>
                    </a:cubicBezTo>
                    <a:cubicBezTo>
                      <a:pt x="131916" y="379867"/>
                      <a:pt x="132180" y="383228"/>
                      <a:pt x="132369" y="383375"/>
                    </a:cubicBezTo>
                    <a:cubicBezTo>
                      <a:pt x="132513" y="383521"/>
                      <a:pt x="133129" y="384579"/>
                      <a:pt x="133648" y="385785"/>
                    </a:cubicBezTo>
                    <a:cubicBezTo>
                      <a:pt x="134215" y="386987"/>
                      <a:pt x="135545" y="388822"/>
                      <a:pt x="136593" y="389885"/>
                    </a:cubicBezTo>
                    <a:cubicBezTo>
                      <a:pt x="137689" y="390900"/>
                      <a:pt x="138545" y="392011"/>
                      <a:pt x="138543" y="392298"/>
                    </a:cubicBezTo>
                    <a:cubicBezTo>
                      <a:pt x="138538" y="392970"/>
                      <a:pt x="141540" y="395920"/>
                      <a:pt x="142211" y="395926"/>
                    </a:cubicBezTo>
                    <a:cubicBezTo>
                      <a:pt x="142548" y="395930"/>
                      <a:pt x="143120" y="396412"/>
                      <a:pt x="143547" y="396991"/>
                    </a:cubicBezTo>
                    <a:cubicBezTo>
                      <a:pt x="144213" y="397956"/>
                      <a:pt x="144787" y="398106"/>
                      <a:pt x="148481" y="398325"/>
                    </a:cubicBezTo>
                    <a:cubicBezTo>
                      <a:pt x="150786" y="398390"/>
                      <a:pt x="152941" y="398743"/>
                      <a:pt x="153276" y="398984"/>
                    </a:cubicBezTo>
                    <a:cubicBezTo>
                      <a:pt x="153656" y="399324"/>
                      <a:pt x="153839" y="400862"/>
                      <a:pt x="153818" y="403501"/>
                    </a:cubicBezTo>
                    <a:cubicBezTo>
                      <a:pt x="153802" y="405660"/>
                      <a:pt x="154028" y="407632"/>
                      <a:pt x="154267" y="407779"/>
                    </a:cubicBezTo>
                    <a:cubicBezTo>
                      <a:pt x="154554" y="407925"/>
                      <a:pt x="154738" y="409031"/>
                      <a:pt x="154730" y="410231"/>
                    </a:cubicBezTo>
                    <a:cubicBezTo>
                      <a:pt x="154712" y="412533"/>
                      <a:pt x="156039" y="414848"/>
                      <a:pt x="158471" y="416978"/>
                    </a:cubicBezTo>
                    <a:cubicBezTo>
                      <a:pt x="159616" y="417946"/>
                      <a:pt x="159662" y="418236"/>
                      <a:pt x="159489" y="422267"/>
                    </a:cubicBezTo>
                    <a:cubicBezTo>
                      <a:pt x="159422" y="424617"/>
                      <a:pt x="159168" y="426634"/>
                      <a:pt x="158975" y="426773"/>
                    </a:cubicBezTo>
                    <a:cubicBezTo>
                      <a:pt x="158250" y="427251"/>
                      <a:pt x="157511" y="429980"/>
                      <a:pt x="157150" y="433240"/>
                    </a:cubicBezTo>
                    <a:cubicBezTo>
                      <a:pt x="156992" y="435066"/>
                      <a:pt x="156642" y="436789"/>
                      <a:pt x="156449" y="437076"/>
                    </a:cubicBezTo>
                    <a:cubicBezTo>
                      <a:pt x="156207" y="437315"/>
                      <a:pt x="155911" y="438369"/>
                      <a:pt x="155712" y="439376"/>
                    </a:cubicBezTo>
                    <a:cubicBezTo>
                      <a:pt x="155513" y="440332"/>
                      <a:pt x="155169" y="441292"/>
                      <a:pt x="154928" y="441433"/>
                    </a:cubicBezTo>
                    <a:cubicBezTo>
                      <a:pt x="154689" y="441576"/>
                      <a:pt x="154489" y="442485"/>
                      <a:pt x="154482" y="443492"/>
                    </a:cubicBezTo>
                    <a:cubicBezTo>
                      <a:pt x="154475" y="444455"/>
                      <a:pt x="154226" y="445508"/>
                      <a:pt x="153984" y="445745"/>
                    </a:cubicBezTo>
                    <a:cubicBezTo>
                      <a:pt x="153695" y="446031"/>
                      <a:pt x="153438" y="448335"/>
                      <a:pt x="153418" y="450876"/>
                    </a:cubicBezTo>
                    <a:cubicBezTo>
                      <a:pt x="153345" y="454235"/>
                      <a:pt x="153144" y="455628"/>
                      <a:pt x="152661" y="456055"/>
                    </a:cubicBezTo>
                    <a:cubicBezTo>
                      <a:pt x="151743" y="456817"/>
                      <a:pt x="151698" y="462574"/>
                      <a:pt x="152641" y="464789"/>
                    </a:cubicBezTo>
                    <a:cubicBezTo>
                      <a:pt x="153066" y="465849"/>
                      <a:pt x="153338" y="468060"/>
                      <a:pt x="153320" y="470363"/>
                    </a:cubicBezTo>
                    <a:cubicBezTo>
                      <a:pt x="153304" y="472475"/>
                      <a:pt x="153531" y="474348"/>
                      <a:pt x="153769" y="474495"/>
                    </a:cubicBezTo>
                    <a:cubicBezTo>
                      <a:pt x="154056" y="474641"/>
                      <a:pt x="154242" y="475604"/>
                      <a:pt x="154234" y="476610"/>
                    </a:cubicBezTo>
                    <a:cubicBezTo>
                      <a:pt x="154227" y="477619"/>
                      <a:pt x="154553" y="479108"/>
                      <a:pt x="154930" y="479831"/>
                    </a:cubicBezTo>
                    <a:cubicBezTo>
                      <a:pt x="155309" y="480603"/>
                      <a:pt x="155638" y="481613"/>
                      <a:pt x="155633" y="482046"/>
                    </a:cubicBezTo>
                    <a:cubicBezTo>
                      <a:pt x="155631" y="482477"/>
                      <a:pt x="155819" y="482959"/>
                      <a:pt x="156057" y="483106"/>
                    </a:cubicBezTo>
                    <a:cubicBezTo>
                      <a:pt x="156249" y="483249"/>
                      <a:pt x="156576" y="484547"/>
                      <a:pt x="156709" y="485940"/>
                    </a:cubicBezTo>
                    <a:cubicBezTo>
                      <a:pt x="156931" y="488296"/>
                      <a:pt x="157684" y="490411"/>
                      <a:pt x="158494" y="491090"/>
                    </a:cubicBezTo>
                    <a:cubicBezTo>
                      <a:pt x="158639" y="491237"/>
                      <a:pt x="158919" y="492149"/>
                      <a:pt x="159105" y="493112"/>
                    </a:cubicBezTo>
                    <a:cubicBezTo>
                      <a:pt x="159290" y="494121"/>
                      <a:pt x="159619" y="494937"/>
                      <a:pt x="159858" y="494940"/>
                    </a:cubicBezTo>
                    <a:cubicBezTo>
                      <a:pt x="160147" y="494943"/>
                      <a:pt x="160336" y="495233"/>
                      <a:pt x="160334" y="495567"/>
                    </a:cubicBezTo>
                    <a:cubicBezTo>
                      <a:pt x="160330" y="495903"/>
                      <a:pt x="161092" y="496918"/>
                      <a:pt x="161997" y="497837"/>
                    </a:cubicBezTo>
                    <a:cubicBezTo>
                      <a:pt x="162902" y="498706"/>
                      <a:pt x="163569" y="499574"/>
                      <a:pt x="163423" y="499719"/>
                    </a:cubicBezTo>
                    <a:cubicBezTo>
                      <a:pt x="163279" y="499815"/>
                      <a:pt x="163514" y="500294"/>
                      <a:pt x="163943" y="500778"/>
                    </a:cubicBezTo>
                    <a:cubicBezTo>
                      <a:pt x="164372" y="501263"/>
                      <a:pt x="164889" y="502563"/>
                      <a:pt x="165121" y="503715"/>
                    </a:cubicBezTo>
                    <a:cubicBezTo>
                      <a:pt x="165401" y="504821"/>
                      <a:pt x="166108" y="506459"/>
                      <a:pt x="166773" y="507329"/>
                    </a:cubicBezTo>
                    <a:cubicBezTo>
                      <a:pt x="167393" y="508147"/>
                      <a:pt x="167915" y="508967"/>
                      <a:pt x="167914" y="509160"/>
                    </a:cubicBezTo>
                    <a:cubicBezTo>
                      <a:pt x="167911" y="509303"/>
                      <a:pt x="168101" y="509690"/>
                      <a:pt x="168386" y="510028"/>
                    </a:cubicBezTo>
                    <a:cubicBezTo>
                      <a:pt x="168624" y="510366"/>
                      <a:pt x="169384" y="511331"/>
                      <a:pt x="170098" y="512153"/>
                    </a:cubicBezTo>
                    <a:cubicBezTo>
                      <a:pt x="170765" y="513022"/>
                      <a:pt x="171622" y="513748"/>
                      <a:pt x="172006" y="513750"/>
                    </a:cubicBezTo>
                    <a:cubicBezTo>
                      <a:pt x="172871" y="513756"/>
                      <a:pt x="172871" y="513710"/>
                      <a:pt x="171508" y="516291"/>
                    </a:cubicBezTo>
                    <a:cubicBezTo>
                      <a:pt x="170681" y="517773"/>
                      <a:pt x="170482" y="518541"/>
                      <a:pt x="170866" y="518686"/>
                    </a:cubicBezTo>
                    <a:cubicBezTo>
                      <a:pt x="171248" y="518786"/>
                      <a:pt x="171472" y="521188"/>
                      <a:pt x="171525" y="526756"/>
                    </a:cubicBezTo>
                    <a:cubicBezTo>
                      <a:pt x="171538" y="531411"/>
                      <a:pt x="171798" y="535059"/>
                      <a:pt x="172131" y="535686"/>
                    </a:cubicBezTo>
                    <a:cubicBezTo>
                      <a:pt x="172556" y="536555"/>
                      <a:pt x="172505" y="536985"/>
                      <a:pt x="171972" y="537605"/>
                    </a:cubicBezTo>
                    <a:cubicBezTo>
                      <a:pt x="170034" y="540039"/>
                      <a:pt x="169638" y="541573"/>
                      <a:pt x="170783" y="542542"/>
                    </a:cubicBezTo>
                    <a:cubicBezTo>
                      <a:pt x="171738" y="543364"/>
                      <a:pt x="171770" y="551763"/>
                      <a:pt x="170755" y="552718"/>
                    </a:cubicBezTo>
                    <a:cubicBezTo>
                      <a:pt x="170079" y="553432"/>
                      <a:pt x="169534" y="555587"/>
                      <a:pt x="169272" y="558610"/>
                    </a:cubicBezTo>
                    <a:cubicBezTo>
                      <a:pt x="169215" y="559666"/>
                      <a:pt x="168822" y="561053"/>
                      <a:pt x="168432" y="561723"/>
                    </a:cubicBezTo>
                    <a:cubicBezTo>
                      <a:pt x="168044" y="562393"/>
                      <a:pt x="167492" y="565603"/>
                      <a:pt x="167179" y="568912"/>
                    </a:cubicBezTo>
                    <a:cubicBezTo>
                      <a:pt x="166818" y="572223"/>
                      <a:pt x="166359" y="575770"/>
                      <a:pt x="166064" y="576827"/>
                    </a:cubicBezTo>
                    <a:cubicBezTo>
                      <a:pt x="165372" y="579459"/>
                      <a:pt x="164425" y="590540"/>
                      <a:pt x="164380" y="596781"/>
                    </a:cubicBezTo>
                    <a:cubicBezTo>
                      <a:pt x="164358" y="599613"/>
                      <a:pt x="164149" y="602059"/>
                      <a:pt x="163908" y="602202"/>
                    </a:cubicBezTo>
                    <a:cubicBezTo>
                      <a:pt x="163715" y="602343"/>
                      <a:pt x="163359" y="604982"/>
                      <a:pt x="163143" y="608098"/>
                    </a:cubicBezTo>
                    <a:cubicBezTo>
                      <a:pt x="162928" y="611216"/>
                      <a:pt x="162572" y="613853"/>
                      <a:pt x="162330" y="613997"/>
                    </a:cubicBezTo>
                    <a:cubicBezTo>
                      <a:pt x="162137" y="614140"/>
                      <a:pt x="161788" y="615960"/>
                      <a:pt x="161628" y="618072"/>
                    </a:cubicBezTo>
                    <a:cubicBezTo>
                      <a:pt x="161207" y="623108"/>
                      <a:pt x="160900" y="625600"/>
                      <a:pt x="160347" y="629053"/>
                    </a:cubicBezTo>
                    <a:cubicBezTo>
                      <a:pt x="159846" y="631883"/>
                      <a:pt x="159326" y="637301"/>
                      <a:pt x="158793" y="644259"/>
                    </a:cubicBezTo>
                    <a:cubicBezTo>
                      <a:pt x="158742" y="644642"/>
                      <a:pt x="157965" y="645835"/>
                      <a:pt x="157045" y="646886"/>
                    </a:cubicBezTo>
                    <a:cubicBezTo>
                      <a:pt x="155399" y="648697"/>
                      <a:pt x="155350" y="648841"/>
                      <a:pt x="155320" y="652872"/>
                    </a:cubicBezTo>
                    <a:cubicBezTo>
                      <a:pt x="155291" y="656904"/>
                      <a:pt x="155291" y="656951"/>
                      <a:pt x="153598" y="658572"/>
                    </a:cubicBezTo>
                    <a:cubicBezTo>
                      <a:pt x="152004" y="660096"/>
                      <a:pt x="151905" y="660333"/>
                      <a:pt x="151882" y="663455"/>
                    </a:cubicBezTo>
                    <a:cubicBezTo>
                      <a:pt x="151869" y="665232"/>
                      <a:pt x="151666" y="666718"/>
                      <a:pt x="151426" y="666714"/>
                    </a:cubicBezTo>
                    <a:cubicBezTo>
                      <a:pt x="150801" y="666712"/>
                      <a:pt x="149438" y="669485"/>
                      <a:pt x="149428" y="670828"/>
                    </a:cubicBezTo>
                    <a:cubicBezTo>
                      <a:pt x="149423" y="671451"/>
                      <a:pt x="149178" y="672074"/>
                      <a:pt x="148889" y="672215"/>
                    </a:cubicBezTo>
                    <a:cubicBezTo>
                      <a:pt x="148310" y="672595"/>
                      <a:pt x="147286" y="674845"/>
                      <a:pt x="147375" y="675613"/>
                    </a:cubicBezTo>
                    <a:cubicBezTo>
                      <a:pt x="147422" y="675902"/>
                      <a:pt x="147032" y="676522"/>
                      <a:pt x="146502" y="677000"/>
                    </a:cubicBezTo>
                    <a:cubicBezTo>
                      <a:pt x="145970" y="677473"/>
                      <a:pt x="145529" y="678476"/>
                      <a:pt x="145523" y="679246"/>
                    </a:cubicBezTo>
                    <a:cubicBezTo>
                      <a:pt x="145517" y="679966"/>
                      <a:pt x="145273" y="680587"/>
                      <a:pt x="144985" y="680587"/>
                    </a:cubicBezTo>
                    <a:cubicBezTo>
                      <a:pt x="143977" y="680577"/>
                      <a:pt x="143104" y="681964"/>
                      <a:pt x="143092" y="683547"/>
                    </a:cubicBezTo>
                    <a:cubicBezTo>
                      <a:pt x="143081" y="684843"/>
                      <a:pt x="142595" y="685607"/>
                      <a:pt x="140662" y="687514"/>
                    </a:cubicBezTo>
                    <a:cubicBezTo>
                      <a:pt x="139357" y="688799"/>
                      <a:pt x="138242" y="690136"/>
                      <a:pt x="138239" y="690473"/>
                    </a:cubicBezTo>
                    <a:cubicBezTo>
                      <a:pt x="138238" y="690806"/>
                      <a:pt x="137268" y="692096"/>
                      <a:pt x="136057" y="693335"/>
                    </a:cubicBezTo>
                    <a:cubicBezTo>
                      <a:pt x="134898" y="694575"/>
                      <a:pt x="133880" y="695815"/>
                      <a:pt x="133879" y="696055"/>
                    </a:cubicBezTo>
                    <a:cubicBezTo>
                      <a:pt x="133876" y="696245"/>
                      <a:pt x="133343" y="697059"/>
                      <a:pt x="132666" y="697869"/>
                    </a:cubicBezTo>
                    <a:cubicBezTo>
                      <a:pt x="131987" y="698633"/>
                      <a:pt x="131453" y="699540"/>
                      <a:pt x="131450" y="699876"/>
                    </a:cubicBezTo>
                    <a:cubicBezTo>
                      <a:pt x="131447" y="700213"/>
                      <a:pt x="130915" y="700976"/>
                      <a:pt x="130237" y="701597"/>
                    </a:cubicBezTo>
                    <a:cubicBezTo>
                      <a:pt x="129559" y="702264"/>
                      <a:pt x="129024" y="703268"/>
                      <a:pt x="129020" y="703988"/>
                    </a:cubicBezTo>
                    <a:cubicBezTo>
                      <a:pt x="129014" y="704804"/>
                      <a:pt x="128430" y="705807"/>
                      <a:pt x="127318" y="706855"/>
                    </a:cubicBezTo>
                    <a:cubicBezTo>
                      <a:pt x="126400" y="707758"/>
                      <a:pt x="125623" y="708856"/>
                      <a:pt x="125620" y="709288"/>
                    </a:cubicBezTo>
                    <a:cubicBezTo>
                      <a:pt x="125617" y="709769"/>
                      <a:pt x="125373" y="710295"/>
                      <a:pt x="125083" y="710438"/>
                    </a:cubicBezTo>
                    <a:cubicBezTo>
                      <a:pt x="124649" y="710723"/>
                      <a:pt x="123528" y="713113"/>
                      <a:pt x="123669" y="713450"/>
                    </a:cubicBezTo>
                    <a:cubicBezTo>
                      <a:pt x="123716" y="713546"/>
                      <a:pt x="123329" y="713976"/>
                      <a:pt x="122847" y="714403"/>
                    </a:cubicBezTo>
                    <a:cubicBezTo>
                      <a:pt x="122363" y="714833"/>
                      <a:pt x="121540" y="715834"/>
                      <a:pt x="121006" y="716597"/>
                    </a:cubicBezTo>
                    <a:cubicBezTo>
                      <a:pt x="120472" y="717365"/>
                      <a:pt x="119647" y="718558"/>
                      <a:pt x="119162" y="719225"/>
                    </a:cubicBezTo>
                    <a:cubicBezTo>
                      <a:pt x="118725" y="719895"/>
                      <a:pt x="118190" y="720849"/>
                      <a:pt x="118043" y="721282"/>
                    </a:cubicBezTo>
                    <a:cubicBezTo>
                      <a:pt x="117847" y="721759"/>
                      <a:pt x="117556" y="722142"/>
                      <a:pt x="117364" y="722139"/>
                    </a:cubicBezTo>
                    <a:cubicBezTo>
                      <a:pt x="117173" y="722139"/>
                      <a:pt x="116832" y="722713"/>
                      <a:pt x="116634" y="723429"/>
                    </a:cubicBezTo>
                    <a:cubicBezTo>
                      <a:pt x="116485" y="724197"/>
                      <a:pt x="115804" y="725393"/>
                      <a:pt x="115223" y="726204"/>
                    </a:cubicBezTo>
                    <a:cubicBezTo>
                      <a:pt x="114640" y="726968"/>
                      <a:pt x="113815" y="728353"/>
                      <a:pt x="113424" y="729167"/>
                    </a:cubicBezTo>
                    <a:cubicBezTo>
                      <a:pt x="113034" y="730028"/>
                      <a:pt x="112644" y="730744"/>
                      <a:pt x="112501" y="730744"/>
                    </a:cubicBezTo>
                    <a:cubicBezTo>
                      <a:pt x="112357" y="730742"/>
                      <a:pt x="111482" y="732128"/>
                      <a:pt x="110606" y="733848"/>
                    </a:cubicBezTo>
                    <a:cubicBezTo>
                      <a:pt x="109681" y="735569"/>
                      <a:pt x="108807" y="736956"/>
                      <a:pt x="108615" y="736956"/>
                    </a:cubicBezTo>
                    <a:cubicBezTo>
                      <a:pt x="108375" y="736953"/>
                      <a:pt x="108082" y="737573"/>
                      <a:pt x="107884" y="738340"/>
                    </a:cubicBezTo>
                    <a:cubicBezTo>
                      <a:pt x="107734" y="739110"/>
                      <a:pt x="107199" y="740063"/>
                      <a:pt x="106667" y="740540"/>
                    </a:cubicBezTo>
                    <a:cubicBezTo>
                      <a:pt x="106185" y="740967"/>
                      <a:pt x="105648" y="742068"/>
                      <a:pt x="105498" y="742980"/>
                    </a:cubicBezTo>
                    <a:cubicBezTo>
                      <a:pt x="105299" y="743890"/>
                      <a:pt x="105006" y="744607"/>
                      <a:pt x="104766" y="744607"/>
                    </a:cubicBezTo>
                    <a:cubicBezTo>
                      <a:pt x="104572" y="744604"/>
                      <a:pt x="103942" y="745511"/>
                      <a:pt x="103311" y="746612"/>
                    </a:cubicBezTo>
                    <a:cubicBezTo>
                      <a:pt x="102727" y="747758"/>
                      <a:pt x="102044" y="749002"/>
                      <a:pt x="101801" y="749385"/>
                    </a:cubicBezTo>
                    <a:cubicBezTo>
                      <a:pt x="101560" y="749765"/>
                      <a:pt x="100778" y="751343"/>
                      <a:pt x="100096" y="752825"/>
                    </a:cubicBezTo>
                    <a:cubicBezTo>
                      <a:pt x="99364" y="754357"/>
                      <a:pt x="98586" y="755599"/>
                      <a:pt x="98347" y="755596"/>
                    </a:cubicBezTo>
                    <a:cubicBezTo>
                      <a:pt x="98106" y="755594"/>
                      <a:pt x="97911" y="756120"/>
                      <a:pt x="97906" y="756794"/>
                    </a:cubicBezTo>
                    <a:cubicBezTo>
                      <a:pt x="97900" y="757562"/>
                      <a:pt x="97609" y="757992"/>
                      <a:pt x="97177" y="757987"/>
                    </a:cubicBezTo>
                    <a:cubicBezTo>
                      <a:pt x="96792" y="757984"/>
                      <a:pt x="96454" y="758414"/>
                      <a:pt x="96451" y="758893"/>
                    </a:cubicBezTo>
                    <a:cubicBezTo>
                      <a:pt x="96446" y="759424"/>
                      <a:pt x="96251" y="759950"/>
                      <a:pt x="96010" y="760091"/>
                    </a:cubicBezTo>
                    <a:cubicBezTo>
                      <a:pt x="95769" y="760234"/>
                      <a:pt x="95425" y="761334"/>
                      <a:pt x="95272" y="762487"/>
                    </a:cubicBezTo>
                    <a:cubicBezTo>
                      <a:pt x="95072" y="763637"/>
                      <a:pt x="94486" y="764977"/>
                      <a:pt x="94002" y="765404"/>
                    </a:cubicBezTo>
                    <a:cubicBezTo>
                      <a:pt x="93471" y="765881"/>
                      <a:pt x="93032" y="766791"/>
                      <a:pt x="93028" y="767414"/>
                    </a:cubicBezTo>
                    <a:cubicBezTo>
                      <a:pt x="93023" y="768037"/>
                      <a:pt x="92582" y="769137"/>
                      <a:pt x="92049" y="769854"/>
                    </a:cubicBezTo>
                    <a:cubicBezTo>
                      <a:pt x="91516" y="770571"/>
                      <a:pt x="91029" y="771574"/>
                      <a:pt x="90928" y="772151"/>
                    </a:cubicBezTo>
                    <a:cubicBezTo>
                      <a:pt x="90875" y="772724"/>
                      <a:pt x="90437" y="773731"/>
                      <a:pt x="89999" y="774352"/>
                    </a:cubicBezTo>
                    <a:cubicBezTo>
                      <a:pt x="89515" y="775018"/>
                      <a:pt x="89027" y="776168"/>
                      <a:pt x="88829" y="776838"/>
                    </a:cubicBezTo>
                    <a:cubicBezTo>
                      <a:pt x="88679" y="777509"/>
                      <a:pt x="88341" y="778082"/>
                      <a:pt x="88100" y="778082"/>
                    </a:cubicBezTo>
                    <a:cubicBezTo>
                      <a:pt x="87860" y="778078"/>
                      <a:pt x="87666" y="778412"/>
                      <a:pt x="87663" y="778798"/>
                    </a:cubicBezTo>
                    <a:cubicBezTo>
                      <a:pt x="87657" y="779519"/>
                      <a:pt x="82442" y="790133"/>
                      <a:pt x="80790" y="792908"/>
                    </a:cubicBezTo>
                    <a:cubicBezTo>
                      <a:pt x="80547" y="793288"/>
                      <a:pt x="80205" y="794008"/>
                      <a:pt x="80059" y="794484"/>
                    </a:cubicBezTo>
                    <a:cubicBezTo>
                      <a:pt x="79862" y="794915"/>
                      <a:pt x="79571" y="795297"/>
                      <a:pt x="79332" y="795295"/>
                    </a:cubicBezTo>
                    <a:cubicBezTo>
                      <a:pt x="79091" y="795295"/>
                      <a:pt x="78896" y="795821"/>
                      <a:pt x="78891" y="796445"/>
                    </a:cubicBezTo>
                    <a:cubicBezTo>
                      <a:pt x="78887" y="797068"/>
                      <a:pt x="78545" y="797834"/>
                      <a:pt x="78159" y="798168"/>
                    </a:cubicBezTo>
                    <a:cubicBezTo>
                      <a:pt x="77771" y="798498"/>
                      <a:pt x="77431" y="799169"/>
                      <a:pt x="77428" y="799648"/>
                    </a:cubicBezTo>
                    <a:cubicBezTo>
                      <a:pt x="77424" y="800128"/>
                      <a:pt x="77227" y="800655"/>
                      <a:pt x="76939" y="800798"/>
                    </a:cubicBezTo>
                    <a:cubicBezTo>
                      <a:pt x="76698" y="800939"/>
                      <a:pt x="76454" y="801515"/>
                      <a:pt x="76449" y="802042"/>
                    </a:cubicBezTo>
                    <a:cubicBezTo>
                      <a:pt x="76445" y="802571"/>
                      <a:pt x="76105" y="803095"/>
                      <a:pt x="75720" y="803235"/>
                    </a:cubicBezTo>
                    <a:cubicBezTo>
                      <a:pt x="75239" y="803426"/>
                      <a:pt x="74994" y="804192"/>
                      <a:pt x="74984" y="805392"/>
                    </a:cubicBezTo>
                    <a:cubicBezTo>
                      <a:pt x="74977" y="806399"/>
                      <a:pt x="74779" y="807261"/>
                      <a:pt x="74490" y="807258"/>
                    </a:cubicBezTo>
                    <a:cubicBezTo>
                      <a:pt x="74251" y="807258"/>
                      <a:pt x="74008" y="807688"/>
                      <a:pt x="74003" y="808168"/>
                    </a:cubicBezTo>
                    <a:cubicBezTo>
                      <a:pt x="74001" y="808695"/>
                      <a:pt x="73658" y="809412"/>
                      <a:pt x="73272" y="809842"/>
                    </a:cubicBezTo>
                    <a:cubicBezTo>
                      <a:pt x="72885" y="810223"/>
                      <a:pt x="72542" y="811086"/>
                      <a:pt x="72538" y="811709"/>
                    </a:cubicBezTo>
                    <a:cubicBezTo>
                      <a:pt x="72533" y="812429"/>
                      <a:pt x="71853" y="813529"/>
                      <a:pt x="70837" y="814480"/>
                    </a:cubicBezTo>
                    <a:cubicBezTo>
                      <a:pt x="69918" y="815387"/>
                      <a:pt x="69142" y="816434"/>
                      <a:pt x="69139" y="816867"/>
                    </a:cubicBezTo>
                    <a:cubicBezTo>
                      <a:pt x="69136" y="817300"/>
                      <a:pt x="68845" y="817777"/>
                      <a:pt x="68459" y="817914"/>
                    </a:cubicBezTo>
                    <a:cubicBezTo>
                      <a:pt x="68074" y="818057"/>
                      <a:pt x="67637" y="818821"/>
                      <a:pt x="67437" y="819635"/>
                    </a:cubicBezTo>
                    <a:cubicBezTo>
                      <a:pt x="67288" y="820401"/>
                      <a:pt x="66704" y="821598"/>
                      <a:pt x="66171" y="822265"/>
                    </a:cubicBezTo>
                    <a:cubicBezTo>
                      <a:pt x="65686" y="822886"/>
                      <a:pt x="65049" y="824658"/>
                      <a:pt x="64797" y="826242"/>
                    </a:cubicBezTo>
                    <a:cubicBezTo>
                      <a:pt x="63843" y="831754"/>
                      <a:pt x="63354" y="833094"/>
                      <a:pt x="60584" y="837728"/>
                    </a:cubicBezTo>
                    <a:cubicBezTo>
                      <a:pt x="55724" y="845803"/>
                      <a:pt x="49648" y="856033"/>
                      <a:pt x="45612" y="862865"/>
                    </a:cubicBezTo>
                    <a:lnTo>
                      <a:pt x="41770" y="869410"/>
                    </a:lnTo>
                    <a:lnTo>
                      <a:pt x="39948" y="869398"/>
                    </a:lnTo>
                    <a:cubicBezTo>
                      <a:pt x="38795" y="869389"/>
                      <a:pt x="37881" y="869717"/>
                      <a:pt x="37300" y="870337"/>
                    </a:cubicBezTo>
                    <a:cubicBezTo>
                      <a:pt x="36817" y="870861"/>
                      <a:pt x="36045" y="871384"/>
                      <a:pt x="35611" y="871525"/>
                    </a:cubicBezTo>
                    <a:cubicBezTo>
                      <a:pt x="35130" y="871666"/>
                      <a:pt x="34646" y="872239"/>
                      <a:pt x="34499" y="872766"/>
                    </a:cubicBezTo>
                    <a:cubicBezTo>
                      <a:pt x="34351" y="873292"/>
                      <a:pt x="33770" y="873863"/>
                      <a:pt x="33242" y="874003"/>
                    </a:cubicBezTo>
                    <a:cubicBezTo>
                      <a:pt x="32664" y="874143"/>
                      <a:pt x="32228" y="874668"/>
                      <a:pt x="32225" y="875197"/>
                    </a:cubicBezTo>
                    <a:cubicBezTo>
                      <a:pt x="32216" y="876204"/>
                      <a:pt x="30477" y="877918"/>
                      <a:pt x="29467" y="877959"/>
                    </a:cubicBezTo>
                    <a:cubicBezTo>
                      <a:pt x="29133" y="877956"/>
                      <a:pt x="28843" y="878147"/>
                      <a:pt x="28840" y="878436"/>
                    </a:cubicBezTo>
                    <a:cubicBezTo>
                      <a:pt x="28838" y="878676"/>
                      <a:pt x="28500" y="878913"/>
                      <a:pt x="28118" y="878909"/>
                    </a:cubicBezTo>
                    <a:cubicBezTo>
                      <a:pt x="27733" y="878907"/>
                      <a:pt x="27394" y="879241"/>
                      <a:pt x="27392" y="879623"/>
                    </a:cubicBezTo>
                    <a:cubicBezTo>
                      <a:pt x="27389" y="880007"/>
                      <a:pt x="27002" y="880341"/>
                      <a:pt x="26571" y="880337"/>
                    </a:cubicBezTo>
                    <a:cubicBezTo>
                      <a:pt x="25514" y="880379"/>
                      <a:pt x="24018" y="881423"/>
                      <a:pt x="24012" y="882189"/>
                    </a:cubicBezTo>
                    <a:cubicBezTo>
                      <a:pt x="24011" y="882479"/>
                      <a:pt x="23768" y="882716"/>
                      <a:pt x="23481" y="882714"/>
                    </a:cubicBezTo>
                    <a:cubicBezTo>
                      <a:pt x="22809" y="882710"/>
                      <a:pt x="21552" y="883949"/>
                      <a:pt x="21932" y="884335"/>
                    </a:cubicBezTo>
                    <a:cubicBezTo>
                      <a:pt x="22075" y="884481"/>
                      <a:pt x="21882" y="884717"/>
                      <a:pt x="21497" y="884861"/>
                    </a:cubicBezTo>
                    <a:cubicBezTo>
                      <a:pt x="20390" y="885282"/>
                      <a:pt x="15314" y="890142"/>
                      <a:pt x="15309" y="890766"/>
                    </a:cubicBezTo>
                    <a:cubicBezTo>
                      <a:pt x="15307" y="891055"/>
                      <a:pt x="14968" y="891292"/>
                      <a:pt x="14585" y="891289"/>
                    </a:cubicBezTo>
                    <a:cubicBezTo>
                      <a:pt x="14200" y="891287"/>
                      <a:pt x="13863" y="891570"/>
                      <a:pt x="13861" y="891906"/>
                    </a:cubicBezTo>
                    <a:cubicBezTo>
                      <a:pt x="13858" y="892243"/>
                      <a:pt x="13228" y="893150"/>
                      <a:pt x="12406" y="893911"/>
                    </a:cubicBezTo>
                    <a:cubicBezTo>
                      <a:pt x="11631" y="894675"/>
                      <a:pt x="10953" y="895485"/>
                      <a:pt x="10952" y="895725"/>
                    </a:cubicBezTo>
                    <a:cubicBezTo>
                      <a:pt x="10950" y="896014"/>
                      <a:pt x="10415" y="896921"/>
                      <a:pt x="9737" y="897782"/>
                    </a:cubicBezTo>
                    <a:cubicBezTo>
                      <a:pt x="9058" y="898640"/>
                      <a:pt x="8522" y="899692"/>
                      <a:pt x="8520" y="900122"/>
                    </a:cubicBezTo>
                    <a:cubicBezTo>
                      <a:pt x="8515" y="900556"/>
                      <a:pt x="8028" y="901609"/>
                      <a:pt x="7446" y="902420"/>
                    </a:cubicBezTo>
                    <a:cubicBezTo>
                      <a:pt x="6332" y="903946"/>
                      <a:pt x="6329" y="904043"/>
                      <a:pt x="6196" y="922186"/>
                    </a:cubicBezTo>
                    <a:lnTo>
                      <a:pt x="6060" y="940423"/>
                    </a:lnTo>
                    <a:lnTo>
                      <a:pt x="4746" y="942671"/>
                    </a:lnTo>
                    <a:cubicBezTo>
                      <a:pt x="3970" y="943911"/>
                      <a:pt x="3383" y="945347"/>
                      <a:pt x="3380" y="945877"/>
                    </a:cubicBezTo>
                    <a:cubicBezTo>
                      <a:pt x="3375" y="946451"/>
                      <a:pt x="3178" y="946883"/>
                      <a:pt x="2939" y="946881"/>
                    </a:cubicBezTo>
                    <a:cubicBezTo>
                      <a:pt x="2698" y="946877"/>
                      <a:pt x="2360" y="947358"/>
                      <a:pt x="2163" y="947931"/>
                    </a:cubicBezTo>
                    <a:cubicBezTo>
                      <a:pt x="1818" y="949127"/>
                      <a:pt x="1085" y="950898"/>
                      <a:pt x="403" y="952237"/>
                    </a:cubicBezTo>
                    <a:cubicBezTo>
                      <a:pt x="161" y="952715"/>
                      <a:pt x="-39" y="953482"/>
                      <a:pt x="6" y="953914"/>
                    </a:cubicBezTo>
                    <a:cubicBezTo>
                      <a:pt x="45" y="955261"/>
                      <a:pt x="1610" y="957671"/>
                      <a:pt x="2521" y="957821"/>
                    </a:cubicBezTo>
                    <a:cubicBezTo>
                      <a:pt x="3576" y="958070"/>
                      <a:pt x="5703" y="956164"/>
                      <a:pt x="5711" y="955014"/>
                    </a:cubicBezTo>
                    <a:cubicBezTo>
                      <a:pt x="5714" y="954535"/>
                      <a:pt x="5910" y="954055"/>
                      <a:pt x="6151" y="953912"/>
                    </a:cubicBezTo>
                    <a:cubicBezTo>
                      <a:pt x="6392" y="953771"/>
                      <a:pt x="7071" y="952721"/>
                      <a:pt x="7657" y="951620"/>
                    </a:cubicBezTo>
                    <a:cubicBezTo>
                      <a:pt x="8241" y="950470"/>
                      <a:pt x="8872" y="949470"/>
                      <a:pt x="9065" y="949327"/>
                    </a:cubicBezTo>
                    <a:cubicBezTo>
                      <a:pt x="9597" y="948899"/>
                      <a:pt x="12505" y="945081"/>
                      <a:pt x="12506" y="944791"/>
                    </a:cubicBezTo>
                    <a:cubicBezTo>
                      <a:pt x="12508" y="944598"/>
                      <a:pt x="13285" y="943551"/>
                      <a:pt x="14203" y="942454"/>
                    </a:cubicBezTo>
                    <a:cubicBezTo>
                      <a:pt x="15123" y="941307"/>
                      <a:pt x="15900" y="940160"/>
                      <a:pt x="15903" y="939827"/>
                    </a:cubicBezTo>
                    <a:cubicBezTo>
                      <a:pt x="15904" y="939537"/>
                      <a:pt x="16147" y="939300"/>
                      <a:pt x="16482" y="939302"/>
                    </a:cubicBezTo>
                    <a:cubicBezTo>
                      <a:pt x="16771" y="939302"/>
                      <a:pt x="18316" y="938019"/>
                      <a:pt x="19863" y="936447"/>
                    </a:cubicBezTo>
                    <a:cubicBezTo>
                      <a:pt x="21461" y="934779"/>
                      <a:pt x="23053" y="933591"/>
                      <a:pt x="23629" y="933594"/>
                    </a:cubicBezTo>
                    <a:cubicBezTo>
                      <a:pt x="24157" y="933600"/>
                      <a:pt x="24591" y="933267"/>
                      <a:pt x="24594" y="932883"/>
                    </a:cubicBezTo>
                    <a:cubicBezTo>
                      <a:pt x="24606" y="931491"/>
                      <a:pt x="26663" y="932225"/>
                      <a:pt x="29381" y="934598"/>
                    </a:cubicBezTo>
                    <a:cubicBezTo>
                      <a:pt x="30907" y="935952"/>
                      <a:pt x="32339" y="937021"/>
                      <a:pt x="32579" y="937021"/>
                    </a:cubicBezTo>
                    <a:cubicBezTo>
                      <a:pt x="32818" y="937023"/>
                      <a:pt x="33343" y="937556"/>
                      <a:pt x="33675" y="938229"/>
                    </a:cubicBezTo>
                    <a:cubicBezTo>
                      <a:pt x="34006" y="938855"/>
                      <a:pt x="34673" y="939534"/>
                      <a:pt x="35200" y="939730"/>
                    </a:cubicBezTo>
                    <a:cubicBezTo>
                      <a:pt x="35678" y="939877"/>
                      <a:pt x="36059" y="940215"/>
                      <a:pt x="36058" y="940502"/>
                    </a:cubicBezTo>
                    <a:cubicBezTo>
                      <a:pt x="36055" y="940792"/>
                      <a:pt x="36576" y="941754"/>
                      <a:pt x="37241" y="942623"/>
                    </a:cubicBezTo>
                    <a:cubicBezTo>
                      <a:pt x="37909" y="943493"/>
                      <a:pt x="38427" y="944648"/>
                      <a:pt x="38424" y="945177"/>
                    </a:cubicBezTo>
                    <a:cubicBezTo>
                      <a:pt x="38419" y="945754"/>
                      <a:pt x="38656" y="946187"/>
                      <a:pt x="38896" y="946190"/>
                    </a:cubicBezTo>
                    <a:cubicBezTo>
                      <a:pt x="39184" y="946190"/>
                      <a:pt x="39374" y="946480"/>
                      <a:pt x="39371" y="946863"/>
                    </a:cubicBezTo>
                    <a:cubicBezTo>
                      <a:pt x="39368" y="947199"/>
                      <a:pt x="39701" y="947778"/>
                      <a:pt x="40081" y="948118"/>
                    </a:cubicBezTo>
                    <a:cubicBezTo>
                      <a:pt x="40463" y="948457"/>
                      <a:pt x="40794" y="949227"/>
                      <a:pt x="40789" y="949850"/>
                    </a:cubicBezTo>
                    <a:cubicBezTo>
                      <a:pt x="40783" y="950570"/>
                      <a:pt x="41068" y="951006"/>
                      <a:pt x="41500" y="951008"/>
                    </a:cubicBezTo>
                    <a:cubicBezTo>
                      <a:pt x="41883" y="951012"/>
                      <a:pt x="42267" y="951205"/>
                      <a:pt x="42263" y="951495"/>
                    </a:cubicBezTo>
                    <a:cubicBezTo>
                      <a:pt x="42311" y="951735"/>
                      <a:pt x="42356" y="952168"/>
                      <a:pt x="42402" y="952407"/>
                    </a:cubicBezTo>
                    <a:cubicBezTo>
                      <a:pt x="42399" y="952648"/>
                      <a:pt x="42589" y="953030"/>
                      <a:pt x="42827" y="953227"/>
                    </a:cubicBezTo>
                    <a:cubicBezTo>
                      <a:pt x="43019" y="953420"/>
                      <a:pt x="43157" y="954093"/>
                      <a:pt x="43151" y="954716"/>
                    </a:cubicBezTo>
                    <a:cubicBezTo>
                      <a:pt x="43147" y="955390"/>
                      <a:pt x="43433" y="955822"/>
                      <a:pt x="43864" y="955824"/>
                    </a:cubicBezTo>
                    <a:cubicBezTo>
                      <a:pt x="44392" y="955830"/>
                      <a:pt x="44579" y="956407"/>
                      <a:pt x="44568" y="957943"/>
                    </a:cubicBezTo>
                    <a:cubicBezTo>
                      <a:pt x="44560" y="959143"/>
                      <a:pt x="44792" y="960249"/>
                      <a:pt x="45030" y="960395"/>
                    </a:cubicBezTo>
                    <a:cubicBezTo>
                      <a:pt x="45316" y="960542"/>
                      <a:pt x="45504" y="961165"/>
                      <a:pt x="45500" y="961790"/>
                    </a:cubicBezTo>
                    <a:cubicBezTo>
                      <a:pt x="45496" y="962414"/>
                      <a:pt x="46012" y="963907"/>
                      <a:pt x="46675" y="965159"/>
                    </a:cubicBezTo>
                    <a:cubicBezTo>
                      <a:pt x="47337" y="966411"/>
                      <a:pt x="47852" y="968142"/>
                      <a:pt x="47847" y="969009"/>
                    </a:cubicBezTo>
                    <a:cubicBezTo>
                      <a:pt x="47838" y="969919"/>
                      <a:pt x="48167" y="970882"/>
                      <a:pt x="48550" y="971221"/>
                    </a:cubicBezTo>
                    <a:cubicBezTo>
                      <a:pt x="48930" y="971561"/>
                      <a:pt x="49259" y="972523"/>
                      <a:pt x="49253" y="973433"/>
                    </a:cubicBezTo>
                    <a:cubicBezTo>
                      <a:pt x="49246" y="974299"/>
                      <a:pt x="49480" y="975165"/>
                      <a:pt x="49719" y="975308"/>
                    </a:cubicBezTo>
                    <a:cubicBezTo>
                      <a:pt x="50006" y="975455"/>
                      <a:pt x="50189" y="976464"/>
                      <a:pt x="50182" y="977521"/>
                    </a:cubicBezTo>
                    <a:cubicBezTo>
                      <a:pt x="50172" y="978866"/>
                      <a:pt x="50362" y="979396"/>
                      <a:pt x="50889" y="979399"/>
                    </a:cubicBezTo>
                    <a:cubicBezTo>
                      <a:pt x="51321" y="979402"/>
                      <a:pt x="51606" y="979831"/>
                      <a:pt x="51600" y="980504"/>
                    </a:cubicBezTo>
                    <a:cubicBezTo>
                      <a:pt x="51581" y="983001"/>
                      <a:pt x="54387" y="986623"/>
                      <a:pt x="56354" y="986638"/>
                    </a:cubicBezTo>
                    <a:cubicBezTo>
                      <a:pt x="56883" y="986640"/>
                      <a:pt x="57311" y="986980"/>
                      <a:pt x="57309" y="987363"/>
                    </a:cubicBezTo>
                    <a:cubicBezTo>
                      <a:pt x="57306" y="987746"/>
                      <a:pt x="57688" y="988085"/>
                      <a:pt x="58167" y="988089"/>
                    </a:cubicBezTo>
                    <a:cubicBezTo>
                      <a:pt x="58647" y="988095"/>
                      <a:pt x="59555" y="988627"/>
                      <a:pt x="60174" y="989306"/>
                    </a:cubicBezTo>
                    <a:cubicBezTo>
                      <a:pt x="60793" y="989982"/>
                      <a:pt x="61702" y="990517"/>
                      <a:pt x="62229" y="990520"/>
                    </a:cubicBezTo>
                    <a:cubicBezTo>
                      <a:pt x="62757" y="990522"/>
                      <a:pt x="63905" y="991061"/>
                      <a:pt x="64765" y="991740"/>
                    </a:cubicBezTo>
                    <a:cubicBezTo>
                      <a:pt x="65671" y="992465"/>
                      <a:pt x="67299" y="993100"/>
                      <a:pt x="68641" y="993302"/>
                    </a:cubicBezTo>
                    <a:cubicBezTo>
                      <a:pt x="69888" y="993457"/>
                      <a:pt x="71180" y="993947"/>
                      <a:pt x="71417" y="994285"/>
                    </a:cubicBezTo>
                    <a:cubicBezTo>
                      <a:pt x="71702" y="994672"/>
                      <a:pt x="72516" y="995014"/>
                      <a:pt x="73236" y="995114"/>
                    </a:cubicBezTo>
                    <a:cubicBezTo>
                      <a:pt x="73955" y="995166"/>
                      <a:pt x="74673" y="995412"/>
                      <a:pt x="74864" y="995558"/>
                    </a:cubicBezTo>
                    <a:cubicBezTo>
                      <a:pt x="75007" y="995751"/>
                      <a:pt x="75774" y="995901"/>
                      <a:pt x="76445" y="995907"/>
                    </a:cubicBezTo>
                    <a:cubicBezTo>
                      <a:pt x="77165" y="995913"/>
                      <a:pt x="78026" y="996255"/>
                      <a:pt x="78360" y="996641"/>
                    </a:cubicBezTo>
                    <a:cubicBezTo>
                      <a:pt x="78694" y="997027"/>
                      <a:pt x="79554" y="997370"/>
                      <a:pt x="80321" y="997375"/>
                    </a:cubicBezTo>
                    <a:cubicBezTo>
                      <a:pt x="81041" y="997381"/>
                      <a:pt x="81808" y="997577"/>
                      <a:pt x="81950" y="997867"/>
                    </a:cubicBezTo>
                    <a:cubicBezTo>
                      <a:pt x="82376" y="998589"/>
                      <a:pt x="102008" y="998639"/>
                      <a:pt x="102733" y="997925"/>
                    </a:cubicBezTo>
                    <a:cubicBezTo>
                      <a:pt x="103120" y="997545"/>
                      <a:pt x="103455" y="997548"/>
                      <a:pt x="103980" y="997984"/>
                    </a:cubicBezTo>
                    <a:cubicBezTo>
                      <a:pt x="104457" y="998370"/>
                      <a:pt x="104745" y="998420"/>
                      <a:pt x="104988" y="998039"/>
                    </a:cubicBezTo>
                    <a:cubicBezTo>
                      <a:pt x="105135" y="997800"/>
                      <a:pt x="106433" y="997568"/>
                      <a:pt x="107823" y="997580"/>
                    </a:cubicBezTo>
                    <a:cubicBezTo>
                      <a:pt x="109408" y="997592"/>
                      <a:pt x="110610" y="997360"/>
                      <a:pt x="110950" y="996930"/>
                    </a:cubicBezTo>
                    <a:cubicBezTo>
                      <a:pt x="111433" y="996360"/>
                      <a:pt x="112972" y="996082"/>
                      <a:pt x="118542" y="995596"/>
                    </a:cubicBezTo>
                    <a:cubicBezTo>
                      <a:pt x="119407" y="995506"/>
                      <a:pt x="120514" y="995081"/>
                      <a:pt x="120997" y="994655"/>
                    </a:cubicBezTo>
                    <a:cubicBezTo>
                      <a:pt x="121482" y="994227"/>
                      <a:pt x="122204" y="993847"/>
                      <a:pt x="122635" y="993850"/>
                    </a:cubicBezTo>
                    <a:cubicBezTo>
                      <a:pt x="124076" y="993862"/>
                      <a:pt x="125436" y="991757"/>
                      <a:pt x="125451" y="989501"/>
                    </a:cubicBezTo>
                    <a:cubicBezTo>
                      <a:pt x="125466" y="987582"/>
                      <a:pt x="125324" y="987342"/>
                      <a:pt x="123937" y="986707"/>
                    </a:cubicBezTo>
                    <a:cubicBezTo>
                      <a:pt x="123076" y="986318"/>
                      <a:pt x="122263" y="985880"/>
                      <a:pt x="122121" y="985733"/>
                    </a:cubicBezTo>
                    <a:cubicBezTo>
                      <a:pt x="121501" y="984961"/>
                      <a:pt x="119160" y="983744"/>
                      <a:pt x="118295" y="983738"/>
                    </a:cubicBezTo>
                    <a:cubicBezTo>
                      <a:pt x="117767" y="983734"/>
                      <a:pt x="117337" y="983539"/>
                      <a:pt x="117339" y="983250"/>
                    </a:cubicBezTo>
                    <a:cubicBezTo>
                      <a:pt x="117340" y="983009"/>
                      <a:pt x="116527" y="982476"/>
                      <a:pt x="115571" y="982038"/>
                    </a:cubicBezTo>
                    <a:cubicBezTo>
                      <a:pt x="114567" y="981598"/>
                      <a:pt x="113419" y="981014"/>
                      <a:pt x="113037" y="980771"/>
                    </a:cubicBezTo>
                    <a:cubicBezTo>
                      <a:pt x="112654" y="980575"/>
                      <a:pt x="111555" y="979993"/>
                      <a:pt x="110647" y="979557"/>
                    </a:cubicBezTo>
                    <a:cubicBezTo>
                      <a:pt x="109737" y="979165"/>
                      <a:pt x="108638" y="978579"/>
                      <a:pt x="108255" y="978337"/>
                    </a:cubicBezTo>
                    <a:cubicBezTo>
                      <a:pt x="107873" y="978144"/>
                      <a:pt x="106773" y="977558"/>
                      <a:pt x="105864" y="977120"/>
                    </a:cubicBezTo>
                    <a:cubicBezTo>
                      <a:pt x="104956" y="976730"/>
                      <a:pt x="103856" y="976145"/>
                      <a:pt x="103475" y="975902"/>
                    </a:cubicBezTo>
                    <a:cubicBezTo>
                      <a:pt x="103091" y="975659"/>
                      <a:pt x="102422" y="975317"/>
                      <a:pt x="102039" y="975171"/>
                    </a:cubicBezTo>
                    <a:cubicBezTo>
                      <a:pt x="101369" y="974878"/>
                      <a:pt x="98977" y="973901"/>
                      <a:pt x="97016" y="973023"/>
                    </a:cubicBezTo>
                    <a:cubicBezTo>
                      <a:pt x="95675" y="972485"/>
                      <a:pt x="94191" y="971943"/>
                      <a:pt x="93998" y="972040"/>
                    </a:cubicBezTo>
                    <a:cubicBezTo>
                      <a:pt x="93902" y="972087"/>
                      <a:pt x="93425" y="971651"/>
                      <a:pt x="92998" y="971121"/>
                    </a:cubicBezTo>
                    <a:cubicBezTo>
                      <a:pt x="92521" y="970539"/>
                      <a:pt x="91758" y="970103"/>
                      <a:pt x="91373" y="970100"/>
                    </a:cubicBezTo>
                    <a:cubicBezTo>
                      <a:pt x="90942" y="970097"/>
                      <a:pt x="89888" y="969705"/>
                      <a:pt x="88979" y="969267"/>
                    </a:cubicBezTo>
                    <a:cubicBezTo>
                      <a:pt x="87545" y="968488"/>
                      <a:pt x="87309" y="968102"/>
                      <a:pt x="86849" y="965413"/>
                    </a:cubicBezTo>
                    <a:cubicBezTo>
                      <a:pt x="86524" y="963777"/>
                      <a:pt x="86305" y="960992"/>
                      <a:pt x="86319" y="959313"/>
                    </a:cubicBezTo>
                    <a:cubicBezTo>
                      <a:pt x="86331" y="957584"/>
                      <a:pt x="86150" y="956048"/>
                      <a:pt x="85863" y="955901"/>
                    </a:cubicBezTo>
                    <a:cubicBezTo>
                      <a:pt x="85577" y="955705"/>
                      <a:pt x="85442" y="948025"/>
                      <a:pt x="85543" y="934347"/>
                    </a:cubicBezTo>
                    <a:cubicBezTo>
                      <a:pt x="85691" y="914620"/>
                      <a:pt x="85751" y="912988"/>
                      <a:pt x="86627" y="911217"/>
                    </a:cubicBezTo>
                    <a:cubicBezTo>
                      <a:pt x="87310" y="909831"/>
                      <a:pt x="87613" y="907817"/>
                      <a:pt x="87792" y="903116"/>
                    </a:cubicBezTo>
                    <a:cubicBezTo>
                      <a:pt x="88071" y="897884"/>
                      <a:pt x="88273" y="896591"/>
                      <a:pt x="89149" y="895014"/>
                    </a:cubicBezTo>
                    <a:cubicBezTo>
                      <a:pt x="89925" y="893677"/>
                      <a:pt x="90223" y="892477"/>
                      <a:pt x="90139" y="890845"/>
                    </a:cubicBezTo>
                    <a:cubicBezTo>
                      <a:pt x="90058" y="888972"/>
                      <a:pt x="90256" y="888255"/>
                      <a:pt x="91078" y="887398"/>
                    </a:cubicBezTo>
                    <a:cubicBezTo>
                      <a:pt x="91658" y="886778"/>
                      <a:pt x="92145" y="885867"/>
                      <a:pt x="92149" y="885340"/>
                    </a:cubicBezTo>
                    <a:cubicBezTo>
                      <a:pt x="92152" y="884861"/>
                      <a:pt x="92637" y="884192"/>
                      <a:pt x="93262" y="883957"/>
                    </a:cubicBezTo>
                    <a:cubicBezTo>
                      <a:pt x="94130" y="883580"/>
                      <a:pt x="94375" y="883006"/>
                      <a:pt x="94584" y="880557"/>
                    </a:cubicBezTo>
                    <a:cubicBezTo>
                      <a:pt x="94795" y="878064"/>
                      <a:pt x="95625" y="876054"/>
                      <a:pt x="100691" y="866107"/>
                    </a:cubicBezTo>
                    <a:lnTo>
                      <a:pt x="106489" y="854534"/>
                    </a:lnTo>
                    <a:lnTo>
                      <a:pt x="108745" y="854552"/>
                    </a:lnTo>
                    <a:cubicBezTo>
                      <a:pt x="110042" y="854561"/>
                      <a:pt x="111195" y="854330"/>
                      <a:pt x="111340" y="854090"/>
                    </a:cubicBezTo>
                    <a:cubicBezTo>
                      <a:pt x="111487" y="853803"/>
                      <a:pt x="113840" y="853631"/>
                      <a:pt x="116673" y="853650"/>
                    </a:cubicBezTo>
                    <a:lnTo>
                      <a:pt x="121664" y="853689"/>
                    </a:lnTo>
                    <a:lnTo>
                      <a:pt x="121675" y="852296"/>
                    </a:lnTo>
                    <a:cubicBezTo>
                      <a:pt x="121680" y="851530"/>
                      <a:pt x="122022" y="850667"/>
                      <a:pt x="122408" y="850333"/>
                    </a:cubicBezTo>
                    <a:cubicBezTo>
                      <a:pt x="122795" y="850000"/>
                      <a:pt x="123137" y="849139"/>
                      <a:pt x="123143" y="848369"/>
                    </a:cubicBezTo>
                    <a:cubicBezTo>
                      <a:pt x="123149" y="847650"/>
                      <a:pt x="123394" y="846887"/>
                      <a:pt x="123635" y="846743"/>
                    </a:cubicBezTo>
                    <a:cubicBezTo>
                      <a:pt x="123924" y="846600"/>
                      <a:pt x="124122" y="845834"/>
                      <a:pt x="124128" y="845114"/>
                    </a:cubicBezTo>
                    <a:cubicBezTo>
                      <a:pt x="124134" y="844346"/>
                      <a:pt x="124476" y="843486"/>
                      <a:pt x="124862" y="843153"/>
                    </a:cubicBezTo>
                    <a:cubicBezTo>
                      <a:pt x="125393" y="842723"/>
                      <a:pt x="125595" y="841477"/>
                      <a:pt x="125619" y="838311"/>
                    </a:cubicBezTo>
                    <a:cubicBezTo>
                      <a:pt x="125637" y="835766"/>
                      <a:pt x="125842" y="834039"/>
                      <a:pt x="126130" y="834042"/>
                    </a:cubicBezTo>
                    <a:cubicBezTo>
                      <a:pt x="126417" y="834045"/>
                      <a:pt x="126612" y="833805"/>
                      <a:pt x="126613" y="833518"/>
                    </a:cubicBezTo>
                    <a:cubicBezTo>
                      <a:pt x="126617" y="832989"/>
                      <a:pt x="127839" y="830022"/>
                      <a:pt x="128617" y="828781"/>
                    </a:cubicBezTo>
                    <a:cubicBezTo>
                      <a:pt x="128813" y="828397"/>
                      <a:pt x="129396" y="827297"/>
                      <a:pt x="129835" y="826388"/>
                    </a:cubicBezTo>
                    <a:cubicBezTo>
                      <a:pt x="130225" y="825481"/>
                      <a:pt x="130809" y="824380"/>
                      <a:pt x="131052" y="823998"/>
                    </a:cubicBezTo>
                    <a:cubicBezTo>
                      <a:pt x="131296" y="823617"/>
                      <a:pt x="131637" y="822898"/>
                      <a:pt x="131784" y="822423"/>
                    </a:cubicBezTo>
                    <a:cubicBezTo>
                      <a:pt x="131981" y="821993"/>
                      <a:pt x="132270" y="821609"/>
                      <a:pt x="132463" y="821613"/>
                    </a:cubicBezTo>
                    <a:cubicBezTo>
                      <a:pt x="132655" y="821613"/>
                      <a:pt x="132950" y="820799"/>
                      <a:pt x="133102" y="819793"/>
                    </a:cubicBezTo>
                    <a:cubicBezTo>
                      <a:pt x="133301" y="818786"/>
                      <a:pt x="133836" y="817686"/>
                      <a:pt x="134415" y="817306"/>
                    </a:cubicBezTo>
                    <a:cubicBezTo>
                      <a:pt x="134946" y="816926"/>
                      <a:pt x="135383" y="816162"/>
                      <a:pt x="135388" y="815632"/>
                    </a:cubicBezTo>
                    <a:cubicBezTo>
                      <a:pt x="135392" y="815056"/>
                      <a:pt x="135926" y="814102"/>
                      <a:pt x="136604" y="813482"/>
                    </a:cubicBezTo>
                    <a:cubicBezTo>
                      <a:pt x="137279" y="812865"/>
                      <a:pt x="137813" y="812051"/>
                      <a:pt x="137817" y="811715"/>
                    </a:cubicBezTo>
                    <a:cubicBezTo>
                      <a:pt x="137824" y="810804"/>
                      <a:pt x="140211" y="805924"/>
                      <a:pt x="140791" y="805544"/>
                    </a:cubicBezTo>
                    <a:cubicBezTo>
                      <a:pt x="141080" y="805403"/>
                      <a:pt x="141808" y="804160"/>
                      <a:pt x="142491" y="802823"/>
                    </a:cubicBezTo>
                    <a:cubicBezTo>
                      <a:pt x="143660" y="800383"/>
                      <a:pt x="144634" y="798662"/>
                      <a:pt x="145117" y="798185"/>
                    </a:cubicBezTo>
                    <a:cubicBezTo>
                      <a:pt x="145505" y="797805"/>
                      <a:pt x="146573" y="796084"/>
                      <a:pt x="146866" y="795318"/>
                    </a:cubicBezTo>
                    <a:cubicBezTo>
                      <a:pt x="147060" y="794934"/>
                      <a:pt x="147404" y="794027"/>
                      <a:pt x="147745" y="793261"/>
                    </a:cubicBezTo>
                    <a:cubicBezTo>
                      <a:pt x="148039" y="792545"/>
                      <a:pt x="148475" y="791971"/>
                      <a:pt x="148764" y="791974"/>
                    </a:cubicBezTo>
                    <a:cubicBezTo>
                      <a:pt x="149052" y="791974"/>
                      <a:pt x="149537" y="791260"/>
                      <a:pt x="149926" y="790396"/>
                    </a:cubicBezTo>
                    <a:cubicBezTo>
                      <a:pt x="150269" y="789583"/>
                      <a:pt x="150853" y="788630"/>
                      <a:pt x="151143" y="788389"/>
                    </a:cubicBezTo>
                    <a:cubicBezTo>
                      <a:pt x="151866" y="787722"/>
                      <a:pt x="152645" y="786435"/>
                      <a:pt x="153863" y="783948"/>
                    </a:cubicBezTo>
                    <a:cubicBezTo>
                      <a:pt x="154398" y="782848"/>
                      <a:pt x="155031" y="781939"/>
                      <a:pt x="155223" y="781941"/>
                    </a:cubicBezTo>
                    <a:cubicBezTo>
                      <a:pt x="155414" y="781941"/>
                      <a:pt x="155852" y="781225"/>
                      <a:pt x="156242" y="780364"/>
                    </a:cubicBezTo>
                    <a:cubicBezTo>
                      <a:pt x="156631" y="779550"/>
                      <a:pt x="157411" y="778167"/>
                      <a:pt x="157993" y="777403"/>
                    </a:cubicBezTo>
                    <a:cubicBezTo>
                      <a:pt x="158574" y="776590"/>
                      <a:pt x="159206" y="775635"/>
                      <a:pt x="159400" y="775253"/>
                    </a:cubicBezTo>
                    <a:cubicBezTo>
                      <a:pt x="159547" y="774869"/>
                      <a:pt x="160130" y="773866"/>
                      <a:pt x="160616" y="773102"/>
                    </a:cubicBezTo>
                    <a:cubicBezTo>
                      <a:pt x="161150" y="772288"/>
                      <a:pt x="161591" y="771285"/>
                      <a:pt x="161593" y="770852"/>
                    </a:cubicBezTo>
                    <a:cubicBezTo>
                      <a:pt x="161644" y="770422"/>
                      <a:pt x="162131" y="769511"/>
                      <a:pt x="162759" y="768892"/>
                    </a:cubicBezTo>
                    <a:cubicBezTo>
                      <a:pt x="164210" y="767367"/>
                      <a:pt x="165518" y="765747"/>
                      <a:pt x="165521" y="765409"/>
                    </a:cubicBezTo>
                    <a:cubicBezTo>
                      <a:pt x="165529" y="764547"/>
                      <a:pt x="167569" y="761056"/>
                      <a:pt x="168390" y="760439"/>
                    </a:cubicBezTo>
                    <a:cubicBezTo>
                      <a:pt x="168969" y="760059"/>
                      <a:pt x="169405" y="759488"/>
                      <a:pt x="169408" y="759152"/>
                    </a:cubicBezTo>
                    <a:cubicBezTo>
                      <a:pt x="169411" y="758814"/>
                      <a:pt x="169701" y="758528"/>
                      <a:pt x="170038" y="758531"/>
                    </a:cubicBezTo>
                    <a:cubicBezTo>
                      <a:pt x="170324" y="758534"/>
                      <a:pt x="170906" y="757817"/>
                      <a:pt x="171297" y="756958"/>
                    </a:cubicBezTo>
                    <a:cubicBezTo>
                      <a:pt x="171686" y="756144"/>
                      <a:pt x="173141" y="754139"/>
                      <a:pt x="174496" y="752565"/>
                    </a:cubicBezTo>
                    <a:cubicBezTo>
                      <a:pt x="175900" y="750992"/>
                      <a:pt x="177308" y="749034"/>
                      <a:pt x="177650" y="748221"/>
                    </a:cubicBezTo>
                    <a:cubicBezTo>
                      <a:pt x="177993" y="747407"/>
                      <a:pt x="178766" y="746550"/>
                      <a:pt x="179297" y="746313"/>
                    </a:cubicBezTo>
                    <a:cubicBezTo>
                      <a:pt x="179826" y="746079"/>
                      <a:pt x="180986" y="744935"/>
                      <a:pt x="181908" y="743741"/>
                    </a:cubicBezTo>
                    <a:cubicBezTo>
                      <a:pt x="182779" y="742547"/>
                      <a:pt x="184815" y="740162"/>
                      <a:pt x="186363" y="738445"/>
                    </a:cubicBezTo>
                    <a:cubicBezTo>
                      <a:pt x="187960" y="736681"/>
                      <a:pt x="189367" y="734724"/>
                      <a:pt x="189516" y="734053"/>
                    </a:cubicBezTo>
                    <a:cubicBezTo>
                      <a:pt x="189712" y="733383"/>
                      <a:pt x="190295" y="732716"/>
                      <a:pt x="190870" y="732575"/>
                    </a:cubicBezTo>
                    <a:cubicBezTo>
                      <a:pt x="191447" y="732436"/>
                      <a:pt x="191739" y="732199"/>
                      <a:pt x="191595" y="732052"/>
                    </a:cubicBezTo>
                    <a:cubicBezTo>
                      <a:pt x="191261" y="731716"/>
                      <a:pt x="192230" y="730522"/>
                      <a:pt x="196681" y="725852"/>
                    </a:cubicBezTo>
                    <a:cubicBezTo>
                      <a:pt x="198182" y="724232"/>
                      <a:pt x="199441" y="722704"/>
                      <a:pt x="199442" y="722464"/>
                    </a:cubicBezTo>
                    <a:cubicBezTo>
                      <a:pt x="199444" y="722224"/>
                      <a:pt x="200315" y="721174"/>
                      <a:pt x="201379" y="720126"/>
                    </a:cubicBezTo>
                    <a:cubicBezTo>
                      <a:pt x="202396" y="719078"/>
                      <a:pt x="203267" y="718029"/>
                      <a:pt x="203316" y="717836"/>
                    </a:cubicBezTo>
                    <a:cubicBezTo>
                      <a:pt x="203317" y="717645"/>
                      <a:pt x="203851" y="716975"/>
                      <a:pt x="204528" y="716358"/>
                    </a:cubicBezTo>
                    <a:cubicBezTo>
                      <a:pt x="205203" y="715738"/>
                      <a:pt x="205737" y="715071"/>
                      <a:pt x="205739" y="714783"/>
                    </a:cubicBezTo>
                    <a:cubicBezTo>
                      <a:pt x="205742" y="714544"/>
                      <a:pt x="206853" y="713303"/>
                      <a:pt x="208160" y="712016"/>
                    </a:cubicBezTo>
                    <a:cubicBezTo>
                      <a:pt x="209513" y="710731"/>
                      <a:pt x="210578" y="709491"/>
                      <a:pt x="210580" y="709251"/>
                    </a:cubicBezTo>
                    <a:cubicBezTo>
                      <a:pt x="210582" y="709010"/>
                      <a:pt x="211261" y="708057"/>
                      <a:pt x="212035" y="707150"/>
                    </a:cubicBezTo>
                    <a:cubicBezTo>
                      <a:pt x="212859" y="706293"/>
                      <a:pt x="213489" y="705336"/>
                      <a:pt x="213491" y="705096"/>
                    </a:cubicBezTo>
                    <a:cubicBezTo>
                      <a:pt x="213493" y="704810"/>
                      <a:pt x="213831" y="704619"/>
                      <a:pt x="214215" y="704622"/>
                    </a:cubicBezTo>
                    <a:cubicBezTo>
                      <a:pt x="214598" y="704625"/>
                      <a:pt x="214936" y="704435"/>
                      <a:pt x="214938" y="704194"/>
                    </a:cubicBezTo>
                    <a:cubicBezTo>
                      <a:pt x="214939" y="703955"/>
                      <a:pt x="215474" y="703288"/>
                      <a:pt x="216149" y="702668"/>
                    </a:cubicBezTo>
                    <a:cubicBezTo>
                      <a:pt x="216778" y="702050"/>
                      <a:pt x="217361" y="701284"/>
                      <a:pt x="217362" y="700997"/>
                    </a:cubicBezTo>
                    <a:cubicBezTo>
                      <a:pt x="217363" y="700710"/>
                      <a:pt x="217897" y="699994"/>
                      <a:pt x="218573" y="699373"/>
                    </a:cubicBezTo>
                    <a:cubicBezTo>
                      <a:pt x="219250" y="698755"/>
                      <a:pt x="219784" y="697993"/>
                      <a:pt x="219787" y="697607"/>
                    </a:cubicBezTo>
                    <a:cubicBezTo>
                      <a:pt x="219788" y="697273"/>
                      <a:pt x="220031" y="696986"/>
                      <a:pt x="220271" y="696986"/>
                    </a:cubicBezTo>
                    <a:cubicBezTo>
                      <a:pt x="220559" y="696989"/>
                      <a:pt x="220755" y="696655"/>
                      <a:pt x="220757" y="696272"/>
                    </a:cubicBezTo>
                    <a:cubicBezTo>
                      <a:pt x="220760" y="695839"/>
                      <a:pt x="221100" y="695409"/>
                      <a:pt x="221484" y="695268"/>
                    </a:cubicBezTo>
                    <a:cubicBezTo>
                      <a:pt x="221869" y="695078"/>
                      <a:pt x="222210" y="694601"/>
                      <a:pt x="222213" y="694121"/>
                    </a:cubicBezTo>
                    <a:cubicBezTo>
                      <a:pt x="222217" y="693595"/>
                      <a:pt x="222460" y="693068"/>
                      <a:pt x="222701" y="692924"/>
                    </a:cubicBezTo>
                    <a:cubicBezTo>
                      <a:pt x="222991" y="692784"/>
                      <a:pt x="223187" y="692258"/>
                      <a:pt x="223191" y="691778"/>
                    </a:cubicBezTo>
                    <a:cubicBezTo>
                      <a:pt x="223194" y="691298"/>
                      <a:pt x="223535" y="690628"/>
                      <a:pt x="223922" y="690294"/>
                    </a:cubicBezTo>
                    <a:cubicBezTo>
                      <a:pt x="224308" y="689960"/>
                      <a:pt x="224650" y="689194"/>
                      <a:pt x="224654" y="688571"/>
                    </a:cubicBezTo>
                    <a:cubicBezTo>
                      <a:pt x="224659" y="687948"/>
                      <a:pt x="224903" y="687421"/>
                      <a:pt x="225143" y="687423"/>
                    </a:cubicBezTo>
                    <a:cubicBezTo>
                      <a:pt x="225430" y="687423"/>
                      <a:pt x="225628" y="686804"/>
                      <a:pt x="225633" y="686034"/>
                    </a:cubicBezTo>
                    <a:cubicBezTo>
                      <a:pt x="225639" y="685218"/>
                      <a:pt x="225837" y="684502"/>
                      <a:pt x="226078" y="684311"/>
                    </a:cubicBezTo>
                    <a:cubicBezTo>
                      <a:pt x="226801" y="683884"/>
                      <a:pt x="228069" y="681156"/>
                      <a:pt x="228077" y="680004"/>
                    </a:cubicBezTo>
                    <a:cubicBezTo>
                      <a:pt x="228082" y="679381"/>
                      <a:pt x="228424" y="678663"/>
                      <a:pt x="228811" y="678331"/>
                    </a:cubicBezTo>
                    <a:cubicBezTo>
                      <a:pt x="229197" y="677997"/>
                      <a:pt x="229539" y="677137"/>
                      <a:pt x="229545" y="676417"/>
                    </a:cubicBezTo>
                    <a:cubicBezTo>
                      <a:pt x="229551" y="675747"/>
                      <a:pt x="229701" y="674978"/>
                      <a:pt x="229941" y="674787"/>
                    </a:cubicBezTo>
                    <a:cubicBezTo>
                      <a:pt x="230134" y="674597"/>
                      <a:pt x="230284" y="673974"/>
                      <a:pt x="230335" y="673400"/>
                    </a:cubicBezTo>
                    <a:cubicBezTo>
                      <a:pt x="230446" y="671431"/>
                      <a:pt x="231138" y="668748"/>
                      <a:pt x="231569" y="668754"/>
                    </a:cubicBezTo>
                    <a:cubicBezTo>
                      <a:pt x="231810" y="668754"/>
                      <a:pt x="232010" y="667604"/>
                      <a:pt x="232021" y="666212"/>
                    </a:cubicBezTo>
                    <a:cubicBezTo>
                      <a:pt x="232031" y="664869"/>
                      <a:pt x="232381" y="663096"/>
                      <a:pt x="232769" y="662328"/>
                    </a:cubicBezTo>
                    <a:cubicBezTo>
                      <a:pt x="233160" y="661612"/>
                      <a:pt x="233504" y="660559"/>
                      <a:pt x="233506" y="660079"/>
                    </a:cubicBezTo>
                    <a:cubicBezTo>
                      <a:pt x="233511" y="659600"/>
                      <a:pt x="233705" y="659119"/>
                      <a:pt x="233947" y="658979"/>
                    </a:cubicBezTo>
                    <a:cubicBezTo>
                      <a:pt x="234140" y="658836"/>
                      <a:pt x="234484" y="657686"/>
                      <a:pt x="234637" y="656439"/>
                    </a:cubicBezTo>
                    <a:cubicBezTo>
                      <a:pt x="234791" y="655193"/>
                      <a:pt x="235135" y="654093"/>
                      <a:pt x="235425" y="653996"/>
                    </a:cubicBezTo>
                    <a:cubicBezTo>
                      <a:pt x="235713" y="653902"/>
                      <a:pt x="235958" y="653186"/>
                      <a:pt x="235963" y="652466"/>
                    </a:cubicBezTo>
                    <a:cubicBezTo>
                      <a:pt x="235969" y="651697"/>
                      <a:pt x="236166" y="650979"/>
                      <a:pt x="236407" y="650790"/>
                    </a:cubicBezTo>
                    <a:cubicBezTo>
                      <a:pt x="236649" y="650645"/>
                      <a:pt x="237042" y="649352"/>
                      <a:pt x="237198" y="647913"/>
                    </a:cubicBezTo>
                    <a:cubicBezTo>
                      <a:pt x="237399" y="646477"/>
                      <a:pt x="237744" y="645279"/>
                      <a:pt x="237936" y="645279"/>
                    </a:cubicBezTo>
                    <a:cubicBezTo>
                      <a:pt x="238321" y="645283"/>
                      <a:pt x="239501" y="641356"/>
                      <a:pt x="239316" y="640633"/>
                    </a:cubicBezTo>
                    <a:cubicBezTo>
                      <a:pt x="239271" y="640201"/>
                      <a:pt x="239762" y="638717"/>
                      <a:pt x="240442" y="637474"/>
                    </a:cubicBezTo>
                    <a:cubicBezTo>
                      <a:pt x="240687" y="637044"/>
                      <a:pt x="241032" y="635653"/>
                      <a:pt x="241232" y="634503"/>
                    </a:cubicBezTo>
                    <a:cubicBezTo>
                      <a:pt x="241386" y="633305"/>
                      <a:pt x="241730" y="632205"/>
                      <a:pt x="241923" y="632061"/>
                    </a:cubicBezTo>
                    <a:cubicBezTo>
                      <a:pt x="242164" y="631920"/>
                      <a:pt x="242360" y="631297"/>
                      <a:pt x="242366" y="630673"/>
                    </a:cubicBezTo>
                    <a:cubicBezTo>
                      <a:pt x="242371" y="630048"/>
                      <a:pt x="242566" y="629427"/>
                      <a:pt x="242808" y="629284"/>
                    </a:cubicBezTo>
                    <a:cubicBezTo>
                      <a:pt x="243050" y="629094"/>
                      <a:pt x="243392" y="628138"/>
                      <a:pt x="243592" y="627081"/>
                    </a:cubicBezTo>
                    <a:cubicBezTo>
                      <a:pt x="243793" y="626027"/>
                      <a:pt x="244135" y="625071"/>
                      <a:pt x="244376" y="624881"/>
                    </a:cubicBezTo>
                    <a:cubicBezTo>
                      <a:pt x="244617" y="624738"/>
                      <a:pt x="244815" y="624067"/>
                      <a:pt x="244819" y="623347"/>
                    </a:cubicBezTo>
                    <a:cubicBezTo>
                      <a:pt x="244825" y="622627"/>
                      <a:pt x="245169" y="621622"/>
                      <a:pt x="245557" y="621145"/>
                    </a:cubicBezTo>
                    <a:cubicBezTo>
                      <a:pt x="245945" y="620621"/>
                      <a:pt x="246288" y="619614"/>
                      <a:pt x="246293" y="618894"/>
                    </a:cubicBezTo>
                    <a:cubicBezTo>
                      <a:pt x="246298" y="618174"/>
                      <a:pt x="246544" y="617408"/>
                      <a:pt x="246786" y="617265"/>
                    </a:cubicBezTo>
                    <a:cubicBezTo>
                      <a:pt x="247074" y="617124"/>
                      <a:pt x="247272" y="616454"/>
                      <a:pt x="247275" y="615781"/>
                    </a:cubicBezTo>
                    <a:cubicBezTo>
                      <a:pt x="247282" y="615062"/>
                      <a:pt x="247573" y="614631"/>
                      <a:pt x="248004" y="614635"/>
                    </a:cubicBezTo>
                    <a:cubicBezTo>
                      <a:pt x="248437" y="614637"/>
                      <a:pt x="248722" y="615073"/>
                      <a:pt x="248717" y="615793"/>
                    </a:cubicBezTo>
                    <a:cubicBezTo>
                      <a:pt x="248711" y="616463"/>
                      <a:pt x="248898" y="617089"/>
                      <a:pt x="249137" y="617282"/>
                    </a:cubicBezTo>
                    <a:cubicBezTo>
                      <a:pt x="249424" y="617429"/>
                      <a:pt x="249898" y="618154"/>
                      <a:pt x="250277" y="618876"/>
                    </a:cubicBezTo>
                    <a:cubicBezTo>
                      <a:pt x="250655" y="619600"/>
                      <a:pt x="251507" y="621238"/>
                      <a:pt x="252218" y="622490"/>
                    </a:cubicBezTo>
                    <a:cubicBezTo>
                      <a:pt x="252881" y="623742"/>
                      <a:pt x="253447" y="625138"/>
                      <a:pt x="253443" y="625571"/>
                    </a:cubicBezTo>
                    <a:cubicBezTo>
                      <a:pt x="253441" y="626004"/>
                      <a:pt x="253960" y="627063"/>
                      <a:pt x="254578" y="627883"/>
                    </a:cubicBezTo>
                    <a:cubicBezTo>
                      <a:pt x="255244" y="628751"/>
                      <a:pt x="255906" y="630007"/>
                      <a:pt x="256093" y="630727"/>
                    </a:cubicBezTo>
                    <a:cubicBezTo>
                      <a:pt x="256232" y="631400"/>
                      <a:pt x="256564" y="631979"/>
                      <a:pt x="256804" y="631981"/>
                    </a:cubicBezTo>
                    <a:cubicBezTo>
                      <a:pt x="257043" y="631981"/>
                      <a:pt x="257229" y="632751"/>
                      <a:pt x="257223" y="633664"/>
                    </a:cubicBezTo>
                    <a:cubicBezTo>
                      <a:pt x="257216" y="634577"/>
                      <a:pt x="257450" y="635346"/>
                      <a:pt x="257691" y="635346"/>
                    </a:cubicBezTo>
                    <a:cubicBezTo>
                      <a:pt x="257978" y="635350"/>
                      <a:pt x="258166" y="635975"/>
                      <a:pt x="258159" y="636742"/>
                    </a:cubicBezTo>
                    <a:cubicBezTo>
                      <a:pt x="258152" y="637702"/>
                      <a:pt x="258578" y="638521"/>
                      <a:pt x="259580" y="639346"/>
                    </a:cubicBezTo>
                    <a:cubicBezTo>
                      <a:pt x="261393" y="640894"/>
                      <a:pt x="262814" y="643545"/>
                      <a:pt x="263179" y="645947"/>
                    </a:cubicBezTo>
                    <a:cubicBezTo>
                      <a:pt x="263364" y="647006"/>
                      <a:pt x="263644" y="647872"/>
                      <a:pt x="263838" y="647872"/>
                    </a:cubicBezTo>
                    <a:cubicBezTo>
                      <a:pt x="264029" y="647875"/>
                      <a:pt x="264360" y="648644"/>
                      <a:pt x="264496" y="649557"/>
                    </a:cubicBezTo>
                    <a:cubicBezTo>
                      <a:pt x="264682" y="650470"/>
                      <a:pt x="265202" y="651436"/>
                      <a:pt x="265681" y="651726"/>
                    </a:cubicBezTo>
                    <a:cubicBezTo>
                      <a:pt x="266159" y="651971"/>
                      <a:pt x="266726" y="652984"/>
                      <a:pt x="266911" y="653993"/>
                    </a:cubicBezTo>
                    <a:cubicBezTo>
                      <a:pt x="267096" y="655002"/>
                      <a:pt x="267519" y="656156"/>
                      <a:pt x="267901" y="656592"/>
                    </a:cubicBezTo>
                    <a:cubicBezTo>
                      <a:pt x="268662" y="657460"/>
                      <a:pt x="268990" y="658519"/>
                      <a:pt x="269491" y="662074"/>
                    </a:cubicBezTo>
                    <a:cubicBezTo>
                      <a:pt x="269673" y="663374"/>
                      <a:pt x="270045" y="665056"/>
                      <a:pt x="270327" y="665778"/>
                    </a:cubicBezTo>
                    <a:cubicBezTo>
                      <a:pt x="270705" y="666691"/>
                      <a:pt x="270696" y="667941"/>
                      <a:pt x="270343" y="670097"/>
                    </a:cubicBezTo>
                    <a:cubicBezTo>
                      <a:pt x="269842" y="672782"/>
                      <a:pt x="269955" y="689820"/>
                      <a:pt x="270459" y="693138"/>
                    </a:cubicBezTo>
                    <a:cubicBezTo>
                      <a:pt x="270550" y="693761"/>
                      <a:pt x="270713" y="697603"/>
                      <a:pt x="270876" y="701684"/>
                    </a:cubicBezTo>
                    <a:cubicBezTo>
                      <a:pt x="271036" y="705766"/>
                      <a:pt x="271199" y="709751"/>
                      <a:pt x="271290" y="710567"/>
                    </a:cubicBezTo>
                    <a:cubicBezTo>
                      <a:pt x="271381" y="711337"/>
                      <a:pt x="271541" y="715466"/>
                      <a:pt x="271703" y="719690"/>
                    </a:cubicBezTo>
                    <a:cubicBezTo>
                      <a:pt x="271814" y="723915"/>
                      <a:pt x="272026" y="727710"/>
                      <a:pt x="272119" y="728093"/>
                    </a:cubicBezTo>
                    <a:cubicBezTo>
                      <a:pt x="272213" y="728477"/>
                      <a:pt x="272375" y="732465"/>
                      <a:pt x="272533" y="736976"/>
                    </a:cubicBezTo>
                    <a:cubicBezTo>
                      <a:pt x="272691" y="741441"/>
                      <a:pt x="272853" y="745666"/>
                      <a:pt x="272943" y="746340"/>
                    </a:cubicBezTo>
                    <a:cubicBezTo>
                      <a:pt x="273034" y="747012"/>
                      <a:pt x="273194" y="750997"/>
                      <a:pt x="273355" y="755222"/>
                    </a:cubicBezTo>
                    <a:cubicBezTo>
                      <a:pt x="273468" y="759447"/>
                      <a:pt x="273678" y="763432"/>
                      <a:pt x="273769" y="764105"/>
                    </a:cubicBezTo>
                    <a:cubicBezTo>
                      <a:pt x="273860" y="764778"/>
                      <a:pt x="274071" y="768666"/>
                      <a:pt x="274185" y="772748"/>
                    </a:cubicBezTo>
                    <a:cubicBezTo>
                      <a:pt x="274347" y="776830"/>
                      <a:pt x="274509" y="780814"/>
                      <a:pt x="274599" y="781630"/>
                    </a:cubicBezTo>
                    <a:cubicBezTo>
                      <a:pt x="274690" y="782400"/>
                      <a:pt x="274850" y="786529"/>
                      <a:pt x="275012" y="790753"/>
                    </a:cubicBezTo>
                    <a:cubicBezTo>
                      <a:pt x="275125" y="794978"/>
                      <a:pt x="275333" y="798963"/>
                      <a:pt x="275426" y="799636"/>
                    </a:cubicBezTo>
                    <a:cubicBezTo>
                      <a:pt x="275516" y="800310"/>
                      <a:pt x="275680" y="804055"/>
                      <a:pt x="275842" y="808039"/>
                    </a:cubicBezTo>
                    <a:cubicBezTo>
                      <a:pt x="276281" y="820044"/>
                      <a:pt x="276652" y="821727"/>
                      <a:pt x="279100" y="821744"/>
                    </a:cubicBezTo>
                    <a:cubicBezTo>
                      <a:pt x="279772" y="821750"/>
                      <a:pt x="280684" y="821949"/>
                      <a:pt x="281161" y="822192"/>
                    </a:cubicBezTo>
                    <a:cubicBezTo>
                      <a:pt x="281592" y="822435"/>
                      <a:pt x="282309" y="822777"/>
                      <a:pt x="282740" y="822877"/>
                    </a:cubicBezTo>
                    <a:cubicBezTo>
                      <a:pt x="283697" y="823166"/>
                      <a:pt x="284474" y="828407"/>
                      <a:pt x="287313" y="853245"/>
                    </a:cubicBezTo>
                    <a:cubicBezTo>
                      <a:pt x="287537" y="855356"/>
                      <a:pt x="287858" y="857422"/>
                      <a:pt x="287999" y="857808"/>
                    </a:cubicBezTo>
                    <a:cubicBezTo>
                      <a:pt x="288188" y="858192"/>
                      <a:pt x="288214" y="861217"/>
                      <a:pt x="288189" y="864482"/>
                    </a:cubicBezTo>
                    <a:cubicBezTo>
                      <a:pt x="288053" y="869858"/>
                      <a:pt x="287953" y="870577"/>
                      <a:pt x="286884" y="872104"/>
                    </a:cubicBezTo>
                    <a:cubicBezTo>
                      <a:pt x="286254" y="873011"/>
                      <a:pt x="285239" y="874012"/>
                      <a:pt x="284661" y="874296"/>
                    </a:cubicBezTo>
                    <a:cubicBezTo>
                      <a:pt x="283601" y="874817"/>
                      <a:pt x="280772" y="880794"/>
                      <a:pt x="278565" y="887210"/>
                    </a:cubicBezTo>
                    <a:cubicBezTo>
                      <a:pt x="278123" y="888454"/>
                      <a:pt x="277486" y="890081"/>
                      <a:pt x="277098" y="890751"/>
                    </a:cubicBezTo>
                    <a:cubicBezTo>
                      <a:pt x="276415" y="892041"/>
                      <a:pt x="272782" y="903004"/>
                      <a:pt x="271892" y="906408"/>
                    </a:cubicBezTo>
                    <a:cubicBezTo>
                      <a:pt x="271597" y="907460"/>
                      <a:pt x="271155" y="908851"/>
                      <a:pt x="270910" y="909520"/>
                    </a:cubicBezTo>
                    <a:cubicBezTo>
                      <a:pt x="270617" y="910190"/>
                      <a:pt x="270249" y="914410"/>
                      <a:pt x="270119" y="918921"/>
                    </a:cubicBezTo>
                    <a:lnTo>
                      <a:pt x="269771" y="927079"/>
                    </a:lnTo>
                    <a:lnTo>
                      <a:pt x="271097" y="929489"/>
                    </a:lnTo>
                    <a:cubicBezTo>
                      <a:pt x="271807" y="930791"/>
                      <a:pt x="272613" y="932186"/>
                      <a:pt x="272946" y="932576"/>
                    </a:cubicBezTo>
                    <a:cubicBezTo>
                      <a:pt x="273230" y="932960"/>
                      <a:pt x="273800" y="933925"/>
                      <a:pt x="274177" y="934744"/>
                    </a:cubicBezTo>
                    <a:cubicBezTo>
                      <a:pt x="274556" y="935514"/>
                      <a:pt x="275599" y="937155"/>
                      <a:pt x="276504" y="938314"/>
                    </a:cubicBezTo>
                    <a:cubicBezTo>
                      <a:pt x="278595" y="941017"/>
                      <a:pt x="281671" y="947185"/>
                      <a:pt x="282038" y="949443"/>
                    </a:cubicBezTo>
                    <a:cubicBezTo>
                      <a:pt x="282266" y="951027"/>
                      <a:pt x="282782" y="952519"/>
                      <a:pt x="283681" y="954350"/>
                    </a:cubicBezTo>
                    <a:cubicBezTo>
                      <a:pt x="283869" y="954784"/>
                      <a:pt x="283996" y="956945"/>
                      <a:pt x="283932" y="959152"/>
                    </a:cubicBezTo>
                    <a:cubicBezTo>
                      <a:pt x="283694" y="965439"/>
                      <a:pt x="285406" y="967467"/>
                      <a:pt x="289117" y="965527"/>
                    </a:cubicBezTo>
                    <a:lnTo>
                      <a:pt x="290755" y="964629"/>
                    </a:lnTo>
                    <a:lnTo>
                      <a:pt x="290797" y="959251"/>
                    </a:lnTo>
                    <a:cubicBezTo>
                      <a:pt x="290818" y="956276"/>
                      <a:pt x="291031" y="953447"/>
                      <a:pt x="291324" y="952967"/>
                    </a:cubicBezTo>
                    <a:cubicBezTo>
                      <a:pt x="291565" y="952536"/>
                      <a:pt x="292103" y="951293"/>
                      <a:pt x="292543" y="950240"/>
                    </a:cubicBezTo>
                    <a:cubicBezTo>
                      <a:pt x="292984" y="949189"/>
                      <a:pt x="293568" y="947992"/>
                      <a:pt x="293809" y="947609"/>
                    </a:cubicBezTo>
                    <a:cubicBezTo>
                      <a:pt x="294006" y="947228"/>
                      <a:pt x="294542" y="946223"/>
                      <a:pt x="294979" y="945412"/>
                    </a:cubicBezTo>
                    <a:cubicBezTo>
                      <a:pt x="295416" y="944598"/>
                      <a:pt x="296628" y="943118"/>
                      <a:pt x="297643" y="942117"/>
                    </a:cubicBezTo>
                    <a:cubicBezTo>
                      <a:pt x="298707" y="941070"/>
                      <a:pt x="299579" y="939973"/>
                      <a:pt x="299581" y="939686"/>
                    </a:cubicBezTo>
                    <a:cubicBezTo>
                      <a:pt x="299592" y="938246"/>
                      <a:pt x="305576" y="940257"/>
                      <a:pt x="309013" y="942829"/>
                    </a:cubicBezTo>
                    <a:cubicBezTo>
                      <a:pt x="309825" y="943458"/>
                      <a:pt x="310636" y="943993"/>
                      <a:pt x="310782" y="943993"/>
                    </a:cubicBezTo>
                    <a:cubicBezTo>
                      <a:pt x="311644" y="943998"/>
                      <a:pt x="312985" y="944537"/>
                      <a:pt x="312983" y="944874"/>
                    </a:cubicBezTo>
                    <a:cubicBezTo>
                      <a:pt x="312982" y="945064"/>
                      <a:pt x="313699" y="945407"/>
                      <a:pt x="314609" y="945558"/>
                    </a:cubicBezTo>
                    <a:cubicBezTo>
                      <a:pt x="315520" y="945758"/>
                      <a:pt x="316764" y="946439"/>
                      <a:pt x="317382" y="947065"/>
                    </a:cubicBezTo>
                    <a:cubicBezTo>
                      <a:pt x="318001" y="947744"/>
                      <a:pt x="318717" y="948276"/>
                      <a:pt x="319004" y="948280"/>
                    </a:cubicBezTo>
                    <a:cubicBezTo>
                      <a:pt x="319293" y="948280"/>
                      <a:pt x="319915" y="948718"/>
                      <a:pt x="320390" y="949248"/>
                    </a:cubicBezTo>
                    <a:cubicBezTo>
                      <a:pt x="320866" y="949781"/>
                      <a:pt x="321535" y="950217"/>
                      <a:pt x="321871" y="950219"/>
                    </a:cubicBezTo>
                    <a:cubicBezTo>
                      <a:pt x="322207" y="950222"/>
                      <a:pt x="322970" y="950804"/>
                      <a:pt x="323589" y="951527"/>
                    </a:cubicBezTo>
                    <a:cubicBezTo>
                      <a:pt x="324206" y="952303"/>
                      <a:pt x="325258" y="953171"/>
                      <a:pt x="325877" y="953513"/>
                    </a:cubicBezTo>
                    <a:cubicBezTo>
                      <a:pt x="326547" y="953853"/>
                      <a:pt x="328167" y="955498"/>
                      <a:pt x="329451" y="957092"/>
                    </a:cubicBezTo>
                    <a:cubicBezTo>
                      <a:pt x="332068" y="960374"/>
                      <a:pt x="335781" y="964243"/>
                      <a:pt x="336309" y="964246"/>
                    </a:cubicBezTo>
                    <a:cubicBezTo>
                      <a:pt x="336502" y="964248"/>
                      <a:pt x="336978" y="964827"/>
                      <a:pt x="337307" y="965597"/>
                    </a:cubicBezTo>
                    <a:cubicBezTo>
                      <a:pt x="338207" y="967382"/>
                      <a:pt x="340205" y="969556"/>
                      <a:pt x="340973" y="969562"/>
                    </a:cubicBezTo>
                    <a:cubicBezTo>
                      <a:pt x="341310" y="969562"/>
                      <a:pt x="341595" y="969902"/>
                      <a:pt x="341593" y="970284"/>
                    </a:cubicBezTo>
                    <a:cubicBezTo>
                      <a:pt x="341589" y="970668"/>
                      <a:pt x="342304" y="971300"/>
                      <a:pt x="343166" y="971642"/>
                    </a:cubicBezTo>
                    <a:cubicBezTo>
                      <a:pt x="343980" y="972032"/>
                      <a:pt x="345030" y="972711"/>
                      <a:pt x="345411" y="973147"/>
                    </a:cubicBezTo>
                    <a:cubicBezTo>
                      <a:pt x="345791" y="973629"/>
                      <a:pt x="346506" y="974211"/>
                      <a:pt x="347081" y="974454"/>
                    </a:cubicBezTo>
                    <a:cubicBezTo>
                      <a:pt x="348133" y="974943"/>
                      <a:pt x="349805" y="975964"/>
                      <a:pt x="350187" y="976396"/>
                    </a:cubicBezTo>
                    <a:cubicBezTo>
                      <a:pt x="350568" y="976783"/>
                      <a:pt x="353869" y="978295"/>
                      <a:pt x="354444" y="978301"/>
                    </a:cubicBezTo>
                    <a:cubicBezTo>
                      <a:pt x="354732" y="978305"/>
                      <a:pt x="354971" y="978498"/>
                      <a:pt x="354970" y="978785"/>
                    </a:cubicBezTo>
                    <a:cubicBezTo>
                      <a:pt x="354966" y="979074"/>
                      <a:pt x="359188" y="979296"/>
                      <a:pt x="366676" y="979352"/>
                    </a:cubicBezTo>
                    <a:cubicBezTo>
                      <a:pt x="374020" y="979408"/>
                      <a:pt x="378532" y="979250"/>
                      <a:pt x="378728" y="978963"/>
                    </a:cubicBezTo>
                    <a:cubicBezTo>
                      <a:pt x="378922" y="978675"/>
                      <a:pt x="381419" y="978503"/>
                      <a:pt x="384634" y="978527"/>
                    </a:cubicBezTo>
                    <a:cubicBezTo>
                      <a:pt x="389818" y="978565"/>
                      <a:pt x="391067" y="978380"/>
                      <a:pt x="400830" y="976008"/>
                    </a:cubicBezTo>
                    <a:cubicBezTo>
                      <a:pt x="406647" y="974609"/>
                      <a:pt x="411937" y="973257"/>
                      <a:pt x="412612" y="972927"/>
                    </a:cubicBezTo>
                    <a:cubicBezTo>
                      <a:pt x="414394" y="972076"/>
                      <a:pt x="415997" y="969402"/>
                      <a:pt x="416015" y="967241"/>
                    </a:cubicBezTo>
                    <a:cubicBezTo>
                      <a:pt x="416030" y="965130"/>
                      <a:pt x="414885" y="964114"/>
                      <a:pt x="411914" y="963611"/>
                    </a:cubicBezTo>
                    <a:cubicBezTo>
                      <a:pt x="410044" y="963309"/>
                      <a:pt x="408321" y="962672"/>
                      <a:pt x="406934" y="961846"/>
                    </a:cubicBezTo>
                    <a:cubicBezTo>
                      <a:pt x="406553" y="961603"/>
                      <a:pt x="405884" y="961261"/>
                      <a:pt x="405500" y="961115"/>
                    </a:cubicBezTo>
                    <a:cubicBezTo>
                      <a:pt x="405117" y="960968"/>
                      <a:pt x="403778" y="960334"/>
                      <a:pt x="402535" y="959652"/>
                    </a:cubicBezTo>
                    <a:cubicBezTo>
                      <a:pt x="401244" y="959020"/>
                      <a:pt x="399711" y="958479"/>
                      <a:pt x="399088" y="958475"/>
                    </a:cubicBezTo>
                    <a:cubicBezTo>
                      <a:pt x="398416" y="958470"/>
                      <a:pt x="397745" y="958274"/>
                      <a:pt x="397603" y="957985"/>
                    </a:cubicBezTo>
                    <a:cubicBezTo>
                      <a:pt x="397461" y="957742"/>
                      <a:pt x="396695" y="957495"/>
                      <a:pt x="395975" y="957493"/>
                    </a:cubicBezTo>
                    <a:cubicBezTo>
                      <a:pt x="395207" y="957487"/>
                      <a:pt x="394345" y="957144"/>
                      <a:pt x="394014" y="956758"/>
                    </a:cubicBezTo>
                    <a:cubicBezTo>
                      <a:pt x="393680" y="956322"/>
                      <a:pt x="392627" y="956027"/>
                      <a:pt x="391570" y="956019"/>
                    </a:cubicBezTo>
                    <a:cubicBezTo>
                      <a:pt x="390563" y="956012"/>
                      <a:pt x="389604" y="955764"/>
                      <a:pt x="389462" y="955523"/>
                    </a:cubicBezTo>
                    <a:cubicBezTo>
                      <a:pt x="389320" y="955234"/>
                      <a:pt x="388218" y="955035"/>
                      <a:pt x="387114" y="955026"/>
                    </a:cubicBezTo>
                    <a:cubicBezTo>
                      <a:pt x="385818" y="955018"/>
                      <a:pt x="384812" y="954722"/>
                      <a:pt x="384431" y="954286"/>
                    </a:cubicBezTo>
                    <a:cubicBezTo>
                      <a:pt x="384099" y="953850"/>
                      <a:pt x="383045" y="953555"/>
                      <a:pt x="381989" y="953549"/>
                    </a:cubicBezTo>
                    <a:cubicBezTo>
                      <a:pt x="380982" y="953540"/>
                      <a:pt x="380023" y="953294"/>
                      <a:pt x="379880" y="953051"/>
                    </a:cubicBezTo>
                    <a:cubicBezTo>
                      <a:pt x="379738" y="952762"/>
                      <a:pt x="378876" y="952565"/>
                      <a:pt x="378011" y="952557"/>
                    </a:cubicBezTo>
                    <a:cubicBezTo>
                      <a:pt x="377101" y="952551"/>
                      <a:pt x="376144" y="952208"/>
                      <a:pt x="375810" y="951822"/>
                    </a:cubicBezTo>
                    <a:cubicBezTo>
                      <a:pt x="375477" y="951436"/>
                      <a:pt x="374951" y="951093"/>
                      <a:pt x="374663" y="951093"/>
                    </a:cubicBezTo>
                    <a:cubicBezTo>
                      <a:pt x="371879" y="951074"/>
                      <a:pt x="366688" y="945801"/>
                      <a:pt x="363896" y="940166"/>
                    </a:cubicBezTo>
                    <a:cubicBezTo>
                      <a:pt x="362854" y="938141"/>
                      <a:pt x="361718" y="936116"/>
                      <a:pt x="361338" y="935680"/>
                    </a:cubicBezTo>
                    <a:cubicBezTo>
                      <a:pt x="360957" y="935248"/>
                      <a:pt x="360483" y="934332"/>
                      <a:pt x="360345" y="933562"/>
                    </a:cubicBezTo>
                    <a:cubicBezTo>
                      <a:pt x="360158" y="932840"/>
                      <a:pt x="359828" y="932263"/>
                      <a:pt x="359635" y="932260"/>
                    </a:cubicBezTo>
                    <a:cubicBezTo>
                      <a:pt x="359443" y="932260"/>
                      <a:pt x="359109" y="931874"/>
                      <a:pt x="358969" y="931391"/>
                    </a:cubicBezTo>
                    <a:cubicBezTo>
                      <a:pt x="358546" y="930285"/>
                      <a:pt x="357503" y="928454"/>
                      <a:pt x="356836" y="927775"/>
                    </a:cubicBezTo>
                    <a:cubicBezTo>
                      <a:pt x="356551" y="927486"/>
                      <a:pt x="356315" y="926955"/>
                      <a:pt x="356318" y="926573"/>
                    </a:cubicBezTo>
                    <a:cubicBezTo>
                      <a:pt x="356320" y="926189"/>
                      <a:pt x="355799" y="925273"/>
                      <a:pt x="355134" y="924451"/>
                    </a:cubicBezTo>
                    <a:cubicBezTo>
                      <a:pt x="354467" y="923679"/>
                      <a:pt x="353946" y="922666"/>
                      <a:pt x="353950" y="922282"/>
                    </a:cubicBezTo>
                    <a:cubicBezTo>
                      <a:pt x="353952" y="921850"/>
                      <a:pt x="353573" y="921224"/>
                      <a:pt x="353143" y="920885"/>
                    </a:cubicBezTo>
                    <a:cubicBezTo>
                      <a:pt x="352666" y="920545"/>
                      <a:pt x="352238" y="920109"/>
                      <a:pt x="352240" y="919869"/>
                    </a:cubicBezTo>
                    <a:cubicBezTo>
                      <a:pt x="352057" y="918716"/>
                      <a:pt x="351442" y="917321"/>
                      <a:pt x="351106" y="917318"/>
                    </a:cubicBezTo>
                    <a:cubicBezTo>
                      <a:pt x="350865" y="917315"/>
                      <a:pt x="350584" y="916688"/>
                      <a:pt x="350396" y="915919"/>
                    </a:cubicBezTo>
                    <a:cubicBezTo>
                      <a:pt x="350258" y="915150"/>
                      <a:pt x="349594" y="914041"/>
                      <a:pt x="348927" y="913462"/>
                    </a:cubicBezTo>
                    <a:cubicBezTo>
                      <a:pt x="348307" y="912833"/>
                      <a:pt x="347786" y="912060"/>
                      <a:pt x="347788" y="911774"/>
                    </a:cubicBezTo>
                    <a:cubicBezTo>
                      <a:pt x="347793" y="911054"/>
                      <a:pt x="345475" y="906571"/>
                      <a:pt x="344949" y="906232"/>
                    </a:cubicBezTo>
                    <a:cubicBezTo>
                      <a:pt x="344184" y="905746"/>
                      <a:pt x="342155" y="901073"/>
                      <a:pt x="341833" y="899105"/>
                    </a:cubicBezTo>
                    <a:cubicBezTo>
                      <a:pt x="341651" y="897998"/>
                      <a:pt x="341322" y="896939"/>
                      <a:pt x="341131" y="896796"/>
                    </a:cubicBezTo>
                    <a:cubicBezTo>
                      <a:pt x="340893" y="896649"/>
                      <a:pt x="340707" y="895830"/>
                      <a:pt x="340715" y="894920"/>
                    </a:cubicBezTo>
                    <a:cubicBezTo>
                      <a:pt x="340721" y="894011"/>
                      <a:pt x="340535" y="893145"/>
                      <a:pt x="340247" y="892998"/>
                    </a:cubicBezTo>
                    <a:cubicBezTo>
                      <a:pt x="340009" y="892852"/>
                      <a:pt x="339774" y="892323"/>
                      <a:pt x="339776" y="891889"/>
                    </a:cubicBezTo>
                    <a:cubicBezTo>
                      <a:pt x="339780" y="891459"/>
                      <a:pt x="339452" y="890447"/>
                      <a:pt x="339073" y="889677"/>
                    </a:cubicBezTo>
                    <a:cubicBezTo>
                      <a:pt x="338694" y="888954"/>
                      <a:pt x="338366" y="887848"/>
                      <a:pt x="338371" y="887272"/>
                    </a:cubicBezTo>
                    <a:cubicBezTo>
                      <a:pt x="338375" y="886648"/>
                      <a:pt x="338236" y="886023"/>
                      <a:pt x="338046" y="885830"/>
                    </a:cubicBezTo>
                    <a:cubicBezTo>
                      <a:pt x="337236" y="885054"/>
                      <a:pt x="337120" y="881119"/>
                      <a:pt x="337607" y="873875"/>
                    </a:cubicBezTo>
                    <a:cubicBezTo>
                      <a:pt x="337764" y="872098"/>
                      <a:pt x="337680" y="870516"/>
                      <a:pt x="337441" y="870369"/>
                    </a:cubicBezTo>
                    <a:cubicBezTo>
                      <a:pt x="337250" y="870223"/>
                      <a:pt x="337063" y="869597"/>
                      <a:pt x="337067" y="868927"/>
                    </a:cubicBezTo>
                    <a:cubicBezTo>
                      <a:pt x="337072" y="868301"/>
                      <a:pt x="336932" y="867774"/>
                      <a:pt x="336692" y="867772"/>
                    </a:cubicBezTo>
                    <a:cubicBezTo>
                      <a:pt x="335637" y="867762"/>
                      <a:pt x="334990" y="864254"/>
                      <a:pt x="334523" y="855995"/>
                    </a:cubicBezTo>
                    <a:cubicBezTo>
                      <a:pt x="334185" y="849944"/>
                      <a:pt x="333501" y="838708"/>
                      <a:pt x="333236" y="835584"/>
                    </a:cubicBezTo>
                    <a:cubicBezTo>
                      <a:pt x="333151" y="834145"/>
                      <a:pt x="332935" y="830975"/>
                      <a:pt x="332759" y="828621"/>
                    </a:cubicBezTo>
                    <a:lnTo>
                      <a:pt x="332502" y="824299"/>
                    </a:lnTo>
                    <a:lnTo>
                      <a:pt x="334380" y="823641"/>
                    </a:lnTo>
                    <a:cubicBezTo>
                      <a:pt x="337461" y="822564"/>
                      <a:pt x="337413" y="822707"/>
                      <a:pt x="337468" y="815173"/>
                    </a:cubicBezTo>
                    <a:cubicBezTo>
                      <a:pt x="337496" y="811381"/>
                      <a:pt x="337328" y="808259"/>
                      <a:pt x="337136" y="808257"/>
                    </a:cubicBezTo>
                    <a:cubicBezTo>
                      <a:pt x="336896" y="808257"/>
                      <a:pt x="336620" y="800236"/>
                      <a:pt x="336501" y="790396"/>
                    </a:cubicBezTo>
                    <a:cubicBezTo>
                      <a:pt x="336429" y="780557"/>
                      <a:pt x="336155" y="772394"/>
                      <a:pt x="335916" y="772247"/>
                    </a:cubicBezTo>
                    <a:cubicBezTo>
                      <a:pt x="335678" y="772101"/>
                      <a:pt x="335401" y="770468"/>
                      <a:pt x="335271" y="768643"/>
                    </a:cubicBezTo>
                    <a:cubicBezTo>
                      <a:pt x="335141" y="766771"/>
                      <a:pt x="334834" y="762879"/>
                      <a:pt x="334567" y="759997"/>
                    </a:cubicBezTo>
                    <a:cubicBezTo>
                      <a:pt x="333556" y="747752"/>
                      <a:pt x="334990" y="696930"/>
                      <a:pt x="336453" y="693773"/>
                    </a:cubicBezTo>
                    <a:cubicBezTo>
                      <a:pt x="337429" y="691670"/>
                      <a:pt x="338114" y="683466"/>
                      <a:pt x="338406" y="670077"/>
                    </a:cubicBezTo>
                    <a:cubicBezTo>
                      <a:pt x="338561" y="662303"/>
                      <a:pt x="338850" y="655728"/>
                      <a:pt x="339092" y="655442"/>
                    </a:cubicBezTo>
                    <a:cubicBezTo>
                      <a:pt x="339576" y="654821"/>
                      <a:pt x="339610" y="637444"/>
                      <a:pt x="339101" y="634752"/>
                    </a:cubicBezTo>
                    <a:cubicBezTo>
                      <a:pt x="338916" y="633696"/>
                      <a:pt x="338449" y="632157"/>
                      <a:pt x="338071" y="631291"/>
                    </a:cubicBezTo>
                    <a:cubicBezTo>
                      <a:pt x="337694" y="630472"/>
                      <a:pt x="337414" y="629222"/>
                      <a:pt x="337420" y="628550"/>
                    </a:cubicBezTo>
                    <a:cubicBezTo>
                      <a:pt x="337424" y="627877"/>
                      <a:pt x="337286" y="627300"/>
                      <a:pt x="337092" y="627298"/>
                    </a:cubicBezTo>
                    <a:cubicBezTo>
                      <a:pt x="336325" y="627295"/>
                      <a:pt x="335434" y="624551"/>
                      <a:pt x="335215" y="621622"/>
                    </a:cubicBezTo>
                    <a:cubicBezTo>
                      <a:pt x="335084" y="619989"/>
                      <a:pt x="334757" y="618643"/>
                      <a:pt x="334566" y="618640"/>
                    </a:cubicBezTo>
                    <a:cubicBezTo>
                      <a:pt x="334326" y="618637"/>
                      <a:pt x="334137" y="618108"/>
                      <a:pt x="334142" y="617485"/>
                    </a:cubicBezTo>
                    <a:cubicBezTo>
                      <a:pt x="334148" y="616861"/>
                      <a:pt x="333820" y="615706"/>
                      <a:pt x="333441" y="614982"/>
                    </a:cubicBezTo>
                    <a:cubicBezTo>
                      <a:pt x="333062" y="614213"/>
                      <a:pt x="332734" y="613107"/>
                      <a:pt x="332738" y="612530"/>
                    </a:cubicBezTo>
                    <a:cubicBezTo>
                      <a:pt x="332743" y="611955"/>
                      <a:pt x="332320" y="610655"/>
                      <a:pt x="331799" y="609740"/>
                    </a:cubicBezTo>
                    <a:cubicBezTo>
                      <a:pt x="331278" y="608777"/>
                      <a:pt x="330949" y="607814"/>
                      <a:pt x="331096" y="607575"/>
                    </a:cubicBezTo>
                    <a:cubicBezTo>
                      <a:pt x="331242" y="607334"/>
                      <a:pt x="331148" y="607048"/>
                      <a:pt x="330862" y="606852"/>
                    </a:cubicBezTo>
                    <a:cubicBezTo>
                      <a:pt x="330621" y="606705"/>
                      <a:pt x="330386" y="606176"/>
                      <a:pt x="330389" y="605696"/>
                    </a:cubicBezTo>
                    <a:cubicBezTo>
                      <a:pt x="330393" y="605219"/>
                      <a:pt x="330065" y="604160"/>
                      <a:pt x="329686" y="603437"/>
                    </a:cubicBezTo>
                    <a:cubicBezTo>
                      <a:pt x="329310" y="602665"/>
                      <a:pt x="328982" y="601559"/>
                      <a:pt x="328986" y="600982"/>
                    </a:cubicBezTo>
                    <a:cubicBezTo>
                      <a:pt x="328991" y="600409"/>
                      <a:pt x="328802" y="599782"/>
                      <a:pt x="328515" y="599637"/>
                    </a:cubicBezTo>
                    <a:cubicBezTo>
                      <a:pt x="328277" y="599490"/>
                      <a:pt x="328042" y="598624"/>
                      <a:pt x="328050" y="597761"/>
                    </a:cubicBezTo>
                    <a:cubicBezTo>
                      <a:pt x="328056" y="596848"/>
                      <a:pt x="327728" y="595886"/>
                      <a:pt x="327346" y="595549"/>
                    </a:cubicBezTo>
                    <a:cubicBezTo>
                      <a:pt x="326916" y="595209"/>
                      <a:pt x="326637" y="594150"/>
                      <a:pt x="326644" y="593094"/>
                    </a:cubicBezTo>
                    <a:cubicBezTo>
                      <a:pt x="326652" y="592087"/>
                      <a:pt x="326467" y="591125"/>
                      <a:pt x="326181" y="590979"/>
                    </a:cubicBezTo>
                    <a:cubicBezTo>
                      <a:pt x="325941" y="590833"/>
                      <a:pt x="325706" y="590063"/>
                      <a:pt x="325712" y="589343"/>
                    </a:cubicBezTo>
                    <a:cubicBezTo>
                      <a:pt x="325718" y="588577"/>
                      <a:pt x="325389" y="587707"/>
                      <a:pt x="325006" y="587371"/>
                    </a:cubicBezTo>
                    <a:cubicBezTo>
                      <a:pt x="324625" y="587032"/>
                      <a:pt x="324297" y="586069"/>
                      <a:pt x="324303" y="585156"/>
                    </a:cubicBezTo>
                    <a:cubicBezTo>
                      <a:pt x="324311" y="584294"/>
                      <a:pt x="324125" y="583427"/>
                      <a:pt x="323838" y="583281"/>
                    </a:cubicBezTo>
                    <a:cubicBezTo>
                      <a:pt x="323598" y="583134"/>
                      <a:pt x="323366" y="582175"/>
                      <a:pt x="323373" y="581166"/>
                    </a:cubicBezTo>
                    <a:cubicBezTo>
                      <a:pt x="323382" y="580109"/>
                      <a:pt x="323101" y="579053"/>
                      <a:pt x="322672" y="578714"/>
                    </a:cubicBezTo>
                    <a:cubicBezTo>
                      <a:pt x="322290" y="578374"/>
                      <a:pt x="321960" y="577699"/>
                      <a:pt x="321962" y="577219"/>
                    </a:cubicBezTo>
                    <a:cubicBezTo>
                      <a:pt x="321966" y="576738"/>
                      <a:pt x="321779" y="576259"/>
                      <a:pt x="321540" y="576063"/>
                    </a:cubicBezTo>
                    <a:cubicBezTo>
                      <a:pt x="321252" y="575920"/>
                      <a:pt x="320924" y="574811"/>
                      <a:pt x="320742" y="573657"/>
                    </a:cubicBezTo>
                    <a:cubicBezTo>
                      <a:pt x="320607" y="572458"/>
                      <a:pt x="320278" y="571496"/>
                      <a:pt x="320037" y="571492"/>
                    </a:cubicBezTo>
                    <a:cubicBezTo>
                      <a:pt x="319797" y="571492"/>
                      <a:pt x="319614" y="570433"/>
                      <a:pt x="319623" y="569138"/>
                    </a:cubicBezTo>
                    <a:cubicBezTo>
                      <a:pt x="319632" y="567795"/>
                      <a:pt x="319450" y="566591"/>
                      <a:pt x="319163" y="566446"/>
                    </a:cubicBezTo>
                    <a:cubicBezTo>
                      <a:pt x="318924" y="566302"/>
                      <a:pt x="318688" y="565723"/>
                      <a:pt x="318693" y="565146"/>
                    </a:cubicBezTo>
                    <a:cubicBezTo>
                      <a:pt x="318696" y="564619"/>
                      <a:pt x="318416" y="563514"/>
                      <a:pt x="318039" y="562695"/>
                    </a:cubicBezTo>
                    <a:cubicBezTo>
                      <a:pt x="317662" y="561829"/>
                      <a:pt x="317196" y="559857"/>
                      <a:pt x="317016" y="558271"/>
                    </a:cubicBezTo>
                    <a:cubicBezTo>
                      <a:pt x="316835" y="556685"/>
                      <a:pt x="316653" y="555292"/>
                      <a:pt x="316607" y="555149"/>
                    </a:cubicBezTo>
                    <a:cubicBezTo>
                      <a:pt x="316326" y="554283"/>
                      <a:pt x="315759" y="552884"/>
                      <a:pt x="315429" y="552258"/>
                    </a:cubicBezTo>
                    <a:cubicBezTo>
                      <a:pt x="315241" y="551825"/>
                      <a:pt x="314914" y="550335"/>
                      <a:pt x="314734" y="548894"/>
                    </a:cubicBezTo>
                    <a:cubicBezTo>
                      <a:pt x="314551" y="547501"/>
                      <a:pt x="313990" y="545625"/>
                      <a:pt x="313518" y="544757"/>
                    </a:cubicBezTo>
                    <a:cubicBezTo>
                      <a:pt x="313043" y="543890"/>
                      <a:pt x="312529" y="541868"/>
                      <a:pt x="312350" y="540282"/>
                    </a:cubicBezTo>
                    <a:cubicBezTo>
                      <a:pt x="312170" y="538650"/>
                      <a:pt x="311844" y="537207"/>
                      <a:pt x="311654" y="537061"/>
                    </a:cubicBezTo>
                    <a:cubicBezTo>
                      <a:pt x="311415" y="536917"/>
                      <a:pt x="311228" y="536292"/>
                      <a:pt x="311232" y="535715"/>
                    </a:cubicBezTo>
                    <a:cubicBezTo>
                      <a:pt x="311236" y="535092"/>
                      <a:pt x="310908" y="533936"/>
                      <a:pt x="310529" y="533213"/>
                    </a:cubicBezTo>
                    <a:cubicBezTo>
                      <a:pt x="310153" y="532445"/>
                      <a:pt x="309825" y="531338"/>
                      <a:pt x="309829" y="530811"/>
                    </a:cubicBezTo>
                    <a:cubicBezTo>
                      <a:pt x="309833" y="530235"/>
                      <a:pt x="309506" y="529128"/>
                      <a:pt x="309127" y="528406"/>
                    </a:cubicBezTo>
                    <a:cubicBezTo>
                      <a:pt x="308749" y="527634"/>
                      <a:pt x="308424" y="526334"/>
                      <a:pt x="308430" y="525472"/>
                    </a:cubicBezTo>
                    <a:cubicBezTo>
                      <a:pt x="308435" y="524655"/>
                      <a:pt x="308249" y="523789"/>
                      <a:pt x="307962" y="523643"/>
                    </a:cubicBezTo>
                    <a:cubicBezTo>
                      <a:pt x="307724" y="523500"/>
                      <a:pt x="307490" y="522730"/>
                      <a:pt x="307495" y="522008"/>
                    </a:cubicBezTo>
                    <a:cubicBezTo>
                      <a:pt x="307500" y="521288"/>
                      <a:pt x="307266" y="520471"/>
                      <a:pt x="306932" y="520132"/>
                    </a:cubicBezTo>
                    <a:cubicBezTo>
                      <a:pt x="306647" y="519842"/>
                      <a:pt x="306321" y="518447"/>
                      <a:pt x="306234" y="517104"/>
                    </a:cubicBezTo>
                    <a:cubicBezTo>
                      <a:pt x="306154" y="515087"/>
                      <a:pt x="305776" y="514219"/>
                      <a:pt x="304446" y="512531"/>
                    </a:cubicBezTo>
                    <a:cubicBezTo>
                      <a:pt x="303541" y="511419"/>
                      <a:pt x="302782" y="510263"/>
                      <a:pt x="302783" y="510023"/>
                    </a:cubicBezTo>
                    <a:cubicBezTo>
                      <a:pt x="302785" y="509783"/>
                      <a:pt x="302453" y="509301"/>
                      <a:pt x="302071" y="508961"/>
                    </a:cubicBezTo>
                    <a:cubicBezTo>
                      <a:pt x="301690" y="508622"/>
                      <a:pt x="301360" y="507755"/>
                      <a:pt x="301366" y="506986"/>
                    </a:cubicBezTo>
                    <a:cubicBezTo>
                      <a:pt x="301372" y="506266"/>
                      <a:pt x="301186" y="505497"/>
                      <a:pt x="300900" y="505351"/>
                    </a:cubicBezTo>
                    <a:cubicBezTo>
                      <a:pt x="300659" y="505207"/>
                      <a:pt x="300424" y="504674"/>
                      <a:pt x="300427" y="504245"/>
                    </a:cubicBezTo>
                    <a:cubicBezTo>
                      <a:pt x="300430" y="503811"/>
                      <a:pt x="300102" y="502802"/>
                      <a:pt x="299723" y="502030"/>
                    </a:cubicBezTo>
                    <a:cubicBezTo>
                      <a:pt x="299344" y="501307"/>
                      <a:pt x="299018" y="500155"/>
                      <a:pt x="299022" y="499528"/>
                    </a:cubicBezTo>
                    <a:cubicBezTo>
                      <a:pt x="299027" y="498955"/>
                      <a:pt x="298839" y="498281"/>
                      <a:pt x="298553" y="498135"/>
                    </a:cubicBezTo>
                    <a:cubicBezTo>
                      <a:pt x="298313" y="497988"/>
                      <a:pt x="298079" y="497313"/>
                      <a:pt x="298084" y="496643"/>
                    </a:cubicBezTo>
                    <a:cubicBezTo>
                      <a:pt x="298089" y="495970"/>
                      <a:pt x="297757" y="495344"/>
                      <a:pt x="297373" y="495198"/>
                    </a:cubicBezTo>
                    <a:cubicBezTo>
                      <a:pt x="296944" y="495001"/>
                      <a:pt x="296662" y="494279"/>
                      <a:pt x="296667" y="493512"/>
                    </a:cubicBezTo>
                    <a:cubicBezTo>
                      <a:pt x="296673" y="492743"/>
                      <a:pt x="296488" y="491733"/>
                      <a:pt x="296204" y="491254"/>
                    </a:cubicBezTo>
                    <a:cubicBezTo>
                      <a:pt x="295588" y="490095"/>
                      <a:pt x="294505" y="487351"/>
                      <a:pt x="293894" y="485429"/>
                    </a:cubicBezTo>
                    <a:cubicBezTo>
                      <a:pt x="293614" y="484513"/>
                      <a:pt x="293094" y="483407"/>
                      <a:pt x="292713" y="483017"/>
                    </a:cubicBezTo>
                    <a:cubicBezTo>
                      <a:pt x="292380" y="482585"/>
                      <a:pt x="291958" y="481381"/>
                      <a:pt x="291820" y="480372"/>
                    </a:cubicBezTo>
                    <a:cubicBezTo>
                      <a:pt x="291636" y="479363"/>
                      <a:pt x="291070" y="478014"/>
                      <a:pt x="290499" y="477385"/>
                    </a:cubicBezTo>
                    <a:cubicBezTo>
                      <a:pt x="289690" y="476467"/>
                      <a:pt x="289410" y="475506"/>
                      <a:pt x="289240" y="472528"/>
                    </a:cubicBezTo>
                    <a:cubicBezTo>
                      <a:pt x="289071" y="469360"/>
                      <a:pt x="288884" y="468687"/>
                      <a:pt x="287930" y="467911"/>
                    </a:cubicBezTo>
                    <a:cubicBezTo>
                      <a:pt x="287309" y="467425"/>
                      <a:pt x="286787" y="466750"/>
                      <a:pt x="286789" y="466414"/>
                    </a:cubicBezTo>
                    <a:cubicBezTo>
                      <a:pt x="286791" y="466080"/>
                      <a:pt x="286268" y="465307"/>
                      <a:pt x="285602" y="464678"/>
                    </a:cubicBezTo>
                    <a:cubicBezTo>
                      <a:pt x="284934" y="464049"/>
                      <a:pt x="284412" y="463277"/>
                      <a:pt x="284415" y="462893"/>
                    </a:cubicBezTo>
                    <a:cubicBezTo>
                      <a:pt x="284418" y="462557"/>
                      <a:pt x="284131" y="462267"/>
                      <a:pt x="283748" y="462264"/>
                    </a:cubicBezTo>
                    <a:cubicBezTo>
                      <a:pt x="282788" y="462256"/>
                      <a:pt x="280889" y="459508"/>
                      <a:pt x="281564" y="459128"/>
                    </a:cubicBezTo>
                    <a:cubicBezTo>
                      <a:pt x="281806" y="458987"/>
                      <a:pt x="282051" y="458221"/>
                      <a:pt x="282057" y="457451"/>
                    </a:cubicBezTo>
                    <a:cubicBezTo>
                      <a:pt x="282063" y="456685"/>
                      <a:pt x="282307" y="455918"/>
                      <a:pt x="282549" y="455775"/>
                    </a:cubicBezTo>
                    <a:cubicBezTo>
                      <a:pt x="282838" y="455634"/>
                      <a:pt x="283035" y="455107"/>
                      <a:pt x="283037" y="454627"/>
                    </a:cubicBezTo>
                    <a:cubicBezTo>
                      <a:pt x="283046" y="453475"/>
                      <a:pt x="281959" y="451210"/>
                      <a:pt x="281382" y="451208"/>
                    </a:cubicBezTo>
                    <a:cubicBezTo>
                      <a:pt x="280039" y="451198"/>
                      <a:pt x="279078" y="444856"/>
                      <a:pt x="280238" y="443712"/>
                    </a:cubicBezTo>
                    <a:cubicBezTo>
                      <a:pt x="280528" y="443424"/>
                      <a:pt x="280859" y="437763"/>
                      <a:pt x="281108" y="430086"/>
                    </a:cubicBezTo>
                    <a:cubicBezTo>
                      <a:pt x="281495" y="416697"/>
                      <a:pt x="281800" y="414491"/>
                      <a:pt x="283437" y="413976"/>
                    </a:cubicBezTo>
                    <a:cubicBezTo>
                      <a:pt x="284397" y="413695"/>
                      <a:pt x="285610" y="411974"/>
                      <a:pt x="286055" y="410251"/>
                    </a:cubicBezTo>
                    <a:cubicBezTo>
                      <a:pt x="286204" y="409579"/>
                      <a:pt x="286545" y="409004"/>
                      <a:pt x="286785" y="409008"/>
                    </a:cubicBezTo>
                    <a:cubicBezTo>
                      <a:pt x="287025" y="409008"/>
                      <a:pt x="287241" y="405502"/>
                      <a:pt x="287274" y="401230"/>
                    </a:cubicBezTo>
                    <a:cubicBezTo>
                      <a:pt x="287326" y="394320"/>
                      <a:pt x="287428" y="393360"/>
                      <a:pt x="288251" y="392503"/>
                    </a:cubicBezTo>
                    <a:cubicBezTo>
                      <a:pt x="288978" y="391693"/>
                      <a:pt x="289327" y="389873"/>
                      <a:pt x="290053" y="382632"/>
                    </a:cubicBezTo>
                    <a:cubicBezTo>
                      <a:pt x="290934" y="373997"/>
                      <a:pt x="290954" y="371211"/>
                      <a:pt x="290260" y="355031"/>
                    </a:cubicBezTo>
                    <a:cubicBezTo>
                      <a:pt x="290181" y="352632"/>
                      <a:pt x="289978" y="347591"/>
                      <a:pt x="289814" y="343749"/>
                    </a:cubicBezTo>
                    <a:cubicBezTo>
                      <a:pt x="289699" y="339907"/>
                      <a:pt x="289307" y="334530"/>
                      <a:pt x="288945" y="331742"/>
                    </a:cubicBezTo>
                    <a:cubicBezTo>
                      <a:pt x="288533" y="328953"/>
                      <a:pt x="288175" y="325591"/>
                      <a:pt x="288040" y="324296"/>
                    </a:cubicBezTo>
                    <a:cubicBezTo>
                      <a:pt x="287645" y="319347"/>
                      <a:pt x="286885" y="311760"/>
                      <a:pt x="286749" y="310608"/>
                    </a:cubicBezTo>
                    <a:cubicBezTo>
                      <a:pt x="286611" y="309935"/>
                      <a:pt x="286344" y="307340"/>
                      <a:pt x="286074" y="304841"/>
                    </a:cubicBezTo>
                    <a:cubicBezTo>
                      <a:pt x="285805" y="302342"/>
                      <a:pt x="285212" y="298018"/>
                      <a:pt x="284704" y="295326"/>
                    </a:cubicBezTo>
                    <a:cubicBezTo>
                      <a:pt x="284197" y="292587"/>
                      <a:pt x="283879" y="290186"/>
                      <a:pt x="283976" y="289992"/>
                    </a:cubicBezTo>
                    <a:cubicBezTo>
                      <a:pt x="284364" y="289422"/>
                      <a:pt x="283289" y="279190"/>
                      <a:pt x="282814" y="278561"/>
                    </a:cubicBezTo>
                    <a:cubicBezTo>
                      <a:pt x="282576" y="278225"/>
                      <a:pt x="282578" y="277888"/>
                      <a:pt x="282867" y="277745"/>
                    </a:cubicBezTo>
                    <a:cubicBezTo>
                      <a:pt x="283495" y="277317"/>
                      <a:pt x="289633" y="278037"/>
                      <a:pt x="289631" y="278467"/>
                    </a:cubicBezTo>
                    <a:cubicBezTo>
                      <a:pt x="289627" y="278851"/>
                      <a:pt x="291399" y="279441"/>
                      <a:pt x="293699" y="279842"/>
                    </a:cubicBezTo>
                    <a:cubicBezTo>
                      <a:pt x="295808" y="280194"/>
                      <a:pt x="313135" y="280373"/>
                      <a:pt x="314817" y="280047"/>
                    </a:cubicBezTo>
                    <a:cubicBezTo>
                      <a:pt x="315634" y="279910"/>
                      <a:pt x="317030" y="279439"/>
                      <a:pt x="317945" y="279065"/>
                    </a:cubicBezTo>
                    <a:cubicBezTo>
                      <a:pt x="318860" y="278637"/>
                      <a:pt x="320352" y="278169"/>
                      <a:pt x="321216" y="278031"/>
                    </a:cubicBezTo>
                    <a:cubicBezTo>
                      <a:pt x="322081" y="277894"/>
                      <a:pt x="323238" y="277326"/>
                      <a:pt x="323818" y="276803"/>
                    </a:cubicBezTo>
                    <a:cubicBezTo>
                      <a:pt x="324397" y="276279"/>
                      <a:pt x="325216" y="275854"/>
                      <a:pt x="325649" y="275858"/>
                    </a:cubicBezTo>
                    <a:cubicBezTo>
                      <a:pt x="326561" y="275864"/>
                      <a:pt x="329026" y="273481"/>
                      <a:pt x="329033" y="272618"/>
                    </a:cubicBezTo>
                    <a:cubicBezTo>
                      <a:pt x="329036" y="272282"/>
                      <a:pt x="329277" y="272042"/>
                      <a:pt x="329518" y="272045"/>
                    </a:cubicBezTo>
                    <a:cubicBezTo>
                      <a:pt x="329805" y="272048"/>
                      <a:pt x="330387" y="271188"/>
                      <a:pt x="330827" y="270135"/>
                    </a:cubicBezTo>
                    <a:cubicBezTo>
                      <a:pt x="331315" y="269082"/>
                      <a:pt x="331946" y="268223"/>
                      <a:pt x="332234" y="268227"/>
                    </a:cubicBezTo>
                    <a:cubicBezTo>
                      <a:pt x="333385" y="268233"/>
                      <a:pt x="333970" y="266942"/>
                      <a:pt x="333306" y="265881"/>
                    </a:cubicBezTo>
                    <a:cubicBezTo>
                      <a:pt x="332785" y="265014"/>
                      <a:pt x="332884" y="264727"/>
                      <a:pt x="334045" y="263534"/>
                    </a:cubicBezTo>
                    <a:cubicBezTo>
                      <a:pt x="335350" y="262153"/>
                      <a:pt x="335398" y="262106"/>
                      <a:pt x="335448" y="255482"/>
                    </a:cubicBezTo>
                    <a:cubicBezTo>
                      <a:pt x="335498" y="248761"/>
                      <a:pt x="335230" y="246169"/>
                      <a:pt x="334562" y="245683"/>
                    </a:cubicBezTo>
                    <a:cubicBezTo>
                      <a:pt x="334321" y="245536"/>
                      <a:pt x="334041" y="244768"/>
                      <a:pt x="333901" y="243998"/>
                    </a:cubicBezTo>
                    <a:cubicBezTo>
                      <a:pt x="333764" y="243182"/>
                      <a:pt x="332637" y="239717"/>
                      <a:pt x="331464" y="236300"/>
                    </a:cubicBezTo>
                    <a:cubicBezTo>
                      <a:pt x="330241" y="232836"/>
                      <a:pt x="328740" y="228215"/>
                      <a:pt x="328132" y="226004"/>
                    </a:cubicBezTo>
                    <a:cubicBezTo>
                      <a:pt x="327009" y="222203"/>
                      <a:pt x="326630" y="221577"/>
                      <a:pt x="321112" y="214672"/>
                    </a:cubicBezTo>
                    <a:cubicBezTo>
                      <a:pt x="317878" y="210663"/>
                      <a:pt x="314692" y="206848"/>
                      <a:pt x="313977" y="206219"/>
                    </a:cubicBezTo>
                    <a:cubicBezTo>
                      <a:pt x="313309" y="205540"/>
                      <a:pt x="312739" y="204721"/>
                      <a:pt x="312742" y="204384"/>
                    </a:cubicBezTo>
                    <a:cubicBezTo>
                      <a:pt x="312744" y="204002"/>
                      <a:pt x="312411" y="203615"/>
                      <a:pt x="312029" y="203419"/>
                    </a:cubicBezTo>
                    <a:cubicBezTo>
                      <a:pt x="311598" y="203273"/>
                      <a:pt x="310979" y="202547"/>
                      <a:pt x="310600" y="201824"/>
                    </a:cubicBezTo>
                    <a:cubicBezTo>
                      <a:pt x="310222" y="201102"/>
                      <a:pt x="308699" y="199221"/>
                      <a:pt x="307224" y="197673"/>
                    </a:cubicBezTo>
                    <a:cubicBezTo>
                      <a:pt x="304556" y="194870"/>
                      <a:pt x="297531" y="184351"/>
                      <a:pt x="297539" y="183202"/>
                    </a:cubicBezTo>
                    <a:cubicBezTo>
                      <a:pt x="297542" y="182865"/>
                      <a:pt x="297353" y="182525"/>
                      <a:pt x="297113" y="182429"/>
                    </a:cubicBezTo>
                    <a:cubicBezTo>
                      <a:pt x="296873" y="182332"/>
                      <a:pt x="296305" y="181510"/>
                      <a:pt x="295831" y="180497"/>
                    </a:cubicBezTo>
                    <a:cubicBezTo>
                      <a:pt x="295311" y="179535"/>
                      <a:pt x="293892" y="176644"/>
                      <a:pt x="292568" y="173993"/>
                    </a:cubicBezTo>
                    <a:cubicBezTo>
                      <a:pt x="291291" y="171392"/>
                      <a:pt x="290062" y="169131"/>
                      <a:pt x="289824" y="168984"/>
                    </a:cubicBezTo>
                    <a:cubicBezTo>
                      <a:pt x="289584" y="168839"/>
                      <a:pt x="289395" y="168502"/>
                      <a:pt x="289445" y="168262"/>
                    </a:cubicBezTo>
                    <a:cubicBezTo>
                      <a:pt x="289450" y="167492"/>
                      <a:pt x="284720" y="158051"/>
                      <a:pt x="284052" y="157469"/>
                    </a:cubicBezTo>
                    <a:cubicBezTo>
                      <a:pt x="283671" y="157179"/>
                      <a:pt x="283246" y="156216"/>
                      <a:pt x="283060" y="155397"/>
                    </a:cubicBezTo>
                    <a:cubicBezTo>
                      <a:pt x="282923" y="154530"/>
                      <a:pt x="282260" y="153232"/>
                      <a:pt x="281642" y="152506"/>
                    </a:cubicBezTo>
                    <a:cubicBezTo>
                      <a:pt x="281023" y="151734"/>
                      <a:pt x="280453" y="150864"/>
                      <a:pt x="280454" y="150578"/>
                    </a:cubicBezTo>
                    <a:cubicBezTo>
                      <a:pt x="280277" y="148753"/>
                      <a:pt x="280736" y="145107"/>
                      <a:pt x="281220" y="144487"/>
                    </a:cubicBezTo>
                    <a:cubicBezTo>
                      <a:pt x="282530" y="142866"/>
                      <a:pt x="283071" y="141142"/>
                      <a:pt x="283139" y="138309"/>
                    </a:cubicBezTo>
                    <a:cubicBezTo>
                      <a:pt x="283200" y="136677"/>
                      <a:pt x="283450" y="135384"/>
                      <a:pt x="283738" y="135387"/>
                    </a:cubicBezTo>
                    <a:cubicBezTo>
                      <a:pt x="284265" y="135390"/>
                      <a:pt x="285433" y="133190"/>
                      <a:pt x="285440" y="132183"/>
                    </a:cubicBezTo>
                    <a:cubicBezTo>
                      <a:pt x="285444" y="131847"/>
                      <a:pt x="285781" y="131563"/>
                      <a:pt x="286166" y="131565"/>
                    </a:cubicBezTo>
                    <a:cubicBezTo>
                      <a:pt x="286549" y="131569"/>
                      <a:pt x="286888" y="131328"/>
                      <a:pt x="286889" y="131089"/>
                    </a:cubicBezTo>
                    <a:cubicBezTo>
                      <a:pt x="286896" y="130178"/>
                      <a:pt x="290684" y="130639"/>
                      <a:pt x="292930" y="131855"/>
                    </a:cubicBezTo>
                    <a:cubicBezTo>
                      <a:pt x="294175" y="132538"/>
                      <a:pt x="295755" y="133076"/>
                      <a:pt x="296474" y="133082"/>
                    </a:cubicBezTo>
                    <a:cubicBezTo>
                      <a:pt x="298681" y="133099"/>
                      <a:pt x="301349" y="129470"/>
                      <a:pt x="299868" y="128546"/>
                    </a:cubicBezTo>
                    <a:cubicBezTo>
                      <a:pt x="299200" y="128110"/>
                      <a:pt x="299324" y="124272"/>
                      <a:pt x="300001" y="123604"/>
                    </a:cubicBezTo>
                    <a:cubicBezTo>
                      <a:pt x="300339" y="123271"/>
                      <a:pt x="300965" y="123033"/>
                      <a:pt x="301396" y="123037"/>
                    </a:cubicBezTo>
                    <a:cubicBezTo>
                      <a:pt x="301829" y="123039"/>
                      <a:pt x="302454" y="122709"/>
                      <a:pt x="302794" y="122329"/>
                    </a:cubicBezTo>
                    <a:cubicBezTo>
                      <a:pt x="303133" y="121945"/>
                      <a:pt x="304000" y="121617"/>
                      <a:pt x="304767" y="121623"/>
                    </a:cubicBezTo>
                    <a:cubicBezTo>
                      <a:pt x="305487" y="121630"/>
                      <a:pt x="306256" y="121395"/>
                      <a:pt x="306403" y="121156"/>
                    </a:cubicBezTo>
                    <a:cubicBezTo>
                      <a:pt x="306549" y="120868"/>
                      <a:pt x="307078" y="120681"/>
                      <a:pt x="307606" y="120685"/>
                    </a:cubicBezTo>
                    <a:cubicBezTo>
                      <a:pt x="308087" y="120687"/>
                      <a:pt x="308568" y="120357"/>
                      <a:pt x="308764" y="119973"/>
                    </a:cubicBezTo>
                    <a:cubicBezTo>
                      <a:pt x="308911" y="119591"/>
                      <a:pt x="309441" y="119257"/>
                      <a:pt x="309921" y="119263"/>
                    </a:cubicBezTo>
                    <a:cubicBezTo>
                      <a:pt x="310401" y="119265"/>
                      <a:pt x="311317" y="118744"/>
                      <a:pt x="311946" y="118078"/>
                    </a:cubicBezTo>
                    <a:cubicBezTo>
                      <a:pt x="312575" y="117411"/>
                      <a:pt x="313298" y="116886"/>
                      <a:pt x="313586" y="116890"/>
                    </a:cubicBezTo>
                    <a:cubicBezTo>
                      <a:pt x="313875" y="116890"/>
                      <a:pt x="314648" y="116226"/>
                      <a:pt x="315326" y="115365"/>
                    </a:cubicBezTo>
                    <a:cubicBezTo>
                      <a:pt x="316005" y="114555"/>
                      <a:pt x="317457" y="112838"/>
                      <a:pt x="318617" y="111647"/>
                    </a:cubicBezTo>
                    <a:cubicBezTo>
                      <a:pt x="319730" y="110406"/>
                      <a:pt x="320651" y="109262"/>
                      <a:pt x="320652" y="109069"/>
                    </a:cubicBezTo>
                    <a:cubicBezTo>
                      <a:pt x="320654" y="108685"/>
                      <a:pt x="321043" y="108162"/>
                      <a:pt x="323512" y="105394"/>
                    </a:cubicBezTo>
                    <a:cubicBezTo>
                      <a:pt x="324625" y="104203"/>
                      <a:pt x="325497" y="103009"/>
                      <a:pt x="325499" y="102723"/>
                    </a:cubicBezTo>
                    <a:cubicBezTo>
                      <a:pt x="325502" y="102482"/>
                      <a:pt x="326374" y="101432"/>
                      <a:pt x="327436" y="100431"/>
                    </a:cubicBezTo>
                    <a:cubicBezTo>
                      <a:pt x="328500" y="99431"/>
                      <a:pt x="329374" y="98287"/>
                      <a:pt x="329375" y="97950"/>
                    </a:cubicBezTo>
                    <a:cubicBezTo>
                      <a:pt x="329378" y="97616"/>
                      <a:pt x="329621" y="97330"/>
                      <a:pt x="329861" y="97330"/>
                    </a:cubicBezTo>
                    <a:cubicBezTo>
                      <a:pt x="330148" y="97333"/>
                      <a:pt x="330343" y="96856"/>
                      <a:pt x="330348" y="96230"/>
                    </a:cubicBezTo>
                    <a:cubicBezTo>
                      <a:pt x="330353" y="95607"/>
                      <a:pt x="330697" y="94697"/>
                      <a:pt x="331084" y="94174"/>
                    </a:cubicBezTo>
                    <a:cubicBezTo>
                      <a:pt x="331471" y="93697"/>
                      <a:pt x="331816" y="92450"/>
                      <a:pt x="331825" y="91490"/>
                    </a:cubicBezTo>
                    <a:cubicBezTo>
                      <a:pt x="331832" y="90531"/>
                      <a:pt x="332079" y="89570"/>
                      <a:pt x="332319" y="89431"/>
                    </a:cubicBezTo>
                    <a:cubicBezTo>
                      <a:pt x="332608" y="89287"/>
                      <a:pt x="332807" y="88426"/>
                      <a:pt x="332813" y="87610"/>
                    </a:cubicBezTo>
                    <a:cubicBezTo>
                      <a:pt x="332819" y="86745"/>
                      <a:pt x="333164" y="85451"/>
                      <a:pt x="333555" y="84688"/>
                    </a:cubicBezTo>
                    <a:cubicBezTo>
                      <a:pt x="334041" y="83778"/>
                      <a:pt x="334295" y="81862"/>
                      <a:pt x="334320" y="78595"/>
                    </a:cubicBezTo>
                    <a:cubicBezTo>
                      <a:pt x="334351" y="74518"/>
                      <a:pt x="334213" y="73604"/>
                      <a:pt x="333171" y="71630"/>
                    </a:cubicBezTo>
                    <a:cubicBezTo>
                      <a:pt x="332509" y="70374"/>
                      <a:pt x="331991" y="69075"/>
                      <a:pt x="331994" y="68691"/>
                    </a:cubicBezTo>
                    <a:cubicBezTo>
                      <a:pt x="331996" y="68355"/>
                      <a:pt x="331663" y="67923"/>
                      <a:pt x="331280" y="67773"/>
                    </a:cubicBezTo>
                    <a:cubicBezTo>
                      <a:pt x="330898" y="67580"/>
                      <a:pt x="330564" y="67097"/>
                      <a:pt x="330569" y="66617"/>
                    </a:cubicBezTo>
                    <a:cubicBezTo>
                      <a:pt x="330574" y="66088"/>
                      <a:pt x="330385" y="65558"/>
                      <a:pt x="330098" y="65413"/>
                    </a:cubicBezTo>
                    <a:cubicBezTo>
                      <a:pt x="329860" y="65268"/>
                      <a:pt x="329624" y="64593"/>
                      <a:pt x="329628" y="63923"/>
                    </a:cubicBezTo>
                    <a:cubicBezTo>
                      <a:pt x="329634" y="63203"/>
                      <a:pt x="329349" y="62767"/>
                      <a:pt x="328918" y="62764"/>
                    </a:cubicBezTo>
                    <a:cubicBezTo>
                      <a:pt x="328534" y="62762"/>
                      <a:pt x="328200" y="62328"/>
                      <a:pt x="328205" y="61849"/>
                    </a:cubicBezTo>
                    <a:cubicBezTo>
                      <a:pt x="328207" y="61319"/>
                      <a:pt x="328020" y="60742"/>
                      <a:pt x="327734" y="60597"/>
                    </a:cubicBezTo>
                    <a:cubicBezTo>
                      <a:pt x="327496" y="60450"/>
                      <a:pt x="327260" y="59777"/>
                      <a:pt x="327264" y="59104"/>
                    </a:cubicBezTo>
                    <a:cubicBezTo>
                      <a:pt x="327270" y="58384"/>
                      <a:pt x="326987" y="57951"/>
                      <a:pt x="326553" y="57948"/>
                    </a:cubicBezTo>
                    <a:cubicBezTo>
                      <a:pt x="326170" y="57946"/>
                      <a:pt x="325837" y="57606"/>
                      <a:pt x="325839" y="57222"/>
                    </a:cubicBezTo>
                    <a:cubicBezTo>
                      <a:pt x="325845" y="56453"/>
                      <a:pt x="325089" y="54864"/>
                      <a:pt x="324090" y="53609"/>
                    </a:cubicBezTo>
                    <a:cubicBezTo>
                      <a:pt x="323804" y="53223"/>
                      <a:pt x="323479" y="51924"/>
                      <a:pt x="323391" y="50724"/>
                    </a:cubicBezTo>
                    <a:cubicBezTo>
                      <a:pt x="323309" y="49041"/>
                      <a:pt x="323025" y="48466"/>
                      <a:pt x="322211" y="48073"/>
                    </a:cubicBezTo>
                    <a:cubicBezTo>
                      <a:pt x="321301" y="47685"/>
                      <a:pt x="321114" y="47201"/>
                      <a:pt x="321129" y="45186"/>
                    </a:cubicBezTo>
                    <a:cubicBezTo>
                      <a:pt x="321101" y="42403"/>
                      <a:pt x="320626" y="41678"/>
                      <a:pt x="318187" y="40507"/>
                    </a:cubicBezTo>
                    <a:cubicBezTo>
                      <a:pt x="316608" y="39776"/>
                      <a:pt x="316420" y="39439"/>
                      <a:pt x="316148" y="37374"/>
                    </a:cubicBezTo>
                    <a:cubicBezTo>
                      <a:pt x="316013" y="36124"/>
                      <a:pt x="315687" y="34682"/>
                      <a:pt x="315401" y="34248"/>
                    </a:cubicBezTo>
                    <a:cubicBezTo>
                      <a:pt x="315166" y="33766"/>
                      <a:pt x="314980" y="32996"/>
                      <a:pt x="314983" y="32517"/>
                    </a:cubicBezTo>
                    <a:cubicBezTo>
                      <a:pt x="314993" y="31124"/>
                      <a:pt x="311225" y="28072"/>
                      <a:pt x="309497" y="28060"/>
                    </a:cubicBezTo>
                    <a:cubicBezTo>
                      <a:pt x="309112" y="28058"/>
                      <a:pt x="308778" y="27765"/>
                      <a:pt x="308782" y="27381"/>
                    </a:cubicBezTo>
                    <a:cubicBezTo>
                      <a:pt x="308784" y="27045"/>
                      <a:pt x="308503" y="26132"/>
                      <a:pt x="308125" y="25459"/>
                    </a:cubicBezTo>
                    <a:cubicBezTo>
                      <a:pt x="307320" y="23867"/>
                      <a:pt x="296841" y="13085"/>
                      <a:pt x="296121" y="13080"/>
                    </a:cubicBezTo>
                    <a:cubicBezTo>
                      <a:pt x="295785" y="13077"/>
                      <a:pt x="295405" y="12501"/>
                      <a:pt x="295265" y="11827"/>
                    </a:cubicBezTo>
                    <a:cubicBezTo>
                      <a:pt x="294940" y="10575"/>
                      <a:pt x="292990" y="8258"/>
                      <a:pt x="292268" y="8252"/>
                    </a:cubicBezTo>
                    <a:cubicBezTo>
                      <a:pt x="292028" y="8250"/>
                      <a:pt x="290504" y="6847"/>
                      <a:pt x="288788" y="5107"/>
                    </a:cubicBezTo>
                    <a:cubicBezTo>
                      <a:pt x="287122" y="3413"/>
                      <a:pt x="285643" y="2058"/>
                      <a:pt x="285546" y="2201"/>
                    </a:cubicBezTo>
                    <a:cubicBezTo>
                      <a:pt x="285401" y="2298"/>
                      <a:pt x="284636" y="1859"/>
                      <a:pt x="283778" y="1230"/>
                    </a:cubicBezTo>
                    <a:lnTo>
                      <a:pt x="282250" y="19"/>
                    </a:lnTo>
                    <a:lnTo>
                      <a:pt x="269098" y="17"/>
                    </a:lnTo>
                    <a:cubicBezTo>
                      <a:pt x="261851" y="-39"/>
                      <a:pt x="255275" y="57"/>
                      <a:pt x="254411" y="144"/>
                    </a:cubicBezTo>
                    <a:close/>
                    <a:moveTo>
                      <a:pt x="180766" y="72461"/>
                    </a:moveTo>
                    <a:cubicBezTo>
                      <a:pt x="180756" y="73900"/>
                      <a:pt x="180940" y="75196"/>
                      <a:pt x="181226" y="75342"/>
                    </a:cubicBezTo>
                    <a:cubicBezTo>
                      <a:pt x="181464" y="75489"/>
                      <a:pt x="181651" y="76114"/>
                      <a:pt x="181648" y="76691"/>
                    </a:cubicBezTo>
                    <a:cubicBezTo>
                      <a:pt x="181643" y="77268"/>
                      <a:pt x="181729" y="78564"/>
                      <a:pt x="181915" y="79523"/>
                    </a:cubicBezTo>
                    <a:lnTo>
                      <a:pt x="182285" y="81352"/>
                    </a:lnTo>
                    <a:lnTo>
                      <a:pt x="180755" y="80571"/>
                    </a:lnTo>
                    <a:cubicBezTo>
                      <a:pt x="179894" y="80135"/>
                      <a:pt x="179276" y="79456"/>
                      <a:pt x="179279" y="78929"/>
                    </a:cubicBezTo>
                    <a:cubicBezTo>
                      <a:pt x="179283" y="78450"/>
                      <a:pt x="179094" y="77870"/>
                      <a:pt x="178807" y="77723"/>
                    </a:cubicBezTo>
                    <a:cubicBezTo>
                      <a:pt x="178139" y="77289"/>
                      <a:pt x="178273" y="72153"/>
                      <a:pt x="178957" y="70669"/>
                    </a:cubicBezTo>
                    <a:cubicBezTo>
                      <a:pt x="179932" y="68709"/>
                      <a:pt x="180788" y="69581"/>
                      <a:pt x="180766" y="72461"/>
                    </a:cubicBezTo>
                    <a:close/>
                    <a:moveTo>
                      <a:pt x="322245" y="88588"/>
                    </a:moveTo>
                    <a:cubicBezTo>
                      <a:pt x="322240" y="89354"/>
                      <a:pt x="321945" y="90314"/>
                      <a:pt x="321558" y="90695"/>
                    </a:cubicBezTo>
                    <a:cubicBezTo>
                      <a:pt x="320881" y="91361"/>
                      <a:pt x="319752" y="94615"/>
                      <a:pt x="320086" y="94955"/>
                    </a:cubicBezTo>
                    <a:cubicBezTo>
                      <a:pt x="320181" y="95100"/>
                      <a:pt x="319263" y="96101"/>
                      <a:pt x="318102" y="97242"/>
                    </a:cubicBezTo>
                    <a:cubicBezTo>
                      <a:pt x="316892" y="98386"/>
                      <a:pt x="315922" y="99723"/>
                      <a:pt x="315920" y="100153"/>
                    </a:cubicBezTo>
                    <a:cubicBezTo>
                      <a:pt x="315916" y="100587"/>
                      <a:pt x="315479" y="101303"/>
                      <a:pt x="314947" y="101778"/>
                    </a:cubicBezTo>
                    <a:cubicBezTo>
                      <a:pt x="314415" y="102254"/>
                      <a:pt x="313978" y="102874"/>
                      <a:pt x="313977" y="103211"/>
                    </a:cubicBezTo>
                    <a:cubicBezTo>
                      <a:pt x="313969" y="104124"/>
                      <a:pt x="312607" y="106561"/>
                      <a:pt x="311543" y="107512"/>
                    </a:cubicBezTo>
                    <a:cubicBezTo>
                      <a:pt x="311013" y="107989"/>
                      <a:pt x="310575" y="108659"/>
                      <a:pt x="310572" y="109042"/>
                    </a:cubicBezTo>
                    <a:cubicBezTo>
                      <a:pt x="310571" y="109378"/>
                      <a:pt x="310232" y="109662"/>
                      <a:pt x="309848" y="109660"/>
                    </a:cubicBezTo>
                    <a:cubicBezTo>
                      <a:pt x="309464" y="109656"/>
                      <a:pt x="309126" y="109944"/>
                      <a:pt x="309124" y="110280"/>
                    </a:cubicBezTo>
                    <a:cubicBezTo>
                      <a:pt x="309113" y="111526"/>
                      <a:pt x="303418" y="115854"/>
                      <a:pt x="301786" y="115842"/>
                    </a:cubicBezTo>
                    <a:cubicBezTo>
                      <a:pt x="301354" y="115836"/>
                      <a:pt x="302005" y="112147"/>
                      <a:pt x="302688" y="110710"/>
                    </a:cubicBezTo>
                    <a:cubicBezTo>
                      <a:pt x="303079" y="109899"/>
                      <a:pt x="303373" y="109083"/>
                      <a:pt x="303373" y="108940"/>
                    </a:cubicBezTo>
                    <a:cubicBezTo>
                      <a:pt x="303379" y="108174"/>
                      <a:pt x="307244" y="104840"/>
                      <a:pt x="308109" y="104846"/>
                    </a:cubicBezTo>
                    <a:cubicBezTo>
                      <a:pt x="308635" y="104853"/>
                      <a:pt x="309167" y="104472"/>
                      <a:pt x="309362" y="103993"/>
                    </a:cubicBezTo>
                    <a:cubicBezTo>
                      <a:pt x="309656" y="103132"/>
                      <a:pt x="310677" y="101458"/>
                      <a:pt x="311161" y="101031"/>
                    </a:cubicBezTo>
                    <a:cubicBezTo>
                      <a:pt x="311305" y="100888"/>
                      <a:pt x="311597" y="100458"/>
                      <a:pt x="311791" y="100074"/>
                    </a:cubicBezTo>
                    <a:cubicBezTo>
                      <a:pt x="313157" y="97304"/>
                      <a:pt x="316698" y="92339"/>
                      <a:pt x="318824" y="90290"/>
                    </a:cubicBezTo>
                    <a:cubicBezTo>
                      <a:pt x="319937" y="89290"/>
                      <a:pt x="320808" y="88143"/>
                      <a:pt x="320811" y="87810"/>
                    </a:cubicBezTo>
                    <a:cubicBezTo>
                      <a:pt x="320814" y="87473"/>
                      <a:pt x="321152" y="87187"/>
                      <a:pt x="321536" y="87189"/>
                    </a:cubicBezTo>
                    <a:cubicBezTo>
                      <a:pt x="322015" y="87193"/>
                      <a:pt x="322252" y="87675"/>
                      <a:pt x="322245" y="88588"/>
                    </a:cubicBezTo>
                    <a:close/>
                    <a:moveTo>
                      <a:pt x="176470" y="101658"/>
                    </a:moveTo>
                    <a:cubicBezTo>
                      <a:pt x="176710" y="101660"/>
                      <a:pt x="177235" y="102000"/>
                      <a:pt x="177569" y="102339"/>
                    </a:cubicBezTo>
                    <a:cubicBezTo>
                      <a:pt x="178903" y="103547"/>
                      <a:pt x="176285" y="106986"/>
                      <a:pt x="174756" y="106015"/>
                    </a:cubicBezTo>
                    <a:cubicBezTo>
                      <a:pt x="174518" y="105868"/>
                      <a:pt x="174284" y="105002"/>
                      <a:pt x="174290" y="104139"/>
                    </a:cubicBezTo>
                    <a:cubicBezTo>
                      <a:pt x="174300" y="102889"/>
                      <a:pt x="174063" y="102457"/>
                      <a:pt x="173297" y="102257"/>
                    </a:cubicBezTo>
                    <a:cubicBezTo>
                      <a:pt x="171668" y="101815"/>
                      <a:pt x="172731" y="100862"/>
                      <a:pt x="174455" y="101259"/>
                    </a:cubicBezTo>
                    <a:cubicBezTo>
                      <a:pt x="175319" y="101409"/>
                      <a:pt x="176182" y="101608"/>
                      <a:pt x="176470" y="101658"/>
                    </a:cubicBezTo>
                    <a:close/>
                    <a:moveTo>
                      <a:pt x="243481" y="146127"/>
                    </a:moveTo>
                    <a:cubicBezTo>
                      <a:pt x="244479" y="147476"/>
                      <a:pt x="244893" y="149978"/>
                      <a:pt x="244173" y="149972"/>
                    </a:cubicBezTo>
                    <a:cubicBezTo>
                      <a:pt x="243933" y="149969"/>
                      <a:pt x="243349" y="150972"/>
                      <a:pt x="242859" y="152267"/>
                    </a:cubicBezTo>
                    <a:cubicBezTo>
                      <a:pt x="242322" y="153509"/>
                      <a:pt x="241738" y="154609"/>
                      <a:pt x="241498" y="154750"/>
                    </a:cubicBezTo>
                    <a:cubicBezTo>
                      <a:pt x="241305" y="154893"/>
                      <a:pt x="241005" y="156523"/>
                      <a:pt x="240798" y="158393"/>
                    </a:cubicBezTo>
                    <a:cubicBezTo>
                      <a:pt x="240486" y="161512"/>
                      <a:pt x="240532" y="161802"/>
                      <a:pt x="241721" y="163250"/>
                    </a:cubicBezTo>
                    <a:cubicBezTo>
                      <a:pt x="242435" y="164119"/>
                      <a:pt x="242957" y="164988"/>
                      <a:pt x="242859" y="165179"/>
                    </a:cubicBezTo>
                    <a:cubicBezTo>
                      <a:pt x="242615" y="165802"/>
                      <a:pt x="254469" y="165985"/>
                      <a:pt x="255193" y="165415"/>
                    </a:cubicBezTo>
                    <a:cubicBezTo>
                      <a:pt x="255676" y="165034"/>
                      <a:pt x="255915" y="165034"/>
                      <a:pt x="256152" y="165468"/>
                    </a:cubicBezTo>
                    <a:cubicBezTo>
                      <a:pt x="257054" y="166916"/>
                      <a:pt x="259228" y="171489"/>
                      <a:pt x="259223" y="171922"/>
                    </a:cubicBezTo>
                    <a:cubicBezTo>
                      <a:pt x="259222" y="172162"/>
                      <a:pt x="259742" y="173414"/>
                      <a:pt x="260356" y="174713"/>
                    </a:cubicBezTo>
                    <a:cubicBezTo>
                      <a:pt x="261018" y="175969"/>
                      <a:pt x="261630" y="177651"/>
                      <a:pt x="261816" y="178421"/>
                    </a:cubicBezTo>
                    <a:cubicBezTo>
                      <a:pt x="262001" y="179239"/>
                      <a:pt x="262286" y="179866"/>
                      <a:pt x="262429" y="179866"/>
                    </a:cubicBezTo>
                    <a:cubicBezTo>
                      <a:pt x="262860" y="179868"/>
                      <a:pt x="264418" y="183482"/>
                      <a:pt x="264411" y="184489"/>
                    </a:cubicBezTo>
                    <a:cubicBezTo>
                      <a:pt x="264408" y="184922"/>
                      <a:pt x="264784" y="185834"/>
                      <a:pt x="265308" y="186511"/>
                    </a:cubicBezTo>
                    <a:cubicBezTo>
                      <a:pt x="265782" y="187236"/>
                      <a:pt x="266111" y="188199"/>
                      <a:pt x="266011" y="188725"/>
                    </a:cubicBezTo>
                    <a:cubicBezTo>
                      <a:pt x="265959" y="189205"/>
                      <a:pt x="266050" y="189975"/>
                      <a:pt x="266287" y="190407"/>
                    </a:cubicBezTo>
                    <a:cubicBezTo>
                      <a:pt x="268133" y="193781"/>
                      <a:pt x="268748" y="201371"/>
                      <a:pt x="267434" y="203809"/>
                    </a:cubicBezTo>
                    <a:cubicBezTo>
                      <a:pt x="267046" y="204525"/>
                      <a:pt x="266605" y="205528"/>
                      <a:pt x="266411" y="206009"/>
                    </a:cubicBezTo>
                    <a:cubicBezTo>
                      <a:pt x="266213" y="206725"/>
                      <a:pt x="266020" y="206821"/>
                      <a:pt x="265591" y="206385"/>
                    </a:cubicBezTo>
                    <a:cubicBezTo>
                      <a:pt x="265258" y="206047"/>
                      <a:pt x="264443" y="205800"/>
                      <a:pt x="263723" y="205795"/>
                    </a:cubicBezTo>
                    <a:cubicBezTo>
                      <a:pt x="261901" y="205783"/>
                      <a:pt x="259173" y="204513"/>
                      <a:pt x="258798" y="203504"/>
                    </a:cubicBezTo>
                    <a:cubicBezTo>
                      <a:pt x="258374" y="202252"/>
                      <a:pt x="257521" y="200903"/>
                      <a:pt x="255809" y="198682"/>
                    </a:cubicBezTo>
                    <a:cubicBezTo>
                      <a:pt x="254954" y="197620"/>
                      <a:pt x="254243" y="196268"/>
                      <a:pt x="254247" y="195742"/>
                    </a:cubicBezTo>
                    <a:cubicBezTo>
                      <a:pt x="254251" y="195212"/>
                      <a:pt x="253777" y="194345"/>
                      <a:pt x="253205" y="193861"/>
                    </a:cubicBezTo>
                    <a:cubicBezTo>
                      <a:pt x="252013" y="192845"/>
                      <a:pt x="251490" y="192120"/>
                      <a:pt x="249930" y="188989"/>
                    </a:cubicBezTo>
                    <a:cubicBezTo>
                      <a:pt x="249313" y="187879"/>
                      <a:pt x="248696" y="186964"/>
                      <a:pt x="248456" y="186961"/>
                    </a:cubicBezTo>
                    <a:cubicBezTo>
                      <a:pt x="248265" y="186961"/>
                      <a:pt x="248074" y="186671"/>
                      <a:pt x="248077" y="186335"/>
                    </a:cubicBezTo>
                    <a:cubicBezTo>
                      <a:pt x="248080" y="185998"/>
                      <a:pt x="247319" y="184987"/>
                      <a:pt x="246414" y="184067"/>
                    </a:cubicBezTo>
                    <a:cubicBezTo>
                      <a:pt x="245509" y="183148"/>
                      <a:pt x="244747" y="182133"/>
                      <a:pt x="244751" y="181800"/>
                    </a:cubicBezTo>
                    <a:cubicBezTo>
                      <a:pt x="244753" y="181464"/>
                      <a:pt x="244419" y="181171"/>
                      <a:pt x="244036" y="181168"/>
                    </a:cubicBezTo>
                    <a:cubicBezTo>
                      <a:pt x="243652" y="181165"/>
                      <a:pt x="243317" y="180875"/>
                      <a:pt x="243320" y="180539"/>
                    </a:cubicBezTo>
                    <a:cubicBezTo>
                      <a:pt x="243325" y="179868"/>
                      <a:pt x="240752" y="177306"/>
                      <a:pt x="240081" y="177300"/>
                    </a:cubicBezTo>
                    <a:cubicBezTo>
                      <a:pt x="239216" y="177294"/>
                      <a:pt x="237601" y="174977"/>
                      <a:pt x="236185" y="171846"/>
                    </a:cubicBezTo>
                    <a:cubicBezTo>
                      <a:pt x="235432" y="170067"/>
                      <a:pt x="234529" y="168619"/>
                      <a:pt x="234242" y="168619"/>
                    </a:cubicBezTo>
                    <a:cubicBezTo>
                      <a:pt x="234003" y="168616"/>
                      <a:pt x="233860" y="168423"/>
                      <a:pt x="234054" y="168183"/>
                    </a:cubicBezTo>
                    <a:cubicBezTo>
                      <a:pt x="234198" y="167946"/>
                      <a:pt x="234106" y="167560"/>
                      <a:pt x="233818" y="167413"/>
                    </a:cubicBezTo>
                    <a:cubicBezTo>
                      <a:pt x="233055" y="166927"/>
                      <a:pt x="229539" y="161960"/>
                      <a:pt x="229544" y="161383"/>
                    </a:cubicBezTo>
                    <a:cubicBezTo>
                      <a:pt x="229545" y="161143"/>
                      <a:pt x="229355" y="160901"/>
                      <a:pt x="229115" y="160901"/>
                    </a:cubicBezTo>
                    <a:cubicBezTo>
                      <a:pt x="228683" y="160895"/>
                      <a:pt x="227894" y="157337"/>
                      <a:pt x="228048" y="155900"/>
                    </a:cubicBezTo>
                    <a:cubicBezTo>
                      <a:pt x="228202" y="154654"/>
                      <a:pt x="230151" y="150827"/>
                      <a:pt x="230678" y="150829"/>
                    </a:cubicBezTo>
                    <a:cubicBezTo>
                      <a:pt x="230870" y="150833"/>
                      <a:pt x="231064" y="150499"/>
                      <a:pt x="231068" y="150113"/>
                    </a:cubicBezTo>
                    <a:cubicBezTo>
                      <a:pt x="231070" y="149729"/>
                      <a:pt x="231555" y="149156"/>
                      <a:pt x="232181" y="148875"/>
                    </a:cubicBezTo>
                    <a:cubicBezTo>
                      <a:pt x="232759" y="148541"/>
                      <a:pt x="233483" y="147971"/>
                      <a:pt x="233822" y="147541"/>
                    </a:cubicBezTo>
                    <a:cubicBezTo>
                      <a:pt x="234114" y="147113"/>
                      <a:pt x="234548" y="146780"/>
                      <a:pt x="234789" y="146733"/>
                    </a:cubicBezTo>
                    <a:cubicBezTo>
                      <a:pt x="235653" y="146642"/>
                      <a:pt x="237725" y="145651"/>
                      <a:pt x="238064" y="145174"/>
                    </a:cubicBezTo>
                    <a:cubicBezTo>
                      <a:pt x="238209" y="144887"/>
                      <a:pt x="239267" y="144657"/>
                      <a:pt x="240421" y="144665"/>
                    </a:cubicBezTo>
                    <a:cubicBezTo>
                      <a:pt x="242100" y="144676"/>
                      <a:pt x="242627" y="144919"/>
                      <a:pt x="243481" y="146127"/>
                    </a:cubicBezTo>
                    <a:close/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AF096B0-D656-4B9A-95B0-45D910BCACB5}"/>
                  </a:ext>
                </a:extLst>
              </p:cNvPr>
              <p:cNvSpPr/>
              <p:nvPr/>
            </p:nvSpPr>
            <p:spPr>
              <a:xfrm>
                <a:off x="6423722" y="11236987"/>
                <a:ext cx="845273" cy="900849"/>
              </a:xfrm>
              <a:custGeom>
                <a:avLst/>
                <a:gdLst>
                  <a:gd name="connsiteX0" fmla="*/ 709329 w 845273"/>
                  <a:gd name="connsiteY0" fmla="*/ 2777 h 900849"/>
                  <a:gd name="connsiteX1" fmla="*/ 709324 w 845273"/>
                  <a:gd name="connsiteY1" fmla="*/ 2777 h 900849"/>
                  <a:gd name="connsiteX2" fmla="*/ 709334 w 845273"/>
                  <a:gd name="connsiteY2" fmla="*/ 2782 h 900849"/>
                  <a:gd name="connsiteX3" fmla="*/ 709329 w 845273"/>
                  <a:gd name="connsiteY3" fmla="*/ 2777 h 900849"/>
                  <a:gd name="connsiteX4" fmla="*/ 712271 w 845273"/>
                  <a:gd name="connsiteY4" fmla="*/ 299102 h 900849"/>
                  <a:gd name="connsiteX5" fmla="*/ 712271 w 845273"/>
                  <a:gd name="connsiteY5" fmla="*/ 299102 h 900849"/>
                  <a:gd name="connsiteX6" fmla="*/ 712278 w 845273"/>
                  <a:gd name="connsiteY6" fmla="*/ 299105 h 900849"/>
                  <a:gd name="connsiteX7" fmla="*/ 712278 w 845273"/>
                  <a:gd name="connsiteY7" fmla="*/ 299102 h 900849"/>
                  <a:gd name="connsiteX8" fmla="*/ 712278 w 845273"/>
                  <a:gd name="connsiteY8" fmla="*/ 299105 h 900849"/>
                  <a:gd name="connsiteX9" fmla="*/ 712278 w 845273"/>
                  <a:gd name="connsiteY9" fmla="*/ 299102 h 900849"/>
                  <a:gd name="connsiteX10" fmla="*/ 494258 w 845273"/>
                  <a:gd name="connsiteY10" fmla="*/ 463565 h 900849"/>
                  <a:gd name="connsiteX11" fmla="*/ 491191 w 845273"/>
                  <a:gd name="connsiteY11" fmla="*/ 466067 h 900849"/>
                  <a:gd name="connsiteX12" fmla="*/ 493765 w 845273"/>
                  <a:gd name="connsiteY12" fmla="*/ 467717 h 900849"/>
                  <a:gd name="connsiteX13" fmla="*/ 494258 w 845273"/>
                  <a:gd name="connsiteY13" fmla="*/ 463574 h 900849"/>
                  <a:gd name="connsiteX14" fmla="*/ 494258 w 845273"/>
                  <a:gd name="connsiteY14" fmla="*/ 463565 h 900849"/>
                  <a:gd name="connsiteX15" fmla="*/ 604384 w 845273"/>
                  <a:gd name="connsiteY15" fmla="*/ 611719 h 900849"/>
                  <a:gd name="connsiteX16" fmla="*/ 603584 w 845273"/>
                  <a:gd name="connsiteY16" fmla="*/ 611748 h 900849"/>
                  <a:gd name="connsiteX17" fmla="*/ 603244 w 845273"/>
                  <a:gd name="connsiteY17" fmla="*/ 616473 h 900849"/>
                  <a:gd name="connsiteX18" fmla="*/ 603244 w 845273"/>
                  <a:gd name="connsiteY18" fmla="*/ 616476 h 900849"/>
                  <a:gd name="connsiteX19" fmla="*/ 603584 w 845273"/>
                  <a:gd name="connsiteY19" fmla="*/ 611748 h 900849"/>
                  <a:gd name="connsiteX20" fmla="*/ 604384 w 845273"/>
                  <a:gd name="connsiteY20" fmla="*/ 611719 h 900849"/>
                  <a:gd name="connsiteX21" fmla="*/ 604391 w 845273"/>
                  <a:gd name="connsiteY21" fmla="*/ 611722 h 900849"/>
                  <a:gd name="connsiteX22" fmla="*/ 604391 w 845273"/>
                  <a:gd name="connsiteY22" fmla="*/ 611719 h 900849"/>
                  <a:gd name="connsiteX23" fmla="*/ 603237 w 845273"/>
                  <a:gd name="connsiteY23" fmla="*/ 616494 h 900849"/>
                  <a:gd name="connsiteX24" fmla="*/ 603237 w 845273"/>
                  <a:gd name="connsiteY24" fmla="*/ 616494 h 900849"/>
                  <a:gd name="connsiteX25" fmla="*/ 603243 w 845273"/>
                  <a:gd name="connsiteY25" fmla="*/ 616496 h 900849"/>
                  <a:gd name="connsiteX26" fmla="*/ 603243 w 845273"/>
                  <a:gd name="connsiteY26" fmla="*/ 616494 h 900849"/>
                  <a:gd name="connsiteX27" fmla="*/ 219442 w 845273"/>
                  <a:gd name="connsiteY27" fmla="*/ 619873 h 900849"/>
                  <a:gd name="connsiteX28" fmla="*/ 212048 w 845273"/>
                  <a:gd name="connsiteY28" fmla="*/ 620260 h 900849"/>
                  <a:gd name="connsiteX29" fmla="*/ 212048 w 845273"/>
                  <a:gd name="connsiteY29" fmla="*/ 620262 h 900849"/>
                  <a:gd name="connsiteX30" fmla="*/ 219442 w 845273"/>
                  <a:gd name="connsiteY30" fmla="*/ 619873 h 900849"/>
                  <a:gd name="connsiteX31" fmla="*/ 227013 w 845273"/>
                  <a:gd name="connsiteY31" fmla="*/ 620260 h 900849"/>
                  <a:gd name="connsiteX32" fmla="*/ 227013 w 845273"/>
                  <a:gd name="connsiteY32" fmla="*/ 620262 h 900849"/>
                  <a:gd name="connsiteX33" fmla="*/ 219442 w 845273"/>
                  <a:gd name="connsiteY33" fmla="*/ 619873 h 900849"/>
                  <a:gd name="connsiteX34" fmla="*/ 294423 w 845273"/>
                  <a:gd name="connsiteY34" fmla="*/ 620260 h 900849"/>
                  <a:gd name="connsiteX35" fmla="*/ 291959 w 845273"/>
                  <a:gd name="connsiteY35" fmla="*/ 620812 h 900849"/>
                  <a:gd name="connsiteX36" fmla="*/ 291959 w 845273"/>
                  <a:gd name="connsiteY36" fmla="*/ 620816 h 900849"/>
                  <a:gd name="connsiteX37" fmla="*/ 294423 w 845273"/>
                  <a:gd name="connsiteY37" fmla="*/ 620260 h 900849"/>
                  <a:gd name="connsiteX38" fmla="*/ 295803 w 845273"/>
                  <a:gd name="connsiteY38" fmla="*/ 620812 h 900849"/>
                  <a:gd name="connsiteX39" fmla="*/ 294423 w 845273"/>
                  <a:gd name="connsiteY39" fmla="*/ 620260 h 900849"/>
                  <a:gd name="connsiteX40" fmla="*/ 301109 w 845273"/>
                  <a:gd name="connsiteY40" fmla="*/ 647119 h 900849"/>
                  <a:gd name="connsiteX41" fmla="*/ 301104 w 845273"/>
                  <a:gd name="connsiteY41" fmla="*/ 647119 h 900849"/>
                  <a:gd name="connsiteX42" fmla="*/ 301123 w 845273"/>
                  <a:gd name="connsiteY42" fmla="*/ 647124 h 900849"/>
                  <a:gd name="connsiteX43" fmla="*/ 301120 w 845273"/>
                  <a:gd name="connsiteY43" fmla="*/ 647119 h 900849"/>
                  <a:gd name="connsiteX44" fmla="*/ 476781 w 845273"/>
                  <a:gd name="connsiteY44" fmla="*/ 487080 h 900849"/>
                  <a:gd name="connsiteX45" fmla="*/ 318169 w 845273"/>
                  <a:gd name="connsiteY45" fmla="*/ 660229 h 900849"/>
                  <a:gd name="connsiteX46" fmla="*/ 320940 w 845273"/>
                  <a:gd name="connsiteY46" fmla="*/ 663518 h 900849"/>
                  <a:gd name="connsiteX47" fmla="*/ 327605 w 845273"/>
                  <a:gd name="connsiteY47" fmla="*/ 656797 h 900849"/>
                  <a:gd name="connsiteX48" fmla="*/ 480175 w 845273"/>
                  <a:gd name="connsiteY48" fmla="*/ 490661 h 900849"/>
                  <a:gd name="connsiteX49" fmla="*/ 476967 w 845273"/>
                  <a:gd name="connsiteY49" fmla="*/ 487267 h 900849"/>
                  <a:gd name="connsiteX50" fmla="*/ 476781 w 845273"/>
                  <a:gd name="connsiteY50" fmla="*/ 487080 h 900849"/>
                  <a:gd name="connsiteX51" fmla="*/ 457323 w 845273"/>
                  <a:gd name="connsiteY51" fmla="*/ 791496 h 900849"/>
                  <a:gd name="connsiteX52" fmla="*/ 456694 w 845273"/>
                  <a:gd name="connsiteY52" fmla="*/ 791508 h 900849"/>
                  <a:gd name="connsiteX53" fmla="*/ 456695 w 845273"/>
                  <a:gd name="connsiteY53" fmla="*/ 791510 h 900849"/>
                  <a:gd name="connsiteX54" fmla="*/ 457323 w 845273"/>
                  <a:gd name="connsiteY54" fmla="*/ 791496 h 900849"/>
                  <a:gd name="connsiteX55" fmla="*/ 458011 w 845273"/>
                  <a:gd name="connsiteY55" fmla="*/ 791508 h 900849"/>
                  <a:gd name="connsiteX56" fmla="*/ 457323 w 845273"/>
                  <a:gd name="connsiteY56" fmla="*/ 791496 h 900849"/>
                  <a:gd name="connsiteX57" fmla="*/ 675390 w 845273"/>
                  <a:gd name="connsiteY57" fmla="*/ 827460 h 900849"/>
                  <a:gd name="connsiteX58" fmla="*/ 675390 w 845273"/>
                  <a:gd name="connsiteY58" fmla="*/ 827463 h 900849"/>
                  <a:gd name="connsiteX59" fmla="*/ 675396 w 845273"/>
                  <a:gd name="connsiteY59" fmla="*/ 827460 h 900849"/>
                  <a:gd name="connsiteX60" fmla="*/ 675402 w 845273"/>
                  <a:gd name="connsiteY60" fmla="*/ 827460 h 900849"/>
                  <a:gd name="connsiteX61" fmla="*/ 110398 w 845273"/>
                  <a:gd name="connsiteY61" fmla="*/ 882762 h 900849"/>
                  <a:gd name="connsiteX62" fmla="*/ 110398 w 845273"/>
                  <a:gd name="connsiteY62" fmla="*/ 882765 h 900849"/>
                  <a:gd name="connsiteX63" fmla="*/ 110459 w 845273"/>
                  <a:gd name="connsiteY63" fmla="*/ 882762 h 900849"/>
                  <a:gd name="connsiteX64" fmla="*/ 110520 w 845273"/>
                  <a:gd name="connsiteY64" fmla="*/ 882762 h 900849"/>
                  <a:gd name="connsiteX65" fmla="*/ 87886 w 845273"/>
                  <a:gd name="connsiteY65" fmla="*/ 898210 h 900849"/>
                  <a:gd name="connsiteX66" fmla="*/ 87886 w 845273"/>
                  <a:gd name="connsiteY66" fmla="*/ 898216 h 900849"/>
                  <a:gd name="connsiteX67" fmla="*/ 87936 w 845273"/>
                  <a:gd name="connsiteY67" fmla="*/ 898210 h 900849"/>
                  <a:gd name="connsiteX68" fmla="*/ 87984 w 845273"/>
                  <a:gd name="connsiteY68" fmla="*/ 898210 h 900849"/>
                  <a:gd name="connsiteX69" fmla="*/ 85649 w 845273"/>
                  <a:gd name="connsiteY69" fmla="*/ 898239 h 900849"/>
                  <a:gd name="connsiteX70" fmla="*/ 85649 w 845273"/>
                  <a:gd name="connsiteY70" fmla="*/ 898243 h 900849"/>
                  <a:gd name="connsiteX71" fmla="*/ 85600 w 845273"/>
                  <a:gd name="connsiteY71" fmla="*/ 898239 h 900849"/>
                  <a:gd name="connsiteX72" fmla="*/ 85552 w 845273"/>
                  <a:gd name="connsiteY72" fmla="*/ 898239 h 900849"/>
                  <a:gd name="connsiteX73" fmla="*/ 85540 w 845273"/>
                  <a:gd name="connsiteY73" fmla="*/ 898243 h 900849"/>
                  <a:gd name="connsiteX74" fmla="*/ 85600 w 845273"/>
                  <a:gd name="connsiteY74" fmla="*/ 898239 h 900849"/>
                  <a:gd name="connsiteX75" fmla="*/ 85661 w 845273"/>
                  <a:gd name="connsiteY75" fmla="*/ 898239 h 900849"/>
                  <a:gd name="connsiteX76" fmla="*/ 708723 w 845273"/>
                  <a:gd name="connsiteY76" fmla="*/ 0 h 900849"/>
                  <a:gd name="connsiteX77" fmla="*/ 742541 w 845273"/>
                  <a:gd name="connsiteY77" fmla="*/ 20987 h 900849"/>
                  <a:gd name="connsiteX78" fmla="*/ 754933 w 845273"/>
                  <a:gd name="connsiteY78" fmla="*/ 44797 h 900849"/>
                  <a:gd name="connsiteX79" fmla="*/ 755763 w 845273"/>
                  <a:gd name="connsiteY79" fmla="*/ 96141 h 900849"/>
                  <a:gd name="connsiteX80" fmla="*/ 754730 w 845273"/>
                  <a:gd name="connsiteY80" fmla="*/ 97267 h 900849"/>
                  <a:gd name="connsiteX81" fmla="*/ 752756 w 845273"/>
                  <a:gd name="connsiteY81" fmla="*/ 94350 h 900849"/>
                  <a:gd name="connsiteX82" fmla="*/ 747665 w 845273"/>
                  <a:gd name="connsiteY82" fmla="*/ 113579 h 900849"/>
                  <a:gd name="connsiteX83" fmla="*/ 728281 w 845273"/>
                  <a:gd name="connsiteY83" fmla="*/ 142255 h 900849"/>
                  <a:gd name="connsiteX84" fmla="*/ 727419 w 845273"/>
                  <a:gd name="connsiteY84" fmla="*/ 142041 h 900849"/>
                  <a:gd name="connsiteX85" fmla="*/ 724231 w 845273"/>
                  <a:gd name="connsiteY85" fmla="*/ 155700 h 900849"/>
                  <a:gd name="connsiteX86" fmla="*/ 747382 w 845273"/>
                  <a:gd name="connsiteY86" fmla="*/ 170748 h 900849"/>
                  <a:gd name="connsiteX87" fmla="*/ 752997 w 845273"/>
                  <a:gd name="connsiteY87" fmla="*/ 181032 h 900849"/>
                  <a:gd name="connsiteX88" fmla="*/ 749482 w 845273"/>
                  <a:gd name="connsiteY88" fmla="*/ 240023 h 900849"/>
                  <a:gd name="connsiteX89" fmla="*/ 752638 w 845273"/>
                  <a:gd name="connsiteY89" fmla="*/ 271514 h 900849"/>
                  <a:gd name="connsiteX90" fmla="*/ 781983 w 845273"/>
                  <a:gd name="connsiteY90" fmla="*/ 240500 h 900849"/>
                  <a:gd name="connsiteX91" fmla="*/ 780578 w 845273"/>
                  <a:gd name="connsiteY91" fmla="*/ 234280 h 900849"/>
                  <a:gd name="connsiteX92" fmla="*/ 787201 w 845273"/>
                  <a:gd name="connsiteY92" fmla="*/ 229537 h 900849"/>
                  <a:gd name="connsiteX93" fmla="*/ 791269 w 845273"/>
                  <a:gd name="connsiteY93" fmla="*/ 209004 h 900849"/>
                  <a:gd name="connsiteX94" fmla="*/ 806216 w 845273"/>
                  <a:gd name="connsiteY94" fmla="*/ 202959 h 900849"/>
                  <a:gd name="connsiteX95" fmla="*/ 820324 w 845273"/>
                  <a:gd name="connsiteY95" fmla="*/ 181427 h 900849"/>
                  <a:gd name="connsiteX96" fmla="*/ 843274 w 845273"/>
                  <a:gd name="connsiteY96" fmla="*/ 183346 h 900849"/>
                  <a:gd name="connsiteX97" fmla="*/ 843613 w 845273"/>
                  <a:gd name="connsiteY97" fmla="*/ 183328 h 900849"/>
                  <a:gd name="connsiteX98" fmla="*/ 845244 w 845273"/>
                  <a:gd name="connsiteY98" fmla="*/ 185408 h 900849"/>
                  <a:gd name="connsiteX99" fmla="*/ 837081 w 845273"/>
                  <a:gd name="connsiteY99" fmla="*/ 200711 h 900849"/>
                  <a:gd name="connsiteX100" fmla="*/ 842876 w 845273"/>
                  <a:gd name="connsiteY100" fmla="*/ 210335 h 900849"/>
                  <a:gd name="connsiteX101" fmla="*/ 834341 w 845273"/>
                  <a:gd name="connsiteY101" fmla="*/ 220870 h 900849"/>
                  <a:gd name="connsiteX102" fmla="*/ 836952 w 845273"/>
                  <a:gd name="connsiteY102" fmla="*/ 230288 h 900849"/>
                  <a:gd name="connsiteX103" fmla="*/ 831916 w 845273"/>
                  <a:gd name="connsiteY103" fmla="*/ 234242 h 900849"/>
                  <a:gd name="connsiteX104" fmla="*/ 830629 w 845273"/>
                  <a:gd name="connsiteY104" fmla="*/ 242806 h 900849"/>
                  <a:gd name="connsiteX105" fmla="*/ 819794 w 845273"/>
                  <a:gd name="connsiteY105" fmla="*/ 255159 h 900849"/>
                  <a:gd name="connsiteX106" fmla="*/ 799055 w 845273"/>
                  <a:gd name="connsiteY106" fmla="*/ 259182 h 900849"/>
                  <a:gd name="connsiteX107" fmla="*/ 771745 w 845273"/>
                  <a:gd name="connsiteY107" fmla="*/ 307396 h 900849"/>
                  <a:gd name="connsiteX108" fmla="*/ 751790 w 845273"/>
                  <a:gd name="connsiteY108" fmla="*/ 328472 h 900849"/>
                  <a:gd name="connsiteX109" fmla="*/ 731617 w 845273"/>
                  <a:gd name="connsiteY109" fmla="*/ 338978 h 900849"/>
                  <a:gd name="connsiteX110" fmla="*/ 728224 w 845273"/>
                  <a:gd name="connsiteY110" fmla="*/ 338198 h 900849"/>
                  <a:gd name="connsiteX111" fmla="*/ 709419 w 845273"/>
                  <a:gd name="connsiteY111" fmla="*/ 301710 h 900849"/>
                  <a:gd name="connsiteX112" fmla="*/ 709413 w 845273"/>
                  <a:gd name="connsiteY112" fmla="*/ 301712 h 900849"/>
                  <a:gd name="connsiteX113" fmla="*/ 698593 w 845273"/>
                  <a:gd name="connsiteY113" fmla="*/ 305085 h 900849"/>
                  <a:gd name="connsiteX114" fmla="*/ 691403 w 845273"/>
                  <a:gd name="connsiteY114" fmla="*/ 320864 h 900849"/>
                  <a:gd name="connsiteX115" fmla="*/ 679293 w 845273"/>
                  <a:gd name="connsiteY115" fmla="*/ 368410 h 900849"/>
                  <a:gd name="connsiteX116" fmla="*/ 674519 w 845273"/>
                  <a:gd name="connsiteY116" fmla="*/ 374820 h 900849"/>
                  <a:gd name="connsiteX117" fmla="*/ 654260 w 845273"/>
                  <a:gd name="connsiteY117" fmla="*/ 437870 h 900849"/>
                  <a:gd name="connsiteX118" fmla="*/ 668264 w 845273"/>
                  <a:gd name="connsiteY118" fmla="*/ 561675 h 900849"/>
                  <a:gd name="connsiteX119" fmla="*/ 668874 w 845273"/>
                  <a:gd name="connsiteY119" fmla="*/ 618209 h 900849"/>
                  <a:gd name="connsiteX120" fmla="*/ 660787 w 845273"/>
                  <a:gd name="connsiteY120" fmla="*/ 657304 h 900849"/>
                  <a:gd name="connsiteX121" fmla="*/ 664858 w 845273"/>
                  <a:gd name="connsiteY121" fmla="*/ 692197 h 900849"/>
                  <a:gd name="connsiteX122" fmla="*/ 664408 w 845273"/>
                  <a:gd name="connsiteY122" fmla="*/ 761026 h 900849"/>
                  <a:gd name="connsiteX123" fmla="*/ 670969 w 845273"/>
                  <a:gd name="connsiteY123" fmla="*/ 805955 h 900849"/>
                  <a:gd name="connsiteX124" fmla="*/ 668821 w 845273"/>
                  <a:gd name="connsiteY124" fmla="*/ 809826 h 900849"/>
                  <a:gd name="connsiteX125" fmla="*/ 675481 w 845273"/>
                  <a:gd name="connsiteY125" fmla="*/ 823979 h 900849"/>
                  <a:gd name="connsiteX126" fmla="*/ 679156 w 845273"/>
                  <a:gd name="connsiteY126" fmla="*/ 823595 h 900849"/>
                  <a:gd name="connsiteX127" fmla="*/ 681351 w 845273"/>
                  <a:gd name="connsiteY127" fmla="*/ 824792 h 900849"/>
                  <a:gd name="connsiteX128" fmla="*/ 709318 w 845273"/>
                  <a:gd name="connsiteY128" fmla="*/ 857272 h 900849"/>
                  <a:gd name="connsiteX129" fmla="*/ 736028 w 845273"/>
                  <a:gd name="connsiteY129" fmla="*/ 867006 h 900849"/>
                  <a:gd name="connsiteX130" fmla="*/ 740063 w 845273"/>
                  <a:gd name="connsiteY130" fmla="*/ 866881 h 900849"/>
                  <a:gd name="connsiteX131" fmla="*/ 745111 w 845273"/>
                  <a:gd name="connsiteY131" fmla="*/ 877715 h 900849"/>
                  <a:gd name="connsiteX132" fmla="*/ 740156 w 845273"/>
                  <a:gd name="connsiteY132" fmla="*/ 895270 h 900849"/>
                  <a:gd name="connsiteX133" fmla="*/ 697522 w 845273"/>
                  <a:gd name="connsiteY133" fmla="*/ 899146 h 900849"/>
                  <a:gd name="connsiteX134" fmla="*/ 697199 w 845273"/>
                  <a:gd name="connsiteY134" fmla="*/ 899146 h 900849"/>
                  <a:gd name="connsiteX135" fmla="*/ 695746 w 845273"/>
                  <a:gd name="connsiteY135" fmla="*/ 899156 h 900849"/>
                  <a:gd name="connsiteX136" fmla="*/ 677693 w 845273"/>
                  <a:gd name="connsiteY136" fmla="*/ 896605 h 900849"/>
                  <a:gd name="connsiteX137" fmla="*/ 655021 w 845273"/>
                  <a:gd name="connsiteY137" fmla="*/ 882776 h 900849"/>
                  <a:gd name="connsiteX138" fmla="*/ 653866 w 845273"/>
                  <a:gd name="connsiteY138" fmla="*/ 898216 h 900849"/>
                  <a:gd name="connsiteX139" fmla="*/ 652341 w 845273"/>
                  <a:gd name="connsiteY139" fmla="*/ 898994 h 900849"/>
                  <a:gd name="connsiteX140" fmla="*/ 611059 w 845273"/>
                  <a:gd name="connsiteY140" fmla="*/ 898166 h 900849"/>
                  <a:gd name="connsiteX141" fmla="*/ 610317 w 845273"/>
                  <a:gd name="connsiteY141" fmla="*/ 898263 h 900849"/>
                  <a:gd name="connsiteX142" fmla="*/ 608595 w 845273"/>
                  <a:gd name="connsiteY142" fmla="*/ 896578 h 900849"/>
                  <a:gd name="connsiteX143" fmla="*/ 607875 w 845273"/>
                  <a:gd name="connsiteY143" fmla="*/ 847224 h 900849"/>
                  <a:gd name="connsiteX144" fmla="*/ 617728 w 845273"/>
                  <a:gd name="connsiteY144" fmla="*/ 829394 h 900849"/>
                  <a:gd name="connsiteX145" fmla="*/ 619279 w 845273"/>
                  <a:gd name="connsiteY145" fmla="*/ 817237 h 900849"/>
                  <a:gd name="connsiteX146" fmla="*/ 595879 w 845273"/>
                  <a:gd name="connsiteY146" fmla="*/ 700668 h 900849"/>
                  <a:gd name="connsiteX147" fmla="*/ 599653 w 845273"/>
                  <a:gd name="connsiteY147" fmla="*/ 627816 h 900849"/>
                  <a:gd name="connsiteX148" fmla="*/ 599646 w 845273"/>
                  <a:gd name="connsiteY148" fmla="*/ 627820 h 900849"/>
                  <a:gd name="connsiteX149" fmla="*/ 546590 w 845273"/>
                  <a:gd name="connsiteY149" fmla="*/ 683719 h 900849"/>
                  <a:gd name="connsiteX150" fmla="*/ 529461 w 845273"/>
                  <a:gd name="connsiteY150" fmla="*/ 706613 h 900849"/>
                  <a:gd name="connsiteX151" fmla="*/ 487676 w 845273"/>
                  <a:gd name="connsiteY151" fmla="*/ 754475 h 900849"/>
                  <a:gd name="connsiteX152" fmla="*/ 459868 w 845273"/>
                  <a:gd name="connsiteY152" fmla="*/ 793675 h 900849"/>
                  <a:gd name="connsiteX153" fmla="*/ 455586 w 845273"/>
                  <a:gd name="connsiteY153" fmla="*/ 795162 h 900849"/>
                  <a:gd name="connsiteX154" fmla="*/ 442197 w 845273"/>
                  <a:gd name="connsiteY154" fmla="*/ 817228 h 900849"/>
                  <a:gd name="connsiteX155" fmla="*/ 443709 w 845273"/>
                  <a:gd name="connsiteY155" fmla="*/ 823408 h 900849"/>
                  <a:gd name="connsiteX156" fmla="*/ 443674 w 845273"/>
                  <a:gd name="connsiteY156" fmla="*/ 823404 h 900849"/>
                  <a:gd name="connsiteX157" fmla="*/ 415270 w 845273"/>
                  <a:gd name="connsiteY157" fmla="*/ 857459 h 900849"/>
                  <a:gd name="connsiteX158" fmla="*/ 420230 w 845273"/>
                  <a:gd name="connsiteY158" fmla="*/ 882508 h 900849"/>
                  <a:gd name="connsiteX159" fmla="*/ 414915 w 845273"/>
                  <a:gd name="connsiteY159" fmla="*/ 893251 h 900849"/>
                  <a:gd name="connsiteX160" fmla="*/ 402838 w 845273"/>
                  <a:gd name="connsiteY160" fmla="*/ 896622 h 900849"/>
                  <a:gd name="connsiteX161" fmla="*/ 370777 w 845273"/>
                  <a:gd name="connsiteY161" fmla="*/ 859674 h 900849"/>
                  <a:gd name="connsiteX162" fmla="*/ 381330 w 845273"/>
                  <a:gd name="connsiteY162" fmla="*/ 813738 h 900849"/>
                  <a:gd name="connsiteX163" fmla="*/ 381320 w 845273"/>
                  <a:gd name="connsiteY163" fmla="*/ 813741 h 900849"/>
                  <a:gd name="connsiteX164" fmla="*/ 362675 w 845273"/>
                  <a:gd name="connsiteY164" fmla="*/ 814031 h 900849"/>
                  <a:gd name="connsiteX165" fmla="*/ 357548 w 845273"/>
                  <a:gd name="connsiteY165" fmla="*/ 772261 h 900849"/>
                  <a:gd name="connsiteX166" fmla="*/ 400907 w 845273"/>
                  <a:gd name="connsiteY166" fmla="*/ 760815 h 900849"/>
                  <a:gd name="connsiteX167" fmla="*/ 420532 w 845273"/>
                  <a:gd name="connsiteY167" fmla="*/ 761734 h 900849"/>
                  <a:gd name="connsiteX168" fmla="*/ 426924 w 845273"/>
                  <a:gd name="connsiteY168" fmla="*/ 755957 h 900849"/>
                  <a:gd name="connsiteX169" fmla="*/ 474400 w 845273"/>
                  <a:gd name="connsiteY169" fmla="*/ 671922 h 900849"/>
                  <a:gd name="connsiteX170" fmla="*/ 529821 w 845273"/>
                  <a:gd name="connsiteY170" fmla="*/ 607464 h 900849"/>
                  <a:gd name="connsiteX171" fmla="*/ 544448 w 845273"/>
                  <a:gd name="connsiteY171" fmla="*/ 478449 h 900849"/>
                  <a:gd name="connsiteX172" fmla="*/ 527906 w 845273"/>
                  <a:gd name="connsiteY172" fmla="*/ 411376 h 900849"/>
                  <a:gd name="connsiteX173" fmla="*/ 527898 w 845273"/>
                  <a:gd name="connsiteY173" fmla="*/ 411380 h 900849"/>
                  <a:gd name="connsiteX174" fmla="*/ 519144 w 845273"/>
                  <a:gd name="connsiteY174" fmla="*/ 431881 h 900849"/>
                  <a:gd name="connsiteX175" fmla="*/ 518720 w 845273"/>
                  <a:gd name="connsiteY175" fmla="*/ 452613 h 900849"/>
                  <a:gd name="connsiteX176" fmla="*/ 506322 w 845273"/>
                  <a:gd name="connsiteY176" fmla="*/ 470958 h 900849"/>
                  <a:gd name="connsiteX177" fmla="*/ 507591 w 845273"/>
                  <a:gd name="connsiteY177" fmla="*/ 488071 h 900849"/>
                  <a:gd name="connsiteX178" fmla="*/ 506442 w 845273"/>
                  <a:gd name="connsiteY178" fmla="*/ 487668 h 900849"/>
                  <a:gd name="connsiteX179" fmla="*/ 506656 w 845273"/>
                  <a:gd name="connsiteY179" fmla="*/ 488899 h 900849"/>
                  <a:gd name="connsiteX180" fmla="*/ 506098 w 845273"/>
                  <a:gd name="connsiteY180" fmla="*/ 488885 h 900849"/>
                  <a:gd name="connsiteX181" fmla="*/ 495659 w 845273"/>
                  <a:gd name="connsiteY181" fmla="*/ 492463 h 900849"/>
                  <a:gd name="connsiteX182" fmla="*/ 469479 w 845273"/>
                  <a:gd name="connsiteY182" fmla="*/ 519460 h 900849"/>
                  <a:gd name="connsiteX183" fmla="*/ 334036 w 845273"/>
                  <a:gd name="connsiteY183" fmla="*/ 671090 h 900849"/>
                  <a:gd name="connsiteX184" fmla="*/ 329884 w 845273"/>
                  <a:gd name="connsiteY184" fmla="*/ 676503 h 900849"/>
                  <a:gd name="connsiteX185" fmla="*/ 331183 w 845273"/>
                  <a:gd name="connsiteY185" fmla="*/ 695020 h 900849"/>
                  <a:gd name="connsiteX186" fmla="*/ 321142 w 845273"/>
                  <a:gd name="connsiteY186" fmla="*/ 710900 h 900849"/>
                  <a:gd name="connsiteX187" fmla="*/ 202356 w 845273"/>
                  <a:gd name="connsiteY187" fmla="*/ 825746 h 900849"/>
                  <a:gd name="connsiteX188" fmla="*/ 161959 w 845273"/>
                  <a:gd name="connsiteY188" fmla="*/ 876647 h 900849"/>
                  <a:gd name="connsiteX189" fmla="*/ 160612 w 845273"/>
                  <a:gd name="connsiteY189" fmla="*/ 877796 h 900849"/>
                  <a:gd name="connsiteX190" fmla="*/ 157867 w 845273"/>
                  <a:gd name="connsiteY190" fmla="*/ 876884 h 900849"/>
                  <a:gd name="connsiteX191" fmla="*/ 151492 w 845273"/>
                  <a:gd name="connsiteY191" fmla="*/ 888800 h 900849"/>
                  <a:gd name="connsiteX192" fmla="*/ 139637 w 845273"/>
                  <a:gd name="connsiteY192" fmla="*/ 892713 h 900849"/>
                  <a:gd name="connsiteX193" fmla="*/ 137316 w 845273"/>
                  <a:gd name="connsiteY193" fmla="*/ 892628 h 900849"/>
                  <a:gd name="connsiteX194" fmla="*/ 125213 w 845273"/>
                  <a:gd name="connsiteY194" fmla="*/ 884190 h 900849"/>
                  <a:gd name="connsiteX195" fmla="*/ 109594 w 845273"/>
                  <a:gd name="connsiteY195" fmla="*/ 885570 h 900849"/>
                  <a:gd name="connsiteX196" fmla="*/ 105540 w 845273"/>
                  <a:gd name="connsiteY196" fmla="*/ 884663 h 900849"/>
                  <a:gd name="connsiteX197" fmla="*/ 87485 w 845273"/>
                  <a:gd name="connsiteY197" fmla="*/ 900850 h 900849"/>
                  <a:gd name="connsiteX198" fmla="*/ 79305 w 845273"/>
                  <a:gd name="connsiteY198" fmla="*/ 899430 h 900849"/>
                  <a:gd name="connsiteX199" fmla="*/ 22570 w 845273"/>
                  <a:gd name="connsiteY199" fmla="*/ 843602 h 900849"/>
                  <a:gd name="connsiteX200" fmla="*/ 18109 w 845273"/>
                  <a:gd name="connsiteY200" fmla="*/ 843649 h 900849"/>
                  <a:gd name="connsiteX201" fmla="*/ 29 w 845273"/>
                  <a:gd name="connsiteY201" fmla="*/ 823080 h 900849"/>
                  <a:gd name="connsiteX202" fmla="*/ 1753 w 845273"/>
                  <a:gd name="connsiteY202" fmla="*/ 820967 h 900849"/>
                  <a:gd name="connsiteX203" fmla="*/ 2007 w 845273"/>
                  <a:gd name="connsiteY203" fmla="*/ 820977 h 900849"/>
                  <a:gd name="connsiteX204" fmla="*/ 19558 w 845273"/>
                  <a:gd name="connsiteY204" fmla="*/ 817647 h 900849"/>
                  <a:gd name="connsiteX205" fmla="*/ 22003 w 845273"/>
                  <a:gd name="connsiteY205" fmla="*/ 811107 h 900849"/>
                  <a:gd name="connsiteX206" fmla="*/ 15833 w 845273"/>
                  <a:gd name="connsiteY206" fmla="*/ 795536 h 900849"/>
                  <a:gd name="connsiteX207" fmla="*/ 41781 w 845273"/>
                  <a:gd name="connsiteY207" fmla="*/ 761819 h 900849"/>
                  <a:gd name="connsiteX208" fmla="*/ 184594 w 845273"/>
                  <a:gd name="connsiteY208" fmla="*/ 627378 h 900849"/>
                  <a:gd name="connsiteX209" fmla="*/ 219742 w 845273"/>
                  <a:gd name="connsiteY209" fmla="*/ 617114 h 900849"/>
                  <a:gd name="connsiteX210" fmla="*/ 269051 w 845273"/>
                  <a:gd name="connsiteY210" fmla="*/ 632323 h 900849"/>
                  <a:gd name="connsiteX211" fmla="*/ 294754 w 845273"/>
                  <a:gd name="connsiteY211" fmla="*/ 617134 h 900849"/>
                  <a:gd name="connsiteX212" fmla="*/ 296689 w 845273"/>
                  <a:gd name="connsiteY212" fmla="*/ 618161 h 900849"/>
                  <a:gd name="connsiteX213" fmla="*/ 309361 w 845273"/>
                  <a:gd name="connsiteY213" fmla="*/ 631258 h 900849"/>
                  <a:gd name="connsiteX214" fmla="*/ 304503 w 845273"/>
                  <a:gd name="connsiteY214" fmla="*/ 647292 h 900849"/>
                  <a:gd name="connsiteX215" fmla="*/ 307389 w 845273"/>
                  <a:gd name="connsiteY215" fmla="*/ 650879 h 900849"/>
                  <a:gd name="connsiteX216" fmla="*/ 461080 w 845273"/>
                  <a:gd name="connsiteY216" fmla="*/ 485740 h 900849"/>
                  <a:gd name="connsiteX217" fmla="*/ 460804 w 845273"/>
                  <a:gd name="connsiteY217" fmla="*/ 481343 h 900849"/>
                  <a:gd name="connsiteX218" fmla="*/ 472337 w 845273"/>
                  <a:gd name="connsiteY218" fmla="*/ 468884 h 900849"/>
                  <a:gd name="connsiteX219" fmla="*/ 473394 w 845273"/>
                  <a:gd name="connsiteY219" fmla="*/ 448532 h 900849"/>
                  <a:gd name="connsiteX220" fmla="*/ 498468 w 845273"/>
                  <a:gd name="connsiteY220" fmla="*/ 421216 h 900849"/>
                  <a:gd name="connsiteX221" fmla="*/ 508842 w 845273"/>
                  <a:gd name="connsiteY221" fmla="*/ 385704 h 900849"/>
                  <a:gd name="connsiteX222" fmla="*/ 465897 w 845273"/>
                  <a:gd name="connsiteY222" fmla="*/ 329861 h 900849"/>
                  <a:gd name="connsiteX223" fmla="*/ 469923 w 845273"/>
                  <a:gd name="connsiteY223" fmla="*/ 305785 h 900849"/>
                  <a:gd name="connsiteX224" fmla="*/ 495525 w 845273"/>
                  <a:gd name="connsiteY224" fmla="*/ 253149 h 900849"/>
                  <a:gd name="connsiteX225" fmla="*/ 553825 w 845273"/>
                  <a:gd name="connsiteY225" fmla="*/ 199160 h 900849"/>
                  <a:gd name="connsiteX226" fmla="*/ 548759 w 845273"/>
                  <a:gd name="connsiteY226" fmla="*/ 182892 h 900849"/>
                  <a:gd name="connsiteX227" fmla="*/ 554190 w 845273"/>
                  <a:gd name="connsiteY227" fmla="*/ 181242 h 900849"/>
                  <a:gd name="connsiteX228" fmla="*/ 556698 w 845273"/>
                  <a:gd name="connsiteY228" fmla="*/ 182038 h 900849"/>
                  <a:gd name="connsiteX229" fmla="*/ 576667 w 845273"/>
                  <a:gd name="connsiteY229" fmla="*/ 197490 h 900849"/>
                  <a:gd name="connsiteX230" fmla="*/ 616945 w 845273"/>
                  <a:gd name="connsiteY230" fmla="*/ 153403 h 900849"/>
                  <a:gd name="connsiteX231" fmla="*/ 670110 w 845273"/>
                  <a:gd name="connsiteY231" fmla="*/ 130740 h 900849"/>
                  <a:gd name="connsiteX232" fmla="*/ 671506 w 845273"/>
                  <a:gd name="connsiteY232" fmla="*/ 106253 h 900849"/>
                  <a:gd name="connsiteX233" fmla="*/ 651530 w 845273"/>
                  <a:gd name="connsiteY233" fmla="*/ 40417 h 900849"/>
                  <a:gd name="connsiteX234" fmla="*/ 665359 w 845273"/>
                  <a:gd name="connsiteY234" fmla="*/ 18957 h 900849"/>
                  <a:gd name="connsiteX235" fmla="*/ 676976 w 845273"/>
                  <a:gd name="connsiteY235" fmla="*/ 15060 h 900849"/>
                  <a:gd name="connsiteX236" fmla="*/ 679405 w 845273"/>
                  <a:gd name="connsiteY236" fmla="*/ 15153 h 900849"/>
                  <a:gd name="connsiteX237" fmla="*/ 706316 w 845273"/>
                  <a:gd name="connsiteY237" fmla="*/ 160 h 900849"/>
                  <a:gd name="connsiteX238" fmla="*/ 706976 w 845273"/>
                  <a:gd name="connsiteY238" fmla="*/ 152 h 900849"/>
                  <a:gd name="connsiteX239" fmla="*/ 708723 w 845273"/>
                  <a:gd name="connsiteY239" fmla="*/ 0 h 900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845273" h="900849">
                    <a:moveTo>
                      <a:pt x="709329" y="2777"/>
                    </a:moveTo>
                    <a:cubicBezTo>
                      <a:pt x="709326" y="2777"/>
                      <a:pt x="709325" y="2777"/>
                      <a:pt x="709324" y="2777"/>
                    </a:cubicBezTo>
                    <a:lnTo>
                      <a:pt x="709334" y="2782"/>
                    </a:lnTo>
                    <a:cubicBezTo>
                      <a:pt x="709333" y="2779"/>
                      <a:pt x="709331" y="2777"/>
                      <a:pt x="709329" y="2777"/>
                    </a:cubicBezTo>
                    <a:close/>
                    <a:moveTo>
                      <a:pt x="712271" y="299102"/>
                    </a:moveTo>
                    <a:cubicBezTo>
                      <a:pt x="712271" y="299102"/>
                      <a:pt x="712271" y="299102"/>
                      <a:pt x="712271" y="299102"/>
                    </a:cubicBezTo>
                    <a:lnTo>
                      <a:pt x="712278" y="299105"/>
                    </a:lnTo>
                    <a:cubicBezTo>
                      <a:pt x="712278" y="299103"/>
                      <a:pt x="712278" y="299102"/>
                      <a:pt x="712278" y="299102"/>
                    </a:cubicBezTo>
                    <a:lnTo>
                      <a:pt x="712278" y="299105"/>
                    </a:lnTo>
                    <a:cubicBezTo>
                      <a:pt x="712278" y="299103"/>
                      <a:pt x="712278" y="299102"/>
                      <a:pt x="712278" y="299102"/>
                    </a:cubicBezTo>
                    <a:close/>
                    <a:moveTo>
                      <a:pt x="494258" y="463565"/>
                    </a:moveTo>
                    <a:lnTo>
                      <a:pt x="491191" y="466067"/>
                    </a:lnTo>
                    <a:lnTo>
                      <a:pt x="493765" y="467717"/>
                    </a:lnTo>
                    <a:lnTo>
                      <a:pt x="494258" y="463574"/>
                    </a:lnTo>
                    <a:lnTo>
                      <a:pt x="494258" y="463565"/>
                    </a:lnTo>
                    <a:close/>
                    <a:moveTo>
                      <a:pt x="604384" y="611719"/>
                    </a:moveTo>
                    <a:lnTo>
                      <a:pt x="603584" y="611748"/>
                    </a:lnTo>
                    <a:lnTo>
                      <a:pt x="603244" y="616473"/>
                    </a:lnTo>
                    <a:lnTo>
                      <a:pt x="603244" y="616476"/>
                    </a:lnTo>
                    <a:lnTo>
                      <a:pt x="603584" y="611748"/>
                    </a:lnTo>
                    <a:lnTo>
                      <a:pt x="604384" y="611719"/>
                    </a:lnTo>
                    <a:lnTo>
                      <a:pt x="604391" y="611722"/>
                    </a:lnTo>
                    <a:cubicBezTo>
                      <a:pt x="604391" y="611720"/>
                      <a:pt x="604391" y="611719"/>
                      <a:pt x="604391" y="611719"/>
                    </a:cubicBezTo>
                    <a:close/>
                    <a:moveTo>
                      <a:pt x="603237" y="616494"/>
                    </a:moveTo>
                    <a:cubicBezTo>
                      <a:pt x="603237" y="616494"/>
                      <a:pt x="603237" y="616494"/>
                      <a:pt x="603237" y="616494"/>
                    </a:cubicBezTo>
                    <a:lnTo>
                      <a:pt x="603243" y="616496"/>
                    </a:lnTo>
                    <a:lnTo>
                      <a:pt x="603243" y="616494"/>
                    </a:lnTo>
                    <a:close/>
                    <a:moveTo>
                      <a:pt x="219442" y="619873"/>
                    </a:moveTo>
                    <a:cubicBezTo>
                      <a:pt x="216948" y="619873"/>
                      <a:pt x="214483" y="620002"/>
                      <a:pt x="212048" y="620260"/>
                    </a:cubicBezTo>
                    <a:lnTo>
                      <a:pt x="212048" y="620262"/>
                    </a:lnTo>
                    <a:cubicBezTo>
                      <a:pt x="214483" y="620003"/>
                      <a:pt x="216948" y="619873"/>
                      <a:pt x="219442" y="619873"/>
                    </a:cubicBezTo>
                    <a:cubicBezTo>
                      <a:pt x="221936" y="619873"/>
                      <a:pt x="224459" y="620002"/>
                      <a:pt x="227013" y="620260"/>
                    </a:cubicBezTo>
                    <a:lnTo>
                      <a:pt x="227013" y="620262"/>
                    </a:lnTo>
                    <a:cubicBezTo>
                      <a:pt x="224460" y="620003"/>
                      <a:pt x="221937" y="619873"/>
                      <a:pt x="219442" y="619873"/>
                    </a:cubicBezTo>
                    <a:close/>
                    <a:moveTo>
                      <a:pt x="294423" y="620260"/>
                    </a:moveTo>
                    <a:cubicBezTo>
                      <a:pt x="293783" y="620260"/>
                      <a:pt x="292962" y="620445"/>
                      <a:pt x="291959" y="620812"/>
                    </a:cubicBezTo>
                    <a:lnTo>
                      <a:pt x="291959" y="620816"/>
                    </a:lnTo>
                    <a:cubicBezTo>
                      <a:pt x="292962" y="620446"/>
                      <a:pt x="293783" y="620260"/>
                      <a:pt x="294423" y="620260"/>
                    </a:cubicBezTo>
                    <a:cubicBezTo>
                      <a:pt x="295064" y="620260"/>
                      <a:pt x="295524" y="620445"/>
                      <a:pt x="295803" y="620812"/>
                    </a:cubicBezTo>
                    <a:cubicBezTo>
                      <a:pt x="295524" y="620445"/>
                      <a:pt x="295064" y="620260"/>
                      <a:pt x="294423" y="620260"/>
                    </a:cubicBezTo>
                    <a:close/>
                    <a:moveTo>
                      <a:pt x="301109" y="647119"/>
                    </a:moveTo>
                    <a:cubicBezTo>
                      <a:pt x="301108" y="647119"/>
                      <a:pt x="301106" y="647119"/>
                      <a:pt x="301104" y="647119"/>
                    </a:cubicBezTo>
                    <a:lnTo>
                      <a:pt x="301123" y="647124"/>
                    </a:lnTo>
                    <a:cubicBezTo>
                      <a:pt x="301123" y="647121"/>
                      <a:pt x="301122" y="647119"/>
                      <a:pt x="301120" y="647119"/>
                    </a:cubicBezTo>
                    <a:close/>
                    <a:moveTo>
                      <a:pt x="476781" y="487080"/>
                    </a:moveTo>
                    <a:lnTo>
                      <a:pt x="318169" y="660229"/>
                    </a:lnTo>
                    <a:lnTo>
                      <a:pt x="320940" y="663518"/>
                    </a:lnTo>
                    <a:lnTo>
                      <a:pt x="327605" y="656797"/>
                    </a:lnTo>
                    <a:lnTo>
                      <a:pt x="480175" y="490661"/>
                    </a:lnTo>
                    <a:lnTo>
                      <a:pt x="476967" y="487267"/>
                    </a:lnTo>
                    <a:lnTo>
                      <a:pt x="476781" y="487080"/>
                    </a:lnTo>
                    <a:close/>
                    <a:moveTo>
                      <a:pt x="457323" y="791496"/>
                    </a:moveTo>
                    <a:cubicBezTo>
                      <a:pt x="457104" y="791496"/>
                      <a:pt x="456894" y="791499"/>
                      <a:pt x="456694" y="791508"/>
                    </a:cubicBezTo>
                    <a:lnTo>
                      <a:pt x="456695" y="791510"/>
                    </a:lnTo>
                    <a:cubicBezTo>
                      <a:pt x="456895" y="791501"/>
                      <a:pt x="457104" y="791496"/>
                      <a:pt x="457323" y="791496"/>
                    </a:cubicBezTo>
                    <a:cubicBezTo>
                      <a:pt x="457542" y="791496"/>
                      <a:pt x="457772" y="791499"/>
                      <a:pt x="458011" y="791508"/>
                    </a:cubicBezTo>
                    <a:cubicBezTo>
                      <a:pt x="457772" y="791499"/>
                      <a:pt x="457542" y="791496"/>
                      <a:pt x="457323" y="791496"/>
                    </a:cubicBezTo>
                    <a:close/>
                    <a:moveTo>
                      <a:pt x="675390" y="827460"/>
                    </a:moveTo>
                    <a:lnTo>
                      <a:pt x="675390" y="827463"/>
                    </a:lnTo>
                    <a:cubicBezTo>
                      <a:pt x="675392" y="827461"/>
                      <a:pt x="675394" y="827460"/>
                      <a:pt x="675396" y="827460"/>
                    </a:cubicBezTo>
                    <a:cubicBezTo>
                      <a:pt x="675398" y="827460"/>
                      <a:pt x="675400" y="827460"/>
                      <a:pt x="675402" y="827460"/>
                    </a:cubicBezTo>
                    <a:close/>
                    <a:moveTo>
                      <a:pt x="110398" y="882762"/>
                    </a:moveTo>
                    <a:lnTo>
                      <a:pt x="110398" y="882765"/>
                    </a:lnTo>
                    <a:cubicBezTo>
                      <a:pt x="110419" y="882764"/>
                      <a:pt x="110440" y="882762"/>
                      <a:pt x="110459" y="882762"/>
                    </a:cubicBezTo>
                    <a:cubicBezTo>
                      <a:pt x="110479" y="882762"/>
                      <a:pt x="110499" y="882762"/>
                      <a:pt x="110520" y="882762"/>
                    </a:cubicBezTo>
                    <a:close/>
                    <a:moveTo>
                      <a:pt x="87886" y="898210"/>
                    </a:moveTo>
                    <a:lnTo>
                      <a:pt x="87886" y="898216"/>
                    </a:lnTo>
                    <a:cubicBezTo>
                      <a:pt x="87903" y="898213"/>
                      <a:pt x="87919" y="898210"/>
                      <a:pt x="87936" y="898210"/>
                    </a:cubicBezTo>
                    <a:cubicBezTo>
                      <a:pt x="87952" y="898210"/>
                      <a:pt x="87968" y="898210"/>
                      <a:pt x="87984" y="898210"/>
                    </a:cubicBezTo>
                    <a:close/>
                    <a:moveTo>
                      <a:pt x="85649" y="898239"/>
                    </a:moveTo>
                    <a:lnTo>
                      <a:pt x="85649" y="898243"/>
                    </a:lnTo>
                    <a:cubicBezTo>
                      <a:pt x="85633" y="898241"/>
                      <a:pt x="85617" y="898239"/>
                      <a:pt x="85600" y="898239"/>
                    </a:cubicBezTo>
                    <a:cubicBezTo>
                      <a:pt x="85583" y="898239"/>
                      <a:pt x="85567" y="898239"/>
                      <a:pt x="85552" y="898239"/>
                    </a:cubicBezTo>
                    <a:lnTo>
                      <a:pt x="85540" y="898243"/>
                    </a:lnTo>
                    <a:cubicBezTo>
                      <a:pt x="85559" y="898241"/>
                      <a:pt x="85579" y="898239"/>
                      <a:pt x="85600" y="898239"/>
                    </a:cubicBezTo>
                    <a:cubicBezTo>
                      <a:pt x="85621" y="898239"/>
                      <a:pt x="85641" y="898239"/>
                      <a:pt x="85661" y="898239"/>
                    </a:cubicBezTo>
                    <a:close/>
                    <a:moveTo>
                      <a:pt x="708723" y="0"/>
                    </a:moveTo>
                    <a:cubicBezTo>
                      <a:pt x="715874" y="-2"/>
                      <a:pt x="727146" y="6994"/>
                      <a:pt x="742541" y="20987"/>
                    </a:cubicBezTo>
                    <a:cubicBezTo>
                      <a:pt x="749508" y="27299"/>
                      <a:pt x="753638" y="35236"/>
                      <a:pt x="754933" y="44797"/>
                    </a:cubicBezTo>
                    <a:cubicBezTo>
                      <a:pt x="756633" y="53314"/>
                      <a:pt x="756909" y="70428"/>
                      <a:pt x="755763" y="96141"/>
                    </a:cubicBezTo>
                    <a:cubicBezTo>
                      <a:pt x="755444" y="96892"/>
                      <a:pt x="755100" y="97267"/>
                      <a:pt x="754730" y="97267"/>
                    </a:cubicBezTo>
                    <a:cubicBezTo>
                      <a:pt x="754136" y="97267"/>
                      <a:pt x="753478" y="96295"/>
                      <a:pt x="752756" y="94350"/>
                    </a:cubicBezTo>
                    <a:cubicBezTo>
                      <a:pt x="752045" y="102763"/>
                      <a:pt x="750348" y="109172"/>
                      <a:pt x="747665" y="113579"/>
                    </a:cubicBezTo>
                    <a:cubicBezTo>
                      <a:pt x="738312" y="132697"/>
                      <a:pt x="731850" y="142255"/>
                      <a:pt x="728281" y="142255"/>
                    </a:cubicBezTo>
                    <a:cubicBezTo>
                      <a:pt x="727972" y="142255"/>
                      <a:pt x="727684" y="142184"/>
                      <a:pt x="727419" y="142041"/>
                    </a:cubicBezTo>
                    <a:lnTo>
                      <a:pt x="724231" y="155700"/>
                    </a:lnTo>
                    <a:lnTo>
                      <a:pt x="747382" y="170748"/>
                    </a:lnTo>
                    <a:cubicBezTo>
                      <a:pt x="749759" y="172600"/>
                      <a:pt x="751630" y="176028"/>
                      <a:pt x="752997" y="181032"/>
                    </a:cubicBezTo>
                    <a:cubicBezTo>
                      <a:pt x="755512" y="199061"/>
                      <a:pt x="754340" y="218724"/>
                      <a:pt x="749482" y="240023"/>
                    </a:cubicBezTo>
                    <a:lnTo>
                      <a:pt x="752638" y="271514"/>
                    </a:lnTo>
                    <a:cubicBezTo>
                      <a:pt x="763546" y="263576"/>
                      <a:pt x="773328" y="253238"/>
                      <a:pt x="781983" y="240500"/>
                    </a:cubicBezTo>
                    <a:lnTo>
                      <a:pt x="780578" y="234280"/>
                    </a:lnTo>
                    <a:cubicBezTo>
                      <a:pt x="781567" y="232714"/>
                      <a:pt x="783775" y="231132"/>
                      <a:pt x="787201" y="229537"/>
                    </a:cubicBezTo>
                    <a:cubicBezTo>
                      <a:pt x="787408" y="219906"/>
                      <a:pt x="788764" y="213063"/>
                      <a:pt x="791269" y="209004"/>
                    </a:cubicBezTo>
                    <a:cubicBezTo>
                      <a:pt x="793208" y="205454"/>
                      <a:pt x="798191" y="203439"/>
                      <a:pt x="806216" y="202959"/>
                    </a:cubicBezTo>
                    <a:lnTo>
                      <a:pt x="820324" y="181427"/>
                    </a:lnTo>
                    <a:lnTo>
                      <a:pt x="843274" y="183346"/>
                    </a:lnTo>
                    <a:cubicBezTo>
                      <a:pt x="843393" y="183334"/>
                      <a:pt x="843506" y="183328"/>
                      <a:pt x="843613" y="183328"/>
                    </a:cubicBezTo>
                    <a:cubicBezTo>
                      <a:pt x="844869" y="183328"/>
                      <a:pt x="845413" y="184021"/>
                      <a:pt x="845244" y="185408"/>
                    </a:cubicBezTo>
                    <a:lnTo>
                      <a:pt x="837081" y="200711"/>
                    </a:lnTo>
                    <a:cubicBezTo>
                      <a:pt x="842130" y="205780"/>
                      <a:pt x="844062" y="208988"/>
                      <a:pt x="842876" y="210335"/>
                    </a:cubicBezTo>
                    <a:cubicBezTo>
                      <a:pt x="842661" y="212779"/>
                      <a:pt x="839816" y="216290"/>
                      <a:pt x="834341" y="220870"/>
                    </a:cubicBezTo>
                    <a:lnTo>
                      <a:pt x="836952" y="230288"/>
                    </a:lnTo>
                    <a:cubicBezTo>
                      <a:pt x="835887" y="232611"/>
                      <a:pt x="834209" y="233929"/>
                      <a:pt x="831916" y="234242"/>
                    </a:cubicBezTo>
                    <a:cubicBezTo>
                      <a:pt x="832223" y="238488"/>
                      <a:pt x="831794" y="241342"/>
                      <a:pt x="830629" y="242806"/>
                    </a:cubicBezTo>
                    <a:lnTo>
                      <a:pt x="819794" y="255159"/>
                    </a:lnTo>
                    <a:lnTo>
                      <a:pt x="799055" y="259182"/>
                    </a:lnTo>
                    <a:lnTo>
                      <a:pt x="771745" y="307396"/>
                    </a:lnTo>
                    <a:cubicBezTo>
                      <a:pt x="766818" y="314565"/>
                      <a:pt x="760166" y="321590"/>
                      <a:pt x="751790" y="328472"/>
                    </a:cubicBezTo>
                    <a:cubicBezTo>
                      <a:pt x="743040" y="335476"/>
                      <a:pt x="736316" y="338978"/>
                      <a:pt x="731617" y="338978"/>
                    </a:cubicBezTo>
                    <a:cubicBezTo>
                      <a:pt x="730335" y="338978"/>
                      <a:pt x="729204" y="338719"/>
                      <a:pt x="728224" y="338198"/>
                    </a:cubicBezTo>
                    <a:cubicBezTo>
                      <a:pt x="715415" y="330695"/>
                      <a:pt x="709147" y="318533"/>
                      <a:pt x="709419" y="301710"/>
                    </a:cubicBezTo>
                    <a:lnTo>
                      <a:pt x="709413" y="301712"/>
                    </a:lnTo>
                    <a:lnTo>
                      <a:pt x="698593" y="305085"/>
                    </a:lnTo>
                    <a:cubicBezTo>
                      <a:pt x="696436" y="307877"/>
                      <a:pt x="694039" y="313136"/>
                      <a:pt x="691403" y="320864"/>
                    </a:cubicBezTo>
                    <a:cubicBezTo>
                      <a:pt x="683038" y="345392"/>
                      <a:pt x="679002" y="361240"/>
                      <a:pt x="679293" y="368410"/>
                    </a:cubicBezTo>
                    <a:cubicBezTo>
                      <a:pt x="677867" y="372240"/>
                      <a:pt x="676275" y="374376"/>
                      <a:pt x="674519" y="374820"/>
                    </a:cubicBezTo>
                    <a:lnTo>
                      <a:pt x="654260" y="437870"/>
                    </a:lnTo>
                    <a:cubicBezTo>
                      <a:pt x="660332" y="458694"/>
                      <a:pt x="664999" y="499963"/>
                      <a:pt x="668264" y="561675"/>
                    </a:cubicBezTo>
                    <a:cubicBezTo>
                      <a:pt x="669500" y="592072"/>
                      <a:pt x="669704" y="610917"/>
                      <a:pt x="668874" y="618209"/>
                    </a:cubicBezTo>
                    <a:lnTo>
                      <a:pt x="660787" y="657304"/>
                    </a:lnTo>
                    <a:lnTo>
                      <a:pt x="664858" y="692197"/>
                    </a:lnTo>
                    <a:cubicBezTo>
                      <a:pt x="663463" y="727936"/>
                      <a:pt x="663313" y="750879"/>
                      <a:pt x="664408" y="761026"/>
                    </a:cubicBezTo>
                    <a:cubicBezTo>
                      <a:pt x="665095" y="774153"/>
                      <a:pt x="667282" y="789130"/>
                      <a:pt x="670969" y="805955"/>
                    </a:cubicBezTo>
                    <a:cubicBezTo>
                      <a:pt x="671585" y="806975"/>
                      <a:pt x="670869" y="808266"/>
                      <a:pt x="668821" y="809826"/>
                    </a:cubicBezTo>
                    <a:lnTo>
                      <a:pt x="675481" y="823979"/>
                    </a:lnTo>
                    <a:cubicBezTo>
                      <a:pt x="676999" y="823723"/>
                      <a:pt x="678224" y="823595"/>
                      <a:pt x="679156" y="823595"/>
                    </a:cubicBezTo>
                    <a:cubicBezTo>
                      <a:pt x="680800" y="823595"/>
                      <a:pt x="681532" y="823994"/>
                      <a:pt x="681351" y="824792"/>
                    </a:cubicBezTo>
                    <a:cubicBezTo>
                      <a:pt x="693612" y="840802"/>
                      <a:pt x="702934" y="851629"/>
                      <a:pt x="709318" y="857272"/>
                    </a:cubicBezTo>
                    <a:cubicBezTo>
                      <a:pt x="715593" y="863761"/>
                      <a:pt x="724496" y="867006"/>
                      <a:pt x="736028" y="867006"/>
                    </a:cubicBezTo>
                    <a:cubicBezTo>
                      <a:pt x="737339" y="867006"/>
                      <a:pt x="738684" y="866965"/>
                      <a:pt x="740063" y="866881"/>
                    </a:cubicBezTo>
                    <a:cubicBezTo>
                      <a:pt x="742826" y="868306"/>
                      <a:pt x="744509" y="871918"/>
                      <a:pt x="745111" y="877715"/>
                    </a:cubicBezTo>
                    <a:cubicBezTo>
                      <a:pt x="745522" y="885765"/>
                      <a:pt x="743870" y="891617"/>
                      <a:pt x="740156" y="895270"/>
                    </a:cubicBezTo>
                    <a:cubicBezTo>
                      <a:pt x="719420" y="897855"/>
                      <a:pt x="705209" y="899146"/>
                      <a:pt x="697522" y="899146"/>
                    </a:cubicBezTo>
                    <a:cubicBezTo>
                      <a:pt x="697413" y="899146"/>
                      <a:pt x="697306" y="899146"/>
                      <a:pt x="697199" y="899146"/>
                    </a:cubicBezTo>
                    <a:cubicBezTo>
                      <a:pt x="696708" y="899153"/>
                      <a:pt x="696223" y="899156"/>
                      <a:pt x="695746" y="899156"/>
                    </a:cubicBezTo>
                    <a:cubicBezTo>
                      <a:pt x="687774" y="899156"/>
                      <a:pt x="681756" y="898306"/>
                      <a:pt x="677693" y="896605"/>
                    </a:cubicBezTo>
                    <a:lnTo>
                      <a:pt x="655021" y="882776"/>
                    </a:lnTo>
                    <a:lnTo>
                      <a:pt x="653866" y="898216"/>
                    </a:lnTo>
                    <a:lnTo>
                      <a:pt x="652341" y="898994"/>
                    </a:lnTo>
                    <a:lnTo>
                      <a:pt x="611059" y="898166"/>
                    </a:lnTo>
                    <a:cubicBezTo>
                      <a:pt x="610790" y="898230"/>
                      <a:pt x="610543" y="898263"/>
                      <a:pt x="610317" y="898263"/>
                    </a:cubicBezTo>
                    <a:cubicBezTo>
                      <a:pt x="609376" y="898263"/>
                      <a:pt x="608802" y="897701"/>
                      <a:pt x="608595" y="896578"/>
                    </a:cubicBezTo>
                    <a:cubicBezTo>
                      <a:pt x="610085" y="884882"/>
                      <a:pt x="609845" y="868431"/>
                      <a:pt x="607875" y="847224"/>
                    </a:cubicBezTo>
                    <a:cubicBezTo>
                      <a:pt x="607243" y="844374"/>
                      <a:pt x="610527" y="838431"/>
                      <a:pt x="617728" y="829394"/>
                    </a:cubicBezTo>
                    <a:cubicBezTo>
                      <a:pt x="618946" y="826997"/>
                      <a:pt x="619463" y="822945"/>
                      <a:pt x="619279" y="817237"/>
                    </a:cubicBezTo>
                    <a:cubicBezTo>
                      <a:pt x="617945" y="784048"/>
                      <a:pt x="610145" y="745191"/>
                      <a:pt x="595879" y="700668"/>
                    </a:cubicBezTo>
                    <a:lnTo>
                      <a:pt x="599653" y="627816"/>
                    </a:lnTo>
                    <a:lnTo>
                      <a:pt x="599646" y="627820"/>
                    </a:lnTo>
                    <a:cubicBezTo>
                      <a:pt x="590283" y="642555"/>
                      <a:pt x="572597" y="661188"/>
                      <a:pt x="546590" y="683719"/>
                    </a:cubicBezTo>
                    <a:lnTo>
                      <a:pt x="529461" y="706613"/>
                    </a:lnTo>
                    <a:lnTo>
                      <a:pt x="487676" y="754475"/>
                    </a:lnTo>
                    <a:lnTo>
                      <a:pt x="459868" y="793675"/>
                    </a:lnTo>
                    <a:lnTo>
                      <a:pt x="455586" y="795162"/>
                    </a:lnTo>
                    <a:lnTo>
                      <a:pt x="442197" y="817228"/>
                    </a:lnTo>
                    <a:cubicBezTo>
                      <a:pt x="444867" y="821348"/>
                      <a:pt x="445371" y="823408"/>
                      <a:pt x="443709" y="823408"/>
                    </a:cubicBezTo>
                    <a:cubicBezTo>
                      <a:pt x="443697" y="823408"/>
                      <a:pt x="443686" y="823407"/>
                      <a:pt x="443674" y="823404"/>
                    </a:cubicBezTo>
                    <a:cubicBezTo>
                      <a:pt x="426602" y="840375"/>
                      <a:pt x="417134" y="851727"/>
                      <a:pt x="415270" y="857459"/>
                    </a:cubicBezTo>
                    <a:cubicBezTo>
                      <a:pt x="412705" y="860674"/>
                      <a:pt x="414359" y="869024"/>
                      <a:pt x="420230" y="882508"/>
                    </a:cubicBezTo>
                    <a:cubicBezTo>
                      <a:pt x="420351" y="885745"/>
                      <a:pt x="418579" y="889327"/>
                      <a:pt x="414915" y="893251"/>
                    </a:cubicBezTo>
                    <a:cubicBezTo>
                      <a:pt x="410704" y="895499"/>
                      <a:pt x="406678" y="896622"/>
                      <a:pt x="402838" y="896622"/>
                    </a:cubicBezTo>
                    <a:cubicBezTo>
                      <a:pt x="390125" y="896620"/>
                      <a:pt x="379438" y="884304"/>
                      <a:pt x="370777" y="859674"/>
                    </a:cubicBezTo>
                    <a:cubicBezTo>
                      <a:pt x="365100" y="852234"/>
                      <a:pt x="368618" y="836922"/>
                      <a:pt x="381330" y="813738"/>
                    </a:cubicBezTo>
                    <a:lnTo>
                      <a:pt x="381320" y="813741"/>
                    </a:lnTo>
                    <a:lnTo>
                      <a:pt x="362675" y="814031"/>
                    </a:lnTo>
                    <a:lnTo>
                      <a:pt x="357548" y="772261"/>
                    </a:lnTo>
                    <a:lnTo>
                      <a:pt x="400907" y="760815"/>
                    </a:lnTo>
                    <a:lnTo>
                      <a:pt x="420532" y="761734"/>
                    </a:lnTo>
                    <a:lnTo>
                      <a:pt x="426924" y="755957"/>
                    </a:lnTo>
                    <a:cubicBezTo>
                      <a:pt x="432261" y="751984"/>
                      <a:pt x="448087" y="723973"/>
                      <a:pt x="474400" y="671922"/>
                    </a:cubicBezTo>
                    <a:cubicBezTo>
                      <a:pt x="513234" y="634471"/>
                      <a:pt x="531707" y="612985"/>
                      <a:pt x="529821" y="607464"/>
                    </a:cubicBezTo>
                    <a:lnTo>
                      <a:pt x="544448" y="478449"/>
                    </a:lnTo>
                    <a:cubicBezTo>
                      <a:pt x="527415" y="455330"/>
                      <a:pt x="521902" y="432974"/>
                      <a:pt x="527906" y="411376"/>
                    </a:cubicBezTo>
                    <a:lnTo>
                      <a:pt x="527898" y="411380"/>
                    </a:lnTo>
                    <a:lnTo>
                      <a:pt x="519144" y="431881"/>
                    </a:lnTo>
                    <a:cubicBezTo>
                      <a:pt x="520871" y="441179"/>
                      <a:pt x="520730" y="448090"/>
                      <a:pt x="518720" y="452613"/>
                    </a:cubicBezTo>
                    <a:lnTo>
                      <a:pt x="506322" y="470958"/>
                    </a:lnTo>
                    <a:cubicBezTo>
                      <a:pt x="504847" y="474663"/>
                      <a:pt x="505270" y="480367"/>
                      <a:pt x="507591" y="488071"/>
                    </a:cubicBezTo>
                    <a:lnTo>
                      <a:pt x="506442" y="487668"/>
                    </a:lnTo>
                    <a:lnTo>
                      <a:pt x="506656" y="488899"/>
                    </a:lnTo>
                    <a:cubicBezTo>
                      <a:pt x="506472" y="488890"/>
                      <a:pt x="506286" y="488885"/>
                      <a:pt x="506098" y="488885"/>
                    </a:cubicBezTo>
                    <a:cubicBezTo>
                      <a:pt x="503149" y="488885"/>
                      <a:pt x="499670" y="490078"/>
                      <a:pt x="495659" y="492463"/>
                    </a:cubicBezTo>
                    <a:lnTo>
                      <a:pt x="469479" y="519460"/>
                    </a:lnTo>
                    <a:cubicBezTo>
                      <a:pt x="423811" y="573551"/>
                      <a:pt x="378663" y="624094"/>
                      <a:pt x="334036" y="671090"/>
                    </a:cubicBezTo>
                    <a:lnTo>
                      <a:pt x="329884" y="676503"/>
                    </a:lnTo>
                    <a:cubicBezTo>
                      <a:pt x="333060" y="683455"/>
                      <a:pt x="333493" y="689628"/>
                      <a:pt x="331183" y="695020"/>
                    </a:cubicBezTo>
                    <a:cubicBezTo>
                      <a:pt x="329529" y="699934"/>
                      <a:pt x="326182" y="705227"/>
                      <a:pt x="321142" y="710900"/>
                    </a:cubicBezTo>
                    <a:lnTo>
                      <a:pt x="202356" y="825746"/>
                    </a:lnTo>
                    <a:lnTo>
                      <a:pt x="161959" y="876647"/>
                    </a:lnTo>
                    <a:cubicBezTo>
                      <a:pt x="161815" y="877413"/>
                      <a:pt x="161366" y="877796"/>
                      <a:pt x="160612" y="877796"/>
                    </a:cubicBezTo>
                    <a:cubicBezTo>
                      <a:pt x="159940" y="877796"/>
                      <a:pt x="159025" y="877492"/>
                      <a:pt x="157867" y="876884"/>
                    </a:cubicBezTo>
                    <a:cubicBezTo>
                      <a:pt x="157365" y="881774"/>
                      <a:pt x="155240" y="885746"/>
                      <a:pt x="151492" y="888800"/>
                    </a:cubicBezTo>
                    <a:cubicBezTo>
                      <a:pt x="148674" y="891410"/>
                      <a:pt x="144723" y="892713"/>
                      <a:pt x="139637" y="892713"/>
                    </a:cubicBezTo>
                    <a:cubicBezTo>
                      <a:pt x="138887" y="892713"/>
                      <a:pt x="138113" y="892685"/>
                      <a:pt x="137316" y="892628"/>
                    </a:cubicBezTo>
                    <a:cubicBezTo>
                      <a:pt x="132602" y="892349"/>
                      <a:pt x="128568" y="889536"/>
                      <a:pt x="125213" y="884190"/>
                    </a:cubicBezTo>
                    <a:cubicBezTo>
                      <a:pt x="118054" y="885109"/>
                      <a:pt x="112848" y="885568"/>
                      <a:pt x="109594" y="885570"/>
                    </a:cubicBezTo>
                    <a:cubicBezTo>
                      <a:pt x="106960" y="885570"/>
                      <a:pt x="105608" y="885268"/>
                      <a:pt x="105540" y="884663"/>
                    </a:cubicBezTo>
                    <a:cubicBezTo>
                      <a:pt x="101985" y="895455"/>
                      <a:pt x="95967" y="900850"/>
                      <a:pt x="87485" y="900850"/>
                    </a:cubicBezTo>
                    <a:cubicBezTo>
                      <a:pt x="84974" y="900850"/>
                      <a:pt x="82247" y="900376"/>
                      <a:pt x="79305" y="899430"/>
                    </a:cubicBezTo>
                    <a:lnTo>
                      <a:pt x="22570" y="843602"/>
                    </a:lnTo>
                    <a:lnTo>
                      <a:pt x="18109" y="843649"/>
                    </a:lnTo>
                    <a:lnTo>
                      <a:pt x="29" y="823080"/>
                    </a:lnTo>
                    <a:cubicBezTo>
                      <a:pt x="-140" y="821672"/>
                      <a:pt x="435" y="820967"/>
                      <a:pt x="1753" y="820967"/>
                    </a:cubicBezTo>
                    <a:cubicBezTo>
                      <a:pt x="1835" y="820967"/>
                      <a:pt x="1920" y="820971"/>
                      <a:pt x="2007" y="820977"/>
                    </a:cubicBezTo>
                    <a:lnTo>
                      <a:pt x="19558" y="817647"/>
                    </a:lnTo>
                    <a:lnTo>
                      <a:pt x="22003" y="811107"/>
                    </a:lnTo>
                    <a:cubicBezTo>
                      <a:pt x="14647" y="804456"/>
                      <a:pt x="12590" y="799266"/>
                      <a:pt x="15833" y="795536"/>
                    </a:cubicBezTo>
                    <a:cubicBezTo>
                      <a:pt x="24186" y="782062"/>
                      <a:pt x="32836" y="770822"/>
                      <a:pt x="41781" y="761819"/>
                    </a:cubicBezTo>
                    <a:cubicBezTo>
                      <a:pt x="53079" y="749145"/>
                      <a:pt x="100683" y="704331"/>
                      <a:pt x="184594" y="627378"/>
                    </a:cubicBezTo>
                    <a:cubicBezTo>
                      <a:pt x="195503" y="620534"/>
                      <a:pt x="207219" y="617114"/>
                      <a:pt x="219742" y="617114"/>
                    </a:cubicBezTo>
                    <a:cubicBezTo>
                      <a:pt x="234984" y="617114"/>
                      <a:pt x="251420" y="622183"/>
                      <a:pt x="269051" y="632323"/>
                    </a:cubicBezTo>
                    <a:cubicBezTo>
                      <a:pt x="282449" y="622197"/>
                      <a:pt x="291017" y="617134"/>
                      <a:pt x="294754" y="617134"/>
                    </a:cubicBezTo>
                    <a:cubicBezTo>
                      <a:pt x="295726" y="617134"/>
                      <a:pt x="296371" y="617476"/>
                      <a:pt x="296689" y="618161"/>
                    </a:cubicBezTo>
                    <a:cubicBezTo>
                      <a:pt x="301956" y="619601"/>
                      <a:pt x="306181" y="623967"/>
                      <a:pt x="309361" y="631258"/>
                    </a:cubicBezTo>
                    <a:cubicBezTo>
                      <a:pt x="311062" y="635110"/>
                      <a:pt x="309443" y="640455"/>
                      <a:pt x="304503" y="647292"/>
                    </a:cubicBezTo>
                    <a:cubicBezTo>
                      <a:pt x="304210" y="647780"/>
                      <a:pt x="305172" y="648976"/>
                      <a:pt x="307389" y="650879"/>
                    </a:cubicBezTo>
                    <a:lnTo>
                      <a:pt x="461080" y="485740"/>
                    </a:lnTo>
                    <a:lnTo>
                      <a:pt x="460804" y="481343"/>
                    </a:lnTo>
                    <a:lnTo>
                      <a:pt x="472337" y="468884"/>
                    </a:lnTo>
                    <a:cubicBezTo>
                      <a:pt x="469930" y="459436"/>
                      <a:pt x="470283" y="452651"/>
                      <a:pt x="473394" y="448532"/>
                    </a:cubicBezTo>
                    <a:cubicBezTo>
                      <a:pt x="489827" y="433925"/>
                      <a:pt x="498185" y="424819"/>
                      <a:pt x="498468" y="421216"/>
                    </a:cubicBezTo>
                    <a:cubicBezTo>
                      <a:pt x="501262" y="415579"/>
                      <a:pt x="504720" y="403742"/>
                      <a:pt x="508842" y="385704"/>
                    </a:cubicBezTo>
                    <a:cubicBezTo>
                      <a:pt x="481037" y="363395"/>
                      <a:pt x="466722" y="344781"/>
                      <a:pt x="465897" y="329861"/>
                    </a:cubicBezTo>
                    <a:cubicBezTo>
                      <a:pt x="464963" y="323871"/>
                      <a:pt x="466305" y="315846"/>
                      <a:pt x="469923" y="305785"/>
                    </a:cubicBezTo>
                    <a:lnTo>
                      <a:pt x="495525" y="253149"/>
                    </a:lnTo>
                    <a:cubicBezTo>
                      <a:pt x="516049" y="227081"/>
                      <a:pt x="535482" y="209085"/>
                      <a:pt x="553825" y="199160"/>
                    </a:cubicBezTo>
                    <a:cubicBezTo>
                      <a:pt x="545244" y="193250"/>
                      <a:pt x="543556" y="187827"/>
                      <a:pt x="548759" y="182892"/>
                    </a:cubicBezTo>
                    <a:cubicBezTo>
                      <a:pt x="550927" y="181792"/>
                      <a:pt x="552738" y="181242"/>
                      <a:pt x="554190" y="181242"/>
                    </a:cubicBezTo>
                    <a:cubicBezTo>
                      <a:pt x="555198" y="181245"/>
                      <a:pt x="556034" y="181510"/>
                      <a:pt x="556698" y="182038"/>
                    </a:cubicBezTo>
                    <a:lnTo>
                      <a:pt x="576667" y="197490"/>
                    </a:lnTo>
                    <a:cubicBezTo>
                      <a:pt x="597202" y="172028"/>
                      <a:pt x="610628" y="157332"/>
                      <a:pt x="616945" y="153403"/>
                    </a:cubicBezTo>
                    <a:lnTo>
                      <a:pt x="670110" y="130740"/>
                    </a:lnTo>
                    <a:cubicBezTo>
                      <a:pt x="671828" y="129701"/>
                      <a:pt x="672293" y="121539"/>
                      <a:pt x="671506" y="106253"/>
                    </a:cubicBezTo>
                    <a:cubicBezTo>
                      <a:pt x="657333" y="103990"/>
                      <a:pt x="650674" y="82045"/>
                      <a:pt x="651530" y="40417"/>
                    </a:cubicBezTo>
                    <a:cubicBezTo>
                      <a:pt x="653429" y="32695"/>
                      <a:pt x="658039" y="25541"/>
                      <a:pt x="665359" y="18957"/>
                    </a:cubicBezTo>
                    <a:cubicBezTo>
                      <a:pt x="668062" y="16358"/>
                      <a:pt x="671934" y="15060"/>
                      <a:pt x="676976" y="15060"/>
                    </a:cubicBezTo>
                    <a:cubicBezTo>
                      <a:pt x="677758" y="15060"/>
                      <a:pt x="678568" y="15091"/>
                      <a:pt x="679405" y="15153"/>
                    </a:cubicBezTo>
                    <a:cubicBezTo>
                      <a:pt x="687267" y="5543"/>
                      <a:pt x="696238" y="545"/>
                      <a:pt x="706316" y="160"/>
                    </a:cubicBezTo>
                    <a:lnTo>
                      <a:pt x="706976" y="152"/>
                    </a:lnTo>
                    <a:cubicBezTo>
                      <a:pt x="707528" y="51"/>
                      <a:pt x="708111" y="0"/>
                      <a:pt x="708723" y="0"/>
                    </a:cubicBezTo>
                    <a:close/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1A7A5AA-9D5C-4241-9C2A-7933DDF4F24E}"/>
                  </a:ext>
                </a:extLst>
              </p:cNvPr>
              <p:cNvSpPr/>
              <p:nvPr/>
            </p:nvSpPr>
            <p:spPr>
              <a:xfrm>
                <a:off x="5354143" y="11222367"/>
                <a:ext cx="513577" cy="915469"/>
              </a:xfrm>
              <a:custGeom>
                <a:avLst/>
                <a:gdLst>
                  <a:gd name="connsiteX0" fmla="*/ 152534 w 513577"/>
                  <a:gd name="connsiteY0" fmla="*/ 741673 h 915469"/>
                  <a:gd name="connsiteX1" fmla="*/ 146678 w 513577"/>
                  <a:gd name="connsiteY1" fmla="*/ 834464 h 915469"/>
                  <a:gd name="connsiteX2" fmla="*/ 147052 w 513577"/>
                  <a:gd name="connsiteY2" fmla="*/ 834684 h 915469"/>
                  <a:gd name="connsiteX3" fmla="*/ 150808 w 513577"/>
                  <a:gd name="connsiteY3" fmla="*/ 835585 h 915469"/>
                  <a:gd name="connsiteX4" fmla="*/ 150800 w 513577"/>
                  <a:gd name="connsiteY4" fmla="*/ 835587 h 915469"/>
                  <a:gd name="connsiteX5" fmla="*/ 147673 w 513577"/>
                  <a:gd name="connsiteY5" fmla="*/ 858371 h 915469"/>
                  <a:gd name="connsiteX6" fmla="*/ 147673 w 513577"/>
                  <a:gd name="connsiteY6" fmla="*/ 858374 h 915469"/>
                  <a:gd name="connsiteX7" fmla="*/ 143428 w 513577"/>
                  <a:gd name="connsiteY7" fmla="*/ 850890 h 915469"/>
                  <a:gd name="connsiteX8" fmla="*/ 136456 w 513577"/>
                  <a:gd name="connsiteY8" fmla="*/ 842290 h 915469"/>
                  <a:gd name="connsiteX9" fmla="*/ 118405 w 513577"/>
                  <a:gd name="connsiteY9" fmla="*/ 823964 h 915469"/>
                  <a:gd name="connsiteX10" fmla="*/ 111832 w 513577"/>
                  <a:gd name="connsiteY10" fmla="*/ 816371 h 915469"/>
                  <a:gd name="connsiteX11" fmla="*/ 102988 w 513577"/>
                  <a:gd name="connsiteY11" fmla="*/ 800764 h 915469"/>
                  <a:gd name="connsiteX12" fmla="*/ 102995 w 513577"/>
                  <a:gd name="connsiteY12" fmla="*/ 800767 h 915469"/>
                  <a:gd name="connsiteX13" fmla="*/ 105029 w 513577"/>
                  <a:gd name="connsiteY13" fmla="*/ 801460 h 915469"/>
                  <a:gd name="connsiteX14" fmla="*/ 152534 w 513577"/>
                  <a:gd name="connsiteY14" fmla="*/ 741673 h 915469"/>
                  <a:gd name="connsiteX15" fmla="*/ 446171 w 513577"/>
                  <a:gd name="connsiteY15" fmla="*/ 0 h 915469"/>
                  <a:gd name="connsiteX16" fmla="*/ 414774 w 513577"/>
                  <a:gd name="connsiteY16" fmla="*/ 12803 h 915469"/>
                  <a:gd name="connsiteX17" fmla="*/ 388799 w 513577"/>
                  <a:gd name="connsiteY17" fmla="*/ 58074 h 915469"/>
                  <a:gd name="connsiteX18" fmla="*/ 388789 w 513577"/>
                  <a:gd name="connsiteY18" fmla="*/ 58078 h 915469"/>
                  <a:gd name="connsiteX19" fmla="*/ 381991 w 513577"/>
                  <a:gd name="connsiteY19" fmla="*/ 61449 h 915469"/>
                  <a:gd name="connsiteX20" fmla="*/ 381991 w 513577"/>
                  <a:gd name="connsiteY20" fmla="*/ 61451 h 915469"/>
                  <a:gd name="connsiteX21" fmla="*/ 381552 w 513577"/>
                  <a:gd name="connsiteY21" fmla="*/ 60325 h 915469"/>
                  <a:gd name="connsiteX22" fmla="*/ 381546 w 513577"/>
                  <a:gd name="connsiteY22" fmla="*/ 60310 h 915469"/>
                  <a:gd name="connsiteX23" fmla="*/ 366941 w 513577"/>
                  <a:gd name="connsiteY23" fmla="*/ 65580 h 915469"/>
                  <a:gd name="connsiteX24" fmla="*/ 366941 w 513577"/>
                  <a:gd name="connsiteY24" fmla="*/ 65583 h 915469"/>
                  <a:gd name="connsiteX25" fmla="*/ 366642 w 513577"/>
                  <a:gd name="connsiteY25" fmla="*/ 65065 h 915469"/>
                  <a:gd name="connsiteX26" fmla="*/ 366553 w 513577"/>
                  <a:gd name="connsiteY26" fmla="*/ 64910 h 915469"/>
                  <a:gd name="connsiteX27" fmla="*/ 358949 w 513577"/>
                  <a:gd name="connsiteY27" fmla="*/ 63766 h 915469"/>
                  <a:gd name="connsiteX28" fmla="*/ 328831 w 513577"/>
                  <a:gd name="connsiteY28" fmla="*/ 52212 h 915469"/>
                  <a:gd name="connsiteX29" fmla="*/ 309395 w 513577"/>
                  <a:gd name="connsiteY29" fmla="*/ 49806 h 915469"/>
                  <a:gd name="connsiteX30" fmla="*/ 302097 w 513577"/>
                  <a:gd name="connsiteY30" fmla="*/ 50210 h 915469"/>
                  <a:gd name="connsiteX31" fmla="*/ 251493 w 513577"/>
                  <a:gd name="connsiteY31" fmla="*/ 76973 h 915469"/>
                  <a:gd name="connsiteX32" fmla="*/ 175467 w 513577"/>
                  <a:gd name="connsiteY32" fmla="*/ 174858 h 915469"/>
                  <a:gd name="connsiteX33" fmla="*/ 117081 w 513577"/>
                  <a:gd name="connsiteY33" fmla="*/ 269457 h 915469"/>
                  <a:gd name="connsiteX34" fmla="*/ 88463 w 513577"/>
                  <a:gd name="connsiteY34" fmla="*/ 324993 h 915469"/>
                  <a:gd name="connsiteX35" fmla="*/ 88828 w 513577"/>
                  <a:gd name="connsiteY35" fmla="*/ 325182 h 915469"/>
                  <a:gd name="connsiteX36" fmla="*/ 88820 w 513577"/>
                  <a:gd name="connsiteY36" fmla="*/ 325186 h 915469"/>
                  <a:gd name="connsiteX37" fmla="*/ 78237 w 513577"/>
                  <a:gd name="connsiteY37" fmla="*/ 401316 h 915469"/>
                  <a:gd name="connsiteX38" fmla="*/ 86562 w 513577"/>
                  <a:gd name="connsiteY38" fmla="*/ 427773 h 915469"/>
                  <a:gd name="connsiteX39" fmla="*/ 122140 w 513577"/>
                  <a:gd name="connsiteY39" fmla="*/ 513187 h 915469"/>
                  <a:gd name="connsiteX40" fmla="*/ 151996 w 513577"/>
                  <a:gd name="connsiteY40" fmla="*/ 603441 h 915469"/>
                  <a:gd name="connsiteX41" fmla="*/ 37100 w 513577"/>
                  <a:gd name="connsiteY41" fmla="*/ 745775 h 915469"/>
                  <a:gd name="connsiteX42" fmla="*/ 37093 w 513577"/>
                  <a:gd name="connsiteY42" fmla="*/ 745778 h 915469"/>
                  <a:gd name="connsiteX43" fmla="*/ 5 w 513577"/>
                  <a:gd name="connsiteY43" fmla="*/ 778463 h 915469"/>
                  <a:gd name="connsiteX44" fmla="*/ 8797 w 513577"/>
                  <a:gd name="connsiteY44" fmla="*/ 794333 h 915469"/>
                  <a:gd name="connsiteX45" fmla="*/ 14642 w 513577"/>
                  <a:gd name="connsiteY45" fmla="*/ 799409 h 915469"/>
                  <a:gd name="connsiteX46" fmla="*/ 32890 w 513577"/>
                  <a:gd name="connsiteY46" fmla="*/ 813495 h 915469"/>
                  <a:gd name="connsiteX47" fmla="*/ 61269 w 513577"/>
                  <a:gd name="connsiteY47" fmla="*/ 841293 h 915469"/>
                  <a:gd name="connsiteX48" fmla="*/ 68901 w 513577"/>
                  <a:gd name="connsiteY48" fmla="*/ 848406 h 915469"/>
                  <a:gd name="connsiteX49" fmla="*/ 82272 w 513577"/>
                  <a:gd name="connsiteY49" fmla="*/ 857903 h 915469"/>
                  <a:gd name="connsiteX50" fmla="*/ 128603 w 513577"/>
                  <a:gd name="connsiteY50" fmla="*/ 875192 h 915469"/>
                  <a:gd name="connsiteX51" fmla="*/ 133155 w 513577"/>
                  <a:gd name="connsiteY51" fmla="*/ 875402 h 915469"/>
                  <a:gd name="connsiteX52" fmla="*/ 149184 w 513577"/>
                  <a:gd name="connsiteY52" fmla="*/ 865498 h 915469"/>
                  <a:gd name="connsiteX53" fmla="*/ 149192 w 513577"/>
                  <a:gd name="connsiteY53" fmla="*/ 865502 h 915469"/>
                  <a:gd name="connsiteX54" fmla="*/ 149317 w 513577"/>
                  <a:gd name="connsiteY54" fmla="*/ 865794 h 915469"/>
                  <a:gd name="connsiteX55" fmla="*/ 164909 w 513577"/>
                  <a:gd name="connsiteY55" fmla="*/ 874876 h 915469"/>
                  <a:gd name="connsiteX56" fmla="*/ 174949 w 513577"/>
                  <a:gd name="connsiteY56" fmla="*/ 875450 h 915469"/>
                  <a:gd name="connsiteX57" fmla="*/ 179425 w 513577"/>
                  <a:gd name="connsiteY57" fmla="*/ 875379 h 915469"/>
                  <a:gd name="connsiteX58" fmla="*/ 191604 w 513577"/>
                  <a:gd name="connsiteY58" fmla="*/ 874750 h 915469"/>
                  <a:gd name="connsiteX59" fmla="*/ 196460 w 513577"/>
                  <a:gd name="connsiteY59" fmla="*/ 873679 h 915469"/>
                  <a:gd name="connsiteX60" fmla="*/ 198559 w 513577"/>
                  <a:gd name="connsiteY60" fmla="*/ 873612 h 915469"/>
                  <a:gd name="connsiteX61" fmla="*/ 202251 w 513577"/>
                  <a:gd name="connsiteY61" fmla="*/ 873768 h 915469"/>
                  <a:gd name="connsiteX62" fmla="*/ 213317 w 513577"/>
                  <a:gd name="connsiteY62" fmla="*/ 875125 h 915469"/>
                  <a:gd name="connsiteX63" fmla="*/ 255990 w 513577"/>
                  <a:gd name="connsiteY63" fmla="*/ 882042 h 915469"/>
                  <a:gd name="connsiteX64" fmla="*/ 279681 w 513577"/>
                  <a:gd name="connsiteY64" fmla="*/ 883762 h 915469"/>
                  <a:gd name="connsiteX65" fmla="*/ 282126 w 513577"/>
                  <a:gd name="connsiteY65" fmla="*/ 883733 h 915469"/>
                  <a:gd name="connsiteX66" fmla="*/ 308149 w 513577"/>
                  <a:gd name="connsiteY66" fmla="*/ 877299 h 915469"/>
                  <a:gd name="connsiteX67" fmla="*/ 316872 w 513577"/>
                  <a:gd name="connsiteY67" fmla="*/ 862056 h 915469"/>
                  <a:gd name="connsiteX68" fmla="*/ 316845 w 513577"/>
                  <a:gd name="connsiteY68" fmla="*/ 861994 h 915469"/>
                  <a:gd name="connsiteX69" fmla="*/ 310360 w 513577"/>
                  <a:gd name="connsiteY69" fmla="*/ 857663 h 915469"/>
                  <a:gd name="connsiteX70" fmla="*/ 305191 w 513577"/>
                  <a:gd name="connsiteY70" fmla="*/ 856680 h 915469"/>
                  <a:gd name="connsiteX71" fmla="*/ 282263 w 513577"/>
                  <a:gd name="connsiteY71" fmla="*/ 853749 h 915469"/>
                  <a:gd name="connsiteX72" fmla="*/ 268207 w 513577"/>
                  <a:gd name="connsiteY72" fmla="*/ 848982 h 915469"/>
                  <a:gd name="connsiteX73" fmla="*/ 252874 w 513577"/>
                  <a:gd name="connsiteY73" fmla="*/ 839064 h 915469"/>
                  <a:gd name="connsiteX74" fmla="*/ 240376 w 513577"/>
                  <a:gd name="connsiteY74" fmla="*/ 828130 h 915469"/>
                  <a:gd name="connsiteX75" fmla="*/ 240368 w 513577"/>
                  <a:gd name="connsiteY75" fmla="*/ 828132 h 915469"/>
                  <a:gd name="connsiteX76" fmla="*/ 266709 w 513577"/>
                  <a:gd name="connsiteY76" fmla="*/ 621227 h 915469"/>
                  <a:gd name="connsiteX77" fmla="*/ 262085 w 513577"/>
                  <a:gd name="connsiteY77" fmla="*/ 514828 h 915469"/>
                  <a:gd name="connsiteX78" fmla="*/ 252137 w 513577"/>
                  <a:gd name="connsiteY78" fmla="*/ 430241 h 915469"/>
                  <a:gd name="connsiteX79" fmla="*/ 245845 w 513577"/>
                  <a:gd name="connsiteY79" fmla="*/ 407604 h 915469"/>
                  <a:gd name="connsiteX80" fmla="*/ 245836 w 513577"/>
                  <a:gd name="connsiteY80" fmla="*/ 407608 h 915469"/>
                  <a:gd name="connsiteX81" fmla="*/ 246820 w 513577"/>
                  <a:gd name="connsiteY81" fmla="*/ 406773 h 915469"/>
                  <a:gd name="connsiteX82" fmla="*/ 249965 w 513577"/>
                  <a:gd name="connsiteY82" fmla="*/ 400681 h 915469"/>
                  <a:gd name="connsiteX83" fmla="*/ 254628 w 513577"/>
                  <a:gd name="connsiteY83" fmla="*/ 376271 h 915469"/>
                  <a:gd name="connsiteX84" fmla="*/ 254786 w 513577"/>
                  <a:gd name="connsiteY84" fmla="*/ 376377 h 915469"/>
                  <a:gd name="connsiteX85" fmla="*/ 256535 w 513577"/>
                  <a:gd name="connsiteY85" fmla="*/ 375961 h 915469"/>
                  <a:gd name="connsiteX86" fmla="*/ 261066 w 513577"/>
                  <a:gd name="connsiteY86" fmla="*/ 379291 h 915469"/>
                  <a:gd name="connsiteX87" fmla="*/ 264022 w 513577"/>
                  <a:gd name="connsiteY87" fmla="*/ 376667 h 915469"/>
                  <a:gd name="connsiteX88" fmla="*/ 264031 w 513577"/>
                  <a:gd name="connsiteY88" fmla="*/ 376669 h 915469"/>
                  <a:gd name="connsiteX89" fmla="*/ 266718 w 513577"/>
                  <a:gd name="connsiteY89" fmla="*/ 386535 h 915469"/>
                  <a:gd name="connsiteX90" fmla="*/ 266710 w 513577"/>
                  <a:gd name="connsiteY90" fmla="*/ 386538 h 915469"/>
                  <a:gd name="connsiteX91" fmla="*/ 266118 w 513577"/>
                  <a:gd name="connsiteY91" fmla="*/ 420724 h 915469"/>
                  <a:gd name="connsiteX92" fmla="*/ 273066 w 513577"/>
                  <a:gd name="connsiteY92" fmla="*/ 427275 h 915469"/>
                  <a:gd name="connsiteX93" fmla="*/ 280209 w 513577"/>
                  <a:gd name="connsiteY93" fmla="*/ 423349 h 915469"/>
                  <a:gd name="connsiteX94" fmla="*/ 281093 w 513577"/>
                  <a:gd name="connsiteY94" fmla="*/ 419893 h 915469"/>
                  <a:gd name="connsiteX95" fmla="*/ 280514 w 513577"/>
                  <a:gd name="connsiteY95" fmla="*/ 398402 h 915469"/>
                  <a:gd name="connsiteX96" fmla="*/ 280523 w 513577"/>
                  <a:gd name="connsiteY96" fmla="*/ 398405 h 915469"/>
                  <a:gd name="connsiteX97" fmla="*/ 292960 w 513577"/>
                  <a:gd name="connsiteY97" fmla="*/ 400058 h 915469"/>
                  <a:gd name="connsiteX98" fmla="*/ 319131 w 513577"/>
                  <a:gd name="connsiteY98" fmla="*/ 392952 h 915469"/>
                  <a:gd name="connsiteX99" fmla="*/ 329518 w 513577"/>
                  <a:gd name="connsiteY99" fmla="*/ 379536 h 915469"/>
                  <a:gd name="connsiteX100" fmla="*/ 329527 w 513577"/>
                  <a:gd name="connsiteY100" fmla="*/ 379540 h 915469"/>
                  <a:gd name="connsiteX101" fmla="*/ 334345 w 513577"/>
                  <a:gd name="connsiteY101" fmla="*/ 390795 h 915469"/>
                  <a:gd name="connsiteX102" fmla="*/ 337321 w 513577"/>
                  <a:gd name="connsiteY102" fmla="*/ 416505 h 915469"/>
                  <a:gd name="connsiteX103" fmla="*/ 346926 w 513577"/>
                  <a:gd name="connsiteY103" fmla="*/ 607213 h 915469"/>
                  <a:gd name="connsiteX104" fmla="*/ 371222 w 513577"/>
                  <a:gd name="connsiteY104" fmla="*/ 908389 h 915469"/>
                  <a:gd name="connsiteX105" fmla="*/ 379165 w 513577"/>
                  <a:gd name="connsiteY105" fmla="*/ 915470 h 915469"/>
                  <a:gd name="connsiteX106" fmla="*/ 386232 w 513577"/>
                  <a:gd name="connsiteY106" fmla="*/ 907564 h 915469"/>
                  <a:gd name="connsiteX107" fmla="*/ 361063 w 513577"/>
                  <a:gd name="connsiteY107" fmla="*/ 594006 h 915469"/>
                  <a:gd name="connsiteX108" fmla="*/ 356453 w 513577"/>
                  <a:gd name="connsiteY108" fmla="*/ 520159 h 915469"/>
                  <a:gd name="connsiteX109" fmla="*/ 352653 w 513577"/>
                  <a:gd name="connsiteY109" fmla="*/ 422008 h 915469"/>
                  <a:gd name="connsiteX110" fmla="*/ 350761 w 513577"/>
                  <a:gd name="connsiteY110" fmla="*/ 397469 h 915469"/>
                  <a:gd name="connsiteX111" fmla="*/ 330692 w 513577"/>
                  <a:gd name="connsiteY111" fmla="*/ 360573 h 915469"/>
                  <a:gd name="connsiteX112" fmla="*/ 330683 w 513577"/>
                  <a:gd name="connsiteY112" fmla="*/ 360577 h 915469"/>
                  <a:gd name="connsiteX113" fmla="*/ 325773 w 513577"/>
                  <a:gd name="connsiteY113" fmla="*/ 349921 h 915469"/>
                  <a:gd name="connsiteX114" fmla="*/ 303900 w 513577"/>
                  <a:gd name="connsiteY114" fmla="*/ 341901 h 915469"/>
                  <a:gd name="connsiteX115" fmla="*/ 303858 w 513577"/>
                  <a:gd name="connsiteY115" fmla="*/ 341901 h 915469"/>
                  <a:gd name="connsiteX116" fmla="*/ 303832 w 513577"/>
                  <a:gd name="connsiteY116" fmla="*/ 341901 h 915469"/>
                  <a:gd name="connsiteX117" fmla="*/ 303745 w 513577"/>
                  <a:gd name="connsiteY117" fmla="*/ 341898 h 915469"/>
                  <a:gd name="connsiteX118" fmla="*/ 303004 w 513577"/>
                  <a:gd name="connsiteY118" fmla="*/ 341904 h 915469"/>
                  <a:gd name="connsiteX119" fmla="*/ 303004 w 513577"/>
                  <a:gd name="connsiteY119" fmla="*/ 341907 h 915469"/>
                  <a:gd name="connsiteX120" fmla="*/ 297935 w 513577"/>
                  <a:gd name="connsiteY120" fmla="*/ 337735 h 915469"/>
                  <a:gd name="connsiteX121" fmla="*/ 297935 w 513577"/>
                  <a:gd name="connsiteY121" fmla="*/ 337738 h 915469"/>
                  <a:gd name="connsiteX122" fmla="*/ 294365 w 513577"/>
                  <a:gd name="connsiteY122" fmla="*/ 334801 h 915469"/>
                  <a:gd name="connsiteX123" fmla="*/ 294365 w 513577"/>
                  <a:gd name="connsiteY123" fmla="*/ 334803 h 915469"/>
                  <a:gd name="connsiteX124" fmla="*/ 290602 w 513577"/>
                  <a:gd name="connsiteY124" fmla="*/ 331704 h 915469"/>
                  <a:gd name="connsiteX125" fmla="*/ 291660 w 513577"/>
                  <a:gd name="connsiteY125" fmla="*/ 330154 h 915469"/>
                  <a:gd name="connsiteX126" fmla="*/ 291660 w 513577"/>
                  <a:gd name="connsiteY126" fmla="*/ 330157 h 915469"/>
                  <a:gd name="connsiteX127" fmla="*/ 293721 w 513577"/>
                  <a:gd name="connsiteY127" fmla="*/ 327146 h 915469"/>
                  <a:gd name="connsiteX128" fmla="*/ 293721 w 513577"/>
                  <a:gd name="connsiteY128" fmla="*/ 327149 h 915469"/>
                  <a:gd name="connsiteX129" fmla="*/ 345719 w 513577"/>
                  <a:gd name="connsiteY129" fmla="*/ 251202 h 915469"/>
                  <a:gd name="connsiteX130" fmla="*/ 353716 w 513577"/>
                  <a:gd name="connsiteY130" fmla="*/ 237392 h 915469"/>
                  <a:gd name="connsiteX131" fmla="*/ 365565 w 513577"/>
                  <a:gd name="connsiteY131" fmla="*/ 212203 h 915469"/>
                  <a:gd name="connsiteX132" fmla="*/ 365629 w 513577"/>
                  <a:gd name="connsiteY132" fmla="*/ 212332 h 915469"/>
                  <a:gd name="connsiteX133" fmla="*/ 373262 w 513577"/>
                  <a:gd name="connsiteY133" fmla="*/ 204754 h 915469"/>
                  <a:gd name="connsiteX134" fmla="*/ 395966 w 513577"/>
                  <a:gd name="connsiteY134" fmla="*/ 190014 h 915469"/>
                  <a:gd name="connsiteX135" fmla="*/ 408789 w 513577"/>
                  <a:gd name="connsiteY135" fmla="*/ 175217 h 915469"/>
                  <a:gd name="connsiteX136" fmla="*/ 411716 w 513577"/>
                  <a:gd name="connsiteY136" fmla="*/ 169741 h 915469"/>
                  <a:gd name="connsiteX137" fmla="*/ 410772 w 513577"/>
                  <a:gd name="connsiteY137" fmla="*/ 151108 h 915469"/>
                  <a:gd name="connsiteX138" fmla="*/ 410762 w 513577"/>
                  <a:gd name="connsiteY138" fmla="*/ 151112 h 915469"/>
                  <a:gd name="connsiteX139" fmla="*/ 411759 w 513577"/>
                  <a:gd name="connsiteY139" fmla="*/ 147515 h 915469"/>
                  <a:gd name="connsiteX140" fmla="*/ 411769 w 513577"/>
                  <a:gd name="connsiteY140" fmla="*/ 147519 h 915469"/>
                  <a:gd name="connsiteX141" fmla="*/ 427723 w 513577"/>
                  <a:gd name="connsiteY141" fmla="*/ 156679 h 915469"/>
                  <a:gd name="connsiteX142" fmla="*/ 428058 w 513577"/>
                  <a:gd name="connsiteY142" fmla="*/ 156671 h 915469"/>
                  <a:gd name="connsiteX143" fmla="*/ 428328 w 513577"/>
                  <a:gd name="connsiteY143" fmla="*/ 156673 h 915469"/>
                  <a:gd name="connsiteX144" fmla="*/ 436155 w 513577"/>
                  <a:gd name="connsiteY144" fmla="*/ 153674 h 915469"/>
                  <a:gd name="connsiteX145" fmla="*/ 450222 w 513577"/>
                  <a:gd name="connsiteY145" fmla="*/ 140876 h 915469"/>
                  <a:gd name="connsiteX146" fmla="*/ 454871 w 513577"/>
                  <a:gd name="connsiteY146" fmla="*/ 137924 h 915469"/>
                  <a:gd name="connsiteX147" fmla="*/ 455748 w 513577"/>
                  <a:gd name="connsiteY147" fmla="*/ 137754 h 915469"/>
                  <a:gd name="connsiteX148" fmla="*/ 457568 w 513577"/>
                  <a:gd name="connsiteY148" fmla="*/ 138402 h 915469"/>
                  <a:gd name="connsiteX149" fmla="*/ 461272 w 513577"/>
                  <a:gd name="connsiteY149" fmla="*/ 142606 h 915469"/>
                  <a:gd name="connsiteX150" fmla="*/ 463353 w 513577"/>
                  <a:gd name="connsiteY150" fmla="*/ 144004 h 915469"/>
                  <a:gd name="connsiteX151" fmla="*/ 466396 w 513577"/>
                  <a:gd name="connsiteY151" fmla="*/ 144677 h 915469"/>
                  <a:gd name="connsiteX152" fmla="*/ 468619 w 513577"/>
                  <a:gd name="connsiteY152" fmla="*/ 143992 h 915469"/>
                  <a:gd name="connsiteX153" fmla="*/ 475338 w 513577"/>
                  <a:gd name="connsiteY153" fmla="*/ 130742 h 915469"/>
                  <a:gd name="connsiteX154" fmla="*/ 480552 w 513577"/>
                  <a:gd name="connsiteY154" fmla="*/ 124954 h 915469"/>
                  <a:gd name="connsiteX155" fmla="*/ 498824 w 513577"/>
                  <a:gd name="connsiteY155" fmla="*/ 106512 h 915469"/>
                  <a:gd name="connsiteX156" fmla="*/ 507390 w 513577"/>
                  <a:gd name="connsiteY156" fmla="*/ 96322 h 915469"/>
                  <a:gd name="connsiteX157" fmla="*/ 513024 w 513577"/>
                  <a:gd name="connsiteY157" fmla="*/ 84475 h 915469"/>
                  <a:gd name="connsiteX158" fmla="*/ 513035 w 513577"/>
                  <a:gd name="connsiteY158" fmla="*/ 84477 h 915469"/>
                  <a:gd name="connsiteX159" fmla="*/ 513129 w 513577"/>
                  <a:gd name="connsiteY159" fmla="*/ 84489 h 915469"/>
                  <a:gd name="connsiteX160" fmla="*/ 512085 w 513577"/>
                  <a:gd name="connsiteY160" fmla="*/ 46322 h 915469"/>
                  <a:gd name="connsiteX161" fmla="*/ 502611 w 513577"/>
                  <a:gd name="connsiteY161" fmla="*/ 23216 h 915469"/>
                  <a:gd name="connsiteX162" fmla="*/ 479574 w 513577"/>
                  <a:gd name="connsiteY162" fmla="*/ 6790 h 915469"/>
                  <a:gd name="connsiteX163" fmla="*/ 447190 w 513577"/>
                  <a:gd name="connsiteY163" fmla="*/ 8 h 915469"/>
                  <a:gd name="connsiteX164" fmla="*/ 447039 w 513577"/>
                  <a:gd name="connsiteY164" fmla="*/ 8 h 915469"/>
                  <a:gd name="connsiteX165" fmla="*/ 446171 w 513577"/>
                  <a:gd name="connsiteY165" fmla="*/ 0 h 915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513577" h="915469">
                    <a:moveTo>
                      <a:pt x="152534" y="741673"/>
                    </a:moveTo>
                    <a:lnTo>
                      <a:pt x="146678" y="834464"/>
                    </a:lnTo>
                    <a:lnTo>
                      <a:pt x="147052" y="834684"/>
                    </a:lnTo>
                    <a:cubicBezTo>
                      <a:pt x="148304" y="834999"/>
                      <a:pt x="149556" y="835299"/>
                      <a:pt x="150808" y="835585"/>
                    </a:cubicBezTo>
                    <a:lnTo>
                      <a:pt x="150800" y="835587"/>
                    </a:lnTo>
                    <a:cubicBezTo>
                      <a:pt x="148312" y="844902"/>
                      <a:pt x="147269" y="852496"/>
                      <a:pt x="147673" y="858371"/>
                    </a:cubicBezTo>
                    <a:lnTo>
                      <a:pt x="147673" y="858374"/>
                    </a:lnTo>
                    <a:cubicBezTo>
                      <a:pt x="146708" y="856051"/>
                      <a:pt x="145293" y="853556"/>
                      <a:pt x="143428" y="850890"/>
                    </a:cubicBezTo>
                    <a:cubicBezTo>
                      <a:pt x="141429" y="848034"/>
                      <a:pt x="139105" y="845168"/>
                      <a:pt x="136456" y="842290"/>
                    </a:cubicBezTo>
                    <a:lnTo>
                      <a:pt x="118405" y="823964"/>
                    </a:lnTo>
                    <a:cubicBezTo>
                      <a:pt x="115697" y="821120"/>
                      <a:pt x="113506" y="818588"/>
                      <a:pt x="111832" y="816371"/>
                    </a:cubicBezTo>
                    <a:cubicBezTo>
                      <a:pt x="108576" y="812196"/>
                      <a:pt x="105628" y="806994"/>
                      <a:pt x="102988" y="800764"/>
                    </a:cubicBezTo>
                    <a:lnTo>
                      <a:pt x="102995" y="800767"/>
                    </a:lnTo>
                    <a:cubicBezTo>
                      <a:pt x="103666" y="800998"/>
                      <a:pt x="104344" y="801228"/>
                      <a:pt x="105029" y="801460"/>
                    </a:cubicBezTo>
                    <a:lnTo>
                      <a:pt x="152534" y="741673"/>
                    </a:lnTo>
                    <a:close/>
                    <a:moveTo>
                      <a:pt x="446171" y="0"/>
                    </a:moveTo>
                    <a:cubicBezTo>
                      <a:pt x="433334" y="0"/>
                      <a:pt x="422868" y="4267"/>
                      <a:pt x="414774" y="12803"/>
                    </a:cubicBezTo>
                    <a:cubicBezTo>
                      <a:pt x="408624" y="18643"/>
                      <a:pt x="399966" y="33733"/>
                      <a:pt x="388799" y="58074"/>
                    </a:cubicBezTo>
                    <a:lnTo>
                      <a:pt x="388789" y="58078"/>
                    </a:lnTo>
                    <a:cubicBezTo>
                      <a:pt x="386942" y="59232"/>
                      <a:pt x="384676" y="60357"/>
                      <a:pt x="381991" y="61449"/>
                    </a:cubicBezTo>
                    <a:lnTo>
                      <a:pt x="381991" y="61451"/>
                    </a:lnTo>
                    <a:lnTo>
                      <a:pt x="381552" y="60325"/>
                    </a:lnTo>
                    <a:lnTo>
                      <a:pt x="381546" y="60310"/>
                    </a:lnTo>
                    <a:lnTo>
                      <a:pt x="366941" y="65580"/>
                    </a:lnTo>
                    <a:lnTo>
                      <a:pt x="366941" y="65583"/>
                    </a:lnTo>
                    <a:cubicBezTo>
                      <a:pt x="366842" y="65409"/>
                      <a:pt x="366742" y="65237"/>
                      <a:pt x="366642" y="65065"/>
                    </a:cubicBezTo>
                    <a:lnTo>
                      <a:pt x="366553" y="64910"/>
                    </a:lnTo>
                    <a:lnTo>
                      <a:pt x="358949" y="63766"/>
                    </a:lnTo>
                    <a:cubicBezTo>
                      <a:pt x="348654" y="58196"/>
                      <a:pt x="338615" y="54346"/>
                      <a:pt x="328831" y="52212"/>
                    </a:cubicBezTo>
                    <a:cubicBezTo>
                      <a:pt x="321974" y="50609"/>
                      <a:pt x="315495" y="49806"/>
                      <a:pt x="309395" y="49806"/>
                    </a:cubicBezTo>
                    <a:cubicBezTo>
                      <a:pt x="306899" y="49806"/>
                      <a:pt x="304466" y="49941"/>
                      <a:pt x="302097" y="50210"/>
                    </a:cubicBezTo>
                    <a:cubicBezTo>
                      <a:pt x="285520" y="51718"/>
                      <a:pt x="268652" y="60639"/>
                      <a:pt x="251493" y="76973"/>
                    </a:cubicBezTo>
                    <a:cubicBezTo>
                      <a:pt x="231399" y="95584"/>
                      <a:pt x="206057" y="128212"/>
                      <a:pt x="175467" y="174858"/>
                    </a:cubicBezTo>
                    <a:cubicBezTo>
                      <a:pt x="156404" y="203883"/>
                      <a:pt x="136942" y="235416"/>
                      <a:pt x="117081" y="269457"/>
                    </a:cubicBezTo>
                    <a:cubicBezTo>
                      <a:pt x="100476" y="298070"/>
                      <a:pt x="90937" y="316582"/>
                      <a:pt x="88463" y="324993"/>
                    </a:cubicBezTo>
                    <a:lnTo>
                      <a:pt x="88828" y="325182"/>
                    </a:lnTo>
                    <a:lnTo>
                      <a:pt x="88820" y="325186"/>
                    </a:lnTo>
                    <a:cubicBezTo>
                      <a:pt x="76769" y="357540"/>
                      <a:pt x="73241" y="382916"/>
                      <a:pt x="78237" y="401316"/>
                    </a:cubicBezTo>
                    <a:cubicBezTo>
                      <a:pt x="79811" y="408894"/>
                      <a:pt x="82586" y="417713"/>
                      <a:pt x="86562" y="427773"/>
                    </a:cubicBezTo>
                    <a:cubicBezTo>
                      <a:pt x="105887" y="471292"/>
                      <a:pt x="117747" y="499763"/>
                      <a:pt x="122140" y="513187"/>
                    </a:cubicBezTo>
                    <a:cubicBezTo>
                      <a:pt x="131040" y="537677"/>
                      <a:pt x="140992" y="567761"/>
                      <a:pt x="151996" y="603441"/>
                    </a:cubicBezTo>
                    <a:cubicBezTo>
                      <a:pt x="113612" y="645036"/>
                      <a:pt x="75314" y="692481"/>
                      <a:pt x="37100" y="745775"/>
                    </a:cubicBezTo>
                    <a:lnTo>
                      <a:pt x="37093" y="745778"/>
                    </a:lnTo>
                    <a:cubicBezTo>
                      <a:pt x="12081" y="758699"/>
                      <a:pt x="-282" y="769594"/>
                      <a:pt x="5" y="778463"/>
                    </a:cubicBezTo>
                    <a:cubicBezTo>
                      <a:pt x="2" y="783427"/>
                      <a:pt x="2933" y="788717"/>
                      <a:pt x="8797" y="794333"/>
                    </a:cubicBezTo>
                    <a:cubicBezTo>
                      <a:pt x="10367" y="795862"/>
                      <a:pt x="12315" y="797555"/>
                      <a:pt x="14642" y="799409"/>
                    </a:cubicBezTo>
                    <a:cubicBezTo>
                      <a:pt x="25535" y="807422"/>
                      <a:pt x="31617" y="812117"/>
                      <a:pt x="32890" y="813495"/>
                    </a:cubicBezTo>
                    <a:lnTo>
                      <a:pt x="61269" y="841293"/>
                    </a:lnTo>
                    <a:cubicBezTo>
                      <a:pt x="64573" y="844507"/>
                      <a:pt x="67117" y="846879"/>
                      <a:pt x="68901" y="848406"/>
                    </a:cubicBezTo>
                    <a:cubicBezTo>
                      <a:pt x="72848" y="851861"/>
                      <a:pt x="77305" y="855026"/>
                      <a:pt x="82272" y="857903"/>
                    </a:cubicBezTo>
                    <a:cubicBezTo>
                      <a:pt x="99901" y="867610"/>
                      <a:pt x="115345" y="873372"/>
                      <a:pt x="128603" y="875192"/>
                    </a:cubicBezTo>
                    <a:cubicBezTo>
                      <a:pt x="130214" y="875333"/>
                      <a:pt x="131732" y="875402"/>
                      <a:pt x="133155" y="875402"/>
                    </a:cubicBezTo>
                    <a:cubicBezTo>
                      <a:pt x="142958" y="875402"/>
                      <a:pt x="148300" y="872101"/>
                      <a:pt x="149184" y="865498"/>
                    </a:cubicBezTo>
                    <a:lnTo>
                      <a:pt x="149192" y="865502"/>
                    </a:lnTo>
                    <a:cubicBezTo>
                      <a:pt x="149233" y="865600"/>
                      <a:pt x="149275" y="865697"/>
                      <a:pt x="149317" y="865794"/>
                    </a:cubicBezTo>
                    <a:cubicBezTo>
                      <a:pt x="151399" y="870743"/>
                      <a:pt x="156597" y="873770"/>
                      <a:pt x="164909" y="874876"/>
                    </a:cubicBezTo>
                    <a:cubicBezTo>
                      <a:pt x="167576" y="875258"/>
                      <a:pt x="170923" y="875450"/>
                      <a:pt x="174949" y="875450"/>
                    </a:cubicBezTo>
                    <a:cubicBezTo>
                      <a:pt x="176358" y="875450"/>
                      <a:pt x="177850" y="875427"/>
                      <a:pt x="179425" y="875379"/>
                    </a:cubicBezTo>
                    <a:cubicBezTo>
                      <a:pt x="182154" y="875306"/>
                      <a:pt x="186214" y="875095"/>
                      <a:pt x="191604" y="874750"/>
                    </a:cubicBezTo>
                    <a:cubicBezTo>
                      <a:pt x="193540" y="874077"/>
                      <a:pt x="195159" y="873720"/>
                      <a:pt x="196460" y="873679"/>
                    </a:cubicBezTo>
                    <a:cubicBezTo>
                      <a:pt x="197114" y="873634"/>
                      <a:pt x="197814" y="873612"/>
                      <a:pt x="198559" y="873612"/>
                    </a:cubicBezTo>
                    <a:cubicBezTo>
                      <a:pt x="199686" y="873612"/>
                      <a:pt x="200916" y="873664"/>
                      <a:pt x="202251" y="873768"/>
                    </a:cubicBezTo>
                    <a:cubicBezTo>
                      <a:pt x="205176" y="873984"/>
                      <a:pt x="208865" y="874436"/>
                      <a:pt x="213317" y="875125"/>
                    </a:cubicBezTo>
                    <a:cubicBezTo>
                      <a:pt x="235956" y="879124"/>
                      <a:pt x="250181" y="881430"/>
                      <a:pt x="255990" y="882042"/>
                    </a:cubicBezTo>
                    <a:cubicBezTo>
                      <a:pt x="265109" y="883187"/>
                      <a:pt x="273007" y="883760"/>
                      <a:pt x="279681" y="883762"/>
                    </a:cubicBezTo>
                    <a:cubicBezTo>
                      <a:pt x="280515" y="883762"/>
                      <a:pt x="281330" y="883753"/>
                      <a:pt x="282126" y="883733"/>
                    </a:cubicBezTo>
                    <a:cubicBezTo>
                      <a:pt x="292701" y="883612"/>
                      <a:pt x="301375" y="881468"/>
                      <a:pt x="308149" y="877299"/>
                    </a:cubicBezTo>
                    <a:cubicBezTo>
                      <a:pt x="315532" y="872310"/>
                      <a:pt x="318440" y="867228"/>
                      <a:pt x="316872" y="862056"/>
                    </a:cubicBezTo>
                    <a:lnTo>
                      <a:pt x="316845" y="861994"/>
                    </a:lnTo>
                    <a:cubicBezTo>
                      <a:pt x="316073" y="860058"/>
                      <a:pt x="313911" y="858614"/>
                      <a:pt x="310360" y="857663"/>
                    </a:cubicBezTo>
                    <a:cubicBezTo>
                      <a:pt x="308998" y="857297"/>
                      <a:pt x="307275" y="856969"/>
                      <a:pt x="305191" y="856680"/>
                    </a:cubicBezTo>
                    <a:cubicBezTo>
                      <a:pt x="292753" y="855457"/>
                      <a:pt x="285111" y="854480"/>
                      <a:pt x="282263" y="853749"/>
                    </a:cubicBezTo>
                    <a:cubicBezTo>
                      <a:pt x="277339" y="852765"/>
                      <a:pt x="272654" y="851176"/>
                      <a:pt x="268207" y="848982"/>
                    </a:cubicBezTo>
                    <a:cubicBezTo>
                      <a:pt x="263325" y="846601"/>
                      <a:pt x="258214" y="843295"/>
                      <a:pt x="252874" y="839064"/>
                    </a:cubicBezTo>
                    <a:cubicBezTo>
                      <a:pt x="249852" y="836735"/>
                      <a:pt x="245686" y="833090"/>
                      <a:pt x="240376" y="828130"/>
                    </a:cubicBezTo>
                    <a:lnTo>
                      <a:pt x="240368" y="828132"/>
                    </a:lnTo>
                    <a:cubicBezTo>
                      <a:pt x="257065" y="709701"/>
                      <a:pt x="265845" y="640733"/>
                      <a:pt x="266709" y="621227"/>
                    </a:cubicBezTo>
                    <a:cubicBezTo>
                      <a:pt x="269065" y="597389"/>
                      <a:pt x="267523" y="561923"/>
                      <a:pt x="262085" y="514828"/>
                    </a:cubicBezTo>
                    <a:lnTo>
                      <a:pt x="252137" y="430241"/>
                    </a:lnTo>
                    <a:lnTo>
                      <a:pt x="245845" y="407604"/>
                    </a:lnTo>
                    <a:lnTo>
                      <a:pt x="245836" y="407608"/>
                    </a:lnTo>
                    <a:cubicBezTo>
                      <a:pt x="246185" y="407357"/>
                      <a:pt x="246513" y="407079"/>
                      <a:pt x="246820" y="406773"/>
                    </a:cubicBezTo>
                    <a:cubicBezTo>
                      <a:pt x="248341" y="405097"/>
                      <a:pt x="249389" y="403067"/>
                      <a:pt x="249965" y="400681"/>
                    </a:cubicBezTo>
                    <a:cubicBezTo>
                      <a:pt x="252229" y="384408"/>
                      <a:pt x="253783" y="376271"/>
                      <a:pt x="254628" y="376271"/>
                    </a:cubicBezTo>
                    <a:cubicBezTo>
                      <a:pt x="254684" y="376271"/>
                      <a:pt x="254736" y="376306"/>
                      <a:pt x="254786" y="376377"/>
                    </a:cubicBezTo>
                    <a:lnTo>
                      <a:pt x="256535" y="375961"/>
                    </a:lnTo>
                    <a:lnTo>
                      <a:pt x="261066" y="379291"/>
                    </a:lnTo>
                    <a:lnTo>
                      <a:pt x="264022" y="376667"/>
                    </a:lnTo>
                    <a:lnTo>
                      <a:pt x="264031" y="376669"/>
                    </a:lnTo>
                    <a:cubicBezTo>
                      <a:pt x="264688" y="380574"/>
                      <a:pt x="265583" y="383863"/>
                      <a:pt x="266718" y="386535"/>
                    </a:cubicBezTo>
                    <a:lnTo>
                      <a:pt x="266710" y="386538"/>
                    </a:lnTo>
                    <a:cubicBezTo>
                      <a:pt x="264986" y="395532"/>
                      <a:pt x="264789" y="406928"/>
                      <a:pt x="266118" y="420724"/>
                    </a:cubicBezTo>
                    <a:cubicBezTo>
                      <a:pt x="268006" y="425092"/>
                      <a:pt x="270322" y="427275"/>
                      <a:pt x="273066" y="427275"/>
                    </a:cubicBezTo>
                    <a:cubicBezTo>
                      <a:pt x="275191" y="427275"/>
                      <a:pt x="277572" y="425967"/>
                      <a:pt x="280209" y="423349"/>
                    </a:cubicBezTo>
                    <a:cubicBezTo>
                      <a:pt x="280776" y="422296"/>
                      <a:pt x="281070" y="421145"/>
                      <a:pt x="281093" y="419893"/>
                    </a:cubicBezTo>
                    <a:cubicBezTo>
                      <a:pt x="280519" y="409812"/>
                      <a:pt x="280326" y="402649"/>
                      <a:pt x="280514" y="398402"/>
                    </a:cubicBezTo>
                    <a:lnTo>
                      <a:pt x="280523" y="398405"/>
                    </a:lnTo>
                    <a:cubicBezTo>
                      <a:pt x="284037" y="399445"/>
                      <a:pt x="288182" y="399997"/>
                      <a:pt x="292960" y="400058"/>
                    </a:cubicBezTo>
                    <a:cubicBezTo>
                      <a:pt x="303383" y="399900"/>
                      <a:pt x="312107" y="397532"/>
                      <a:pt x="319131" y="392952"/>
                    </a:cubicBezTo>
                    <a:cubicBezTo>
                      <a:pt x="324017" y="389686"/>
                      <a:pt x="327480" y="385214"/>
                      <a:pt x="329518" y="379536"/>
                    </a:cubicBezTo>
                    <a:lnTo>
                      <a:pt x="329527" y="379540"/>
                    </a:lnTo>
                    <a:cubicBezTo>
                      <a:pt x="331695" y="382558"/>
                      <a:pt x="333301" y="386310"/>
                      <a:pt x="334345" y="390795"/>
                    </a:cubicBezTo>
                    <a:cubicBezTo>
                      <a:pt x="335643" y="396097"/>
                      <a:pt x="336636" y="404667"/>
                      <a:pt x="337321" y="416505"/>
                    </a:cubicBezTo>
                    <a:cubicBezTo>
                      <a:pt x="339264" y="485336"/>
                      <a:pt x="342466" y="548905"/>
                      <a:pt x="346926" y="607213"/>
                    </a:cubicBezTo>
                    <a:cubicBezTo>
                      <a:pt x="351082" y="666464"/>
                      <a:pt x="359180" y="766856"/>
                      <a:pt x="371222" y="908389"/>
                    </a:cubicBezTo>
                    <a:cubicBezTo>
                      <a:pt x="372022" y="913042"/>
                      <a:pt x="374669" y="915401"/>
                      <a:pt x="379165" y="915470"/>
                    </a:cubicBezTo>
                    <a:cubicBezTo>
                      <a:pt x="383645" y="914840"/>
                      <a:pt x="386001" y="912205"/>
                      <a:pt x="386232" y="907564"/>
                    </a:cubicBezTo>
                    <a:cubicBezTo>
                      <a:pt x="373374" y="756361"/>
                      <a:pt x="364985" y="651842"/>
                      <a:pt x="361063" y="594006"/>
                    </a:cubicBezTo>
                    <a:cubicBezTo>
                      <a:pt x="359075" y="565449"/>
                      <a:pt x="357538" y="540833"/>
                      <a:pt x="356453" y="520159"/>
                    </a:cubicBezTo>
                    <a:cubicBezTo>
                      <a:pt x="355568" y="505666"/>
                      <a:pt x="354301" y="472949"/>
                      <a:pt x="352653" y="422008"/>
                    </a:cubicBezTo>
                    <a:cubicBezTo>
                      <a:pt x="352204" y="411832"/>
                      <a:pt x="351573" y="403652"/>
                      <a:pt x="350761" y="397469"/>
                    </a:cubicBezTo>
                    <a:cubicBezTo>
                      <a:pt x="349003" y="379492"/>
                      <a:pt x="342314" y="367194"/>
                      <a:pt x="330692" y="360573"/>
                    </a:cubicBezTo>
                    <a:lnTo>
                      <a:pt x="330683" y="360577"/>
                    </a:lnTo>
                    <a:cubicBezTo>
                      <a:pt x="329809" y="356619"/>
                      <a:pt x="328173" y="353067"/>
                      <a:pt x="325773" y="349921"/>
                    </a:cubicBezTo>
                    <a:cubicBezTo>
                      <a:pt x="321248" y="344574"/>
                      <a:pt x="313957" y="341901"/>
                      <a:pt x="303900" y="341901"/>
                    </a:cubicBezTo>
                    <a:cubicBezTo>
                      <a:pt x="303886" y="341901"/>
                      <a:pt x="303872" y="341901"/>
                      <a:pt x="303858" y="341901"/>
                    </a:cubicBezTo>
                    <a:lnTo>
                      <a:pt x="303832" y="341901"/>
                    </a:lnTo>
                    <a:cubicBezTo>
                      <a:pt x="303804" y="341899"/>
                      <a:pt x="303774" y="341898"/>
                      <a:pt x="303745" y="341898"/>
                    </a:cubicBezTo>
                    <a:cubicBezTo>
                      <a:pt x="303504" y="341898"/>
                      <a:pt x="303257" y="341900"/>
                      <a:pt x="303004" y="341904"/>
                    </a:cubicBezTo>
                    <a:lnTo>
                      <a:pt x="303004" y="341907"/>
                    </a:lnTo>
                    <a:lnTo>
                      <a:pt x="297935" y="337735"/>
                    </a:lnTo>
                    <a:lnTo>
                      <a:pt x="297935" y="337738"/>
                    </a:lnTo>
                    <a:lnTo>
                      <a:pt x="294365" y="334801"/>
                    </a:lnTo>
                    <a:lnTo>
                      <a:pt x="294365" y="334803"/>
                    </a:lnTo>
                    <a:lnTo>
                      <a:pt x="290602" y="331704"/>
                    </a:lnTo>
                    <a:lnTo>
                      <a:pt x="291660" y="330154"/>
                    </a:lnTo>
                    <a:lnTo>
                      <a:pt x="291660" y="330157"/>
                    </a:lnTo>
                    <a:lnTo>
                      <a:pt x="293721" y="327146"/>
                    </a:lnTo>
                    <a:lnTo>
                      <a:pt x="293721" y="327149"/>
                    </a:lnTo>
                    <a:lnTo>
                      <a:pt x="345719" y="251202"/>
                    </a:lnTo>
                    <a:lnTo>
                      <a:pt x="353716" y="237392"/>
                    </a:lnTo>
                    <a:cubicBezTo>
                      <a:pt x="361076" y="220599"/>
                      <a:pt x="365025" y="212203"/>
                      <a:pt x="365565" y="212203"/>
                    </a:cubicBezTo>
                    <a:cubicBezTo>
                      <a:pt x="365604" y="212203"/>
                      <a:pt x="365625" y="212246"/>
                      <a:pt x="365629" y="212332"/>
                    </a:cubicBezTo>
                    <a:cubicBezTo>
                      <a:pt x="367114" y="210007"/>
                      <a:pt x="369658" y="207480"/>
                      <a:pt x="373262" y="204754"/>
                    </a:cubicBezTo>
                    <a:lnTo>
                      <a:pt x="395966" y="190014"/>
                    </a:lnTo>
                    <a:lnTo>
                      <a:pt x="408789" y="175217"/>
                    </a:lnTo>
                    <a:cubicBezTo>
                      <a:pt x="410268" y="173189"/>
                      <a:pt x="411244" y="171364"/>
                      <a:pt x="411716" y="169741"/>
                    </a:cubicBezTo>
                    <a:cubicBezTo>
                      <a:pt x="413413" y="165349"/>
                      <a:pt x="413098" y="159139"/>
                      <a:pt x="410772" y="151108"/>
                    </a:cubicBezTo>
                    <a:lnTo>
                      <a:pt x="410762" y="151112"/>
                    </a:lnTo>
                    <a:cubicBezTo>
                      <a:pt x="411142" y="150012"/>
                      <a:pt x="411475" y="148813"/>
                      <a:pt x="411759" y="147515"/>
                    </a:cubicBezTo>
                    <a:lnTo>
                      <a:pt x="411769" y="147519"/>
                    </a:lnTo>
                    <a:cubicBezTo>
                      <a:pt x="418857" y="153626"/>
                      <a:pt x="424175" y="156679"/>
                      <a:pt x="427723" y="156679"/>
                    </a:cubicBezTo>
                    <a:cubicBezTo>
                      <a:pt x="427836" y="156679"/>
                      <a:pt x="427948" y="156676"/>
                      <a:pt x="428058" y="156671"/>
                    </a:cubicBezTo>
                    <a:cubicBezTo>
                      <a:pt x="428148" y="156672"/>
                      <a:pt x="428238" y="156673"/>
                      <a:pt x="428328" y="156673"/>
                    </a:cubicBezTo>
                    <a:cubicBezTo>
                      <a:pt x="430686" y="156673"/>
                      <a:pt x="433295" y="155673"/>
                      <a:pt x="436155" y="153674"/>
                    </a:cubicBezTo>
                    <a:cubicBezTo>
                      <a:pt x="436862" y="153548"/>
                      <a:pt x="441551" y="149282"/>
                      <a:pt x="450222" y="140876"/>
                    </a:cubicBezTo>
                    <a:cubicBezTo>
                      <a:pt x="452133" y="139258"/>
                      <a:pt x="453683" y="138274"/>
                      <a:pt x="454871" y="137924"/>
                    </a:cubicBezTo>
                    <a:cubicBezTo>
                      <a:pt x="455156" y="137811"/>
                      <a:pt x="455449" y="137754"/>
                      <a:pt x="455748" y="137754"/>
                    </a:cubicBezTo>
                    <a:cubicBezTo>
                      <a:pt x="456329" y="137754"/>
                      <a:pt x="456936" y="137971"/>
                      <a:pt x="457568" y="138402"/>
                    </a:cubicBezTo>
                    <a:lnTo>
                      <a:pt x="461272" y="142606"/>
                    </a:lnTo>
                    <a:cubicBezTo>
                      <a:pt x="461862" y="143180"/>
                      <a:pt x="462556" y="143645"/>
                      <a:pt x="463353" y="144004"/>
                    </a:cubicBezTo>
                    <a:cubicBezTo>
                      <a:pt x="464506" y="144453"/>
                      <a:pt x="465521" y="144677"/>
                      <a:pt x="466396" y="144677"/>
                    </a:cubicBezTo>
                    <a:cubicBezTo>
                      <a:pt x="467278" y="144677"/>
                      <a:pt x="468019" y="144449"/>
                      <a:pt x="468619" y="143992"/>
                    </a:cubicBezTo>
                    <a:cubicBezTo>
                      <a:pt x="469461" y="139452"/>
                      <a:pt x="471700" y="135035"/>
                      <a:pt x="475338" y="130742"/>
                    </a:cubicBezTo>
                    <a:cubicBezTo>
                      <a:pt x="476751" y="129004"/>
                      <a:pt x="478489" y="127075"/>
                      <a:pt x="480552" y="124954"/>
                    </a:cubicBezTo>
                    <a:cubicBezTo>
                      <a:pt x="491356" y="114257"/>
                      <a:pt x="497447" y="108110"/>
                      <a:pt x="498824" y="106512"/>
                    </a:cubicBezTo>
                    <a:cubicBezTo>
                      <a:pt x="502419" y="102655"/>
                      <a:pt x="505274" y="99259"/>
                      <a:pt x="507390" y="96322"/>
                    </a:cubicBezTo>
                    <a:cubicBezTo>
                      <a:pt x="510781" y="91604"/>
                      <a:pt x="512659" y="87655"/>
                      <a:pt x="513024" y="84475"/>
                    </a:cubicBezTo>
                    <a:lnTo>
                      <a:pt x="513035" y="84477"/>
                    </a:lnTo>
                    <a:lnTo>
                      <a:pt x="513129" y="84489"/>
                    </a:lnTo>
                    <a:cubicBezTo>
                      <a:pt x="513973" y="67105"/>
                      <a:pt x="513625" y="54383"/>
                      <a:pt x="512085" y="46322"/>
                    </a:cubicBezTo>
                    <a:cubicBezTo>
                      <a:pt x="510499" y="36970"/>
                      <a:pt x="507341" y="29268"/>
                      <a:pt x="502611" y="23216"/>
                    </a:cubicBezTo>
                    <a:cubicBezTo>
                      <a:pt x="497509" y="16644"/>
                      <a:pt x="489831" y="11169"/>
                      <a:pt x="479574" y="6790"/>
                    </a:cubicBezTo>
                    <a:cubicBezTo>
                      <a:pt x="468898" y="2409"/>
                      <a:pt x="458104" y="149"/>
                      <a:pt x="447190" y="8"/>
                    </a:cubicBezTo>
                    <a:lnTo>
                      <a:pt x="447039" y="8"/>
                    </a:lnTo>
                    <a:cubicBezTo>
                      <a:pt x="446749" y="2"/>
                      <a:pt x="446459" y="0"/>
                      <a:pt x="446171" y="0"/>
                    </a:cubicBezTo>
                    <a:close/>
                  </a:path>
                </a:pathLst>
              </a:custGeom>
              <a:solidFill>
                <a:srgbClr val="BFC9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3">
              <a:extLst>
                <a:ext uri="{FF2B5EF4-FFF2-40B4-BE49-F238E27FC236}">
                  <a16:creationId xmlns:a16="http://schemas.microsoft.com/office/drawing/2014/main" id="{8BD334C3-FFD2-4CD4-A8E7-9255C4E56BBC}"/>
                </a:ext>
              </a:extLst>
            </p:cNvPr>
            <p:cNvGrpSpPr/>
            <p:nvPr/>
          </p:nvGrpSpPr>
          <p:grpSpPr>
            <a:xfrm>
              <a:off x="5143275" y="11047359"/>
              <a:ext cx="1914852" cy="1090477"/>
              <a:chOff x="5143275" y="11047359"/>
              <a:chExt cx="1914852" cy="1090477"/>
            </a:xfrm>
            <a:solidFill>
              <a:srgbClr val="637079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FD37D52-1800-4369-BE00-9F4F4002AC9F}"/>
                  </a:ext>
                </a:extLst>
              </p:cNvPr>
              <p:cNvSpPr/>
              <p:nvPr/>
            </p:nvSpPr>
            <p:spPr>
              <a:xfrm>
                <a:off x="5931764" y="11102508"/>
                <a:ext cx="532193" cy="1035328"/>
              </a:xfrm>
              <a:custGeom>
                <a:avLst/>
                <a:gdLst>
                  <a:gd name="connsiteX0" fmla="*/ 248216 w 532193"/>
                  <a:gd name="connsiteY0" fmla="*/ 0 h 1035328"/>
                  <a:gd name="connsiteX1" fmla="*/ 250498 w 532193"/>
                  <a:gd name="connsiteY1" fmla="*/ 156 h 1035328"/>
                  <a:gd name="connsiteX2" fmla="*/ 254729 w 532193"/>
                  <a:gd name="connsiteY2" fmla="*/ 720 h 1035328"/>
                  <a:gd name="connsiteX3" fmla="*/ 255455 w 532193"/>
                  <a:gd name="connsiteY3" fmla="*/ 1935 h 1035328"/>
                  <a:gd name="connsiteX4" fmla="*/ 256892 w 532193"/>
                  <a:gd name="connsiteY4" fmla="*/ 3137 h 1035328"/>
                  <a:gd name="connsiteX5" fmla="*/ 260469 w 532193"/>
                  <a:gd name="connsiteY5" fmla="*/ 4422 h 1035328"/>
                  <a:gd name="connsiteX6" fmla="*/ 264220 w 532193"/>
                  <a:gd name="connsiteY6" fmla="*/ 5308 h 1035328"/>
                  <a:gd name="connsiteX7" fmla="*/ 267188 w 532193"/>
                  <a:gd name="connsiteY7" fmla="*/ 4447 h 1035328"/>
                  <a:gd name="connsiteX8" fmla="*/ 271750 w 532193"/>
                  <a:gd name="connsiteY8" fmla="*/ 3479 h 1035328"/>
                  <a:gd name="connsiteX9" fmla="*/ 274208 w 532193"/>
                  <a:gd name="connsiteY9" fmla="*/ 4117 h 1035328"/>
                  <a:gd name="connsiteX10" fmla="*/ 279300 w 532193"/>
                  <a:gd name="connsiteY10" fmla="*/ 6197 h 1035328"/>
                  <a:gd name="connsiteX11" fmla="*/ 279372 w 532193"/>
                  <a:gd name="connsiteY11" fmla="*/ 6197 h 1035328"/>
                  <a:gd name="connsiteX12" fmla="*/ 279464 w 532193"/>
                  <a:gd name="connsiteY12" fmla="*/ 6197 h 1035328"/>
                  <a:gd name="connsiteX13" fmla="*/ 282745 w 532193"/>
                  <a:gd name="connsiteY13" fmla="*/ 7382 h 1035328"/>
                  <a:gd name="connsiteX14" fmla="*/ 287191 w 532193"/>
                  <a:gd name="connsiteY14" fmla="*/ 9115 h 1035328"/>
                  <a:gd name="connsiteX15" fmla="*/ 290870 w 532193"/>
                  <a:gd name="connsiteY15" fmla="*/ 10446 h 1035328"/>
                  <a:gd name="connsiteX16" fmla="*/ 293834 w 532193"/>
                  <a:gd name="connsiteY16" fmla="*/ 11484 h 1035328"/>
                  <a:gd name="connsiteX17" fmla="*/ 296229 w 532193"/>
                  <a:gd name="connsiteY17" fmla="*/ 11713 h 1035328"/>
                  <a:gd name="connsiteX18" fmla="*/ 296578 w 532193"/>
                  <a:gd name="connsiteY18" fmla="*/ 15630 h 1035328"/>
                  <a:gd name="connsiteX19" fmla="*/ 297922 w 532193"/>
                  <a:gd name="connsiteY19" fmla="*/ 22281 h 1035328"/>
                  <a:gd name="connsiteX20" fmla="*/ 297924 w 532193"/>
                  <a:gd name="connsiteY20" fmla="*/ 22281 h 1035328"/>
                  <a:gd name="connsiteX21" fmla="*/ 297926 w 532193"/>
                  <a:gd name="connsiteY21" fmla="*/ 22281 h 1035328"/>
                  <a:gd name="connsiteX22" fmla="*/ 298705 w 532193"/>
                  <a:gd name="connsiteY22" fmla="*/ 23800 h 1035328"/>
                  <a:gd name="connsiteX23" fmla="*/ 299485 w 532193"/>
                  <a:gd name="connsiteY23" fmla="*/ 25318 h 1035328"/>
                  <a:gd name="connsiteX24" fmla="*/ 299485 w 532193"/>
                  <a:gd name="connsiteY24" fmla="*/ 25318 h 1035328"/>
                  <a:gd name="connsiteX25" fmla="*/ 299487 w 532193"/>
                  <a:gd name="connsiteY25" fmla="*/ 25318 h 1035328"/>
                  <a:gd name="connsiteX26" fmla="*/ 300267 w 532193"/>
                  <a:gd name="connsiteY26" fmla="*/ 26989 h 1035328"/>
                  <a:gd name="connsiteX27" fmla="*/ 302074 w 532193"/>
                  <a:gd name="connsiteY27" fmla="*/ 29259 h 1035328"/>
                  <a:gd name="connsiteX28" fmla="*/ 304135 w 532193"/>
                  <a:gd name="connsiteY28" fmla="*/ 31629 h 1035328"/>
                  <a:gd name="connsiteX29" fmla="*/ 305225 w 532193"/>
                  <a:gd name="connsiteY29" fmla="*/ 33501 h 1035328"/>
                  <a:gd name="connsiteX30" fmla="*/ 306067 w 532193"/>
                  <a:gd name="connsiteY30" fmla="*/ 35933 h 1035328"/>
                  <a:gd name="connsiteX31" fmla="*/ 307324 w 532193"/>
                  <a:gd name="connsiteY31" fmla="*/ 39128 h 1035328"/>
                  <a:gd name="connsiteX32" fmla="*/ 308307 w 532193"/>
                  <a:gd name="connsiteY32" fmla="*/ 40746 h 1035328"/>
                  <a:gd name="connsiteX33" fmla="*/ 308721 w 532193"/>
                  <a:gd name="connsiteY33" fmla="*/ 41503 h 1035328"/>
                  <a:gd name="connsiteX34" fmla="*/ 308723 w 532193"/>
                  <a:gd name="connsiteY34" fmla="*/ 41503 h 1035328"/>
                  <a:gd name="connsiteX35" fmla="*/ 308723 w 532193"/>
                  <a:gd name="connsiteY35" fmla="*/ 41503 h 1035328"/>
                  <a:gd name="connsiteX36" fmla="*/ 309625 w 532193"/>
                  <a:gd name="connsiteY36" fmla="*/ 49483 h 1035328"/>
                  <a:gd name="connsiteX37" fmla="*/ 310686 w 532193"/>
                  <a:gd name="connsiteY37" fmla="*/ 58023 h 1035328"/>
                  <a:gd name="connsiteX38" fmla="*/ 311073 w 532193"/>
                  <a:gd name="connsiteY38" fmla="*/ 74613 h 1035328"/>
                  <a:gd name="connsiteX39" fmla="*/ 311208 w 532193"/>
                  <a:gd name="connsiteY39" fmla="*/ 82194 h 1035328"/>
                  <a:gd name="connsiteX40" fmla="*/ 312349 w 532193"/>
                  <a:gd name="connsiteY40" fmla="*/ 84013 h 1035328"/>
                  <a:gd name="connsiteX41" fmla="*/ 314148 w 532193"/>
                  <a:gd name="connsiteY41" fmla="*/ 85524 h 1035328"/>
                  <a:gd name="connsiteX42" fmla="*/ 315947 w 532193"/>
                  <a:gd name="connsiteY42" fmla="*/ 87232 h 1035328"/>
                  <a:gd name="connsiteX43" fmla="*/ 316981 w 532193"/>
                  <a:gd name="connsiteY43" fmla="*/ 88748 h 1035328"/>
                  <a:gd name="connsiteX44" fmla="*/ 318022 w 532193"/>
                  <a:gd name="connsiteY44" fmla="*/ 90772 h 1035328"/>
                  <a:gd name="connsiteX45" fmla="*/ 318600 w 532193"/>
                  <a:gd name="connsiteY45" fmla="*/ 92393 h 1035328"/>
                  <a:gd name="connsiteX46" fmla="*/ 319045 w 532193"/>
                  <a:gd name="connsiteY46" fmla="*/ 100480 h 1035328"/>
                  <a:gd name="connsiteX47" fmla="*/ 317994 w 532193"/>
                  <a:gd name="connsiteY47" fmla="*/ 102072 h 1035328"/>
                  <a:gd name="connsiteX48" fmla="*/ 315460 w 532193"/>
                  <a:gd name="connsiteY48" fmla="*/ 103017 h 1035328"/>
                  <a:gd name="connsiteX49" fmla="*/ 311961 w 532193"/>
                  <a:gd name="connsiteY49" fmla="*/ 104173 h 1035328"/>
                  <a:gd name="connsiteX50" fmla="*/ 310443 w 532193"/>
                  <a:gd name="connsiteY50" fmla="*/ 109685 h 1035328"/>
                  <a:gd name="connsiteX51" fmla="*/ 309678 w 532193"/>
                  <a:gd name="connsiteY51" fmla="*/ 114173 h 1035328"/>
                  <a:gd name="connsiteX52" fmla="*/ 309130 w 532193"/>
                  <a:gd name="connsiteY52" fmla="*/ 115248 h 1035328"/>
                  <a:gd name="connsiteX53" fmla="*/ 308236 w 532193"/>
                  <a:gd name="connsiteY53" fmla="*/ 117243 h 1035328"/>
                  <a:gd name="connsiteX54" fmla="*/ 307051 w 532193"/>
                  <a:gd name="connsiteY54" fmla="*/ 125096 h 1035328"/>
                  <a:gd name="connsiteX55" fmla="*/ 306262 w 532193"/>
                  <a:gd name="connsiteY55" fmla="*/ 132025 h 1035328"/>
                  <a:gd name="connsiteX56" fmla="*/ 305770 w 532193"/>
                  <a:gd name="connsiteY56" fmla="*/ 133557 h 1035328"/>
                  <a:gd name="connsiteX57" fmla="*/ 305259 w 532193"/>
                  <a:gd name="connsiteY57" fmla="*/ 137990 h 1035328"/>
                  <a:gd name="connsiteX58" fmla="*/ 303268 w 532193"/>
                  <a:gd name="connsiteY58" fmla="*/ 142033 h 1035328"/>
                  <a:gd name="connsiteX59" fmla="*/ 301810 w 532193"/>
                  <a:gd name="connsiteY59" fmla="*/ 143628 h 1035328"/>
                  <a:gd name="connsiteX60" fmla="*/ 294855 w 532193"/>
                  <a:gd name="connsiteY60" fmla="*/ 145182 h 1035328"/>
                  <a:gd name="connsiteX61" fmla="*/ 288813 w 532193"/>
                  <a:gd name="connsiteY61" fmla="*/ 146571 h 1035328"/>
                  <a:gd name="connsiteX62" fmla="*/ 281398 w 532193"/>
                  <a:gd name="connsiteY62" fmla="*/ 148078 h 1035328"/>
                  <a:gd name="connsiteX63" fmla="*/ 275763 w 532193"/>
                  <a:gd name="connsiteY63" fmla="*/ 149261 h 1035328"/>
                  <a:gd name="connsiteX64" fmla="*/ 273643 w 532193"/>
                  <a:gd name="connsiteY64" fmla="*/ 150864 h 1035328"/>
                  <a:gd name="connsiteX65" fmla="*/ 272170 w 532193"/>
                  <a:gd name="connsiteY65" fmla="*/ 155864 h 1035328"/>
                  <a:gd name="connsiteX66" fmla="*/ 273038 w 532193"/>
                  <a:gd name="connsiteY66" fmla="*/ 160643 h 1035328"/>
                  <a:gd name="connsiteX67" fmla="*/ 274237 w 532193"/>
                  <a:gd name="connsiteY67" fmla="*/ 163226 h 1035328"/>
                  <a:gd name="connsiteX68" fmla="*/ 276729 w 532193"/>
                  <a:gd name="connsiteY68" fmla="*/ 167574 h 1035328"/>
                  <a:gd name="connsiteX69" fmla="*/ 277770 w 532193"/>
                  <a:gd name="connsiteY69" fmla="*/ 169700 h 1035328"/>
                  <a:gd name="connsiteX70" fmla="*/ 279523 w 532193"/>
                  <a:gd name="connsiteY70" fmla="*/ 171666 h 1035328"/>
                  <a:gd name="connsiteX71" fmla="*/ 282396 w 532193"/>
                  <a:gd name="connsiteY71" fmla="*/ 173773 h 1035328"/>
                  <a:gd name="connsiteX72" fmla="*/ 284340 w 532193"/>
                  <a:gd name="connsiteY72" fmla="*/ 175122 h 1035328"/>
                  <a:gd name="connsiteX73" fmla="*/ 284345 w 532193"/>
                  <a:gd name="connsiteY73" fmla="*/ 175122 h 1035328"/>
                  <a:gd name="connsiteX74" fmla="*/ 284346 w 532193"/>
                  <a:gd name="connsiteY74" fmla="*/ 175122 h 1035328"/>
                  <a:gd name="connsiteX75" fmla="*/ 289489 w 532193"/>
                  <a:gd name="connsiteY75" fmla="*/ 180105 h 1035328"/>
                  <a:gd name="connsiteX76" fmla="*/ 291030 w 532193"/>
                  <a:gd name="connsiteY76" fmla="*/ 181410 h 1035328"/>
                  <a:gd name="connsiteX77" fmla="*/ 292578 w 532193"/>
                  <a:gd name="connsiteY77" fmla="*/ 183276 h 1035328"/>
                  <a:gd name="connsiteX78" fmla="*/ 293876 w 532193"/>
                  <a:gd name="connsiteY78" fmla="*/ 185503 h 1035328"/>
                  <a:gd name="connsiteX79" fmla="*/ 295170 w 532193"/>
                  <a:gd name="connsiteY79" fmla="*/ 187525 h 1035328"/>
                  <a:gd name="connsiteX80" fmla="*/ 295684 w 532193"/>
                  <a:gd name="connsiteY80" fmla="*/ 188233 h 1035328"/>
                  <a:gd name="connsiteX81" fmla="*/ 295686 w 532193"/>
                  <a:gd name="connsiteY81" fmla="*/ 188233 h 1035328"/>
                  <a:gd name="connsiteX82" fmla="*/ 295689 w 532193"/>
                  <a:gd name="connsiteY82" fmla="*/ 188233 h 1035328"/>
                  <a:gd name="connsiteX83" fmla="*/ 296209 w 532193"/>
                  <a:gd name="connsiteY83" fmla="*/ 189447 h 1035328"/>
                  <a:gd name="connsiteX84" fmla="*/ 297504 w 532193"/>
                  <a:gd name="connsiteY84" fmla="*/ 192282 h 1035328"/>
                  <a:gd name="connsiteX85" fmla="*/ 297513 w 532193"/>
                  <a:gd name="connsiteY85" fmla="*/ 192282 h 1035328"/>
                  <a:gd name="connsiteX86" fmla="*/ 297516 w 532193"/>
                  <a:gd name="connsiteY86" fmla="*/ 192282 h 1035328"/>
                  <a:gd name="connsiteX87" fmla="*/ 298514 w 532193"/>
                  <a:gd name="connsiteY87" fmla="*/ 195275 h 1035328"/>
                  <a:gd name="connsiteX88" fmla="*/ 299882 w 532193"/>
                  <a:gd name="connsiteY88" fmla="*/ 199383 h 1035328"/>
                  <a:gd name="connsiteX89" fmla="*/ 300920 w 532193"/>
                  <a:gd name="connsiteY89" fmla="*/ 201203 h 1035328"/>
                  <a:gd name="connsiteX90" fmla="*/ 301387 w 532193"/>
                  <a:gd name="connsiteY90" fmla="*/ 202013 h 1035328"/>
                  <a:gd name="connsiteX91" fmla="*/ 302429 w 532193"/>
                  <a:gd name="connsiteY91" fmla="*/ 208720 h 1035328"/>
                  <a:gd name="connsiteX92" fmla="*/ 303521 w 532193"/>
                  <a:gd name="connsiteY92" fmla="*/ 215581 h 1035328"/>
                  <a:gd name="connsiteX93" fmla="*/ 304600 w 532193"/>
                  <a:gd name="connsiteY93" fmla="*/ 234909 h 1035328"/>
                  <a:gd name="connsiteX94" fmla="*/ 303612 w 532193"/>
                  <a:gd name="connsiteY94" fmla="*/ 237516 h 1035328"/>
                  <a:gd name="connsiteX95" fmla="*/ 302725 w 532193"/>
                  <a:gd name="connsiteY95" fmla="*/ 240173 h 1035328"/>
                  <a:gd name="connsiteX96" fmla="*/ 301943 w 532193"/>
                  <a:gd name="connsiteY96" fmla="*/ 243081 h 1035328"/>
                  <a:gd name="connsiteX97" fmla="*/ 301147 w 532193"/>
                  <a:gd name="connsiteY97" fmla="*/ 244822 h 1035328"/>
                  <a:gd name="connsiteX98" fmla="*/ 300348 w 532193"/>
                  <a:gd name="connsiteY98" fmla="*/ 246202 h 1035328"/>
                  <a:gd name="connsiteX99" fmla="*/ 299904 w 532193"/>
                  <a:gd name="connsiteY99" fmla="*/ 247481 h 1035328"/>
                  <a:gd name="connsiteX100" fmla="*/ 300425 w 532193"/>
                  <a:gd name="connsiteY100" fmla="*/ 248749 h 1035328"/>
                  <a:gd name="connsiteX101" fmla="*/ 300427 w 532193"/>
                  <a:gd name="connsiteY101" fmla="*/ 248749 h 1035328"/>
                  <a:gd name="connsiteX102" fmla="*/ 300429 w 532193"/>
                  <a:gd name="connsiteY102" fmla="*/ 248749 h 1035328"/>
                  <a:gd name="connsiteX103" fmla="*/ 301265 w 532193"/>
                  <a:gd name="connsiteY103" fmla="*/ 250777 h 1035328"/>
                  <a:gd name="connsiteX104" fmla="*/ 302049 w 532193"/>
                  <a:gd name="connsiteY104" fmla="*/ 252801 h 1035328"/>
                  <a:gd name="connsiteX105" fmla="*/ 302049 w 532193"/>
                  <a:gd name="connsiteY105" fmla="*/ 252801 h 1035328"/>
                  <a:gd name="connsiteX106" fmla="*/ 302051 w 532193"/>
                  <a:gd name="connsiteY106" fmla="*/ 252801 h 1035328"/>
                  <a:gd name="connsiteX107" fmla="*/ 302587 w 532193"/>
                  <a:gd name="connsiteY107" fmla="*/ 259923 h 1035328"/>
                  <a:gd name="connsiteX108" fmla="*/ 302208 w 532193"/>
                  <a:gd name="connsiteY108" fmla="*/ 267050 h 1035328"/>
                  <a:gd name="connsiteX109" fmla="*/ 301463 w 532193"/>
                  <a:gd name="connsiteY109" fmla="*/ 268791 h 1035328"/>
                  <a:gd name="connsiteX110" fmla="*/ 300569 w 532193"/>
                  <a:gd name="connsiteY110" fmla="*/ 270733 h 1035328"/>
                  <a:gd name="connsiteX111" fmla="*/ 299282 w 532193"/>
                  <a:gd name="connsiteY111" fmla="*/ 278636 h 1035328"/>
                  <a:gd name="connsiteX112" fmla="*/ 298752 w 532193"/>
                  <a:gd name="connsiteY112" fmla="*/ 281342 h 1035328"/>
                  <a:gd name="connsiteX113" fmla="*/ 297297 w 532193"/>
                  <a:gd name="connsiteY113" fmla="*/ 287821 h 1035328"/>
                  <a:gd name="connsiteX114" fmla="*/ 296868 w 532193"/>
                  <a:gd name="connsiteY114" fmla="*/ 290524 h 1035328"/>
                  <a:gd name="connsiteX115" fmla="*/ 296185 w 532193"/>
                  <a:gd name="connsiteY115" fmla="*/ 293177 h 1035328"/>
                  <a:gd name="connsiteX116" fmla="*/ 295455 w 532193"/>
                  <a:gd name="connsiteY116" fmla="*/ 296089 h 1035328"/>
                  <a:gd name="connsiteX117" fmla="*/ 293933 w 532193"/>
                  <a:gd name="connsiteY117" fmla="*/ 305876 h 1035328"/>
                  <a:gd name="connsiteX118" fmla="*/ 293544 w 532193"/>
                  <a:gd name="connsiteY118" fmla="*/ 312038 h 1035328"/>
                  <a:gd name="connsiteX119" fmla="*/ 292062 w 532193"/>
                  <a:gd name="connsiteY119" fmla="*/ 320707 h 1035328"/>
                  <a:gd name="connsiteX120" fmla="*/ 291573 w 532193"/>
                  <a:gd name="connsiteY120" fmla="*/ 322647 h 1035328"/>
                  <a:gd name="connsiteX121" fmla="*/ 291140 w 532193"/>
                  <a:gd name="connsiteY121" fmla="*/ 329473 h 1035328"/>
                  <a:gd name="connsiteX122" fmla="*/ 289944 w 532193"/>
                  <a:gd name="connsiteY122" fmla="*/ 340990 h 1035328"/>
                  <a:gd name="connsiteX123" fmla="*/ 288961 w 532193"/>
                  <a:gd name="connsiteY123" fmla="*/ 344052 h 1035328"/>
                  <a:gd name="connsiteX124" fmla="*/ 288231 w 532193"/>
                  <a:gd name="connsiteY124" fmla="*/ 347113 h 1035328"/>
                  <a:gd name="connsiteX125" fmla="*/ 287479 w 532193"/>
                  <a:gd name="connsiteY125" fmla="*/ 348243 h 1035328"/>
                  <a:gd name="connsiteX126" fmla="*/ 286682 w 532193"/>
                  <a:gd name="connsiteY126" fmla="*/ 349726 h 1035328"/>
                  <a:gd name="connsiteX127" fmla="*/ 285966 w 532193"/>
                  <a:gd name="connsiteY127" fmla="*/ 358644 h 1035328"/>
                  <a:gd name="connsiteX128" fmla="*/ 286985 w 532193"/>
                  <a:gd name="connsiteY128" fmla="*/ 363416 h 1035328"/>
                  <a:gd name="connsiteX129" fmla="*/ 286985 w 532193"/>
                  <a:gd name="connsiteY129" fmla="*/ 363416 h 1035328"/>
                  <a:gd name="connsiteX130" fmla="*/ 286986 w 532193"/>
                  <a:gd name="connsiteY130" fmla="*/ 363416 h 1035328"/>
                  <a:gd name="connsiteX131" fmla="*/ 286992 w 532193"/>
                  <a:gd name="connsiteY131" fmla="*/ 368607 h 1035328"/>
                  <a:gd name="connsiteX132" fmla="*/ 285957 w 532193"/>
                  <a:gd name="connsiteY132" fmla="*/ 376255 h 1035328"/>
                  <a:gd name="connsiteX133" fmla="*/ 284819 w 532193"/>
                  <a:gd name="connsiteY133" fmla="*/ 383801 h 1035328"/>
                  <a:gd name="connsiteX134" fmla="*/ 283830 w 532193"/>
                  <a:gd name="connsiteY134" fmla="*/ 386354 h 1035328"/>
                  <a:gd name="connsiteX135" fmla="*/ 283145 w 532193"/>
                  <a:gd name="connsiteY135" fmla="*/ 388907 h 1035328"/>
                  <a:gd name="connsiteX136" fmla="*/ 282554 w 532193"/>
                  <a:gd name="connsiteY136" fmla="*/ 395378 h 1035328"/>
                  <a:gd name="connsiteX137" fmla="*/ 281866 w 532193"/>
                  <a:gd name="connsiteY137" fmla="*/ 402105 h 1035328"/>
                  <a:gd name="connsiteX138" fmla="*/ 280690 w 532193"/>
                  <a:gd name="connsiteY138" fmla="*/ 420084 h 1035328"/>
                  <a:gd name="connsiteX139" fmla="*/ 280590 w 532193"/>
                  <a:gd name="connsiteY139" fmla="*/ 434184 h 1035328"/>
                  <a:gd name="connsiteX140" fmla="*/ 281879 w 532193"/>
                  <a:gd name="connsiteY140" fmla="*/ 435544 h 1035328"/>
                  <a:gd name="connsiteX141" fmla="*/ 283184 w 532193"/>
                  <a:gd name="connsiteY141" fmla="*/ 438584 h 1035328"/>
                  <a:gd name="connsiteX142" fmla="*/ 283711 w 532193"/>
                  <a:gd name="connsiteY142" fmla="*/ 440308 h 1035328"/>
                  <a:gd name="connsiteX143" fmla="*/ 283712 w 532193"/>
                  <a:gd name="connsiteY143" fmla="*/ 440308 h 1035328"/>
                  <a:gd name="connsiteX144" fmla="*/ 283715 w 532193"/>
                  <a:gd name="connsiteY144" fmla="*/ 440308 h 1035328"/>
                  <a:gd name="connsiteX145" fmla="*/ 284235 w 532193"/>
                  <a:gd name="connsiteY145" fmla="*/ 441677 h 1035328"/>
                  <a:gd name="connsiteX146" fmla="*/ 285820 w 532193"/>
                  <a:gd name="connsiteY146" fmla="*/ 446904 h 1035328"/>
                  <a:gd name="connsiteX147" fmla="*/ 285821 w 532193"/>
                  <a:gd name="connsiteY147" fmla="*/ 446904 h 1035328"/>
                  <a:gd name="connsiteX148" fmla="*/ 285824 w 532193"/>
                  <a:gd name="connsiteY148" fmla="*/ 446904 h 1035328"/>
                  <a:gd name="connsiteX149" fmla="*/ 286357 w 532193"/>
                  <a:gd name="connsiteY149" fmla="*/ 449391 h 1035328"/>
                  <a:gd name="connsiteX150" fmla="*/ 288004 w 532193"/>
                  <a:gd name="connsiteY150" fmla="*/ 460111 h 1035328"/>
                  <a:gd name="connsiteX151" fmla="*/ 288844 w 532193"/>
                  <a:gd name="connsiteY151" fmla="*/ 462546 h 1035328"/>
                  <a:gd name="connsiteX152" fmla="*/ 288117 w 532193"/>
                  <a:gd name="connsiteY152" fmla="*/ 465761 h 1035328"/>
                  <a:gd name="connsiteX153" fmla="*/ 287064 w 532193"/>
                  <a:gd name="connsiteY153" fmla="*/ 467198 h 1035328"/>
                  <a:gd name="connsiteX154" fmla="*/ 285812 w 532193"/>
                  <a:gd name="connsiteY154" fmla="*/ 468995 h 1035328"/>
                  <a:gd name="connsiteX155" fmla="*/ 284563 w 532193"/>
                  <a:gd name="connsiteY155" fmla="*/ 471145 h 1035328"/>
                  <a:gd name="connsiteX156" fmla="*/ 284062 w 532193"/>
                  <a:gd name="connsiteY156" fmla="*/ 471862 h 1035328"/>
                  <a:gd name="connsiteX157" fmla="*/ 283589 w 532193"/>
                  <a:gd name="connsiteY157" fmla="*/ 475177 h 1035328"/>
                  <a:gd name="connsiteX158" fmla="*/ 284083 w 532193"/>
                  <a:gd name="connsiteY158" fmla="*/ 478477 h 1035328"/>
                  <a:gd name="connsiteX159" fmla="*/ 284084 w 532193"/>
                  <a:gd name="connsiteY159" fmla="*/ 478477 h 1035328"/>
                  <a:gd name="connsiteX160" fmla="*/ 284084 w 532193"/>
                  <a:gd name="connsiteY160" fmla="*/ 478477 h 1035328"/>
                  <a:gd name="connsiteX161" fmla="*/ 284834 w 532193"/>
                  <a:gd name="connsiteY161" fmla="*/ 481880 h 1035328"/>
                  <a:gd name="connsiteX162" fmla="*/ 285895 w 532193"/>
                  <a:gd name="connsiteY162" fmla="*/ 485789 h 1035328"/>
                  <a:gd name="connsiteX163" fmla="*/ 286921 w 532193"/>
                  <a:gd name="connsiteY163" fmla="*/ 491172 h 1035328"/>
                  <a:gd name="connsiteX164" fmla="*/ 289240 w 532193"/>
                  <a:gd name="connsiteY164" fmla="*/ 498271 h 1035328"/>
                  <a:gd name="connsiteX165" fmla="*/ 290494 w 532193"/>
                  <a:gd name="connsiteY165" fmla="*/ 501260 h 1035328"/>
                  <a:gd name="connsiteX166" fmla="*/ 289000 w 532193"/>
                  <a:gd name="connsiteY166" fmla="*/ 504231 h 1035328"/>
                  <a:gd name="connsiteX167" fmla="*/ 287499 w 532193"/>
                  <a:gd name="connsiteY167" fmla="*/ 506537 h 1035328"/>
                  <a:gd name="connsiteX168" fmla="*/ 289317 w 532193"/>
                  <a:gd name="connsiteY168" fmla="*/ 509775 h 1035328"/>
                  <a:gd name="connsiteX169" fmla="*/ 291121 w 532193"/>
                  <a:gd name="connsiteY169" fmla="*/ 511841 h 1035328"/>
                  <a:gd name="connsiteX170" fmla="*/ 298924 w 532193"/>
                  <a:gd name="connsiteY170" fmla="*/ 513333 h 1035328"/>
                  <a:gd name="connsiteX171" fmla="*/ 304028 w 532193"/>
                  <a:gd name="connsiteY171" fmla="*/ 514550 h 1035328"/>
                  <a:gd name="connsiteX172" fmla="*/ 306791 w 532193"/>
                  <a:gd name="connsiteY172" fmla="*/ 515893 h 1035328"/>
                  <a:gd name="connsiteX173" fmla="*/ 311562 w 532193"/>
                  <a:gd name="connsiteY173" fmla="*/ 519351 h 1035328"/>
                  <a:gd name="connsiteX174" fmla="*/ 312270 w 532193"/>
                  <a:gd name="connsiteY174" fmla="*/ 519901 h 1035328"/>
                  <a:gd name="connsiteX175" fmla="*/ 312280 w 532193"/>
                  <a:gd name="connsiteY175" fmla="*/ 519901 h 1035328"/>
                  <a:gd name="connsiteX176" fmla="*/ 312285 w 532193"/>
                  <a:gd name="connsiteY176" fmla="*/ 519901 h 1035328"/>
                  <a:gd name="connsiteX177" fmla="*/ 313413 w 532193"/>
                  <a:gd name="connsiteY177" fmla="*/ 521010 h 1035328"/>
                  <a:gd name="connsiteX178" fmla="*/ 314345 w 532193"/>
                  <a:gd name="connsiteY178" fmla="*/ 522526 h 1035328"/>
                  <a:gd name="connsiteX179" fmla="*/ 314439 w 532193"/>
                  <a:gd name="connsiteY179" fmla="*/ 544818 h 1035328"/>
                  <a:gd name="connsiteX180" fmla="*/ 313812 w 532193"/>
                  <a:gd name="connsiteY180" fmla="*/ 547878 h 1035328"/>
                  <a:gd name="connsiteX181" fmla="*/ 312979 w 532193"/>
                  <a:gd name="connsiteY181" fmla="*/ 550842 h 1035328"/>
                  <a:gd name="connsiteX182" fmla="*/ 313338 w 532193"/>
                  <a:gd name="connsiteY182" fmla="*/ 564983 h 1035328"/>
                  <a:gd name="connsiteX183" fmla="*/ 314130 w 532193"/>
                  <a:gd name="connsiteY183" fmla="*/ 567520 h 1035328"/>
                  <a:gd name="connsiteX184" fmla="*/ 314606 w 532193"/>
                  <a:gd name="connsiteY184" fmla="*/ 569246 h 1035328"/>
                  <a:gd name="connsiteX185" fmla="*/ 314607 w 532193"/>
                  <a:gd name="connsiteY185" fmla="*/ 569246 h 1035328"/>
                  <a:gd name="connsiteX186" fmla="*/ 314608 w 532193"/>
                  <a:gd name="connsiteY186" fmla="*/ 569246 h 1035328"/>
                  <a:gd name="connsiteX187" fmla="*/ 315452 w 532193"/>
                  <a:gd name="connsiteY187" fmla="*/ 572037 h 1035328"/>
                  <a:gd name="connsiteX188" fmla="*/ 316449 w 532193"/>
                  <a:gd name="connsiteY188" fmla="*/ 574825 h 1035328"/>
                  <a:gd name="connsiteX189" fmla="*/ 316451 w 532193"/>
                  <a:gd name="connsiteY189" fmla="*/ 574825 h 1035328"/>
                  <a:gd name="connsiteX190" fmla="*/ 316452 w 532193"/>
                  <a:gd name="connsiteY190" fmla="*/ 574825 h 1035328"/>
                  <a:gd name="connsiteX191" fmla="*/ 317671 w 532193"/>
                  <a:gd name="connsiteY191" fmla="*/ 579240 h 1035328"/>
                  <a:gd name="connsiteX192" fmla="*/ 318841 w 532193"/>
                  <a:gd name="connsiteY192" fmla="*/ 583861 h 1035328"/>
                  <a:gd name="connsiteX193" fmla="*/ 319411 w 532193"/>
                  <a:gd name="connsiteY193" fmla="*/ 584721 h 1035328"/>
                  <a:gd name="connsiteX194" fmla="*/ 320088 w 532193"/>
                  <a:gd name="connsiteY194" fmla="*/ 586088 h 1035328"/>
                  <a:gd name="connsiteX195" fmla="*/ 321361 w 532193"/>
                  <a:gd name="connsiteY195" fmla="*/ 590754 h 1035328"/>
                  <a:gd name="connsiteX196" fmla="*/ 322784 w 532193"/>
                  <a:gd name="connsiteY196" fmla="*/ 595218 h 1035328"/>
                  <a:gd name="connsiteX197" fmla="*/ 323628 w 532193"/>
                  <a:gd name="connsiteY197" fmla="*/ 597908 h 1035328"/>
                  <a:gd name="connsiteX198" fmla="*/ 324111 w 532193"/>
                  <a:gd name="connsiteY198" fmla="*/ 600192 h 1035328"/>
                  <a:gd name="connsiteX199" fmla="*/ 324112 w 532193"/>
                  <a:gd name="connsiteY199" fmla="*/ 600192 h 1035328"/>
                  <a:gd name="connsiteX200" fmla="*/ 324113 w 532193"/>
                  <a:gd name="connsiteY200" fmla="*/ 600192 h 1035328"/>
                  <a:gd name="connsiteX201" fmla="*/ 324841 w 532193"/>
                  <a:gd name="connsiteY201" fmla="*/ 601711 h 1035328"/>
                  <a:gd name="connsiteX202" fmla="*/ 326241 w 532193"/>
                  <a:gd name="connsiteY202" fmla="*/ 604084 h 1035328"/>
                  <a:gd name="connsiteX203" fmla="*/ 327282 w 532193"/>
                  <a:gd name="connsiteY203" fmla="*/ 606158 h 1035328"/>
                  <a:gd name="connsiteX204" fmla="*/ 328010 w 532193"/>
                  <a:gd name="connsiteY204" fmla="*/ 607578 h 1035328"/>
                  <a:gd name="connsiteX205" fmla="*/ 329044 w 532193"/>
                  <a:gd name="connsiteY205" fmla="*/ 609093 h 1035328"/>
                  <a:gd name="connsiteX206" fmla="*/ 329871 w 532193"/>
                  <a:gd name="connsiteY206" fmla="*/ 610305 h 1035328"/>
                  <a:gd name="connsiteX207" fmla="*/ 329872 w 532193"/>
                  <a:gd name="connsiteY207" fmla="*/ 610305 h 1035328"/>
                  <a:gd name="connsiteX208" fmla="*/ 329875 w 532193"/>
                  <a:gd name="connsiteY208" fmla="*/ 610305 h 1035328"/>
                  <a:gd name="connsiteX209" fmla="*/ 330707 w 532193"/>
                  <a:gd name="connsiteY209" fmla="*/ 612078 h 1035328"/>
                  <a:gd name="connsiteX210" fmla="*/ 331691 w 532193"/>
                  <a:gd name="connsiteY210" fmla="*/ 613847 h 1035328"/>
                  <a:gd name="connsiteX211" fmla="*/ 331693 w 532193"/>
                  <a:gd name="connsiteY211" fmla="*/ 613847 h 1035328"/>
                  <a:gd name="connsiteX212" fmla="*/ 331695 w 532193"/>
                  <a:gd name="connsiteY212" fmla="*/ 613847 h 1035328"/>
                  <a:gd name="connsiteX213" fmla="*/ 332735 w 532193"/>
                  <a:gd name="connsiteY213" fmla="*/ 615972 h 1035328"/>
                  <a:gd name="connsiteX214" fmla="*/ 334089 w 532193"/>
                  <a:gd name="connsiteY214" fmla="*/ 618808 h 1035328"/>
                  <a:gd name="connsiteX215" fmla="*/ 335072 w 532193"/>
                  <a:gd name="connsiteY215" fmla="*/ 620224 h 1035328"/>
                  <a:gd name="connsiteX216" fmla="*/ 335585 w 532193"/>
                  <a:gd name="connsiteY216" fmla="*/ 620928 h 1035328"/>
                  <a:gd name="connsiteX217" fmla="*/ 335588 w 532193"/>
                  <a:gd name="connsiteY217" fmla="*/ 620928 h 1035328"/>
                  <a:gd name="connsiteX218" fmla="*/ 335590 w 532193"/>
                  <a:gd name="connsiteY218" fmla="*/ 620928 h 1035328"/>
                  <a:gd name="connsiteX219" fmla="*/ 335595 w 532193"/>
                  <a:gd name="connsiteY219" fmla="*/ 620932 h 1035328"/>
                  <a:gd name="connsiteX220" fmla="*/ 335136 w 532193"/>
                  <a:gd name="connsiteY220" fmla="*/ 626026 h 1035328"/>
                  <a:gd name="connsiteX221" fmla="*/ 334141 w 532193"/>
                  <a:gd name="connsiteY221" fmla="*/ 628071 h 1035328"/>
                  <a:gd name="connsiteX222" fmla="*/ 333643 w 532193"/>
                  <a:gd name="connsiteY222" fmla="*/ 629094 h 1035328"/>
                  <a:gd name="connsiteX223" fmla="*/ 333169 w 532193"/>
                  <a:gd name="connsiteY223" fmla="*/ 632154 h 1035328"/>
                  <a:gd name="connsiteX224" fmla="*/ 333608 w 532193"/>
                  <a:gd name="connsiteY224" fmla="*/ 635204 h 1035328"/>
                  <a:gd name="connsiteX225" fmla="*/ 333609 w 532193"/>
                  <a:gd name="connsiteY225" fmla="*/ 635204 h 1035328"/>
                  <a:gd name="connsiteX226" fmla="*/ 333610 w 532193"/>
                  <a:gd name="connsiteY226" fmla="*/ 635204 h 1035328"/>
                  <a:gd name="connsiteX227" fmla="*/ 334716 w 532193"/>
                  <a:gd name="connsiteY227" fmla="*/ 638703 h 1035328"/>
                  <a:gd name="connsiteX228" fmla="*/ 335826 w 532193"/>
                  <a:gd name="connsiteY228" fmla="*/ 642407 h 1035328"/>
                  <a:gd name="connsiteX229" fmla="*/ 336781 w 532193"/>
                  <a:gd name="connsiteY229" fmla="*/ 650591 h 1035328"/>
                  <a:gd name="connsiteX230" fmla="*/ 338047 w 532193"/>
                  <a:gd name="connsiteY230" fmla="*/ 659076 h 1035328"/>
                  <a:gd name="connsiteX231" fmla="*/ 339016 w 532193"/>
                  <a:gd name="connsiteY231" fmla="*/ 663851 h 1035328"/>
                  <a:gd name="connsiteX232" fmla="*/ 339674 w 532193"/>
                  <a:gd name="connsiteY232" fmla="*/ 668222 h 1035328"/>
                  <a:gd name="connsiteX233" fmla="*/ 339675 w 532193"/>
                  <a:gd name="connsiteY233" fmla="*/ 668222 h 1035328"/>
                  <a:gd name="connsiteX234" fmla="*/ 339676 w 532193"/>
                  <a:gd name="connsiteY234" fmla="*/ 668222 h 1035328"/>
                  <a:gd name="connsiteX235" fmla="*/ 340710 w 532193"/>
                  <a:gd name="connsiteY235" fmla="*/ 669738 h 1035328"/>
                  <a:gd name="connsiteX236" fmla="*/ 341794 w 532193"/>
                  <a:gd name="connsiteY236" fmla="*/ 671250 h 1035328"/>
                  <a:gd name="connsiteX237" fmla="*/ 341795 w 532193"/>
                  <a:gd name="connsiteY237" fmla="*/ 671250 h 1035328"/>
                  <a:gd name="connsiteX238" fmla="*/ 341796 w 532193"/>
                  <a:gd name="connsiteY238" fmla="*/ 671250 h 1035328"/>
                  <a:gd name="connsiteX239" fmla="*/ 342519 w 532193"/>
                  <a:gd name="connsiteY239" fmla="*/ 672260 h 1035328"/>
                  <a:gd name="connsiteX240" fmla="*/ 343592 w 532193"/>
                  <a:gd name="connsiteY240" fmla="*/ 673266 h 1035328"/>
                  <a:gd name="connsiteX241" fmla="*/ 343599 w 532193"/>
                  <a:gd name="connsiteY241" fmla="*/ 673266 h 1035328"/>
                  <a:gd name="connsiteX242" fmla="*/ 343600 w 532193"/>
                  <a:gd name="connsiteY242" fmla="*/ 673266 h 1035328"/>
                  <a:gd name="connsiteX243" fmla="*/ 343605 w 532193"/>
                  <a:gd name="connsiteY243" fmla="*/ 673269 h 1035328"/>
                  <a:gd name="connsiteX244" fmla="*/ 343561 w 532193"/>
                  <a:gd name="connsiteY244" fmla="*/ 679071 h 1035328"/>
                  <a:gd name="connsiteX245" fmla="*/ 343045 w 532193"/>
                  <a:gd name="connsiteY245" fmla="*/ 683048 h 1035328"/>
                  <a:gd name="connsiteX246" fmla="*/ 343903 w 532193"/>
                  <a:gd name="connsiteY246" fmla="*/ 686956 h 1035328"/>
                  <a:gd name="connsiteX247" fmla="*/ 344796 w 532193"/>
                  <a:gd name="connsiteY247" fmla="*/ 689437 h 1035328"/>
                  <a:gd name="connsiteX248" fmla="*/ 345581 w 532193"/>
                  <a:gd name="connsiteY248" fmla="*/ 691567 h 1035328"/>
                  <a:gd name="connsiteX249" fmla="*/ 345582 w 532193"/>
                  <a:gd name="connsiteY249" fmla="*/ 691567 h 1035328"/>
                  <a:gd name="connsiteX250" fmla="*/ 345583 w 532193"/>
                  <a:gd name="connsiteY250" fmla="*/ 691567 h 1035328"/>
                  <a:gd name="connsiteX251" fmla="*/ 346074 w 532193"/>
                  <a:gd name="connsiteY251" fmla="*/ 694563 h 1035328"/>
                  <a:gd name="connsiteX252" fmla="*/ 347358 w 532193"/>
                  <a:gd name="connsiteY252" fmla="*/ 700711 h 1035328"/>
                  <a:gd name="connsiteX253" fmla="*/ 347363 w 532193"/>
                  <a:gd name="connsiteY253" fmla="*/ 700711 h 1035328"/>
                  <a:gd name="connsiteX254" fmla="*/ 347368 w 532193"/>
                  <a:gd name="connsiteY254" fmla="*/ 700711 h 1035328"/>
                  <a:gd name="connsiteX255" fmla="*/ 349052 w 532193"/>
                  <a:gd name="connsiteY255" fmla="*/ 701658 h 1035328"/>
                  <a:gd name="connsiteX256" fmla="*/ 350999 w 532193"/>
                  <a:gd name="connsiteY256" fmla="*/ 702756 h 1035328"/>
                  <a:gd name="connsiteX257" fmla="*/ 352249 w 532193"/>
                  <a:gd name="connsiteY257" fmla="*/ 709968 h 1035328"/>
                  <a:gd name="connsiteX258" fmla="*/ 353349 w 532193"/>
                  <a:gd name="connsiteY258" fmla="*/ 726602 h 1035328"/>
                  <a:gd name="connsiteX259" fmla="*/ 353350 w 532193"/>
                  <a:gd name="connsiteY259" fmla="*/ 726602 h 1035328"/>
                  <a:gd name="connsiteX260" fmla="*/ 353353 w 532193"/>
                  <a:gd name="connsiteY260" fmla="*/ 726602 h 1035328"/>
                  <a:gd name="connsiteX261" fmla="*/ 354381 w 532193"/>
                  <a:gd name="connsiteY261" fmla="*/ 727863 h 1035328"/>
                  <a:gd name="connsiteX262" fmla="*/ 355408 w 532193"/>
                  <a:gd name="connsiteY262" fmla="*/ 729124 h 1035328"/>
                  <a:gd name="connsiteX263" fmla="*/ 355414 w 532193"/>
                  <a:gd name="connsiteY263" fmla="*/ 729124 h 1035328"/>
                  <a:gd name="connsiteX264" fmla="*/ 355426 w 532193"/>
                  <a:gd name="connsiteY264" fmla="*/ 729124 h 1035328"/>
                  <a:gd name="connsiteX265" fmla="*/ 356131 w 532193"/>
                  <a:gd name="connsiteY265" fmla="*/ 729574 h 1035328"/>
                  <a:gd name="connsiteX266" fmla="*/ 360862 w 532193"/>
                  <a:gd name="connsiteY266" fmla="*/ 734153 h 1035328"/>
                  <a:gd name="connsiteX267" fmla="*/ 360864 w 532193"/>
                  <a:gd name="connsiteY267" fmla="*/ 734153 h 1035328"/>
                  <a:gd name="connsiteX268" fmla="*/ 360864 w 532193"/>
                  <a:gd name="connsiteY268" fmla="*/ 734153 h 1035328"/>
                  <a:gd name="connsiteX269" fmla="*/ 361317 w 532193"/>
                  <a:gd name="connsiteY269" fmla="*/ 738220 h 1035328"/>
                  <a:gd name="connsiteX270" fmla="*/ 360853 w 532193"/>
                  <a:gd name="connsiteY270" fmla="*/ 742297 h 1035328"/>
                  <a:gd name="connsiteX271" fmla="*/ 360358 w 532193"/>
                  <a:gd name="connsiteY271" fmla="*/ 743524 h 1035328"/>
                  <a:gd name="connsiteX272" fmla="*/ 359666 w 532193"/>
                  <a:gd name="connsiteY272" fmla="*/ 745465 h 1035328"/>
                  <a:gd name="connsiteX273" fmla="*/ 358658 w 532193"/>
                  <a:gd name="connsiteY273" fmla="*/ 750924 h 1035328"/>
                  <a:gd name="connsiteX274" fmla="*/ 360356 w 532193"/>
                  <a:gd name="connsiteY274" fmla="*/ 752583 h 1035328"/>
                  <a:gd name="connsiteX275" fmla="*/ 361896 w 532193"/>
                  <a:gd name="connsiteY275" fmla="*/ 753839 h 1035328"/>
                  <a:gd name="connsiteX276" fmla="*/ 364712 w 532193"/>
                  <a:gd name="connsiteY276" fmla="*/ 755334 h 1035328"/>
                  <a:gd name="connsiteX277" fmla="*/ 367363 w 532193"/>
                  <a:gd name="connsiteY277" fmla="*/ 755714 h 1035328"/>
                  <a:gd name="connsiteX278" fmla="*/ 367729 w 532193"/>
                  <a:gd name="connsiteY278" fmla="*/ 765887 h 1035328"/>
                  <a:gd name="connsiteX279" fmla="*/ 368095 w 532193"/>
                  <a:gd name="connsiteY279" fmla="*/ 776063 h 1035328"/>
                  <a:gd name="connsiteX280" fmla="*/ 369522 w 532193"/>
                  <a:gd name="connsiteY280" fmla="*/ 776201 h 1035328"/>
                  <a:gd name="connsiteX281" fmla="*/ 370906 w 532193"/>
                  <a:gd name="connsiteY281" fmla="*/ 777049 h 1035328"/>
                  <a:gd name="connsiteX282" fmla="*/ 372195 w 532193"/>
                  <a:gd name="connsiteY282" fmla="*/ 778612 h 1035328"/>
                  <a:gd name="connsiteX283" fmla="*/ 373563 w 532193"/>
                  <a:gd name="connsiteY283" fmla="*/ 787150 h 1035328"/>
                  <a:gd name="connsiteX284" fmla="*/ 375460 w 532193"/>
                  <a:gd name="connsiteY284" fmla="*/ 797104 h 1035328"/>
                  <a:gd name="connsiteX285" fmla="*/ 375505 w 532193"/>
                  <a:gd name="connsiteY285" fmla="*/ 797104 h 1035328"/>
                  <a:gd name="connsiteX286" fmla="*/ 375562 w 532193"/>
                  <a:gd name="connsiteY286" fmla="*/ 797104 h 1035328"/>
                  <a:gd name="connsiteX287" fmla="*/ 376741 w 532193"/>
                  <a:gd name="connsiteY287" fmla="*/ 798364 h 1035328"/>
                  <a:gd name="connsiteX288" fmla="*/ 377780 w 532193"/>
                  <a:gd name="connsiteY288" fmla="*/ 800237 h 1035328"/>
                  <a:gd name="connsiteX289" fmla="*/ 378811 w 532193"/>
                  <a:gd name="connsiteY289" fmla="*/ 801445 h 1035328"/>
                  <a:gd name="connsiteX290" fmla="*/ 380363 w 532193"/>
                  <a:gd name="connsiteY290" fmla="*/ 803668 h 1035328"/>
                  <a:gd name="connsiteX291" fmla="*/ 382548 w 532193"/>
                  <a:gd name="connsiteY291" fmla="*/ 807920 h 1035328"/>
                  <a:gd name="connsiteX292" fmla="*/ 384013 w 532193"/>
                  <a:gd name="connsiteY292" fmla="*/ 811516 h 1035328"/>
                  <a:gd name="connsiteX293" fmla="*/ 385492 w 532193"/>
                  <a:gd name="connsiteY293" fmla="*/ 816387 h 1035328"/>
                  <a:gd name="connsiteX294" fmla="*/ 387647 w 532193"/>
                  <a:gd name="connsiteY294" fmla="*/ 822927 h 1035328"/>
                  <a:gd name="connsiteX295" fmla="*/ 387650 w 532193"/>
                  <a:gd name="connsiteY295" fmla="*/ 822927 h 1035328"/>
                  <a:gd name="connsiteX296" fmla="*/ 387650 w 532193"/>
                  <a:gd name="connsiteY296" fmla="*/ 822927 h 1035328"/>
                  <a:gd name="connsiteX297" fmla="*/ 388510 w 532193"/>
                  <a:gd name="connsiteY297" fmla="*/ 827144 h 1035328"/>
                  <a:gd name="connsiteX298" fmla="*/ 390679 w 532193"/>
                  <a:gd name="connsiteY298" fmla="*/ 834601 h 1035328"/>
                  <a:gd name="connsiteX299" fmla="*/ 391811 w 532193"/>
                  <a:gd name="connsiteY299" fmla="*/ 840338 h 1035328"/>
                  <a:gd name="connsiteX300" fmla="*/ 393303 w 532193"/>
                  <a:gd name="connsiteY300" fmla="*/ 846279 h 1035328"/>
                  <a:gd name="connsiteX301" fmla="*/ 394680 w 532193"/>
                  <a:gd name="connsiteY301" fmla="*/ 851150 h 1035328"/>
                  <a:gd name="connsiteX302" fmla="*/ 396745 w 532193"/>
                  <a:gd name="connsiteY302" fmla="*/ 858456 h 1035328"/>
                  <a:gd name="connsiteX303" fmla="*/ 396747 w 532193"/>
                  <a:gd name="connsiteY303" fmla="*/ 858456 h 1035328"/>
                  <a:gd name="connsiteX304" fmla="*/ 396748 w 532193"/>
                  <a:gd name="connsiteY304" fmla="*/ 858456 h 1035328"/>
                  <a:gd name="connsiteX305" fmla="*/ 397536 w 532193"/>
                  <a:gd name="connsiteY305" fmla="*/ 860841 h 1035328"/>
                  <a:gd name="connsiteX306" fmla="*/ 399952 w 532193"/>
                  <a:gd name="connsiteY306" fmla="*/ 867582 h 1035328"/>
                  <a:gd name="connsiteX307" fmla="*/ 401147 w 532193"/>
                  <a:gd name="connsiteY307" fmla="*/ 869809 h 1035328"/>
                  <a:gd name="connsiteX308" fmla="*/ 402391 w 532193"/>
                  <a:gd name="connsiteY308" fmla="*/ 871829 h 1035328"/>
                  <a:gd name="connsiteX309" fmla="*/ 403997 w 532193"/>
                  <a:gd name="connsiteY309" fmla="*/ 874407 h 1035328"/>
                  <a:gd name="connsiteX310" fmla="*/ 405606 w 532193"/>
                  <a:gd name="connsiteY310" fmla="*/ 877190 h 1035328"/>
                  <a:gd name="connsiteX311" fmla="*/ 406773 w 532193"/>
                  <a:gd name="connsiteY311" fmla="*/ 881606 h 1035328"/>
                  <a:gd name="connsiteX312" fmla="*/ 409602 w 532193"/>
                  <a:gd name="connsiteY312" fmla="*/ 888803 h 1035328"/>
                  <a:gd name="connsiteX313" fmla="*/ 410838 w 532193"/>
                  <a:gd name="connsiteY313" fmla="*/ 890111 h 1035328"/>
                  <a:gd name="connsiteX314" fmla="*/ 411402 w 532193"/>
                  <a:gd name="connsiteY314" fmla="*/ 890869 h 1035328"/>
                  <a:gd name="connsiteX315" fmla="*/ 411407 w 532193"/>
                  <a:gd name="connsiteY315" fmla="*/ 890869 h 1035328"/>
                  <a:gd name="connsiteX316" fmla="*/ 411410 w 532193"/>
                  <a:gd name="connsiteY316" fmla="*/ 890869 h 1035328"/>
                  <a:gd name="connsiteX317" fmla="*/ 413929 w 532193"/>
                  <a:gd name="connsiteY317" fmla="*/ 893487 h 1035328"/>
                  <a:gd name="connsiteX318" fmla="*/ 414632 w 532193"/>
                  <a:gd name="connsiteY318" fmla="*/ 893888 h 1035328"/>
                  <a:gd name="connsiteX319" fmla="*/ 414646 w 532193"/>
                  <a:gd name="connsiteY319" fmla="*/ 893885 h 1035328"/>
                  <a:gd name="connsiteX320" fmla="*/ 414652 w 532193"/>
                  <a:gd name="connsiteY320" fmla="*/ 893885 h 1035328"/>
                  <a:gd name="connsiteX321" fmla="*/ 415726 w 532193"/>
                  <a:gd name="connsiteY321" fmla="*/ 894892 h 1035328"/>
                  <a:gd name="connsiteX322" fmla="*/ 416751 w 532193"/>
                  <a:gd name="connsiteY322" fmla="*/ 895901 h 1035328"/>
                  <a:gd name="connsiteX323" fmla="*/ 416756 w 532193"/>
                  <a:gd name="connsiteY323" fmla="*/ 895901 h 1035328"/>
                  <a:gd name="connsiteX324" fmla="*/ 416762 w 532193"/>
                  <a:gd name="connsiteY324" fmla="*/ 895901 h 1035328"/>
                  <a:gd name="connsiteX325" fmla="*/ 417785 w 532193"/>
                  <a:gd name="connsiteY325" fmla="*/ 896907 h 1035328"/>
                  <a:gd name="connsiteX326" fmla="*/ 418507 w 532193"/>
                  <a:gd name="connsiteY326" fmla="*/ 897917 h 1035328"/>
                  <a:gd name="connsiteX327" fmla="*/ 418510 w 532193"/>
                  <a:gd name="connsiteY327" fmla="*/ 897917 h 1035328"/>
                  <a:gd name="connsiteX328" fmla="*/ 418511 w 532193"/>
                  <a:gd name="connsiteY328" fmla="*/ 897917 h 1035328"/>
                  <a:gd name="connsiteX329" fmla="*/ 419595 w 532193"/>
                  <a:gd name="connsiteY329" fmla="*/ 899432 h 1035328"/>
                  <a:gd name="connsiteX330" fmla="*/ 420679 w 532193"/>
                  <a:gd name="connsiteY330" fmla="*/ 900945 h 1035328"/>
                  <a:gd name="connsiteX331" fmla="*/ 420681 w 532193"/>
                  <a:gd name="connsiteY331" fmla="*/ 900945 h 1035328"/>
                  <a:gd name="connsiteX332" fmla="*/ 420682 w 532193"/>
                  <a:gd name="connsiteY332" fmla="*/ 900945 h 1035328"/>
                  <a:gd name="connsiteX333" fmla="*/ 421158 w 532193"/>
                  <a:gd name="connsiteY333" fmla="*/ 902724 h 1035328"/>
                  <a:gd name="connsiteX334" fmla="*/ 420719 w 532193"/>
                  <a:gd name="connsiteY334" fmla="*/ 904509 h 1035328"/>
                  <a:gd name="connsiteX335" fmla="*/ 419792 w 532193"/>
                  <a:gd name="connsiteY335" fmla="*/ 917394 h 1035328"/>
                  <a:gd name="connsiteX336" fmla="*/ 421133 w 532193"/>
                  <a:gd name="connsiteY336" fmla="*/ 918907 h 1035328"/>
                  <a:gd name="connsiteX337" fmla="*/ 422387 w 532193"/>
                  <a:gd name="connsiteY337" fmla="*/ 921947 h 1035328"/>
                  <a:gd name="connsiteX338" fmla="*/ 423935 w 532193"/>
                  <a:gd name="connsiteY338" fmla="*/ 924323 h 1035328"/>
                  <a:gd name="connsiteX339" fmla="*/ 423941 w 532193"/>
                  <a:gd name="connsiteY339" fmla="*/ 924323 h 1035328"/>
                  <a:gd name="connsiteX340" fmla="*/ 423946 w 532193"/>
                  <a:gd name="connsiteY340" fmla="*/ 924323 h 1035328"/>
                  <a:gd name="connsiteX341" fmla="*/ 425404 w 532193"/>
                  <a:gd name="connsiteY341" fmla="*/ 927717 h 1035328"/>
                  <a:gd name="connsiteX342" fmla="*/ 426513 w 532193"/>
                  <a:gd name="connsiteY342" fmla="*/ 931421 h 1035328"/>
                  <a:gd name="connsiteX343" fmla="*/ 428408 w 532193"/>
                  <a:gd name="connsiteY343" fmla="*/ 937100 h 1035328"/>
                  <a:gd name="connsiteX344" fmla="*/ 429461 w 532193"/>
                  <a:gd name="connsiteY344" fmla="*/ 940550 h 1035328"/>
                  <a:gd name="connsiteX345" fmla="*/ 429464 w 532193"/>
                  <a:gd name="connsiteY345" fmla="*/ 940550 h 1035328"/>
                  <a:gd name="connsiteX346" fmla="*/ 429471 w 532193"/>
                  <a:gd name="connsiteY346" fmla="*/ 940550 h 1035328"/>
                  <a:gd name="connsiteX347" fmla="*/ 430493 w 532193"/>
                  <a:gd name="connsiteY347" fmla="*/ 941557 h 1035328"/>
                  <a:gd name="connsiteX348" fmla="*/ 432862 w 532193"/>
                  <a:gd name="connsiteY348" fmla="*/ 942545 h 1035328"/>
                  <a:gd name="connsiteX349" fmla="*/ 433100 w 532193"/>
                  <a:gd name="connsiteY349" fmla="*/ 942545 h 1035328"/>
                  <a:gd name="connsiteX350" fmla="*/ 433221 w 532193"/>
                  <a:gd name="connsiteY350" fmla="*/ 942545 h 1035328"/>
                  <a:gd name="connsiteX351" fmla="*/ 435345 w 532193"/>
                  <a:gd name="connsiteY351" fmla="*/ 943027 h 1035328"/>
                  <a:gd name="connsiteX352" fmla="*/ 436053 w 532193"/>
                  <a:gd name="connsiteY352" fmla="*/ 943531 h 1035328"/>
                  <a:gd name="connsiteX353" fmla="*/ 436063 w 532193"/>
                  <a:gd name="connsiteY353" fmla="*/ 943531 h 1035328"/>
                  <a:gd name="connsiteX354" fmla="*/ 436069 w 532193"/>
                  <a:gd name="connsiteY354" fmla="*/ 943531 h 1035328"/>
                  <a:gd name="connsiteX355" fmla="*/ 437144 w 532193"/>
                  <a:gd name="connsiteY355" fmla="*/ 944538 h 1035328"/>
                  <a:gd name="connsiteX356" fmla="*/ 438927 w 532193"/>
                  <a:gd name="connsiteY356" fmla="*/ 945535 h 1035328"/>
                  <a:gd name="connsiteX357" fmla="*/ 438986 w 532193"/>
                  <a:gd name="connsiteY357" fmla="*/ 945535 h 1035328"/>
                  <a:gd name="connsiteX358" fmla="*/ 439064 w 532193"/>
                  <a:gd name="connsiteY358" fmla="*/ 945535 h 1035328"/>
                  <a:gd name="connsiteX359" fmla="*/ 440474 w 532193"/>
                  <a:gd name="connsiteY359" fmla="*/ 946533 h 1035328"/>
                  <a:gd name="connsiteX360" fmla="*/ 441704 w 532193"/>
                  <a:gd name="connsiteY360" fmla="*/ 947540 h 1035328"/>
                  <a:gd name="connsiteX361" fmla="*/ 441757 w 532193"/>
                  <a:gd name="connsiteY361" fmla="*/ 947540 h 1035328"/>
                  <a:gd name="connsiteX362" fmla="*/ 441808 w 532193"/>
                  <a:gd name="connsiteY362" fmla="*/ 947536 h 1035328"/>
                  <a:gd name="connsiteX363" fmla="*/ 443040 w 532193"/>
                  <a:gd name="connsiteY363" fmla="*/ 948543 h 1035328"/>
                  <a:gd name="connsiteX364" fmla="*/ 443507 w 532193"/>
                  <a:gd name="connsiteY364" fmla="*/ 949555 h 1035328"/>
                  <a:gd name="connsiteX365" fmla="*/ 443509 w 532193"/>
                  <a:gd name="connsiteY365" fmla="*/ 949555 h 1035328"/>
                  <a:gd name="connsiteX366" fmla="*/ 443512 w 532193"/>
                  <a:gd name="connsiteY366" fmla="*/ 949555 h 1035328"/>
                  <a:gd name="connsiteX367" fmla="*/ 444335 w 532193"/>
                  <a:gd name="connsiteY367" fmla="*/ 950565 h 1035328"/>
                  <a:gd name="connsiteX368" fmla="*/ 446507 w 532193"/>
                  <a:gd name="connsiteY368" fmla="*/ 951557 h 1035328"/>
                  <a:gd name="connsiteX369" fmla="*/ 446687 w 532193"/>
                  <a:gd name="connsiteY369" fmla="*/ 951554 h 1035328"/>
                  <a:gd name="connsiteX370" fmla="*/ 446780 w 532193"/>
                  <a:gd name="connsiteY370" fmla="*/ 951554 h 1035328"/>
                  <a:gd name="connsiteX371" fmla="*/ 448678 w 532193"/>
                  <a:gd name="connsiteY371" fmla="*/ 952042 h 1035328"/>
                  <a:gd name="connsiteX372" fmla="*/ 449922 w 532193"/>
                  <a:gd name="connsiteY372" fmla="*/ 952537 h 1035328"/>
                  <a:gd name="connsiteX373" fmla="*/ 449956 w 532193"/>
                  <a:gd name="connsiteY373" fmla="*/ 952537 h 1035328"/>
                  <a:gd name="connsiteX374" fmla="*/ 449996 w 532193"/>
                  <a:gd name="connsiteY374" fmla="*/ 952537 h 1035328"/>
                  <a:gd name="connsiteX375" fmla="*/ 451233 w 532193"/>
                  <a:gd name="connsiteY375" fmla="*/ 953031 h 1035328"/>
                  <a:gd name="connsiteX376" fmla="*/ 453193 w 532193"/>
                  <a:gd name="connsiteY376" fmla="*/ 953517 h 1035328"/>
                  <a:gd name="connsiteX377" fmla="*/ 453274 w 532193"/>
                  <a:gd name="connsiteY377" fmla="*/ 953517 h 1035328"/>
                  <a:gd name="connsiteX378" fmla="*/ 453375 w 532193"/>
                  <a:gd name="connsiteY378" fmla="*/ 953517 h 1035328"/>
                  <a:gd name="connsiteX379" fmla="*/ 455316 w 532193"/>
                  <a:gd name="connsiteY379" fmla="*/ 954002 h 1035328"/>
                  <a:gd name="connsiteX380" fmla="*/ 460546 w 532193"/>
                  <a:gd name="connsiteY380" fmla="*/ 954450 h 1035328"/>
                  <a:gd name="connsiteX381" fmla="*/ 461683 w 532193"/>
                  <a:gd name="connsiteY381" fmla="*/ 954444 h 1035328"/>
                  <a:gd name="connsiteX382" fmla="*/ 468038 w 532193"/>
                  <a:gd name="connsiteY382" fmla="*/ 953865 h 1035328"/>
                  <a:gd name="connsiteX383" fmla="*/ 470578 w 532193"/>
                  <a:gd name="connsiteY383" fmla="*/ 953327 h 1035328"/>
                  <a:gd name="connsiteX384" fmla="*/ 473116 w 532193"/>
                  <a:gd name="connsiteY384" fmla="*/ 952788 h 1035328"/>
                  <a:gd name="connsiteX385" fmla="*/ 474382 w 532193"/>
                  <a:gd name="connsiteY385" fmla="*/ 952265 h 1035328"/>
                  <a:gd name="connsiteX386" fmla="*/ 475651 w 532193"/>
                  <a:gd name="connsiteY386" fmla="*/ 951744 h 1035328"/>
                  <a:gd name="connsiteX387" fmla="*/ 479717 w 532193"/>
                  <a:gd name="connsiteY387" fmla="*/ 951191 h 1035328"/>
                  <a:gd name="connsiteX388" fmla="*/ 483781 w 532193"/>
                  <a:gd name="connsiteY388" fmla="*/ 950635 h 1035328"/>
                  <a:gd name="connsiteX389" fmla="*/ 484540 w 532193"/>
                  <a:gd name="connsiteY389" fmla="*/ 950120 h 1035328"/>
                  <a:gd name="connsiteX390" fmla="*/ 485298 w 532193"/>
                  <a:gd name="connsiteY390" fmla="*/ 949603 h 1035328"/>
                  <a:gd name="connsiteX391" fmla="*/ 486309 w 532193"/>
                  <a:gd name="connsiteY391" fmla="*/ 949082 h 1035328"/>
                  <a:gd name="connsiteX392" fmla="*/ 487321 w 532193"/>
                  <a:gd name="connsiteY392" fmla="*/ 948561 h 1035328"/>
                  <a:gd name="connsiteX393" fmla="*/ 488333 w 532193"/>
                  <a:gd name="connsiteY393" fmla="*/ 948040 h 1035328"/>
                  <a:gd name="connsiteX394" fmla="*/ 489346 w 532193"/>
                  <a:gd name="connsiteY394" fmla="*/ 947519 h 1035328"/>
                  <a:gd name="connsiteX395" fmla="*/ 491630 w 532193"/>
                  <a:gd name="connsiteY395" fmla="*/ 946986 h 1035328"/>
                  <a:gd name="connsiteX396" fmla="*/ 493910 w 532193"/>
                  <a:gd name="connsiteY396" fmla="*/ 945945 h 1035328"/>
                  <a:gd name="connsiteX397" fmla="*/ 495985 w 532193"/>
                  <a:gd name="connsiteY397" fmla="*/ 944906 h 1035328"/>
                  <a:gd name="connsiteX398" fmla="*/ 499977 w 532193"/>
                  <a:gd name="connsiteY398" fmla="*/ 942215 h 1035328"/>
                  <a:gd name="connsiteX399" fmla="*/ 503026 w 532193"/>
                  <a:gd name="connsiteY399" fmla="*/ 941773 h 1035328"/>
                  <a:gd name="connsiteX400" fmla="*/ 506074 w 532193"/>
                  <a:gd name="connsiteY400" fmla="*/ 941231 h 1035328"/>
                  <a:gd name="connsiteX401" fmla="*/ 507340 w 532193"/>
                  <a:gd name="connsiteY401" fmla="*/ 940708 h 1035328"/>
                  <a:gd name="connsiteX402" fmla="*/ 508607 w 532193"/>
                  <a:gd name="connsiteY402" fmla="*/ 940183 h 1035328"/>
                  <a:gd name="connsiteX403" fmla="*/ 510891 w 532193"/>
                  <a:gd name="connsiteY403" fmla="*/ 939648 h 1035328"/>
                  <a:gd name="connsiteX404" fmla="*/ 511020 w 532193"/>
                  <a:gd name="connsiteY404" fmla="*/ 939648 h 1035328"/>
                  <a:gd name="connsiteX405" fmla="*/ 513187 w 532193"/>
                  <a:gd name="connsiteY405" fmla="*/ 940135 h 1035328"/>
                  <a:gd name="connsiteX406" fmla="*/ 514676 w 532193"/>
                  <a:gd name="connsiteY406" fmla="*/ 940625 h 1035328"/>
                  <a:gd name="connsiteX407" fmla="*/ 514719 w 532193"/>
                  <a:gd name="connsiteY407" fmla="*/ 940625 h 1035328"/>
                  <a:gd name="connsiteX408" fmla="*/ 516241 w 532193"/>
                  <a:gd name="connsiteY408" fmla="*/ 940102 h 1035328"/>
                  <a:gd name="connsiteX409" fmla="*/ 520052 w 532193"/>
                  <a:gd name="connsiteY409" fmla="*/ 939548 h 1035328"/>
                  <a:gd name="connsiteX410" fmla="*/ 521086 w 532193"/>
                  <a:gd name="connsiteY410" fmla="*/ 939543 h 1035328"/>
                  <a:gd name="connsiteX411" fmla="*/ 523880 w 532193"/>
                  <a:gd name="connsiteY411" fmla="*/ 940526 h 1035328"/>
                  <a:gd name="connsiteX412" fmla="*/ 525073 w 532193"/>
                  <a:gd name="connsiteY412" fmla="*/ 941530 h 1035328"/>
                  <a:gd name="connsiteX413" fmla="*/ 525113 w 532193"/>
                  <a:gd name="connsiteY413" fmla="*/ 941530 h 1035328"/>
                  <a:gd name="connsiteX414" fmla="*/ 525151 w 532193"/>
                  <a:gd name="connsiteY414" fmla="*/ 941530 h 1035328"/>
                  <a:gd name="connsiteX415" fmla="*/ 526656 w 532193"/>
                  <a:gd name="connsiteY415" fmla="*/ 943039 h 1035328"/>
                  <a:gd name="connsiteX416" fmla="*/ 527687 w 532193"/>
                  <a:gd name="connsiteY416" fmla="*/ 944555 h 1035328"/>
                  <a:gd name="connsiteX417" fmla="*/ 527690 w 532193"/>
                  <a:gd name="connsiteY417" fmla="*/ 944555 h 1035328"/>
                  <a:gd name="connsiteX418" fmla="*/ 527730 w 532193"/>
                  <a:gd name="connsiteY418" fmla="*/ 944555 h 1035328"/>
                  <a:gd name="connsiteX419" fmla="*/ 529514 w 532193"/>
                  <a:gd name="connsiteY419" fmla="*/ 948399 h 1035328"/>
                  <a:gd name="connsiteX420" fmla="*/ 531129 w 532193"/>
                  <a:gd name="connsiteY420" fmla="*/ 951642 h 1035328"/>
                  <a:gd name="connsiteX421" fmla="*/ 532191 w 532193"/>
                  <a:gd name="connsiteY421" fmla="*/ 955802 h 1035328"/>
                  <a:gd name="connsiteX422" fmla="*/ 530967 w 532193"/>
                  <a:gd name="connsiteY422" fmla="*/ 960091 h 1035328"/>
                  <a:gd name="connsiteX423" fmla="*/ 529723 w 532193"/>
                  <a:gd name="connsiteY423" fmla="*/ 962652 h 1035328"/>
                  <a:gd name="connsiteX424" fmla="*/ 527633 w 532193"/>
                  <a:gd name="connsiteY424" fmla="*/ 966999 h 1035328"/>
                  <a:gd name="connsiteX425" fmla="*/ 526736 w 532193"/>
                  <a:gd name="connsiteY425" fmla="*/ 968637 h 1035328"/>
                  <a:gd name="connsiteX426" fmla="*/ 525486 w 532193"/>
                  <a:gd name="connsiteY426" fmla="*/ 970738 h 1035328"/>
                  <a:gd name="connsiteX427" fmla="*/ 524243 w 532193"/>
                  <a:gd name="connsiteY427" fmla="*/ 973349 h 1035328"/>
                  <a:gd name="connsiteX428" fmla="*/ 523799 w 532193"/>
                  <a:gd name="connsiteY428" fmla="*/ 974627 h 1035328"/>
                  <a:gd name="connsiteX429" fmla="*/ 522995 w 532193"/>
                  <a:gd name="connsiteY429" fmla="*/ 975654 h 1035328"/>
                  <a:gd name="connsiteX430" fmla="*/ 521938 w 532193"/>
                  <a:gd name="connsiteY430" fmla="*/ 976683 h 1035328"/>
                  <a:gd name="connsiteX431" fmla="*/ 521235 w 532193"/>
                  <a:gd name="connsiteY431" fmla="*/ 977507 h 1035328"/>
                  <a:gd name="connsiteX432" fmla="*/ 519276 w 532193"/>
                  <a:gd name="connsiteY432" fmla="*/ 979768 h 1035328"/>
                  <a:gd name="connsiteX433" fmla="*/ 518721 w 532193"/>
                  <a:gd name="connsiteY433" fmla="*/ 980284 h 1035328"/>
                  <a:gd name="connsiteX434" fmla="*/ 518065 w 532193"/>
                  <a:gd name="connsiteY434" fmla="*/ 980799 h 1035328"/>
                  <a:gd name="connsiteX435" fmla="*/ 516703 w 532193"/>
                  <a:gd name="connsiteY435" fmla="*/ 981832 h 1035328"/>
                  <a:gd name="connsiteX436" fmla="*/ 514831 w 532193"/>
                  <a:gd name="connsiteY436" fmla="*/ 982868 h 1035328"/>
                  <a:gd name="connsiteX437" fmla="*/ 513666 w 532193"/>
                  <a:gd name="connsiteY437" fmla="*/ 983391 h 1035328"/>
                  <a:gd name="connsiteX438" fmla="*/ 512908 w 532193"/>
                  <a:gd name="connsiteY438" fmla="*/ 983910 h 1035328"/>
                  <a:gd name="connsiteX439" fmla="*/ 512156 w 532193"/>
                  <a:gd name="connsiteY439" fmla="*/ 984933 h 1035328"/>
                  <a:gd name="connsiteX440" fmla="*/ 511454 w 532193"/>
                  <a:gd name="connsiteY440" fmla="*/ 985961 h 1035328"/>
                  <a:gd name="connsiteX441" fmla="*/ 510397 w 532193"/>
                  <a:gd name="connsiteY441" fmla="*/ 986990 h 1035328"/>
                  <a:gd name="connsiteX442" fmla="*/ 508831 w 532193"/>
                  <a:gd name="connsiteY442" fmla="*/ 988026 h 1035328"/>
                  <a:gd name="connsiteX443" fmla="*/ 507615 w 532193"/>
                  <a:gd name="connsiteY443" fmla="*/ 988547 h 1035328"/>
                  <a:gd name="connsiteX444" fmla="*/ 506908 w 532193"/>
                  <a:gd name="connsiteY444" fmla="*/ 989065 h 1035328"/>
                  <a:gd name="connsiteX445" fmla="*/ 505851 w 532193"/>
                  <a:gd name="connsiteY445" fmla="*/ 990094 h 1035328"/>
                  <a:gd name="connsiteX446" fmla="*/ 504538 w 532193"/>
                  <a:gd name="connsiteY446" fmla="*/ 991128 h 1035328"/>
                  <a:gd name="connsiteX447" fmla="*/ 503284 w 532193"/>
                  <a:gd name="connsiteY447" fmla="*/ 992666 h 1035328"/>
                  <a:gd name="connsiteX448" fmla="*/ 502028 w 532193"/>
                  <a:gd name="connsiteY448" fmla="*/ 994208 h 1035328"/>
                  <a:gd name="connsiteX449" fmla="*/ 501066 w 532193"/>
                  <a:gd name="connsiteY449" fmla="*/ 994727 h 1035328"/>
                  <a:gd name="connsiteX450" fmla="*/ 499597 w 532193"/>
                  <a:gd name="connsiteY450" fmla="*/ 995253 h 1035328"/>
                  <a:gd name="connsiteX451" fmla="*/ 497776 w 532193"/>
                  <a:gd name="connsiteY451" fmla="*/ 996292 h 1035328"/>
                  <a:gd name="connsiteX452" fmla="*/ 495190 w 532193"/>
                  <a:gd name="connsiteY452" fmla="*/ 997336 h 1035328"/>
                  <a:gd name="connsiteX453" fmla="*/ 492956 w 532193"/>
                  <a:gd name="connsiteY453" fmla="*/ 997872 h 1035328"/>
                  <a:gd name="connsiteX454" fmla="*/ 491232 w 532193"/>
                  <a:gd name="connsiteY454" fmla="*/ 998398 h 1035328"/>
                  <a:gd name="connsiteX455" fmla="*/ 489157 w 532193"/>
                  <a:gd name="connsiteY455" fmla="*/ 999440 h 1035328"/>
                  <a:gd name="connsiteX456" fmla="*/ 484944 w 532193"/>
                  <a:gd name="connsiteY456" fmla="*/ 1000505 h 1035328"/>
                  <a:gd name="connsiteX457" fmla="*/ 480273 w 532193"/>
                  <a:gd name="connsiteY457" fmla="*/ 1001576 h 1035328"/>
                  <a:gd name="connsiteX458" fmla="*/ 478656 w 532193"/>
                  <a:gd name="connsiteY458" fmla="*/ 1002612 h 1035328"/>
                  <a:gd name="connsiteX459" fmla="*/ 477746 w 532193"/>
                  <a:gd name="connsiteY459" fmla="*/ 1003129 h 1035328"/>
                  <a:gd name="connsiteX460" fmla="*/ 475970 w 532193"/>
                  <a:gd name="connsiteY460" fmla="*/ 1003659 h 1035328"/>
                  <a:gd name="connsiteX461" fmla="*/ 474194 w 532193"/>
                  <a:gd name="connsiteY461" fmla="*/ 1004185 h 1035328"/>
                  <a:gd name="connsiteX462" fmla="*/ 472164 w 532193"/>
                  <a:gd name="connsiteY462" fmla="*/ 1004718 h 1035328"/>
                  <a:gd name="connsiteX463" fmla="*/ 470135 w 532193"/>
                  <a:gd name="connsiteY463" fmla="*/ 1005248 h 1035328"/>
                  <a:gd name="connsiteX464" fmla="*/ 468868 w 532193"/>
                  <a:gd name="connsiteY464" fmla="*/ 1005771 h 1035328"/>
                  <a:gd name="connsiteX465" fmla="*/ 467601 w 532193"/>
                  <a:gd name="connsiteY465" fmla="*/ 1006296 h 1035328"/>
                  <a:gd name="connsiteX466" fmla="*/ 464807 w 532193"/>
                  <a:gd name="connsiteY466" fmla="*/ 1006836 h 1035328"/>
                  <a:gd name="connsiteX467" fmla="*/ 462014 w 532193"/>
                  <a:gd name="connsiteY467" fmla="*/ 1007375 h 1035328"/>
                  <a:gd name="connsiteX468" fmla="*/ 460239 w 532193"/>
                  <a:gd name="connsiteY468" fmla="*/ 1007905 h 1035328"/>
                  <a:gd name="connsiteX469" fmla="*/ 458469 w 532193"/>
                  <a:gd name="connsiteY469" fmla="*/ 1008943 h 1035328"/>
                  <a:gd name="connsiteX470" fmla="*/ 454917 w 532193"/>
                  <a:gd name="connsiteY470" fmla="*/ 1009999 h 1035328"/>
                  <a:gd name="connsiteX471" fmla="*/ 451360 w 532193"/>
                  <a:gd name="connsiteY471" fmla="*/ 1010444 h 1035328"/>
                  <a:gd name="connsiteX472" fmla="*/ 447420 w 532193"/>
                  <a:gd name="connsiteY472" fmla="*/ 1013136 h 1035328"/>
                  <a:gd name="connsiteX473" fmla="*/ 445038 w 532193"/>
                  <a:gd name="connsiteY473" fmla="*/ 1014180 h 1035328"/>
                  <a:gd name="connsiteX474" fmla="*/ 443473 w 532193"/>
                  <a:gd name="connsiteY474" fmla="*/ 1015216 h 1035328"/>
                  <a:gd name="connsiteX475" fmla="*/ 442257 w 532193"/>
                  <a:gd name="connsiteY475" fmla="*/ 1015737 h 1035328"/>
                  <a:gd name="connsiteX476" fmla="*/ 441244 w 532193"/>
                  <a:gd name="connsiteY476" fmla="*/ 1016258 h 1035328"/>
                  <a:gd name="connsiteX477" fmla="*/ 440233 w 532193"/>
                  <a:gd name="connsiteY477" fmla="*/ 1016775 h 1035328"/>
                  <a:gd name="connsiteX478" fmla="*/ 439526 w 532193"/>
                  <a:gd name="connsiteY478" fmla="*/ 1017294 h 1035328"/>
                  <a:gd name="connsiteX479" fmla="*/ 438469 w 532193"/>
                  <a:gd name="connsiteY479" fmla="*/ 1018324 h 1035328"/>
                  <a:gd name="connsiteX480" fmla="*/ 436342 w 532193"/>
                  <a:gd name="connsiteY480" fmla="*/ 1019365 h 1035328"/>
                  <a:gd name="connsiteX481" fmla="*/ 433153 w 532193"/>
                  <a:gd name="connsiteY481" fmla="*/ 1020925 h 1035328"/>
                  <a:gd name="connsiteX482" fmla="*/ 429454 w 532193"/>
                  <a:gd name="connsiteY482" fmla="*/ 1022492 h 1035328"/>
                  <a:gd name="connsiteX483" fmla="*/ 426820 w 532193"/>
                  <a:gd name="connsiteY483" fmla="*/ 1023540 h 1035328"/>
                  <a:gd name="connsiteX484" fmla="*/ 423472 w 532193"/>
                  <a:gd name="connsiteY484" fmla="*/ 1024597 h 1035328"/>
                  <a:gd name="connsiteX485" fmla="*/ 420476 w 532193"/>
                  <a:gd name="connsiteY485" fmla="*/ 1025137 h 1035328"/>
                  <a:gd name="connsiteX486" fmla="*/ 419718 w 532193"/>
                  <a:gd name="connsiteY486" fmla="*/ 1025656 h 1035328"/>
                  <a:gd name="connsiteX487" fmla="*/ 418960 w 532193"/>
                  <a:gd name="connsiteY487" fmla="*/ 1026173 h 1035328"/>
                  <a:gd name="connsiteX488" fmla="*/ 418202 w 532193"/>
                  <a:gd name="connsiteY488" fmla="*/ 1026691 h 1035328"/>
                  <a:gd name="connsiteX489" fmla="*/ 417445 w 532193"/>
                  <a:gd name="connsiteY489" fmla="*/ 1027206 h 1035328"/>
                  <a:gd name="connsiteX490" fmla="*/ 416433 w 532193"/>
                  <a:gd name="connsiteY490" fmla="*/ 1027727 h 1035328"/>
                  <a:gd name="connsiteX491" fmla="*/ 415419 w 532193"/>
                  <a:gd name="connsiteY491" fmla="*/ 1028245 h 1035328"/>
                  <a:gd name="connsiteX492" fmla="*/ 413136 w 532193"/>
                  <a:gd name="connsiteY492" fmla="*/ 1028780 h 1035328"/>
                  <a:gd name="connsiteX493" fmla="*/ 410851 w 532193"/>
                  <a:gd name="connsiteY493" fmla="*/ 1029313 h 1035328"/>
                  <a:gd name="connsiteX494" fmla="*/ 409838 w 532193"/>
                  <a:gd name="connsiteY494" fmla="*/ 1029834 h 1035328"/>
                  <a:gd name="connsiteX495" fmla="*/ 408827 w 532193"/>
                  <a:gd name="connsiteY495" fmla="*/ 1030355 h 1035328"/>
                  <a:gd name="connsiteX496" fmla="*/ 406542 w 532193"/>
                  <a:gd name="connsiteY496" fmla="*/ 1030889 h 1035328"/>
                  <a:gd name="connsiteX497" fmla="*/ 404258 w 532193"/>
                  <a:gd name="connsiteY497" fmla="*/ 1031422 h 1035328"/>
                  <a:gd name="connsiteX498" fmla="*/ 398411 w 532193"/>
                  <a:gd name="connsiteY498" fmla="*/ 1031996 h 1035328"/>
                  <a:gd name="connsiteX499" fmla="*/ 397458 w 532193"/>
                  <a:gd name="connsiteY499" fmla="*/ 1032002 h 1035328"/>
                  <a:gd name="connsiteX500" fmla="*/ 392553 w 532193"/>
                  <a:gd name="connsiteY500" fmla="*/ 1031551 h 1035328"/>
                  <a:gd name="connsiteX501" fmla="*/ 390387 w 532193"/>
                  <a:gd name="connsiteY501" fmla="*/ 1031068 h 1035328"/>
                  <a:gd name="connsiteX502" fmla="*/ 390257 w 532193"/>
                  <a:gd name="connsiteY502" fmla="*/ 1031068 h 1035328"/>
                  <a:gd name="connsiteX503" fmla="*/ 390152 w 532193"/>
                  <a:gd name="connsiteY503" fmla="*/ 1031068 h 1035328"/>
                  <a:gd name="connsiteX504" fmla="*/ 387962 w 532193"/>
                  <a:gd name="connsiteY504" fmla="*/ 1030586 h 1035328"/>
                  <a:gd name="connsiteX505" fmla="*/ 387206 w 532193"/>
                  <a:gd name="connsiteY505" fmla="*/ 1030085 h 1035328"/>
                  <a:gd name="connsiteX506" fmla="*/ 387193 w 532193"/>
                  <a:gd name="connsiteY506" fmla="*/ 1030085 h 1035328"/>
                  <a:gd name="connsiteX507" fmla="*/ 387181 w 532193"/>
                  <a:gd name="connsiteY507" fmla="*/ 1030085 h 1035328"/>
                  <a:gd name="connsiteX508" fmla="*/ 386423 w 532193"/>
                  <a:gd name="connsiteY508" fmla="*/ 1029585 h 1035328"/>
                  <a:gd name="connsiteX509" fmla="*/ 384534 w 532193"/>
                  <a:gd name="connsiteY509" fmla="*/ 1029097 h 1035328"/>
                  <a:gd name="connsiteX510" fmla="*/ 384434 w 532193"/>
                  <a:gd name="connsiteY510" fmla="*/ 1029097 h 1035328"/>
                  <a:gd name="connsiteX511" fmla="*/ 384104 w 532193"/>
                  <a:gd name="connsiteY511" fmla="*/ 1029099 h 1035328"/>
                  <a:gd name="connsiteX512" fmla="*/ 382073 w 532193"/>
                  <a:gd name="connsiteY512" fmla="*/ 1027291 h 1035328"/>
                  <a:gd name="connsiteX513" fmla="*/ 380196 w 532193"/>
                  <a:gd name="connsiteY513" fmla="*/ 1023036 h 1035328"/>
                  <a:gd name="connsiteX514" fmla="*/ 380192 w 532193"/>
                  <a:gd name="connsiteY514" fmla="*/ 1023036 h 1035328"/>
                  <a:gd name="connsiteX515" fmla="*/ 380190 w 532193"/>
                  <a:gd name="connsiteY515" fmla="*/ 1023036 h 1035328"/>
                  <a:gd name="connsiteX516" fmla="*/ 378898 w 532193"/>
                  <a:gd name="connsiteY516" fmla="*/ 1016486 h 1035328"/>
                  <a:gd name="connsiteX517" fmla="*/ 377211 w 532193"/>
                  <a:gd name="connsiteY517" fmla="*/ 1001696 h 1035328"/>
                  <a:gd name="connsiteX518" fmla="*/ 377208 w 532193"/>
                  <a:gd name="connsiteY518" fmla="*/ 1001696 h 1035328"/>
                  <a:gd name="connsiteX519" fmla="*/ 377204 w 532193"/>
                  <a:gd name="connsiteY519" fmla="*/ 1001696 h 1035328"/>
                  <a:gd name="connsiteX520" fmla="*/ 375869 w 532193"/>
                  <a:gd name="connsiteY520" fmla="*/ 995753 h 1035328"/>
                  <a:gd name="connsiteX521" fmla="*/ 375117 w 532193"/>
                  <a:gd name="connsiteY521" fmla="*/ 992251 h 1035328"/>
                  <a:gd name="connsiteX522" fmla="*/ 374018 w 532193"/>
                  <a:gd name="connsiteY522" fmla="*/ 989513 h 1035328"/>
                  <a:gd name="connsiteX523" fmla="*/ 373184 w 532193"/>
                  <a:gd name="connsiteY523" fmla="*/ 987487 h 1035328"/>
                  <a:gd name="connsiteX524" fmla="*/ 373182 w 532193"/>
                  <a:gd name="connsiteY524" fmla="*/ 987487 h 1035328"/>
                  <a:gd name="connsiteX525" fmla="*/ 373181 w 532193"/>
                  <a:gd name="connsiteY525" fmla="*/ 987487 h 1035328"/>
                  <a:gd name="connsiteX526" fmla="*/ 372703 w 532193"/>
                  <a:gd name="connsiteY526" fmla="*/ 985507 h 1035328"/>
                  <a:gd name="connsiteX527" fmla="*/ 371378 w 532193"/>
                  <a:gd name="connsiteY527" fmla="*/ 980383 h 1035328"/>
                  <a:gd name="connsiteX528" fmla="*/ 371374 w 532193"/>
                  <a:gd name="connsiteY528" fmla="*/ 980383 h 1035328"/>
                  <a:gd name="connsiteX529" fmla="*/ 371370 w 532193"/>
                  <a:gd name="connsiteY529" fmla="*/ 980383 h 1035328"/>
                  <a:gd name="connsiteX530" fmla="*/ 370038 w 532193"/>
                  <a:gd name="connsiteY530" fmla="*/ 974748 h 1035328"/>
                  <a:gd name="connsiteX531" fmla="*/ 369553 w 532193"/>
                  <a:gd name="connsiteY531" fmla="*/ 972257 h 1035328"/>
                  <a:gd name="connsiteX532" fmla="*/ 369552 w 532193"/>
                  <a:gd name="connsiteY532" fmla="*/ 972257 h 1035328"/>
                  <a:gd name="connsiteX533" fmla="*/ 369551 w 532193"/>
                  <a:gd name="connsiteY533" fmla="*/ 972257 h 1035328"/>
                  <a:gd name="connsiteX534" fmla="*/ 368468 w 532193"/>
                  <a:gd name="connsiteY534" fmla="*/ 970742 h 1035328"/>
                  <a:gd name="connsiteX535" fmla="*/ 367130 w 532193"/>
                  <a:gd name="connsiteY535" fmla="*/ 969229 h 1035328"/>
                  <a:gd name="connsiteX536" fmla="*/ 367127 w 532193"/>
                  <a:gd name="connsiteY536" fmla="*/ 969229 h 1035328"/>
                  <a:gd name="connsiteX537" fmla="*/ 367114 w 532193"/>
                  <a:gd name="connsiteY537" fmla="*/ 969232 h 1035328"/>
                  <a:gd name="connsiteX538" fmla="*/ 366411 w 532193"/>
                  <a:gd name="connsiteY538" fmla="*/ 968830 h 1035328"/>
                  <a:gd name="connsiteX539" fmla="*/ 362943 w 532193"/>
                  <a:gd name="connsiteY539" fmla="*/ 966224 h 1035328"/>
                  <a:gd name="connsiteX540" fmla="*/ 362920 w 532193"/>
                  <a:gd name="connsiteY540" fmla="*/ 966224 h 1035328"/>
                  <a:gd name="connsiteX541" fmla="*/ 362875 w 532193"/>
                  <a:gd name="connsiteY541" fmla="*/ 966224 h 1035328"/>
                  <a:gd name="connsiteX542" fmla="*/ 361080 w 532193"/>
                  <a:gd name="connsiteY542" fmla="*/ 965428 h 1035328"/>
                  <a:gd name="connsiteX543" fmla="*/ 361375 w 532193"/>
                  <a:gd name="connsiteY543" fmla="*/ 960030 h 1035328"/>
                  <a:gd name="connsiteX544" fmla="*/ 361898 w 532193"/>
                  <a:gd name="connsiteY544" fmla="*/ 955036 h 1035328"/>
                  <a:gd name="connsiteX545" fmla="*/ 361895 w 532193"/>
                  <a:gd name="connsiteY545" fmla="*/ 955038 h 1035328"/>
                  <a:gd name="connsiteX546" fmla="*/ 361881 w 532193"/>
                  <a:gd name="connsiteY546" fmla="*/ 955036 h 1035328"/>
                  <a:gd name="connsiteX547" fmla="*/ 361876 w 532193"/>
                  <a:gd name="connsiteY547" fmla="*/ 955036 h 1035328"/>
                  <a:gd name="connsiteX548" fmla="*/ 360845 w 532193"/>
                  <a:gd name="connsiteY548" fmla="*/ 953520 h 1035328"/>
                  <a:gd name="connsiteX549" fmla="*/ 359181 w 532193"/>
                  <a:gd name="connsiteY549" fmla="*/ 952013 h 1035328"/>
                  <a:gd name="connsiteX550" fmla="*/ 359098 w 532193"/>
                  <a:gd name="connsiteY550" fmla="*/ 952013 h 1035328"/>
                  <a:gd name="connsiteX551" fmla="*/ 359017 w 532193"/>
                  <a:gd name="connsiteY551" fmla="*/ 952013 h 1035328"/>
                  <a:gd name="connsiteX552" fmla="*/ 357402 w 532193"/>
                  <a:gd name="connsiteY552" fmla="*/ 950506 h 1035328"/>
                  <a:gd name="connsiteX553" fmla="*/ 356319 w 532193"/>
                  <a:gd name="connsiteY553" fmla="*/ 948991 h 1035328"/>
                  <a:gd name="connsiteX554" fmla="*/ 356316 w 532193"/>
                  <a:gd name="connsiteY554" fmla="*/ 948991 h 1035328"/>
                  <a:gd name="connsiteX555" fmla="*/ 356300 w 532193"/>
                  <a:gd name="connsiteY555" fmla="*/ 948991 h 1035328"/>
                  <a:gd name="connsiteX556" fmla="*/ 354923 w 532193"/>
                  <a:gd name="connsiteY556" fmla="*/ 942591 h 1035328"/>
                  <a:gd name="connsiteX557" fmla="*/ 354411 w 532193"/>
                  <a:gd name="connsiteY557" fmla="*/ 937814 h 1035328"/>
                  <a:gd name="connsiteX558" fmla="*/ 354411 w 532193"/>
                  <a:gd name="connsiteY558" fmla="*/ 937814 h 1035328"/>
                  <a:gd name="connsiteX559" fmla="*/ 354410 w 532193"/>
                  <a:gd name="connsiteY559" fmla="*/ 937814 h 1035328"/>
                  <a:gd name="connsiteX560" fmla="*/ 353682 w 532193"/>
                  <a:gd name="connsiteY560" fmla="*/ 936345 h 1035328"/>
                  <a:gd name="connsiteX561" fmla="*/ 352538 w 532193"/>
                  <a:gd name="connsiteY561" fmla="*/ 934069 h 1035328"/>
                  <a:gd name="connsiteX562" fmla="*/ 352049 w 532193"/>
                  <a:gd name="connsiteY562" fmla="*/ 922114 h 1035328"/>
                  <a:gd name="connsiteX563" fmla="*/ 353059 w 532193"/>
                  <a:gd name="connsiteY563" fmla="*/ 916809 h 1035328"/>
                  <a:gd name="connsiteX564" fmla="*/ 352078 w 532193"/>
                  <a:gd name="connsiteY564" fmla="*/ 915443 h 1035328"/>
                  <a:gd name="connsiteX565" fmla="*/ 352077 w 532193"/>
                  <a:gd name="connsiteY565" fmla="*/ 915443 h 1035328"/>
                  <a:gd name="connsiteX566" fmla="*/ 352077 w 532193"/>
                  <a:gd name="connsiteY566" fmla="*/ 915443 h 1035328"/>
                  <a:gd name="connsiteX567" fmla="*/ 351328 w 532193"/>
                  <a:gd name="connsiteY567" fmla="*/ 912146 h 1035328"/>
                  <a:gd name="connsiteX568" fmla="*/ 349662 w 532193"/>
                  <a:gd name="connsiteY568" fmla="*/ 907326 h 1035328"/>
                  <a:gd name="connsiteX569" fmla="*/ 349647 w 532193"/>
                  <a:gd name="connsiteY569" fmla="*/ 907326 h 1035328"/>
                  <a:gd name="connsiteX570" fmla="*/ 349640 w 532193"/>
                  <a:gd name="connsiteY570" fmla="*/ 907326 h 1035328"/>
                  <a:gd name="connsiteX571" fmla="*/ 348922 w 532193"/>
                  <a:gd name="connsiteY571" fmla="*/ 906317 h 1035328"/>
                  <a:gd name="connsiteX572" fmla="*/ 348205 w 532193"/>
                  <a:gd name="connsiteY572" fmla="*/ 905308 h 1035328"/>
                  <a:gd name="connsiteX573" fmla="*/ 348199 w 532193"/>
                  <a:gd name="connsiteY573" fmla="*/ 905308 h 1035328"/>
                  <a:gd name="connsiteX574" fmla="*/ 348192 w 532193"/>
                  <a:gd name="connsiteY574" fmla="*/ 905308 h 1035328"/>
                  <a:gd name="connsiteX575" fmla="*/ 347119 w 532193"/>
                  <a:gd name="connsiteY575" fmla="*/ 904301 h 1035328"/>
                  <a:gd name="connsiteX576" fmla="*/ 346044 w 532193"/>
                  <a:gd name="connsiteY576" fmla="*/ 903295 h 1035328"/>
                  <a:gd name="connsiteX577" fmla="*/ 346039 w 532193"/>
                  <a:gd name="connsiteY577" fmla="*/ 903295 h 1035328"/>
                  <a:gd name="connsiteX578" fmla="*/ 346033 w 532193"/>
                  <a:gd name="connsiteY578" fmla="*/ 903295 h 1035328"/>
                  <a:gd name="connsiteX579" fmla="*/ 345311 w 532193"/>
                  <a:gd name="connsiteY579" fmla="*/ 901779 h 1035328"/>
                  <a:gd name="connsiteX580" fmla="*/ 344539 w 532193"/>
                  <a:gd name="connsiteY580" fmla="*/ 900260 h 1035328"/>
                  <a:gd name="connsiteX581" fmla="*/ 344529 w 532193"/>
                  <a:gd name="connsiteY581" fmla="*/ 900260 h 1035328"/>
                  <a:gd name="connsiteX582" fmla="*/ 344524 w 532193"/>
                  <a:gd name="connsiteY582" fmla="*/ 900260 h 1035328"/>
                  <a:gd name="connsiteX583" fmla="*/ 343755 w 532193"/>
                  <a:gd name="connsiteY583" fmla="*/ 899251 h 1035328"/>
                  <a:gd name="connsiteX584" fmla="*/ 343038 w 532193"/>
                  <a:gd name="connsiteY584" fmla="*/ 898242 h 1035328"/>
                  <a:gd name="connsiteX585" fmla="*/ 343032 w 532193"/>
                  <a:gd name="connsiteY585" fmla="*/ 898242 h 1035328"/>
                  <a:gd name="connsiteX586" fmla="*/ 343025 w 532193"/>
                  <a:gd name="connsiteY586" fmla="*/ 898242 h 1035328"/>
                  <a:gd name="connsiteX587" fmla="*/ 341952 w 532193"/>
                  <a:gd name="connsiteY587" fmla="*/ 897235 h 1035328"/>
                  <a:gd name="connsiteX588" fmla="*/ 340629 w 532193"/>
                  <a:gd name="connsiteY588" fmla="*/ 896231 h 1035328"/>
                  <a:gd name="connsiteX589" fmla="*/ 340617 w 532193"/>
                  <a:gd name="connsiteY589" fmla="*/ 896231 h 1035328"/>
                  <a:gd name="connsiteX590" fmla="*/ 340595 w 532193"/>
                  <a:gd name="connsiteY590" fmla="*/ 896231 h 1035328"/>
                  <a:gd name="connsiteX591" fmla="*/ 339633 w 532193"/>
                  <a:gd name="connsiteY591" fmla="*/ 894716 h 1035328"/>
                  <a:gd name="connsiteX592" fmla="*/ 339009 w 532193"/>
                  <a:gd name="connsiteY592" fmla="*/ 893198 h 1035328"/>
                  <a:gd name="connsiteX593" fmla="*/ 339005 w 532193"/>
                  <a:gd name="connsiteY593" fmla="*/ 893198 h 1035328"/>
                  <a:gd name="connsiteX594" fmla="*/ 339001 w 532193"/>
                  <a:gd name="connsiteY594" fmla="*/ 893198 h 1035328"/>
                  <a:gd name="connsiteX595" fmla="*/ 336014 w 532193"/>
                  <a:gd name="connsiteY595" fmla="*/ 889613 h 1035328"/>
                  <a:gd name="connsiteX596" fmla="*/ 334672 w 532193"/>
                  <a:gd name="connsiteY596" fmla="*/ 887135 h 1035328"/>
                  <a:gd name="connsiteX597" fmla="*/ 334663 w 532193"/>
                  <a:gd name="connsiteY597" fmla="*/ 887135 h 1035328"/>
                  <a:gd name="connsiteX598" fmla="*/ 334657 w 532193"/>
                  <a:gd name="connsiteY598" fmla="*/ 887135 h 1035328"/>
                  <a:gd name="connsiteX599" fmla="*/ 333934 w 532193"/>
                  <a:gd name="connsiteY599" fmla="*/ 885617 h 1035328"/>
                  <a:gd name="connsiteX600" fmla="*/ 333460 w 532193"/>
                  <a:gd name="connsiteY600" fmla="*/ 884095 h 1035328"/>
                  <a:gd name="connsiteX601" fmla="*/ 333458 w 532193"/>
                  <a:gd name="connsiteY601" fmla="*/ 884095 h 1035328"/>
                  <a:gd name="connsiteX602" fmla="*/ 333457 w 532193"/>
                  <a:gd name="connsiteY602" fmla="*/ 884095 h 1035328"/>
                  <a:gd name="connsiteX603" fmla="*/ 332678 w 532193"/>
                  <a:gd name="connsiteY603" fmla="*/ 882576 h 1035328"/>
                  <a:gd name="connsiteX604" fmla="*/ 331648 w 532193"/>
                  <a:gd name="connsiteY604" fmla="*/ 881061 h 1035328"/>
                  <a:gd name="connsiteX605" fmla="*/ 331644 w 532193"/>
                  <a:gd name="connsiteY605" fmla="*/ 881061 h 1035328"/>
                  <a:gd name="connsiteX606" fmla="*/ 331631 w 532193"/>
                  <a:gd name="connsiteY606" fmla="*/ 881061 h 1035328"/>
                  <a:gd name="connsiteX607" fmla="*/ 330278 w 532193"/>
                  <a:gd name="connsiteY607" fmla="*/ 877208 h 1035328"/>
                  <a:gd name="connsiteX608" fmla="*/ 329695 w 532193"/>
                  <a:gd name="connsiteY608" fmla="*/ 874972 h 1035328"/>
                  <a:gd name="connsiteX609" fmla="*/ 329693 w 532193"/>
                  <a:gd name="connsiteY609" fmla="*/ 874972 h 1035328"/>
                  <a:gd name="connsiteX610" fmla="*/ 329691 w 532193"/>
                  <a:gd name="connsiteY610" fmla="*/ 874972 h 1035328"/>
                  <a:gd name="connsiteX611" fmla="*/ 328658 w 532193"/>
                  <a:gd name="connsiteY611" fmla="*/ 873457 h 1035328"/>
                  <a:gd name="connsiteX612" fmla="*/ 327676 w 532193"/>
                  <a:gd name="connsiteY612" fmla="*/ 871941 h 1035328"/>
                  <a:gd name="connsiteX613" fmla="*/ 327675 w 532193"/>
                  <a:gd name="connsiteY613" fmla="*/ 871941 h 1035328"/>
                  <a:gd name="connsiteX614" fmla="*/ 327673 w 532193"/>
                  <a:gd name="connsiteY614" fmla="*/ 871941 h 1035328"/>
                  <a:gd name="connsiteX615" fmla="*/ 326928 w 532193"/>
                  <a:gd name="connsiteY615" fmla="*/ 868948 h 1035328"/>
                  <a:gd name="connsiteX616" fmla="*/ 325570 w 532193"/>
                  <a:gd name="connsiteY616" fmla="*/ 865706 h 1035328"/>
                  <a:gd name="connsiteX617" fmla="*/ 324523 w 532193"/>
                  <a:gd name="connsiteY617" fmla="*/ 863119 h 1035328"/>
                  <a:gd name="connsiteX618" fmla="*/ 323990 w 532193"/>
                  <a:gd name="connsiteY618" fmla="*/ 860785 h 1035328"/>
                  <a:gd name="connsiteX619" fmla="*/ 323988 w 532193"/>
                  <a:gd name="connsiteY619" fmla="*/ 860785 h 1035328"/>
                  <a:gd name="connsiteX620" fmla="*/ 323987 w 532193"/>
                  <a:gd name="connsiteY620" fmla="*/ 860785 h 1035328"/>
                  <a:gd name="connsiteX621" fmla="*/ 323469 w 532193"/>
                  <a:gd name="connsiteY621" fmla="*/ 859828 h 1035328"/>
                  <a:gd name="connsiteX622" fmla="*/ 322382 w 532193"/>
                  <a:gd name="connsiteY622" fmla="*/ 858108 h 1035328"/>
                  <a:gd name="connsiteX623" fmla="*/ 321018 w 532193"/>
                  <a:gd name="connsiteY623" fmla="*/ 854460 h 1035328"/>
                  <a:gd name="connsiteX624" fmla="*/ 319703 w 532193"/>
                  <a:gd name="connsiteY624" fmla="*/ 850553 h 1035328"/>
                  <a:gd name="connsiteX625" fmla="*/ 318760 w 532193"/>
                  <a:gd name="connsiteY625" fmla="*/ 848122 h 1035328"/>
                  <a:gd name="connsiteX626" fmla="*/ 318287 w 532193"/>
                  <a:gd name="connsiteY626" fmla="*/ 846601 h 1035328"/>
                  <a:gd name="connsiteX627" fmla="*/ 318285 w 532193"/>
                  <a:gd name="connsiteY627" fmla="*/ 846601 h 1035328"/>
                  <a:gd name="connsiteX628" fmla="*/ 318283 w 532193"/>
                  <a:gd name="connsiteY628" fmla="*/ 846601 h 1035328"/>
                  <a:gd name="connsiteX629" fmla="*/ 317496 w 532193"/>
                  <a:gd name="connsiteY629" fmla="*/ 844318 h 1035328"/>
                  <a:gd name="connsiteX630" fmla="*/ 316295 w 532193"/>
                  <a:gd name="connsiteY630" fmla="*/ 841579 h 1035328"/>
                  <a:gd name="connsiteX631" fmla="*/ 315186 w 532193"/>
                  <a:gd name="connsiteY631" fmla="*/ 838030 h 1035328"/>
                  <a:gd name="connsiteX632" fmla="*/ 314491 w 532193"/>
                  <a:gd name="connsiteY632" fmla="*/ 834932 h 1035328"/>
                  <a:gd name="connsiteX633" fmla="*/ 314491 w 532193"/>
                  <a:gd name="connsiteY633" fmla="*/ 834932 h 1035328"/>
                  <a:gd name="connsiteX634" fmla="*/ 314486 w 532193"/>
                  <a:gd name="connsiteY634" fmla="*/ 834932 h 1035328"/>
                  <a:gd name="connsiteX635" fmla="*/ 314024 w 532193"/>
                  <a:gd name="connsiteY635" fmla="*/ 834277 h 1035328"/>
                  <a:gd name="connsiteX636" fmla="*/ 313040 w 532193"/>
                  <a:gd name="connsiteY636" fmla="*/ 832606 h 1035328"/>
                  <a:gd name="connsiteX637" fmla="*/ 311670 w 532193"/>
                  <a:gd name="connsiteY637" fmla="*/ 828501 h 1035328"/>
                  <a:gd name="connsiteX638" fmla="*/ 310311 w 532193"/>
                  <a:gd name="connsiteY638" fmla="*/ 825157 h 1035328"/>
                  <a:gd name="connsiteX639" fmla="*/ 309315 w 532193"/>
                  <a:gd name="connsiteY639" fmla="*/ 822570 h 1035328"/>
                  <a:gd name="connsiteX640" fmla="*/ 308832 w 532193"/>
                  <a:gd name="connsiteY640" fmla="*/ 820235 h 1035328"/>
                  <a:gd name="connsiteX641" fmla="*/ 308830 w 532193"/>
                  <a:gd name="connsiteY641" fmla="*/ 820235 h 1035328"/>
                  <a:gd name="connsiteX642" fmla="*/ 308829 w 532193"/>
                  <a:gd name="connsiteY642" fmla="*/ 820235 h 1035328"/>
                  <a:gd name="connsiteX643" fmla="*/ 308047 w 532193"/>
                  <a:gd name="connsiteY643" fmla="*/ 818462 h 1035328"/>
                  <a:gd name="connsiteX644" fmla="*/ 306700 w 532193"/>
                  <a:gd name="connsiteY644" fmla="*/ 816189 h 1035328"/>
                  <a:gd name="connsiteX645" fmla="*/ 305654 w 532193"/>
                  <a:gd name="connsiteY645" fmla="*/ 813655 h 1035328"/>
                  <a:gd name="connsiteX646" fmla="*/ 304602 w 532193"/>
                  <a:gd name="connsiteY646" fmla="*/ 810612 h 1035328"/>
                  <a:gd name="connsiteX647" fmla="*/ 303556 w 532193"/>
                  <a:gd name="connsiteY647" fmla="*/ 808081 h 1035328"/>
                  <a:gd name="connsiteX648" fmla="*/ 303033 w 532193"/>
                  <a:gd name="connsiteY648" fmla="*/ 806560 h 1035328"/>
                  <a:gd name="connsiteX649" fmla="*/ 303031 w 532193"/>
                  <a:gd name="connsiteY649" fmla="*/ 806560 h 1035328"/>
                  <a:gd name="connsiteX650" fmla="*/ 303030 w 532193"/>
                  <a:gd name="connsiteY650" fmla="*/ 806560 h 1035328"/>
                  <a:gd name="connsiteX651" fmla="*/ 302504 w 532193"/>
                  <a:gd name="connsiteY651" fmla="*/ 804988 h 1035328"/>
                  <a:gd name="connsiteX652" fmla="*/ 300694 w 532193"/>
                  <a:gd name="connsiteY652" fmla="*/ 801495 h 1035328"/>
                  <a:gd name="connsiteX653" fmla="*/ 300684 w 532193"/>
                  <a:gd name="connsiteY653" fmla="*/ 801495 h 1035328"/>
                  <a:gd name="connsiteX654" fmla="*/ 300677 w 532193"/>
                  <a:gd name="connsiteY654" fmla="*/ 801495 h 1035328"/>
                  <a:gd name="connsiteX655" fmla="*/ 299908 w 532193"/>
                  <a:gd name="connsiteY655" fmla="*/ 800334 h 1035328"/>
                  <a:gd name="connsiteX656" fmla="*/ 297485 w 532193"/>
                  <a:gd name="connsiteY656" fmla="*/ 797559 h 1035328"/>
                  <a:gd name="connsiteX657" fmla="*/ 296314 w 532193"/>
                  <a:gd name="connsiteY657" fmla="*/ 792940 h 1035328"/>
                  <a:gd name="connsiteX658" fmla="*/ 294989 w 532193"/>
                  <a:gd name="connsiteY658" fmla="*/ 788221 h 1035328"/>
                  <a:gd name="connsiteX659" fmla="*/ 294131 w 532193"/>
                  <a:gd name="connsiteY659" fmla="*/ 784261 h 1035328"/>
                  <a:gd name="connsiteX660" fmla="*/ 293634 w 532193"/>
                  <a:gd name="connsiteY660" fmla="*/ 780704 h 1035328"/>
                  <a:gd name="connsiteX661" fmla="*/ 293634 w 532193"/>
                  <a:gd name="connsiteY661" fmla="*/ 780704 h 1035328"/>
                  <a:gd name="connsiteX662" fmla="*/ 293631 w 532193"/>
                  <a:gd name="connsiteY662" fmla="*/ 780704 h 1035328"/>
                  <a:gd name="connsiteX663" fmla="*/ 292856 w 532193"/>
                  <a:gd name="connsiteY663" fmla="*/ 779440 h 1035328"/>
                  <a:gd name="connsiteX664" fmla="*/ 291828 w 532193"/>
                  <a:gd name="connsiteY664" fmla="*/ 778179 h 1035328"/>
                  <a:gd name="connsiteX665" fmla="*/ 291825 w 532193"/>
                  <a:gd name="connsiteY665" fmla="*/ 778179 h 1035328"/>
                  <a:gd name="connsiteX666" fmla="*/ 291819 w 532193"/>
                  <a:gd name="connsiteY666" fmla="*/ 778179 h 1035328"/>
                  <a:gd name="connsiteX667" fmla="*/ 290463 w 532193"/>
                  <a:gd name="connsiteY667" fmla="*/ 774732 h 1035328"/>
                  <a:gd name="connsiteX668" fmla="*/ 290097 w 532193"/>
                  <a:gd name="connsiteY668" fmla="*/ 773618 h 1035328"/>
                  <a:gd name="connsiteX669" fmla="*/ 290096 w 532193"/>
                  <a:gd name="connsiteY669" fmla="*/ 773618 h 1035328"/>
                  <a:gd name="connsiteX670" fmla="*/ 290093 w 532193"/>
                  <a:gd name="connsiteY670" fmla="*/ 773618 h 1035328"/>
                  <a:gd name="connsiteX671" fmla="*/ 288375 w 532193"/>
                  <a:gd name="connsiteY671" fmla="*/ 769972 h 1035328"/>
                  <a:gd name="connsiteX672" fmla="*/ 287860 w 532193"/>
                  <a:gd name="connsiteY672" fmla="*/ 769062 h 1035328"/>
                  <a:gd name="connsiteX673" fmla="*/ 287856 w 532193"/>
                  <a:gd name="connsiteY673" fmla="*/ 769062 h 1035328"/>
                  <a:gd name="connsiteX674" fmla="*/ 287855 w 532193"/>
                  <a:gd name="connsiteY674" fmla="*/ 769062 h 1035328"/>
                  <a:gd name="connsiteX675" fmla="*/ 287327 w 532193"/>
                  <a:gd name="connsiteY675" fmla="*/ 767286 h 1035328"/>
                  <a:gd name="connsiteX676" fmla="*/ 285506 w 532193"/>
                  <a:gd name="connsiteY676" fmla="*/ 763743 h 1035328"/>
                  <a:gd name="connsiteX677" fmla="*/ 282745 w 532193"/>
                  <a:gd name="connsiteY677" fmla="*/ 761993 h 1035328"/>
                  <a:gd name="connsiteX678" fmla="*/ 282739 w 532193"/>
                  <a:gd name="connsiteY678" fmla="*/ 761993 h 1035328"/>
                  <a:gd name="connsiteX679" fmla="*/ 282718 w 532193"/>
                  <a:gd name="connsiteY679" fmla="*/ 761993 h 1035328"/>
                  <a:gd name="connsiteX680" fmla="*/ 281393 w 532193"/>
                  <a:gd name="connsiteY680" fmla="*/ 759819 h 1035328"/>
                  <a:gd name="connsiteX681" fmla="*/ 280035 w 532193"/>
                  <a:gd name="connsiteY681" fmla="*/ 756782 h 1035328"/>
                  <a:gd name="connsiteX682" fmla="*/ 279042 w 532193"/>
                  <a:gd name="connsiteY682" fmla="*/ 754400 h 1035328"/>
                  <a:gd name="connsiteX683" fmla="*/ 278518 w 532193"/>
                  <a:gd name="connsiteY683" fmla="*/ 752878 h 1035328"/>
                  <a:gd name="connsiteX684" fmla="*/ 278515 w 532193"/>
                  <a:gd name="connsiteY684" fmla="*/ 752878 h 1035328"/>
                  <a:gd name="connsiteX685" fmla="*/ 278513 w 532193"/>
                  <a:gd name="connsiteY685" fmla="*/ 752878 h 1035328"/>
                  <a:gd name="connsiteX686" fmla="*/ 277997 w 532193"/>
                  <a:gd name="connsiteY686" fmla="*/ 752122 h 1035328"/>
                  <a:gd name="connsiteX687" fmla="*/ 276960 w 532193"/>
                  <a:gd name="connsiteY687" fmla="*/ 750348 h 1035328"/>
                  <a:gd name="connsiteX688" fmla="*/ 275603 w 532193"/>
                  <a:gd name="connsiteY688" fmla="*/ 747311 h 1035328"/>
                  <a:gd name="connsiteX689" fmla="*/ 274920 w 532193"/>
                  <a:gd name="connsiteY689" fmla="*/ 745284 h 1035328"/>
                  <a:gd name="connsiteX690" fmla="*/ 274920 w 532193"/>
                  <a:gd name="connsiteY690" fmla="*/ 745284 h 1035328"/>
                  <a:gd name="connsiteX691" fmla="*/ 274919 w 532193"/>
                  <a:gd name="connsiteY691" fmla="*/ 745284 h 1035328"/>
                  <a:gd name="connsiteX692" fmla="*/ 273883 w 532193"/>
                  <a:gd name="connsiteY692" fmla="*/ 743613 h 1035328"/>
                  <a:gd name="connsiteX693" fmla="*/ 272433 w 532193"/>
                  <a:gd name="connsiteY693" fmla="*/ 741340 h 1035328"/>
                  <a:gd name="connsiteX694" fmla="*/ 271752 w 532193"/>
                  <a:gd name="connsiteY694" fmla="*/ 739669 h 1035328"/>
                  <a:gd name="connsiteX695" fmla="*/ 271035 w 532193"/>
                  <a:gd name="connsiteY695" fmla="*/ 738708 h 1035328"/>
                  <a:gd name="connsiteX696" fmla="*/ 271029 w 532193"/>
                  <a:gd name="connsiteY696" fmla="*/ 738708 h 1035328"/>
                  <a:gd name="connsiteX697" fmla="*/ 271020 w 532193"/>
                  <a:gd name="connsiteY697" fmla="*/ 738708 h 1035328"/>
                  <a:gd name="connsiteX698" fmla="*/ 269640 w 532193"/>
                  <a:gd name="connsiteY698" fmla="*/ 732717 h 1035328"/>
                  <a:gd name="connsiteX699" fmla="*/ 269092 w 532193"/>
                  <a:gd name="connsiteY699" fmla="*/ 729059 h 1035328"/>
                  <a:gd name="connsiteX700" fmla="*/ 269091 w 532193"/>
                  <a:gd name="connsiteY700" fmla="*/ 729059 h 1035328"/>
                  <a:gd name="connsiteX701" fmla="*/ 269089 w 532193"/>
                  <a:gd name="connsiteY701" fmla="*/ 729059 h 1035328"/>
                  <a:gd name="connsiteX702" fmla="*/ 268571 w 532193"/>
                  <a:gd name="connsiteY702" fmla="*/ 728100 h 1035328"/>
                  <a:gd name="connsiteX703" fmla="*/ 267589 w 532193"/>
                  <a:gd name="connsiteY703" fmla="*/ 726786 h 1035328"/>
                  <a:gd name="connsiteX704" fmla="*/ 266187 w 532193"/>
                  <a:gd name="connsiteY704" fmla="*/ 724206 h 1035328"/>
                  <a:gd name="connsiteX705" fmla="*/ 264909 w 532193"/>
                  <a:gd name="connsiteY705" fmla="*/ 721982 h 1035328"/>
                  <a:gd name="connsiteX706" fmla="*/ 264890 w 532193"/>
                  <a:gd name="connsiteY706" fmla="*/ 721982 h 1035328"/>
                  <a:gd name="connsiteX707" fmla="*/ 264865 w 532193"/>
                  <a:gd name="connsiteY707" fmla="*/ 721982 h 1035328"/>
                  <a:gd name="connsiteX708" fmla="*/ 263917 w 532193"/>
                  <a:gd name="connsiteY708" fmla="*/ 721484 h 1035328"/>
                  <a:gd name="connsiteX709" fmla="*/ 262369 w 532193"/>
                  <a:gd name="connsiteY709" fmla="*/ 719565 h 1035328"/>
                  <a:gd name="connsiteX710" fmla="*/ 260814 w 532193"/>
                  <a:gd name="connsiteY710" fmla="*/ 716988 h 1035328"/>
                  <a:gd name="connsiteX711" fmla="*/ 260296 w 532193"/>
                  <a:gd name="connsiteY711" fmla="*/ 715925 h 1035328"/>
                  <a:gd name="connsiteX712" fmla="*/ 260293 w 532193"/>
                  <a:gd name="connsiteY712" fmla="*/ 715925 h 1035328"/>
                  <a:gd name="connsiteX713" fmla="*/ 260290 w 532193"/>
                  <a:gd name="connsiteY713" fmla="*/ 715925 h 1035328"/>
                  <a:gd name="connsiteX714" fmla="*/ 259465 w 532193"/>
                  <a:gd name="connsiteY714" fmla="*/ 714661 h 1035328"/>
                  <a:gd name="connsiteX715" fmla="*/ 258172 w 532193"/>
                  <a:gd name="connsiteY715" fmla="*/ 712845 h 1035328"/>
                  <a:gd name="connsiteX716" fmla="*/ 257177 w 532193"/>
                  <a:gd name="connsiteY716" fmla="*/ 710360 h 1035328"/>
                  <a:gd name="connsiteX717" fmla="*/ 256648 w 532193"/>
                  <a:gd name="connsiteY717" fmla="*/ 708330 h 1035328"/>
                  <a:gd name="connsiteX718" fmla="*/ 256645 w 532193"/>
                  <a:gd name="connsiteY718" fmla="*/ 708330 h 1035328"/>
                  <a:gd name="connsiteX719" fmla="*/ 256642 w 532193"/>
                  <a:gd name="connsiteY719" fmla="*/ 708330 h 1035328"/>
                  <a:gd name="connsiteX720" fmla="*/ 256128 w 532193"/>
                  <a:gd name="connsiteY720" fmla="*/ 707572 h 1035328"/>
                  <a:gd name="connsiteX721" fmla="*/ 255415 w 532193"/>
                  <a:gd name="connsiteY721" fmla="*/ 706817 h 1035328"/>
                  <a:gd name="connsiteX722" fmla="*/ 255407 w 532193"/>
                  <a:gd name="connsiteY722" fmla="*/ 706817 h 1035328"/>
                  <a:gd name="connsiteX723" fmla="*/ 255399 w 532193"/>
                  <a:gd name="connsiteY723" fmla="*/ 706817 h 1035328"/>
                  <a:gd name="connsiteX724" fmla="*/ 254056 w 532193"/>
                  <a:gd name="connsiteY724" fmla="*/ 704234 h 1035328"/>
                  <a:gd name="connsiteX725" fmla="*/ 252758 w 532193"/>
                  <a:gd name="connsiteY725" fmla="*/ 701961 h 1035328"/>
                  <a:gd name="connsiteX726" fmla="*/ 251458 w 532193"/>
                  <a:gd name="connsiteY726" fmla="*/ 699479 h 1035328"/>
                  <a:gd name="connsiteX727" fmla="*/ 250939 w 532193"/>
                  <a:gd name="connsiteY727" fmla="*/ 698212 h 1035328"/>
                  <a:gd name="connsiteX728" fmla="*/ 250935 w 532193"/>
                  <a:gd name="connsiteY728" fmla="*/ 698212 h 1035328"/>
                  <a:gd name="connsiteX729" fmla="*/ 250933 w 532193"/>
                  <a:gd name="connsiteY729" fmla="*/ 698212 h 1035328"/>
                  <a:gd name="connsiteX730" fmla="*/ 250418 w 532193"/>
                  <a:gd name="connsiteY730" fmla="*/ 697454 h 1035328"/>
                  <a:gd name="connsiteX731" fmla="*/ 249121 w 532193"/>
                  <a:gd name="connsiteY731" fmla="*/ 695281 h 1035328"/>
                  <a:gd name="connsiteX732" fmla="*/ 247825 w 532193"/>
                  <a:gd name="connsiteY732" fmla="*/ 693057 h 1035328"/>
                  <a:gd name="connsiteX733" fmla="*/ 246160 w 532193"/>
                  <a:gd name="connsiteY733" fmla="*/ 689613 h 1035328"/>
                  <a:gd name="connsiteX734" fmla="*/ 246158 w 532193"/>
                  <a:gd name="connsiteY734" fmla="*/ 689613 h 1035328"/>
                  <a:gd name="connsiteX735" fmla="*/ 246156 w 532193"/>
                  <a:gd name="connsiteY735" fmla="*/ 689613 h 1035328"/>
                  <a:gd name="connsiteX736" fmla="*/ 245740 w 532193"/>
                  <a:gd name="connsiteY736" fmla="*/ 688601 h 1035328"/>
                  <a:gd name="connsiteX737" fmla="*/ 245223 w 532193"/>
                  <a:gd name="connsiteY737" fmla="*/ 687588 h 1035328"/>
                  <a:gd name="connsiteX738" fmla="*/ 245219 w 532193"/>
                  <a:gd name="connsiteY738" fmla="*/ 687588 h 1035328"/>
                  <a:gd name="connsiteX739" fmla="*/ 245217 w 532193"/>
                  <a:gd name="connsiteY739" fmla="*/ 687588 h 1035328"/>
                  <a:gd name="connsiteX740" fmla="*/ 244701 w 532193"/>
                  <a:gd name="connsiteY740" fmla="*/ 686678 h 1035328"/>
                  <a:gd name="connsiteX741" fmla="*/ 243407 w 532193"/>
                  <a:gd name="connsiteY741" fmla="*/ 684657 h 1035328"/>
                  <a:gd name="connsiteX742" fmla="*/ 241747 w 532193"/>
                  <a:gd name="connsiteY742" fmla="*/ 681977 h 1035328"/>
                  <a:gd name="connsiteX743" fmla="*/ 240301 w 532193"/>
                  <a:gd name="connsiteY743" fmla="*/ 680007 h 1035328"/>
                  <a:gd name="connsiteX744" fmla="*/ 238800 w 532193"/>
                  <a:gd name="connsiteY744" fmla="*/ 677734 h 1035328"/>
                  <a:gd name="connsiteX745" fmla="*/ 237449 w 532193"/>
                  <a:gd name="connsiteY745" fmla="*/ 675305 h 1035328"/>
                  <a:gd name="connsiteX746" fmla="*/ 236412 w 532193"/>
                  <a:gd name="connsiteY746" fmla="*/ 673536 h 1035328"/>
                  <a:gd name="connsiteX747" fmla="*/ 234507 w 532193"/>
                  <a:gd name="connsiteY747" fmla="*/ 670911 h 1035328"/>
                  <a:gd name="connsiteX748" fmla="*/ 234499 w 532193"/>
                  <a:gd name="connsiteY748" fmla="*/ 670911 h 1035328"/>
                  <a:gd name="connsiteX749" fmla="*/ 234498 w 532193"/>
                  <a:gd name="connsiteY749" fmla="*/ 670911 h 1035328"/>
                  <a:gd name="connsiteX750" fmla="*/ 233097 w 532193"/>
                  <a:gd name="connsiteY750" fmla="*/ 668380 h 1035328"/>
                  <a:gd name="connsiteX751" fmla="*/ 231442 w 532193"/>
                  <a:gd name="connsiteY751" fmla="*/ 665855 h 1035328"/>
                  <a:gd name="connsiteX752" fmla="*/ 231440 w 532193"/>
                  <a:gd name="connsiteY752" fmla="*/ 665855 h 1035328"/>
                  <a:gd name="connsiteX753" fmla="*/ 231434 w 532193"/>
                  <a:gd name="connsiteY753" fmla="*/ 665855 h 1035328"/>
                  <a:gd name="connsiteX754" fmla="*/ 230717 w 532193"/>
                  <a:gd name="connsiteY754" fmla="*/ 664843 h 1035328"/>
                  <a:gd name="connsiteX755" fmla="*/ 230199 w 532193"/>
                  <a:gd name="connsiteY755" fmla="*/ 663830 h 1035328"/>
                  <a:gd name="connsiteX756" fmla="*/ 230196 w 532193"/>
                  <a:gd name="connsiteY756" fmla="*/ 663830 h 1035328"/>
                  <a:gd name="connsiteX757" fmla="*/ 230193 w 532193"/>
                  <a:gd name="connsiteY757" fmla="*/ 663830 h 1035328"/>
                  <a:gd name="connsiteX758" fmla="*/ 229677 w 532193"/>
                  <a:gd name="connsiteY758" fmla="*/ 662920 h 1035328"/>
                  <a:gd name="connsiteX759" fmla="*/ 228331 w 532193"/>
                  <a:gd name="connsiteY759" fmla="*/ 660849 h 1035328"/>
                  <a:gd name="connsiteX760" fmla="*/ 226723 w 532193"/>
                  <a:gd name="connsiteY760" fmla="*/ 658119 h 1035328"/>
                  <a:gd name="connsiteX761" fmla="*/ 225482 w 532193"/>
                  <a:gd name="connsiteY761" fmla="*/ 656402 h 1035328"/>
                  <a:gd name="connsiteX762" fmla="*/ 224238 w 532193"/>
                  <a:gd name="connsiteY762" fmla="*/ 654380 h 1035328"/>
                  <a:gd name="connsiteX763" fmla="*/ 222053 w 532193"/>
                  <a:gd name="connsiteY763" fmla="*/ 650027 h 1035328"/>
                  <a:gd name="connsiteX764" fmla="*/ 221373 w 532193"/>
                  <a:gd name="connsiteY764" fmla="*/ 648405 h 1035328"/>
                  <a:gd name="connsiteX765" fmla="*/ 220853 w 532193"/>
                  <a:gd name="connsiteY765" fmla="*/ 647138 h 1035328"/>
                  <a:gd name="connsiteX766" fmla="*/ 220850 w 532193"/>
                  <a:gd name="connsiteY766" fmla="*/ 647138 h 1035328"/>
                  <a:gd name="connsiteX767" fmla="*/ 220847 w 532193"/>
                  <a:gd name="connsiteY767" fmla="*/ 647138 h 1035328"/>
                  <a:gd name="connsiteX768" fmla="*/ 220331 w 532193"/>
                  <a:gd name="connsiteY768" fmla="*/ 646179 h 1035328"/>
                  <a:gd name="connsiteX769" fmla="*/ 219351 w 532193"/>
                  <a:gd name="connsiteY769" fmla="*/ 644868 h 1035328"/>
                  <a:gd name="connsiteX770" fmla="*/ 217720 w 532193"/>
                  <a:gd name="connsiteY770" fmla="*/ 640250 h 1035328"/>
                  <a:gd name="connsiteX771" fmla="*/ 216935 w 532193"/>
                  <a:gd name="connsiteY771" fmla="*/ 638325 h 1035328"/>
                  <a:gd name="connsiteX772" fmla="*/ 215842 w 532193"/>
                  <a:gd name="connsiteY772" fmla="*/ 636046 h 1035328"/>
                  <a:gd name="connsiteX773" fmla="*/ 215113 w 532193"/>
                  <a:gd name="connsiteY773" fmla="*/ 634478 h 1035328"/>
                  <a:gd name="connsiteX774" fmla="*/ 215112 w 532193"/>
                  <a:gd name="connsiteY774" fmla="*/ 634478 h 1035328"/>
                  <a:gd name="connsiteX775" fmla="*/ 215111 w 532193"/>
                  <a:gd name="connsiteY775" fmla="*/ 634478 h 1035328"/>
                  <a:gd name="connsiteX776" fmla="*/ 214477 w 532193"/>
                  <a:gd name="connsiteY776" fmla="*/ 632295 h 1035328"/>
                  <a:gd name="connsiteX777" fmla="*/ 212803 w 532193"/>
                  <a:gd name="connsiteY777" fmla="*/ 628193 h 1035328"/>
                  <a:gd name="connsiteX778" fmla="*/ 211447 w 532193"/>
                  <a:gd name="connsiteY778" fmla="*/ 625256 h 1035328"/>
                  <a:gd name="connsiteX779" fmla="*/ 210416 w 532193"/>
                  <a:gd name="connsiteY779" fmla="*/ 623995 h 1035328"/>
                  <a:gd name="connsiteX780" fmla="*/ 208814 w 532193"/>
                  <a:gd name="connsiteY780" fmla="*/ 621874 h 1035328"/>
                  <a:gd name="connsiteX781" fmla="*/ 205893 w 532193"/>
                  <a:gd name="connsiteY781" fmla="*/ 618802 h 1035328"/>
                  <a:gd name="connsiteX782" fmla="*/ 205829 w 532193"/>
                  <a:gd name="connsiteY782" fmla="*/ 618802 h 1035328"/>
                  <a:gd name="connsiteX783" fmla="*/ 202378 w 532193"/>
                  <a:gd name="connsiteY783" fmla="*/ 624390 h 1035328"/>
                  <a:gd name="connsiteX784" fmla="*/ 201507 w 532193"/>
                  <a:gd name="connsiteY784" fmla="*/ 628521 h 1035328"/>
                  <a:gd name="connsiteX785" fmla="*/ 199530 w 532193"/>
                  <a:gd name="connsiteY785" fmla="*/ 633785 h 1035328"/>
                  <a:gd name="connsiteX786" fmla="*/ 198052 w 532193"/>
                  <a:gd name="connsiteY786" fmla="*/ 638229 h 1035328"/>
                  <a:gd name="connsiteX787" fmla="*/ 197048 w 532193"/>
                  <a:gd name="connsiteY787" fmla="*/ 639513 h 1035328"/>
                  <a:gd name="connsiteX788" fmla="*/ 195293 w 532193"/>
                  <a:gd name="connsiteY788" fmla="*/ 641925 h 1035328"/>
                  <a:gd name="connsiteX789" fmla="*/ 193841 w 532193"/>
                  <a:gd name="connsiteY789" fmla="*/ 644028 h 1035328"/>
                  <a:gd name="connsiteX790" fmla="*/ 192583 w 532193"/>
                  <a:gd name="connsiteY790" fmla="*/ 645415 h 1035328"/>
                  <a:gd name="connsiteX791" fmla="*/ 191321 w 532193"/>
                  <a:gd name="connsiteY791" fmla="*/ 646444 h 1035328"/>
                  <a:gd name="connsiteX792" fmla="*/ 189568 w 532193"/>
                  <a:gd name="connsiteY792" fmla="*/ 648856 h 1035328"/>
                  <a:gd name="connsiteX793" fmla="*/ 187819 w 532193"/>
                  <a:gd name="connsiteY793" fmla="*/ 651878 h 1035328"/>
                  <a:gd name="connsiteX794" fmla="*/ 186562 w 532193"/>
                  <a:gd name="connsiteY794" fmla="*/ 653318 h 1035328"/>
                  <a:gd name="connsiteX795" fmla="*/ 184955 w 532193"/>
                  <a:gd name="connsiteY795" fmla="*/ 655219 h 1035328"/>
                  <a:gd name="connsiteX796" fmla="*/ 183553 w 532193"/>
                  <a:gd name="connsiteY796" fmla="*/ 657220 h 1035328"/>
                  <a:gd name="connsiteX797" fmla="*/ 182049 w 532193"/>
                  <a:gd name="connsiteY797" fmla="*/ 659271 h 1035328"/>
                  <a:gd name="connsiteX798" fmla="*/ 180551 w 532193"/>
                  <a:gd name="connsiteY798" fmla="*/ 661938 h 1035328"/>
                  <a:gd name="connsiteX799" fmla="*/ 179105 w 532193"/>
                  <a:gd name="connsiteY799" fmla="*/ 664650 h 1035328"/>
                  <a:gd name="connsiteX800" fmla="*/ 177802 w 532193"/>
                  <a:gd name="connsiteY800" fmla="*/ 666598 h 1035328"/>
                  <a:gd name="connsiteX801" fmla="*/ 176504 w 532193"/>
                  <a:gd name="connsiteY801" fmla="*/ 668801 h 1035328"/>
                  <a:gd name="connsiteX802" fmla="*/ 174708 w 532193"/>
                  <a:gd name="connsiteY802" fmla="*/ 672128 h 1035328"/>
                  <a:gd name="connsiteX803" fmla="*/ 173312 w 532193"/>
                  <a:gd name="connsiteY803" fmla="*/ 674741 h 1035328"/>
                  <a:gd name="connsiteX804" fmla="*/ 171825 w 532193"/>
                  <a:gd name="connsiteY804" fmla="*/ 678371 h 1035328"/>
                  <a:gd name="connsiteX805" fmla="*/ 170582 w 532193"/>
                  <a:gd name="connsiteY805" fmla="*/ 680982 h 1035328"/>
                  <a:gd name="connsiteX806" fmla="*/ 169389 w 532193"/>
                  <a:gd name="connsiteY806" fmla="*/ 683589 h 1035328"/>
                  <a:gd name="connsiteX807" fmla="*/ 167361 w 532193"/>
                  <a:gd name="connsiteY807" fmla="*/ 688856 h 1035328"/>
                  <a:gd name="connsiteX808" fmla="*/ 166972 w 532193"/>
                  <a:gd name="connsiteY808" fmla="*/ 690488 h 1035328"/>
                  <a:gd name="connsiteX809" fmla="*/ 164595 w 532193"/>
                  <a:gd name="connsiteY809" fmla="*/ 696570 h 1035328"/>
                  <a:gd name="connsiteX810" fmla="*/ 163068 w 532193"/>
                  <a:gd name="connsiteY810" fmla="*/ 701118 h 1035328"/>
                  <a:gd name="connsiteX811" fmla="*/ 161936 w 532193"/>
                  <a:gd name="connsiteY811" fmla="*/ 704541 h 1035328"/>
                  <a:gd name="connsiteX812" fmla="*/ 160495 w 532193"/>
                  <a:gd name="connsiteY812" fmla="*/ 707815 h 1035328"/>
                  <a:gd name="connsiteX813" fmla="*/ 158704 w 532193"/>
                  <a:gd name="connsiteY813" fmla="*/ 711498 h 1035328"/>
                  <a:gd name="connsiteX814" fmla="*/ 157963 w 532193"/>
                  <a:gd name="connsiteY814" fmla="*/ 713491 h 1035328"/>
                  <a:gd name="connsiteX815" fmla="*/ 155961 w 532193"/>
                  <a:gd name="connsiteY815" fmla="*/ 716566 h 1035328"/>
                  <a:gd name="connsiteX816" fmla="*/ 155071 w 532193"/>
                  <a:gd name="connsiteY816" fmla="*/ 718968 h 1035328"/>
                  <a:gd name="connsiteX817" fmla="*/ 152991 w 532193"/>
                  <a:gd name="connsiteY817" fmla="*/ 724235 h 1035328"/>
                  <a:gd name="connsiteX818" fmla="*/ 152254 w 532193"/>
                  <a:gd name="connsiteY818" fmla="*/ 726481 h 1035328"/>
                  <a:gd name="connsiteX819" fmla="*/ 151504 w 532193"/>
                  <a:gd name="connsiteY819" fmla="*/ 727764 h 1035328"/>
                  <a:gd name="connsiteX820" fmla="*/ 151053 w 532193"/>
                  <a:gd name="connsiteY820" fmla="*/ 728328 h 1035328"/>
                  <a:gd name="connsiteX821" fmla="*/ 150218 w 532193"/>
                  <a:gd name="connsiteY821" fmla="*/ 731187 h 1035328"/>
                  <a:gd name="connsiteX822" fmla="*/ 148938 w 532193"/>
                  <a:gd name="connsiteY822" fmla="*/ 735069 h 1035328"/>
                  <a:gd name="connsiteX823" fmla="*/ 147453 w 532193"/>
                  <a:gd name="connsiteY823" fmla="*/ 738955 h 1035328"/>
                  <a:gd name="connsiteX824" fmla="*/ 146018 w 532193"/>
                  <a:gd name="connsiteY824" fmla="*/ 742635 h 1035328"/>
                  <a:gd name="connsiteX825" fmla="*/ 144582 w 532193"/>
                  <a:gd name="connsiteY825" fmla="*/ 746164 h 1035328"/>
                  <a:gd name="connsiteX826" fmla="*/ 143194 w 532193"/>
                  <a:gd name="connsiteY826" fmla="*/ 749587 h 1035328"/>
                  <a:gd name="connsiteX827" fmla="*/ 141596 w 532193"/>
                  <a:gd name="connsiteY827" fmla="*/ 752305 h 1035328"/>
                  <a:gd name="connsiteX828" fmla="*/ 140095 w 532193"/>
                  <a:gd name="connsiteY828" fmla="*/ 754661 h 1035328"/>
                  <a:gd name="connsiteX829" fmla="*/ 138585 w 532193"/>
                  <a:gd name="connsiteY829" fmla="*/ 756206 h 1035328"/>
                  <a:gd name="connsiteX830" fmla="*/ 137479 w 532193"/>
                  <a:gd name="connsiteY830" fmla="*/ 757490 h 1035328"/>
                  <a:gd name="connsiteX831" fmla="*/ 136165 w 532193"/>
                  <a:gd name="connsiteY831" fmla="*/ 758368 h 1035328"/>
                  <a:gd name="connsiteX832" fmla="*/ 135362 w 532193"/>
                  <a:gd name="connsiteY832" fmla="*/ 763927 h 1035328"/>
                  <a:gd name="connsiteX833" fmla="*/ 134311 w 532193"/>
                  <a:gd name="connsiteY833" fmla="*/ 770197 h 1035328"/>
                  <a:gd name="connsiteX834" fmla="*/ 132884 w 532193"/>
                  <a:gd name="connsiteY834" fmla="*/ 774592 h 1035328"/>
                  <a:gd name="connsiteX835" fmla="*/ 131749 w 532193"/>
                  <a:gd name="connsiteY835" fmla="*/ 777910 h 1035328"/>
                  <a:gd name="connsiteX836" fmla="*/ 130008 w 532193"/>
                  <a:gd name="connsiteY836" fmla="*/ 781441 h 1035328"/>
                  <a:gd name="connsiteX837" fmla="*/ 128215 w 532193"/>
                  <a:gd name="connsiteY837" fmla="*/ 785075 h 1035328"/>
                  <a:gd name="connsiteX838" fmla="*/ 126971 w 532193"/>
                  <a:gd name="connsiteY838" fmla="*/ 787636 h 1035328"/>
                  <a:gd name="connsiteX839" fmla="*/ 125431 w 532193"/>
                  <a:gd name="connsiteY839" fmla="*/ 791061 h 1035328"/>
                  <a:gd name="connsiteX840" fmla="*/ 124232 w 532193"/>
                  <a:gd name="connsiteY840" fmla="*/ 793110 h 1035328"/>
                  <a:gd name="connsiteX841" fmla="*/ 121474 w 532193"/>
                  <a:gd name="connsiteY841" fmla="*/ 796857 h 1035328"/>
                  <a:gd name="connsiteX842" fmla="*/ 120319 w 532193"/>
                  <a:gd name="connsiteY842" fmla="*/ 798142 h 1035328"/>
                  <a:gd name="connsiteX843" fmla="*/ 119161 w 532193"/>
                  <a:gd name="connsiteY843" fmla="*/ 799427 h 1035328"/>
                  <a:gd name="connsiteX844" fmla="*/ 116335 w 532193"/>
                  <a:gd name="connsiteY844" fmla="*/ 801594 h 1035328"/>
                  <a:gd name="connsiteX845" fmla="*/ 112761 w 532193"/>
                  <a:gd name="connsiteY845" fmla="*/ 805146 h 1035328"/>
                  <a:gd name="connsiteX846" fmla="*/ 110540 w 532193"/>
                  <a:gd name="connsiteY846" fmla="*/ 806800 h 1035328"/>
                  <a:gd name="connsiteX847" fmla="*/ 109636 w 532193"/>
                  <a:gd name="connsiteY847" fmla="*/ 807880 h 1035328"/>
                  <a:gd name="connsiteX848" fmla="*/ 108526 w 532193"/>
                  <a:gd name="connsiteY848" fmla="*/ 808810 h 1035328"/>
                  <a:gd name="connsiteX849" fmla="*/ 106861 w 532193"/>
                  <a:gd name="connsiteY849" fmla="*/ 810149 h 1035328"/>
                  <a:gd name="connsiteX850" fmla="*/ 105553 w 532193"/>
                  <a:gd name="connsiteY850" fmla="*/ 811540 h 1035328"/>
                  <a:gd name="connsiteX851" fmla="*/ 104136 w 532193"/>
                  <a:gd name="connsiteY851" fmla="*/ 816798 h 1035328"/>
                  <a:gd name="connsiteX852" fmla="*/ 102144 w 532193"/>
                  <a:gd name="connsiteY852" fmla="*/ 825371 h 1035328"/>
                  <a:gd name="connsiteX853" fmla="*/ 100901 w 532193"/>
                  <a:gd name="connsiteY853" fmla="*/ 828080 h 1035328"/>
                  <a:gd name="connsiteX854" fmla="*/ 100012 w 532193"/>
                  <a:gd name="connsiteY854" fmla="*/ 830432 h 1035328"/>
                  <a:gd name="connsiteX855" fmla="*/ 98131 w 532193"/>
                  <a:gd name="connsiteY855" fmla="*/ 844552 h 1035328"/>
                  <a:gd name="connsiteX856" fmla="*/ 96748 w 532193"/>
                  <a:gd name="connsiteY856" fmla="*/ 857545 h 1035328"/>
                  <a:gd name="connsiteX857" fmla="*/ 95275 w 532193"/>
                  <a:gd name="connsiteY857" fmla="*/ 862446 h 1035328"/>
                  <a:gd name="connsiteX858" fmla="*/ 93301 w 532193"/>
                  <a:gd name="connsiteY858" fmla="*/ 867964 h 1035328"/>
                  <a:gd name="connsiteX859" fmla="*/ 92462 w 532193"/>
                  <a:gd name="connsiteY859" fmla="*/ 875101 h 1035328"/>
                  <a:gd name="connsiteX860" fmla="*/ 91384 w 532193"/>
                  <a:gd name="connsiteY860" fmla="*/ 883460 h 1035328"/>
                  <a:gd name="connsiteX861" fmla="*/ 89691 w 532193"/>
                  <a:gd name="connsiteY861" fmla="*/ 891471 h 1035328"/>
                  <a:gd name="connsiteX862" fmla="*/ 88266 w 532193"/>
                  <a:gd name="connsiteY862" fmla="*/ 896017 h 1035328"/>
                  <a:gd name="connsiteX863" fmla="*/ 86930 w 532193"/>
                  <a:gd name="connsiteY863" fmla="*/ 899392 h 1035328"/>
                  <a:gd name="connsiteX864" fmla="*/ 84900 w 532193"/>
                  <a:gd name="connsiteY864" fmla="*/ 904553 h 1035328"/>
                  <a:gd name="connsiteX865" fmla="*/ 84260 w 532193"/>
                  <a:gd name="connsiteY865" fmla="*/ 906595 h 1035328"/>
                  <a:gd name="connsiteX866" fmla="*/ 84222 w 532193"/>
                  <a:gd name="connsiteY866" fmla="*/ 916929 h 1035328"/>
                  <a:gd name="connsiteX867" fmla="*/ 83363 w 532193"/>
                  <a:gd name="connsiteY867" fmla="*/ 926710 h 1035328"/>
                  <a:gd name="connsiteX868" fmla="*/ 82050 w 532193"/>
                  <a:gd name="connsiteY868" fmla="*/ 927591 h 1035328"/>
                  <a:gd name="connsiteX869" fmla="*/ 80968 w 532193"/>
                  <a:gd name="connsiteY869" fmla="*/ 930962 h 1035328"/>
                  <a:gd name="connsiteX870" fmla="*/ 83986 w 532193"/>
                  <a:gd name="connsiteY870" fmla="*/ 936986 h 1035328"/>
                  <a:gd name="connsiteX871" fmla="*/ 84614 w 532193"/>
                  <a:gd name="connsiteY871" fmla="*/ 938454 h 1035328"/>
                  <a:gd name="connsiteX872" fmla="*/ 85178 w 532193"/>
                  <a:gd name="connsiteY872" fmla="*/ 939262 h 1035328"/>
                  <a:gd name="connsiteX873" fmla="*/ 85181 w 532193"/>
                  <a:gd name="connsiteY873" fmla="*/ 939262 h 1035328"/>
                  <a:gd name="connsiteX874" fmla="*/ 85196 w 532193"/>
                  <a:gd name="connsiteY874" fmla="*/ 939262 h 1035328"/>
                  <a:gd name="connsiteX875" fmla="*/ 87411 w 532193"/>
                  <a:gd name="connsiteY875" fmla="*/ 942952 h 1035328"/>
                  <a:gd name="connsiteX876" fmla="*/ 88566 w 532193"/>
                  <a:gd name="connsiteY876" fmla="*/ 946097 h 1035328"/>
                  <a:gd name="connsiteX877" fmla="*/ 90375 w 532193"/>
                  <a:gd name="connsiteY877" fmla="*/ 953300 h 1035328"/>
                  <a:gd name="connsiteX878" fmla="*/ 88595 w 532193"/>
                  <a:gd name="connsiteY878" fmla="*/ 958056 h 1035328"/>
                  <a:gd name="connsiteX879" fmla="*/ 87386 w 532193"/>
                  <a:gd name="connsiteY879" fmla="*/ 959088 h 1035328"/>
                  <a:gd name="connsiteX880" fmla="*/ 85107 w 532193"/>
                  <a:gd name="connsiteY880" fmla="*/ 960130 h 1035328"/>
                  <a:gd name="connsiteX881" fmla="*/ 82822 w 532193"/>
                  <a:gd name="connsiteY881" fmla="*/ 960615 h 1035328"/>
                  <a:gd name="connsiteX882" fmla="*/ 82122 w 532193"/>
                  <a:gd name="connsiteY882" fmla="*/ 961844 h 1035328"/>
                  <a:gd name="connsiteX883" fmla="*/ 81694 w 532193"/>
                  <a:gd name="connsiteY883" fmla="*/ 973656 h 1035328"/>
                  <a:gd name="connsiteX884" fmla="*/ 83866 w 532193"/>
                  <a:gd name="connsiteY884" fmla="*/ 982031 h 1035328"/>
                  <a:gd name="connsiteX885" fmla="*/ 83874 w 532193"/>
                  <a:gd name="connsiteY885" fmla="*/ 982031 h 1035328"/>
                  <a:gd name="connsiteX886" fmla="*/ 83880 w 532193"/>
                  <a:gd name="connsiteY886" fmla="*/ 982031 h 1035328"/>
                  <a:gd name="connsiteX887" fmla="*/ 84598 w 532193"/>
                  <a:gd name="connsiteY887" fmla="*/ 983044 h 1035328"/>
                  <a:gd name="connsiteX888" fmla="*/ 85651 w 532193"/>
                  <a:gd name="connsiteY888" fmla="*/ 984047 h 1035328"/>
                  <a:gd name="connsiteX889" fmla="*/ 85678 w 532193"/>
                  <a:gd name="connsiteY889" fmla="*/ 984047 h 1035328"/>
                  <a:gd name="connsiteX890" fmla="*/ 85688 w 532193"/>
                  <a:gd name="connsiteY890" fmla="*/ 984047 h 1035328"/>
                  <a:gd name="connsiteX891" fmla="*/ 88709 w 532193"/>
                  <a:gd name="connsiteY891" fmla="*/ 986660 h 1035328"/>
                  <a:gd name="connsiteX892" fmla="*/ 89707 w 532193"/>
                  <a:gd name="connsiteY892" fmla="*/ 987057 h 1035328"/>
                  <a:gd name="connsiteX893" fmla="*/ 89731 w 532193"/>
                  <a:gd name="connsiteY893" fmla="*/ 987057 h 1035328"/>
                  <a:gd name="connsiteX894" fmla="*/ 89758 w 532193"/>
                  <a:gd name="connsiteY894" fmla="*/ 987057 h 1035328"/>
                  <a:gd name="connsiteX895" fmla="*/ 90754 w 532193"/>
                  <a:gd name="connsiteY895" fmla="*/ 987453 h 1035328"/>
                  <a:gd name="connsiteX896" fmla="*/ 93337 w 532193"/>
                  <a:gd name="connsiteY896" fmla="*/ 990935 h 1035328"/>
                  <a:gd name="connsiteX897" fmla="*/ 93861 w 532193"/>
                  <a:gd name="connsiteY897" fmla="*/ 992353 h 1035328"/>
                  <a:gd name="connsiteX898" fmla="*/ 94626 w 532193"/>
                  <a:gd name="connsiteY898" fmla="*/ 993108 h 1035328"/>
                  <a:gd name="connsiteX899" fmla="*/ 94633 w 532193"/>
                  <a:gd name="connsiteY899" fmla="*/ 993108 h 1035328"/>
                  <a:gd name="connsiteX900" fmla="*/ 94647 w 532193"/>
                  <a:gd name="connsiteY900" fmla="*/ 993108 h 1035328"/>
                  <a:gd name="connsiteX901" fmla="*/ 95403 w 532193"/>
                  <a:gd name="connsiteY901" fmla="*/ 993609 h 1035328"/>
                  <a:gd name="connsiteX902" fmla="*/ 96357 w 532193"/>
                  <a:gd name="connsiteY902" fmla="*/ 994106 h 1035328"/>
                  <a:gd name="connsiteX903" fmla="*/ 96375 w 532193"/>
                  <a:gd name="connsiteY903" fmla="*/ 994106 h 1035328"/>
                  <a:gd name="connsiteX904" fmla="*/ 96386 w 532193"/>
                  <a:gd name="connsiteY904" fmla="*/ 994106 h 1035328"/>
                  <a:gd name="connsiteX905" fmla="*/ 97708 w 532193"/>
                  <a:gd name="connsiteY905" fmla="*/ 995109 h 1035328"/>
                  <a:gd name="connsiteX906" fmla="*/ 99882 w 532193"/>
                  <a:gd name="connsiteY906" fmla="*/ 996104 h 1035328"/>
                  <a:gd name="connsiteX907" fmla="*/ 100062 w 532193"/>
                  <a:gd name="connsiteY907" fmla="*/ 996104 h 1035328"/>
                  <a:gd name="connsiteX908" fmla="*/ 100225 w 532193"/>
                  <a:gd name="connsiteY908" fmla="*/ 996102 h 1035328"/>
                  <a:gd name="connsiteX909" fmla="*/ 102056 w 532193"/>
                  <a:gd name="connsiteY909" fmla="*/ 996897 h 1035328"/>
                  <a:gd name="connsiteX910" fmla="*/ 104057 w 532193"/>
                  <a:gd name="connsiteY910" fmla="*/ 999112 h 1035328"/>
                  <a:gd name="connsiteX911" fmla="*/ 104065 w 532193"/>
                  <a:gd name="connsiteY911" fmla="*/ 999112 h 1035328"/>
                  <a:gd name="connsiteX912" fmla="*/ 104072 w 532193"/>
                  <a:gd name="connsiteY912" fmla="*/ 999112 h 1035328"/>
                  <a:gd name="connsiteX913" fmla="*/ 104630 w 532193"/>
                  <a:gd name="connsiteY913" fmla="*/ 999616 h 1035328"/>
                  <a:gd name="connsiteX914" fmla="*/ 105388 w 532193"/>
                  <a:gd name="connsiteY914" fmla="*/ 1000116 h 1035328"/>
                  <a:gd name="connsiteX915" fmla="*/ 105400 w 532193"/>
                  <a:gd name="connsiteY915" fmla="*/ 1000116 h 1035328"/>
                  <a:gd name="connsiteX916" fmla="*/ 105414 w 532193"/>
                  <a:gd name="connsiteY916" fmla="*/ 1000116 h 1035328"/>
                  <a:gd name="connsiteX917" fmla="*/ 106168 w 532193"/>
                  <a:gd name="connsiteY917" fmla="*/ 1000616 h 1035328"/>
                  <a:gd name="connsiteX918" fmla="*/ 107172 w 532193"/>
                  <a:gd name="connsiteY918" fmla="*/ 1001113 h 1035328"/>
                  <a:gd name="connsiteX919" fmla="*/ 107192 w 532193"/>
                  <a:gd name="connsiteY919" fmla="*/ 1001113 h 1035328"/>
                  <a:gd name="connsiteX920" fmla="*/ 107217 w 532193"/>
                  <a:gd name="connsiteY920" fmla="*/ 1001113 h 1035328"/>
                  <a:gd name="connsiteX921" fmla="*/ 108216 w 532193"/>
                  <a:gd name="connsiteY921" fmla="*/ 1001611 h 1035328"/>
                  <a:gd name="connsiteX922" fmla="*/ 110405 w 532193"/>
                  <a:gd name="connsiteY922" fmla="*/ 1002097 h 1035328"/>
                  <a:gd name="connsiteX923" fmla="*/ 110511 w 532193"/>
                  <a:gd name="connsiteY923" fmla="*/ 1002097 h 1035328"/>
                  <a:gd name="connsiteX924" fmla="*/ 110641 w 532193"/>
                  <a:gd name="connsiteY924" fmla="*/ 1002094 h 1035328"/>
                  <a:gd name="connsiteX925" fmla="*/ 112806 w 532193"/>
                  <a:gd name="connsiteY925" fmla="*/ 1002580 h 1035328"/>
                  <a:gd name="connsiteX926" fmla="*/ 114903 w 532193"/>
                  <a:gd name="connsiteY926" fmla="*/ 1003066 h 1035328"/>
                  <a:gd name="connsiteX927" fmla="*/ 115000 w 532193"/>
                  <a:gd name="connsiteY927" fmla="*/ 1003062 h 1035328"/>
                  <a:gd name="connsiteX928" fmla="*/ 115152 w 532193"/>
                  <a:gd name="connsiteY928" fmla="*/ 1003062 h 1035328"/>
                  <a:gd name="connsiteX929" fmla="*/ 117913 w 532193"/>
                  <a:gd name="connsiteY929" fmla="*/ 1004048 h 1035328"/>
                  <a:gd name="connsiteX930" fmla="*/ 121906 w 532193"/>
                  <a:gd name="connsiteY930" fmla="*/ 1005020 h 1035328"/>
                  <a:gd name="connsiteX931" fmla="*/ 122860 w 532193"/>
                  <a:gd name="connsiteY931" fmla="*/ 1005013 h 1035328"/>
                  <a:gd name="connsiteX932" fmla="*/ 123807 w 532193"/>
                  <a:gd name="connsiteY932" fmla="*/ 1005007 h 1035328"/>
                  <a:gd name="connsiteX933" fmla="*/ 127093 w 532193"/>
                  <a:gd name="connsiteY933" fmla="*/ 1005781 h 1035328"/>
                  <a:gd name="connsiteX934" fmla="*/ 129344 w 532193"/>
                  <a:gd name="connsiteY934" fmla="*/ 1007995 h 1035328"/>
                  <a:gd name="connsiteX935" fmla="*/ 129357 w 532193"/>
                  <a:gd name="connsiteY935" fmla="*/ 1007995 h 1035328"/>
                  <a:gd name="connsiteX936" fmla="*/ 129366 w 532193"/>
                  <a:gd name="connsiteY936" fmla="*/ 1007995 h 1035328"/>
                  <a:gd name="connsiteX937" fmla="*/ 130183 w 532193"/>
                  <a:gd name="connsiteY937" fmla="*/ 1009005 h 1035328"/>
                  <a:gd name="connsiteX938" fmla="*/ 131144 w 532193"/>
                  <a:gd name="connsiteY938" fmla="*/ 1010010 h 1035328"/>
                  <a:gd name="connsiteX939" fmla="*/ 131161 w 532193"/>
                  <a:gd name="connsiteY939" fmla="*/ 1010010 h 1035328"/>
                  <a:gd name="connsiteX940" fmla="*/ 131172 w 532193"/>
                  <a:gd name="connsiteY940" fmla="*/ 1010010 h 1035328"/>
                  <a:gd name="connsiteX941" fmla="*/ 132985 w 532193"/>
                  <a:gd name="connsiteY941" fmla="*/ 1023069 h 1035328"/>
                  <a:gd name="connsiteX942" fmla="*/ 130996 w 532193"/>
                  <a:gd name="connsiteY942" fmla="*/ 1031896 h 1035328"/>
                  <a:gd name="connsiteX943" fmla="*/ 129430 w 532193"/>
                  <a:gd name="connsiteY943" fmla="*/ 1032929 h 1035328"/>
                  <a:gd name="connsiteX944" fmla="*/ 118651 w 532193"/>
                  <a:gd name="connsiteY944" fmla="*/ 1034067 h 1035328"/>
                  <a:gd name="connsiteX945" fmla="*/ 108580 w 532193"/>
                  <a:gd name="connsiteY945" fmla="*/ 1034688 h 1035328"/>
                  <a:gd name="connsiteX946" fmla="*/ 98153 w 532193"/>
                  <a:gd name="connsiteY946" fmla="*/ 1035311 h 1035328"/>
                  <a:gd name="connsiteX947" fmla="*/ 95182 w 532193"/>
                  <a:gd name="connsiteY947" fmla="*/ 1035329 h 1035328"/>
                  <a:gd name="connsiteX948" fmla="*/ 87715 w 532193"/>
                  <a:gd name="connsiteY948" fmla="*/ 1034919 h 1035328"/>
                  <a:gd name="connsiteX949" fmla="*/ 82316 w 532193"/>
                  <a:gd name="connsiteY949" fmla="*/ 1034478 h 1035328"/>
                  <a:gd name="connsiteX950" fmla="*/ 81093 w 532193"/>
                  <a:gd name="connsiteY950" fmla="*/ 1034483 h 1035328"/>
                  <a:gd name="connsiteX951" fmla="*/ 79870 w 532193"/>
                  <a:gd name="connsiteY951" fmla="*/ 1034489 h 1035328"/>
                  <a:gd name="connsiteX952" fmla="*/ 74473 w 532193"/>
                  <a:gd name="connsiteY952" fmla="*/ 1034047 h 1035328"/>
                  <a:gd name="connsiteX953" fmla="*/ 73001 w 532193"/>
                  <a:gd name="connsiteY953" fmla="*/ 1033556 h 1035328"/>
                  <a:gd name="connsiteX954" fmla="*/ 72940 w 532193"/>
                  <a:gd name="connsiteY954" fmla="*/ 1033556 h 1035328"/>
                  <a:gd name="connsiteX955" fmla="*/ 72897 w 532193"/>
                  <a:gd name="connsiteY955" fmla="*/ 1033556 h 1035328"/>
                  <a:gd name="connsiteX956" fmla="*/ 71408 w 532193"/>
                  <a:gd name="connsiteY956" fmla="*/ 1033064 h 1035328"/>
                  <a:gd name="connsiteX957" fmla="*/ 65703 w 532193"/>
                  <a:gd name="connsiteY957" fmla="*/ 1032625 h 1035328"/>
                  <a:gd name="connsiteX958" fmla="*/ 64278 w 532193"/>
                  <a:gd name="connsiteY958" fmla="*/ 1032634 h 1035328"/>
                  <a:gd name="connsiteX959" fmla="*/ 57157 w 532193"/>
                  <a:gd name="connsiteY959" fmla="*/ 1033220 h 1035328"/>
                  <a:gd name="connsiteX960" fmla="*/ 55383 w 532193"/>
                  <a:gd name="connsiteY960" fmla="*/ 1033749 h 1035328"/>
                  <a:gd name="connsiteX961" fmla="*/ 53606 w 532193"/>
                  <a:gd name="connsiteY961" fmla="*/ 1034278 h 1035328"/>
                  <a:gd name="connsiteX962" fmla="*/ 45469 w 532193"/>
                  <a:gd name="connsiteY962" fmla="*/ 1034878 h 1035328"/>
                  <a:gd name="connsiteX963" fmla="*/ 43623 w 532193"/>
                  <a:gd name="connsiteY963" fmla="*/ 1034887 h 1035328"/>
                  <a:gd name="connsiteX964" fmla="*/ 37321 w 532193"/>
                  <a:gd name="connsiteY964" fmla="*/ 1034457 h 1035328"/>
                  <a:gd name="connsiteX965" fmla="*/ 36323 w 532193"/>
                  <a:gd name="connsiteY965" fmla="*/ 1033959 h 1035328"/>
                  <a:gd name="connsiteX966" fmla="*/ 36298 w 532193"/>
                  <a:gd name="connsiteY966" fmla="*/ 1033959 h 1035328"/>
                  <a:gd name="connsiteX967" fmla="*/ 36278 w 532193"/>
                  <a:gd name="connsiteY967" fmla="*/ 1033959 h 1035328"/>
                  <a:gd name="connsiteX968" fmla="*/ 35275 w 532193"/>
                  <a:gd name="connsiteY968" fmla="*/ 1033461 h 1035328"/>
                  <a:gd name="connsiteX969" fmla="*/ 32657 w 532193"/>
                  <a:gd name="connsiteY969" fmla="*/ 1032982 h 1035328"/>
                  <a:gd name="connsiteX970" fmla="*/ 32471 w 532193"/>
                  <a:gd name="connsiteY970" fmla="*/ 1032982 h 1035328"/>
                  <a:gd name="connsiteX971" fmla="*/ 32318 w 532193"/>
                  <a:gd name="connsiteY971" fmla="*/ 1032985 h 1035328"/>
                  <a:gd name="connsiteX972" fmla="*/ 29666 w 532193"/>
                  <a:gd name="connsiteY972" fmla="*/ 1032506 h 1035328"/>
                  <a:gd name="connsiteX973" fmla="*/ 28910 w 532193"/>
                  <a:gd name="connsiteY973" fmla="*/ 1032004 h 1035328"/>
                  <a:gd name="connsiteX974" fmla="*/ 28897 w 532193"/>
                  <a:gd name="connsiteY974" fmla="*/ 1032004 h 1035328"/>
                  <a:gd name="connsiteX975" fmla="*/ 28886 w 532193"/>
                  <a:gd name="connsiteY975" fmla="*/ 1032004 h 1035328"/>
                  <a:gd name="connsiteX976" fmla="*/ 28128 w 532193"/>
                  <a:gd name="connsiteY976" fmla="*/ 1031507 h 1035328"/>
                  <a:gd name="connsiteX977" fmla="*/ 27130 w 532193"/>
                  <a:gd name="connsiteY977" fmla="*/ 1031010 h 1035328"/>
                  <a:gd name="connsiteX978" fmla="*/ 27105 w 532193"/>
                  <a:gd name="connsiteY978" fmla="*/ 1031010 h 1035328"/>
                  <a:gd name="connsiteX979" fmla="*/ 27085 w 532193"/>
                  <a:gd name="connsiteY979" fmla="*/ 1031010 h 1035328"/>
                  <a:gd name="connsiteX980" fmla="*/ 26082 w 532193"/>
                  <a:gd name="connsiteY980" fmla="*/ 1030513 h 1035328"/>
                  <a:gd name="connsiteX981" fmla="*/ 25326 w 532193"/>
                  <a:gd name="connsiteY981" fmla="*/ 1030013 h 1035328"/>
                  <a:gd name="connsiteX982" fmla="*/ 25312 w 532193"/>
                  <a:gd name="connsiteY982" fmla="*/ 1030013 h 1035328"/>
                  <a:gd name="connsiteX983" fmla="*/ 25302 w 532193"/>
                  <a:gd name="connsiteY983" fmla="*/ 1030013 h 1035328"/>
                  <a:gd name="connsiteX984" fmla="*/ 24544 w 532193"/>
                  <a:gd name="connsiteY984" fmla="*/ 1029512 h 1035328"/>
                  <a:gd name="connsiteX985" fmla="*/ 22017 w 532193"/>
                  <a:gd name="connsiteY985" fmla="*/ 1029033 h 1035328"/>
                  <a:gd name="connsiteX986" fmla="*/ 21841 w 532193"/>
                  <a:gd name="connsiteY986" fmla="*/ 1029033 h 1035328"/>
                  <a:gd name="connsiteX987" fmla="*/ 21535 w 532193"/>
                  <a:gd name="connsiteY987" fmla="*/ 1029035 h 1035328"/>
                  <a:gd name="connsiteX988" fmla="*/ 18419 w 532193"/>
                  <a:gd name="connsiteY988" fmla="*/ 1028049 h 1035328"/>
                  <a:gd name="connsiteX989" fmla="*/ 15121 w 532193"/>
                  <a:gd name="connsiteY989" fmla="*/ 1027069 h 1035328"/>
                  <a:gd name="connsiteX990" fmla="*/ 14745 w 532193"/>
                  <a:gd name="connsiteY990" fmla="*/ 1027072 h 1035328"/>
                  <a:gd name="connsiteX991" fmla="*/ 14532 w 532193"/>
                  <a:gd name="connsiteY991" fmla="*/ 1027075 h 1035328"/>
                  <a:gd name="connsiteX992" fmla="*/ 11788 w 532193"/>
                  <a:gd name="connsiteY992" fmla="*/ 1026598 h 1035328"/>
                  <a:gd name="connsiteX993" fmla="*/ 11032 w 532193"/>
                  <a:gd name="connsiteY993" fmla="*/ 1026094 h 1035328"/>
                  <a:gd name="connsiteX994" fmla="*/ 11019 w 532193"/>
                  <a:gd name="connsiteY994" fmla="*/ 1026098 h 1035328"/>
                  <a:gd name="connsiteX995" fmla="*/ 11008 w 532193"/>
                  <a:gd name="connsiteY995" fmla="*/ 1026098 h 1035328"/>
                  <a:gd name="connsiteX996" fmla="*/ 10249 w 532193"/>
                  <a:gd name="connsiteY996" fmla="*/ 1025594 h 1035328"/>
                  <a:gd name="connsiteX997" fmla="*/ 9494 w 532193"/>
                  <a:gd name="connsiteY997" fmla="*/ 1025094 h 1035328"/>
                  <a:gd name="connsiteX998" fmla="*/ 9481 w 532193"/>
                  <a:gd name="connsiteY998" fmla="*/ 1025094 h 1035328"/>
                  <a:gd name="connsiteX999" fmla="*/ 9470 w 532193"/>
                  <a:gd name="connsiteY999" fmla="*/ 1025094 h 1035328"/>
                  <a:gd name="connsiteX1000" fmla="*/ 8712 w 532193"/>
                  <a:gd name="connsiteY1000" fmla="*/ 1024593 h 1035328"/>
                  <a:gd name="connsiteX1001" fmla="*/ 5718 w 532193"/>
                  <a:gd name="connsiteY1001" fmla="*/ 1024120 h 1035328"/>
                  <a:gd name="connsiteX1002" fmla="*/ 5450 w 532193"/>
                  <a:gd name="connsiteY1002" fmla="*/ 1024122 h 1035328"/>
                  <a:gd name="connsiteX1003" fmla="*/ 4818 w 532193"/>
                  <a:gd name="connsiteY1003" fmla="*/ 1024126 h 1035328"/>
                  <a:gd name="connsiteX1004" fmla="*/ 1825 w 532193"/>
                  <a:gd name="connsiteY1004" fmla="*/ 1023146 h 1035328"/>
                  <a:gd name="connsiteX1005" fmla="*/ 750 w 532193"/>
                  <a:gd name="connsiteY1005" fmla="*/ 1022135 h 1035328"/>
                  <a:gd name="connsiteX1006" fmla="*/ 744 w 532193"/>
                  <a:gd name="connsiteY1006" fmla="*/ 1022135 h 1035328"/>
                  <a:gd name="connsiteX1007" fmla="*/ 738 w 532193"/>
                  <a:gd name="connsiteY1007" fmla="*/ 1022135 h 1035328"/>
                  <a:gd name="connsiteX1008" fmla="*/ 1 w 532193"/>
                  <a:gd name="connsiteY1008" fmla="*/ 1019345 h 1035328"/>
                  <a:gd name="connsiteX1009" fmla="*/ 478 w 532193"/>
                  <a:gd name="connsiteY1009" fmla="*/ 1016541 h 1035328"/>
                  <a:gd name="connsiteX1010" fmla="*/ 2228 w 532193"/>
                  <a:gd name="connsiteY1010" fmla="*/ 1008993 h 1035328"/>
                  <a:gd name="connsiteX1011" fmla="*/ 3146 w 532193"/>
                  <a:gd name="connsiteY1011" fmla="*/ 1004604 h 1035328"/>
                  <a:gd name="connsiteX1012" fmla="*/ 5374 w 532193"/>
                  <a:gd name="connsiteY1012" fmla="*/ 998931 h 1035328"/>
                  <a:gd name="connsiteX1013" fmla="*/ 6066 w 532193"/>
                  <a:gd name="connsiteY1013" fmla="*/ 997140 h 1035328"/>
                  <a:gd name="connsiteX1014" fmla="*/ 8109 w 532193"/>
                  <a:gd name="connsiteY1014" fmla="*/ 993150 h 1035328"/>
                  <a:gd name="connsiteX1015" fmla="*/ 9560 w 532193"/>
                  <a:gd name="connsiteY1015" fmla="*/ 990841 h 1035328"/>
                  <a:gd name="connsiteX1016" fmla="*/ 11059 w 532193"/>
                  <a:gd name="connsiteY1016" fmla="*/ 988284 h 1035328"/>
                  <a:gd name="connsiteX1017" fmla="*/ 12658 w 532193"/>
                  <a:gd name="connsiteY1017" fmla="*/ 985618 h 1035328"/>
                  <a:gd name="connsiteX1018" fmla="*/ 13635 w 532193"/>
                  <a:gd name="connsiteY1018" fmla="*/ 981890 h 1035328"/>
                  <a:gd name="connsiteX1019" fmla="*/ 13744 w 532193"/>
                  <a:gd name="connsiteY1019" fmla="*/ 973492 h 1035328"/>
                  <a:gd name="connsiteX1020" fmla="*/ 15036 w 532193"/>
                  <a:gd name="connsiteY1020" fmla="*/ 970575 h 1035328"/>
                  <a:gd name="connsiteX1021" fmla="*/ 15737 w 532193"/>
                  <a:gd name="connsiteY1021" fmla="*/ 969551 h 1035328"/>
                  <a:gd name="connsiteX1022" fmla="*/ 16183 w 532193"/>
                  <a:gd name="connsiteY1022" fmla="*/ 968527 h 1035328"/>
                  <a:gd name="connsiteX1023" fmla="*/ 16986 w 532193"/>
                  <a:gd name="connsiteY1023" fmla="*/ 967500 h 1035328"/>
                  <a:gd name="connsiteX1024" fmla="*/ 17993 w 532193"/>
                  <a:gd name="connsiteY1024" fmla="*/ 966470 h 1035328"/>
                  <a:gd name="connsiteX1025" fmla="*/ 18999 w 532193"/>
                  <a:gd name="connsiteY1025" fmla="*/ 965390 h 1035328"/>
                  <a:gd name="connsiteX1026" fmla="*/ 18200 w 532193"/>
                  <a:gd name="connsiteY1026" fmla="*/ 961888 h 1035328"/>
                  <a:gd name="connsiteX1027" fmla="*/ 18197 w 532193"/>
                  <a:gd name="connsiteY1027" fmla="*/ 961888 h 1035328"/>
                  <a:gd name="connsiteX1028" fmla="*/ 18194 w 532193"/>
                  <a:gd name="connsiteY1028" fmla="*/ 961888 h 1035328"/>
                  <a:gd name="connsiteX1029" fmla="*/ 18257 w 532193"/>
                  <a:gd name="connsiteY1029" fmla="*/ 958119 h 1035328"/>
                  <a:gd name="connsiteX1030" fmla="*/ 19661 w 532193"/>
                  <a:gd name="connsiteY1030" fmla="*/ 956273 h 1035328"/>
                  <a:gd name="connsiteX1031" fmla="*/ 21067 w 532193"/>
                  <a:gd name="connsiteY1031" fmla="*/ 954424 h 1035328"/>
                  <a:gd name="connsiteX1032" fmla="*/ 21060 w 532193"/>
                  <a:gd name="connsiteY1032" fmla="*/ 953713 h 1035328"/>
                  <a:gd name="connsiteX1033" fmla="*/ 21008 w 532193"/>
                  <a:gd name="connsiteY1033" fmla="*/ 953713 h 1035328"/>
                  <a:gd name="connsiteX1034" fmla="*/ 21003 w 532193"/>
                  <a:gd name="connsiteY1034" fmla="*/ 953713 h 1035328"/>
                  <a:gd name="connsiteX1035" fmla="*/ 19577 w 532193"/>
                  <a:gd name="connsiteY1035" fmla="*/ 948587 h 1035328"/>
                  <a:gd name="connsiteX1036" fmla="*/ 18799 w 532193"/>
                  <a:gd name="connsiteY1036" fmla="*/ 946609 h 1035328"/>
                  <a:gd name="connsiteX1037" fmla="*/ 18791 w 532193"/>
                  <a:gd name="connsiteY1037" fmla="*/ 946612 h 1035328"/>
                  <a:gd name="connsiteX1038" fmla="*/ 18787 w 532193"/>
                  <a:gd name="connsiteY1038" fmla="*/ 946612 h 1035328"/>
                  <a:gd name="connsiteX1039" fmla="*/ 17549 w 532193"/>
                  <a:gd name="connsiteY1039" fmla="*/ 944692 h 1035328"/>
                  <a:gd name="connsiteX1040" fmla="*/ 17966 w 532193"/>
                  <a:gd name="connsiteY1040" fmla="*/ 941024 h 1035328"/>
                  <a:gd name="connsiteX1041" fmla="*/ 18979 w 532193"/>
                  <a:gd name="connsiteY1041" fmla="*/ 940503 h 1035328"/>
                  <a:gd name="connsiteX1042" fmla="*/ 19940 w 532193"/>
                  <a:gd name="connsiteY1042" fmla="*/ 939982 h 1035328"/>
                  <a:gd name="connsiteX1043" fmla="*/ 21252 w 532193"/>
                  <a:gd name="connsiteY1043" fmla="*/ 938952 h 1035328"/>
                  <a:gd name="connsiteX1044" fmla="*/ 23582 w 532193"/>
                  <a:gd name="connsiteY1044" fmla="*/ 937908 h 1035328"/>
                  <a:gd name="connsiteX1045" fmla="*/ 25561 w 532193"/>
                  <a:gd name="connsiteY1045" fmla="*/ 937428 h 1035328"/>
                  <a:gd name="connsiteX1046" fmla="*/ 26311 w 532193"/>
                  <a:gd name="connsiteY1046" fmla="*/ 936146 h 1035328"/>
                  <a:gd name="connsiteX1047" fmla="*/ 26297 w 532193"/>
                  <a:gd name="connsiteY1047" fmla="*/ 930242 h 1035328"/>
                  <a:gd name="connsiteX1048" fmla="*/ 26315 w 532193"/>
                  <a:gd name="connsiteY1048" fmla="*/ 918129 h 1035328"/>
                  <a:gd name="connsiteX1049" fmla="*/ 27216 w 532193"/>
                  <a:gd name="connsiteY1049" fmla="*/ 912213 h 1035328"/>
                  <a:gd name="connsiteX1050" fmla="*/ 25683 w 532193"/>
                  <a:gd name="connsiteY1050" fmla="*/ 910907 h 1035328"/>
                  <a:gd name="connsiteX1051" fmla="*/ 25675 w 532193"/>
                  <a:gd name="connsiteY1051" fmla="*/ 910907 h 1035328"/>
                  <a:gd name="connsiteX1052" fmla="*/ 25661 w 532193"/>
                  <a:gd name="connsiteY1052" fmla="*/ 910907 h 1035328"/>
                  <a:gd name="connsiteX1053" fmla="*/ 24748 w 532193"/>
                  <a:gd name="connsiteY1053" fmla="*/ 909898 h 1035328"/>
                  <a:gd name="connsiteX1054" fmla="*/ 23787 w 532193"/>
                  <a:gd name="connsiteY1054" fmla="*/ 908892 h 1035328"/>
                  <a:gd name="connsiteX1055" fmla="*/ 23770 w 532193"/>
                  <a:gd name="connsiteY1055" fmla="*/ 908892 h 1035328"/>
                  <a:gd name="connsiteX1056" fmla="*/ 23761 w 532193"/>
                  <a:gd name="connsiteY1056" fmla="*/ 908892 h 1035328"/>
                  <a:gd name="connsiteX1057" fmla="*/ 22175 w 532193"/>
                  <a:gd name="connsiteY1057" fmla="*/ 907382 h 1035328"/>
                  <a:gd name="connsiteX1058" fmla="*/ 20568 w 532193"/>
                  <a:gd name="connsiteY1058" fmla="*/ 904804 h 1035328"/>
                  <a:gd name="connsiteX1059" fmla="*/ 20631 w 532193"/>
                  <a:gd name="connsiteY1059" fmla="*/ 896559 h 1035328"/>
                  <a:gd name="connsiteX1060" fmla="*/ 21874 w 532193"/>
                  <a:gd name="connsiteY1060" fmla="*/ 889318 h 1035328"/>
                  <a:gd name="connsiteX1061" fmla="*/ 23175 w 532193"/>
                  <a:gd name="connsiteY1061" fmla="*/ 882688 h 1035328"/>
                  <a:gd name="connsiteX1062" fmla="*/ 24659 w 532193"/>
                  <a:gd name="connsiteY1062" fmla="*/ 878852 h 1035328"/>
                  <a:gd name="connsiteX1063" fmla="*/ 26198 w 532193"/>
                  <a:gd name="connsiteY1063" fmla="*/ 875323 h 1035328"/>
                  <a:gd name="connsiteX1064" fmla="*/ 27399 w 532193"/>
                  <a:gd name="connsiteY1064" fmla="*/ 873427 h 1035328"/>
                  <a:gd name="connsiteX1065" fmla="*/ 29065 w 532193"/>
                  <a:gd name="connsiteY1065" fmla="*/ 872240 h 1035328"/>
                  <a:gd name="connsiteX1066" fmla="*/ 32766 w 532193"/>
                  <a:gd name="connsiteY1066" fmla="*/ 866446 h 1035328"/>
                  <a:gd name="connsiteX1067" fmla="*/ 31512 w 532193"/>
                  <a:gd name="connsiteY1067" fmla="*/ 863407 h 1035328"/>
                  <a:gd name="connsiteX1068" fmla="*/ 30494 w 532193"/>
                  <a:gd name="connsiteY1068" fmla="*/ 854155 h 1035328"/>
                  <a:gd name="connsiteX1069" fmla="*/ 31503 w 532193"/>
                  <a:gd name="connsiteY1069" fmla="*/ 844168 h 1035328"/>
                  <a:gd name="connsiteX1070" fmla="*/ 33053 w 532193"/>
                  <a:gd name="connsiteY1070" fmla="*/ 837077 h 1035328"/>
                  <a:gd name="connsiteX1071" fmla="*/ 34312 w 532193"/>
                  <a:gd name="connsiteY1071" fmla="*/ 831207 h 1035328"/>
                  <a:gd name="connsiteX1072" fmla="*/ 36017 w 532193"/>
                  <a:gd name="connsiteY1072" fmla="*/ 824369 h 1035328"/>
                  <a:gd name="connsiteX1073" fmla="*/ 37099 w 532193"/>
                  <a:gd name="connsiteY1073" fmla="*/ 821049 h 1035328"/>
                  <a:gd name="connsiteX1074" fmla="*/ 38757 w 532193"/>
                  <a:gd name="connsiteY1074" fmla="*/ 814415 h 1035328"/>
                  <a:gd name="connsiteX1075" fmla="*/ 40117 w 532193"/>
                  <a:gd name="connsiteY1075" fmla="*/ 808494 h 1035328"/>
                  <a:gd name="connsiteX1076" fmla="*/ 41426 w 532193"/>
                  <a:gd name="connsiteY1076" fmla="*/ 802528 h 1035328"/>
                  <a:gd name="connsiteX1077" fmla="*/ 42936 w 532193"/>
                  <a:gd name="connsiteY1077" fmla="*/ 796401 h 1035328"/>
                  <a:gd name="connsiteX1078" fmla="*/ 44164 w 532193"/>
                  <a:gd name="connsiteY1078" fmla="*/ 792367 h 1035328"/>
                  <a:gd name="connsiteX1079" fmla="*/ 45689 w 532193"/>
                  <a:gd name="connsiteY1079" fmla="*/ 787618 h 1035328"/>
                  <a:gd name="connsiteX1080" fmla="*/ 47166 w 532193"/>
                  <a:gd name="connsiteY1080" fmla="*/ 783173 h 1035328"/>
                  <a:gd name="connsiteX1081" fmla="*/ 48546 w 532193"/>
                  <a:gd name="connsiteY1081" fmla="*/ 779086 h 1035328"/>
                  <a:gd name="connsiteX1082" fmla="*/ 50033 w 532193"/>
                  <a:gd name="connsiteY1082" fmla="*/ 775505 h 1035328"/>
                  <a:gd name="connsiteX1083" fmla="*/ 51822 w 532193"/>
                  <a:gd name="connsiteY1083" fmla="*/ 771467 h 1035328"/>
                  <a:gd name="connsiteX1084" fmla="*/ 53215 w 532193"/>
                  <a:gd name="connsiteY1084" fmla="*/ 768550 h 1035328"/>
                  <a:gd name="connsiteX1085" fmla="*/ 54409 w 532193"/>
                  <a:gd name="connsiteY1085" fmla="*/ 766195 h 1035328"/>
                  <a:gd name="connsiteX1086" fmla="*/ 55950 w 532193"/>
                  <a:gd name="connsiteY1086" fmla="*/ 762819 h 1035328"/>
                  <a:gd name="connsiteX1087" fmla="*/ 56794 w 532193"/>
                  <a:gd name="connsiteY1087" fmla="*/ 760925 h 1035328"/>
                  <a:gd name="connsiteX1088" fmla="*/ 58245 w 532193"/>
                  <a:gd name="connsiteY1088" fmla="*/ 758620 h 1035328"/>
                  <a:gd name="connsiteX1089" fmla="*/ 60393 w 532193"/>
                  <a:gd name="connsiteY1089" fmla="*/ 755032 h 1035328"/>
                  <a:gd name="connsiteX1090" fmla="*/ 61835 w 532193"/>
                  <a:gd name="connsiteY1090" fmla="*/ 751913 h 1035328"/>
                  <a:gd name="connsiteX1091" fmla="*/ 63029 w 532193"/>
                  <a:gd name="connsiteY1091" fmla="*/ 749405 h 1035328"/>
                  <a:gd name="connsiteX1092" fmla="*/ 63749 w 532193"/>
                  <a:gd name="connsiteY1092" fmla="*/ 745427 h 1035328"/>
                  <a:gd name="connsiteX1093" fmla="*/ 64065 w 532193"/>
                  <a:gd name="connsiteY1093" fmla="*/ 741811 h 1035328"/>
                  <a:gd name="connsiteX1094" fmla="*/ 64610 w 532193"/>
                  <a:gd name="connsiteY1094" fmla="*/ 740532 h 1035328"/>
                  <a:gd name="connsiteX1095" fmla="*/ 65606 w 532193"/>
                  <a:gd name="connsiteY1095" fmla="*/ 738534 h 1035328"/>
                  <a:gd name="connsiteX1096" fmla="*/ 67589 w 532193"/>
                  <a:gd name="connsiteY1096" fmla="*/ 733778 h 1035328"/>
                  <a:gd name="connsiteX1097" fmla="*/ 68586 w 532193"/>
                  <a:gd name="connsiteY1097" fmla="*/ 731783 h 1035328"/>
                  <a:gd name="connsiteX1098" fmla="*/ 70129 w 532193"/>
                  <a:gd name="connsiteY1098" fmla="*/ 728559 h 1035328"/>
                  <a:gd name="connsiteX1099" fmla="*/ 72387 w 532193"/>
                  <a:gd name="connsiteY1099" fmla="*/ 725686 h 1035328"/>
                  <a:gd name="connsiteX1100" fmla="*/ 74102 w 532193"/>
                  <a:gd name="connsiteY1100" fmla="*/ 724291 h 1035328"/>
                  <a:gd name="connsiteX1101" fmla="*/ 74501 w 532193"/>
                  <a:gd name="connsiteY1101" fmla="*/ 723573 h 1035328"/>
                  <a:gd name="connsiteX1102" fmla="*/ 76084 w 532193"/>
                  <a:gd name="connsiteY1102" fmla="*/ 719536 h 1035328"/>
                  <a:gd name="connsiteX1103" fmla="*/ 77276 w 532193"/>
                  <a:gd name="connsiteY1103" fmla="*/ 716774 h 1035328"/>
                  <a:gd name="connsiteX1104" fmla="*/ 78768 w 532193"/>
                  <a:gd name="connsiteY1104" fmla="*/ 709070 h 1035328"/>
                  <a:gd name="connsiteX1105" fmla="*/ 79657 w 532193"/>
                  <a:gd name="connsiteY1105" fmla="*/ 701986 h 1035328"/>
                  <a:gd name="connsiteX1106" fmla="*/ 82005 w 532193"/>
                  <a:gd name="connsiteY1106" fmla="*/ 697890 h 1035328"/>
                  <a:gd name="connsiteX1107" fmla="*/ 83465 w 532193"/>
                  <a:gd name="connsiteY1107" fmla="*/ 696501 h 1035328"/>
                  <a:gd name="connsiteX1108" fmla="*/ 85187 w 532193"/>
                  <a:gd name="connsiteY1108" fmla="*/ 691240 h 1035328"/>
                  <a:gd name="connsiteX1109" fmla="*/ 84989 w 532193"/>
                  <a:gd name="connsiteY1109" fmla="*/ 687017 h 1035328"/>
                  <a:gd name="connsiteX1110" fmla="*/ 86164 w 532193"/>
                  <a:gd name="connsiteY1110" fmla="*/ 682830 h 1035328"/>
                  <a:gd name="connsiteX1111" fmla="*/ 87817 w 532193"/>
                  <a:gd name="connsiteY1111" fmla="*/ 680420 h 1035328"/>
                  <a:gd name="connsiteX1112" fmla="*/ 89880 w 532193"/>
                  <a:gd name="connsiteY1112" fmla="*/ 678261 h 1035328"/>
                  <a:gd name="connsiteX1113" fmla="*/ 91389 w 532193"/>
                  <a:gd name="connsiteY1113" fmla="*/ 676666 h 1035328"/>
                  <a:gd name="connsiteX1114" fmla="*/ 91936 w 532193"/>
                  <a:gd name="connsiteY1114" fmla="*/ 675437 h 1035328"/>
                  <a:gd name="connsiteX1115" fmla="*/ 93277 w 532193"/>
                  <a:gd name="connsiteY1115" fmla="*/ 658727 h 1035328"/>
                  <a:gd name="connsiteX1116" fmla="*/ 94726 w 532193"/>
                  <a:gd name="connsiteY1116" fmla="*/ 637896 h 1035328"/>
                  <a:gd name="connsiteX1117" fmla="*/ 95983 w 532193"/>
                  <a:gd name="connsiteY1117" fmla="*/ 627193 h 1035328"/>
                  <a:gd name="connsiteX1118" fmla="*/ 95983 w 532193"/>
                  <a:gd name="connsiteY1118" fmla="*/ 613450 h 1035328"/>
                  <a:gd name="connsiteX1119" fmla="*/ 96348 w 532193"/>
                  <a:gd name="connsiteY1119" fmla="*/ 609626 h 1035328"/>
                  <a:gd name="connsiteX1120" fmla="*/ 98696 w 532193"/>
                  <a:gd name="connsiteY1120" fmla="*/ 600898 h 1035328"/>
                  <a:gd name="connsiteX1121" fmla="*/ 100489 w 532193"/>
                  <a:gd name="connsiteY1121" fmla="*/ 592735 h 1035328"/>
                  <a:gd name="connsiteX1122" fmla="*/ 101422 w 532193"/>
                  <a:gd name="connsiteY1122" fmla="*/ 589671 h 1035328"/>
                  <a:gd name="connsiteX1123" fmla="*/ 102745 w 532193"/>
                  <a:gd name="connsiteY1123" fmla="*/ 585075 h 1035328"/>
                  <a:gd name="connsiteX1124" fmla="*/ 103757 w 532193"/>
                  <a:gd name="connsiteY1124" fmla="*/ 575242 h 1035328"/>
                  <a:gd name="connsiteX1125" fmla="*/ 102488 w 532193"/>
                  <a:gd name="connsiteY1125" fmla="*/ 566501 h 1035328"/>
                  <a:gd name="connsiteX1126" fmla="*/ 101308 w 532193"/>
                  <a:gd name="connsiteY1126" fmla="*/ 560966 h 1035328"/>
                  <a:gd name="connsiteX1127" fmla="*/ 102515 w 532193"/>
                  <a:gd name="connsiteY1127" fmla="*/ 555000 h 1035328"/>
                  <a:gd name="connsiteX1128" fmla="*/ 104063 w 532193"/>
                  <a:gd name="connsiteY1128" fmla="*/ 552285 h 1035328"/>
                  <a:gd name="connsiteX1129" fmla="*/ 104500 w 532193"/>
                  <a:gd name="connsiteY1129" fmla="*/ 550394 h 1035328"/>
                  <a:gd name="connsiteX1130" fmla="*/ 104165 w 532193"/>
                  <a:gd name="connsiteY1130" fmla="*/ 543170 h 1035328"/>
                  <a:gd name="connsiteX1131" fmla="*/ 102237 w 532193"/>
                  <a:gd name="connsiteY1131" fmla="*/ 534489 h 1035328"/>
                  <a:gd name="connsiteX1132" fmla="*/ 101065 w 532193"/>
                  <a:gd name="connsiteY1132" fmla="*/ 529820 h 1035328"/>
                  <a:gd name="connsiteX1133" fmla="*/ 101848 w 532193"/>
                  <a:gd name="connsiteY1133" fmla="*/ 526859 h 1035328"/>
                  <a:gd name="connsiteX1134" fmla="*/ 103403 w 532193"/>
                  <a:gd name="connsiteY1134" fmla="*/ 520276 h 1035328"/>
                  <a:gd name="connsiteX1135" fmla="*/ 105253 w 532193"/>
                  <a:gd name="connsiteY1135" fmla="*/ 512725 h 1035328"/>
                  <a:gd name="connsiteX1136" fmla="*/ 106406 w 532193"/>
                  <a:gd name="connsiteY1136" fmla="*/ 506452 h 1035328"/>
                  <a:gd name="connsiteX1137" fmla="*/ 107904 w 532193"/>
                  <a:gd name="connsiteY1137" fmla="*/ 499257 h 1035328"/>
                  <a:gd name="connsiteX1138" fmla="*/ 109244 w 532193"/>
                  <a:gd name="connsiteY1138" fmla="*/ 496137 h 1035328"/>
                  <a:gd name="connsiteX1139" fmla="*/ 110494 w 532193"/>
                  <a:gd name="connsiteY1139" fmla="*/ 494036 h 1035328"/>
                  <a:gd name="connsiteX1140" fmla="*/ 111754 w 532193"/>
                  <a:gd name="connsiteY1140" fmla="*/ 493056 h 1035328"/>
                  <a:gd name="connsiteX1141" fmla="*/ 113461 w 532193"/>
                  <a:gd name="connsiteY1141" fmla="*/ 490900 h 1035328"/>
                  <a:gd name="connsiteX1142" fmla="*/ 115498 w 532193"/>
                  <a:gd name="connsiteY1142" fmla="*/ 486397 h 1035328"/>
                  <a:gd name="connsiteX1143" fmla="*/ 116727 w 532193"/>
                  <a:gd name="connsiteY1143" fmla="*/ 482465 h 1035328"/>
                  <a:gd name="connsiteX1144" fmla="*/ 117962 w 532193"/>
                  <a:gd name="connsiteY1144" fmla="*/ 479142 h 1035328"/>
                  <a:gd name="connsiteX1145" fmla="*/ 119454 w 532193"/>
                  <a:gd name="connsiteY1145" fmla="*/ 475920 h 1035328"/>
                  <a:gd name="connsiteX1146" fmla="*/ 120898 w 532193"/>
                  <a:gd name="connsiteY1146" fmla="*/ 472904 h 1035328"/>
                  <a:gd name="connsiteX1147" fmla="*/ 122437 w 532193"/>
                  <a:gd name="connsiteY1147" fmla="*/ 469474 h 1035328"/>
                  <a:gd name="connsiteX1148" fmla="*/ 123892 w 532193"/>
                  <a:gd name="connsiteY1148" fmla="*/ 462996 h 1035328"/>
                  <a:gd name="connsiteX1149" fmla="*/ 121433 w 532193"/>
                  <a:gd name="connsiteY1149" fmla="*/ 461445 h 1035328"/>
                  <a:gd name="connsiteX1150" fmla="*/ 117755 w 532193"/>
                  <a:gd name="connsiteY1150" fmla="*/ 460363 h 1035328"/>
                  <a:gd name="connsiteX1151" fmla="*/ 114182 w 532193"/>
                  <a:gd name="connsiteY1151" fmla="*/ 459436 h 1035328"/>
                  <a:gd name="connsiteX1152" fmla="*/ 108814 w 532193"/>
                  <a:gd name="connsiteY1152" fmla="*/ 457206 h 1035328"/>
                  <a:gd name="connsiteX1153" fmla="*/ 107369 w 532193"/>
                  <a:gd name="connsiteY1153" fmla="*/ 455541 h 1035328"/>
                  <a:gd name="connsiteX1154" fmla="*/ 105934 w 532193"/>
                  <a:gd name="connsiteY1154" fmla="*/ 449909 h 1035328"/>
                  <a:gd name="connsiteX1155" fmla="*/ 104482 w 532193"/>
                  <a:gd name="connsiteY1155" fmla="*/ 442901 h 1035328"/>
                  <a:gd name="connsiteX1156" fmla="*/ 102690 w 532193"/>
                  <a:gd name="connsiteY1156" fmla="*/ 432841 h 1035328"/>
                  <a:gd name="connsiteX1157" fmla="*/ 101056 w 532193"/>
                  <a:gd name="connsiteY1157" fmla="*/ 422987 h 1035328"/>
                  <a:gd name="connsiteX1158" fmla="*/ 99572 w 532193"/>
                  <a:gd name="connsiteY1158" fmla="*/ 413126 h 1035328"/>
                  <a:gd name="connsiteX1159" fmla="*/ 97467 w 532193"/>
                  <a:gd name="connsiteY1159" fmla="*/ 402309 h 1035328"/>
                  <a:gd name="connsiteX1160" fmla="*/ 94941 w 532193"/>
                  <a:gd name="connsiteY1160" fmla="*/ 399384 h 1035328"/>
                  <a:gd name="connsiteX1161" fmla="*/ 92429 w 532193"/>
                  <a:gd name="connsiteY1161" fmla="*/ 397734 h 1035328"/>
                  <a:gd name="connsiteX1162" fmla="*/ 86018 w 532193"/>
                  <a:gd name="connsiteY1162" fmla="*/ 393123 h 1035328"/>
                  <a:gd name="connsiteX1163" fmla="*/ 86016 w 532193"/>
                  <a:gd name="connsiteY1163" fmla="*/ 393123 h 1035328"/>
                  <a:gd name="connsiteX1164" fmla="*/ 86011 w 532193"/>
                  <a:gd name="connsiteY1164" fmla="*/ 393123 h 1035328"/>
                  <a:gd name="connsiteX1165" fmla="*/ 84782 w 532193"/>
                  <a:gd name="connsiteY1165" fmla="*/ 392116 h 1035328"/>
                  <a:gd name="connsiteX1166" fmla="*/ 82934 w 532193"/>
                  <a:gd name="connsiteY1166" fmla="*/ 390609 h 1035328"/>
                  <a:gd name="connsiteX1167" fmla="*/ 81437 w 532193"/>
                  <a:gd name="connsiteY1167" fmla="*/ 388643 h 1035328"/>
                  <a:gd name="connsiteX1168" fmla="*/ 79982 w 532193"/>
                  <a:gd name="connsiteY1168" fmla="*/ 386013 h 1035328"/>
                  <a:gd name="connsiteX1169" fmla="*/ 78371 w 532193"/>
                  <a:gd name="connsiteY1169" fmla="*/ 383078 h 1035328"/>
                  <a:gd name="connsiteX1170" fmla="*/ 76605 w 532193"/>
                  <a:gd name="connsiteY1170" fmla="*/ 379838 h 1035328"/>
                  <a:gd name="connsiteX1171" fmla="*/ 75345 w 532193"/>
                  <a:gd name="connsiteY1171" fmla="*/ 376290 h 1035328"/>
                  <a:gd name="connsiteX1172" fmla="*/ 76602 w 532193"/>
                  <a:gd name="connsiteY1172" fmla="*/ 370320 h 1035328"/>
                  <a:gd name="connsiteX1173" fmla="*/ 78098 w 532193"/>
                  <a:gd name="connsiteY1173" fmla="*/ 367453 h 1035328"/>
                  <a:gd name="connsiteX1174" fmla="*/ 79691 w 532193"/>
                  <a:gd name="connsiteY1174" fmla="*/ 364331 h 1035328"/>
                  <a:gd name="connsiteX1175" fmla="*/ 81289 w 532193"/>
                  <a:gd name="connsiteY1175" fmla="*/ 361464 h 1035328"/>
                  <a:gd name="connsiteX1176" fmla="*/ 82120 w 532193"/>
                  <a:gd name="connsiteY1176" fmla="*/ 358401 h 1035328"/>
                  <a:gd name="connsiteX1177" fmla="*/ 81965 w 532193"/>
                  <a:gd name="connsiteY1177" fmla="*/ 353620 h 1035328"/>
                  <a:gd name="connsiteX1178" fmla="*/ 80877 w 532193"/>
                  <a:gd name="connsiteY1178" fmla="*/ 351849 h 1035328"/>
                  <a:gd name="connsiteX1179" fmla="*/ 79325 w 532193"/>
                  <a:gd name="connsiteY1179" fmla="*/ 349574 h 1035328"/>
                  <a:gd name="connsiteX1180" fmla="*/ 78070 w 532193"/>
                  <a:gd name="connsiteY1180" fmla="*/ 346586 h 1035328"/>
                  <a:gd name="connsiteX1181" fmla="*/ 80053 w 532193"/>
                  <a:gd name="connsiteY1181" fmla="*/ 341679 h 1035328"/>
                  <a:gd name="connsiteX1182" fmla="*/ 80883 w 532193"/>
                  <a:gd name="connsiteY1182" fmla="*/ 338464 h 1035328"/>
                  <a:gd name="connsiteX1183" fmla="*/ 82363 w 532193"/>
                  <a:gd name="connsiteY1183" fmla="*/ 334274 h 1035328"/>
                  <a:gd name="connsiteX1184" fmla="*/ 83512 w 532193"/>
                  <a:gd name="connsiteY1184" fmla="*/ 332326 h 1035328"/>
                  <a:gd name="connsiteX1185" fmla="*/ 84012 w 532193"/>
                  <a:gd name="connsiteY1185" fmla="*/ 331559 h 1035328"/>
                  <a:gd name="connsiteX1186" fmla="*/ 84513 w 532193"/>
                  <a:gd name="connsiteY1186" fmla="*/ 330789 h 1035328"/>
                  <a:gd name="connsiteX1187" fmla="*/ 85064 w 532193"/>
                  <a:gd name="connsiteY1187" fmla="*/ 330021 h 1035328"/>
                  <a:gd name="connsiteX1188" fmla="*/ 87525 w 532193"/>
                  <a:gd name="connsiteY1188" fmla="*/ 327092 h 1035328"/>
                  <a:gd name="connsiteX1189" fmla="*/ 87925 w 532193"/>
                  <a:gd name="connsiteY1189" fmla="*/ 326424 h 1035328"/>
                  <a:gd name="connsiteX1190" fmla="*/ 88979 w 532193"/>
                  <a:gd name="connsiteY1190" fmla="*/ 325091 h 1035328"/>
                  <a:gd name="connsiteX1191" fmla="*/ 87708 w 532193"/>
                  <a:gd name="connsiteY1191" fmla="*/ 306830 h 1035328"/>
                  <a:gd name="connsiteX1192" fmla="*/ 87001 w 532193"/>
                  <a:gd name="connsiteY1192" fmla="*/ 298034 h 1035328"/>
                  <a:gd name="connsiteX1193" fmla="*/ 87806 w 532193"/>
                  <a:gd name="connsiteY1193" fmla="*/ 292578 h 1035328"/>
                  <a:gd name="connsiteX1194" fmla="*/ 89218 w 532193"/>
                  <a:gd name="connsiteY1194" fmla="*/ 286914 h 1035328"/>
                  <a:gd name="connsiteX1195" fmla="*/ 90631 w 532193"/>
                  <a:gd name="connsiteY1195" fmla="*/ 281147 h 1035328"/>
                  <a:gd name="connsiteX1196" fmla="*/ 91866 w 532193"/>
                  <a:gd name="connsiteY1196" fmla="*/ 277773 h 1035328"/>
                  <a:gd name="connsiteX1197" fmla="*/ 93538 w 532193"/>
                  <a:gd name="connsiteY1197" fmla="*/ 272410 h 1035328"/>
                  <a:gd name="connsiteX1198" fmla="*/ 95255 w 532193"/>
                  <a:gd name="connsiteY1198" fmla="*/ 266641 h 1035328"/>
                  <a:gd name="connsiteX1199" fmla="*/ 95991 w 532193"/>
                  <a:gd name="connsiteY1199" fmla="*/ 264239 h 1035328"/>
                  <a:gd name="connsiteX1200" fmla="*/ 97746 w 532193"/>
                  <a:gd name="connsiteY1200" fmla="*/ 257096 h 1035328"/>
                  <a:gd name="connsiteX1201" fmla="*/ 98748 w 532193"/>
                  <a:gd name="connsiteY1201" fmla="*/ 251078 h 1035328"/>
                  <a:gd name="connsiteX1202" fmla="*/ 99208 w 532193"/>
                  <a:gd name="connsiteY1202" fmla="*/ 246748 h 1035328"/>
                  <a:gd name="connsiteX1203" fmla="*/ 99216 w 532193"/>
                  <a:gd name="connsiteY1203" fmla="*/ 229084 h 1035328"/>
                  <a:gd name="connsiteX1204" fmla="*/ 100598 w 532193"/>
                  <a:gd name="connsiteY1204" fmla="*/ 225099 h 1035328"/>
                  <a:gd name="connsiteX1205" fmla="*/ 102083 w 532193"/>
                  <a:gd name="connsiteY1205" fmla="*/ 221266 h 1035328"/>
                  <a:gd name="connsiteX1206" fmla="*/ 103121 w 532193"/>
                  <a:gd name="connsiteY1206" fmla="*/ 218506 h 1035328"/>
                  <a:gd name="connsiteX1207" fmla="*/ 104663 w 532193"/>
                  <a:gd name="connsiteY1207" fmla="*/ 215232 h 1035328"/>
                  <a:gd name="connsiteX1208" fmla="*/ 106968 w 532193"/>
                  <a:gd name="connsiteY1208" fmla="*/ 212000 h 1035328"/>
                  <a:gd name="connsiteX1209" fmla="*/ 108419 w 532193"/>
                  <a:gd name="connsiteY1209" fmla="*/ 209744 h 1035328"/>
                  <a:gd name="connsiteX1210" fmla="*/ 109117 w 532193"/>
                  <a:gd name="connsiteY1210" fmla="*/ 208363 h 1035328"/>
                  <a:gd name="connsiteX1211" fmla="*/ 110624 w 532193"/>
                  <a:gd name="connsiteY1211" fmla="*/ 206563 h 1035328"/>
                  <a:gd name="connsiteX1212" fmla="*/ 112131 w 532193"/>
                  <a:gd name="connsiteY1212" fmla="*/ 204714 h 1035328"/>
                  <a:gd name="connsiteX1213" fmla="*/ 113140 w 532193"/>
                  <a:gd name="connsiteY1213" fmla="*/ 203991 h 1035328"/>
                  <a:gd name="connsiteX1214" fmla="*/ 114153 w 532193"/>
                  <a:gd name="connsiteY1214" fmla="*/ 203520 h 1035328"/>
                  <a:gd name="connsiteX1215" fmla="*/ 117019 w 532193"/>
                  <a:gd name="connsiteY1215" fmla="*/ 200384 h 1035328"/>
                  <a:gd name="connsiteX1216" fmla="*/ 118073 w 532193"/>
                  <a:gd name="connsiteY1216" fmla="*/ 199099 h 1035328"/>
                  <a:gd name="connsiteX1217" fmla="*/ 120198 w 532193"/>
                  <a:gd name="connsiteY1217" fmla="*/ 197807 h 1035328"/>
                  <a:gd name="connsiteX1218" fmla="*/ 121719 w 532193"/>
                  <a:gd name="connsiteY1218" fmla="*/ 197282 h 1035328"/>
                  <a:gd name="connsiteX1219" fmla="*/ 122477 w 532193"/>
                  <a:gd name="connsiteY1219" fmla="*/ 196765 h 1035328"/>
                  <a:gd name="connsiteX1220" fmla="*/ 123230 w 532193"/>
                  <a:gd name="connsiteY1220" fmla="*/ 195939 h 1035328"/>
                  <a:gd name="connsiteX1221" fmla="*/ 124742 w 532193"/>
                  <a:gd name="connsiteY1221" fmla="*/ 194550 h 1035328"/>
                  <a:gd name="connsiteX1222" fmla="*/ 126554 w 532193"/>
                  <a:gd name="connsiteY1222" fmla="*/ 192800 h 1035328"/>
                  <a:gd name="connsiteX1223" fmla="*/ 127305 w 532193"/>
                  <a:gd name="connsiteY1223" fmla="*/ 191621 h 1035328"/>
                  <a:gd name="connsiteX1224" fmla="*/ 129223 w 532193"/>
                  <a:gd name="connsiteY1224" fmla="*/ 190123 h 1035328"/>
                  <a:gd name="connsiteX1225" fmla="*/ 131646 w 532193"/>
                  <a:gd name="connsiteY1225" fmla="*/ 188315 h 1035328"/>
                  <a:gd name="connsiteX1226" fmla="*/ 132954 w 532193"/>
                  <a:gd name="connsiteY1226" fmla="*/ 186975 h 1035328"/>
                  <a:gd name="connsiteX1227" fmla="*/ 134317 w 532193"/>
                  <a:gd name="connsiteY1227" fmla="*/ 185942 h 1035328"/>
                  <a:gd name="connsiteX1228" fmla="*/ 136997 w 532193"/>
                  <a:gd name="connsiteY1228" fmla="*/ 184335 h 1035328"/>
                  <a:gd name="connsiteX1229" fmla="*/ 139723 w 532193"/>
                  <a:gd name="connsiteY1229" fmla="*/ 182323 h 1035328"/>
                  <a:gd name="connsiteX1230" fmla="*/ 141634 w 532193"/>
                  <a:gd name="connsiteY1230" fmla="*/ 180163 h 1035328"/>
                  <a:gd name="connsiteX1231" fmla="*/ 149110 w 532193"/>
                  <a:gd name="connsiteY1231" fmla="*/ 170511 h 1035328"/>
                  <a:gd name="connsiteX1232" fmla="*/ 152452 w 532193"/>
                  <a:gd name="connsiteY1232" fmla="*/ 168896 h 1035328"/>
                  <a:gd name="connsiteX1233" fmla="*/ 154218 w 532193"/>
                  <a:gd name="connsiteY1233" fmla="*/ 167450 h 1035328"/>
                  <a:gd name="connsiteX1234" fmla="*/ 155128 w 532193"/>
                  <a:gd name="connsiteY1234" fmla="*/ 162453 h 1035328"/>
                  <a:gd name="connsiteX1235" fmla="*/ 155088 w 532193"/>
                  <a:gd name="connsiteY1235" fmla="*/ 158688 h 1035328"/>
                  <a:gd name="connsiteX1236" fmla="*/ 155878 w 532193"/>
                  <a:gd name="connsiteY1236" fmla="*/ 156593 h 1035328"/>
                  <a:gd name="connsiteX1237" fmla="*/ 157129 w 532193"/>
                  <a:gd name="connsiteY1237" fmla="*/ 154644 h 1035328"/>
                  <a:gd name="connsiteX1238" fmla="*/ 158928 w 532193"/>
                  <a:gd name="connsiteY1238" fmla="*/ 151621 h 1035328"/>
                  <a:gd name="connsiteX1239" fmla="*/ 160428 w 532193"/>
                  <a:gd name="connsiteY1239" fmla="*/ 149111 h 1035328"/>
                  <a:gd name="connsiteX1240" fmla="*/ 161874 w 532193"/>
                  <a:gd name="connsiteY1240" fmla="*/ 146449 h 1035328"/>
                  <a:gd name="connsiteX1241" fmla="*/ 163618 w 532193"/>
                  <a:gd name="connsiteY1241" fmla="*/ 143172 h 1035328"/>
                  <a:gd name="connsiteX1242" fmla="*/ 164872 w 532193"/>
                  <a:gd name="connsiteY1242" fmla="*/ 141427 h 1035328"/>
                  <a:gd name="connsiteX1243" fmla="*/ 166133 w 532193"/>
                  <a:gd name="connsiteY1243" fmla="*/ 140395 h 1035328"/>
                  <a:gd name="connsiteX1244" fmla="*/ 167391 w 532193"/>
                  <a:gd name="connsiteY1244" fmla="*/ 139058 h 1035328"/>
                  <a:gd name="connsiteX1245" fmla="*/ 170225 w 532193"/>
                  <a:gd name="connsiteY1245" fmla="*/ 137703 h 1035328"/>
                  <a:gd name="connsiteX1246" fmla="*/ 173463 w 532193"/>
                  <a:gd name="connsiteY1246" fmla="*/ 135936 h 1035328"/>
                  <a:gd name="connsiteX1247" fmla="*/ 174663 w 532193"/>
                  <a:gd name="connsiteY1247" fmla="*/ 133937 h 1035328"/>
                  <a:gd name="connsiteX1248" fmla="*/ 176183 w 532193"/>
                  <a:gd name="connsiteY1248" fmla="*/ 128627 h 1035328"/>
                  <a:gd name="connsiteX1249" fmla="*/ 176537 w 532193"/>
                  <a:gd name="connsiteY1249" fmla="*/ 123890 h 1035328"/>
                  <a:gd name="connsiteX1250" fmla="*/ 181298 w 532193"/>
                  <a:gd name="connsiteY1250" fmla="*/ 122883 h 1035328"/>
                  <a:gd name="connsiteX1251" fmla="*/ 185543 w 532193"/>
                  <a:gd name="connsiteY1251" fmla="*/ 123537 h 1035328"/>
                  <a:gd name="connsiteX1252" fmla="*/ 188102 w 532193"/>
                  <a:gd name="connsiteY1252" fmla="*/ 124832 h 1035328"/>
                  <a:gd name="connsiteX1253" fmla="*/ 193913 w 532193"/>
                  <a:gd name="connsiteY1253" fmla="*/ 125297 h 1035328"/>
                  <a:gd name="connsiteX1254" fmla="*/ 202199 w 532193"/>
                  <a:gd name="connsiteY1254" fmla="*/ 124677 h 1035328"/>
                  <a:gd name="connsiteX1255" fmla="*/ 207352 w 532193"/>
                  <a:gd name="connsiteY1255" fmla="*/ 116628 h 1035328"/>
                  <a:gd name="connsiteX1256" fmla="*/ 206294 w 532193"/>
                  <a:gd name="connsiteY1256" fmla="*/ 108342 h 1035328"/>
                  <a:gd name="connsiteX1257" fmla="*/ 204325 w 532193"/>
                  <a:gd name="connsiteY1257" fmla="*/ 99661 h 1035328"/>
                  <a:gd name="connsiteX1258" fmla="*/ 204314 w 532193"/>
                  <a:gd name="connsiteY1258" fmla="*/ 99661 h 1035328"/>
                  <a:gd name="connsiteX1259" fmla="*/ 204280 w 532193"/>
                  <a:gd name="connsiteY1259" fmla="*/ 99661 h 1035328"/>
                  <a:gd name="connsiteX1260" fmla="*/ 202526 w 532193"/>
                  <a:gd name="connsiteY1260" fmla="*/ 94541 h 1035328"/>
                  <a:gd name="connsiteX1261" fmla="*/ 200959 w 532193"/>
                  <a:gd name="connsiteY1261" fmla="*/ 90793 h 1035328"/>
                  <a:gd name="connsiteX1262" fmla="*/ 199578 w 532193"/>
                  <a:gd name="connsiteY1262" fmla="*/ 85567 h 1035328"/>
                  <a:gd name="connsiteX1263" fmla="*/ 198299 w 532193"/>
                  <a:gd name="connsiteY1263" fmla="*/ 80286 h 1035328"/>
                  <a:gd name="connsiteX1264" fmla="*/ 196662 w 532193"/>
                  <a:gd name="connsiteY1264" fmla="*/ 70429 h 1035328"/>
                  <a:gd name="connsiteX1265" fmla="*/ 198086 w 532193"/>
                  <a:gd name="connsiteY1265" fmla="*/ 61151 h 1035328"/>
                  <a:gd name="connsiteX1266" fmla="*/ 199308 w 532193"/>
                  <a:gd name="connsiteY1266" fmla="*/ 56657 h 1035328"/>
                  <a:gd name="connsiteX1267" fmla="*/ 200572 w 532193"/>
                  <a:gd name="connsiteY1267" fmla="*/ 51250 h 1035328"/>
                  <a:gd name="connsiteX1268" fmla="*/ 201486 w 532193"/>
                  <a:gd name="connsiteY1268" fmla="*/ 46352 h 1035328"/>
                  <a:gd name="connsiteX1269" fmla="*/ 203681 w 532193"/>
                  <a:gd name="connsiteY1269" fmla="*/ 37779 h 1035328"/>
                  <a:gd name="connsiteX1270" fmla="*/ 205124 w 532193"/>
                  <a:gd name="connsiteY1270" fmla="*/ 34760 h 1035328"/>
                  <a:gd name="connsiteX1271" fmla="*/ 206665 w 532193"/>
                  <a:gd name="connsiteY1271" fmla="*/ 31433 h 1035328"/>
                  <a:gd name="connsiteX1272" fmla="*/ 207704 w 532193"/>
                  <a:gd name="connsiteY1272" fmla="*/ 28826 h 1035328"/>
                  <a:gd name="connsiteX1273" fmla="*/ 208446 w 532193"/>
                  <a:gd name="connsiteY1273" fmla="*/ 26833 h 1035328"/>
                  <a:gd name="connsiteX1274" fmla="*/ 208894 w 532193"/>
                  <a:gd name="connsiteY1274" fmla="*/ 25912 h 1035328"/>
                  <a:gd name="connsiteX1275" fmla="*/ 209891 w 532193"/>
                  <a:gd name="connsiteY1275" fmla="*/ 24016 h 1035328"/>
                  <a:gd name="connsiteX1276" fmla="*/ 210888 w 532193"/>
                  <a:gd name="connsiteY1276" fmla="*/ 22123 h 1035328"/>
                  <a:gd name="connsiteX1277" fmla="*/ 212135 w 532193"/>
                  <a:gd name="connsiteY1277" fmla="*/ 19870 h 1035328"/>
                  <a:gd name="connsiteX1278" fmla="*/ 213387 w 532193"/>
                  <a:gd name="connsiteY1278" fmla="*/ 18123 h 1035328"/>
                  <a:gd name="connsiteX1279" fmla="*/ 213892 w 532193"/>
                  <a:gd name="connsiteY1279" fmla="*/ 17612 h 1035328"/>
                  <a:gd name="connsiteX1280" fmla="*/ 214390 w 532193"/>
                  <a:gd name="connsiteY1280" fmla="*/ 16640 h 1035328"/>
                  <a:gd name="connsiteX1281" fmla="*/ 218308 w 532193"/>
                  <a:gd name="connsiteY1281" fmla="*/ 11964 h 1035328"/>
                  <a:gd name="connsiteX1282" fmla="*/ 218910 w 532193"/>
                  <a:gd name="connsiteY1282" fmla="*/ 11192 h 1035328"/>
                  <a:gd name="connsiteX1283" fmla="*/ 220270 w 532193"/>
                  <a:gd name="connsiteY1283" fmla="*/ 9855 h 1035328"/>
                  <a:gd name="connsiteX1284" fmla="*/ 226151 w 532193"/>
                  <a:gd name="connsiteY1284" fmla="*/ 3122 h 1035328"/>
                  <a:gd name="connsiteX1285" fmla="*/ 228519 w 532193"/>
                  <a:gd name="connsiteY1285" fmla="*/ 957 h 1035328"/>
                  <a:gd name="connsiteX1286" fmla="*/ 231854 w 532193"/>
                  <a:gd name="connsiteY1286" fmla="*/ 770 h 1035328"/>
                  <a:gd name="connsiteX1287" fmla="*/ 235186 w 532193"/>
                  <a:gd name="connsiteY1287" fmla="*/ 887 h 1035328"/>
                  <a:gd name="connsiteX1288" fmla="*/ 240697 w 532193"/>
                  <a:gd name="connsiteY1288" fmla="*/ 2148 h 1035328"/>
                  <a:gd name="connsiteX1289" fmla="*/ 242197 w 532193"/>
                  <a:gd name="connsiteY1289" fmla="*/ 2861 h 1035328"/>
                  <a:gd name="connsiteX1290" fmla="*/ 245520 w 532193"/>
                  <a:gd name="connsiteY1290" fmla="*/ 1127 h 1035328"/>
                  <a:gd name="connsiteX1291" fmla="*/ 248216 w 532193"/>
                  <a:gd name="connsiteY1291" fmla="*/ 0 h 103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</a:cxnLst>
                <a:rect l="l" t="t" r="r" b="b"/>
                <a:pathLst>
                  <a:path w="532193" h="1035328">
                    <a:moveTo>
                      <a:pt x="248216" y="0"/>
                    </a:moveTo>
                    <a:cubicBezTo>
                      <a:pt x="248781" y="0"/>
                      <a:pt x="249504" y="59"/>
                      <a:pt x="250498" y="156"/>
                    </a:cubicBezTo>
                    <a:cubicBezTo>
                      <a:pt x="252434" y="287"/>
                      <a:pt x="254320" y="571"/>
                      <a:pt x="254729" y="720"/>
                    </a:cubicBezTo>
                    <a:cubicBezTo>
                      <a:pt x="255137" y="870"/>
                      <a:pt x="255449" y="1425"/>
                      <a:pt x="255455" y="1935"/>
                    </a:cubicBezTo>
                    <a:cubicBezTo>
                      <a:pt x="255462" y="2546"/>
                      <a:pt x="255924" y="2996"/>
                      <a:pt x="256892" y="3137"/>
                    </a:cubicBezTo>
                    <a:cubicBezTo>
                      <a:pt x="257658" y="3334"/>
                      <a:pt x="259242" y="3874"/>
                      <a:pt x="260469" y="4422"/>
                    </a:cubicBezTo>
                    <a:cubicBezTo>
                      <a:pt x="261798" y="5018"/>
                      <a:pt x="263075" y="5308"/>
                      <a:pt x="264220" y="5308"/>
                    </a:cubicBezTo>
                    <a:cubicBezTo>
                      <a:pt x="265366" y="5308"/>
                      <a:pt x="266381" y="5018"/>
                      <a:pt x="267188" y="4447"/>
                    </a:cubicBezTo>
                    <a:cubicBezTo>
                      <a:pt x="268050" y="3830"/>
                      <a:pt x="270087" y="3479"/>
                      <a:pt x="271750" y="3479"/>
                    </a:cubicBezTo>
                    <a:cubicBezTo>
                      <a:pt x="273008" y="3479"/>
                      <a:pt x="274050" y="3681"/>
                      <a:pt x="274208" y="4117"/>
                    </a:cubicBezTo>
                    <a:cubicBezTo>
                      <a:pt x="274521" y="5121"/>
                      <a:pt x="277127" y="6197"/>
                      <a:pt x="279300" y="6197"/>
                    </a:cubicBezTo>
                    <a:cubicBezTo>
                      <a:pt x="279324" y="6197"/>
                      <a:pt x="279349" y="6197"/>
                      <a:pt x="279372" y="6197"/>
                    </a:cubicBezTo>
                    <a:cubicBezTo>
                      <a:pt x="279402" y="6197"/>
                      <a:pt x="279433" y="6197"/>
                      <a:pt x="279464" y="6197"/>
                    </a:cubicBezTo>
                    <a:cubicBezTo>
                      <a:pt x="280840" y="6197"/>
                      <a:pt x="281838" y="6546"/>
                      <a:pt x="282745" y="7382"/>
                    </a:cubicBezTo>
                    <a:cubicBezTo>
                      <a:pt x="283618" y="8187"/>
                      <a:pt x="285152" y="8781"/>
                      <a:pt x="287191" y="9115"/>
                    </a:cubicBezTo>
                    <a:cubicBezTo>
                      <a:pt x="288925" y="9402"/>
                      <a:pt x="290561" y="9992"/>
                      <a:pt x="290870" y="10446"/>
                    </a:cubicBezTo>
                    <a:cubicBezTo>
                      <a:pt x="291232" y="10902"/>
                      <a:pt x="292509" y="11343"/>
                      <a:pt x="293834" y="11484"/>
                    </a:cubicBezTo>
                    <a:lnTo>
                      <a:pt x="296229" y="11713"/>
                    </a:lnTo>
                    <a:lnTo>
                      <a:pt x="296578" y="15630"/>
                    </a:lnTo>
                    <a:cubicBezTo>
                      <a:pt x="297039" y="20552"/>
                      <a:pt x="297363" y="22281"/>
                      <a:pt x="297922" y="22281"/>
                    </a:cubicBezTo>
                    <a:cubicBezTo>
                      <a:pt x="297922" y="22281"/>
                      <a:pt x="297924" y="22281"/>
                      <a:pt x="297924" y="22281"/>
                    </a:cubicBezTo>
                    <a:cubicBezTo>
                      <a:pt x="297925" y="22281"/>
                      <a:pt x="297926" y="22281"/>
                      <a:pt x="297926" y="22281"/>
                    </a:cubicBezTo>
                    <a:cubicBezTo>
                      <a:pt x="298181" y="22281"/>
                      <a:pt x="298493" y="22939"/>
                      <a:pt x="298705" y="23800"/>
                    </a:cubicBezTo>
                    <a:cubicBezTo>
                      <a:pt x="298917" y="24610"/>
                      <a:pt x="299280" y="25318"/>
                      <a:pt x="299485" y="25318"/>
                    </a:cubicBezTo>
                    <a:cubicBezTo>
                      <a:pt x="299485" y="25318"/>
                      <a:pt x="299485" y="25318"/>
                      <a:pt x="299485" y="25318"/>
                    </a:cubicBezTo>
                    <a:cubicBezTo>
                      <a:pt x="299486" y="25318"/>
                      <a:pt x="299487" y="25318"/>
                      <a:pt x="299487" y="25318"/>
                    </a:cubicBezTo>
                    <a:cubicBezTo>
                      <a:pt x="299740" y="25318"/>
                      <a:pt x="300104" y="26075"/>
                      <a:pt x="300267" y="26989"/>
                    </a:cubicBezTo>
                    <a:cubicBezTo>
                      <a:pt x="300534" y="28156"/>
                      <a:pt x="301051" y="28815"/>
                      <a:pt x="302074" y="29259"/>
                    </a:cubicBezTo>
                    <a:cubicBezTo>
                      <a:pt x="302995" y="29706"/>
                      <a:pt x="303767" y="30514"/>
                      <a:pt x="304135" y="31629"/>
                    </a:cubicBezTo>
                    <a:cubicBezTo>
                      <a:pt x="304452" y="32592"/>
                      <a:pt x="304969" y="33403"/>
                      <a:pt x="305225" y="33501"/>
                    </a:cubicBezTo>
                    <a:cubicBezTo>
                      <a:pt x="305532" y="33598"/>
                      <a:pt x="305900" y="34715"/>
                      <a:pt x="306067" y="35933"/>
                    </a:cubicBezTo>
                    <a:cubicBezTo>
                      <a:pt x="306233" y="37206"/>
                      <a:pt x="306808" y="38624"/>
                      <a:pt x="307324" y="39128"/>
                    </a:cubicBezTo>
                    <a:cubicBezTo>
                      <a:pt x="307889" y="39628"/>
                      <a:pt x="308304" y="40336"/>
                      <a:pt x="308307" y="40746"/>
                    </a:cubicBezTo>
                    <a:cubicBezTo>
                      <a:pt x="308313" y="41150"/>
                      <a:pt x="308519" y="41503"/>
                      <a:pt x="308721" y="41503"/>
                    </a:cubicBezTo>
                    <a:cubicBezTo>
                      <a:pt x="308722" y="41503"/>
                      <a:pt x="308723" y="41503"/>
                      <a:pt x="308723" y="41503"/>
                    </a:cubicBezTo>
                    <a:cubicBezTo>
                      <a:pt x="308723" y="41503"/>
                      <a:pt x="308723" y="41503"/>
                      <a:pt x="308723" y="41503"/>
                    </a:cubicBezTo>
                    <a:cubicBezTo>
                      <a:pt x="308978" y="41503"/>
                      <a:pt x="309375" y="45111"/>
                      <a:pt x="309625" y="49483"/>
                    </a:cubicBezTo>
                    <a:cubicBezTo>
                      <a:pt x="309891" y="55080"/>
                      <a:pt x="310225" y="57672"/>
                      <a:pt x="310686" y="58023"/>
                    </a:cubicBezTo>
                    <a:cubicBezTo>
                      <a:pt x="312741" y="59580"/>
                      <a:pt x="313038" y="72708"/>
                      <a:pt x="311073" y="74613"/>
                    </a:cubicBezTo>
                    <a:cubicBezTo>
                      <a:pt x="309562" y="76002"/>
                      <a:pt x="309666" y="80787"/>
                      <a:pt x="311208" y="82194"/>
                    </a:cubicBezTo>
                    <a:cubicBezTo>
                      <a:pt x="311826" y="82747"/>
                      <a:pt x="312344" y="83607"/>
                      <a:pt x="312349" y="84013"/>
                    </a:cubicBezTo>
                    <a:cubicBezTo>
                      <a:pt x="312352" y="84420"/>
                      <a:pt x="313177" y="85125"/>
                      <a:pt x="314148" y="85524"/>
                    </a:cubicBezTo>
                    <a:cubicBezTo>
                      <a:pt x="315323" y="85968"/>
                      <a:pt x="315940" y="86570"/>
                      <a:pt x="315947" y="87232"/>
                    </a:cubicBezTo>
                    <a:cubicBezTo>
                      <a:pt x="315954" y="87793"/>
                      <a:pt x="316420" y="88449"/>
                      <a:pt x="316981" y="88748"/>
                    </a:cubicBezTo>
                    <a:cubicBezTo>
                      <a:pt x="317647" y="89096"/>
                      <a:pt x="318010" y="89804"/>
                      <a:pt x="318022" y="90772"/>
                    </a:cubicBezTo>
                    <a:cubicBezTo>
                      <a:pt x="318030" y="91533"/>
                      <a:pt x="318293" y="92294"/>
                      <a:pt x="318600" y="92393"/>
                    </a:cubicBezTo>
                    <a:cubicBezTo>
                      <a:pt x="319519" y="92689"/>
                      <a:pt x="319901" y="99556"/>
                      <a:pt x="319045" y="100480"/>
                    </a:cubicBezTo>
                    <a:cubicBezTo>
                      <a:pt x="318643" y="100893"/>
                      <a:pt x="318193" y="101610"/>
                      <a:pt x="317994" y="102072"/>
                    </a:cubicBezTo>
                    <a:cubicBezTo>
                      <a:pt x="317747" y="102737"/>
                      <a:pt x="317088" y="102997"/>
                      <a:pt x="315460" y="103017"/>
                    </a:cubicBezTo>
                    <a:cubicBezTo>
                      <a:pt x="313882" y="103034"/>
                      <a:pt x="312867" y="103351"/>
                      <a:pt x="311961" y="104173"/>
                    </a:cubicBezTo>
                    <a:cubicBezTo>
                      <a:pt x="310851" y="105203"/>
                      <a:pt x="310656" y="105867"/>
                      <a:pt x="310443" y="109685"/>
                    </a:cubicBezTo>
                    <a:cubicBezTo>
                      <a:pt x="310318" y="112078"/>
                      <a:pt x="309983" y="114069"/>
                      <a:pt x="309678" y="114173"/>
                    </a:cubicBezTo>
                    <a:cubicBezTo>
                      <a:pt x="309375" y="114279"/>
                      <a:pt x="309126" y="114791"/>
                      <a:pt x="309130" y="115248"/>
                    </a:cubicBezTo>
                    <a:cubicBezTo>
                      <a:pt x="309136" y="115757"/>
                      <a:pt x="308740" y="116678"/>
                      <a:pt x="308236" y="117243"/>
                    </a:cubicBezTo>
                    <a:cubicBezTo>
                      <a:pt x="307433" y="118167"/>
                      <a:pt x="307245" y="119595"/>
                      <a:pt x="307051" y="125096"/>
                    </a:cubicBezTo>
                    <a:cubicBezTo>
                      <a:pt x="306891" y="128967"/>
                      <a:pt x="306567" y="131919"/>
                      <a:pt x="306262" y="132025"/>
                    </a:cubicBezTo>
                    <a:cubicBezTo>
                      <a:pt x="306009" y="132129"/>
                      <a:pt x="305762" y="132793"/>
                      <a:pt x="305770" y="133557"/>
                    </a:cubicBezTo>
                    <a:cubicBezTo>
                      <a:pt x="305778" y="134269"/>
                      <a:pt x="305546" y="136258"/>
                      <a:pt x="305259" y="137990"/>
                    </a:cubicBezTo>
                    <a:cubicBezTo>
                      <a:pt x="304831" y="140644"/>
                      <a:pt x="304532" y="141255"/>
                      <a:pt x="303268" y="142033"/>
                    </a:cubicBezTo>
                    <a:cubicBezTo>
                      <a:pt x="302459" y="142502"/>
                      <a:pt x="301805" y="143221"/>
                      <a:pt x="301810" y="143628"/>
                    </a:cubicBezTo>
                    <a:cubicBezTo>
                      <a:pt x="301819" y="144441"/>
                      <a:pt x="300397" y="144713"/>
                      <a:pt x="294855" y="145182"/>
                    </a:cubicBezTo>
                    <a:cubicBezTo>
                      <a:pt x="292719" y="145357"/>
                      <a:pt x="290280" y="145892"/>
                      <a:pt x="288813" y="146571"/>
                    </a:cubicBezTo>
                    <a:cubicBezTo>
                      <a:pt x="287091" y="147405"/>
                      <a:pt x="285010" y="147835"/>
                      <a:pt x="281398" y="148078"/>
                    </a:cubicBezTo>
                    <a:cubicBezTo>
                      <a:pt x="277482" y="148327"/>
                      <a:pt x="276213" y="148593"/>
                      <a:pt x="275763" y="149261"/>
                    </a:cubicBezTo>
                    <a:cubicBezTo>
                      <a:pt x="275410" y="149722"/>
                      <a:pt x="274503" y="150445"/>
                      <a:pt x="273643" y="150864"/>
                    </a:cubicBezTo>
                    <a:cubicBezTo>
                      <a:pt x="272123" y="151590"/>
                      <a:pt x="272123" y="151642"/>
                      <a:pt x="272170" y="155864"/>
                    </a:cubicBezTo>
                    <a:cubicBezTo>
                      <a:pt x="272206" y="159124"/>
                      <a:pt x="272422" y="160189"/>
                      <a:pt x="273038" y="160643"/>
                    </a:cubicBezTo>
                    <a:cubicBezTo>
                      <a:pt x="273500" y="160994"/>
                      <a:pt x="274022" y="162108"/>
                      <a:pt x="274237" y="163226"/>
                    </a:cubicBezTo>
                    <a:cubicBezTo>
                      <a:pt x="274614" y="165104"/>
                      <a:pt x="274926" y="165610"/>
                      <a:pt x="276729" y="167574"/>
                    </a:cubicBezTo>
                    <a:cubicBezTo>
                      <a:pt x="277192" y="168079"/>
                      <a:pt x="277660" y="169040"/>
                      <a:pt x="277770" y="169700"/>
                    </a:cubicBezTo>
                    <a:cubicBezTo>
                      <a:pt x="277880" y="170412"/>
                      <a:pt x="278550" y="171170"/>
                      <a:pt x="279523" y="171666"/>
                    </a:cubicBezTo>
                    <a:cubicBezTo>
                      <a:pt x="280393" y="172065"/>
                      <a:pt x="281725" y="173015"/>
                      <a:pt x="282396" y="173773"/>
                    </a:cubicBezTo>
                    <a:cubicBezTo>
                      <a:pt x="283113" y="174522"/>
                      <a:pt x="283982" y="175122"/>
                      <a:pt x="284340" y="175122"/>
                    </a:cubicBezTo>
                    <a:cubicBezTo>
                      <a:pt x="284341" y="175122"/>
                      <a:pt x="284342" y="175122"/>
                      <a:pt x="284345" y="175122"/>
                    </a:cubicBezTo>
                    <a:cubicBezTo>
                      <a:pt x="284345" y="175122"/>
                      <a:pt x="284345" y="175122"/>
                      <a:pt x="284346" y="175122"/>
                    </a:cubicBezTo>
                    <a:cubicBezTo>
                      <a:pt x="284962" y="175122"/>
                      <a:pt x="289483" y="179546"/>
                      <a:pt x="289489" y="180105"/>
                    </a:cubicBezTo>
                    <a:cubicBezTo>
                      <a:pt x="289490" y="180256"/>
                      <a:pt x="290210" y="180860"/>
                      <a:pt x="291030" y="181410"/>
                    </a:cubicBezTo>
                    <a:cubicBezTo>
                      <a:pt x="291850" y="181963"/>
                      <a:pt x="292572" y="182820"/>
                      <a:pt x="292578" y="183276"/>
                    </a:cubicBezTo>
                    <a:cubicBezTo>
                      <a:pt x="292583" y="183735"/>
                      <a:pt x="293154" y="184748"/>
                      <a:pt x="293876" y="185503"/>
                    </a:cubicBezTo>
                    <a:cubicBezTo>
                      <a:pt x="294595" y="186258"/>
                      <a:pt x="295166" y="187168"/>
                      <a:pt x="295170" y="187525"/>
                    </a:cubicBezTo>
                    <a:cubicBezTo>
                      <a:pt x="295174" y="187932"/>
                      <a:pt x="295430" y="188233"/>
                      <a:pt x="295684" y="188233"/>
                    </a:cubicBezTo>
                    <a:cubicBezTo>
                      <a:pt x="295684" y="188233"/>
                      <a:pt x="295686" y="188233"/>
                      <a:pt x="295686" y="188233"/>
                    </a:cubicBezTo>
                    <a:cubicBezTo>
                      <a:pt x="295688" y="188233"/>
                      <a:pt x="295688" y="188233"/>
                      <a:pt x="295689" y="188233"/>
                    </a:cubicBezTo>
                    <a:cubicBezTo>
                      <a:pt x="295994" y="188233"/>
                      <a:pt x="296202" y="188788"/>
                      <a:pt x="296209" y="189447"/>
                    </a:cubicBezTo>
                    <a:cubicBezTo>
                      <a:pt x="296228" y="191171"/>
                      <a:pt x="296745" y="192282"/>
                      <a:pt x="297504" y="192282"/>
                    </a:cubicBezTo>
                    <a:cubicBezTo>
                      <a:pt x="297507" y="192282"/>
                      <a:pt x="297510" y="192282"/>
                      <a:pt x="297513" y="192282"/>
                    </a:cubicBezTo>
                    <a:cubicBezTo>
                      <a:pt x="297514" y="192282"/>
                      <a:pt x="297515" y="192282"/>
                      <a:pt x="297516" y="192282"/>
                    </a:cubicBezTo>
                    <a:cubicBezTo>
                      <a:pt x="297922" y="192282"/>
                      <a:pt x="298289" y="193400"/>
                      <a:pt x="298514" y="195275"/>
                    </a:cubicBezTo>
                    <a:cubicBezTo>
                      <a:pt x="298737" y="197104"/>
                      <a:pt x="299264" y="198679"/>
                      <a:pt x="299882" y="199383"/>
                    </a:cubicBezTo>
                    <a:cubicBezTo>
                      <a:pt x="300448" y="200039"/>
                      <a:pt x="300916" y="200849"/>
                      <a:pt x="300920" y="201203"/>
                    </a:cubicBezTo>
                    <a:cubicBezTo>
                      <a:pt x="300924" y="201560"/>
                      <a:pt x="301131" y="201914"/>
                      <a:pt x="301387" y="202013"/>
                    </a:cubicBezTo>
                    <a:cubicBezTo>
                      <a:pt x="301641" y="202061"/>
                      <a:pt x="302133" y="205110"/>
                      <a:pt x="302429" y="208720"/>
                    </a:cubicBezTo>
                    <a:cubicBezTo>
                      <a:pt x="302774" y="212330"/>
                      <a:pt x="303215" y="215379"/>
                      <a:pt x="303521" y="215581"/>
                    </a:cubicBezTo>
                    <a:cubicBezTo>
                      <a:pt x="304137" y="215979"/>
                      <a:pt x="305020" y="231492"/>
                      <a:pt x="304600" y="234909"/>
                    </a:cubicBezTo>
                    <a:cubicBezTo>
                      <a:pt x="304414" y="236489"/>
                      <a:pt x="304018" y="237510"/>
                      <a:pt x="303612" y="237516"/>
                    </a:cubicBezTo>
                    <a:cubicBezTo>
                      <a:pt x="303255" y="237519"/>
                      <a:pt x="302859" y="238540"/>
                      <a:pt x="302725" y="240173"/>
                    </a:cubicBezTo>
                    <a:cubicBezTo>
                      <a:pt x="302537" y="241598"/>
                      <a:pt x="302196" y="242926"/>
                      <a:pt x="301943" y="243081"/>
                    </a:cubicBezTo>
                    <a:cubicBezTo>
                      <a:pt x="301690" y="243289"/>
                      <a:pt x="301291" y="244055"/>
                      <a:pt x="301147" y="244822"/>
                    </a:cubicBezTo>
                    <a:cubicBezTo>
                      <a:pt x="300953" y="245586"/>
                      <a:pt x="300603" y="246200"/>
                      <a:pt x="300348" y="246202"/>
                    </a:cubicBezTo>
                    <a:cubicBezTo>
                      <a:pt x="300094" y="246206"/>
                      <a:pt x="299896" y="246768"/>
                      <a:pt x="299904" y="247481"/>
                    </a:cubicBezTo>
                    <a:cubicBezTo>
                      <a:pt x="299912" y="248193"/>
                      <a:pt x="300122" y="248749"/>
                      <a:pt x="300425" y="248749"/>
                    </a:cubicBezTo>
                    <a:cubicBezTo>
                      <a:pt x="300425" y="248749"/>
                      <a:pt x="300427" y="248749"/>
                      <a:pt x="300427" y="248749"/>
                    </a:cubicBezTo>
                    <a:cubicBezTo>
                      <a:pt x="300429" y="248749"/>
                      <a:pt x="300429" y="248749"/>
                      <a:pt x="300429" y="248749"/>
                    </a:cubicBezTo>
                    <a:cubicBezTo>
                      <a:pt x="300683" y="248749"/>
                      <a:pt x="301100" y="249658"/>
                      <a:pt x="301265" y="250777"/>
                    </a:cubicBezTo>
                    <a:cubicBezTo>
                      <a:pt x="301480" y="251890"/>
                      <a:pt x="301795" y="252801"/>
                      <a:pt x="302049" y="252801"/>
                    </a:cubicBezTo>
                    <a:cubicBezTo>
                      <a:pt x="302049" y="252801"/>
                      <a:pt x="302049" y="252801"/>
                      <a:pt x="302049" y="252801"/>
                    </a:cubicBezTo>
                    <a:cubicBezTo>
                      <a:pt x="302051" y="252801"/>
                      <a:pt x="302051" y="252801"/>
                      <a:pt x="302051" y="252801"/>
                    </a:cubicBezTo>
                    <a:cubicBezTo>
                      <a:pt x="302305" y="252801"/>
                      <a:pt x="302544" y="256004"/>
                      <a:pt x="302587" y="259923"/>
                    </a:cubicBezTo>
                    <a:cubicBezTo>
                      <a:pt x="302630" y="263840"/>
                      <a:pt x="302462" y="267047"/>
                      <a:pt x="302208" y="267050"/>
                    </a:cubicBezTo>
                    <a:cubicBezTo>
                      <a:pt x="301953" y="267052"/>
                      <a:pt x="301605" y="267822"/>
                      <a:pt x="301463" y="268791"/>
                    </a:cubicBezTo>
                    <a:cubicBezTo>
                      <a:pt x="301270" y="269759"/>
                      <a:pt x="300873" y="270628"/>
                      <a:pt x="300569" y="270733"/>
                    </a:cubicBezTo>
                    <a:cubicBezTo>
                      <a:pt x="299910" y="270996"/>
                      <a:pt x="299240" y="274923"/>
                      <a:pt x="299282" y="278636"/>
                    </a:cubicBezTo>
                    <a:cubicBezTo>
                      <a:pt x="299247" y="280114"/>
                      <a:pt x="299057" y="281336"/>
                      <a:pt x="298752" y="281342"/>
                    </a:cubicBezTo>
                    <a:cubicBezTo>
                      <a:pt x="298039" y="281348"/>
                      <a:pt x="297264" y="284819"/>
                      <a:pt x="297297" y="287821"/>
                    </a:cubicBezTo>
                    <a:cubicBezTo>
                      <a:pt x="297313" y="289297"/>
                      <a:pt x="297123" y="290521"/>
                      <a:pt x="296868" y="290524"/>
                    </a:cubicBezTo>
                    <a:cubicBezTo>
                      <a:pt x="296665" y="290526"/>
                      <a:pt x="296322" y="291700"/>
                      <a:pt x="296185" y="293177"/>
                    </a:cubicBezTo>
                    <a:cubicBezTo>
                      <a:pt x="295998" y="294605"/>
                      <a:pt x="295707" y="295931"/>
                      <a:pt x="295455" y="296089"/>
                    </a:cubicBezTo>
                    <a:cubicBezTo>
                      <a:pt x="294393" y="296812"/>
                      <a:pt x="293872" y="300278"/>
                      <a:pt x="293933" y="305876"/>
                    </a:cubicBezTo>
                    <a:cubicBezTo>
                      <a:pt x="293970" y="309132"/>
                      <a:pt x="293796" y="311936"/>
                      <a:pt x="293544" y="312038"/>
                    </a:cubicBezTo>
                    <a:cubicBezTo>
                      <a:pt x="292985" y="312198"/>
                      <a:pt x="292029" y="317857"/>
                      <a:pt x="292062" y="320707"/>
                    </a:cubicBezTo>
                    <a:cubicBezTo>
                      <a:pt x="292073" y="321775"/>
                      <a:pt x="291879" y="322644"/>
                      <a:pt x="291573" y="322647"/>
                    </a:cubicBezTo>
                    <a:cubicBezTo>
                      <a:pt x="291269" y="322650"/>
                      <a:pt x="291093" y="325248"/>
                      <a:pt x="291140" y="329473"/>
                    </a:cubicBezTo>
                    <a:cubicBezTo>
                      <a:pt x="291229" y="337563"/>
                      <a:pt x="290861" y="340978"/>
                      <a:pt x="289944" y="340990"/>
                    </a:cubicBezTo>
                    <a:cubicBezTo>
                      <a:pt x="289486" y="340995"/>
                      <a:pt x="289193" y="342066"/>
                      <a:pt x="288961" y="344052"/>
                    </a:cubicBezTo>
                    <a:cubicBezTo>
                      <a:pt x="288776" y="345735"/>
                      <a:pt x="288484" y="347110"/>
                      <a:pt x="288231" y="347113"/>
                    </a:cubicBezTo>
                    <a:cubicBezTo>
                      <a:pt x="288026" y="347116"/>
                      <a:pt x="287676" y="347628"/>
                      <a:pt x="287479" y="348243"/>
                    </a:cubicBezTo>
                    <a:cubicBezTo>
                      <a:pt x="287283" y="348907"/>
                      <a:pt x="286934" y="349571"/>
                      <a:pt x="286682" y="349726"/>
                    </a:cubicBezTo>
                    <a:cubicBezTo>
                      <a:pt x="285671" y="350398"/>
                      <a:pt x="285405" y="354018"/>
                      <a:pt x="285966" y="358644"/>
                    </a:cubicBezTo>
                    <a:cubicBezTo>
                      <a:pt x="286300" y="361283"/>
                      <a:pt x="286782" y="363416"/>
                      <a:pt x="286985" y="363416"/>
                    </a:cubicBezTo>
                    <a:cubicBezTo>
                      <a:pt x="286985" y="363416"/>
                      <a:pt x="286985" y="363416"/>
                      <a:pt x="286985" y="363416"/>
                    </a:cubicBezTo>
                    <a:cubicBezTo>
                      <a:pt x="286986" y="363416"/>
                      <a:pt x="286986" y="363416"/>
                      <a:pt x="286986" y="363416"/>
                    </a:cubicBezTo>
                    <a:cubicBezTo>
                      <a:pt x="287597" y="363416"/>
                      <a:pt x="287600" y="368398"/>
                      <a:pt x="286992" y="368607"/>
                    </a:cubicBezTo>
                    <a:cubicBezTo>
                      <a:pt x="286739" y="368711"/>
                      <a:pt x="286267" y="372126"/>
                      <a:pt x="285957" y="376255"/>
                    </a:cubicBezTo>
                    <a:cubicBezTo>
                      <a:pt x="285611" y="381756"/>
                      <a:pt x="285277" y="383794"/>
                      <a:pt x="284819" y="383801"/>
                    </a:cubicBezTo>
                    <a:cubicBezTo>
                      <a:pt x="284412" y="383803"/>
                      <a:pt x="284016" y="384774"/>
                      <a:pt x="283830" y="386354"/>
                    </a:cubicBezTo>
                    <a:cubicBezTo>
                      <a:pt x="283641" y="387733"/>
                      <a:pt x="283348" y="388907"/>
                      <a:pt x="283145" y="388907"/>
                    </a:cubicBezTo>
                    <a:cubicBezTo>
                      <a:pt x="282940" y="388909"/>
                      <a:pt x="282668" y="391814"/>
                      <a:pt x="282554" y="395378"/>
                    </a:cubicBezTo>
                    <a:cubicBezTo>
                      <a:pt x="282390" y="398942"/>
                      <a:pt x="282067" y="401950"/>
                      <a:pt x="281866" y="402105"/>
                    </a:cubicBezTo>
                    <a:cubicBezTo>
                      <a:pt x="280957" y="402725"/>
                      <a:pt x="280741" y="406341"/>
                      <a:pt x="280690" y="420084"/>
                    </a:cubicBezTo>
                    <a:lnTo>
                      <a:pt x="280590" y="434184"/>
                    </a:lnTo>
                    <a:lnTo>
                      <a:pt x="281879" y="435544"/>
                    </a:lnTo>
                    <a:cubicBezTo>
                      <a:pt x="282702" y="436451"/>
                      <a:pt x="283173" y="437513"/>
                      <a:pt x="283184" y="438584"/>
                    </a:cubicBezTo>
                    <a:cubicBezTo>
                      <a:pt x="283195" y="439546"/>
                      <a:pt x="283456" y="440308"/>
                      <a:pt x="283711" y="440308"/>
                    </a:cubicBezTo>
                    <a:cubicBezTo>
                      <a:pt x="283711" y="440308"/>
                      <a:pt x="283711" y="440308"/>
                      <a:pt x="283712" y="440308"/>
                    </a:cubicBezTo>
                    <a:cubicBezTo>
                      <a:pt x="283713" y="440308"/>
                      <a:pt x="283713" y="440308"/>
                      <a:pt x="283715" y="440308"/>
                    </a:cubicBezTo>
                    <a:cubicBezTo>
                      <a:pt x="284019" y="440308"/>
                      <a:pt x="284228" y="440916"/>
                      <a:pt x="284235" y="441677"/>
                    </a:cubicBezTo>
                    <a:cubicBezTo>
                      <a:pt x="284259" y="443659"/>
                      <a:pt x="285260" y="446904"/>
                      <a:pt x="285820" y="446904"/>
                    </a:cubicBezTo>
                    <a:cubicBezTo>
                      <a:pt x="285820" y="446904"/>
                      <a:pt x="285821" y="446904"/>
                      <a:pt x="285821" y="446904"/>
                    </a:cubicBezTo>
                    <a:cubicBezTo>
                      <a:pt x="285823" y="446904"/>
                      <a:pt x="285823" y="446904"/>
                      <a:pt x="285824" y="446904"/>
                    </a:cubicBezTo>
                    <a:cubicBezTo>
                      <a:pt x="286127" y="446904"/>
                      <a:pt x="286343" y="448019"/>
                      <a:pt x="286357" y="449391"/>
                    </a:cubicBezTo>
                    <a:cubicBezTo>
                      <a:pt x="286396" y="452799"/>
                      <a:pt x="287492" y="459813"/>
                      <a:pt x="288004" y="460111"/>
                    </a:cubicBezTo>
                    <a:cubicBezTo>
                      <a:pt x="288260" y="460264"/>
                      <a:pt x="288628" y="461378"/>
                      <a:pt x="288844" y="462546"/>
                    </a:cubicBezTo>
                    <a:cubicBezTo>
                      <a:pt x="289170" y="464374"/>
                      <a:pt x="289024" y="464887"/>
                      <a:pt x="288117" y="465761"/>
                    </a:cubicBezTo>
                    <a:cubicBezTo>
                      <a:pt x="287564" y="466326"/>
                      <a:pt x="287062" y="466944"/>
                      <a:pt x="287064" y="467198"/>
                    </a:cubicBezTo>
                    <a:cubicBezTo>
                      <a:pt x="287067" y="467403"/>
                      <a:pt x="286516" y="468221"/>
                      <a:pt x="285812" y="468995"/>
                    </a:cubicBezTo>
                    <a:cubicBezTo>
                      <a:pt x="285107" y="469763"/>
                      <a:pt x="284559" y="470738"/>
                      <a:pt x="284563" y="471145"/>
                    </a:cubicBezTo>
                    <a:cubicBezTo>
                      <a:pt x="284567" y="471501"/>
                      <a:pt x="284368" y="471858"/>
                      <a:pt x="284062" y="471862"/>
                    </a:cubicBezTo>
                    <a:cubicBezTo>
                      <a:pt x="283756" y="471868"/>
                      <a:pt x="283569" y="473292"/>
                      <a:pt x="283589" y="475177"/>
                    </a:cubicBezTo>
                    <a:cubicBezTo>
                      <a:pt x="283610" y="477006"/>
                      <a:pt x="283830" y="478477"/>
                      <a:pt x="284083" y="478477"/>
                    </a:cubicBezTo>
                    <a:cubicBezTo>
                      <a:pt x="284084" y="478477"/>
                      <a:pt x="284084" y="478477"/>
                      <a:pt x="284084" y="478477"/>
                    </a:cubicBezTo>
                    <a:cubicBezTo>
                      <a:pt x="284084" y="478477"/>
                      <a:pt x="284084" y="478477"/>
                      <a:pt x="284084" y="478477"/>
                    </a:cubicBezTo>
                    <a:cubicBezTo>
                      <a:pt x="284288" y="478477"/>
                      <a:pt x="284661" y="480001"/>
                      <a:pt x="284834" y="481880"/>
                    </a:cubicBezTo>
                    <a:cubicBezTo>
                      <a:pt x="285011" y="484016"/>
                      <a:pt x="285383" y="485488"/>
                      <a:pt x="285895" y="485789"/>
                    </a:cubicBezTo>
                    <a:cubicBezTo>
                      <a:pt x="286409" y="486190"/>
                      <a:pt x="286732" y="487813"/>
                      <a:pt x="286921" y="491172"/>
                    </a:cubicBezTo>
                    <a:cubicBezTo>
                      <a:pt x="287340" y="496766"/>
                      <a:pt x="287499" y="497424"/>
                      <a:pt x="289240" y="498271"/>
                    </a:cubicBezTo>
                    <a:cubicBezTo>
                      <a:pt x="290264" y="498821"/>
                      <a:pt x="290473" y="499327"/>
                      <a:pt x="290494" y="501260"/>
                    </a:cubicBezTo>
                    <a:cubicBezTo>
                      <a:pt x="290519" y="503450"/>
                      <a:pt x="290369" y="503706"/>
                      <a:pt x="289000" y="504231"/>
                    </a:cubicBezTo>
                    <a:cubicBezTo>
                      <a:pt x="287733" y="504702"/>
                      <a:pt x="287484" y="505111"/>
                      <a:pt x="287499" y="506537"/>
                    </a:cubicBezTo>
                    <a:cubicBezTo>
                      <a:pt x="287514" y="507911"/>
                      <a:pt x="287929" y="508619"/>
                      <a:pt x="289317" y="509775"/>
                    </a:cubicBezTo>
                    <a:cubicBezTo>
                      <a:pt x="290292" y="510577"/>
                      <a:pt x="291116" y="511484"/>
                      <a:pt x="291121" y="511841"/>
                    </a:cubicBezTo>
                    <a:cubicBezTo>
                      <a:pt x="291128" y="512501"/>
                      <a:pt x="291893" y="512645"/>
                      <a:pt x="298924" y="513333"/>
                    </a:cubicBezTo>
                    <a:cubicBezTo>
                      <a:pt x="301931" y="513605"/>
                      <a:pt x="303614" y="513994"/>
                      <a:pt x="304028" y="514550"/>
                    </a:cubicBezTo>
                    <a:cubicBezTo>
                      <a:pt x="304389" y="515003"/>
                      <a:pt x="305618" y="515600"/>
                      <a:pt x="306791" y="515893"/>
                    </a:cubicBezTo>
                    <a:cubicBezTo>
                      <a:pt x="308985" y="516428"/>
                      <a:pt x="311550" y="518280"/>
                      <a:pt x="311562" y="519351"/>
                    </a:cubicBezTo>
                    <a:cubicBezTo>
                      <a:pt x="311565" y="519653"/>
                      <a:pt x="311867" y="519901"/>
                      <a:pt x="312270" y="519901"/>
                    </a:cubicBezTo>
                    <a:cubicBezTo>
                      <a:pt x="312273" y="519901"/>
                      <a:pt x="312277" y="519901"/>
                      <a:pt x="312280" y="519901"/>
                    </a:cubicBezTo>
                    <a:cubicBezTo>
                      <a:pt x="312281" y="519901"/>
                      <a:pt x="312284" y="519901"/>
                      <a:pt x="312285" y="519901"/>
                    </a:cubicBezTo>
                    <a:cubicBezTo>
                      <a:pt x="312692" y="519901"/>
                      <a:pt x="313202" y="520404"/>
                      <a:pt x="313413" y="521010"/>
                    </a:cubicBezTo>
                    <a:cubicBezTo>
                      <a:pt x="313623" y="521668"/>
                      <a:pt x="314038" y="522326"/>
                      <a:pt x="314345" y="522526"/>
                    </a:cubicBezTo>
                    <a:cubicBezTo>
                      <a:pt x="315011" y="522976"/>
                      <a:pt x="315095" y="544353"/>
                      <a:pt x="314439" y="544818"/>
                    </a:cubicBezTo>
                    <a:cubicBezTo>
                      <a:pt x="314186" y="544973"/>
                      <a:pt x="313896" y="546352"/>
                      <a:pt x="313812" y="547878"/>
                    </a:cubicBezTo>
                    <a:cubicBezTo>
                      <a:pt x="313676" y="549408"/>
                      <a:pt x="313284" y="550737"/>
                      <a:pt x="312979" y="550842"/>
                    </a:cubicBezTo>
                    <a:cubicBezTo>
                      <a:pt x="312066" y="551156"/>
                      <a:pt x="312362" y="564078"/>
                      <a:pt x="313338" y="564983"/>
                    </a:cubicBezTo>
                    <a:cubicBezTo>
                      <a:pt x="313751" y="565436"/>
                      <a:pt x="314120" y="566554"/>
                      <a:pt x="314130" y="567520"/>
                    </a:cubicBezTo>
                    <a:cubicBezTo>
                      <a:pt x="314141" y="568485"/>
                      <a:pt x="314352" y="569246"/>
                      <a:pt x="314606" y="569246"/>
                    </a:cubicBezTo>
                    <a:cubicBezTo>
                      <a:pt x="314607" y="569246"/>
                      <a:pt x="314607" y="569246"/>
                      <a:pt x="314607" y="569246"/>
                    </a:cubicBezTo>
                    <a:cubicBezTo>
                      <a:pt x="314608" y="569246"/>
                      <a:pt x="314608" y="569246"/>
                      <a:pt x="314608" y="569246"/>
                    </a:cubicBezTo>
                    <a:cubicBezTo>
                      <a:pt x="314863" y="569246"/>
                      <a:pt x="315232" y="570513"/>
                      <a:pt x="315452" y="572037"/>
                    </a:cubicBezTo>
                    <a:cubicBezTo>
                      <a:pt x="315674" y="573710"/>
                      <a:pt x="316043" y="574825"/>
                      <a:pt x="316449" y="574825"/>
                    </a:cubicBezTo>
                    <a:cubicBezTo>
                      <a:pt x="316449" y="574825"/>
                      <a:pt x="316450" y="574825"/>
                      <a:pt x="316451" y="574825"/>
                    </a:cubicBezTo>
                    <a:cubicBezTo>
                      <a:pt x="316451" y="574825"/>
                      <a:pt x="316452" y="574825"/>
                      <a:pt x="316452" y="574825"/>
                    </a:cubicBezTo>
                    <a:cubicBezTo>
                      <a:pt x="316859" y="574825"/>
                      <a:pt x="317282" y="576396"/>
                      <a:pt x="317671" y="579240"/>
                    </a:cubicBezTo>
                    <a:cubicBezTo>
                      <a:pt x="318003" y="581681"/>
                      <a:pt x="318535" y="583761"/>
                      <a:pt x="318841" y="583861"/>
                    </a:cubicBezTo>
                    <a:cubicBezTo>
                      <a:pt x="319148" y="583960"/>
                      <a:pt x="319407" y="584364"/>
                      <a:pt x="319411" y="584721"/>
                    </a:cubicBezTo>
                    <a:cubicBezTo>
                      <a:pt x="319415" y="585127"/>
                      <a:pt x="319727" y="585733"/>
                      <a:pt x="320088" y="586088"/>
                    </a:cubicBezTo>
                    <a:cubicBezTo>
                      <a:pt x="320448" y="586439"/>
                      <a:pt x="321032" y="588571"/>
                      <a:pt x="321361" y="590754"/>
                    </a:cubicBezTo>
                    <a:cubicBezTo>
                      <a:pt x="321798" y="593449"/>
                      <a:pt x="322273" y="594917"/>
                      <a:pt x="322784" y="595218"/>
                    </a:cubicBezTo>
                    <a:cubicBezTo>
                      <a:pt x="323347" y="595517"/>
                      <a:pt x="323611" y="596380"/>
                      <a:pt x="323628" y="597908"/>
                    </a:cubicBezTo>
                    <a:cubicBezTo>
                      <a:pt x="323642" y="599177"/>
                      <a:pt x="323856" y="600192"/>
                      <a:pt x="324111" y="600192"/>
                    </a:cubicBezTo>
                    <a:cubicBezTo>
                      <a:pt x="324111" y="600192"/>
                      <a:pt x="324112" y="600192"/>
                      <a:pt x="324112" y="600192"/>
                    </a:cubicBezTo>
                    <a:cubicBezTo>
                      <a:pt x="324112" y="600192"/>
                      <a:pt x="324113" y="600192"/>
                      <a:pt x="324113" y="600192"/>
                    </a:cubicBezTo>
                    <a:cubicBezTo>
                      <a:pt x="324368" y="600192"/>
                      <a:pt x="324679" y="600848"/>
                      <a:pt x="324841" y="601711"/>
                    </a:cubicBezTo>
                    <a:cubicBezTo>
                      <a:pt x="325054" y="602521"/>
                      <a:pt x="325676" y="603634"/>
                      <a:pt x="326241" y="604084"/>
                    </a:cubicBezTo>
                    <a:cubicBezTo>
                      <a:pt x="326806" y="604588"/>
                      <a:pt x="327275" y="605498"/>
                      <a:pt x="327282" y="606158"/>
                    </a:cubicBezTo>
                    <a:cubicBezTo>
                      <a:pt x="327289" y="606770"/>
                      <a:pt x="327601" y="607428"/>
                      <a:pt x="328010" y="607578"/>
                    </a:cubicBezTo>
                    <a:cubicBezTo>
                      <a:pt x="328419" y="607725"/>
                      <a:pt x="328884" y="608383"/>
                      <a:pt x="329044" y="609093"/>
                    </a:cubicBezTo>
                    <a:cubicBezTo>
                      <a:pt x="329255" y="609749"/>
                      <a:pt x="329616" y="610305"/>
                      <a:pt x="329871" y="610305"/>
                    </a:cubicBezTo>
                    <a:cubicBezTo>
                      <a:pt x="329871" y="610305"/>
                      <a:pt x="329872" y="610305"/>
                      <a:pt x="329872" y="610305"/>
                    </a:cubicBezTo>
                    <a:cubicBezTo>
                      <a:pt x="329872" y="610305"/>
                      <a:pt x="329873" y="610305"/>
                      <a:pt x="329875" y="610305"/>
                    </a:cubicBezTo>
                    <a:cubicBezTo>
                      <a:pt x="330128" y="610305"/>
                      <a:pt x="330492" y="611115"/>
                      <a:pt x="330707" y="612078"/>
                    </a:cubicBezTo>
                    <a:cubicBezTo>
                      <a:pt x="330869" y="613041"/>
                      <a:pt x="331334" y="613847"/>
                      <a:pt x="331691" y="613847"/>
                    </a:cubicBezTo>
                    <a:cubicBezTo>
                      <a:pt x="331691" y="613847"/>
                      <a:pt x="331692" y="613847"/>
                      <a:pt x="331693" y="613847"/>
                    </a:cubicBezTo>
                    <a:cubicBezTo>
                      <a:pt x="331694" y="613847"/>
                      <a:pt x="331695" y="613847"/>
                      <a:pt x="331695" y="613847"/>
                    </a:cubicBezTo>
                    <a:cubicBezTo>
                      <a:pt x="332102" y="613847"/>
                      <a:pt x="332517" y="614758"/>
                      <a:pt x="332735" y="615972"/>
                    </a:cubicBezTo>
                    <a:cubicBezTo>
                      <a:pt x="332951" y="617193"/>
                      <a:pt x="333577" y="618459"/>
                      <a:pt x="334089" y="618808"/>
                    </a:cubicBezTo>
                    <a:cubicBezTo>
                      <a:pt x="334653" y="619159"/>
                      <a:pt x="335067" y="619817"/>
                      <a:pt x="335072" y="620224"/>
                    </a:cubicBezTo>
                    <a:cubicBezTo>
                      <a:pt x="335077" y="620627"/>
                      <a:pt x="335331" y="620928"/>
                      <a:pt x="335585" y="620928"/>
                    </a:cubicBezTo>
                    <a:cubicBezTo>
                      <a:pt x="335586" y="620928"/>
                      <a:pt x="335588" y="620928"/>
                      <a:pt x="335588" y="620928"/>
                    </a:cubicBezTo>
                    <a:cubicBezTo>
                      <a:pt x="335589" y="620928"/>
                      <a:pt x="335590" y="620928"/>
                      <a:pt x="335590" y="620928"/>
                    </a:cubicBezTo>
                    <a:lnTo>
                      <a:pt x="335595" y="620932"/>
                    </a:lnTo>
                    <a:cubicBezTo>
                      <a:pt x="336554" y="620938"/>
                      <a:pt x="336190" y="624946"/>
                      <a:pt x="335136" y="626026"/>
                    </a:cubicBezTo>
                    <a:cubicBezTo>
                      <a:pt x="334582" y="626590"/>
                      <a:pt x="334135" y="627512"/>
                      <a:pt x="334141" y="628071"/>
                    </a:cubicBezTo>
                    <a:cubicBezTo>
                      <a:pt x="334148" y="628633"/>
                      <a:pt x="333949" y="629092"/>
                      <a:pt x="333643" y="629094"/>
                    </a:cubicBezTo>
                    <a:cubicBezTo>
                      <a:pt x="333338" y="629098"/>
                      <a:pt x="333150" y="630476"/>
                      <a:pt x="333169" y="632154"/>
                    </a:cubicBezTo>
                    <a:cubicBezTo>
                      <a:pt x="333187" y="633831"/>
                      <a:pt x="333405" y="635204"/>
                      <a:pt x="333608" y="635204"/>
                    </a:cubicBezTo>
                    <a:cubicBezTo>
                      <a:pt x="333609" y="635204"/>
                      <a:pt x="333609" y="635204"/>
                      <a:pt x="333609" y="635204"/>
                    </a:cubicBezTo>
                    <a:cubicBezTo>
                      <a:pt x="333609" y="635204"/>
                      <a:pt x="333610" y="635204"/>
                      <a:pt x="333610" y="635204"/>
                    </a:cubicBezTo>
                    <a:cubicBezTo>
                      <a:pt x="333864" y="635204"/>
                      <a:pt x="334339" y="636775"/>
                      <a:pt x="334716" y="638703"/>
                    </a:cubicBezTo>
                    <a:cubicBezTo>
                      <a:pt x="335095" y="640684"/>
                      <a:pt x="335571" y="642307"/>
                      <a:pt x="335826" y="642407"/>
                    </a:cubicBezTo>
                    <a:cubicBezTo>
                      <a:pt x="336031" y="642506"/>
                      <a:pt x="336478" y="646164"/>
                      <a:pt x="336781" y="650591"/>
                    </a:cubicBezTo>
                    <a:cubicBezTo>
                      <a:pt x="337203" y="656489"/>
                      <a:pt x="337535" y="658777"/>
                      <a:pt x="338047" y="659076"/>
                    </a:cubicBezTo>
                    <a:cubicBezTo>
                      <a:pt x="338509" y="659377"/>
                      <a:pt x="338830" y="660902"/>
                      <a:pt x="339016" y="663851"/>
                    </a:cubicBezTo>
                    <a:cubicBezTo>
                      <a:pt x="339144" y="666241"/>
                      <a:pt x="339472" y="668222"/>
                      <a:pt x="339674" y="668222"/>
                    </a:cubicBezTo>
                    <a:cubicBezTo>
                      <a:pt x="339674" y="668222"/>
                      <a:pt x="339674" y="668222"/>
                      <a:pt x="339675" y="668222"/>
                    </a:cubicBezTo>
                    <a:cubicBezTo>
                      <a:pt x="339675" y="668222"/>
                      <a:pt x="339676" y="668222"/>
                      <a:pt x="339676" y="668222"/>
                    </a:cubicBezTo>
                    <a:cubicBezTo>
                      <a:pt x="339880" y="668222"/>
                      <a:pt x="340345" y="668927"/>
                      <a:pt x="340710" y="669738"/>
                    </a:cubicBezTo>
                    <a:cubicBezTo>
                      <a:pt x="341075" y="670595"/>
                      <a:pt x="341539" y="671250"/>
                      <a:pt x="341794" y="671250"/>
                    </a:cubicBezTo>
                    <a:cubicBezTo>
                      <a:pt x="341795" y="671250"/>
                      <a:pt x="341795" y="671250"/>
                      <a:pt x="341795" y="671250"/>
                    </a:cubicBezTo>
                    <a:cubicBezTo>
                      <a:pt x="341796" y="671250"/>
                      <a:pt x="341796" y="671250"/>
                      <a:pt x="341796" y="671250"/>
                    </a:cubicBezTo>
                    <a:cubicBezTo>
                      <a:pt x="342001" y="671250"/>
                      <a:pt x="342360" y="671704"/>
                      <a:pt x="342519" y="672260"/>
                    </a:cubicBezTo>
                    <a:cubicBezTo>
                      <a:pt x="342677" y="672816"/>
                      <a:pt x="343187" y="673266"/>
                      <a:pt x="343592" y="673266"/>
                    </a:cubicBezTo>
                    <a:cubicBezTo>
                      <a:pt x="343595" y="673266"/>
                      <a:pt x="343597" y="673266"/>
                      <a:pt x="343599" y="673266"/>
                    </a:cubicBezTo>
                    <a:cubicBezTo>
                      <a:pt x="343599" y="673266"/>
                      <a:pt x="343599" y="673266"/>
                      <a:pt x="343600" y="673266"/>
                    </a:cubicBezTo>
                    <a:lnTo>
                      <a:pt x="343605" y="673269"/>
                    </a:lnTo>
                    <a:cubicBezTo>
                      <a:pt x="344718" y="673275"/>
                      <a:pt x="344674" y="678653"/>
                      <a:pt x="343561" y="679071"/>
                    </a:cubicBezTo>
                    <a:cubicBezTo>
                      <a:pt x="342852" y="679384"/>
                      <a:pt x="342756" y="679943"/>
                      <a:pt x="343045" y="683048"/>
                    </a:cubicBezTo>
                    <a:cubicBezTo>
                      <a:pt x="343220" y="685028"/>
                      <a:pt x="343647" y="686807"/>
                      <a:pt x="343903" y="686956"/>
                    </a:cubicBezTo>
                    <a:cubicBezTo>
                      <a:pt x="344211" y="687156"/>
                      <a:pt x="344579" y="688270"/>
                      <a:pt x="344796" y="689437"/>
                    </a:cubicBezTo>
                    <a:cubicBezTo>
                      <a:pt x="345011" y="690604"/>
                      <a:pt x="345326" y="691567"/>
                      <a:pt x="345581" y="691567"/>
                    </a:cubicBezTo>
                    <a:cubicBezTo>
                      <a:pt x="345581" y="691567"/>
                      <a:pt x="345582" y="691567"/>
                      <a:pt x="345582" y="691567"/>
                    </a:cubicBezTo>
                    <a:cubicBezTo>
                      <a:pt x="345583" y="691567"/>
                      <a:pt x="345583" y="691567"/>
                      <a:pt x="345583" y="691567"/>
                    </a:cubicBezTo>
                    <a:cubicBezTo>
                      <a:pt x="345838" y="691567"/>
                      <a:pt x="346054" y="692887"/>
                      <a:pt x="346074" y="694563"/>
                    </a:cubicBezTo>
                    <a:cubicBezTo>
                      <a:pt x="346115" y="698376"/>
                      <a:pt x="346598" y="700711"/>
                      <a:pt x="347358" y="700711"/>
                    </a:cubicBezTo>
                    <a:cubicBezTo>
                      <a:pt x="347360" y="700711"/>
                      <a:pt x="347362" y="700711"/>
                      <a:pt x="347363" y="700711"/>
                    </a:cubicBezTo>
                    <a:cubicBezTo>
                      <a:pt x="347364" y="700711"/>
                      <a:pt x="347365" y="700711"/>
                      <a:pt x="347368" y="700711"/>
                    </a:cubicBezTo>
                    <a:cubicBezTo>
                      <a:pt x="347725" y="700711"/>
                      <a:pt x="348440" y="701158"/>
                      <a:pt x="349052" y="701658"/>
                    </a:cubicBezTo>
                    <a:cubicBezTo>
                      <a:pt x="349618" y="702159"/>
                      <a:pt x="350490" y="702712"/>
                      <a:pt x="350999" y="702756"/>
                    </a:cubicBezTo>
                    <a:cubicBezTo>
                      <a:pt x="352428" y="703045"/>
                      <a:pt x="352810" y="705434"/>
                      <a:pt x="352249" y="709968"/>
                    </a:cubicBezTo>
                    <a:cubicBezTo>
                      <a:pt x="351596" y="715319"/>
                      <a:pt x="352331" y="726602"/>
                      <a:pt x="353349" y="726602"/>
                    </a:cubicBezTo>
                    <a:cubicBezTo>
                      <a:pt x="353349" y="726602"/>
                      <a:pt x="353349" y="726602"/>
                      <a:pt x="353350" y="726602"/>
                    </a:cubicBezTo>
                    <a:cubicBezTo>
                      <a:pt x="353351" y="726602"/>
                      <a:pt x="353352" y="726602"/>
                      <a:pt x="353353" y="726602"/>
                    </a:cubicBezTo>
                    <a:cubicBezTo>
                      <a:pt x="353709" y="726602"/>
                      <a:pt x="354171" y="727154"/>
                      <a:pt x="354381" y="727863"/>
                    </a:cubicBezTo>
                    <a:cubicBezTo>
                      <a:pt x="354542" y="728571"/>
                      <a:pt x="355002" y="729124"/>
                      <a:pt x="355408" y="729124"/>
                    </a:cubicBezTo>
                    <a:cubicBezTo>
                      <a:pt x="355410" y="729124"/>
                      <a:pt x="355411" y="729124"/>
                      <a:pt x="355414" y="729124"/>
                    </a:cubicBezTo>
                    <a:cubicBezTo>
                      <a:pt x="355417" y="729124"/>
                      <a:pt x="355422" y="729124"/>
                      <a:pt x="355426" y="729124"/>
                    </a:cubicBezTo>
                    <a:cubicBezTo>
                      <a:pt x="355828" y="729124"/>
                      <a:pt x="356128" y="729323"/>
                      <a:pt x="356131" y="729574"/>
                    </a:cubicBezTo>
                    <a:cubicBezTo>
                      <a:pt x="356138" y="730183"/>
                      <a:pt x="360246" y="734153"/>
                      <a:pt x="360862" y="734153"/>
                    </a:cubicBezTo>
                    <a:cubicBezTo>
                      <a:pt x="360862" y="734153"/>
                      <a:pt x="360863" y="734153"/>
                      <a:pt x="360864" y="734153"/>
                    </a:cubicBezTo>
                    <a:cubicBezTo>
                      <a:pt x="360864" y="734153"/>
                      <a:pt x="360864" y="734153"/>
                      <a:pt x="360864" y="734153"/>
                    </a:cubicBezTo>
                    <a:cubicBezTo>
                      <a:pt x="361068" y="734153"/>
                      <a:pt x="361291" y="735982"/>
                      <a:pt x="361317" y="738220"/>
                    </a:cubicBezTo>
                    <a:cubicBezTo>
                      <a:pt x="361342" y="740611"/>
                      <a:pt x="361157" y="742293"/>
                      <a:pt x="360853" y="742297"/>
                    </a:cubicBezTo>
                    <a:cubicBezTo>
                      <a:pt x="360598" y="742299"/>
                      <a:pt x="360349" y="742864"/>
                      <a:pt x="360358" y="743524"/>
                    </a:cubicBezTo>
                    <a:cubicBezTo>
                      <a:pt x="360365" y="744236"/>
                      <a:pt x="360069" y="745105"/>
                      <a:pt x="359666" y="745465"/>
                    </a:cubicBezTo>
                    <a:cubicBezTo>
                      <a:pt x="358710" y="746445"/>
                      <a:pt x="358231" y="749145"/>
                      <a:pt x="358658" y="750924"/>
                    </a:cubicBezTo>
                    <a:cubicBezTo>
                      <a:pt x="358925" y="752091"/>
                      <a:pt x="359337" y="752492"/>
                      <a:pt x="360356" y="752583"/>
                    </a:cubicBezTo>
                    <a:cubicBezTo>
                      <a:pt x="361324" y="752674"/>
                      <a:pt x="361785" y="753078"/>
                      <a:pt x="361896" y="753839"/>
                    </a:cubicBezTo>
                    <a:cubicBezTo>
                      <a:pt x="362060" y="754754"/>
                      <a:pt x="362520" y="755003"/>
                      <a:pt x="364712" y="755334"/>
                    </a:cubicBezTo>
                    <a:lnTo>
                      <a:pt x="367363" y="755714"/>
                    </a:lnTo>
                    <a:lnTo>
                      <a:pt x="367729" y="765887"/>
                    </a:lnTo>
                    <a:lnTo>
                      <a:pt x="368095" y="776063"/>
                    </a:lnTo>
                    <a:lnTo>
                      <a:pt x="369522" y="776201"/>
                    </a:lnTo>
                    <a:cubicBezTo>
                      <a:pt x="370287" y="776295"/>
                      <a:pt x="370901" y="776643"/>
                      <a:pt x="370906" y="777049"/>
                    </a:cubicBezTo>
                    <a:cubicBezTo>
                      <a:pt x="370910" y="777456"/>
                      <a:pt x="371478" y="778164"/>
                      <a:pt x="372195" y="778612"/>
                    </a:cubicBezTo>
                    <a:cubicBezTo>
                      <a:pt x="373477" y="779414"/>
                      <a:pt x="373478" y="779463"/>
                      <a:pt x="373563" y="787150"/>
                    </a:cubicBezTo>
                    <a:cubicBezTo>
                      <a:pt x="373661" y="796124"/>
                      <a:pt x="373873" y="797104"/>
                      <a:pt x="375460" y="797104"/>
                    </a:cubicBezTo>
                    <a:cubicBezTo>
                      <a:pt x="375474" y="797104"/>
                      <a:pt x="375490" y="797104"/>
                      <a:pt x="375505" y="797104"/>
                    </a:cubicBezTo>
                    <a:cubicBezTo>
                      <a:pt x="375524" y="797104"/>
                      <a:pt x="375543" y="797104"/>
                      <a:pt x="375562" y="797104"/>
                    </a:cubicBezTo>
                    <a:cubicBezTo>
                      <a:pt x="376482" y="797104"/>
                      <a:pt x="376731" y="797366"/>
                      <a:pt x="376741" y="798364"/>
                    </a:cubicBezTo>
                    <a:cubicBezTo>
                      <a:pt x="376750" y="799076"/>
                      <a:pt x="377217" y="799886"/>
                      <a:pt x="377780" y="800237"/>
                    </a:cubicBezTo>
                    <a:cubicBezTo>
                      <a:pt x="378344" y="800585"/>
                      <a:pt x="378809" y="801141"/>
                      <a:pt x="378811" y="801445"/>
                    </a:cubicBezTo>
                    <a:cubicBezTo>
                      <a:pt x="378816" y="801802"/>
                      <a:pt x="379539" y="802811"/>
                      <a:pt x="380363" y="803668"/>
                    </a:cubicBezTo>
                    <a:cubicBezTo>
                      <a:pt x="381392" y="804725"/>
                      <a:pt x="382174" y="806244"/>
                      <a:pt x="382548" y="807920"/>
                    </a:cubicBezTo>
                    <a:cubicBezTo>
                      <a:pt x="382818" y="809342"/>
                      <a:pt x="383498" y="810963"/>
                      <a:pt x="384013" y="811516"/>
                    </a:cubicBezTo>
                    <a:cubicBezTo>
                      <a:pt x="384528" y="812121"/>
                      <a:pt x="385162" y="814099"/>
                      <a:pt x="385492" y="816387"/>
                    </a:cubicBezTo>
                    <a:cubicBezTo>
                      <a:pt x="386198" y="820645"/>
                      <a:pt x="386934" y="822927"/>
                      <a:pt x="387647" y="822927"/>
                    </a:cubicBezTo>
                    <a:cubicBezTo>
                      <a:pt x="387647" y="822927"/>
                      <a:pt x="387648" y="822927"/>
                      <a:pt x="387650" y="822927"/>
                    </a:cubicBezTo>
                    <a:cubicBezTo>
                      <a:pt x="387650" y="822927"/>
                      <a:pt x="387650" y="822927"/>
                      <a:pt x="387650" y="822927"/>
                    </a:cubicBezTo>
                    <a:cubicBezTo>
                      <a:pt x="387905" y="822927"/>
                      <a:pt x="388281" y="824806"/>
                      <a:pt x="388510" y="827144"/>
                    </a:cubicBezTo>
                    <a:cubicBezTo>
                      <a:pt x="388860" y="831161"/>
                      <a:pt x="389389" y="832986"/>
                      <a:pt x="390679" y="834601"/>
                    </a:cubicBezTo>
                    <a:cubicBezTo>
                      <a:pt x="390989" y="835005"/>
                      <a:pt x="391528" y="837594"/>
                      <a:pt x="391811" y="840338"/>
                    </a:cubicBezTo>
                    <a:cubicBezTo>
                      <a:pt x="392207" y="843797"/>
                      <a:pt x="392633" y="845573"/>
                      <a:pt x="393303" y="846279"/>
                    </a:cubicBezTo>
                    <a:cubicBezTo>
                      <a:pt x="393869" y="846884"/>
                      <a:pt x="394346" y="848608"/>
                      <a:pt x="394680" y="851150"/>
                    </a:cubicBezTo>
                    <a:cubicBezTo>
                      <a:pt x="395184" y="855413"/>
                      <a:pt x="396082" y="858456"/>
                      <a:pt x="396745" y="858456"/>
                    </a:cubicBezTo>
                    <a:cubicBezTo>
                      <a:pt x="396746" y="858456"/>
                      <a:pt x="396746" y="858456"/>
                      <a:pt x="396747" y="858456"/>
                    </a:cubicBezTo>
                    <a:cubicBezTo>
                      <a:pt x="396747" y="858456"/>
                      <a:pt x="396747" y="858456"/>
                      <a:pt x="396748" y="858456"/>
                    </a:cubicBezTo>
                    <a:cubicBezTo>
                      <a:pt x="397002" y="858456"/>
                      <a:pt x="397319" y="859521"/>
                      <a:pt x="397536" y="860841"/>
                    </a:cubicBezTo>
                    <a:cubicBezTo>
                      <a:pt x="398034" y="864497"/>
                      <a:pt x="398980" y="867084"/>
                      <a:pt x="399952" y="867582"/>
                    </a:cubicBezTo>
                    <a:cubicBezTo>
                      <a:pt x="400412" y="867831"/>
                      <a:pt x="400984" y="868842"/>
                      <a:pt x="401147" y="869809"/>
                    </a:cubicBezTo>
                    <a:cubicBezTo>
                      <a:pt x="401362" y="870824"/>
                      <a:pt x="401881" y="871684"/>
                      <a:pt x="402391" y="871829"/>
                    </a:cubicBezTo>
                    <a:cubicBezTo>
                      <a:pt x="402901" y="872029"/>
                      <a:pt x="403575" y="873091"/>
                      <a:pt x="403997" y="874407"/>
                    </a:cubicBezTo>
                    <a:cubicBezTo>
                      <a:pt x="404368" y="875677"/>
                      <a:pt x="405093" y="876942"/>
                      <a:pt x="405606" y="877190"/>
                    </a:cubicBezTo>
                    <a:cubicBezTo>
                      <a:pt x="406322" y="877538"/>
                      <a:pt x="406537" y="878553"/>
                      <a:pt x="406773" y="881606"/>
                    </a:cubicBezTo>
                    <a:cubicBezTo>
                      <a:pt x="407129" y="886132"/>
                      <a:pt x="407863" y="888007"/>
                      <a:pt x="409602" y="888803"/>
                    </a:cubicBezTo>
                    <a:cubicBezTo>
                      <a:pt x="410267" y="889098"/>
                      <a:pt x="410832" y="889654"/>
                      <a:pt x="410838" y="890111"/>
                    </a:cubicBezTo>
                    <a:cubicBezTo>
                      <a:pt x="410843" y="890518"/>
                      <a:pt x="411099" y="890869"/>
                      <a:pt x="411402" y="890869"/>
                    </a:cubicBezTo>
                    <a:cubicBezTo>
                      <a:pt x="411403" y="890869"/>
                      <a:pt x="411404" y="890869"/>
                      <a:pt x="411407" y="890869"/>
                    </a:cubicBezTo>
                    <a:cubicBezTo>
                      <a:pt x="411408" y="890869"/>
                      <a:pt x="411409" y="890869"/>
                      <a:pt x="411410" y="890869"/>
                    </a:cubicBezTo>
                    <a:cubicBezTo>
                      <a:pt x="412075" y="890869"/>
                      <a:pt x="413921" y="892776"/>
                      <a:pt x="413929" y="893487"/>
                    </a:cubicBezTo>
                    <a:cubicBezTo>
                      <a:pt x="413931" y="893689"/>
                      <a:pt x="414232" y="893888"/>
                      <a:pt x="414632" y="893888"/>
                    </a:cubicBezTo>
                    <a:cubicBezTo>
                      <a:pt x="414637" y="893888"/>
                      <a:pt x="414641" y="893888"/>
                      <a:pt x="414646" y="893885"/>
                    </a:cubicBezTo>
                    <a:cubicBezTo>
                      <a:pt x="414648" y="893885"/>
                      <a:pt x="414651" y="893885"/>
                      <a:pt x="414652" y="893885"/>
                    </a:cubicBezTo>
                    <a:cubicBezTo>
                      <a:pt x="415059" y="893885"/>
                      <a:pt x="415568" y="894336"/>
                      <a:pt x="415726" y="894892"/>
                    </a:cubicBezTo>
                    <a:cubicBezTo>
                      <a:pt x="415884" y="895448"/>
                      <a:pt x="416345" y="895901"/>
                      <a:pt x="416751" y="895901"/>
                    </a:cubicBezTo>
                    <a:cubicBezTo>
                      <a:pt x="416753" y="895901"/>
                      <a:pt x="416755" y="895901"/>
                      <a:pt x="416756" y="895901"/>
                    </a:cubicBezTo>
                    <a:cubicBezTo>
                      <a:pt x="416759" y="895901"/>
                      <a:pt x="416761" y="895901"/>
                      <a:pt x="416762" y="895901"/>
                    </a:cubicBezTo>
                    <a:cubicBezTo>
                      <a:pt x="417168" y="895901"/>
                      <a:pt x="417627" y="896351"/>
                      <a:pt x="417785" y="896907"/>
                    </a:cubicBezTo>
                    <a:cubicBezTo>
                      <a:pt x="417944" y="897464"/>
                      <a:pt x="418304" y="897917"/>
                      <a:pt x="418507" y="897917"/>
                    </a:cubicBezTo>
                    <a:cubicBezTo>
                      <a:pt x="418507" y="897917"/>
                      <a:pt x="418509" y="897917"/>
                      <a:pt x="418510" y="897917"/>
                    </a:cubicBezTo>
                    <a:cubicBezTo>
                      <a:pt x="418510" y="897917"/>
                      <a:pt x="418510" y="897917"/>
                      <a:pt x="418511" y="897917"/>
                    </a:cubicBezTo>
                    <a:cubicBezTo>
                      <a:pt x="418766" y="897917"/>
                      <a:pt x="419231" y="898622"/>
                      <a:pt x="419595" y="899432"/>
                    </a:cubicBezTo>
                    <a:cubicBezTo>
                      <a:pt x="419960" y="900289"/>
                      <a:pt x="420425" y="900945"/>
                      <a:pt x="420679" y="900945"/>
                    </a:cubicBezTo>
                    <a:cubicBezTo>
                      <a:pt x="420679" y="900945"/>
                      <a:pt x="420679" y="900945"/>
                      <a:pt x="420681" y="900945"/>
                    </a:cubicBezTo>
                    <a:cubicBezTo>
                      <a:pt x="420682" y="900945"/>
                      <a:pt x="420682" y="900945"/>
                      <a:pt x="420682" y="900945"/>
                    </a:cubicBezTo>
                    <a:cubicBezTo>
                      <a:pt x="420935" y="900945"/>
                      <a:pt x="421147" y="901759"/>
                      <a:pt x="421158" y="902724"/>
                    </a:cubicBezTo>
                    <a:cubicBezTo>
                      <a:pt x="421168" y="903689"/>
                      <a:pt x="420974" y="904506"/>
                      <a:pt x="420719" y="904509"/>
                    </a:cubicBezTo>
                    <a:cubicBezTo>
                      <a:pt x="418988" y="904526"/>
                      <a:pt x="418195" y="915580"/>
                      <a:pt x="419792" y="917394"/>
                    </a:cubicBezTo>
                    <a:cubicBezTo>
                      <a:pt x="420205" y="917901"/>
                      <a:pt x="420824" y="918556"/>
                      <a:pt x="421133" y="918907"/>
                    </a:cubicBezTo>
                    <a:cubicBezTo>
                      <a:pt x="421442" y="919261"/>
                      <a:pt x="422017" y="920578"/>
                      <a:pt x="422387" y="921947"/>
                    </a:cubicBezTo>
                    <a:cubicBezTo>
                      <a:pt x="422861" y="923466"/>
                      <a:pt x="423428" y="924323"/>
                      <a:pt x="423935" y="924323"/>
                    </a:cubicBezTo>
                    <a:cubicBezTo>
                      <a:pt x="423937" y="924323"/>
                      <a:pt x="423940" y="924323"/>
                      <a:pt x="423941" y="924323"/>
                    </a:cubicBezTo>
                    <a:cubicBezTo>
                      <a:pt x="423943" y="924323"/>
                      <a:pt x="423944" y="924323"/>
                      <a:pt x="423946" y="924323"/>
                    </a:cubicBezTo>
                    <a:cubicBezTo>
                      <a:pt x="424504" y="924323"/>
                      <a:pt x="424920" y="925285"/>
                      <a:pt x="425404" y="927717"/>
                    </a:cubicBezTo>
                    <a:cubicBezTo>
                      <a:pt x="425780" y="929596"/>
                      <a:pt x="426308" y="931269"/>
                      <a:pt x="426513" y="931421"/>
                    </a:cubicBezTo>
                    <a:cubicBezTo>
                      <a:pt x="427385" y="931971"/>
                      <a:pt x="428015" y="933847"/>
                      <a:pt x="428408" y="937100"/>
                    </a:cubicBezTo>
                    <a:cubicBezTo>
                      <a:pt x="428638" y="939485"/>
                      <a:pt x="429005" y="940550"/>
                      <a:pt x="429461" y="940550"/>
                    </a:cubicBezTo>
                    <a:cubicBezTo>
                      <a:pt x="429463" y="940550"/>
                      <a:pt x="429463" y="940550"/>
                      <a:pt x="429464" y="940550"/>
                    </a:cubicBezTo>
                    <a:cubicBezTo>
                      <a:pt x="429466" y="940550"/>
                      <a:pt x="429468" y="940550"/>
                      <a:pt x="429471" y="940550"/>
                    </a:cubicBezTo>
                    <a:cubicBezTo>
                      <a:pt x="429875" y="940550"/>
                      <a:pt x="430335" y="941001"/>
                      <a:pt x="430493" y="941557"/>
                    </a:cubicBezTo>
                    <a:cubicBezTo>
                      <a:pt x="430745" y="942331"/>
                      <a:pt x="431223" y="942545"/>
                      <a:pt x="432862" y="942545"/>
                    </a:cubicBezTo>
                    <a:cubicBezTo>
                      <a:pt x="432939" y="942545"/>
                      <a:pt x="433018" y="942545"/>
                      <a:pt x="433100" y="942545"/>
                    </a:cubicBezTo>
                    <a:cubicBezTo>
                      <a:pt x="433140" y="942545"/>
                      <a:pt x="433181" y="942545"/>
                      <a:pt x="433221" y="942545"/>
                    </a:cubicBezTo>
                    <a:cubicBezTo>
                      <a:pt x="434388" y="942545"/>
                      <a:pt x="435341" y="942732"/>
                      <a:pt x="435345" y="943027"/>
                    </a:cubicBezTo>
                    <a:cubicBezTo>
                      <a:pt x="435348" y="943280"/>
                      <a:pt x="435651" y="943531"/>
                      <a:pt x="436053" y="943531"/>
                    </a:cubicBezTo>
                    <a:cubicBezTo>
                      <a:pt x="436056" y="943531"/>
                      <a:pt x="436060" y="943531"/>
                      <a:pt x="436063" y="943531"/>
                    </a:cubicBezTo>
                    <a:cubicBezTo>
                      <a:pt x="436066" y="943531"/>
                      <a:pt x="436068" y="943531"/>
                      <a:pt x="436069" y="943531"/>
                    </a:cubicBezTo>
                    <a:cubicBezTo>
                      <a:pt x="436476" y="943531"/>
                      <a:pt x="436985" y="943982"/>
                      <a:pt x="437144" y="944538"/>
                    </a:cubicBezTo>
                    <a:cubicBezTo>
                      <a:pt x="437352" y="945234"/>
                      <a:pt x="437897" y="945535"/>
                      <a:pt x="438927" y="945535"/>
                    </a:cubicBezTo>
                    <a:cubicBezTo>
                      <a:pt x="438947" y="945535"/>
                      <a:pt x="438967" y="945535"/>
                      <a:pt x="438986" y="945535"/>
                    </a:cubicBezTo>
                    <a:cubicBezTo>
                      <a:pt x="439013" y="945535"/>
                      <a:pt x="439039" y="945535"/>
                      <a:pt x="439064" y="945535"/>
                    </a:cubicBezTo>
                    <a:cubicBezTo>
                      <a:pt x="440122" y="945532"/>
                      <a:pt x="440465" y="945790"/>
                      <a:pt x="440474" y="946533"/>
                    </a:cubicBezTo>
                    <a:cubicBezTo>
                      <a:pt x="440482" y="947282"/>
                      <a:pt x="440827" y="947540"/>
                      <a:pt x="441704" y="947540"/>
                    </a:cubicBezTo>
                    <a:cubicBezTo>
                      <a:pt x="441722" y="947540"/>
                      <a:pt x="441739" y="947540"/>
                      <a:pt x="441757" y="947540"/>
                    </a:cubicBezTo>
                    <a:cubicBezTo>
                      <a:pt x="441775" y="947536"/>
                      <a:pt x="441792" y="947536"/>
                      <a:pt x="441808" y="947536"/>
                    </a:cubicBezTo>
                    <a:cubicBezTo>
                      <a:pt x="442686" y="947536"/>
                      <a:pt x="443032" y="947795"/>
                      <a:pt x="443040" y="948543"/>
                    </a:cubicBezTo>
                    <a:cubicBezTo>
                      <a:pt x="443047" y="949099"/>
                      <a:pt x="443254" y="949555"/>
                      <a:pt x="443507" y="949555"/>
                    </a:cubicBezTo>
                    <a:cubicBezTo>
                      <a:pt x="443508" y="949555"/>
                      <a:pt x="443508" y="949555"/>
                      <a:pt x="443509" y="949555"/>
                    </a:cubicBezTo>
                    <a:cubicBezTo>
                      <a:pt x="443511" y="949555"/>
                      <a:pt x="443511" y="949555"/>
                      <a:pt x="443512" y="949555"/>
                    </a:cubicBezTo>
                    <a:cubicBezTo>
                      <a:pt x="443766" y="949555"/>
                      <a:pt x="444177" y="950006"/>
                      <a:pt x="444335" y="950565"/>
                    </a:cubicBezTo>
                    <a:cubicBezTo>
                      <a:pt x="444587" y="951343"/>
                      <a:pt x="445070" y="951557"/>
                      <a:pt x="446507" y="951557"/>
                    </a:cubicBezTo>
                    <a:cubicBezTo>
                      <a:pt x="446565" y="951557"/>
                      <a:pt x="446626" y="951557"/>
                      <a:pt x="446687" y="951554"/>
                    </a:cubicBezTo>
                    <a:cubicBezTo>
                      <a:pt x="446719" y="951554"/>
                      <a:pt x="446749" y="951554"/>
                      <a:pt x="446780" y="951554"/>
                    </a:cubicBezTo>
                    <a:cubicBezTo>
                      <a:pt x="447808" y="951554"/>
                      <a:pt x="448674" y="951747"/>
                      <a:pt x="448678" y="952042"/>
                    </a:cubicBezTo>
                    <a:cubicBezTo>
                      <a:pt x="448680" y="952291"/>
                      <a:pt x="449225" y="952537"/>
                      <a:pt x="449922" y="952537"/>
                    </a:cubicBezTo>
                    <a:cubicBezTo>
                      <a:pt x="449933" y="952537"/>
                      <a:pt x="449944" y="952537"/>
                      <a:pt x="449956" y="952537"/>
                    </a:cubicBezTo>
                    <a:cubicBezTo>
                      <a:pt x="449970" y="952537"/>
                      <a:pt x="449982" y="952537"/>
                      <a:pt x="449996" y="952537"/>
                    </a:cubicBezTo>
                    <a:cubicBezTo>
                      <a:pt x="450689" y="952537"/>
                      <a:pt x="451230" y="952733"/>
                      <a:pt x="451233" y="953031"/>
                    </a:cubicBezTo>
                    <a:cubicBezTo>
                      <a:pt x="451236" y="953280"/>
                      <a:pt x="452111" y="953517"/>
                      <a:pt x="453193" y="953517"/>
                    </a:cubicBezTo>
                    <a:cubicBezTo>
                      <a:pt x="453219" y="953517"/>
                      <a:pt x="453247" y="953517"/>
                      <a:pt x="453274" y="953517"/>
                    </a:cubicBezTo>
                    <a:cubicBezTo>
                      <a:pt x="453308" y="953517"/>
                      <a:pt x="453341" y="953517"/>
                      <a:pt x="453375" y="953517"/>
                    </a:cubicBezTo>
                    <a:cubicBezTo>
                      <a:pt x="454448" y="953517"/>
                      <a:pt x="455312" y="953707"/>
                      <a:pt x="455316" y="954002"/>
                    </a:cubicBezTo>
                    <a:cubicBezTo>
                      <a:pt x="455318" y="954278"/>
                      <a:pt x="457298" y="954450"/>
                      <a:pt x="460546" y="954450"/>
                    </a:cubicBezTo>
                    <a:cubicBezTo>
                      <a:pt x="460910" y="954450"/>
                      <a:pt x="461289" y="954448"/>
                      <a:pt x="461683" y="954444"/>
                    </a:cubicBezTo>
                    <a:cubicBezTo>
                      <a:pt x="465601" y="954401"/>
                      <a:pt x="468042" y="954170"/>
                      <a:pt x="468038" y="953865"/>
                    </a:cubicBezTo>
                    <a:cubicBezTo>
                      <a:pt x="468035" y="953558"/>
                      <a:pt x="469203" y="953342"/>
                      <a:pt x="470578" y="953327"/>
                    </a:cubicBezTo>
                    <a:cubicBezTo>
                      <a:pt x="472002" y="953309"/>
                      <a:pt x="473119" y="953043"/>
                      <a:pt x="473116" y="952788"/>
                    </a:cubicBezTo>
                    <a:cubicBezTo>
                      <a:pt x="473112" y="952484"/>
                      <a:pt x="473670" y="952273"/>
                      <a:pt x="474382" y="952265"/>
                    </a:cubicBezTo>
                    <a:cubicBezTo>
                      <a:pt x="475095" y="952259"/>
                      <a:pt x="475654" y="951999"/>
                      <a:pt x="475651" y="951744"/>
                    </a:cubicBezTo>
                    <a:cubicBezTo>
                      <a:pt x="475647" y="951440"/>
                      <a:pt x="477325" y="951218"/>
                      <a:pt x="479717" y="951191"/>
                    </a:cubicBezTo>
                    <a:cubicBezTo>
                      <a:pt x="482108" y="951164"/>
                      <a:pt x="483785" y="950942"/>
                      <a:pt x="483781" y="950635"/>
                    </a:cubicBezTo>
                    <a:cubicBezTo>
                      <a:pt x="483778" y="950330"/>
                      <a:pt x="484133" y="950123"/>
                      <a:pt x="484540" y="950120"/>
                    </a:cubicBezTo>
                    <a:cubicBezTo>
                      <a:pt x="484946" y="950114"/>
                      <a:pt x="485300" y="949857"/>
                      <a:pt x="485298" y="949603"/>
                    </a:cubicBezTo>
                    <a:cubicBezTo>
                      <a:pt x="485294" y="949296"/>
                      <a:pt x="485750" y="949087"/>
                      <a:pt x="486309" y="949082"/>
                    </a:cubicBezTo>
                    <a:cubicBezTo>
                      <a:pt x="486870" y="949076"/>
                      <a:pt x="487324" y="948815"/>
                      <a:pt x="487321" y="948561"/>
                    </a:cubicBezTo>
                    <a:cubicBezTo>
                      <a:pt x="487318" y="948256"/>
                      <a:pt x="487773" y="948046"/>
                      <a:pt x="488333" y="948040"/>
                    </a:cubicBezTo>
                    <a:cubicBezTo>
                      <a:pt x="488893" y="948034"/>
                      <a:pt x="489349" y="947774"/>
                      <a:pt x="489346" y="947519"/>
                    </a:cubicBezTo>
                    <a:cubicBezTo>
                      <a:pt x="489343" y="947214"/>
                      <a:pt x="490358" y="947002"/>
                      <a:pt x="491630" y="946986"/>
                    </a:cubicBezTo>
                    <a:cubicBezTo>
                      <a:pt x="493563" y="946963"/>
                      <a:pt x="493918" y="946809"/>
                      <a:pt x="493910" y="945945"/>
                    </a:cubicBezTo>
                    <a:cubicBezTo>
                      <a:pt x="493901" y="945078"/>
                      <a:pt x="494254" y="944921"/>
                      <a:pt x="495985" y="944906"/>
                    </a:cubicBezTo>
                    <a:cubicBezTo>
                      <a:pt x="497971" y="944883"/>
                      <a:pt x="499992" y="943537"/>
                      <a:pt x="499977" y="942215"/>
                    </a:cubicBezTo>
                    <a:cubicBezTo>
                      <a:pt x="499975" y="942010"/>
                      <a:pt x="501347" y="941793"/>
                      <a:pt x="503026" y="941773"/>
                    </a:cubicBezTo>
                    <a:cubicBezTo>
                      <a:pt x="504706" y="941755"/>
                      <a:pt x="506077" y="941536"/>
                      <a:pt x="506074" y="941231"/>
                    </a:cubicBezTo>
                    <a:cubicBezTo>
                      <a:pt x="506071" y="940924"/>
                      <a:pt x="506628" y="940716"/>
                      <a:pt x="507340" y="940708"/>
                    </a:cubicBezTo>
                    <a:cubicBezTo>
                      <a:pt x="508052" y="940698"/>
                      <a:pt x="508610" y="940438"/>
                      <a:pt x="508607" y="940183"/>
                    </a:cubicBezTo>
                    <a:cubicBezTo>
                      <a:pt x="508603" y="939880"/>
                      <a:pt x="509619" y="939664"/>
                      <a:pt x="510891" y="939648"/>
                    </a:cubicBezTo>
                    <a:cubicBezTo>
                      <a:pt x="510934" y="939648"/>
                      <a:pt x="510979" y="939648"/>
                      <a:pt x="511020" y="939648"/>
                    </a:cubicBezTo>
                    <a:cubicBezTo>
                      <a:pt x="512232" y="939648"/>
                      <a:pt x="513184" y="939839"/>
                      <a:pt x="513187" y="940135"/>
                    </a:cubicBezTo>
                    <a:cubicBezTo>
                      <a:pt x="513190" y="940383"/>
                      <a:pt x="513880" y="940625"/>
                      <a:pt x="514676" y="940625"/>
                    </a:cubicBezTo>
                    <a:cubicBezTo>
                      <a:pt x="514690" y="940625"/>
                      <a:pt x="514705" y="940625"/>
                      <a:pt x="514719" y="940625"/>
                    </a:cubicBezTo>
                    <a:cubicBezTo>
                      <a:pt x="515585" y="940617"/>
                      <a:pt x="516243" y="940357"/>
                      <a:pt x="516241" y="940102"/>
                    </a:cubicBezTo>
                    <a:cubicBezTo>
                      <a:pt x="516238" y="939795"/>
                      <a:pt x="517863" y="939573"/>
                      <a:pt x="520052" y="939548"/>
                    </a:cubicBezTo>
                    <a:cubicBezTo>
                      <a:pt x="520433" y="939546"/>
                      <a:pt x="520777" y="939543"/>
                      <a:pt x="521086" y="939543"/>
                    </a:cubicBezTo>
                    <a:cubicBezTo>
                      <a:pt x="523587" y="939543"/>
                      <a:pt x="523871" y="939710"/>
                      <a:pt x="523880" y="940526"/>
                    </a:cubicBezTo>
                    <a:cubicBezTo>
                      <a:pt x="523888" y="941225"/>
                      <a:pt x="524236" y="941530"/>
                      <a:pt x="525073" y="941530"/>
                    </a:cubicBezTo>
                    <a:cubicBezTo>
                      <a:pt x="525086" y="941530"/>
                      <a:pt x="525100" y="941530"/>
                      <a:pt x="525113" y="941530"/>
                    </a:cubicBezTo>
                    <a:cubicBezTo>
                      <a:pt x="525125" y="941530"/>
                      <a:pt x="525138" y="941530"/>
                      <a:pt x="525151" y="941530"/>
                    </a:cubicBezTo>
                    <a:cubicBezTo>
                      <a:pt x="526038" y="941530"/>
                      <a:pt x="526393" y="941887"/>
                      <a:pt x="526656" y="943039"/>
                    </a:cubicBezTo>
                    <a:cubicBezTo>
                      <a:pt x="526818" y="943899"/>
                      <a:pt x="527280" y="944555"/>
                      <a:pt x="527687" y="944555"/>
                    </a:cubicBezTo>
                    <a:cubicBezTo>
                      <a:pt x="527688" y="944555"/>
                      <a:pt x="527689" y="944555"/>
                      <a:pt x="527690" y="944555"/>
                    </a:cubicBezTo>
                    <a:cubicBezTo>
                      <a:pt x="527704" y="944555"/>
                      <a:pt x="527718" y="944555"/>
                      <a:pt x="527730" y="944555"/>
                    </a:cubicBezTo>
                    <a:cubicBezTo>
                      <a:pt x="528458" y="944555"/>
                      <a:pt x="528575" y="944812"/>
                      <a:pt x="529514" y="948399"/>
                    </a:cubicBezTo>
                    <a:cubicBezTo>
                      <a:pt x="529832" y="949518"/>
                      <a:pt x="530560" y="950986"/>
                      <a:pt x="531129" y="951642"/>
                    </a:cubicBezTo>
                    <a:cubicBezTo>
                      <a:pt x="531901" y="952495"/>
                      <a:pt x="532166" y="953512"/>
                      <a:pt x="532191" y="955802"/>
                    </a:cubicBezTo>
                    <a:cubicBezTo>
                      <a:pt x="532220" y="958347"/>
                      <a:pt x="532024" y="959011"/>
                      <a:pt x="530967" y="960091"/>
                    </a:cubicBezTo>
                    <a:cubicBezTo>
                      <a:pt x="530262" y="960811"/>
                      <a:pt x="529715" y="961938"/>
                      <a:pt x="529723" y="962652"/>
                    </a:cubicBezTo>
                    <a:cubicBezTo>
                      <a:pt x="529740" y="964176"/>
                      <a:pt x="528944" y="965867"/>
                      <a:pt x="527633" y="966999"/>
                    </a:cubicBezTo>
                    <a:cubicBezTo>
                      <a:pt x="527129" y="967464"/>
                      <a:pt x="526730" y="968182"/>
                      <a:pt x="526736" y="968637"/>
                    </a:cubicBezTo>
                    <a:cubicBezTo>
                      <a:pt x="526740" y="969097"/>
                      <a:pt x="526190" y="970019"/>
                      <a:pt x="525486" y="970738"/>
                    </a:cubicBezTo>
                    <a:cubicBezTo>
                      <a:pt x="524781" y="971462"/>
                      <a:pt x="524235" y="972637"/>
                      <a:pt x="524243" y="973349"/>
                    </a:cubicBezTo>
                    <a:cubicBezTo>
                      <a:pt x="524251" y="974063"/>
                      <a:pt x="524053" y="974624"/>
                      <a:pt x="523799" y="974627"/>
                    </a:cubicBezTo>
                    <a:cubicBezTo>
                      <a:pt x="523544" y="974630"/>
                      <a:pt x="523143" y="975093"/>
                      <a:pt x="522995" y="975654"/>
                    </a:cubicBezTo>
                    <a:cubicBezTo>
                      <a:pt x="522849" y="976216"/>
                      <a:pt x="522345" y="976678"/>
                      <a:pt x="521938" y="976683"/>
                    </a:cubicBezTo>
                    <a:cubicBezTo>
                      <a:pt x="521531" y="976687"/>
                      <a:pt x="521230" y="977047"/>
                      <a:pt x="521235" y="977507"/>
                    </a:cubicBezTo>
                    <a:cubicBezTo>
                      <a:pt x="521245" y="978422"/>
                      <a:pt x="520090" y="979759"/>
                      <a:pt x="519276" y="979768"/>
                    </a:cubicBezTo>
                    <a:cubicBezTo>
                      <a:pt x="518970" y="979773"/>
                      <a:pt x="518718" y="979977"/>
                      <a:pt x="518721" y="980284"/>
                    </a:cubicBezTo>
                    <a:cubicBezTo>
                      <a:pt x="518725" y="980539"/>
                      <a:pt x="518421" y="980796"/>
                      <a:pt x="518065" y="980799"/>
                    </a:cubicBezTo>
                    <a:cubicBezTo>
                      <a:pt x="517710" y="980805"/>
                      <a:pt x="517104" y="981270"/>
                      <a:pt x="516703" y="981832"/>
                    </a:cubicBezTo>
                    <a:cubicBezTo>
                      <a:pt x="516302" y="982397"/>
                      <a:pt x="515442" y="982864"/>
                      <a:pt x="514831" y="982868"/>
                    </a:cubicBezTo>
                    <a:cubicBezTo>
                      <a:pt x="514169" y="982876"/>
                      <a:pt x="513662" y="983084"/>
                      <a:pt x="513666" y="983391"/>
                    </a:cubicBezTo>
                    <a:cubicBezTo>
                      <a:pt x="513669" y="983646"/>
                      <a:pt x="513316" y="983904"/>
                      <a:pt x="512908" y="983910"/>
                    </a:cubicBezTo>
                    <a:cubicBezTo>
                      <a:pt x="512501" y="983912"/>
                      <a:pt x="512151" y="984375"/>
                      <a:pt x="512156" y="984933"/>
                    </a:cubicBezTo>
                    <a:cubicBezTo>
                      <a:pt x="512162" y="985496"/>
                      <a:pt x="511862" y="985955"/>
                      <a:pt x="511454" y="985961"/>
                    </a:cubicBezTo>
                    <a:cubicBezTo>
                      <a:pt x="511048" y="985967"/>
                      <a:pt x="510544" y="986428"/>
                      <a:pt x="510397" y="986990"/>
                    </a:cubicBezTo>
                    <a:cubicBezTo>
                      <a:pt x="510202" y="987655"/>
                      <a:pt x="509646" y="988018"/>
                      <a:pt x="508831" y="988026"/>
                    </a:cubicBezTo>
                    <a:cubicBezTo>
                      <a:pt x="508169" y="988032"/>
                      <a:pt x="507613" y="988243"/>
                      <a:pt x="507615" y="988547"/>
                    </a:cubicBezTo>
                    <a:cubicBezTo>
                      <a:pt x="507618" y="988801"/>
                      <a:pt x="507315" y="989059"/>
                      <a:pt x="506908" y="989065"/>
                    </a:cubicBezTo>
                    <a:cubicBezTo>
                      <a:pt x="506501" y="989068"/>
                      <a:pt x="505997" y="989533"/>
                      <a:pt x="505851" y="990094"/>
                    </a:cubicBezTo>
                    <a:cubicBezTo>
                      <a:pt x="505703" y="990657"/>
                      <a:pt x="505098" y="991119"/>
                      <a:pt x="504538" y="991128"/>
                    </a:cubicBezTo>
                    <a:cubicBezTo>
                      <a:pt x="503826" y="991134"/>
                      <a:pt x="503474" y="991595"/>
                      <a:pt x="503284" y="992666"/>
                    </a:cubicBezTo>
                    <a:cubicBezTo>
                      <a:pt x="503041" y="993737"/>
                      <a:pt x="502690" y="994200"/>
                      <a:pt x="502028" y="994208"/>
                    </a:cubicBezTo>
                    <a:cubicBezTo>
                      <a:pt x="501469" y="994214"/>
                      <a:pt x="501063" y="994422"/>
                      <a:pt x="501066" y="994727"/>
                    </a:cubicBezTo>
                    <a:cubicBezTo>
                      <a:pt x="501069" y="994981"/>
                      <a:pt x="500411" y="995244"/>
                      <a:pt x="499597" y="995253"/>
                    </a:cubicBezTo>
                    <a:cubicBezTo>
                      <a:pt x="498528" y="995265"/>
                      <a:pt x="497971" y="995578"/>
                      <a:pt x="497776" y="996292"/>
                    </a:cubicBezTo>
                    <a:cubicBezTo>
                      <a:pt x="497531" y="997108"/>
                      <a:pt x="497024" y="997318"/>
                      <a:pt x="495190" y="997336"/>
                    </a:cubicBezTo>
                    <a:cubicBezTo>
                      <a:pt x="493968" y="997351"/>
                      <a:pt x="492953" y="997565"/>
                      <a:pt x="492956" y="997872"/>
                    </a:cubicBezTo>
                    <a:cubicBezTo>
                      <a:pt x="492960" y="998126"/>
                      <a:pt x="492198" y="998387"/>
                      <a:pt x="491232" y="998398"/>
                    </a:cubicBezTo>
                    <a:cubicBezTo>
                      <a:pt x="489909" y="998412"/>
                      <a:pt x="489402" y="998673"/>
                      <a:pt x="489157" y="999440"/>
                    </a:cubicBezTo>
                    <a:cubicBezTo>
                      <a:pt x="488861" y="1000359"/>
                      <a:pt x="488404" y="1000467"/>
                      <a:pt x="484944" y="1000505"/>
                    </a:cubicBezTo>
                    <a:cubicBezTo>
                      <a:pt x="481585" y="1000542"/>
                      <a:pt x="480875" y="1000704"/>
                      <a:pt x="480273" y="1001576"/>
                    </a:cubicBezTo>
                    <a:cubicBezTo>
                      <a:pt x="479872" y="1002138"/>
                      <a:pt x="479164" y="1002605"/>
                      <a:pt x="478656" y="1002612"/>
                    </a:cubicBezTo>
                    <a:cubicBezTo>
                      <a:pt x="478147" y="1002618"/>
                      <a:pt x="477742" y="1002825"/>
                      <a:pt x="477746" y="1003129"/>
                    </a:cubicBezTo>
                    <a:cubicBezTo>
                      <a:pt x="477748" y="1003384"/>
                      <a:pt x="476938" y="1003647"/>
                      <a:pt x="475970" y="1003659"/>
                    </a:cubicBezTo>
                    <a:cubicBezTo>
                      <a:pt x="475003" y="1003668"/>
                      <a:pt x="474191" y="1003882"/>
                      <a:pt x="474194" y="1004185"/>
                    </a:cubicBezTo>
                    <a:cubicBezTo>
                      <a:pt x="474197" y="1004440"/>
                      <a:pt x="473283" y="1004706"/>
                      <a:pt x="472164" y="1004718"/>
                    </a:cubicBezTo>
                    <a:cubicBezTo>
                      <a:pt x="471045" y="1004729"/>
                      <a:pt x="470131" y="1004943"/>
                      <a:pt x="470135" y="1005248"/>
                    </a:cubicBezTo>
                    <a:cubicBezTo>
                      <a:pt x="470137" y="1005503"/>
                      <a:pt x="469580" y="1005765"/>
                      <a:pt x="468868" y="1005771"/>
                    </a:cubicBezTo>
                    <a:cubicBezTo>
                      <a:pt x="468156" y="1005781"/>
                      <a:pt x="467598" y="1005991"/>
                      <a:pt x="467601" y="1006296"/>
                    </a:cubicBezTo>
                    <a:cubicBezTo>
                      <a:pt x="467604" y="1006550"/>
                      <a:pt x="466334" y="1006819"/>
                      <a:pt x="464807" y="1006836"/>
                    </a:cubicBezTo>
                    <a:cubicBezTo>
                      <a:pt x="463281" y="1006851"/>
                      <a:pt x="462011" y="1007071"/>
                      <a:pt x="462014" y="1007375"/>
                    </a:cubicBezTo>
                    <a:cubicBezTo>
                      <a:pt x="462016" y="1007629"/>
                      <a:pt x="461206" y="1007893"/>
                      <a:pt x="460239" y="1007905"/>
                    </a:cubicBezTo>
                    <a:cubicBezTo>
                      <a:pt x="458814" y="1007919"/>
                      <a:pt x="458460" y="1008127"/>
                      <a:pt x="458469" y="1008943"/>
                    </a:cubicBezTo>
                    <a:cubicBezTo>
                      <a:pt x="458479" y="1009859"/>
                      <a:pt x="458124" y="1009964"/>
                      <a:pt x="454917" y="1009999"/>
                    </a:cubicBezTo>
                    <a:cubicBezTo>
                      <a:pt x="452983" y="1010020"/>
                      <a:pt x="451358" y="1010242"/>
                      <a:pt x="451360" y="1010444"/>
                    </a:cubicBezTo>
                    <a:cubicBezTo>
                      <a:pt x="451374" y="1011766"/>
                      <a:pt x="449354" y="1013113"/>
                      <a:pt x="447420" y="1013136"/>
                    </a:cubicBezTo>
                    <a:cubicBezTo>
                      <a:pt x="445791" y="1013153"/>
                      <a:pt x="445285" y="1013364"/>
                      <a:pt x="445038" y="1014180"/>
                    </a:cubicBezTo>
                    <a:cubicBezTo>
                      <a:pt x="444843" y="1014845"/>
                      <a:pt x="444287" y="1015208"/>
                      <a:pt x="443473" y="1015216"/>
                    </a:cubicBezTo>
                    <a:cubicBezTo>
                      <a:pt x="442812" y="1015222"/>
                      <a:pt x="442254" y="1015432"/>
                      <a:pt x="442257" y="1015737"/>
                    </a:cubicBezTo>
                    <a:cubicBezTo>
                      <a:pt x="442261" y="1015992"/>
                      <a:pt x="441805" y="1016252"/>
                      <a:pt x="441244" y="1016258"/>
                    </a:cubicBezTo>
                    <a:cubicBezTo>
                      <a:pt x="440685" y="1016264"/>
                      <a:pt x="440229" y="1016472"/>
                      <a:pt x="440233" y="1016775"/>
                    </a:cubicBezTo>
                    <a:cubicBezTo>
                      <a:pt x="440235" y="1017030"/>
                      <a:pt x="439933" y="1017288"/>
                      <a:pt x="439526" y="1017294"/>
                    </a:cubicBezTo>
                    <a:cubicBezTo>
                      <a:pt x="439119" y="1017296"/>
                      <a:pt x="438616" y="1017761"/>
                      <a:pt x="438469" y="1018324"/>
                    </a:cubicBezTo>
                    <a:cubicBezTo>
                      <a:pt x="438223" y="1019087"/>
                      <a:pt x="437717" y="1019347"/>
                      <a:pt x="436342" y="1019365"/>
                    </a:cubicBezTo>
                    <a:cubicBezTo>
                      <a:pt x="435018" y="1019376"/>
                      <a:pt x="434209" y="1019792"/>
                      <a:pt x="433153" y="1020925"/>
                    </a:cubicBezTo>
                    <a:cubicBezTo>
                      <a:pt x="431996" y="1022209"/>
                      <a:pt x="431338" y="1022473"/>
                      <a:pt x="429454" y="1022492"/>
                    </a:cubicBezTo>
                    <a:cubicBezTo>
                      <a:pt x="427572" y="1022513"/>
                      <a:pt x="427065" y="1022724"/>
                      <a:pt x="426820" y="1023540"/>
                    </a:cubicBezTo>
                    <a:cubicBezTo>
                      <a:pt x="426574" y="1024410"/>
                      <a:pt x="426067" y="1024568"/>
                      <a:pt x="423472" y="1024597"/>
                    </a:cubicBezTo>
                    <a:cubicBezTo>
                      <a:pt x="421793" y="1024614"/>
                      <a:pt x="420472" y="1024834"/>
                      <a:pt x="420476" y="1025137"/>
                    </a:cubicBezTo>
                    <a:cubicBezTo>
                      <a:pt x="420478" y="1025392"/>
                      <a:pt x="420125" y="1025650"/>
                      <a:pt x="419718" y="1025656"/>
                    </a:cubicBezTo>
                    <a:cubicBezTo>
                      <a:pt x="419311" y="1025658"/>
                      <a:pt x="418956" y="1025866"/>
                      <a:pt x="418960" y="1026173"/>
                    </a:cubicBezTo>
                    <a:cubicBezTo>
                      <a:pt x="418963" y="1026428"/>
                      <a:pt x="418610" y="1026685"/>
                      <a:pt x="418202" y="1026691"/>
                    </a:cubicBezTo>
                    <a:cubicBezTo>
                      <a:pt x="417796" y="1026694"/>
                      <a:pt x="417441" y="1026902"/>
                      <a:pt x="417445" y="1027206"/>
                    </a:cubicBezTo>
                    <a:cubicBezTo>
                      <a:pt x="417447" y="1027461"/>
                      <a:pt x="416992" y="1027721"/>
                      <a:pt x="416433" y="1027727"/>
                    </a:cubicBezTo>
                    <a:cubicBezTo>
                      <a:pt x="415872" y="1027730"/>
                      <a:pt x="415416" y="1027941"/>
                      <a:pt x="415419" y="1028245"/>
                    </a:cubicBezTo>
                    <a:cubicBezTo>
                      <a:pt x="415423" y="1028500"/>
                      <a:pt x="414408" y="1028766"/>
                      <a:pt x="413136" y="1028780"/>
                    </a:cubicBezTo>
                    <a:cubicBezTo>
                      <a:pt x="411864" y="1028795"/>
                      <a:pt x="410847" y="1029008"/>
                      <a:pt x="410851" y="1029313"/>
                    </a:cubicBezTo>
                    <a:cubicBezTo>
                      <a:pt x="410854" y="1029567"/>
                      <a:pt x="410399" y="1029828"/>
                      <a:pt x="409838" y="1029834"/>
                    </a:cubicBezTo>
                    <a:cubicBezTo>
                      <a:pt x="409279" y="1029839"/>
                      <a:pt x="408823" y="1030050"/>
                      <a:pt x="408827" y="1030355"/>
                    </a:cubicBezTo>
                    <a:cubicBezTo>
                      <a:pt x="408829" y="1030609"/>
                      <a:pt x="407815" y="1030875"/>
                      <a:pt x="406542" y="1030889"/>
                    </a:cubicBezTo>
                    <a:cubicBezTo>
                      <a:pt x="405270" y="1030905"/>
                      <a:pt x="404255" y="1031118"/>
                      <a:pt x="404258" y="1031422"/>
                    </a:cubicBezTo>
                    <a:cubicBezTo>
                      <a:pt x="404262" y="1031730"/>
                      <a:pt x="401974" y="1031954"/>
                      <a:pt x="398411" y="1031996"/>
                    </a:cubicBezTo>
                    <a:cubicBezTo>
                      <a:pt x="398082" y="1031999"/>
                      <a:pt x="397765" y="1032002"/>
                      <a:pt x="397458" y="1032002"/>
                    </a:cubicBezTo>
                    <a:cubicBezTo>
                      <a:pt x="394444" y="1032002"/>
                      <a:pt x="392556" y="1031829"/>
                      <a:pt x="392553" y="1031551"/>
                    </a:cubicBezTo>
                    <a:cubicBezTo>
                      <a:pt x="392549" y="1031256"/>
                      <a:pt x="391599" y="1031068"/>
                      <a:pt x="390387" y="1031068"/>
                    </a:cubicBezTo>
                    <a:cubicBezTo>
                      <a:pt x="390344" y="1031068"/>
                      <a:pt x="390301" y="1031068"/>
                      <a:pt x="390257" y="1031068"/>
                    </a:cubicBezTo>
                    <a:cubicBezTo>
                      <a:pt x="390222" y="1031068"/>
                      <a:pt x="390186" y="1031068"/>
                      <a:pt x="390152" y="1031068"/>
                    </a:cubicBezTo>
                    <a:cubicBezTo>
                      <a:pt x="388929" y="1031068"/>
                      <a:pt x="387964" y="1030831"/>
                      <a:pt x="387962" y="1030586"/>
                    </a:cubicBezTo>
                    <a:cubicBezTo>
                      <a:pt x="387958" y="1030285"/>
                      <a:pt x="387607" y="1030085"/>
                      <a:pt x="387206" y="1030085"/>
                    </a:cubicBezTo>
                    <a:cubicBezTo>
                      <a:pt x="387201" y="1030085"/>
                      <a:pt x="387197" y="1030085"/>
                      <a:pt x="387193" y="1030085"/>
                    </a:cubicBezTo>
                    <a:cubicBezTo>
                      <a:pt x="387188" y="1030085"/>
                      <a:pt x="387185" y="1030085"/>
                      <a:pt x="387181" y="1030085"/>
                    </a:cubicBezTo>
                    <a:cubicBezTo>
                      <a:pt x="386779" y="1030085"/>
                      <a:pt x="386426" y="1029837"/>
                      <a:pt x="386423" y="1029585"/>
                    </a:cubicBezTo>
                    <a:cubicBezTo>
                      <a:pt x="386420" y="1029290"/>
                      <a:pt x="385605" y="1029097"/>
                      <a:pt x="384534" y="1029097"/>
                    </a:cubicBezTo>
                    <a:cubicBezTo>
                      <a:pt x="384500" y="1029097"/>
                      <a:pt x="384467" y="1029097"/>
                      <a:pt x="384434" y="1029097"/>
                    </a:cubicBezTo>
                    <a:cubicBezTo>
                      <a:pt x="384317" y="1029099"/>
                      <a:pt x="384207" y="1029099"/>
                      <a:pt x="384104" y="1029099"/>
                    </a:cubicBezTo>
                    <a:cubicBezTo>
                      <a:pt x="382536" y="1029099"/>
                      <a:pt x="382424" y="1028912"/>
                      <a:pt x="382073" y="1027291"/>
                    </a:cubicBezTo>
                    <a:cubicBezTo>
                      <a:pt x="381641" y="1025058"/>
                      <a:pt x="380755" y="1023036"/>
                      <a:pt x="380196" y="1023036"/>
                    </a:cubicBezTo>
                    <a:cubicBezTo>
                      <a:pt x="380195" y="1023036"/>
                      <a:pt x="380194" y="1023036"/>
                      <a:pt x="380192" y="1023036"/>
                    </a:cubicBezTo>
                    <a:cubicBezTo>
                      <a:pt x="380191" y="1023036"/>
                      <a:pt x="380191" y="1023036"/>
                      <a:pt x="380190" y="1023036"/>
                    </a:cubicBezTo>
                    <a:cubicBezTo>
                      <a:pt x="379377" y="1023036"/>
                      <a:pt x="378568" y="1018826"/>
                      <a:pt x="378898" y="1016486"/>
                    </a:cubicBezTo>
                    <a:cubicBezTo>
                      <a:pt x="379604" y="1011342"/>
                      <a:pt x="378533" y="1001696"/>
                      <a:pt x="377211" y="1001696"/>
                    </a:cubicBezTo>
                    <a:cubicBezTo>
                      <a:pt x="377210" y="1001696"/>
                      <a:pt x="377209" y="1001696"/>
                      <a:pt x="377208" y="1001696"/>
                    </a:cubicBezTo>
                    <a:cubicBezTo>
                      <a:pt x="377207" y="1001696"/>
                      <a:pt x="377205" y="1001696"/>
                      <a:pt x="377204" y="1001696"/>
                    </a:cubicBezTo>
                    <a:cubicBezTo>
                      <a:pt x="376443" y="1001692"/>
                      <a:pt x="375910" y="999411"/>
                      <a:pt x="375869" y="995753"/>
                    </a:cubicBezTo>
                    <a:cubicBezTo>
                      <a:pt x="375851" y="994074"/>
                      <a:pt x="375581" y="992701"/>
                      <a:pt x="375117" y="992251"/>
                    </a:cubicBezTo>
                    <a:cubicBezTo>
                      <a:pt x="374707" y="991896"/>
                      <a:pt x="374235" y="990630"/>
                      <a:pt x="374018" y="989513"/>
                    </a:cubicBezTo>
                    <a:cubicBezTo>
                      <a:pt x="373803" y="988398"/>
                      <a:pt x="373438" y="987487"/>
                      <a:pt x="373184" y="987487"/>
                    </a:cubicBezTo>
                    <a:cubicBezTo>
                      <a:pt x="373184" y="987487"/>
                      <a:pt x="373182" y="987487"/>
                      <a:pt x="373182" y="987487"/>
                    </a:cubicBezTo>
                    <a:cubicBezTo>
                      <a:pt x="373182" y="987487"/>
                      <a:pt x="373182" y="987487"/>
                      <a:pt x="373181" y="987487"/>
                    </a:cubicBezTo>
                    <a:cubicBezTo>
                      <a:pt x="372928" y="987487"/>
                      <a:pt x="372715" y="986625"/>
                      <a:pt x="372703" y="985507"/>
                    </a:cubicBezTo>
                    <a:cubicBezTo>
                      <a:pt x="372671" y="982613"/>
                      <a:pt x="372088" y="980381"/>
                      <a:pt x="371378" y="980383"/>
                    </a:cubicBezTo>
                    <a:cubicBezTo>
                      <a:pt x="371377" y="980383"/>
                      <a:pt x="371374" y="980383"/>
                      <a:pt x="371374" y="980383"/>
                    </a:cubicBezTo>
                    <a:cubicBezTo>
                      <a:pt x="371372" y="980383"/>
                      <a:pt x="371371" y="980383"/>
                      <a:pt x="371370" y="980383"/>
                    </a:cubicBezTo>
                    <a:cubicBezTo>
                      <a:pt x="370608" y="980383"/>
                      <a:pt x="370074" y="978100"/>
                      <a:pt x="370038" y="974748"/>
                    </a:cubicBezTo>
                    <a:cubicBezTo>
                      <a:pt x="370023" y="973374"/>
                      <a:pt x="369808" y="972257"/>
                      <a:pt x="369553" y="972257"/>
                    </a:cubicBezTo>
                    <a:cubicBezTo>
                      <a:pt x="369553" y="972257"/>
                      <a:pt x="369552" y="972257"/>
                      <a:pt x="369552" y="972257"/>
                    </a:cubicBezTo>
                    <a:cubicBezTo>
                      <a:pt x="369552" y="972257"/>
                      <a:pt x="369551" y="972257"/>
                      <a:pt x="369551" y="972257"/>
                    </a:cubicBezTo>
                    <a:cubicBezTo>
                      <a:pt x="369297" y="972257"/>
                      <a:pt x="368831" y="971552"/>
                      <a:pt x="368468" y="970742"/>
                    </a:cubicBezTo>
                    <a:cubicBezTo>
                      <a:pt x="368102" y="969884"/>
                      <a:pt x="367487" y="969229"/>
                      <a:pt x="367130" y="969229"/>
                    </a:cubicBezTo>
                    <a:cubicBezTo>
                      <a:pt x="367129" y="969229"/>
                      <a:pt x="367128" y="969229"/>
                      <a:pt x="367127" y="969229"/>
                    </a:cubicBezTo>
                    <a:cubicBezTo>
                      <a:pt x="367122" y="969232"/>
                      <a:pt x="367119" y="969232"/>
                      <a:pt x="367114" y="969232"/>
                    </a:cubicBezTo>
                    <a:cubicBezTo>
                      <a:pt x="366713" y="969232"/>
                      <a:pt x="366412" y="969033"/>
                      <a:pt x="366411" y="968830"/>
                    </a:cubicBezTo>
                    <a:cubicBezTo>
                      <a:pt x="366398" y="967717"/>
                      <a:pt x="364418" y="966224"/>
                      <a:pt x="362943" y="966224"/>
                    </a:cubicBezTo>
                    <a:cubicBezTo>
                      <a:pt x="362935" y="966224"/>
                      <a:pt x="362928" y="966224"/>
                      <a:pt x="362920" y="966224"/>
                    </a:cubicBezTo>
                    <a:cubicBezTo>
                      <a:pt x="362905" y="966224"/>
                      <a:pt x="362890" y="966224"/>
                      <a:pt x="362875" y="966224"/>
                    </a:cubicBezTo>
                    <a:cubicBezTo>
                      <a:pt x="361981" y="966224"/>
                      <a:pt x="361284" y="965928"/>
                      <a:pt x="361080" y="965428"/>
                    </a:cubicBezTo>
                    <a:cubicBezTo>
                      <a:pt x="360504" y="964009"/>
                      <a:pt x="360723" y="960750"/>
                      <a:pt x="361375" y="960030"/>
                    </a:cubicBezTo>
                    <a:cubicBezTo>
                      <a:pt x="363281" y="958081"/>
                      <a:pt x="363607" y="955038"/>
                      <a:pt x="361898" y="955036"/>
                    </a:cubicBezTo>
                    <a:lnTo>
                      <a:pt x="361895" y="955038"/>
                    </a:lnTo>
                    <a:cubicBezTo>
                      <a:pt x="361889" y="955036"/>
                      <a:pt x="361884" y="955036"/>
                      <a:pt x="361881" y="955036"/>
                    </a:cubicBezTo>
                    <a:cubicBezTo>
                      <a:pt x="361878" y="955036"/>
                      <a:pt x="361877" y="955036"/>
                      <a:pt x="361876" y="955036"/>
                    </a:cubicBezTo>
                    <a:cubicBezTo>
                      <a:pt x="361470" y="955036"/>
                      <a:pt x="361008" y="954384"/>
                      <a:pt x="360845" y="953520"/>
                    </a:cubicBezTo>
                    <a:cubicBezTo>
                      <a:pt x="360583" y="952283"/>
                      <a:pt x="360283" y="952013"/>
                      <a:pt x="359181" y="952013"/>
                    </a:cubicBezTo>
                    <a:cubicBezTo>
                      <a:pt x="359154" y="952013"/>
                      <a:pt x="359126" y="952013"/>
                      <a:pt x="359098" y="952013"/>
                    </a:cubicBezTo>
                    <a:cubicBezTo>
                      <a:pt x="359070" y="952013"/>
                      <a:pt x="359044" y="952013"/>
                      <a:pt x="359017" y="952013"/>
                    </a:cubicBezTo>
                    <a:cubicBezTo>
                      <a:pt x="357914" y="952013"/>
                      <a:pt x="357615" y="951747"/>
                      <a:pt x="357402" y="950506"/>
                    </a:cubicBezTo>
                    <a:cubicBezTo>
                      <a:pt x="357190" y="949646"/>
                      <a:pt x="356726" y="948991"/>
                      <a:pt x="356319" y="948991"/>
                    </a:cubicBezTo>
                    <a:cubicBezTo>
                      <a:pt x="356319" y="948991"/>
                      <a:pt x="356317" y="948991"/>
                      <a:pt x="356316" y="948991"/>
                    </a:cubicBezTo>
                    <a:cubicBezTo>
                      <a:pt x="356310" y="948991"/>
                      <a:pt x="356305" y="948991"/>
                      <a:pt x="356300" y="948991"/>
                    </a:cubicBezTo>
                    <a:cubicBezTo>
                      <a:pt x="355244" y="948991"/>
                      <a:pt x="354980" y="947808"/>
                      <a:pt x="354923" y="942591"/>
                    </a:cubicBezTo>
                    <a:cubicBezTo>
                      <a:pt x="354893" y="939947"/>
                      <a:pt x="354666" y="937814"/>
                      <a:pt x="354411" y="937814"/>
                    </a:cubicBezTo>
                    <a:cubicBezTo>
                      <a:pt x="354411" y="937814"/>
                      <a:pt x="354411" y="937814"/>
                      <a:pt x="354411" y="937814"/>
                    </a:cubicBezTo>
                    <a:cubicBezTo>
                      <a:pt x="354411" y="937814"/>
                      <a:pt x="354410" y="937814"/>
                      <a:pt x="354410" y="937814"/>
                    </a:cubicBezTo>
                    <a:cubicBezTo>
                      <a:pt x="354156" y="937814"/>
                      <a:pt x="353844" y="937156"/>
                      <a:pt x="353682" y="936345"/>
                    </a:cubicBezTo>
                    <a:cubicBezTo>
                      <a:pt x="353521" y="935535"/>
                      <a:pt x="353001" y="934522"/>
                      <a:pt x="352538" y="934069"/>
                    </a:cubicBezTo>
                    <a:cubicBezTo>
                      <a:pt x="351407" y="933013"/>
                      <a:pt x="350988" y="922787"/>
                      <a:pt x="352049" y="922114"/>
                    </a:cubicBezTo>
                    <a:cubicBezTo>
                      <a:pt x="353110" y="921438"/>
                      <a:pt x="353738" y="918378"/>
                      <a:pt x="353059" y="916809"/>
                    </a:cubicBezTo>
                    <a:cubicBezTo>
                      <a:pt x="352746" y="916049"/>
                      <a:pt x="352282" y="915443"/>
                      <a:pt x="352078" y="915443"/>
                    </a:cubicBezTo>
                    <a:cubicBezTo>
                      <a:pt x="352078" y="915443"/>
                      <a:pt x="352078" y="915443"/>
                      <a:pt x="352077" y="915443"/>
                    </a:cubicBezTo>
                    <a:cubicBezTo>
                      <a:pt x="352077" y="915443"/>
                      <a:pt x="352077" y="915443"/>
                      <a:pt x="352077" y="915443"/>
                    </a:cubicBezTo>
                    <a:cubicBezTo>
                      <a:pt x="351873" y="915445"/>
                      <a:pt x="351552" y="913974"/>
                      <a:pt x="351328" y="912146"/>
                    </a:cubicBezTo>
                    <a:cubicBezTo>
                      <a:pt x="350880" y="908202"/>
                      <a:pt x="350566" y="907326"/>
                      <a:pt x="349662" y="907326"/>
                    </a:cubicBezTo>
                    <a:cubicBezTo>
                      <a:pt x="349657" y="907326"/>
                      <a:pt x="349651" y="907326"/>
                      <a:pt x="349647" y="907326"/>
                    </a:cubicBezTo>
                    <a:cubicBezTo>
                      <a:pt x="349644" y="907326"/>
                      <a:pt x="349642" y="907326"/>
                      <a:pt x="349640" y="907326"/>
                    </a:cubicBezTo>
                    <a:cubicBezTo>
                      <a:pt x="349236" y="907326"/>
                      <a:pt x="348928" y="906876"/>
                      <a:pt x="348922" y="906317"/>
                    </a:cubicBezTo>
                    <a:cubicBezTo>
                      <a:pt x="348916" y="905761"/>
                      <a:pt x="348608" y="905308"/>
                      <a:pt x="348205" y="905308"/>
                    </a:cubicBezTo>
                    <a:cubicBezTo>
                      <a:pt x="348202" y="905308"/>
                      <a:pt x="348200" y="905308"/>
                      <a:pt x="348199" y="905308"/>
                    </a:cubicBezTo>
                    <a:cubicBezTo>
                      <a:pt x="348197" y="905308"/>
                      <a:pt x="348194" y="905308"/>
                      <a:pt x="348192" y="905308"/>
                    </a:cubicBezTo>
                    <a:cubicBezTo>
                      <a:pt x="347786" y="905308"/>
                      <a:pt x="347277" y="904858"/>
                      <a:pt x="347119" y="904301"/>
                    </a:cubicBezTo>
                    <a:cubicBezTo>
                      <a:pt x="346961" y="903745"/>
                      <a:pt x="346450" y="903295"/>
                      <a:pt x="346044" y="903295"/>
                    </a:cubicBezTo>
                    <a:cubicBezTo>
                      <a:pt x="346042" y="903295"/>
                      <a:pt x="346041" y="903295"/>
                      <a:pt x="346039" y="903295"/>
                    </a:cubicBezTo>
                    <a:cubicBezTo>
                      <a:pt x="346036" y="903295"/>
                      <a:pt x="346034" y="903295"/>
                      <a:pt x="346033" y="903295"/>
                    </a:cubicBezTo>
                    <a:cubicBezTo>
                      <a:pt x="345578" y="903295"/>
                      <a:pt x="345320" y="902741"/>
                      <a:pt x="345311" y="901779"/>
                    </a:cubicBezTo>
                    <a:cubicBezTo>
                      <a:pt x="345299" y="900767"/>
                      <a:pt x="345042" y="900260"/>
                      <a:pt x="344539" y="900260"/>
                    </a:cubicBezTo>
                    <a:cubicBezTo>
                      <a:pt x="344535" y="900260"/>
                      <a:pt x="344533" y="900260"/>
                      <a:pt x="344529" y="900260"/>
                    </a:cubicBezTo>
                    <a:cubicBezTo>
                      <a:pt x="344527" y="900260"/>
                      <a:pt x="344526" y="900260"/>
                      <a:pt x="344524" y="900260"/>
                    </a:cubicBezTo>
                    <a:cubicBezTo>
                      <a:pt x="344119" y="900260"/>
                      <a:pt x="343762" y="899810"/>
                      <a:pt x="343755" y="899251"/>
                    </a:cubicBezTo>
                    <a:cubicBezTo>
                      <a:pt x="343749" y="898695"/>
                      <a:pt x="343441" y="898242"/>
                      <a:pt x="343038" y="898242"/>
                    </a:cubicBezTo>
                    <a:cubicBezTo>
                      <a:pt x="343035" y="898242"/>
                      <a:pt x="343033" y="898242"/>
                      <a:pt x="343032" y="898242"/>
                    </a:cubicBezTo>
                    <a:cubicBezTo>
                      <a:pt x="343030" y="898242"/>
                      <a:pt x="343027" y="898242"/>
                      <a:pt x="343025" y="898242"/>
                    </a:cubicBezTo>
                    <a:cubicBezTo>
                      <a:pt x="342619" y="898242"/>
                      <a:pt x="342110" y="897791"/>
                      <a:pt x="341952" y="897235"/>
                    </a:cubicBezTo>
                    <a:cubicBezTo>
                      <a:pt x="341795" y="896683"/>
                      <a:pt x="341185" y="896231"/>
                      <a:pt x="340629" y="896231"/>
                    </a:cubicBezTo>
                    <a:cubicBezTo>
                      <a:pt x="340625" y="896231"/>
                      <a:pt x="340620" y="896231"/>
                      <a:pt x="340617" y="896231"/>
                    </a:cubicBezTo>
                    <a:cubicBezTo>
                      <a:pt x="340610" y="896231"/>
                      <a:pt x="340602" y="896231"/>
                      <a:pt x="340595" y="896231"/>
                    </a:cubicBezTo>
                    <a:cubicBezTo>
                      <a:pt x="339899" y="896235"/>
                      <a:pt x="339647" y="895874"/>
                      <a:pt x="339633" y="894716"/>
                    </a:cubicBezTo>
                    <a:cubicBezTo>
                      <a:pt x="339624" y="893852"/>
                      <a:pt x="339363" y="893198"/>
                      <a:pt x="339009" y="893198"/>
                    </a:cubicBezTo>
                    <a:cubicBezTo>
                      <a:pt x="339008" y="893198"/>
                      <a:pt x="339007" y="893198"/>
                      <a:pt x="339005" y="893198"/>
                    </a:cubicBezTo>
                    <a:cubicBezTo>
                      <a:pt x="339004" y="893198"/>
                      <a:pt x="339003" y="893198"/>
                      <a:pt x="339001" y="893198"/>
                    </a:cubicBezTo>
                    <a:cubicBezTo>
                      <a:pt x="338132" y="893198"/>
                      <a:pt x="336025" y="890682"/>
                      <a:pt x="336014" y="889613"/>
                    </a:cubicBezTo>
                    <a:cubicBezTo>
                      <a:pt x="335999" y="888195"/>
                      <a:pt x="335430" y="887135"/>
                      <a:pt x="334672" y="887135"/>
                    </a:cubicBezTo>
                    <a:cubicBezTo>
                      <a:pt x="334668" y="887135"/>
                      <a:pt x="334666" y="887135"/>
                      <a:pt x="334663" y="887135"/>
                    </a:cubicBezTo>
                    <a:cubicBezTo>
                      <a:pt x="334661" y="887135"/>
                      <a:pt x="334659" y="887135"/>
                      <a:pt x="334657" y="887135"/>
                    </a:cubicBezTo>
                    <a:cubicBezTo>
                      <a:pt x="334202" y="887135"/>
                      <a:pt x="333944" y="886580"/>
                      <a:pt x="333934" y="885617"/>
                    </a:cubicBezTo>
                    <a:cubicBezTo>
                      <a:pt x="333923" y="884753"/>
                      <a:pt x="333714" y="884095"/>
                      <a:pt x="333460" y="884095"/>
                    </a:cubicBezTo>
                    <a:cubicBezTo>
                      <a:pt x="333460" y="884095"/>
                      <a:pt x="333459" y="884095"/>
                      <a:pt x="333458" y="884095"/>
                    </a:cubicBezTo>
                    <a:cubicBezTo>
                      <a:pt x="333458" y="884095"/>
                      <a:pt x="333458" y="884095"/>
                      <a:pt x="333457" y="884095"/>
                    </a:cubicBezTo>
                    <a:cubicBezTo>
                      <a:pt x="333203" y="884095"/>
                      <a:pt x="332891" y="883387"/>
                      <a:pt x="332678" y="882576"/>
                    </a:cubicBezTo>
                    <a:cubicBezTo>
                      <a:pt x="332517" y="881716"/>
                      <a:pt x="332053" y="881061"/>
                      <a:pt x="331648" y="881061"/>
                    </a:cubicBezTo>
                    <a:cubicBezTo>
                      <a:pt x="331647" y="881061"/>
                      <a:pt x="331645" y="881061"/>
                      <a:pt x="331644" y="881061"/>
                    </a:cubicBezTo>
                    <a:cubicBezTo>
                      <a:pt x="331640" y="881061"/>
                      <a:pt x="331636" y="881061"/>
                      <a:pt x="331631" y="881061"/>
                    </a:cubicBezTo>
                    <a:cubicBezTo>
                      <a:pt x="330724" y="881061"/>
                      <a:pt x="330308" y="879943"/>
                      <a:pt x="330278" y="877208"/>
                    </a:cubicBezTo>
                    <a:cubicBezTo>
                      <a:pt x="330264" y="875987"/>
                      <a:pt x="329999" y="874972"/>
                      <a:pt x="329695" y="874972"/>
                    </a:cubicBezTo>
                    <a:cubicBezTo>
                      <a:pt x="329694" y="874972"/>
                      <a:pt x="329693" y="874972"/>
                      <a:pt x="329693" y="874972"/>
                    </a:cubicBezTo>
                    <a:cubicBezTo>
                      <a:pt x="329693" y="874972"/>
                      <a:pt x="329692" y="874972"/>
                      <a:pt x="329691" y="874972"/>
                    </a:cubicBezTo>
                    <a:cubicBezTo>
                      <a:pt x="329437" y="874976"/>
                      <a:pt x="328921" y="874268"/>
                      <a:pt x="328658" y="873457"/>
                    </a:cubicBezTo>
                    <a:cubicBezTo>
                      <a:pt x="328344" y="872599"/>
                      <a:pt x="327930" y="871941"/>
                      <a:pt x="327676" y="871941"/>
                    </a:cubicBezTo>
                    <a:cubicBezTo>
                      <a:pt x="327676" y="871941"/>
                      <a:pt x="327676" y="871941"/>
                      <a:pt x="327675" y="871941"/>
                    </a:cubicBezTo>
                    <a:cubicBezTo>
                      <a:pt x="327675" y="871941"/>
                      <a:pt x="327673" y="871941"/>
                      <a:pt x="327673" y="871941"/>
                    </a:cubicBezTo>
                    <a:cubicBezTo>
                      <a:pt x="327471" y="871941"/>
                      <a:pt x="327150" y="870571"/>
                      <a:pt x="326928" y="868948"/>
                    </a:cubicBezTo>
                    <a:cubicBezTo>
                      <a:pt x="326648" y="866558"/>
                      <a:pt x="326335" y="865900"/>
                      <a:pt x="325570" y="865706"/>
                    </a:cubicBezTo>
                    <a:cubicBezTo>
                      <a:pt x="324753" y="865510"/>
                      <a:pt x="324545" y="865004"/>
                      <a:pt x="324523" y="863119"/>
                    </a:cubicBezTo>
                    <a:cubicBezTo>
                      <a:pt x="324509" y="861850"/>
                      <a:pt x="324295" y="860785"/>
                      <a:pt x="323990" y="860785"/>
                    </a:cubicBezTo>
                    <a:cubicBezTo>
                      <a:pt x="323990" y="860785"/>
                      <a:pt x="323989" y="860785"/>
                      <a:pt x="323988" y="860785"/>
                    </a:cubicBezTo>
                    <a:cubicBezTo>
                      <a:pt x="323988" y="860785"/>
                      <a:pt x="323987" y="860785"/>
                      <a:pt x="323987" y="860785"/>
                    </a:cubicBezTo>
                    <a:cubicBezTo>
                      <a:pt x="323732" y="860785"/>
                      <a:pt x="323475" y="860335"/>
                      <a:pt x="323469" y="859828"/>
                    </a:cubicBezTo>
                    <a:cubicBezTo>
                      <a:pt x="323463" y="859266"/>
                      <a:pt x="322997" y="858508"/>
                      <a:pt x="322382" y="858108"/>
                    </a:cubicBezTo>
                    <a:cubicBezTo>
                      <a:pt x="321612" y="857557"/>
                      <a:pt x="321245" y="856595"/>
                      <a:pt x="321018" y="854460"/>
                    </a:cubicBezTo>
                    <a:cubicBezTo>
                      <a:pt x="320794" y="852578"/>
                      <a:pt x="320319" y="851159"/>
                      <a:pt x="319703" y="850553"/>
                    </a:cubicBezTo>
                    <a:cubicBezTo>
                      <a:pt x="319188" y="850049"/>
                      <a:pt x="318769" y="848988"/>
                      <a:pt x="318760" y="848122"/>
                    </a:cubicBezTo>
                    <a:cubicBezTo>
                      <a:pt x="318750" y="847259"/>
                      <a:pt x="318539" y="846601"/>
                      <a:pt x="318287" y="846601"/>
                    </a:cubicBezTo>
                    <a:cubicBezTo>
                      <a:pt x="318286" y="846601"/>
                      <a:pt x="318285" y="846601"/>
                      <a:pt x="318285" y="846601"/>
                    </a:cubicBezTo>
                    <a:cubicBezTo>
                      <a:pt x="318285" y="846601"/>
                      <a:pt x="318283" y="846601"/>
                      <a:pt x="318283" y="846601"/>
                    </a:cubicBezTo>
                    <a:cubicBezTo>
                      <a:pt x="318029" y="846601"/>
                      <a:pt x="317662" y="845588"/>
                      <a:pt x="317496" y="844318"/>
                    </a:cubicBezTo>
                    <a:cubicBezTo>
                      <a:pt x="317278" y="843045"/>
                      <a:pt x="316754" y="841828"/>
                      <a:pt x="316295" y="841579"/>
                    </a:cubicBezTo>
                    <a:cubicBezTo>
                      <a:pt x="315680" y="841281"/>
                      <a:pt x="315363" y="840216"/>
                      <a:pt x="315186" y="838030"/>
                    </a:cubicBezTo>
                    <a:cubicBezTo>
                      <a:pt x="315066" y="836301"/>
                      <a:pt x="314745" y="834932"/>
                      <a:pt x="314491" y="834932"/>
                    </a:cubicBezTo>
                    <a:cubicBezTo>
                      <a:pt x="314491" y="834932"/>
                      <a:pt x="314491" y="834932"/>
                      <a:pt x="314491" y="834932"/>
                    </a:cubicBezTo>
                    <a:cubicBezTo>
                      <a:pt x="314489" y="834932"/>
                      <a:pt x="314488" y="834932"/>
                      <a:pt x="314486" y="834932"/>
                    </a:cubicBezTo>
                    <a:cubicBezTo>
                      <a:pt x="314234" y="834932"/>
                      <a:pt x="314029" y="834630"/>
                      <a:pt x="314024" y="834277"/>
                    </a:cubicBezTo>
                    <a:cubicBezTo>
                      <a:pt x="314021" y="833920"/>
                      <a:pt x="313605" y="833162"/>
                      <a:pt x="313040" y="832606"/>
                    </a:cubicBezTo>
                    <a:cubicBezTo>
                      <a:pt x="312421" y="831953"/>
                      <a:pt x="311947" y="830380"/>
                      <a:pt x="311670" y="828501"/>
                    </a:cubicBezTo>
                    <a:cubicBezTo>
                      <a:pt x="311390" y="826060"/>
                      <a:pt x="311077" y="825350"/>
                      <a:pt x="310311" y="825157"/>
                    </a:cubicBezTo>
                    <a:cubicBezTo>
                      <a:pt x="309544" y="824960"/>
                      <a:pt x="309335" y="824454"/>
                      <a:pt x="309315" y="822570"/>
                    </a:cubicBezTo>
                    <a:cubicBezTo>
                      <a:pt x="309300" y="821300"/>
                      <a:pt x="309086" y="820235"/>
                      <a:pt x="308832" y="820235"/>
                    </a:cubicBezTo>
                    <a:cubicBezTo>
                      <a:pt x="308832" y="820235"/>
                      <a:pt x="308832" y="820235"/>
                      <a:pt x="308830" y="820235"/>
                    </a:cubicBezTo>
                    <a:cubicBezTo>
                      <a:pt x="308830" y="820235"/>
                      <a:pt x="308830" y="820235"/>
                      <a:pt x="308829" y="820235"/>
                    </a:cubicBezTo>
                    <a:cubicBezTo>
                      <a:pt x="308575" y="820235"/>
                      <a:pt x="308211" y="819428"/>
                      <a:pt x="308047" y="818462"/>
                    </a:cubicBezTo>
                    <a:cubicBezTo>
                      <a:pt x="307834" y="817499"/>
                      <a:pt x="307212" y="816490"/>
                      <a:pt x="306700" y="816189"/>
                    </a:cubicBezTo>
                    <a:cubicBezTo>
                      <a:pt x="305932" y="815791"/>
                      <a:pt x="305670" y="815133"/>
                      <a:pt x="305654" y="813655"/>
                    </a:cubicBezTo>
                    <a:cubicBezTo>
                      <a:pt x="305639" y="812283"/>
                      <a:pt x="305271" y="811268"/>
                      <a:pt x="304602" y="810612"/>
                    </a:cubicBezTo>
                    <a:cubicBezTo>
                      <a:pt x="304037" y="810059"/>
                      <a:pt x="303566" y="808945"/>
                      <a:pt x="303556" y="808081"/>
                    </a:cubicBezTo>
                    <a:cubicBezTo>
                      <a:pt x="303547" y="807218"/>
                      <a:pt x="303338" y="806560"/>
                      <a:pt x="303033" y="806560"/>
                    </a:cubicBezTo>
                    <a:cubicBezTo>
                      <a:pt x="303032" y="806560"/>
                      <a:pt x="303032" y="806560"/>
                      <a:pt x="303031" y="806560"/>
                    </a:cubicBezTo>
                    <a:cubicBezTo>
                      <a:pt x="303030" y="806560"/>
                      <a:pt x="303030" y="806560"/>
                      <a:pt x="303030" y="806560"/>
                    </a:cubicBezTo>
                    <a:cubicBezTo>
                      <a:pt x="302775" y="806560"/>
                      <a:pt x="302513" y="805852"/>
                      <a:pt x="302504" y="804988"/>
                    </a:cubicBezTo>
                    <a:cubicBezTo>
                      <a:pt x="302483" y="803060"/>
                      <a:pt x="301656" y="801495"/>
                      <a:pt x="300694" y="801495"/>
                    </a:cubicBezTo>
                    <a:cubicBezTo>
                      <a:pt x="300691" y="801495"/>
                      <a:pt x="300687" y="801495"/>
                      <a:pt x="300684" y="801495"/>
                    </a:cubicBezTo>
                    <a:cubicBezTo>
                      <a:pt x="300681" y="801495"/>
                      <a:pt x="300680" y="801495"/>
                      <a:pt x="300677" y="801495"/>
                    </a:cubicBezTo>
                    <a:cubicBezTo>
                      <a:pt x="300223" y="801495"/>
                      <a:pt x="299916" y="801042"/>
                      <a:pt x="299908" y="800334"/>
                    </a:cubicBezTo>
                    <a:cubicBezTo>
                      <a:pt x="299896" y="799315"/>
                      <a:pt x="299380" y="798659"/>
                      <a:pt x="297485" y="797559"/>
                    </a:cubicBezTo>
                    <a:cubicBezTo>
                      <a:pt x="297125" y="797361"/>
                      <a:pt x="296594" y="795277"/>
                      <a:pt x="296314" y="792940"/>
                    </a:cubicBezTo>
                    <a:cubicBezTo>
                      <a:pt x="295975" y="789941"/>
                      <a:pt x="295552" y="788522"/>
                      <a:pt x="294989" y="788221"/>
                    </a:cubicBezTo>
                    <a:cubicBezTo>
                      <a:pt x="294374" y="787872"/>
                      <a:pt x="294160" y="786959"/>
                      <a:pt x="294131" y="784261"/>
                    </a:cubicBezTo>
                    <a:cubicBezTo>
                      <a:pt x="294109" y="782278"/>
                      <a:pt x="293888" y="780704"/>
                      <a:pt x="293634" y="780704"/>
                    </a:cubicBezTo>
                    <a:cubicBezTo>
                      <a:pt x="293634" y="780704"/>
                      <a:pt x="293634" y="780704"/>
                      <a:pt x="293634" y="780704"/>
                    </a:cubicBezTo>
                    <a:cubicBezTo>
                      <a:pt x="293633" y="780704"/>
                      <a:pt x="293633" y="780704"/>
                      <a:pt x="293631" y="780704"/>
                    </a:cubicBezTo>
                    <a:cubicBezTo>
                      <a:pt x="293377" y="780704"/>
                      <a:pt x="293016" y="780148"/>
                      <a:pt x="292856" y="779440"/>
                    </a:cubicBezTo>
                    <a:cubicBezTo>
                      <a:pt x="292645" y="778732"/>
                      <a:pt x="292184" y="778179"/>
                      <a:pt x="291828" y="778179"/>
                    </a:cubicBezTo>
                    <a:cubicBezTo>
                      <a:pt x="291827" y="778179"/>
                      <a:pt x="291826" y="778179"/>
                      <a:pt x="291825" y="778179"/>
                    </a:cubicBezTo>
                    <a:cubicBezTo>
                      <a:pt x="291822" y="778179"/>
                      <a:pt x="291821" y="778179"/>
                      <a:pt x="291819" y="778179"/>
                    </a:cubicBezTo>
                    <a:cubicBezTo>
                      <a:pt x="291108" y="778179"/>
                      <a:pt x="290485" y="776713"/>
                      <a:pt x="290463" y="774732"/>
                    </a:cubicBezTo>
                    <a:cubicBezTo>
                      <a:pt x="290457" y="774124"/>
                      <a:pt x="290299" y="773618"/>
                      <a:pt x="290097" y="773618"/>
                    </a:cubicBezTo>
                    <a:cubicBezTo>
                      <a:pt x="290096" y="773618"/>
                      <a:pt x="290096" y="773618"/>
                      <a:pt x="290096" y="773618"/>
                    </a:cubicBezTo>
                    <a:cubicBezTo>
                      <a:pt x="290094" y="773618"/>
                      <a:pt x="290093" y="773618"/>
                      <a:pt x="290093" y="773618"/>
                    </a:cubicBezTo>
                    <a:cubicBezTo>
                      <a:pt x="289533" y="773618"/>
                      <a:pt x="288388" y="771092"/>
                      <a:pt x="288375" y="769972"/>
                    </a:cubicBezTo>
                    <a:cubicBezTo>
                      <a:pt x="288369" y="769466"/>
                      <a:pt x="288163" y="769062"/>
                      <a:pt x="287860" y="769062"/>
                    </a:cubicBezTo>
                    <a:cubicBezTo>
                      <a:pt x="287858" y="769062"/>
                      <a:pt x="287857" y="769062"/>
                      <a:pt x="287856" y="769062"/>
                    </a:cubicBezTo>
                    <a:cubicBezTo>
                      <a:pt x="287855" y="769062"/>
                      <a:pt x="287855" y="769062"/>
                      <a:pt x="287855" y="769062"/>
                    </a:cubicBezTo>
                    <a:cubicBezTo>
                      <a:pt x="287600" y="769062"/>
                      <a:pt x="287338" y="768252"/>
                      <a:pt x="287327" y="767286"/>
                    </a:cubicBezTo>
                    <a:cubicBezTo>
                      <a:pt x="287312" y="765914"/>
                      <a:pt x="286896" y="765051"/>
                      <a:pt x="285506" y="763743"/>
                    </a:cubicBezTo>
                    <a:cubicBezTo>
                      <a:pt x="284533" y="762792"/>
                      <a:pt x="283309" y="761993"/>
                      <a:pt x="282745" y="761993"/>
                    </a:cubicBezTo>
                    <a:cubicBezTo>
                      <a:pt x="282743" y="761993"/>
                      <a:pt x="282741" y="761993"/>
                      <a:pt x="282739" y="761993"/>
                    </a:cubicBezTo>
                    <a:cubicBezTo>
                      <a:pt x="282732" y="761993"/>
                      <a:pt x="282725" y="761993"/>
                      <a:pt x="282718" y="761993"/>
                    </a:cubicBezTo>
                    <a:cubicBezTo>
                      <a:pt x="281969" y="761993"/>
                      <a:pt x="281662" y="761530"/>
                      <a:pt x="281393" y="759819"/>
                    </a:cubicBezTo>
                    <a:cubicBezTo>
                      <a:pt x="281175" y="758651"/>
                      <a:pt x="280550" y="757285"/>
                      <a:pt x="280035" y="756782"/>
                    </a:cubicBezTo>
                    <a:cubicBezTo>
                      <a:pt x="279469" y="756278"/>
                      <a:pt x="279051" y="755213"/>
                      <a:pt x="279042" y="754400"/>
                    </a:cubicBezTo>
                    <a:cubicBezTo>
                      <a:pt x="279031" y="753538"/>
                      <a:pt x="278822" y="752878"/>
                      <a:pt x="278518" y="752878"/>
                    </a:cubicBezTo>
                    <a:cubicBezTo>
                      <a:pt x="278517" y="752878"/>
                      <a:pt x="278517" y="752878"/>
                      <a:pt x="278515" y="752878"/>
                    </a:cubicBezTo>
                    <a:cubicBezTo>
                      <a:pt x="278515" y="752878"/>
                      <a:pt x="278514" y="752878"/>
                      <a:pt x="278513" y="752878"/>
                    </a:cubicBezTo>
                    <a:cubicBezTo>
                      <a:pt x="278259" y="752878"/>
                      <a:pt x="278002" y="752525"/>
                      <a:pt x="277997" y="752122"/>
                    </a:cubicBezTo>
                    <a:cubicBezTo>
                      <a:pt x="277994" y="751715"/>
                      <a:pt x="277527" y="750904"/>
                      <a:pt x="276960" y="750348"/>
                    </a:cubicBezTo>
                    <a:cubicBezTo>
                      <a:pt x="276394" y="749795"/>
                      <a:pt x="275769" y="748429"/>
                      <a:pt x="275603" y="747311"/>
                    </a:cubicBezTo>
                    <a:cubicBezTo>
                      <a:pt x="275387" y="746193"/>
                      <a:pt x="275123" y="745284"/>
                      <a:pt x="274920" y="745284"/>
                    </a:cubicBezTo>
                    <a:cubicBezTo>
                      <a:pt x="274920" y="745284"/>
                      <a:pt x="274920" y="745284"/>
                      <a:pt x="274920" y="745284"/>
                    </a:cubicBezTo>
                    <a:cubicBezTo>
                      <a:pt x="274919" y="745284"/>
                      <a:pt x="274919" y="745284"/>
                      <a:pt x="274919" y="745284"/>
                    </a:cubicBezTo>
                    <a:cubicBezTo>
                      <a:pt x="274765" y="745284"/>
                      <a:pt x="274249" y="744526"/>
                      <a:pt x="273883" y="743613"/>
                    </a:cubicBezTo>
                    <a:cubicBezTo>
                      <a:pt x="273466" y="742752"/>
                      <a:pt x="272793" y="741693"/>
                      <a:pt x="272433" y="741340"/>
                    </a:cubicBezTo>
                    <a:cubicBezTo>
                      <a:pt x="272072" y="740989"/>
                      <a:pt x="271758" y="740228"/>
                      <a:pt x="271752" y="739669"/>
                    </a:cubicBezTo>
                    <a:cubicBezTo>
                      <a:pt x="271747" y="739163"/>
                      <a:pt x="271439" y="738708"/>
                      <a:pt x="271035" y="738708"/>
                    </a:cubicBezTo>
                    <a:cubicBezTo>
                      <a:pt x="271033" y="738708"/>
                      <a:pt x="271030" y="738708"/>
                      <a:pt x="271029" y="738708"/>
                    </a:cubicBezTo>
                    <a:cubicBezTo>
                      <a:pt x="271026" y="738708"/>
                      <a:pt x="271022" y="738708"/>
                      <a:pt x="271020" y="738708"/>
                    </a:cubicBezTo>
                    <a:cubicBezTo>
                      <a:pt x="270060" y="738708"/>
                      <a:pt x="269688" y="737079"/>
                      <a:pt x="269640" y="732717"/>
                    </a:cubicBezTo>
                    <a:cubicBezTo>
                      <a:pt x="269617" y="730633"/>
                      <a:pt x="269397" y="729059"/>
                      <a:pt x="269092" y="729059"/>
                    </a:cubicBezTo>
                    <a:cubicBezTo>
                      <a:pt x="269092" y="729059"/>
                      <a:pt x="269091" y="729059"/>
                      <a:pt x="269091" y="729059"/>
                    </a:cubicBezTo>
                    <a:cubicBezTo>
                      <a:pt x="269090" y="729059"/>
                      <a:pt x="269090" y="729059"/>
                      <a:pt x="269089" y="729059"/>
                    </a:cubicBezTo>
                    <a:cubicBezTo>
                      <a:pt x="268835" y="729059"/>
                      <a:pt x="268577" y="728606"/>
                      <a:pt x="268571" y="728100"/>
                    </a:cubicBezTo>
                    <a:cubicBezTo>
                      <a:pt x="268565" y="727538"/>
                      <a:pt x="268100" y="726985"/>
                      <a:pt x="267589" y="726786"/>
                    </a:cubicBezTo>
                    <a:cubicBezTo>
                      <a:pt x="266875" y="726591"/>
                      <a:pt x="266459" y="725832"/>
                      <a:pt x="266187" y="724206"/>
                    </a:cubicBezTo>
                    <a:cubicBezTo>
                      <a:pt x="265916" y="722494"/>
                      <a:pt x="265658" y="721982"/>
                      <a:pt x="264909" y="721982"/>
                    </a:cubicBezTo>
                    <a:cubicBezTo>
                      <a:pt x="264903" y="721982"/>
                      <a:pt x="264896" y="721982"/>
                      <a:pt x="264890" y="721982"/>
                    </a:cubicBezTo>
                    <a:cubicBezTo>
                      <a:pt x="264882" y="721982"/>
                      <a:pt x="264873" y="721982"/>
                      <a:pt x="264865" y="721982"/>
                    </a:cubicBezTo>
                    <a:cubicBezTo>
                      <a:pt x="264317" y="721982"/>
                      <a:pt x="263920" y="721783"/>
                      <a:pt x="263917" y="721484"/>
                    </a:cubicBezTo>
                    <a:cubicBezTo>
                      <a:pt x="263915" y="721230"/>
                      <a:pt x="263243" y="720320"/>
                      <a:pt x="262369" y="719565"/>
                    </a:cubicBezTo>
                    <a:cubicBezTo>
                      <a:pt x="261495" y="718761"/>
                      <a:pt x="260821" y="717599"/>
                      <a:pt x="260814" y="716988"/>
                    </a:cubicBezTo>
                    <a:cubicBezTo>
                      <a:pt x="260808" y="716428"/>
                      <a:pt x="260600" y="715925"/>
                      <a:pt x="260296" y="715925"/>
                    </a:cubicBezTo>
                    <a:cubicBezTo>
                      <a:pt x="260295" y="715925"/>
                      <a:pt x="260294" y="715925"/>
                      <a:pt x="260293" y="715925"/>
                    </a:cubicBezTo>
                    <a:cubicBezTo>
                      <a:pt x="260293" y="715925"/>
                      <a:pt x="260292" y="715925"/>
                      <a:pt x="260290" y="715925"/>
                    </a:cubicBezTo>
                    <a:cubicBezTo>
                      <a:pt x="260037" y="715925"/>
                      <a:pt x="259675" y="715369"/>
                      <a:pt x="259465" y="714661"/>
                    </a:cubicBezTo>
                    <a:cubicBezTo>
                      <a:pt x="259304" y="713951"/>
                      <a:pt x="258685" y="713143"/>
                      <a:pt x="258172" y="712845"/>
                    </a:cubicBezTo>
                    <a:cubicBezTo>
                      <a:pt x="257456" y="712494"/>
                      <a:pt x="257193" y="711786"/>
                      <a:pt x="257177" y="710360"/>
                    </a:cubicBezTo>
                    <a:cubicBezTo>
                      <a:pt x="257165" y="709243"/>
                      <a:pt x="256951" y="708330"/>
                      <a:pt x="256648" y="708330"/>
                    </a:cubicBezTo>
                    <a:cubicBezTo>
                      <a:pt x="256646" y="708330"/>
                      <a:pt x="256645" y="708330"/>
                      <a:pt x="256645" y="708330"/>
                    </a:cubicBezTo>
                    <a:cubicBezTo>
                      <a:pt x="256644" y="708330"/>
                      <a:pt x="256644" y="708330"/>
                      <a:pt x="256642" y="708330"/>
                    </a:cubicBezTo>
                    <a:cubicBezTo>
                      <a:pt x="256389" y="708330"/>
                      <a:pt x="256133" y="707975"/>
                      <a:pt x="256128" y="707572"/>
                    </a:cubicBezTo>
                    <a:cubicBezTo>
                      <a:pt x="256123" y="707165"/>
                      <a:pt x="255819" y="706817"/>
                      <a:pt x="255415" y="706817"/>
                    </a:cubicBezTo>
                    <a:cubicBezTo>
                      <a:pt x="255413" y="706817"/>
                      <a:pt x="255409" y="706817"/>
                      <a:pt x="255407" y="706817"/>
                    </a:cubicBezTo>
                    <a:cubicBezTo>
                      <a:pt x="255405" y="706817"/>
                      <a:pt x="255401" y="706817"/>
                      <a:pt x="255399" y="706817"/>
                    </a:cubicBezTo>
                    <a:cubicBezTo>
                      <a:pt x="254640" y="706817"/>
                      <a:pt x="254072" y="705755"/>
                      <a:pt x="254056" y="704234"/>
                    </a:cubicBezTo>
                    <a:cubicBezTo>
                      <a:pt x="254049" y="703675"/>
                      <a:pt x="253478" y="702663"/>
                      <a:pt x="252758" y="701961"/>
                    </a:cubicBezTo>
                    <a:cubicBezTo>
                      <a:pt x="252037" y="701255"/>
                      <a:pt x="251465" y="700140"/>
                      <a:pt x="251458" y="699479"/>
                    </a:cubicBezTo>
                    <a:cubicBezTo>
                      <a:pt x="251450" y="698768"/>
                      <a:pt x="251242" y="698212"/>
                      <a:pt x="250939" y="698212"/>
                    </a:cubicBezTo>
                    <a:cubicBezTo>
                      <a:pt x="250936" y="698212"/>
                      <a:pt x="250936" y="698212"/>
                      <a:pt x="250935" y="698212"/>
                    </a:cubicBezTo>
                    <a:cubicBezTo>
                      <a:pt x="250934" y="698212"/>
                      <a:pt x="250933" y="698212"/>
                      <a:pt x="250933" y="698212"/>
                    </a:cubicBezTo>
                    <a:cubicBezTo>
                      <a:pt x="250678" y="698212"/>
                      <a:pt x="250422" y="697861"/>
                      <a:pt x="250418" y="697454"/>
                    </a:cubicBezTo>
                    <a:cubicBezTo>
                      <a:pt x="250413" y="696998"/>
                      <a:pt x="249842" y="696035"/>
                      <a:pt x="249121" y="695281"/>
                    </a:cubicBezTo>
                    <a:cubicBezTo>
                      <a:pt x="248400" y="694525"/>
                      <a:pt x="247830" y="693514"/>
                      <a:pt x="247825" y="693057"/>
                    </a:cubicBezTo>
                    <a:cubicBezTo>
                      <a:pt x="247811" y="691887"/>
                      <a:pt x="246720" y="689613"/>
                      <a:pt x="246160" y="689613"/>
                    </a:cubicBezTo>
                    <a:cubicBezTo>
                      <a:pt x="246159" y="689613"/>
                      <a:pt x="246158" y="689613"/>
                      <a:pt x="246158" y="689613"/>
                    </a:cubicBezTo>
                    <a:cubicBezTo>
                      <a:pt x="246158" y="689613"/>
                      <a:pt x="246156" y="689613"/>
                      <a:pt x="246156" y="689613"/>
                    </a:cubicBezTo>
                    <a:cubicBezTo>
                      <a:pt x="245953" y="689613"/>
                      <a:pt x="245746" y="689159"/>
                      <a:pt x="245740" y="688601"/>
                    </a:cubicBezTo>
                    <a:cubicBezTo>
                      <a:pt x="245734" y="688042"/>
                      <a:pt x="245527" y="687588"/>
                      <a:pt x="245223" y="687588"/>
                    </a:cubicBezTo>
                    <a:cubicBezTo>
                      <a:pt x="245222" y="687588"/>
                      <a:pt x="245222" y="687588"/>
                      <a:pt x="245219" y="687588"/>
                    </a:cubicBezTo>
                    <a:cubicBezTo>
                      <a:pt x="245219" y="687588"/>
                      <a:pt x="245218" y="687588"/>
                      <a:pt x="245217" y="687588"/>
                    </a:cubicBezTo>
                    <a:cubicBezTo>
                      <a:pt x="244963" y="687588"/>
                      <a:pt x="244706" y="687185"/>
                      <a:pt x="244701" y="686678"/>
                    </a:cubicBezTo>
                    <a:cubicBezTo>
                      <a:pt x="244695" y="686170"/>
                      <a:pt x="244125" y="685259"/>
                      <a:pt x="243407" y="684657"/>
                    </a:cubicBezTo>
                    <a:cubicBezTo>
                      <a:pt x="242687" y="684054"/>
                      <a:pt x="241961" y="682840"/>
                      <a:pt x="241747" y="681977"/>
                    </a:cubicBezTo>
                    <a:cubicBezTo>
                      <a:pt x="241585" y="681011"/>
                      <a:pt x="241016" y="680256"/>
                      <a:pt x="240301" y="680007"/>
                    </a:cubicBezTo>
                    <a:cubicBezTo>
                      <a:pt x="239534" y="679712"/>
                      <a:pt x="239017" y="679004"/>
                      <a:pt x="238800" y="677734"/>
                    </a:cubicBezTo>
                    <a:cubicBezTo>
                      <a:pt x="238585" y="676772"/>
                      <a:pt x="237962" y="675656"/>
                      <a:pt x="237449" y="675305"/>
                    </a:cubicBezTo>
                    <a:cubicBezTo>
                      <a:pt x="236885" y="675008"/>
                      <a:pt x="236419" y="674196"/>
                      <a:pt x="236412" y="673536"/>
                    </a:cubicBezTo>
                    <a:cubicBezTo>
                      <a:pt x="236398" y="672368"/>
                      <a:pt x="235320" y="670911"/>
                      <a:pt x="234507" y="670911"/>
                    </a:cubicBezTo>
                    <a:cubicBezTo>
                      <a:pt x="234504" y="670911"/>
                      <a:pt x="234501" y="670911"/>
                      <a:pt x="234499" y="670911"/>
                    </a:cubicBezTo>
                    <a:cubicBezTo>
                      <a:pt x="234499" y="670911"/>
                      <a:pt x="234499" y="670911"/>
                      <a:pt x="234498" y="670911"/>
                    </a:cubicBezTo>
                    <a:cubicBezTo>
                      <a:pt x="234243" y="670911"/>
                      <a:pt x="233620" y="669746"/>
                      <a:pt x="233097" y="668380"/>
                    </a:cubicBezTo>
                    <a:cubicBezTo>
                      <a:pt x="232573" y="666964"/>
                      <a:pt x="231850" y="665855"/>
                      <a:pt x="231442" y="665855"/>
                    </a:cubicBezTo>
                    <a:cubicBezTo>
                      <a:pt x="231442" y="665855"/>
                      <a:pt x="231441" y="665855"/>
                      <a:pt x="231440" y="665855"/>
                    </a:cubicBezTo>
                    <a:cubicBezTo>
                      <a:pt x="231439" y="665855"/>
                      <a:pt x="231436" y="665855"/>
                      <a:pt x="231434" y="665855"/>
                    </a:cubicBezTo>
                    <a:cubicBezTo>
                      <a:pt x="231029" y="665855"/>
                      <a:pt x="230722" y="665401"/>
                      <a:pt x="230717" y="664843"/>
                    </a:cubicBezTo>
                    <a:cubicBezTo>
                      <a:pt x="230711" y="664286"/>
                      <a:pt x="230504" y="663830"/>
                      <a:pt x="230199" y="663830"/>
                    </a:cubicBezTo>
                    <a:cubicBezTo>
                      <a:pt x="230198" y="663830"/>
                      <a:pt x="230198" y="663830"/>
                      <a:pt x="230196" y="663830"/>
                    </a:cubicBezTo>
                    <a:cubicBezTo>
                      <a:pt x="230196" y="663830"/>
                      <a:pt x="230195" y="663830"/>
                      <a:pt x="230193" y="663830"/>
                    </a:cubicBezTo>
                    <a:cubicBezTo>
                      <a:pt x="229940" y="663830"/>
                      <a:pt x="229683" y="663429"/>
                      <a:pt x="229677" y="662920"/>
                    </a:cubicBezTo>
                    <a:cubicBezTo>
                      <a:pt x="229672" y="662464"/>
                      <a:pt x="229050" y="661504"/>
                      <a:pt x="228331" y="660849"/>
                    </a:cubicBezTo>
                    <a:cubicBezTo>
                      <a:pt x="227611" y="660197"/>
                      <a:pt x="226884" y="658932"/>
                      <a:pt x="226723" y="658119"/>
                    </a:cubicBezTo>
                    <a:cubicBezTo>
                      <a:pt x="226561" y="657305"/>
                      <a:pt x="225994" y="656498"/>
                      <a:pt x="225482" y="656402"/>
                    </a:cubicBezTo>
                    <a:cubicBezTo>
                      <a:pt x="224972" y="656255"/>
                      <a:pt x="224454" y="655447"/>
                      <a:pt x="224238" y="654380"/>
                    </a:cubicBezTo>
                    <a:cubicBezTo>
                      <a:pt x="223860" y="652350"/>
                      <a:pt x="222975" y="650625"/>
                      <a:pt x="222053" y="650027"/>
                    </a:cubicBezTo>
                    <a:cubicBezTo>
                      <a:pt x="221694" y="649827"/>
                      <a:pt x="221380" y="649066"/>
                      <a:pt x="221373" y="648405"/>
                    </a:cubicBezTo>
                    <a:cubicBezTo>
                      <a:pt x="221365" y="647694"/>
                      <a:pt x="221157" y="647138"/>
                      <a:pt x="220853" y="647138"/>
                    </a:cubicBezTo>
                    <a:cubicBezTo>
                      <a:pt x="220852" y="647138"/>
                      <a:pt x="220852" y="647138"/>
                      <a:pt x="220850" y="647138"/>
                    </a:cubicBezTo>
                    <a:cubicBezTo>
                      <a:pt x="220850" y="647138"/>
                      <a:pt x="220849" y="647138"/>
                      <a:pt x="220847" y="647138"/>
                    </a:cubicBezTo>
                    <a:cubicBezTo>
                      <a:pt x="220594" y="647138"/>
                      <a:pt x="220337" y="646685"/>
                      <a:pt x="220331" y="646179"/>
                    </a:cubicBezTo>
                    <a:cubicBezTo>
                      <a:pt x="220327" y="645620"/>
                      <a:pt x="219913" y="645064"/>
                      <a:pt x="219351" y="644868"/>
                    </a:cubicBezTo>
                    <a:cubicBezTo>
                      <a:pt x="218430" y="644622"/>
                      <a:pt x="217748" y="642693"/>
                      <a:pt x="217720" y="640250"/>
                    </a:cubicBezTo>
                    <a:cubicBezTo>
                      <a:pt x="217714" y="639642"/>
                      <a:pt x="217348" y="638780"/>
                      <a:pt x="216935" y="638325"/>
                    </a:cubicBezTo>
                    <a:cubicBezTo>
                      <a:pt x="216524" y="637925"/>
                      <a:pt x="216004" y="636860"/>
                      <a:pt x="215842" y="636046"/>
                    </a:cubicBezTo>
                    <a:cubicBezTo>
                      <a:pt x="215629" y="635186"/>
                      <a:pt x="215316" y="634478"/>
                      <a:pt x="215113" y="634478"/>
                    </a:cubicBezTo>
                    <a:cubicBezTo>
                      <a:pt x="215113" y="634478"/>
                      <a:pt x="215112" y="634478"/>
                      <a:pt x="215112" y="634478"/>
                    </a:cubicBezTo>
                    <a:cubicBezTo>
                      <a:pt x="215111" y="634478"/>
                      <a:pt x="215111" y="634478"/>
                      <a:pt x="215111" y="634478"/>
                    </a:cubicBezTo>
                    <a:cubicBezTo>
                      <a:pt x="214908" y="634478"/>
                      <a:pt x="214592" y="633516"/>
                      <a:pt x="214477" y="632295"/>
                    </a:cubicBezTo>
                    <a:cubicBezTo>
                      <a:pt x="214311" y="631128"/>
                      <a:pt x="213578" y="629252"/>
                      <a:pt x="212803" y="628193"/>
                    </a:cubicBezTo>
                    <a:cubicBezTo>
                      <a:pt x="212078" y="627132"/>
                      <a:pt x="211453" y="625765"/>
                      <a:pt x="211447" y="625256"/>
                    </a:cubicBezTo>
                    <a:cubicBezTo>
                      <a:pt x="211441" y="624694"/>
                      <a:pt x="210977" y="624141"/>
                      <a:pt x="210416" y="623995"/>
                    </a:cubicBezTo>
                    <a:cubicBezTo>
                      <a:pt x="209853" y="623848"/>
                      <a:pt x="209183" y="622989"/>
                      <a:pt x="208814" y="621874"/>
                    </a:cubicBezTo>
                    <a:cubicBezTo>
                      <a:pt x="207983" y="619425"/>
                      <a:pt x="207422" y="618802"/>
                      <a:pt x="205893" y="618802"/>
                    </a:cubicBezTo>
                    <a:cubicBezTo>
                      <a:pt x="205872" y="618802"/>
                      <a:pt x="205850" y="618802"/>
                      <a:pt x="205829" y="618802"/>
                    </a:cubicBezTo>
                    <a:cubicBezTo>
                      <a:pt x="203232" y="618831"/>
                      <a:pt x="202582" y="619805"/>
                      <a:pt x="202378" y="624390"/>
                    </a:cubicBezTo>
                    <a:cubicBezTo>
                      <a:pt x="202258" y="627342"/>
                      <a:pt x="202016" y="628515"/>
                      <a:pt x="201507" y="628521"/>
                    </a:cubicBezTo>
                    <a:cubicBezTo>
                      <a:pt x="200592" y="628533"/>
                      <a:pt x="200443" y="628890"/>
                      <a:pt x="199530" y="633785"/>
                    </a:cubicBezTo>
                    <a:cubicBezTo>
                      <a:pt x="199002" y="636693"/>
                      <a:pt x="198458" y="638226"/>
                      <a:pt x="198052" y="638229"/>
                    </a:cubicBezTo>
                    <a:cubicBezTo>
                      <a:pt x="197644" y="638234"/>
                      <a:pt x="197243" y="638799"/>
                      <a:pt x="197048" y="639513"/>
                    </a:cubicBezTo>
                    <a:cubicBezTo>
                      <a:pt x="196902" y="640177"/>
                      <a:pt x="196101" y="641304"/>
                      <a:pt x="195293" y="641925"/>
                    </a:cubicBezTo>
                    <a:cubicBezTo>
                      <a:pt x="194486" y="642595"/>
                      <a:pt x="193835" y="643519"/>
                      <a:pt x="193841" y="644028"/>
                    </a:cubicBezTo>
                    <a:cubicBezTo>
                      <a:pt x="193847" y="644537"/>
                      <a:pt x="193293" y="645155"/>
                      <a:pt x="192583" y="645415"/>
                    </a:cubicBezTo>
                    <a:cubicBezTo>
                      <a:pt x="191874" y="645678"/>
                      <a:pt x="191319" y="646141"/>
                      <a:pt x="191321" y="646444"/>
                    </a:cubicBezTo>
                    <a:cubicBezTo>
                      <a:pt x="191325" y="646699"/>
                      <a:pt x="190523" y="647829"/>
                      <a:pt x="189568" y="648856"/>
                    </a:cubicBezTo>
                    <a:cubicBezTo>
                      <a:pt x="188611" y="649886"/>
                      <a:pt x="187812" y="651270"/>
                      <a:pt x="187819" y="651878"/>
                    </a:cubicBezTo>
                    <a:cubicBezTo>
                      <a:pt x="187829" y="652642"/>
                      <a:pt x="187426" y="653104"/>
                      <a:pt x="186562" y="653318"/>
                    </a:cubicBezTo>
                    <a:cubicBezTo>
                      <a:pt x="185650" y="653583"/>
                      <a:pt x="185197" y="654098"/>
                      <a:pt x="184955" y="655219"/>
                    </a:cubicBezTo>
                    <a:cubicBezTo>
                      <a:pt x="184762" y="656188"/>
                      <a:pt x="184262" y="656958"/>
                      <a:pt x="183553" y="657220"/>
                    </a:cubicBezTo>
                    <a:cubicBezTo>
                      <a:pt x="182793" y="657534"/>
                      <a:pt x="182242" y="658303"/>
                      <a:pt x="182049" y="659271"/>
                    </a:cubicBezTo>
                    <a:cubicBezTo>
                      <a:pt x="181854" y="660191"/>
                      <a:pt x="181206" y="661370"/>
                      <a:pt x="180551" y="661938"/>
                    </a:cubicBezTo>
                    <a:cubicBezTo>
                      <a:pt x="179895" y="662505"/>
                      <a:pt x="179248" y="663734"/>
                      <a:pt x="179105" y="664650"/>
                    </a:cubicBezTo>
                    <a:cubicBezTo>
                      <a:pt x="178913" y="665721"/>
                      <a:pt x="178412" y="666437"/>
                      <a:pt x="177802" y="666598"/>
                    </a:cubicBezTo>
                    <a:cubicBezTo>
                      <a:pt x="177193" y="666756"/>
                      <a:pt x="176744" y="667526"/>
                      <a:pt x="176504" y="668801"/>
                    </a:cubicBezTo>
                    <a:cubicBezTo>
                      <a:pt x="176313" y="669974"/>
                      <a:pt x="175565" y="671356"/>
                      <a:pt x="174708" y="672128"/>
                    </a:cubicBezTo>
                    <a:cubicBezTo>
                      <a:pt x="173954" y="672901"/>
                      <a:pt x="173305" y="674080"/>
                      <a:pt x="173312" y="674741"/>
                    </a:cubicBezTo>
                    <a:cubicBezTo>
                      <a:pt x="173335" y="676777"/>
                      <a:pt x="172789" y="678105"/>
                      <a:pt x="171825" y="678371"/>
                    </a:cubicBezTo>
                    <a:cubicBezTo>
                      <a:pt x="171166" y="678530"/>
                      <a:pt x="170818" y="679299"/>
                      <a:pt x="170582" y="680982"/>
                    </a:cubicBezTo>
                    <a:cubicBezTo>
                      <a:pt x="170345" y="682512"/>
                      <a:pt x="169947" y="683380"/>
                      <a:pt x="169389" y="683589"/>
                    </a:cubicBezTo>
                    <a:cubicBezTo>
                      <a:pt x="168375" y="683907"/>
                      <a:pt x="167337" y="686617"/>
                      <a:pt x="167361" y="688856"/>
                    </a:cubicBezTo>
                    <a:cubicBezTo>
                      <a:pt x="167370" y="689771"/>
                      <a:pt x="167226" y="690485"/>
                      <a:pt x="166972" y="690488"/>
                    </a:cubicBezTo>
                    <a:cubicBezTo>
                      <a:pt x="166208" y="690496"/>
                      <a:pt x="164871" y="693870"/>
                      <a:pt x="164595" y="696570"/>
                    </a:cubicBezTo>
                    <a:cubicBezTo>
                      <a:pt x="164409" y="698150"/>
                      <a:pt x="163770" y="700143"/>
                      <a:pt x="163068" y="701118"/>
                    </a:cubicBezTo>
                    <a:cubicBezTo>
                      <a:pt x="162468" y="702092"/>
                      <a:pt x="161925" y="703625"/>
                      <a:pt x="161936" y="704541"/>
                    </a:cubicBezTo>
                    <a:cubicBezTo>
                      <a:pt x="161948" y="705609"/>
                      <a:pt x="161451" y="706735"/>
                      <a:pt x="160495" y="707815"/>
                    </a:cubicBezTo>
                    <a:cubicBezTo>
                      <a:pt x="159641" y="708789"/>
                      <a:pt x="158894" y="710375"/>
                      <a:pt x="158704" y="711498"/>
                    </a:cubicBezTo>
                    <a:cubicBezTo>
                      <a:pt x="158512" y="712569"/>
                      <a:pt x="158165" y="713488"/>
                      <a:pt x="157963" y="713491"/>
                    </a:cubicBezTo>
                    <a:cubicBezTo>
                      <a:pt x="157046" y="713500"/>
                      <a:pt x="155946" y="715194"/>
                      <a:pt x="155961" y="716566"/>
                    </a:cubicBezTo>
                    <a:cubicBezTo>
                      <a:pt x="155969" y="717382"/>
                      <a:pt x="155575" y="718453"/>
                      <a:pt x="155071" y="718968"/>
                    </a:cubicBezTo>
                    <a:cubicBezTo>
                      <a:pt x="153863" y="720203"/>
                      <a:pt x="152971" y="722452"/>
                      <a:pt x="152991" y="724235"/>
                    </a:cubicBezTo>
                    <a:cubicBezTo>
                      <a:pt x="153000" y="725048"/>
                      <a:pt x="152655" y="726020"/>
                      <a:pt x="152254" y="726481"/>
                    </a:cubicBezTo>
                    <a:cubicBezTo>
                      <a:pt x="151850" y="726894"/>
                      <a:pt x="151501" y="727459"/>
                      <a:pt x="151504" y="727764"/>
                    </a:cubicBezTo>
                    <a:cubicBezTo>
                      <a:pt x="151507" y="728067"/>
                      <a:pt x="151306" y="728325"/>
                      <a:pt x="151053" y="728328"/>
                    </a:cubicBezTo>
                    <a:cubicBezTo>
                      <a:pt x="150798" y="728331"/>
                      <a:pt x="150404" y="729607"/>
                      <a:pt x="150218" y="731187"/>
                    </a:cubicBezTo>
                    <a:cubicBezTo>
                      <a:pt x="150034" y="732972"/>
                      <a:pt x="149541" y="734452"/>
                      <a:pt x="148938" y="735069"/>
                    </a:cubicBezTo>
                    <a:cubicBezTo>
                      <a:pt x="148434" y="735584"/>
                      <a:pt x="147741" y="737372"/>
                      <a:pt x="147453" y="738955"/>
                    </a:cubicBezTo>
                    <a:cubicBezTo>
                      <a:pt x="147167" y="740637"/>
                      <a:pt x="146523" y="742170"/>
                      <a:pt x="146018" y="742635"/>
                    </a:cubicBezTo>
                    <a:cubicBezTo>
                      <a:pt x="145464" y="743048"/>
                      <a:pt x="144870" y="744634"/>
                      <a:pt x="144582" y="746164"/>
                    </a:cubicBezTo>
                    <a:cubicBezTo>
                      <a:pt x="144294" y="747794"/>
                      <a:pt x="143699" y="749175"/>
                      <a:pt x="143194" y="749587"/>
                    </a:cubicBezTo>
                    <a:cubicBezTo>
                      <a:pt x="142689" y="749950"/>
                      <a:pt x="141991" y="751179"/>
                      <a:pt x="141596" y="752305"/>
                    </a:cubicBezTo>
                    <a:cubicBezTo>
                      <a:pt x="141252" y="753428"/>
                      <a:pt x="140551" y="754506"/>
                      <a:pt x="140095" y="754661"/>
                    </a:cubicBezTo>
                    <a:cubicBezTo>
                      <a:pt x="139638" y="754819"/>
                      <a:pt x="138934" y="755539"/>
                      <a:pt x="138585" y="756206"/>
                    </a:cubicBezTo>
                    <a:cubicBezTo>
                      <a:pt x="138236" y="756920"/>
                      <a:pt x="137734" y="757488"/>
                      <a:pt x="137479" y="757490"/>
                    </a:cubicBezTo>
                    <a:cubicBezTo>
                      <a:pt x="137225" y="757493"/>
                      <a:pt x="136619" y="757906"/>
                      <a:pt x="136165" y="758368"/>
                    </a:cubicBezTo>
                    <a:cubicBezTo>
                      <a:pt x="135461" y="759037"/>
                      <a:pt x="135321" y="760211"/>
                      <a:pt x="135362" y="763927"/>
                    </a:cubicBezTo>
                    <a:cubicBezTo>
                      <a:pt x="135407" y="767997"/>
                      <a:pt x="135263" y="768814"/>
                      <a:pt x="134311" y="770197"/>
                    </a:cubicBezTo>
                    <a:cubicBezTo>
                      <a:pt x="133609" y="771122"/>
                      <a:pt x="133069" y="772860"/>
                      <a:pt x="132884" y="774592"/>
                    </a:cubicBezTo>
                    <a:cubicBezTo>
                      <a:pt x="132649" y="776424"/>
                      <a:pt x="132255" y="777599"/>
                      <a:pt x="131749" y="777910"/>
                    </a:cubicBezTo>
                    <a:cubicBezTo>
                      <a:pt x="131294" y="778118"/>
                      <a:pt x="130497" y="779756"/>
                      <a:pt x="130008" y="781441"/>
                    </a:cubicBezTo>
                    <a:cubicBezTo>
                      <a:pt x="129518" y="783229"/>
                      <a:pt x="128722" y="784815"/>
                      <a:pt x="128215" y="785075"/>
                    </a:cubicBezTo>
                    <a:cubicBezTo>
                      <a:pt x="127659" y="785388"/>
                      <a:pt x="127162" y="786462"/>
                      <a:pt x="126971" y="787636"/>
                    </a:cubicBezTo>
                    <a:cubicBezTo>
                      <a:pt x="126781" y="788805"/>
                      <a:pt x="126086" y="790341"/>
                      <a:pt x="125431" y="791061"/>
                    </a:cubicBezTo>
                    <a:cubicBezTo>
                      <a:pt x="124778" y="791781"/>
                      <a:pt x="124228" y="792703"/>
                      <a:pt x="124232" y="793110"/>
                    </a:cubicBezTo>
                    <a:cubicBezTo>
                      <a:pt x="124243" y="794078"/>
                      <a:pt x="122187" y="796849"/>
                      <a:pt x="121474" y="796857"/>
                    </a:cubicBezTo>
                    <a:cubicBezTo>
                      <a:pt x="121119" y="796861"/>
                      <a:pt x="120616" y="797426"/>
                      <a:pt x="120319" y="798142"/>
                    </a:cubicBezTo>
                    <a:cubicBezTo>
                      <a:pt x="120021" y="798859"/>
                      <a:pt x="119466" y="799423"/>
                      <a:pt x="119161" y="799427"/>
                    </a:cubicBezTo>
                    <a:cubicBezTo>
                      <a:pt x="118805" y="799429"/>
                      <a:pt x="117544" y="800413"/>
                      <a:pt x="116335" y="801594"/>
                    </a:cubicBezTo>
                    <a:cubicBezTo>
                      <a:pt x="115128" y="802829"/>
                      <a:pt x="113517" y="804427"/>
                      <a:pt x="112761" y="805146"/>
                    </a:cubicBezTo>
                    <a:cubicBezTo>
                      <a:pt x="112006" y="805869"/>
                      <a:pt x="110996" y="806591"/>
                      <a:pt x="110540" y="806800"/>
                    </a:cubicBezTo>
                    <a:cubicBezTo>
                      <a:pt x="110033" y="806960"/>
                      <a:pt x="109632" y="807473"/>
                      <a:pt x="109636" y="807880"/>
                    </a:cubicBezTo>
                    <a:cubicBezTo>
                      <a:pt x="109640" y="808286"/>
                      <a:pt x="109136" y="808698"/>
                      <a:pt x="108526" y="808810"/>
                    </a:cubicBezTo>
                    <a:cubicBezTo>
                      <a:pt x="107866" y="808918"/>
                      <a:pt x="107160" y="809486"/>
                      <a:pt x="106861" y="810149"/>
                    </a:cubicBezTo>
                    <a:cubicBezTo>
                      <a:pt x="106615" y="810764"/>
                      <a:pt x="106010" y="811382"/>
                      <a:pt x="105553" y="811540"/>
                    </a:cubicBezTo>
                    <a:cubicBezTo>
                      <a:pt x="104032" y="812067"/>
                      <a:pt x="103544" y="813904"/>
                      <a:pt x="104136" y="816798"/>
                    </a:cubicBezTo>
                    <a:cubicBezTo>
                      <a:pt x="104729" y="819893"/>
                      <a:pt x="103857" y="823773"/>
                      <a:pt x="102144" y="825371"/>
                    </a:cubicBezTo>
                    <a:cubicBezTo>
                      <a:pt x="101640" y="825832"/>
                      <a:pt x="101093" y="827061"/>
                      <a:pt x="100901" y="828080"/>
                    </a:cubicBezTo>
                    <a:cubicBezTo>
                      <a:pt x="100759" y="829101"/>
                      <a:pt x="100364" y="830121"/>
                      <a:pt x="100012" y="830432"/>
                    </a:cubicBezTo>
                    <a:cubicBezTo>
                      <a:pt x="98600" y="831719"/>
                      <a:pt x="98268" y="833911"/>
                      <a:pt x="98131" y="844552"/>
                    </a:cubicBezTo>
                    <a:cubicBezTo>
                      <a:pt x="97994" y="855141"/>
                      <a:pt x="97949" y="855700"/>
                      <a:pt x="96748" y="857545"/>
                    </a:cubicBezTo>
                    <a:cubicBezTo>
                      <a:pt x="96048" y="858726"/>
                      <a:pt x="95459" y="860613"/>
                      <a:pt x="95275" y="862446"/>
                    </a:cubicBezTo>
                    <a:cubicBezTo>
                      <a:pt x="95000" y="865250"/>
                      <a:pt x="94310" y="867242"/>
                      <a:pt x="93301" y="867964"/>
                    </a:cubicBezTo>
                    <a:cubicBezTo>
                      <a:pt x="93098" y="868173"/>
                      <a:pt x="92676" y="871382"/>
                      <a:pt x="92462" y="875101"/>
                    </a:cubicBezTo>
                    <a:cubicBezTo>
                      <a:pt x="92199" y="878872"/>
                      <a:pt x="91731" y="882592"/>
                      <a:pt x="91384" y="883460"/>
                    </a:cubicBezTo>
                    <a:cubicBezTo>
                      <a:pt x="90541" y="885406"/>
                      <a:pt x="90202" y="886985"/>
                      <a:pt x="89691" y="891471"/>
                    </a:cubicBezTo>
                    <a:cubicBezTo>
                      <a:pt x="89415" y="893966"/>
                      <a:pt x="89023" y="895348"/>
                      <a:pt x="88266" y="896017"/>
                    </a:cubicBezTo>
                    <a:cubicBezTo>
                      <a:pt x="87714" y="896583"/>
                      <a:pt x="87117" y="897964"/>
                      <a:pt x="86930" y="899392"/>
                    </a:cubicBezTo>
                    <a:cubicBezTo>
                      <a:pt x="86602" y="901989"/>
                      <a:pt x="86057" y="903420"/>
                      <a:pt x="84900" y="904553"/>
                    </a:cubicBezTo>
                    <a:cubicBezTo>
                      <a:pt x="84546" y="904912"/>
                      <a:pt x="84252" y="905834"/>
                      <a:pt x="84260" y="906595"/>
                    </a:cubicBezTo>
                    <a:cubicBezTo>
                      <a:pt x="84217" y="907362"/>
                      <a:pt x="84219" y="911993"/>
                      <a:pt x="84222" y="916929"/>
                    </a:cubicBezTo>
                    <a:cubicBezTo>
                      <a:pt x="84205" y="924513"/>
                      <a:pt x="84067" y="925990"/>
                      <a:pt x="83363" y="926710"/>
                    </a:cubicBezTo>
                    <a:cubicBezTo>
                      <a:pt x="82911" y="927176"/>
                      <a:pt x="82304" y="927588"/>
                      <a:pt x="82050" y="927591"/>
                    </a:cubicBezTo>
                    <a:cubicBezTo>
                      <a:pt x="81337" y="927599"/>
                      <a:pt x="80944" y="928876"/>
                      <a:pt x="80968" y="930962"/>
                    </a:cubicBezTo>
                    <a:cubicBezTo>
                      <a:pt x="80992" y="933150"/>
                      <a:pt x="81616" y="934417"/>
                      <a:pt x="83986" y="936986"/>
                    </a:cubicBezTo>
                    <a:cubicBezTo>
                      <a:pt x="84295" y="937337"/>
                      <a:pt x="84608" y="938047"/>
                      <a:pt x="84614" y="938454"/>
                    </a:cubicBezTo>
                    <a:cubicBezTo>
                      <a:pt x="84619" y="938911"/>
                      <a:pt x="84874" y="939262"/>
                      <a:pt x="85178" y="939262"/>
                    </a:cubicBezTo>
                    <a:cubicBezTo>
                      <a:pt x="85179" y="939262"/>
                      <a:pt x="85180" y="939262"/>
                      <a:pt x="85181" y="939262"/>
                    </a:cubicBezTo>
                    <a:cubicBezTo>
                      <a:pt x="85187" y="939262"/>
                      <a:pt x="85192" y="939262"/>
                      <a:pt x="85196" y="939262"/>
                    </a:cubicBezTo>
                    <a:cubicBezTo>
                      <a:pt x="86258" y="939262"/>
                      <a:pt x="87030" y="940576"/>
                      <a:pt x="87411" y="942952"/>
                    </a:cubicBezTo>
                    <a:cubicBezTo>
                      <a:pt x="87629" y="944274"/>
                      <a:pt x="88154" y="945693"/>
                      <a:pt x="88566" y="946097"/>
                    </a:cubicBezTo>
                    <a:cubicBezTo>
                      <a:pt x="89697" y="947200"/>
                      <a:pt x="90336" y="949687"/>
                      <a:pt x="90375" y="953300"/>
                    </a:cubicBezTo>
                    <a:cubicBezTo>
                      <a:pt x="90419" y="957221"/>
                      <a:pt x="90123" y="958038"/>
                      <a:pt x="88595" y="958056"/>
                    </a:cubicBezTo>
                    <a:cubicBezTo>
                      <a:pt x="87731" y="958064"/>
                      <a:pt x="87378" y="958374"/>
                      <a:pt x="87386" y="959088"/>
                    </a:cubicBezTo>
                    <a:cubicBezTo>
                      <a:pt x="87395" y="959951"/>
                      <a:pt x="87040" y="960109"/>
                      <a:pt x="85107" y="960130"/>
                    </a:cubicBezTo>
                    <a:cubicBezTo>
                      <a:pt x="83835" y="960144"/>
                      <a:pt x="82819" y="960361"/>
                      <a:pt x="82822" y="960615"/>
                    </a:cubicBezTo>
                    <a:cubicBezTo>
                      <a:pt x="82824" y="960867"/>
                      <a:pt x="82526" y="961432"/>
                      <a:pt x="82122" y="961844"/>
                    </a:cubicBezTo>
                    <a:cubicBezTo>
                      <a:pt x="81268" y="962719"/>
                      <a:pt x="81197" y="965519"/>
                      <a:pt x="81694" y="973656"/>
                    </a:cubicBezTo>
                    <a:cubicBezTo>
                      <a:pt x="82115" y="979593"/>
                      <a:pt x="82751" y="982031"/>
                      <a:pt x="83866" y="982031"/>
                    </a:cubicBezTo>
                    <a:cubicBezTo>
                      <a:pt x="83869" y="982031"/>
                      <a:pt x="83872" y="982031"/>
                      <a:pt x="83874" y="982031"/>
                    </a:cubicBezTo>
                    <a:cubicBezTo>
                      <a:pt x="83876" y="982031"/>
                      <a:pt x="83878" y="982031"/>
                      <a:pt x="83880" y="982031"/>
                    </a:cubicBezTo>
                    <a:cubicBezTo>
                      <a:pt x="84284" y="982031"/>
                      <a:pt x="84592" y="982484"/>
                      <a:pt x="84598" y="983044"/>
                    </a:cubicBezTo>
                    <a:cubicBezTo>
                      <a:pt x="84606" y="983746"/>
                      <a:pt x="84957" y="984047"/>
                      <a:pt x="85651" y="984047"/>
                    </a:cubicBezTo>
                    <a:cubicBezTo>
                      <a:pt x="85659" y="984047"/>
                      <a:pt x="85668" y="984047"/>
                      <a:pt x="85678" y="984047"/>
                    </a:cubicBezTo>
                    <a:cubicBezTo>
                      <a:pt x="85681" y="984047"/>
                      <a:pt x="85685" y="984047"/>
                      <a:pt x="85688" y="984047"/>
                    </a:cubicBezTo>
                    <a:cubicBezTo>
                      <a:pt x="86759" y="984047"/>
                      <a:pt x="88700" y="985747"/>
                      <a:pt x="88709" y="986660"/>
                    </a:cubicBezTo>
                    <a:cubicBezTo>
                      <a:pt x="88711" y="986862"/>
                      <a:pt x="89158" y="987057"/>
                      <a:pt x="89707" y="987057"/>
                    </a:cubicBezTo>
                    <a:cubicBezTo>
                      <a:pt x="89715" y="987057"/>
                      <a:pt x="89723" y="987057"/>
                      <a:pt x="89731" y="987057"/>
                    </a:cubicBezTo>
                    <a:cubicBezTo>
                      <a:pt x="89740" y="987057"/>
                      <a:pt x="89748" y="987057"/>
                      <a:pt x="89758" y="987057"/>
                    </a:cubicBezTo>
                    <a:cubicBezTo>
                      <a:pt x="90305" y="987057"/>
                      <a:pt x="90752" y="987250"/>
                      <a:pt x="90754" y="987453"/>
                    </a:cubicBezTo>
                    <a:cubicBezTo>
                      <a:pt x="90759" y="987860"/>
                      <a:pt x="91326" y="988618"/>
                      <a:pt x="93337" y="990935"/>
                    </a:cubicBezTo>
                    <a:cubicBezTo>
                      <a:pt x="93595" y="991288"/>
                      <a:pt x="93856" y="991896"/>
                      <a:pt x="93861" y="992353"/>
                    </a:cubicBezTo>
                    <a:cubicBezTo>
                      <a:pt x="93866" y="992757"/>
                      <a:pt x="94221" y="993108"/>
                      <a:pt x="94626" y="993108"/>
                    </a:cubicBezTo>
                    <a:cubicBezTo>
                      <a:pt x="94628" y="993108"/>
                      <a:pt x="94631" y="993108"/>
                      <a:pt x="94633" y="993108"/>
                    </a:cubicBezTo>
                    <a:cubicBezTo>
                      <a:pt x="94638" y="993108"/>
                      <a:pt x="94642" y="993108"/>
                      <a:pt x="94647" y="993108"/>
                    </a:cubicBezTo>
                    <a:cubicBezTo>
                      <a:pt x="95048" y="993108"/>
                      <a:pt x="95399" y="993307"/>
                      <a:pt x="95403" y="993609"/>
                    </a:cubicBezTo>
                    <a:cubicBezTo>
                      <a:pt x="95405" y="993860"/>
                      <a:pt x="95856" y="994109"/>
                      <a:pt x="96357" y="994106"/>
                    </a:cubicBezTo>
                    <a:cubicBezTo>
                      <a:pt x="96363" y="994106"/>
                      <a:pt x="96369" y="994106"/>
                      <a:pt x="96375" y="994106"/>
                    </a:cubicBezTo>
                    <a:cubicBezTo>
                      <a:pt x="96378" y="994106"/>
                      <a:pt x="96382" y="994106"/>
                      <a:pt x="96386" y="994106"/>
                    </a:cubicBezTo>
                    <a:cubicBezTo>
                      <a:pt x="96943" y="994106"/>
                      <a:pt x="97551" y="994557"/>
                      <a:pt x="97708" y="995109"/>
                    </a:cubicBezTo>
                    <a:cubicBezTo>
                      <a:pt x="97963" y="995890"/>
                      <a:pt x="98444" y="996104"/>
                      <a:pt x="99882" y="996104"/>
                    </a:cubicBezTo>
                    <a:cubicBezTo>
                      <a:pt x="99941" y="996104"/>
                      <a:pt x="100000" y="996104"/>
                      <a:pt x="100062" y="996104"/>
                    </a:cubicBezTo>
                    <a:cubicBezTo>
                      <a:pt x="100118" y="996104"/>
                      <a:pt x="100171" y="996102"/>
                      <a:pt x="100225" y="996102"/>
                    </a:cubicBezTo>
                    <a:cubicBezTo>
                      <a:pt x="101576" y="996102"/>
                      <a:pt x="102049" y="996309"/>
                      <a:pt x="102056" y="996897"/>
                    </a:cubicBezTo>
                    <a:cubicBezTo>
                      <a:pt x="102065" y="997810"/>
                      <a:pt x="103243" y="999112"/>
                      <a:pt x="104057" y="999112"/>
                    </a:cubicBezTo>
                    <a:cubicBezTo>
                      <a:pt x="104059" y="999112"/>
                      <a:pt x="104063" y="999112"/>
                      <a:pt x="104065" y="999112"/>
                    </a:cubicBezTo>
                    <a:cubicBezTo>
                      <a:pt x="104067" y="999112"/>
                      <a:pt x="104071" y="999112"/>
                      <a:pt x="104072" y="999112"/>
                    </a:cubicBezTo>
                    <a:cubicBezTo>
                      <a:pt x="104374" y="999112"/>
                      <a:pt x="104627" y="999315"/>
                      <a:pt x="104630" y="999616"/>
                    </a:cubicBezTo>
                    <a:cubicBezTo>
                      <a:pt x="104634" y="999867"/>
                      <a:pt x="104986" y="1000116"/>
                      <a:pt x="105388" y="1000116"/>
                    </a:cubicBezTo>
                    <a:cubicBezTo>
                      <a:pt x="105392" y="1000116"/>
                      <a:pt x="105395" y="1000116"/>
                      <a:pt x="105400" y="1000116"/>
                    </a:cubicBezTo>
                    <a:cubicBezTo>
                      <a:pt x="105403" y="1000116"/>
                      <a:pt x="105409" y="1000116"/>
                      <a:pt x="105414" y="1000116"/>
                    </a:cubicBezTo>
                    <a:cubicBezTo>
                      <a:pt x="105815" y="1000116"/>
                      <a:pt x="106165" y="1000315"/>
                      <a:pt x="106168" y="1000616"/>
                    </a:cubicBezTo>
                    <a:cubicBezTo>
                      <a:pt x="106171" y="1000868"/>
                      <a:pt x="106621" y="1001113"/>
                      <a:pt x="107172" y="1001113"/>
                    </a:cubicBezTo>
                    <a:cubicBezTo>
                      <a:pt x="107179" y="1001113"/>
                      <a:pt x="107185" y="1001113"/>
                      <a:pt x="107192" y="1001113"/>
                    </a:cubicBezTo>
                    <a:cubicBezTo>
                      <a:pt x="107200" y="1001113"/>
                      <a:pt x="107209" y="1001113"/>
                      <a:pt x="107217" y="1001113"/>
                    </a:cubicBezTo>
                    <a:cubicBezTo>
                      <a:pt x="107766" y="1001113"/>
                      <a:pt x="108212" y="1001312"/>
                      <a:pt x="108216" y="1001611"/>
                    </a:cubicBezTo>
                    <a:cubicBezTo>
                      <a:pt x="108218" y="1001860"/>
                      <a:pt x="109183" y="1002097"/>
                      <a:pt x="110405" y="1002097"/>
                    </a:cubicBezTo>
                    <a:cubicBezTo>
                      <a:pt x="110440" y="1002097"/>
                      <a:pt x="110476" y="1002097"/>
                      <a:pt x="110511" y="1002097"/>
                    </a:cubicBezTo>
                    <a:cubicBezTo>
                      <a:pt x="110555" y="1002094"/>
                      <a:pt x="110598" y="1002094"/>
                      <a:pt x="110641" y="1002094"/>
                    </a:cubicBezTo>
                    <a:cubicBezTo>
                      <a:pt x="111853" y="1002094"/>
                      <a:pt x="112803" y="1002284"/>
                      <a:pt x="112806" y="1002580"/>
                    </a:cubicBezTo>
                    <a:cubicBezTo>
                      <a:pt x="112809" y="1002825"/>
                      <a:pt x="113728" y="1003066"/>
                      <a:pt x="114903" y="1003066"/>
                    </a:cubicBezTo>
                    <a:cubicBezTo>
                      <a:pt x="114935" y="1003066"/>
                      <a:pt x="114968" y="1003066"/>
                      <a:pt x="115000" y="1003062"/>
                    </a:cubicBezTo>
                    <a:cubicBezTo>
                      <a:pt x="115052" y="1003062"/>
                      <a:pt x="115103" y="1003062"/>
                      <a:pt x="115152" y="1003062"/>
                    </a:cubicBezTo>
                    <a:cubicBezTo>
                      <a:pt x="116627" y="1003062"/>
                      <a:pt x="117363" y="1003317"/>
                      <a:pt x="117913" y="1004048"/>
                    </a:cubicBezTo>
                    <a:cubicBezTo>
                      <a:pt x="118473" y="1004826"/>
                      <a:pt x="119112" y="1005020"/>
                      <a:pt x="121906" y="1005020"/>
                    </a:cubicBezTo>
                    <a:cubicBezTo>
                      <a:pt x="122199" y="1005020"/>
                      <a:pt x="122516" y="1005017"/>
                      <a:pt x="122860" y="1005013"/>
                    </a:cubicBezTo>
                    <a:cubicBezTo>
                      <a:pt x="123202" y="1005011"/>
                      <a:pt x="123516" y="1005007"/>
                      <a:pt x="123807" y="1005007"/>
                    </a:cubicBezTo>
                    <a:cubicBezTo>
                      <a:pt x="126504" y="1005007"/>
                      <a:pt x="127087" y="1005183"/>
                      <a:pt x="127093" y="1005781"/>
                    </a:cubicBezTo>
                    <a:cubicBezTo>
                      <a:pt x="127104" y="1006796"/>
                      <a:pt x="128328" y="1007995"/>
                      <a:pt x="129344" y="1007995"/>
                    </a:cubicBezTo>
                    <a:cubicBezTo>
                      <a:pt x="129348" y="1007995"/>
                      <a:pt x="129353" y="1007995"/>
                      <a:pt x="129357" y="1007995"/>
                    </a:cubicBezTo>
                    <a:cubicBezTo>
                      <a:pt x="129360" y="1007995"/>
                      <a:pt x="129363" y="1007995"/>
                      <a:pt x="129366" y="1007995"/>
                    </a:cubicBezTo>
                    <a:cubicBezTo>
                      <a:pt x="129820" y="1007995"/>
                      <a:pt x="130176" y="1008395"/>
                      <a:pt x="130183" y="1009005"/>
                    </a:cubicBezTo>
                    <a:cubicBezTo>
                      <a:pt x="130190" y="1009660"/>
                      <a:pt x="130544" y="1010010"/>
                      <a:pt x="131144" y="1010010"/>
                    </a:cubicBezTo>
                    <a:cubicBezTo>
                      <a:pt x="131149" y="1010010"/>
                      <a:pt x="131155" y="1010010"/>
                      <a:pt x="131161" y="1010010"/>
                    </a:cubicBezTo>
                    <a:cubicBezTo>
                      <a:pt x="131165" y="1010010"/>
                      <a:pt x="131167" y="1010010"/>
                      <a:pt x="131172" y="1010010"/>
                    </a:cubicBezTo>
                    <a:cubicBezTo>
                      <a:pt x="132844" y="1010010"/>
                      <a:pt x="133503" y="1014786"/>
                      <a:pt x="132985" y="1023069"/>
                    </a:cubicBezTo>
                    <a:cubicBezTo>
                      <a:pt x="132461" y="1030914"/>
                      <a:pt x="132217" y="1031882"/>
                      <a:pt x="130996" y="1031896"/>
                    </a:cubicBezTo>
                    <a:cubicBezTo>
                      <a:pt x="130538" y="1031900"/>
                      <a:pt x="129830" y="1032367"/>
                      <a:pt x="129430" y="1032929"/>
                    </a:cubicBezTo>
                    <a:cubicBezTo>
                      <a:pt x="128727" y="1033907"/>
                      <a:pt x="128117" y="1033963"/>
                      <a:pt x="118651" y="1034067"/>
                    </a:cubicBezTo>
                    <a:cubicBezTo>
                      <a:pt x="112289" y="1034138"/>
                      <a:pt x="108576" y="1034383"/>
                      <a:pt x="108580" y="1034688"/>
                    </a:cubicBezTo>
                    <a:cubicBezTo>
                      <a:pt x="108583" y="1034995"/>
                      <a:pt x="104768" y="1035240"/>
                      <a:pt x="98153" y="1035311"/>
                    </a:cubicBezTo>
                    <a:cubicBezTo>
                      <a:pt x="97089" y="1035323"/>
                      <a:pt x="96097" y="1035329"/>
                      <a:pt x="95182" y="1035329"/>
                    </a:cubicBezTo>
                    <a:cubicBezTo>
                      <a:pt x="90408" y="1035329"/>
                      <a:pt x="87717" y="1035176"/>
                      <a:pt x="87715" y="1034919"/>
                    </a:cubicBezTo>
                    <a:cubicBezTo>
                      <a:pt x="87711" y="1034647"/>
                      <a:pt x="85668" y="1034478"/>
                      <a:pt x="82316" y="1034478"/>
                    </a:cubicBezTo>
                    <a:cubicBezTo>
                      <a:pt x="81927" y="1034478"/>
                      <a:pt x="81519" y="1034480"/>
                      <a:pt x="81093" y="1034483"/>
                    </a:cubicBezTo>
                    <a:cubicBezTo>
                      <a:pt x="80669" y="1034489"/>
                      <a:pt x="80261" y="1034492"/>
                      <a:pt x="79870" y="1034489"/>
                    </a:cubicBezTo>
                    <a:cubicBezTo>
                      <a:pt x="76518" y="1034489"/>
                      <a:pt x="74475" y="1034322"/>
                      <a:pt x="74473" y="1034047"/>
                    </a:cubicBezTo>
                    <a:cubicBezTo>
                      <a:pt x="74469" y="1033749"/>
                      <a:pt x="73835" y="1033556"/>
                      <a:pt x="73001" y="1033556"/>
                    </a:cubicBezTo>
                    <a:cubicBezTo>
                      <a:pt x="72981" y="1033556"/>
                      <a:pt x="72960" y="1033556"/>
                      <a:pt x="72940" y="1033556"/>
                    </a:cubicBezTo>
                    <a:cubicBezTo>
                      <a:pt x="72926" y="1033556"/>
                      <a:pt x="72911" y="1033556"/>
                      <a:pt x="72897" y="1033556"/>
                    </a:cubicBezTo>
                    <a:cubicBezTo>
                      <a:pt x="72101" y="1033556"/>
                      <a:pt x="71410" y="1033313"/>
                      <a:pt x="71408" y="1033064"/>
                    </a:cubicBezTo>
                    <a:cubicBezTo>
                      <a:pt x="71404" y="1032792"/>
                      <a:pt x="69278" y="1032625"/>
                      <a:pt x="65703" y="1032625"/>
                    </a:cubicBezTo>
                    <a:cubicBezTo>
                      <a:pt x="65251" y="1032625"/>
                      <a:pt x="64776" y="1032628"/>
                      <a:pt x="64278" y="1032634"/>
                    </a:cubicBezTo>
                    <a:cubicBezTo>
                      <a:pt x="59849" y="1032681"/>
                      <a:pt x="57155" y="1032915"/>
                      <a:pt x="57157" y="1033220"/>
                    </a:cubicBezTo>
                    <a:cubicBezTo>
                      <a:pt x="57160" y="1033473"/>
                      <a:pt x="56349" y="1033737"/>
                      <a:pt x="55383" y="1033749"/>
                    </a:cubicBezTo>
                    <a:cubicBezTo>
                      <a:pt x="54415" y="1033760"/>
                      <a:pt x="53604" y="1033971"/>
                      <a:pt x="53606" y="1034278"/>
                    </a:cubicBezTo>
                    <a:cubicBezTo>
                      <a:pt x="53609" y="1034582"/>
                      <a:pt x="50558" y="1034819"/>
                      <a:pt x="45469" y="1034878"/>
                    </a:cubicBezTo>
                    <a:cubicBezTo>
                      <a:pt x="44820" y="1034883"/>
                      <a:pt x="44204" y="1034887"/>
                      <a:pt x="43623" y="1034887"/>
                    </a:cubicBezTo>
                    <a:cubicBezTo>
                      <a:pt x="39650" y="1034887"/>
                      <a:pt x="37324" y="1034723"/>
                      <a:pt x="37321" y="1034457"/>
                    </a:cubicBezTo>
                    <a:cubicBezTo>
                      <a:pt x="37317" y="1034156"/>
                      <a:pt x="36872" y="1033959"/>
                      <a:pt x="36323" y="1033959"/>
                    </a:cubicBezTo>
                    <a:cubicBezTo>
                      <a:pt x="36315" y="1033959"/>
                      <a:pt x="36306" y="1033959"/>
                      <a:pt x="36298" y="1033959"/>
                    </a:cubicBezTo>
                    <a:cubicBezTo>
                      <a:pt x="36291" y="1033959"/>
                      <a:pt x="36284" y="1033959"/>
                      <a:pt x="36278" y="1033959"/>
                    </a:cubicBezTo>
                    <a:cubicBezTo>
                      <a:pt x="35727" y="1033959"/>
                      <a:pt x="35277" y="1033714"/>
                      <a:pt x="35275" y="1033461"/>
                    </a:cubicBezTo>
                    <a:cubicBezTo>
                      <a:pt x="35272" y="1033170"/>
                      <a:pt x="34100" y="1032982"/>
                      <a:pt x="32657" y="1032982"/>
                    </a:cubicBezTo>
                    <a:cubicBezTo>
                      <a:pt x="32596" y="1032982"/>
                      <a:pt x="32533" y="1032982"/>
                      <a:pt x="32471" y="1032982"/>
                    </a:cubicBezTo>
                    <a:cubicBezTo>
                      <a:pt x="32419" y="1032985"/>
                      <a:pt x="32369" y="1032985"/>
                      <a:pt x="32318" y="1032985"/>
                    </a:cubicBezTo>
                    <a:cubicBezTo>
                      <a:pt x="30860" y="1032985"/>
                      <a:pt x="29668" y="1032751"/>
                      <a:pt x="29666" y="1032506"/>
                    </a:cubicBezTo>
                    <a:cubicBezTo>
                      <a:pt x="29663" y="1032203"/>
                      <a:pt x="29311" y="1032004"/>
                      <a:pt x="28910" y="1032004"/>
                    </a:cubicBezTo>
                    <a:cubicBezTo>
                      <a:pt x="28906" y="1032004"/>
                      <a:pt x="28901" y="1032004"/>
                      <a:pt x="28897" y="1032004"/>
                    </a:cubicBezTo>
                    <a:cubicBezTo>
                      <a:pt x="28893" y="1032004"/>
                      <a:pt x="28889" y="1032004"/>
                      <a:pt x="28886" y="1032004"/>
                    </a:cubicBezTo>
                    <a:cubicBezTo>
                      <a:pt x="28484" y="1032004"/>
                      <a:pt x="28131" y="1031759"/>
                      <a:pt x="28128" y="1031507"/>
                    </a:cubicBezTo>
                    <a:cubicBezTo>
                      <a:pt x="28125" y="1031206"/>
                      <a:pt x="27679" y="1031010"/>
                      <a:pt x="27130" y="1031010"/>
                    </a:cubicBezTo>
                    <a:cubicBezTo>
                      <a:pt x="27122" y="1031010"/>
                      <a:pt x="27113" y="1031010"/>
                      <a:pt x="27105" y="1031010"/>
                    </a:cubicBezTo>
                    <a:cubicBezTo>
                      <a:pt x="27098" y="1031010"/>
                      <a:pt x="27091" y="1031010"/>
                      <a:pt x="27085" y="1031010"/>
                    </a:cubicBezTo>
                    <a:cubicBezTo>
                      <a:pt x="26534" y="1031010"/>
                      <a:pt x="26084" y="1030764"/>
                      <a:pt x="26082" y="1030513"/>
                    </a:cubicBezTo>
                    <a:cubicBezTo>
                      <a:pt x="26079" y="1030212"/>
                      <a:pt x="25728" y="1030013"/>
                      <a:pt x="25326" y="1030013"/>
                    </a:cubicBezTo>
                    <a:cubicBezTo>
                      <a:pt x="25322" y="1030013"/>
                      <a:pt x="25318" y="1030013"/>
                      <a:pt x="25312" y="1030013"/>
                    </a:cubicBezTo>
                    <a:cubicBezTo>
                      <a:pt x="25309" y="1030013"/>
                      <a:pt x="25306" y="1030013"/>
                      <a:pt x="25302" y="1030013"/>
                    </a:cubicBezTo>
                    <a:cubicBezTo>
                      <a:pt x="24899" y="1030013"/>
                      <a:pt x="24547" y="1029764"/>
                      <a:pt x="24544" y="1029512"/>
                    </a:cubicBezTo>
                    <a:cubicBezTo>
                      <a:pt x="24541" y="1029220"/>
                      <a:pt x="23413" y="1029033"/>
                      <a:pt x="22017" y="1029033"/>
                    </a:cubicBezTo>
                    <a:cubicBezTo>
                      <a:pt x="21959" y="1029033"/>
                      <a:pt x="21900" y="1029033"/>
                      <a:pt x="21841" y="1029033"/>
                    </a:cubicBezTo>
                    <a:cubicBezTo>
                      <a:pt x="21736" y="1029033"/>
                      <a:pt x="21634" y="1029035"/>
                      <a:pt x="21535" y="1029035"/>
                    </a:cubicBezTo>
                    <a:cubicBezTo>
                      <a:pt x="19677" y="1029033"/>
                      <a:pt x="18960" y="1028815"/>
                      <a:pt x="18419" y="1028049"/>
                    </a:cubicBezTo>
                    <a:cubicBezTo>
                      <a:pt x="17834" y="1027288"/>
                      <a:pt x="17164" y="1027069"/>
                      <a:pt x="15121" y="1027069"/>
                    </a:cubicBezTo>
                    <a:cubicBezTo>
                      <a:pt x="15000" y="1027069"/>
                      <a:pt x="14875" y="1027072"/>
                      <a:pt x="14745" y="1027072"/>
                    </a:cubicBezTo>
                    <a:cubicBezTo>
                      <a:pt x="14673" y="1027072"/>
                      <a:pt x="14602" y="1027075"/>
                      <a:pt x="14532" y="1027075"/>
                    </a:cubicBezTo>
                    <a:cubicBezTo>
                      <a:pt x="13003" y="1027075"/>
                      <a:pt x="11790" y="1026887"/>
                      <a:pt x="11788" y="1026598"/>
                    </a:cubicBezTo>
                    <a:cubicBezTo>
                      <a:pt x="11784" y="1026293"/>
                      <a:pt x="11433" y="1026094"/>
                      <a:pt x="11032" y="1026094"/>
                    </a:cubicBezTo>
                    <a:cubicBezTo>
                      <a:pt x="11028" y="1026094"/>
                      <a:pt x="11024" y="1026094"/>
                      <a:pt x="11019" y="1026098"/>
                    </a:cubicBezTo>
                    <a:cubicBezTo>
                      <a:pt x="11015" y="1026098"/>
                      <a:pt x="11011" y="1026098"/>
                      <a:pt x="11008" y="1026098"/>
                    </a:cubicBezTo>
                    <a:cubicBezTo>
                      <a:pt x="10606" y="1026098"/>
                      <a:pt x="10252" y="1025849"/>
                      <a:pt x="10249" y="1025594"/>
                    </a:cubicBezTo>
                    <a:cubicBezTo>
                      <a:pt x="10246" y="1025293"/>
                      <a:pt x="9895" y="1025094"/>
                      <a:pt x="9494" y="1025094"/>
                    </a:cubicBezTo>
                    <a:cubicBezTo>
                      <a:pt x="9489" y="1025094"/>
                      <a:pt x="9485" y="1025094"/>
                      <a:pt x="9481" y="1025094"/>
                    </a:cubicBezTo>
                    <a:cubicBezTo>
                      <a:pt x="9477" y="1025094"/>
                      <a:pt x="9473" y="1025094"/>
                      <a:pt x="9470" y="1025094"/>
                    </a:cubicBezTo>
                    <a:cubicBezTo>
                      <a:pt x="9067" y="1025094"/>
                      <a:pt x="8715" y="1024848"/>
                      <a:pt x="8712" y="1024593"/>
                    </a:cubicBezTo>
                    <a:cubicBezTo>
                      <a:pt x="8708" y="1024304"/>
                      <a:pt x="7419" y="1024120"/>
                      <a:pt x="5718" y="1024120"/>
                    </a:cubicBezTo>
                    <a:cubicBezTo>
                      <a:pt x="5629" y="1024120"/>
                      <a:pt x="5540" y="1024120"/>
                      <a:pt x="5450" y="1024122"/>
                    </a:cubicBezTo>
                    <a:cubicBezTo>
                      <a:pt x="5225" y="1024126"/>
                      <a:pt x="5014" y="1024126"/>
                      <a:pt x="4818" y="1024126"/>
                    </a:cubicBezTo>
                    <a:cubicBezTo>
                      <a:pt x="2521" y="1024126"/>
                      <a:pt x="2068" y="1023939"/>
                      <a:pt x="1825" y="1023146"/>
                    </a:cubicBezTo>
                    <a:cubicBezTo>
                      <a:pt x="1667" y="1022589"/>
                      <a:pt x="1157" y="1022139"/>
                      <a:pt x="750" y="1022135"/>
                    </a:cubicBezTo>
                    <a:cubicBezTo>
                      <a:pt x="749" y="1022135"/>
                      <a:pt x="746" y="1022135"/>
                      <a:pt x="744" y="1022135"/>
                    </a:cubicBezTo>
                    <a:cubicBezTo>
                      <a:pt x="742" y="1022135"/>
                      <a:pt x="741" y="1022135"/>
                      <a:pt x="738" y="1022135"/>
                    </a:cubicBezTo>
                    <a:cubicBezTo>
                      <a:pt x="234" y="1022135"/>
                      <a:pt x="24" y="1021425"/>
                      <a:pt x="1" y="1019345"/>
                    </a:cubicBezTo>
                    <a:cubicBezTo>
                      <a:pt x="-16" y="1017820"/>
                      <a:pt x="174" y="1016545"/>
                      <a:pt x="478" y="1016541"/>
                    </a:cubicBezTo>
                    <a:cubicBezTo>
                      <a:pt x="1141" y="1016536"/>
                      <a:pt x="1820" y="1013475"/>
                      <a:pt x="2228" y="1008993"/>
                    </a:cubicBezTo>
                    <a:cubicBezTo>
                      <a:pt x="2409" y="1006954"/>
                      <a:pt x="2794" y="1004964"/>
                      <a:pt x="3146" y="1004604"/>
                    </a:cubicBezTo>
                    <a:cubicBezTo>
                      <a:pt x="4355" y="1003369"/>
                      <a:pt x="5394" y="1000762"/>
                      <a:pt x="5374" y="998931"/>
                    </a:cubicBezTo>
                    <a:cubicBezTo>
                      <a:pt x="5361" y="997760"/>
                      <a:pt x="5608" y="997146"/>
                      <a:pt x="6066" y="997140"/>
                    </a:cubicBezTo>
                    <a:cubicBezTo>
                      <a:pt x="6728" y="997135"/>
                      <a:pt x="7375" y="995803"/>
                      <a:pt x="8109" y="993150"/>
                    </a:cubicBezTo>
                    <a:cubicBezTo>
                      <a:pt x="8306" y="992535"/>
                      <a:pt x="8956" y="991458"/>
                      <a:pt x="9560" y="990841"/>
                    </a:cubicBezTo>
                    <a:cubicBezTo>
                      <a:pt x="10214" y="990173"/>
                      <a:pt x="10863" y="989048"/>
                      <a:pt x="11059" y="988284"/>
                    </a:cubicBezTo>
                    <a:cubicBezTo>
                      <a:pt x="11203" y="987570"/>
                      <a:pt x="11953" y="986338"/>
                      <a:pt x="12658" y="985618"/>
                    </a:cubicBezTo>
                    <a:cubicBezTo>
                      <a:pt x="13815" y="984436"/>
                      <a:pt x="13912" y="984026"/>
                      <a:pt x="13635" y="981890"/>
                    </a:cubicBezTo>
                    <a:cubicBezTo>
                      <a:pt x="13085" y="978281"/>
                      <a:pt x="13119" y="976754"/>
                      <a:pt x="13744" y="973492"/>
                    </a:cubicBezTo>
                    <a:cubicBezTo>
                      <a:pt x="14132" y="971655"/>
                      <a:pt x="14577" y="970580"/>
                      <a:pt x="15036" y="970575"/>
                    </a:cubicBezTo>
                    <a:cubicBezTo>
                      <a:pt x="15443" y="970572"/>
                      <a:pt x="15743" y="970109"/>
                      <a:pt x="15737" y="969551"/>
                    </a:cubicBezTo>
                    <a:cubicBezTo>
                      <a:pt x="15730" y="968989"/>
                      <a:pt x="15929" y="968529"/>
                      <a:pt x="16183" y="968527"/>
                    </a:cubicBezTo>
                    <a:cubicBezTo>
                      <a:pt x="16438" y="968523"/>
                      <a:pt x="16840" y="968062"/>
                      <a:pt x="16986" y="967500"/>
                    </a:cubicBezTo>
                    <a:cubicBezTo>
                      <a:pt x="17133" y="966938"/>
                      <a:pt x="17585" y="966476"/>
                      <a:pt x="17993" y="966470"/>
                    </a:cubicBezTo>
                    <a:cubicBezTo>
                      <a:pt x="18400" y="966467"/>
                      <a:pt x="18853" y="966002"/>
                      <a:pt x="18999" y="965390"/>
                    </a:cubicBezTo>
                    <a:cubicBezTo>
                      <a:pt x="19391" y="964114"/>
                      <a:pt x="18860" y="961888"/>
                      <a:pt x="18200" y="961888"/>
                    </a:cubicBezTo>
                    <a:cubicBezTo>
                      <a:pt x="18199" y="961888"/>
                      <a:pt x="18198" y="961888"/>
                      <a:pt x="18197" y="961888"/>
                    </a:cubicBezTo>
                    <a:cubicBezTo>
                      <a:pt x="18195" y="961888"/>
                      <a:pt x="18195" y="961888"/>
                      <a:pt x="18194" y="961888"/>
                    </a:cubicBezTo>
                    <a:cubicBezTo>
                      <a:pt x="17484" y="961888"/>
                      <a:pt x="17554" y="958889"/>
                      <a:pt x="18257" y="958119"/>
                    </a:cubicBezTo>
                    <a:cubicBezTo>
                      <a:pt x="18609" y="957710"/>
                      <a:pt x="19261" y="956888"/>
                      <a:pt x="19661" y="956273"/>
                    </a:cubicBezTo>
                    <a:cubicBezTo>
                      <a:pt x="20061" y="955656"/>
                      <a:pt x="20714" y="954787"/>
                      <a:pt x="21067" y="954424"/>
                    </a:cubicBezTo>
                    <a:cubicBezTo>
                      <a:pt x="21603" y="953827"/>
                      <a:pt x="21618" y="953713"/>
                      <a:pt x="21060" y="953713"/>
                    </a:cubicBezTo>
                    <a:cubicBezTo>
                      <a:pt x="21043" y="953713"/>
                      <a:pt x="21026" y="953713"/>
                      <a:pt x="21008" y="953713"/>
                    </a:cubicBezTo>
                    <a:cubicBezTo>
                      <a:pt x="21006" y="953713"/>
                      <a:pt x="21004" y="953713"/>
                      <a:pt x="21003" y="953713"/>
                    </a:cubicBezTo>
                    <a:cubicBezTo>
                      <a:pt x="20189" y="953713"/>
                      <a:pt x="19610" y="951633"/>
                      <a:pt x="19577" y="948587"/>
                    </a:cubicBezTo>
                    <a:cubicBezTo>
                      <a:pt x="19561" y="947220"/>
                      <a:pt x="19353" y="946609"/>
                      <a:pt x="18799" y="946609"/>
                    </a:cubicBezTo>
                    <a:cubicBezTo>
                      <a:pt x="18796" y="946609"/>
                      <a:pt x="18793" y="946612"/>
                      <a:pt x="18791" y="946612"/>
                    </a:cubicBezTo>
                    <a:cubicBezTo>
                      <a:pt x="18790" y="946612"/>
                      <a:pt x="18789" y="946612"/>
                      <a:pt x="18787" y="946612"/>
                    </a:cubicBezTo>
                    <a:cubicBezTo>
                      <a:pt x="18380" y="946612"/>
                      <a:pt x="17815" y="945804"/>
                      <a:pt x="17549" y="944692"/>
                    </a:cubicBezTo>
                    <a:cubicBezTo>
                      <a:pt x="16704" y="941902"/>
                      <a:pt x="16796" y="941036"/>
                      <a:pt x="17966" y="941024"/>
                    </a:cubicBezTo>
                    <a:cubicBezTo>
                      <a:pt x="18526" y="941015"/>
                      <a:pt x="18981" y="940758"/>
                      <a:pt x="18979" y="940503"/>
                    </a:cubicBezTo>
                    <a:cubicBezTo>
                      <a:pt x="18975" y="940196"/>
                      <a:pt x="19431" y="939988"/>
                      <a:pt x="19940" y="939982"/>
                    </a:cubicBezTo>
                    <a:cubicBezTo>
                      <a:pt x="20499" y="939976"/>
                      <a:pt x="21106" y="939514"/>
                      <a:pt x="21252" y="938952"/>
                    </a:cubicBezTo>
                    <a:cubicBezTo>
                      <a:pt x="21498" y="938132"/>
                      <a:pt x="22004" y="937925"/>
                      <a:pt x="23582" y="937908"/>
                    </a:cubicBezTo>
                    <a:cubicBezTo>
                      <a:pt x="24651" y="937896"/>
                      <a:pt x="25564" y="937682"/>
                      <a:pt x="25561" y="937428"/>
                    </a:cubicBezTo>
                    <a:cubicBezTo>
                      <a:pt x="25559" y="937173"/>
                      <a:pt x="25909" y="936608"/>
                      <a:pt x="26311" y="936146"/>
                    </a:cubicBezTo>
                    <a:cubicBezTo>
                      <a:pt x="27318" y="935169"/>
                      <a:pt x="27301" y="933642"/>
                      <a:pt x="26297" y="930242"/>
                    </a:cubicBezTo>
                    <a:cubicBezTo>
                      <a:pt x="25133" y="926335"/>
                      <a:pt x="25120" y="920533"/>
                      <a:pt x="26315" y="918129"/>
                    </a:cubicBezTo>
                    <a:cubicBezTo>
                      <a:pt x="27657" y="915364"/>
                      <a:pt x="27944" y="913631"/>
                      <a:pt x="27216" y="912213"/>
                    </a:cubicBezTo>
                    <a:cubicBezTo>
                      <a:pt x="26905" y="911507"/>
                      <a:pt x="26241" y="910907"/>
                      <a:pt x="25683" y="910907"/>
                    </a:cubicBezTo>
                    <a:cubicBezTo>
                      <a:pt x="25680" y="910907"/>
                      <a:pt x="25678" y="910907"/>
                      <a:pt x="25675" y="910907"/>
                    </a:cubicBezTo>
                    <a:cubicBezTo>
                      <a:pt x="25670" y="910907"/>
                      <a:pt x="25665" y="910907"/>
                      <a:pt x="25661" y="910907"/>
                    </a:cubicBezTo>
                    <a:cubicBezTo>
                      <a:pt x="25109" y="910907"/>
                      <a:pt x="24755" y="910556"/>
                      <a:pt x="24748" y="909898"/>
                    </a:cubicBezTo>
                    <a:cubicBezTo>
                      <a:pt x="24740" y="909243"/>
                      <a:pt x="24387" y="908892"/>
                      <a:pt x="23787" y="908892"/>
                    </a:cubicBezTo>
                    <a:cubicBezTo>
                      <a:pt x="23781" y="908892"/>
                      <a:pt x="23775" y="908892"/>
                      <a:pt x="23770" y="908892"/>
                    </a:cubicBezTo>
                    <a:cubicBezTo>
                      <a:pt x="23767" y="908892"/>
                      <a:pt x="23764" y="908892"/>
                      <a:pt x="23761" y="908892"/>
                    </a:cubicBezTo>
                    <a:cubicBezTo>
                      <a:pt x="23204" y="908892"/>
                      <a:pt x="22590" y="908289"/>
                      <a:pt x="22175" y="907382"/>
                    </a:cubicBezTo>
                    <a:cubicBezTo>
                      <a:pt x="21810" y="906571"/>
                      <a:pt x="21085" y="905410"/>
                      <a:pt x="20568" y="904804"/>
                    </a:cubicBezTo>
                    <a:cubicBezTo>
                      <a:pt x="19177" y="903241"/>
                      <a:pt x="19235" y="899324"/>
                      <a:pt x="20631" y="896559"/>
                    </a:cubicBezTo>
                    <a:cubicBezTo>
                      <a:pt x="21427" y="894923"/>
                      <a:pt x="21714" y="893189"/>
                      <a:pt x="21874" y="889318"/>
                    </a:cubicBezTo>
                    <a:cubicBezTo>
                      <a:pt x="22031" y="885093"/>
                      <a:pt x="22274" y="883969"/>
                      <a:pt x="23175" y="882688"/>
                    </a:cubicBezTo>
                    <a:cubicBezTo>
                      <a:pt x="23827" y="881816"/>
                      <a:pt x="24470" y="880128"/>
                      <a:pt x="24659" y="878852"/>
                    </a:cubicBezTo>
                    <a:cubicBezTo>
                      <a:pt x="24848" y="877527"/>
                      <a:pt x="25493" y="876043"/>
                      <a:pt x="26198" y="875323"/>
                    </a:cubicBezTo>
                    <a:cubicBezTo>
                      <a:pt x="26852" y="874656"/>
                      <a:pt x="27402" y="873784"/>
                      <a:pt x="27399" y="873427"/>
                    </a:cubicBezTo>
                    <a:cubicBezTo>
                      <a:pt x="27394" y="873070"/>
                      <a:pt x="28152" y="872553"/>
                      <a:pt x="29065" y="872240"/>
                    </a:cubicBezTo>
                    <a:cubicBezTo>
                      <a:pt x="31600" y="871345"/>
                      <a:pt x="33150" y="868937"/>
                      <a:pt x="32766" y="866446"/>
                    </a:cubicBezTo>
                    <a:cubicBezTo>
                      <a:pt x="32601" y="865329"/>
                      <a:pt x="32026" y="863959"/>
                      <a:pt x="31512" y="863407"/>
                    </a:cubicBezTo>
                    <a:cubicBezTo>
                      <a:pt x="30688" y="862500"/>
                      <a:pt x="30574" y="861431"/>
                      <a:pt x="30494" y="854155"/>
                    </a:cubicBezTo>
                    <a:cubicBezTo>
                      <a:pt x="30411" y="846624"/>
                      <a:pt x="30503" y="845808"/>
                      <a:pt x="31503" y="844168"/>
                    </a:cubicBezTo>
                    <a:cubicBezTo>
                      <a:pt x="32303" y="842835"/>
                      <a:pt x="32740" y="840948"/>
                      <a:pt x="33053" y="837077"/>
                    </a:cubicBezTo>
                    <a:cubicBezTo>
                      <a:pt x="33371" y="833560"/>
                      <a:pt x="33807" y="831570"/>
                      <a:pt x="34312" y="831207"/>
                    </a:cubicBezTo>
                    <a:cubicBezTo>
                      <a:pt x="35119" y="830590"/>
                      <a:pt x="35995" y="826965"/>
                      <a:pt x="36017" y="824369"/>
                    </a:cubicBezTo>
                    <a:cubicBezTo>
                      <a:pt x="36006" y="823401"/>
                      <a:pt x="36499" y="821921"/>
                      <a:pt x="37099" y="821049"/>
                    </a:cubicBezTo>
                    <a:cubicBezTo>
                      <a:pt x="37952" y="819870"/>
                      <a:pt x="38389" y="818081"/>
                      <a:pt x="38757" y="814415"/>
                    </a:cubicBezTo>
                    <a:cubicBezTo>
                      <a:pt x="39129" y="811203"/>
                      <a:pt x="39615" y="809061"/>
                      <a:pt x="40117" y="808494"/>
                    </a:cubicBezTo>
                    <a:cubicBezTo>
                      <a:pt x="40671" y="807880"/>
                      <a:pt x="41106" y="805840"/>
                      <a:pt x="41426" y="802528"/>
                    </a:cubicBezTo>
                    <a:cubicBezTo>
                      <a:pt x="41792" y="798756"/>
                      <a:pt x="42182" y="797226"/>
                      <a:pt x="42936" y="796401"/>
                    </a:cubicBezTo>
                    <a:cubicBezTo>
                      <a:pt x="43539" y="795682"/>
                      <a:pt x="43981" y="794254"/>
                      <a:pt x="44164" y="792367"/>
                    </a:cubicBezTo>
                    <a:cubicBezTo>
                      <a:pt x="44347" y="790482"/>
                      <a:pt x="44888" y="788846"/>
                      <a:pt x="45689" y="787618"/>
                    </a:cubicBezTo>
                    <a:cubicBezTo>
                      <a:pt x="46439" y="786438"/>
                      <a:pt x="47030" y="784701"/>
                      <a:pt x="47166" y="783173"/>
                    </a:cubicBezTo>
                    <a:cubicBezTo>
                      <a:pt x="47303" y="781643"/>
                      <a:pt x="47843" y="780007"/>
                      <a:pt x="48546" y="779086"/>
                    </a:cubicBezTo>
                    <a:cubicBezTo>
                      <a:pt x="49146" y="778214"/>
                      <a:pt x="49842" y="776628"/>
                      <a:pt x="50033" y="775505"/>
                    </a:cubicBezTo>
                    <a:cubicBezTo>
                      <a:pt x="50225" y="774384"/>
                      <a:pt x="51020" y="772594"/>
                      <a:pt x="51822" y="771467"/>
                    </a:cubicBezTo>
                    <a:cubicBezTo>
                      <a:pt x="52573" y="770388"/>
                      <a:pt x="53220" y="769059"/>
                      <a:pt x="53215" y="768550"/>
                    </a:cubicBezTo>
                    <a:cubicBezTo>
                      <a:pt x="53210" y="768090"/>
                      <a:pt x="53757" y="767017"/>
                      <a:pt x="54409" y="766195"/>
                    </a:cubicBezTo>
                    <a:cubicBezTo>
                      <a:pt x="55062" y="765372"/>
                      <a:pt x="55758" y="763839"/>
                      <a:pt x="55950" y="762819"/>
                    </a:cubicBezTo>
                    <a:cubicBezTo>
                      <a:pt x="56142" y="761797"/>
                      <a:pt x="56489" y="760928"/>
                      <a:pt x="56794" y="760925"/>
                    </a:cubicBezTo>
                    <a:cubicBezTo>
                      <a:pt x="57049" y="760922"/>
                      <a:pt x="57699" y="759898"/>
                      <a:pt x="58245" y="758620"/>
                    </a:cubicBezTo>
                    <a:cubicBezTo>
                      <a:pt x="58790" y="757341"/>
                      <a:pt x="59740" y="755752"/>
                      <a:pt x="60393" y="755032"/>
                    </a:cubicBezTo>
                    <a:cubicBezTo>
                      <a:pt x="61048" y="754312"/>
                      <a:pt x="61694" y="752932"/>
                      <a:pt x="61835" y="751913"/>
                    </a:cubicBezTo>
                    <a:cubicBezTo>
                      <a:pt x="61977" y="750893"/>
                      <a:pt x="62525" y="749766"/>
                      <a:pt x="63029" y="749405"/>
                    </a:cubicBezTo>
                    <a:cubicBezTo>
                      <a:pt x="63786" y="748836"/>
                      <a:pt x="63880" y="748122"/>
                      <a:pt x="63749" y="745427"/>
                    </a:cubicBezTo>
                    <a:cubicBezTo>
                      <a:pt x="63624" y="743443"/>
                      <a:pt x="63762" y="742015"/>
                      <a:pt x="64065" y="741811"/>
                    </a:cubicBezTo>
                    <a:cubicBezTo>
                      <a:pt x="64367" y="741602"/>
                      <a:pt x="64616" y="741039"/>
                      <a:pt x="64610" y="740532"/>
                    </a:cubicBezTo>
                    <a:cubicBezTo>
                      <a:pt x="64606" y="740072"/>
                      <a:pt x="65053" y="739150"/>
                      <a:pt x="65606" y="738534"/>
                    </a:cubicBezTo>
                    <a:cubicBezTo>
                      <a:pt x="66764" y="737299"/>
                      <a:pt x="67606" y="735254"/>
                      <a:pt x="67589" y="733778"/>
                    </a:cubicBezTo>
                    <a:cubicBezTo>
                      <a:pt x="67585" y="733270"/>
                      <a:pt x="68032" y="732348"/>
                      <a:pt x="68586" y="731783"/>
                    </a:cubicBezTo>
                    <a:cubicBezTo>
                      <a:pt x="69140" y="731219"/>
                      <a:pt x="69837" y="729785"/>
                      <a:pt x="70129" y="728559"/>
                    </a:cubicBezTo>
                    <a:cubicBezTo>
                      <a:pt x="70566" y="726722"/>
                      <a:pt x="70917" y="726209"/>
                      <a:pt x="72387" y="725686"/>
                    </a:cubicBezTo>
                    <a:cubicBezTo>
                      <a:pt x="73349" y="725317"/>
                      <a:pt x="74106" y="724696"/>
                      <a:pt x="74102" y="724291"/>
                    </a:cubicBezTo>
                    <a:cubicBezTo>
                      <a:pt x="74097" y="723884"/>
                      <a:pt x="74297" y="723577"/>
                      <a:pt x="74501" y="723573"/>
                    </a:cubicBezTo>
                    <a:cubicBezTo>
                      <a:pt x="75162" y="723567"/>
                      <a:pt x="76103" y="721163"/>
                      <a:pt x="76084" y="719536"/>
                    </a:cubicBezTo>
                    <a:cubicBezTo>
                      <a:pt x="76076" y="718722"/>
                      <a:pt x="76571" y="717546"/>
                      <a:pt x="77276" y="716774"/>
                    </a:cubicBezTo>
                    <a:cubicBezTo>
                      <a:pt x="78332" y="715591"/>
                      <a:pt x="78476" y="714825"/>
                      <a:pt x="78768" y="709070"/>
                    </a:cubicBezTo>
                    <a:cubicBezTo>
                      <a:pt x="78932" y="705457"/>
                      <a:pt x="79305" y="702347"/>
                      <a:pt x="79657" y="701986"/>
                    </a:cubicBezTo>
                    <a:cubicBezTo>
                      <a:pt x="80563" y="700962"/>
                      <a:pt x="81411" y="699424"/>
                      <a:pt x="82005" y="697890"/>
                    </a:cubicBezTo>
                    <a:cubicBezTo>
                      <a:pt x="82301" y="697124"/>
                      <a:pt x="82956" y="696506"/>
                      <a:pt x="83465" y="696501"/>
                    </a:cubicBezTo>
                    <a:cubicBezTo>
                      <a:pt x="84838" y="696485"/>
                      <a:pt x="85971" y="693012"/>
                      <a:pt x="85187" y="691240"/>
                    </a:cubicBezTo>
                    <a:cubicBezTo>
                      <a:pt x="84979" y="690783"/>
                      <a:pt x="84907" y="688852"/>
                      <a:pt x="84989" y="687017"/>
                    </a:cubicBezTo>
                    <a:cubicBezTo>
                      <a:pt x="85113" y="684420"/>
                      <a:pt x="85408" y="683451"/>
                      <a:pt x="86164" y="682830"/>
                    </a:cubicBezTo>
                    <a:cubicBezTo>
                      <a:pt x="86770" y="682315"/>
                      <a:pt x="87470" y="681239"/>
                      <a:pt x="87817" y="680420"/>
                    </a:cubicBezTo>
                    <a:cubicBezTo>
                      <a:pt x="88163" y="679448"/>
                      <a:pt x="88968" y="678626"/>
                      <a:pt x="89880" y="678261"/>
                    </a:cubicBezTo>
                    <a:cubicBezTo>
                      <a:pt x="90894" y="677892"/>
                      <a:pt x="91396" y="677327"/>
                      <a:pt x="91389" y="676666"/>
                    </a:cubicBezTo>
                    <a:cubicBezTo>
                      <a:pt x="91383" y="676104"/>
                      <a:pt x="91631" y="675543"/>
                      <a:pt x="91936" y="675437"/>
                    </a:cubicBezTo>
                    <a:cubicBezTo>
                      <a:pt x="92797" y="675122"/>
                      <a:pt x="93287" y="668805"/>
                      <a:pt x="93277" y="658727"/>
                    </a:cubicBezTo>
                    <a:cubicBezTo>
                      <a:pt x="93208" y="647835"/>
                      <a:pt x="93651" y="641775"/>
                      <a:pt x="94726" y="637896"/>
                    </a:cubicBezTo>
                    <a:cubicBezTo>
                      <a:pt x="95168" y="636362"/>
                      <a:pt x="95725" y="631520"/>
                      <a:pt x="95983" y="627193"/>
                    </a:cubicBezTo>
                    <a:cubicBezTo>
                      <a:pt x="96498" y="618532"/>
                      <a:pt x="96495" y="618277"/>
                      <a:pt x="95983" y="613450"/>
                    </a:cubicBezTo>
                    <a:cubicBezTo>
                      <a:pt x="95752" y="610957"/>
                      <a:pt x="95792" y="610042"/>
                      <a:pt x="96348" y="609626"/>
                    </a:cubicBezTo>
                    <a:cubicBezTo>
                      <a:pt x="98315" y="608028"/>
                      <a:pt x="98755" y="606343"/>
                      <a:pt x="98696" y="600898"/>
                    </a:cubicBezTo>
                    <a:cubicBezTo>
                      <a:pt x="98637" y="595606"/>
                      <a:pt x="99025" y="593821"/>
                      <a:pt x="100489" y="592735"/>
                    </a:cubicBezTo>
                    <a:cubicBezTo>
                      <a:pt x="100842" y="592428"/>
                      <a:pt x="101285" y="591047"/>
                      <a:pt x="101422" y="589671"/>
                    </a:cubicBezTo>
                    <a:cubicBezTo>
                      <a:pt x="101611" y="588243"/>
                      <a:pt x="102199" y="586201"/>
                      <a:pt x="102745" y="585075"/>
                    </a:cubicBezTo>
                    <a:cubicBezTo>
                      <a:pt x="103693" y="583284"/>
                      <a:pt x="103781" y="582061"/>
                      <a:pt x="103757" y="575242"/>
                    </a:cubicBezTo>
                    <a:cubicBezTo>
                      <a:pt x="103673" y="567710"/>
                      <a:pt x="103619" y="567406"/>
                      <a:pt x="102488" y="566501"/>
                    </a:cubicBezTo>
                    <a:cubicBezTo>
                      <a:pt x="101462" y="565697"/>
                      <a:pt x="101355" y="565138"/>
                      <a:pt x="101308" y="560966"/>
                    </a:cubicBezTo>
                    <a:cubicBezTo>
                      <a:pt x="101263" y="556794"/>
                      <a:pt x="101358" y="556285"/>
                      <a:pt x="102515" y="555000"/>
                    </a:cubicBezTo>
                    <a:cubicBezTo>
                      <a:pt x="103219" y="554228"/>
                      <a:pt x="103919" y="552999"/>
                      <a:pt x="104063" y="552285"/>
                    </a:cubicBezTo>
                    <a:cubicBezTo>
                      <a:pt x="104208" y="551571"/>
                      <a:pt x="104402" y="550701"/>
                      <a:pt x="104500" y="550394"/>
                    </a:cubicBezTo>
                    <a:cubicBezTo>
                      <a:pt x="104599" y="550091"/>
                      <a:pt x="104460" y="546834"/>
                      <a:pt x="104165" y="543170"/>
                    </a:cubicBezTo>
                    <a:cubicBezTo>
                      <a:pt x="103692" y="537222"/>
                      <a:pt x="103479" y="536307"/>
                      <a:pt x="102237" y="534489"/>
                    </a:cubicBezTo>
                    <a:cubicBezTo>
                      <a:pt x="101047" y="532720"/>
                      <a:pt x="100887" y="532062"/>
                      <a:pt x="101065" y="529820"/>
                    </a:cubicBezTo>
                    <a:cubicBezTo>
                      <a:pt x="101202" y="528392"/>
                      <a:pt x="101544" y="527067"/>
                      <a:pt x="101848" y="526859"/>
                    </a:cubicBezTo>
                    <a:cubicBezTo>
                      <a:pt x="102858" y="526235"/>
                      <a:pt x="103441" y="523684"/>
                      <a:pt x="103403" y="520276"/>
                    </a:cubicBezTo>
                    <a:cubicBezTo>
                      <a:pt x="103358" y="516156"/>
                      <a:pt x="103992" y="513655"/>
                      <a:pt x="105253" y="512725"/>
                    </a:cubicBezTo>
                    <a:cubicBezTo>
                      <a:pt x="106114" y="512154"/>
                      <a:pt x="106256" y="511185"/>
                      <a:pt x="106406" y="506452"/>
                    </a:cubicBezTo>
                    <a:cubicBezTo>
                      <a:pt x="106553" y="501360"/>
                      <a:pt x="106700" y="500799"/>
                      <a:pt x="107904" y="499257"/>
                    </a:cubicBezTo>
                    <a:cubicBezTo>
                      <a:pt x="108709" y="498332"/>
                      <a:pt x="109253" y="497003"/>
                      <a:pt x="109244" y="496137"/>
                    </a:cubicBezTo>
                    <a:cubicBezTo>
                      <a:pt x="109231" y="495016"/>
                      <a:pt x="109582" y="494505"/>
                      <a:pt x="110494" y="494036"/>
                    </a:cubicBezTo>
                    <a:cubicBezTo>
                      <a:pt x="111202" y="493723"/>
                      <a:pt x="111756" y="493258"/>
                      <a:pt x="111754" y="493056"/>
                    </a:cubicBezTo>
                    <a:cubicBezTo>
                      <a:pt x="111752" y="492802"/>
                      <a:pt x="112504" y="491825"/>
                      <a:pt x="113461" y="490900"/>
                    </a:cubicBezTo>
                    <a:cubicBezTo>
                      <a:pt x="114820" y="489511"/>
                      <a:pt x="115217" y="488539"/>
                      <a:pt x="115498" y="486397"/>
                    </a:cubicBezTo>
                    <a:cubicBezTo>
                      <a:pt x="115684" y="484867"/>
                      <a:pt x="116276" y="483132"/>
                      <a:pt x="116727" y="482465"/>
                    </a:cubicBezTo>
                    <a:cubicBezTo>
                      <a:pt x="117228" y="481847"/>
                      <a:pt x="117822" y="480315"/>
                      <a:pt x="117962" y="479142"/>
                    </a:cubicBezTo>
                    <a:cubicBezTo>
                      <a:pt x="118154" y="477967"/>
                      <a:pt x="118799" y="476537"/>
                      <a:pt x="119454" y="475920"/>
                    </a:cubicBezTo>
                    <a:cubicBezTo>
                      <a:pt x="120058" y="475355"/>
                      <a:pt x="120706" y="473975"/>
                      <a:pt x="120898" y="472904"/>
                    </a:cubicBezTo>
                    <a:cubicBezTo>
                      <a:pt x="121088" y="471779"/>
                      <a:pt x="121784" y="470247"/>
                      <a:pt x="122437" y="469474"/>
                    </a:cubicBezTo>
                    <a:cubicBezTo>
                      <a:pt x="123693" y="467935"/>
                      <a:pt x="124470" y="464617"/>
                      <a:pt x="123892" y="462996"/>
                    </a:cubicBezTo>
                    <a:cubicBezTo>
                      <a:pt x="123681" y="462286"/>
                      <a:pt x="122810" y="461785"/>
                      <a:pt x="121433" y="461445"/>
                    </a:cubicBezTo>
                    <a:cubicBezTo>
                      <a:pt x="120258" y="461153"/>
                      <a:pt x="118623" y="460658"/>
                      <a:pt x="117755" y="460363"/>
                    </a:cubicBezTo>
                    <a:cubicBezTo>
                      <a:pt x="116939" y="460117"/>
                      <a:pt x="115305" y="459678"/>
                      <a:pt x="114182" y="459436"/>
                    </a:cubicBezTo>
                    <a:cubicBezTo>
                      <a:pt x="109796" y="458570"/>
                      <a:pt x="109233" y="458371"/>
                      <a:pt x="108814" y="457206"/>
                    </a:cubicBezTo>
                    <a:cubicBezTo>
                      <a:pt x="108553" y="456598"/>
                      <a:pt x="107882" y="455842"/>
                      <a:pt x="107369" y="455541"/>
                    </a:cubicBezTo>
                    <a:cubicBezTo>
                      <a:pt x="106500" y="455093"/>
                      <a:pt x="106287" y="454230"/>
                      <a:pt x="105934" y="449909"/>
                    </a:cubicBezTo>
                    <a:cubicBezTo>
                      <a:pt x="105639" y="446298"/>
                      <a:pt x="105209" y="444268"/>
                      <a:pt x="104482" y="442901"/>
                    </a:cubicBezTo>
                    <a:cubicBezTo>
                      <a:pt x="103650" y="441431"/>
                      <a:pt x="103270" y="439249"/>
                      <a:pt x="102690" y="432841"/>
                    </a:cubicBezTo>
                    <a:cubicBezTo>
                      <a:pt x="102170" y="427097"/>
                      <a:pt x="101680" y="424201"/>
                      <a:pt x="101056" y="422987"/>
                    </a:cubicBezTo>
                    <a:cubicBezTo>
                      <a:pt x="100380" y="421720"/>
                      <a:pt x="99996" y="419130"/>
                      <a:pt x="99572" y="413126"/>
                    </a:cubicBezTo>
                    <a:cubicBezTo>
                      <a:pt x="99028" y="405446"/>
                      <a:pt x="98919" y="404788"/>
                      <a:pt x="97467" y="402309"/>
                    </a:cubicBezTo>
                    <a:cubicBezTo>
                      <a:pt x="96585" y="400841"/>
                      <a:pt x="95452" y="399530"/>
                      <a:pt x="94941" y="399384"/>
                    </a:cubicBezTo>
                    <a:cubicBezTo>
                      <a:pt x="94380" y="399237"/>
                      <a:pt x="93252" y="398485"/>
                      <a:pt x="92429" y="397734"/>
                    </a:cubicBezTo>
                    <a:cubicBezTo>
                      <a:pt x="89965" y="395471"/>
                      <a:pt x="86687" y="393123"/>
                      <a:pt x="86018" y="393123"/>
                    </a:cubicBezTo>
                    <a:cubicBezTo>
                      <a:pt x="86017" y="393123"/>
                      <a:pt x="86016" y="393123"/>
                      <a:pt x="86016" y="393123"/>
                    </a:cubicBezTo>
                    <a:cubicBezTo>
                      <a:pt x="86014" y="393123"/>
                      <a:pt x="86014" y="393123"/>
                      <a:pt x="86011" y="393123"/>
                    </a:cubicBezTo>
                    <a:cubicBezTo>
                      <a:pt x="85706" y="393123"/>
                      <a:pt x="85144" y="392671"/>
                      <a:pt x="84782" y="392116"/>
                    </a:cubicBezTo>
                    <a:cubicBezTo>
                      <a:pt x="84420" y="391510"/>
                      <a:pt x="83598" y="390858"/>
                      <a:pt x="82934" y="390609"/>
                    </a:cubicBezTo>
                    <a:cubicBezTo>
                      <a:pt x="82168" y="390363"/>
                      <a:pt x="81650" y="389605"/>
                      <a:pt x="81437" y="388643"/>
                    </a:cubicBezTo>
                    <a:cubicBezTo>
                      <a:pt x="81223" y="387780"/>
                      <a:pt x="80600" y="386618"/>
                      <a:pt x="79982" y="386013"/>
                    </a:cubicBezTo>
                    <a:cubicBezTo>
                      <a:pt x="79364" y="385407"/>
                      <a:pt x="78638" y="384093"/>
                      <a:pt x="78371" y="383078"/>
                    </a:cubicBezTo>
                    <a:cubicBezTo>
                      <a:pt x="78056" y="382113"/>
                      <a:pt x="77275" y="380597"/>
                      <a:pt x="76605" y="379838"/>
                    </a:cubicBezTo>
                    <a:cubicBezTo>
                      <a:pt x="75730" y="378833"/>
                      <a:pt x="75361" y="377768"/>
                      <a:pt x="75345" y="376290"/>
                    </a:cubicBezTo>
                    <a:cubicBezTo>
                      <a:pt x="75307" y="372881"/>
                      <a:pt x="75839" y="370330"/>
                      <a:pt x="76602" y="370320"/>
                    </a:cubicBezTo>
                    <a:cubicBezTo>
                      <a:pt x="77009" y="370318"/>
                      <a:pt x="77606" y="369089"/>
                      <a:pt x="78098" y="367453"/>
                    </a:cubicBezTo>
                    <a:cubicBezTo>
                      <a:pt x="78538" y="365871"/>
                      <a:pt x="79235" y="364489"/>
                      <a:pt x="79691" y="364331"/>
                    </a:cubicBezTo>
                    <a:cubicBezTo>
                      <a:pt x="80857" y="363860"/>
                      <a:pt x="81307" y="363144"/>
                      <a:pt x="81289" y="361464"/>
                    </a:cubicBezTo>
                    <a:cubicBezTo>
                      <a:pt x="81280" y="360701"/>
                      <a:pt x="81672" y="359322"/>
                      <a:pt x="82120" y="358401"/>
                    </a:cubicBezTo>
                    <a:cubicBezTo>
                      <a:pt x="83067" y="356557"/>
                      <a:pt x="82994" y="354676"/>
                      <a:pt x="81965" y="353620"/>
                    </a:cubicBezTo>
                    <a:cubicBezTo>
                      <a:pt x="81555" y="353266"/>
                      <a:pt x="81087" y="352459"/>
                      <a:pt x="80877" y="351849"/>
                    </a:cubicBezTo>
                    <a:cubicBezTo>
                      <a:pt x="80718" y="351241"/>
                      <a:pt x="79994" y="350229"/>
                      <a:pt x="79325" y="349574"/>
                    </a:cubicBezTo>
                    <a:cubicBezTo>
                      <a:pt x="78501" y="348769"/>
                      <a:pt x="78083" y="347807"/>
                      <a:pt x="78070" y="346586"/>
                    </a:cubicBezTo>
                    <a:cubicBezTo>
                      <a:pt x="78049" y="344705"/>
                      <a:pt x="79139" y="341993"/>
                      <a:pt x="80053" y="341679"/>
                    </a:cubicBezTo>
                    <a:cubicBezTo>
                      <a:pt x="80357" y="341575"/>
                      <a:pt x="80748" y="340147"/>
                      <a:pt x="80883" y="338464"/>
                    </a:cubicBezTo>
                    <a:cubicBezTo>
                      <a:pt x="81111" y="336170"/>
                      <a:pt x="81456" y="335099"/>
                      <a:pt x="82363" y="334274"/>
                    </a:cubicBezTo>
                    <a:cubicBezTo>
                      <a:pt x="82966" y="333658"/>
                      <a:pt x="83517" y="332786"/>
                      <a:pt x="83512" y="332326"/>
                    </a:cubicBezTo>
                    <a:cubicBezTo>
                      <a:pt x="83507" y="331919"/>
                      <a:pt x="83757" y="331562"/>
                      <a:pt x="84012" y="331559"/>
                    </a:cubicBezTo>
                    <a:cubicBezTo>
                      <a:pt x="84317" y="331553"/>
                      <a:pt x="84517" y="331196"/>
                      <a:pt x="84513" y="330789"/>
                    </a:cubicBezTo>
                    <a:cubicBezTo>
                      <a:pt x="84508" y="330383"/>
                      <a:pt x="84758" y="330023"/>
                      <a:pt x="85064" y="330021"/>
                    </a:cubicBezTo>
                    <a:cubicBezTo>
                      <a:pt x="85828" y="330011"/>
                      <a:pt x="87536" y="328007"/>
                      <a:pt x="87525" y="327092"/>
                    </a:cubicBezTo>
                    <a:cubicBezTo>
                      <a:pt x="87522" y="326735"/>
                      <a:pt x="87722" y="326428"/>
                      <a:pt x="87925" y="326424"/>
                    </a:cubicBezTo>
                    <a:cubicBezTo>
                      <a:pt x="88179" y="326421"/>
                      <a:pt x="88631" y="325807"/>
                      <a:pt x="88979" y="325091"/>
                    </a:cubicBezTo>
                    <a:cubicBezTo>
                      <a:pt x="89574" y="323656"/>
                      <a:pt x="89022" y="315162"/>
                      <a:pt x="87708" y="306830"/>
                    </a:cubicBezTo>
                    <a:cubicBezTo>
                      <a:pt x="87379" y="304647"/>
                      <a:pt x="87081" y="300679"/>
                      <a:pt x="87001" y="298034"/>
                    </a:cubicBezTo>
                    <a:cubicBezTo>
                      <a:pt x="86906" y="294015"/>
                      <a:pt x="87049" y="293148"/>
                      <a:pt x="87806" y="292578"/>
                    </a:cubicBezTo>
                    <a:cubicBezTo>
                      <a:pt x="88513" y="292062"/>
                      <a:pt x="88853" y="290685"/>
                      <a:pt x="89218" y="286914"/>
                    </a:cubicBezTo>
                    <a:cubicBezTo>
                      <a:pt x="89583" y="283092"/>
                      <a:pt x="89925" y="281764"/>
                      <a:pt x="90631" y="281147"/>
                    </a:cubicBezTo>
                    <a:cubicBezTo>
                      <a:pt x="91236" y="280632"/>
                      <a:pt x="91680" y="279353"/>
                      <a:pt x="91866" y="277773"/>
                    </a:cubicBezTo>
                    <a:cubicBezTo>
                      <a:pt x="92139" y="274920"/>
                      <a:pt x="92926" y="272416"/>
                      <a:pt x="93538" y="272410"/>
                    </a:cubicBezTo>
                    <a:cubicBezTo>
                      <a:pt x="94097" y="272404"/>
                      <a:pt x="94882" y="269748"/>
                      <a:pt x="95255" y="266641"/>
                    </a:cubicBezTo>
                    <a:cubicBezTo>
                      <a:pt x="95392" y="265315"/>
                      <a:pt x="95736" y="264241"/>
                      <a:pt x="95991" y="264239"/>
                    </a:cubicBezTo>
                    <a:cubicBezTo>
                      <a:pt x="96704" y="264233"/>
                      <a:pt x="97484" y="261067"/>
                      <a:pt x="97746" y="257096"/>
                    </a:cubicBezTo>
                    <a:cubicBezTo>
                      <a:pt x="97875" y="255007"/>
                      <a:pt x="98303" y="252303"/>
                      <a:pt x="98748" y="251078"/>
                    </a:cubicBezTo>
                    <a:cubicBezTo>
                      <a:pt x="99191" y="249749"/>
                      <a:pt x="99376" y="248066"/>
                      <a:pt x="99208" y="246748"/>
                    </a:cubicBezTo>
                    <a:cubicBezTo>
                      <a:pt x="97499" y="234853"/>
                      <a:pt x="97513" y="231495"/>
                      <a:pt x="99216" y="229084"/>
                    </a:cubicBezTo>
                    <a:cubicBezTo>
                      <a:pt x="99769" y="228367"/>
                      <a:pt x="100361" y="226579"/>
                      <a:pt x="100598" y="225099"/>
                    </a:cubicBezTo>
                    <a:cubicBezTo>
                      <a:pt x="100835" y="223519"/>
                      <a:pt x="101428" y="221936"/>
                      <a:pt x="102083" y="221266"/>
                    </a:cubicBezTo>
                    <a:cubicBezTo>
                      <a:pt x="102686" y="220546"/>
                      <a:pt x="103131" y="219423"/>
                      <a:pt x="103121" y="218506"/>
                    </a:cubicBezTo>
                    <a:cubicBezTo>
                      <a:pt x="103109" y="217436"/>
                      <a:pt x="103607" y="216362"/>
                      <a:pt x="104663" y="215232"/>
                    </a:cubicBezTo>
                    <a:cubicBezTo>
                      <a:pt x="105518" y="214306"/>
                      <a:pt x="106520" y="212868"/>
                      <a:pt x="106968" y="212000"/>
                    </a:cubicBezTo>
                    <a:cubicBezTo>
                      <a:pt x="107417" y="211180"/>
                      <a:pt x="108068" y="210156"/>
                      <a:pt x="108419" y="209744"/>
                    </a:cubicBezTo>
                    <a:cubicBezTo>
                      <a:pt x="108823" y="209384"/>
                      <a:pt x="109121" y="208720"/>
                      <a:pt x="109117" y="208363"/>
                    </a:cubicBezTo>
                    <a:cubicBezTo>
                      <a:pt x="109112" y="207956"/>
                      <a:pt x="109766" y="207184"/>
                      <a:pt x="110624" y="206563"/>
                    </a:cubicBezTo>
                    <a:cubicBezTo>
                      <a:pt x="111482" y="205943"/>
                      <a:pt x="112134" y="205121"/>
                      <a:pt x="112131" y="204714"/>
                    </a:cubicBezTo>
                    <a:cubicBezTo>
                      <a:pt x="112125" y="204307"/>
                      <a:pt x="112580" y="203997"/>
                      <a:pt x="113140" y="203991"/>
                    </a:cubicBezTo>
                    <a:cubicBezTo>
                      <a:pt x="113699" y="203985"/>
                      <a:pt x="114155" y="203775"/>
                      <a:pt x="114153" y="203520"/>
                    </a:cubicBezTo>
                    <a:cubicBezTo>
                      <a:pt x="114146" y="202860"/>
                      <a:pt x="116408" y="200390"/>
                      <a:pt x="117019" y="200384"/>
                    </a:cubicBezTo>
                    <a:cubicBezTo>
                      <a:pt x="117274" y="200381"/>
                      <a:pt x="117776" y="199817"/>
                      <a:pt x="118073" y="199099"/>
                    </a:cubicBezTo>
                    <a:cubicBezTo>
                      <a:pt x="118521" y="198129"/>
                      <a:pt x="119027" y="197818"/>
                      <a:pt x="120198" y="197807"/>
                    </a:cubicBezTo>
                    <a:cubicBezTo>
                      <a:pt x="121012" y="197797"/>
                      <a:pt x="121721" y="197537"/>
                      <a:pt x="121719" y="197282"/>
                    </a:cubicBezTo>
                    <a:cubicBezTo>
                      <a:pt x="121715" y="196975"/>
                      <a:pt x="122069" y="196767"/>
                      <a:pt x="122477" y="196765"/>
                    </a:cubicBezTo>
                    <a:cubicBezTo>
                      <a:pt x="122884" y="196759"/>
                      <a:pt x="123236" y="196398"/>
                      <a:pt x="123230" y="195939"/>
                    </a:cubicBezTo>
                    <a:cubicBezTo>
                      <a:pt x="123225" y="195483"/>
                      <a:pt x="123931" y="194866"/>
                      <a:pt x="124742" y="194550"/>
                    </a:cubicBezTo>
                    <a:cubicBezTo>
                      <a:pt x="125653" y="194184"/>
                      <a:pt x="126409" y="193461"/>
                      <a:pt x="126554" y="192800"/>
                    </a:cubicBezTo>
                    <a:cubicBezTo>
                      <a:pt x="126751" y="192136"/>
                      <a:pt x="127051" y="191624"/>
                      <a:pt x="127305" y="191621"/>
                    </a:cubicBezTo>
                    <a:cubicBezTo>
                      <a:pt x="127610" y="191619"/>
                      <a:pt x="128417" y="190945"/>
                      <a:pt x="129223" y="190123"/>
                    </a:cubicBezTo>
                    <a:cubicBezTo>
                      <a:pt x="129976" y="189301"/>
                      <a:pt x="131088" y="188472"/>
                      <a:pt x="131646" y="188315"/>
                    </a:cubicBezTo>
                    <a:cubicBezTo>
                      <a:pt x="132254" y="188104"/>
                      <a:pt x="132807" y="187486"/>
                      <a:pt x="132954" y="186975"/>
                    </a:cubicBezTo>
                    <a:cubicBezTo>
                      <a:pt x="133100" y="186363"/>
                      <a:pt x="133655" y="185950"/>
                      <a:pt x="134317" y="185942"/>
                    </a:cubicBezTo>
                    <a:cubicBezTo>
                      <a:pt x="134877" y="185936"/>
                      <a:pt x="136090" y="185211"/>
                      <a:pt x="136997" y="184335"/>
                    </a:cubicBezTo>
                    <a:cubicBezTo>
                      <a:pt x="137903" y="183461"/>
                      <a:pt x="139115" y="182580"/>
                      <a:pt x="139723" y="182323"/>
                    </a:cubicBezTo>
                    <a:cubicBezTo>
                      <a:pt x="140331" y="182060"/>
                      <a:pt x="141236" y="181082"/>
                      <a:pt x="141634" y="180163"/>
                    </a:cubicBezTo>
                    <a:cubicBezTo>
                      <a:pt x="144120" y="174890"/>
                      <a:pt x="147533" y="170528"/>
                      <a:pt x="149110" y="170511"/>
                    </a:cubicBezTo>
                    <a:cubicBezTo>
                      <a:pt x="150129" y="170499"/>
                      <a:pt x="152457" y="169405"/>
                      <a:pt x="152452" y="168896"/>
                    </a:cubicBezTo>
                    <a:cubicBezTo>
                      <a:pt x="152449" y="168694"/>
                      <a:pt x="153257" y="168073"/>
                      <a:pt x="154218" y="167450"/>
                    </a:cubicBezTo>
                    <a:cubicBezTo>
                      <a:pt x="156240" y="166260"/>
                      <a:pt x="156286" y="165800"/>
                      <a:pt x="155128" y="162453"/>
                    </a:cubicBezTo>
                    <a:cubicBezTo>
                      <a:pt x="154341" y="160273"/>
                      <a:pt x="154338" y="159969"/>
                      <a:pt x="155088" y="158688"/>
                    </a:cubicBezTo>
                    <a:cubicBezTo>
                      <a:pt x="155537" y="157918"/>
                      <a:pt x="155883" y="157000"/>
                      <a:pt x="155878" y="156593"/>
                    </a:cubicBezTo>
                    <a:cubicBezTo>
                      <a:pt x="155874" y="156186"/>
                      <a:pt x="156425" y="155314"/>
                      <a:pt x="157129" y="154644"/>
                    </a:cubicBezTo>
                    <a:cubicBezTo>
                      <a:pt x="157784" y="154027"/>
                      <a:pt x="158634" y="152643"/>
                      <a:pt x="158928" y="151621"/>
                    </a:cubicBezTo>
                    <a:cubicBezTo>
                      <a:pt x="159273" y="150600"/>
                      <a:pt x="159923" y="149473"/>
                      <a:pt x="160428" y="149111"/>
                    </a:cubicBezTo>
                    <a:cubicBezTo>
                      <a:pt x="160933" y="148748"/>
                      <a:pt x="161580" y="147520"/>
                      <a:pt x="161874" y="146449"/>
                    </a:cubicBezTo>
                    <a:cubicBezTo>
                      <a:pt x="162167" y="145325"/>
                      <a:pt x="162965" y="143839"/>
                      <a:pt x="163618" y="143172"/>
                    </a:cubicBezTo>
                    <a:cubicBezTo>
                      <a:pt x="164324" y="142452"/>
                      <a:pt x="164875" y="141682"/>
                      <a:pt x="164872" y="141427"/>
                    </a:cubicBezTo>
                    <a:cubicBezTo>
                      <a:pt x="164869" y="141173"/>
                      <a:pt x="165424" y="140708"/>
                      <a:pt x="166133" y="140395"/>
                    </a:cubicBezTo>
                    <a:cubicBezTo>
                      <a:pt x="166843" y="140082"/>
                      <a:pt x="167395" y="139465"/>
                      <a:pt x="167391" y="139058"/>
                    </a:cubicBezTo>
                    <a:cubicBezTo>
                      <a:pt x="167382" y="138242"/>
                      <a:pt x="168445" y="137721"/>
                      <a:pt x="170225" y="137703"/>
                    </a:cubicBezTo>
                    <a:cubicBezTo>
                      <a:pt x="171854" y="137682"/>
                      <a:pt x="173474" y="136802"/>
                      <a:pt x="173463" y="135936"/>
                    </a:cubicBezTo>
                    <a:cubicBezTo>
                      <a:pt x="173460" y="135579"/>
                      <a:pt x="174010" y="134657"/>
                      <a:pt x="174663" y="133937"/>
                    </a:cubicBezTo>
                    <a:cubicBezTo>
                      <a:pt x="175669" y="132858"/>
                      <a:pt x="175912" y="131837"/>
                      <a:pt x="176183" y="128627"/>
                    </a:cubicBezTo>
                    <a:cubicBezTo>
                      <a:pt x="176312" y="126439"/>
                      <a:pt x="176491" y="124297"/>
                      <a:pt x="176537" y="123890"/>
                    </a:cubicBezTo>
                    <a:cubicBezTo>
                      <a:pt x="176618" y="123249"/>
                      <a:pt x="178966" y="122883"/>
                      <a:pt x="181298" y="122883"/>
                    </a:cubicBezTo>
                    <a:cubicBezTo>
                      <a:pt x="183042" y="122883"/>
                      <a:pt x="184775" y="123089"/>
                      <a:pt x="185543" y="123537"/>
                    </a:cubicBezTo>
                    <a:cubicBezTo>
                      <a:pt x="186260" y="123937"/>
                      <a:pt x="187386" y="124484"/>
                      <a:pt x="188102" y="124832"/>
                    </a:cubicBezTo>
                    <a:cubicBezTo>
                      <a:pt x="188846" y="125148"/>
                      <a:pt x="191249" y="125297"/>
                      <a:pt x="193913" y="125297"/>
                    </a:cubicBezTo>
                    <a:cubicBezTo>
                      <a:pt x="197108" y="125297"/>
                      <a:pt x="200677" y="125081"/>
                      <a:pt x="202199" y="124677"/>
                    </a:cubicBezTo>
                    <a:cubicBezTo>
                      <a:pt x="206004" y="123616"/>
                      <a:pt x="208155" y="120183"/>
                      <a:pt x="207352" y="116628"/>
                    </a:cubicBezTo>
                    <a:cubicBezTo>
                      <a:pt x="207085" y="115563"/>
                      <a:pt x="206637" y="111800"/>
                      <a:pt x="206294" y="108342"/>
                    </a:cubicBezTo>
                    <a:cubicBezTo>
                      <a:pt x="205552" y="100898"/>
                      <a:pt x="205232" y="99661"/>
                      <a:pt x="204325" y="99661"/>
                    </a:cubicBezTo>
                    <a:cubicBezTo>
                      <a:pt x="204322" y="99661"/>
                      <a:pt x="204317" y="99661"/>
                      <a:pt x="204314" y="99661"/>
                    </a:cubicBezTo>
                    <a:cubicBezTo>
                      <a:pt x="204302" y="99661"/>
                      <a:pt x="204291" y="99661"/>
                      <a:pt x="204280" y="99661"/>
                    </a:cubicBezTo>
                    <a:cubicBezTo>
                      <a:pt x="203600" y="99661"/>
                      <a:pt x="203532" y="99386"/>
                      <a:pt x="202526" y="94541"/>
                    </a:cubicBezTo>
                    <a:cubicBezTo>
                      <a:pt x="202203" y="92966"/>
                      <a:pt x="201524" y="91293"/>
                      <a:pt x="200959" y="90793"/>
                    </a:cubicBezTo>
                    <a:cubicBezTo>
                      <a:pt x="200239" y="90188"/>
                      <a:pt x="199920" y="88868"/>
                      <a:pt x="199578" y="85567"/>
                    </a:cubicBezTo>
                    <a:cubicBezTo>
                      <a:pt x="199289" y="82516"/>
                      <a:pt x="198916" y="80942"/>
                      <a:pt x="198299" y="80286"/>
                    </a:cubicBezTo>
                    <a:cubicBezTo>
                      <a:pt x="197113" y="79028"/>
                      <a:pt x="196733" y="76740"/>
                      <a:pt x="196662" y="70429"/>
                    </a:cubicBezTo>
                    <a:cubicBezTo>
                      <a:pt x="196594" y="64323"/>
                      <a:pt x="196879" y="62488"/>
                      <a:pt x="198086" y="61151"/>
                    </a:cubicBezTo>
                    <a:cubicBezTo>
                      <a:pt x="198691" y="60534"/>
                      <a:pt x="199130" y="58898"/>
                      <a:pt x="199308" y="56657"/>
                    </a:cubicBezTo>
                    <a:cubicBezTo>
                      <a:pt x="199491" y="54723"/>
                      <a:pt x="200074" y="52271"/>
                      <a:pt x="200572" y="51250"/>
                    </a:cubicBezTo>
                    <a:cubicBezTo>
                      <a:pt x="201170" y="50021"/>
                      <a:pt x="201507" y="48285"/>
                      <a:pt x="201486" y="46352"/>
                    </a:cubicBezTo>
                    <a:cubicBezTo>
                      <a:pt x="201447" y="42894"/>
                      <a:pt x="202667" y="38145"/>
                      <a:pt x="203681" y="37779"/>
                    </a:cubicBezTo>
                    <a:cubicBezTo>
                      <a:pt x="204087" y="37621"/>
                      <a:pt x="204733" y="36240"/>
                      <a:pt x="205124" y="34760"/>
                    </a:cubicBezTo>
                    <a:cubicBezTo>
                      <a:pt x="205566" y="33276"/>
                      <a:pt x="206261" y="31793"/>
                      <a:pt x="206665" y="31433"/>
                    </a:cubicBezTo>
                    <a:cubicBezTo>
                      <a:pt x="207068" y="31074"/>
                      <a:pt x="207563" y="29897"/>
                      <a:pt x="207704" y="28826"/>
                    </a:cubicBezTo>
                    <a:cubicBezTo>
                      <a:pt x="207896" y="27703"/>
                      <a:pt x="208191" y="26837"/>
                      <a:pt x="208446" y="26833"/>
                    </a:cubicBezTo>
                    <a:cubicBezTo>
                      <a:pt x="208701" y="26831"/>
                      <a:pt x="208899" y="26420"/>
                      <a:pt x="208894" y="25912"/>
                    </a:cubicBezTo>
                    <a:cubicBezTo>
                      <a:pt x="208887" y="25350"/>
                      <a:pt x="209337" y="24531"/>
                      <a:pt x="209891" y="24016"/>
                    </a:cubicBezTo>
                    <a:cubicBezTo>
                      <a:pt x="210445" y="23501"/>
                      <a:pt x="210893" y="22632"/>
                      <a:pt x="210888" y="22123"/>
                    </a:cubicBezTo>
                    <a:cubicBezTo>
                      <a:pt x="210882" y="21614"/>
                      <a:pt x="211431" y="20589"/>
                      <a:pt x="212135" y="19870"/>
                    </a:cubicBezTo>
                    <a:cubicBezTo>
                      <a:pt x="212840" y="19148"/>
                      <a:pt x="213391" y="18378"/>
                      <a:pt x="213387" y="18123"/>
                    </a:cubicBezTo>
                    <a:cubicBezTo>
                      <a:pt x="213385" y="17819"/>
                      <a:pt x="213637" y="17614"/>
                      <a:pt x="213892" y="17612"/>
                    </a:cubicBezTo>
                    <a:cubicBezTo>
                      <a:pt x="214198" y="17608"/>
                      <a:pt x="214397" y="17199"/>
                      <a:pt x="214390" y="16640"/>
                    </a:cubicBezTo>
                    <a:cubicBezTo>
                      <a:pt x="214378" y="15569"/>
                      <a:pt x="217393" y="11973"/>
                      <a:pt x="218308" y="11964"/>
                    </a:cubicBezTo>
                    <a:cubicBezTo>
                      <a:pt x="218665" y="11959"/>
                      <a:pt x="218915" y="11602"/>
                      <a:pt x="218910" y="11192"/>
                    </a:cubicBezTo>
                    <a:cubicBezTo>
                      <a:pt x="218906" y="10735"/>
                      <a:pt x="219510" y="10168"/>
                      <a:pt x="220270" y="9855"/>
                    </a:cubicBezTo>
                    <a:cubicBezTo>
                      <a:pt x="222397" y="9015"/>
                      <a:pt x="225766" y="5161"/>
                      <a:pt x="226151" y="3122"/>
                    </a:cubicBezTo>
                    <a:cubicBezTo>
                      <a:pt x="226438" y="1489"/>
                      <a:pt x="226640" y="1285"/>
                      <a:pt x="228519" y="957"/>
                    </a:cubicBezTo>
                    <a:cubicBezTo>
                      <a:pt x="229182" y="835"/>
                      <a:pt x="230436" y="773"/>
                      <a:pt x="231854" y="770"/>
                    </a:cubicBezTo>
                    <a:cubicBezTo>
                      <a:pt x="232933" y="770"/>
                      <a:pt x="234107" y="810"/>
                      <a:pt x="235186" y="887"/>
                    </a:cubicBezTo>
                    <a:cubicBezTo>
                      <a:pt x="238752" y="1150"/>
                      <a:pt x="239975" y="1393"/>
                      <a:pt x="240697" y="2148"/>
                    </a:cubicBezTo>
                    <a:cubicBezTo>
                      <a:pt x="241140" y="2622"/>
                      <a:pt x="241630" y="2861"/>
                      <a:pt x="242197" y="2861"/>
                    </a:cubicBezTo>
                    <a:cubicBezTo>
                      <a:pt x="243075" y="2861"/>
                      <a:pt x="244141" y="2286"/>
                      <a:pt x="245520" y="1127"/>
                    </a:cubicBezTo>
                    <a:cubicBezTo>
                      <a:pt x="246467" y="302"/>
                      <a:pt x="246927" y="0"/>
                      <a:pt x="248216" y="0"/>
                    </a:cubicBezTo>
                    <a:close/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3">
                <a:extLst>
                  <a:ext uri="{FF2B5EF4-FFF2-40B4-BE49-F238E27FC236}">
                    <a16:creationId xmlns:a16="http://schemas.microsoft.com/office/drawing/2014/main" id="{A0A850E1-6DBB-46AB-B32D-9C6316DA4BF7}"/>
                  </a:ext>
                </a:extLst>
              </p:cNvPr>
              <p:cNvGrpSpPr/>
              <p:nvPr/>
            </p:nvGrpSpPr>
            <p:grpSpPr>
              <a:xfrm>
                <a:off x="5583732" y="11047359"/>
                <a:ext cx="349577" cy="1090477"/>
                <a:chOff x="5583732" y="11047359"/>
                <a:chExt cx="349577" cy="1090477"/>
              </a:xfrm>
              <a:solidFill>
                <a:srgbClr val="637079"/>
              </a:solidFill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E0E13978-B4BE-4174-A74D-00BA1D70042A}"/>
                    </a:ext>
                  </a:extLst>
                </p:cNvPr>
                <p:cNvSpPr/>
                <p:nvPr/>
              </p:nvSpPr>
              <p:spPr>
                <a:xfrm>
                  <a:off x="5727107" y="12050875"/>
                  <a:ext cx="145739" cy="86960"/>
                </a:xfrm>
                <a:custGeom>
                  <a:avLst/>
                  <a:gdLst>
                    <a:gd name="connsiteX0" fmla="*/ 7721 w 145739"/>
                    <a:gd name="connsiteY0" fmla="*/ 5858 h 86960"/>
                    <a:gd name="connsiteX1" fmla="*/ 4335 w 145739"/>
                    <a:gd name="connsiteY1" fmla="*/ 17219 h 86960"/>
                    <a:gd name="connsiteX2" fmla="*/ 15 w 145739"/>
                    <a:gd name="connsiteY2" fmla="*/ 40261 h 86960"/>
                    <a:gd name="connsiteX3" fmla="*/ 0 w 145739"/>
                    <a:gd name="connsiteY3" fmla="*/ 63489 h 86960"/>
                    <a:gd name="connsiteX4" fmla="*/ 8597 w 145739"/>
                    <a:gd name="connsiteY4" fmla="*/ 68809 h 86960"/>
                    <a:gd name="connsiteX5" fmla="*/ 89639 w 145739"/>
                    <a:gd name="connsiteY5" fmla="*/ 80518 h 86960"/>
                    <a:gd name="connsiteX6" fmla="*/ 122736 w 145739"/>
                    <a:gd name="connsiteY6" fmla="*/ 86961 h 86960"/>
                    <a:gd name="connsiteX7" fmla="*/ 143351 w 145739"/>
                    <a:gd name="connsiteY7" fmla="*/ 79064 h 86960"/>
                    <a:gd name="connsiteX8" fmla="*/ 145740 w 145739"/>
                    <a:gd name="connsiteY8" fmla="*/ 70327 h 86960"/>
                    <a:gd name="connsiteX9" fmla="*/ 117139 w 145739"/>
                    <a:gd name="connsiteY9" fmla="*/ 48605 h 86960"/>
                    <a:gd name="connsiteX10" fmla="*/ 105935 w 145739"/>
                    <a:gd name="connsiteY10" fmla="*/ 38886 h 86960"/>
                    <a:gd name="connsiteX11" fmla="*/ 94024 w 145739"/>
                    <a:gd name="connsiteY11" fmla="*/ 33725 h 86960"/>
                    <a:gd name="connsiteX12" fmla="*/ 87245 w 145739"/>
                    <a:gd name="connsiteY12" fmla="*/ 29238 h 86960"/>
                    <a:gd name="connsiteX13" fmla="*/ 58947 w 145739"/>
                    <a:gd name="connsiteY13" fmla="*/ 0 h 86960"/>
                    <a:gd name="connsiteX14" fmla="*/ 7721 w 145739"/>
                    <a:gd name="connsiteY14" fmla="*/ 5858 h 8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5739" h="86960">
                      <a:moveTo>
                        <a:pt x="7721" y="5858"/>
                      </a:moveTo>
                      <a:lnTo>
                        <a:pt x="4335" y="17219"/>
                      </a:lnTo>
                      <a:lnTo>
                        <a:pt x="15" y="40261"/>
                      </a:lnTo>
                      <a:lnTo>
                        <a:pt x="0" y="63489"/>
                      </a:lnTo>
                      <a:lnTo>
                        <a:pt x="8597" y="68809"/>
                      </a:lnTo>
                      <a:lnTo>
                        <a:pt x="89639" y="80518"/>
                      </a:lnTo>
                      <a:lnTo>
                        <a:pt x="122736" y="86961"/>
                      </a:lnTo>
                      <a:lnTo>
                        <a:pt x="143351" y="79064"/>
                      </a:lnTo>
                      <a:lnTo>
                        <a:pt x="145740" y="70327"/>
                      </a:lnTo>
                      <a:lnTo>
                        <a:pt x="117139" y="48605"/>
                      </a:lnTo>
                      <a:lnTo>
                        <a:pt x="105935" y="38886"/>
                      </a:lnTo>
                      <a:lnTo>
                        <a:pt x="94024" y="33725"/>
                      </a:lnTo>
                      <a:cubicBezTo>
                        <a:pt x="91577" y="32441"/>
                        <a:pt x="89318" y="30946"/>
                        <a:pt x="87245" y="29238"/>
                      </a:cubicBezTo>
                      <a:cubicBezTo>
                        <a:pt x="84605" y="27562"/>
                        <a:pt x="75173" y="17816"/>
                        <a:pt x="58947" y="0"/>
                      </a:cubicBezTo>
                      <a:lnTo>
                        <a:pt x="7721" y="5858"/>
                      </a:ln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058B5C3C-3B09-4536-9888-5DC4B3AC0743}"/>
                    </a:ext>
                  </a:extLst>
                </p:cNvPr>
                <p:cNvSpPr/>
                <p:nvPr/>
              </p:nvSpPr>
              <p:spPr>
                <a:xfrm>
                  <a:off x="5583732" y="11958545"/>
                  <a:ext cx="79844" cy="161451"/>
                </a:xfrm>
                <a:custGeom>
                  <a:avLst/>
                  <a:gdLst>
                    <a:gd name="connsiteX0" fmla="*/ 23663 w 79844"/>
                    <a:gd name="connsiteY0" fmla="*/ 0 h 161451"/>
                    <a:gd name="connsiteX1" fmla="*/ 19320 w 79844"/>
                    <a:gd name="connsiteY1" fmla="*/ 2941 h 161451"/>
                    <a:gd name="connsiteX2" fmla="*/ 6944 w 79844"/>
                    <a:gd name="connsiteY2" fmla="*/ 14386 h 161451"/>
                    <a:gd name="connsiteX3" fmla="*/ 6198 w 79844"/>
                    <a:gd name="connsiteY3" fmla="*/ 15227 h 161451"/>
                    <a:gd name="connsiteX4" fmla="*/ 5400 w 79844"/>
                    <a:gd name="connsiteY4" fmla="*/ 16025 h 161451"/>
                    <a:gd name="connsiteX5" fmla="*/ 4576 w 79844"/>
                    <a:gd name="connsiteY5" fmla="*/ 16809 h 161451"/>
                    <a:gd name="connsiteX6" fmla="*/ 3753 w 79844"/>
                    <a:gd name="connsiteY6" fmla="*/ 17591 h 161451"/>
                    <a:gd name="connsiteX7" fmla="*/ 2955 w 79844"/>
                    <a:gd name="connsiteY7" fmla="*/ 18392 h 161451"/>
                    <a:gd name="connsiteX8" fmla="*/ 2207 w 79844"/>
                    <a:gd name="connsiteY8" fmla="*/ 19226 h 161451"/>
                    <a:gd name="connsiteX9" fmla="*/ 1537 w 79844"/>
                    <a:gd name="connsiteY9" fmla="*/ 20115 h 161451"/>
                    <a:gd name="connsiteX10" fmla="*/ 969 w 79844"/>
                    <a:gd name="connsiteY10" fmla="*/ 21078 h 161451"/>
                    <a:gd name="connsiteX11" fmla="*/ 529 w 79844"/>
                    <a:gd name="connsiteY11" fmla="*/ 22129 h 161451"/>
                    <a:gd name="connsiteX12" fmla="*/ 234 w 79844"/>
                    <a:gd name="connsiteY12" fmla="*/ 23281 h 161451"/>
                    <a:gd name="connsiteX13" fmla="*/ 68 w 79844"/>
                    <a:gd name="connsiteY13" fmla="*/ 24522 h 161451"/>
                    <a:gd name="connsiteX14" fmla="*/ 4 w 79844"/>
                    <a:gd name="connsiteY14" fmla="*/ 25836 h 161451"/>
                    <a:gd name="connsiteX15" fmla="*/ 16 w 79844"/>
                    <a:gd name="connsiteY15" fmla="*/ 27200 h 161451"/>
                    <a:gd name="connsiteX16" fmla="*/ 79 w 79844"/>
                    <a:gd name="connsiteY16" fmla="*/ 28603 h 161451"/>
                    <a:gd name="connsiteX17" fmla="*/ 169 w 79844"/>
                    <a:gd name="connsiteY17" fmla="*/ 30023 h 161451"/>
                    <a:gd name="connsiteX18" fmla="*/ 258 w 79844"/>
                    <a:gd name="connsiteY18" fmla="*/ 31445 h 161451"/>
                    <a:gd name="connsiteX19" fmla="*/ 322 w 79844"/>
                    <a:gd name="connsiteY19" fmla="*/ 32846 h 161451"/>
                    <a:gd name="connsiteX20" fmla="*/ 334 w 79844"/>
                    <a:gd name="connsiteY20" fmla="*/ 34212 h 161451"/>
                    <a:gd name="connsiteX21" fmla="*/ 2100 w 79844"/>
                    <a:gd name="connsiteY21" fmla="*/ 40535 h 161451"/>
                    <a:gd name="connsiteX22" fmla="*/ 4270 w 79844"/>
                    <a:gd name="connsiteY22" fmla="*/ 45883 h 161451"/>
                    <a:gd name="connsiteX23" fmla="*/ 7593 w 79844"/>
                    <a:gd name="connsiteY23" fmla="*/ 82369 h 161451"/>
                    <a:gd name="connsiteX24" fmla="*/ 16103 w 79844"/>
                    <a:gd name="connsiteY24" fmla="*/ 117994 h 161451"/>
                    <a:gd name="connsiteX25" fmla="*/ 28220 w 79844"/>
                    <a:gd name="connsiteY25" fmla="*/ 137615 h 161451"/>
                    <a:gd name="connsiteX26" fmla="*/ 41919 w 79844"/>
                    <a:gd name="connsiteY26" fmla="*/ 150422 h 161451"/>
                    <a:gd name="connsiteX27" fmla="*/ 52797 w 79844"/>
                    <a:gd name="connsiteY27" fmla="*/ 157172 h 161451"/>
                    <a:gd name="connsiteX28" fmla="*/ 64379 w 79844"/>
                    <a:gd name="connsiteY28" fmla="*/ 161452 h 161451"/>
                    <a:gd name="connsiteX29" fmla="*/ 65761 w 79844"/>
                    <a:gd name="connsiteY29" fmla="*/ 160826 h 161451"/>
                    <a:gd name="connsiteX30" fmla="*/ 67212 w 79844"/>
                    <a:gd name="connsiteY30" fmla="*/ 160346 h 161451"/>
                    <a:gd name="connsiteX31" fmla="*/ 68697 w 79844"/>
                    <a:gd name="connsiteY31" fmla="*/ 159943 h 161451"/>
                    <a:gd name="connsiteX32" fmla="*/ 70184 w 79844"/>
                    <a:gd name="connsiteY32" fmla="*/ 159539 h 161451"/>
                    <a:gd name="connsiteX33" fmla="*/ 71635 w 79844"/>
                    <a:gd name="connsiteY33" fmla="*/ 159059 h 161451"/>
                    <a:gd name="connsiteX34" fmla="*/ 73015 w 79844"/>
                    <a:gd name="connsiteY34" fmla="*/ 158430 h 161451"/>
                    <a:gd name="connsiteX35" fmla="*/ 74290 w 79844"/>
                    <a:gd name="connsiteY35" fmla="*/ 157575 h 161451"/>
                    <a:gd name="connsiteX36" fmla="*/ 75425 w 79844"/>
                    <a:gd name="connsiteY36" fmla="*/ 156420 h 161451"/>
                    <a:gd name="connsiteX37" fmla="*/ 76383 w 79844"/>
                    <a:gd name="connsiteY37" fmla="*/ 154887 h 161451"/>
                    <a:gd name="connsiteX38" fmla="*/ 77143 w 79844"/>
                    <a:gd name="connsiteY38" fmla="*/ 152933 h 161451"/>
                    <a:gd name="connsiteX39" fmla="*/ 77727 w 79844"/>
                    <a:gd name="connsiteY39" fmla="*/ 150600 h 161451"/>
                    <a:gd name="connsiteX40" fmla="*/ 78170 w 79844"/>
                    <a:gd name="connsiteY40" fmla="*/ 147970 h 161451"/>
                    <a:gd name="connsiteX41" fmla="*/ 78507 w 79844"/>
                    <a:gd name="connsiteY41" fmla="*/ 145111 h 161451"/>
                    <a:gd name="connsiteX42" fmla="*/ 78775 w 79844"/>
                    <a:gd name="connsiteY42" fmla="*/ 142103 h 161451"/>
                    <a:gd name="connsiteX43" fmla="*/ 79007 w 79844"/>
                    <a:gd name="connsiteY43" fmla="*/ 139023 h 161451"/>
                    <a:gd name="connsiteX44" fmla="*/ 79239 w 79844"/>
                    <a:gd name="connsiteY44" fmla="*/ 135938 h 161451"/>
                    <a:gd name="connsiteX45" fmla="*/ 79506 w 79844"/>
                    <a:gd name="connsiteY45" fmla="*/ 132934 h 161451"/>
                    <a:gd name="connsiteX46" fmla="*/ 79844 w 79844"/>
                    <a:gd name="connsiteY46" fmla="*/ 130076 h 161451"/>
                    <a:gd name="connsiteX47" fmla="*/ 77328 w 79844"/>
                    <a:gd name="connsiteY47" fmla="*/ 101386 h 161451"/>
                    <a:gd name="connsiteX48" fmla="*/ 74818 w 79844"/>
                    <a:gd name="connsiteY48" fmla="*/ 72899 h 161451"/>
                    <a:gd name="connsiteX49" fmla="*/ 70527 w 79844"/>
                    <a:gd name="connsiteY49" fmla="*/ 50896 h 161451"/>
                    <a:gd name="connsiteX50" fmla="*/ 71939 w 79844"/>
                    <a:gd name="connsiteY50" fmla="*/ 39412 h 161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79844" h="161451">
                      <a:moveTo>
                        <a:pt x="23663" y="0"/>
                      </a:moveTo>
                      <a:lnTo>
                        <a:pt x="19320" y="2941"/>
                      </a:lnTo>
                      <a:lnTo>
                        <a:pt x="6944" y="14386"/>
                      </a:lnTo>
                      <a:cubicBezTo>
                        <a:pt x="6695" y="14668"/>
                        <a:pt x="6454" y="14951"/>
                        <a:pt x="6198" y="15227"/>
                      </a:cubicBezTo>
                      <a:cubicBezTo>
                        <a:pt x="5939" y="15499"/>
                        <a:pt x="5669" y="15762"/>
                        <a:pt x="5400" y="16025"/>
                      </a:cubicBezTo>
                      <a:lnTo>
                        <a:pt x="4576" y="16809"/>
                      </a:lnTo>
                      <a:lnTo>
                        <a:pt x="3753" y="17591"/>
                      </a:lnTo>
                      <a:cubicBezTo>
                        <a:pt x="3482" y="17854"/>
                        <a:pt x="3213" y="18117"/>
                        <a:pt x="2955" y="18392"/>
                      </a:cubicBezTo>
                      <a:cubicBezTo>
                        <a:pt x="2697" y="18662"/>
                        <a:pt x="2444" y="18936"/>
                        <a:pt x="2207" y="19226"/>
                      </a:cubicBezTo>
                      <a:cubicBezTo>
                        <a:pt x="1971" y="19513"/>
                        <a:pt x="1743" y="19808"/>
                        <a:pt x="1537" y="20115"/>
                      </a:cubicBezTo>
                      <a:cubicBezTo>
                        <a:pt x="1330" y="20425"/>
                        <a:pt x="1136" y="20744"/>
                        <a:pt x="969" y="21078"/>
                      </a:cubicBezTo>
                      <a:cubicBezTo>
                        <a:pt x="799" y="21417"/>
                        <a:pt x="649" y="21768"/>
                        <a:pt x="529" y="22129"/>
                      </a:cubicBezTo>
                      <a:cubicBezTo>
                        <a:pt x="404" y="22503"/>
                        <a:pt x="309" y="22892"/>
                        <a:pt x="234" y="23281"/>
                      </a:cubicBezTo>
                      <a:cubicBezTo>
                        <a:pt x="156" y="23690"/>
                        <a:pt x="105" y="24107"/>
                        <a:pt x="68" y="24522"/>
                      </a:cubicBezTo>
                      <a:cubicBezTo>
                        <a:pt x="29" y="24958"/>
                        <a:pt x="12" y="25397"/>
                        <a:pt x="4" y="25836"/>
                      </a:cubicBezTo>
                      <a:cubicBezTo>
                        <a:pt x="-5" y="26289"/>
                        <a:pt x="4" y="26746"/>
                        <a:pt x="16" y="27200"/>
                      </a:cubicBezTo>
                      <a:cubicBezTo>
                        <a:pt x="29" y="27667"/>
                        <a:pt x="54" y="28135"/>
                        <a:pt x="79" y="28603"/>
                      </a:cubicBezTo>
                      <a:cubicBezTo>
                        <a:pt x="105" y="29077"/>
                        <a:pt x="139" y="29552"/>
                        <a:pt x="169" y="30023"/>
                      </a:cubicBezTo>
                      <a:cubicBezTo>
                        <a:pt x="199" y="30497"/>
                        <a:pt x="233" y="30970"/>
                        <a:pt x="258" y="31445"/>
                      </a:cubicBezTo>
                      <a:cubicBezTo>
                        <a:pt x="284" y="31910"/>
                        <a:pt x="309" y="32378"/>
                        <a:pt x="322" y="32846"/>
                      </a:cubicBezTo>
                      <a:cubicBezTo>
                        <a:pt x="334" y="33303"/>
                        <a:pt x="330" y="33756"/>
                        <a:pt x="334" y="34212"/>
                      </a:cubicBezTo>
                      <a:lnTo>
                        <a:pt x="2100" y="40535"/>
                      </a:lnTo>
                      <a:lnTo>
                        <a:pt x="4270" y="45883"/>
                      </a:lnTo>
                      <a:lnTo>
                        <a:pt x="7593" y="82369"/>
                      </a:lnTo>
                      <a:lnTo>
                        <a:pt x="16103" y="117994"/>
                      </a:lnTo>
                      <a:lnTo>
                        <a:pt x="28220" y="137615"/>
                      </a:lnTo>
                      <a:lnTo>
                        <a:pt x="41919" y="150422"/>
                      </a:lnTo>
                      <a:lnTo>
                        <a:pt x="52797" y="157172"/>
                      </a:lnTo>
                      <a:lnTo>
                        <a:pt x="64379" y="161452"/>
                      </a:lnTo>
                      <a:cubicBezTo>
                        <a:pt x="64839" y="161245"/>
                        <a:pt x="65290" y="161010"/>
                        <a:pt x="65761" y="160826"/>
                      </a:cubicBezTo>
                      <a:cubicBezTo>
                        <a:pt x="66235" y="160639"/>
                        <a:pt x="66724" y="160493"/>
                        <a:pt x="67212" y="160346"/>
                      </a:cubicBezTo>
                      <a:lnTo>
                        <a:pt x="68697" y="159943"/>
                      </a:lnTo>
                      <a:lnTo>
                        <a:pt x="70184" y="159539"/>
                      </a:lnTo>
                      <a:cubicBezTo>
                        <a:pt x="70671" y="159393"/>
                        <a:pt x="71160" y="159246"/>
                        <a:pt x="71635" y="159059"/>
                      </a:cubicBezTo>
                      <a:cubicBezTo>
                        <a:pt x="72106" y="158874"/>
                        <a:pt x="72574" y="158675"/>
                        <a:pt x="73015" y="158430"/>
                      </a:cubicBezTo>
                      <a:cubicBezTo>
                        <a:pt x="73462" y="158179"/>
                        <a:pt x="73897" y="157903"/>
                        <a:pt x="74290" y="157575"/>
                      </a:cubicBezTo>
                      <a:cubicBezTo>
                        <a:pt x="74705" y="157228"/>
                        <a:pt x="75093" y="156844"/>
                        <a:pt x="75425" y="156420"/>
                      </a:cubicBezTo>
                      <a:cubicBezTo>
                        <a:pt x="75795" y="155943"/>
                        <a:pt x="76117" y="155428"/>
                        <a:pt x="76383" y="154887"/>
                      </a:cubicBezTo>
                      <a:cubicBezTo>
                        <a:pt x="76693" y="154260"/>
                        <a:pt x="76934" y="153599"/>
                        <a:pt x="77143" y="152933"/>
                      </a:cubicBezTo>
                      <a:cubicBezTo>
                        <a:pt x="77383" y="152169"/>
                        <a:pt x="77564" y="151384"/>
                        <a:pt x="77727" y="150600"/>
                      </a:cubicBezTo>
                      <a:cubicBezTo>
                        <a:pt x="77907" y="149728"/>
                        <a:pt x="78045" y="148850"/>
                        <a:pt x="78170" y="147970"/>
                      </a:cubicBezTo>
                      <a:cubicBezTo>
                        <a:pt x="78305" y="147019"/>
                        <a:pt x="78409" y="146066"/>
                        <a:pt x="78507" y="145111"/>
                      </a:cubicBezTo>
                      <a:cubicBezTo>
                        <a:pt x="78611" y="144111"/>
                        <a:pt x="78693" y="143108"/>
                        <a:pt x="78775" y="142103"/>
                      </a:cubicBezTo>
                      <a:cubicBezTo>
                        <a:pt x="78859" y="141076"/>
                        <a:pt x="78930" y="140050"/>
                        <a:pt x="79007" y="139023"/>
                      </a:cubicBezTo>
                      <a:cubicBezTo>
                        <a:pt x="79084" y="137995"/>
                        <a:pt x="79155" y="136966"/>
                        <a:pt x="79239" y="135938"/>
                      </a:cubicBezTo>
                      <a:cubicBezTo>
                        <a:pt x="79321" y="134938"/>
                        <a:pt x="79403" y="133935"/>
                        <a:pt x="79506" y="132934"/>
                      </a:cubicBezTo>
                      <a:cubicBezTo>
                        <a:pt x="79604" y="131980"/>
                        <a:pt x="79732" y="131029"/>
                        <a:pt x="79844" y="130076"/>
                      </a:cubicBezTo>
                      <a:lnTo>
                        <a:pt x="77328" y="101386"/>
                      </a:lnTo>
                      <a:lnTo>
                        <a:pt x="74818" y="72899"/>
                      </a:lnTo>
                      <a:lnTo>
                        <a:pt x="70527" y="50896"/>
                      </a:lnTo>
                      <a:lnTo>
                        <a:pt x="71939" y="39412"/>
                      </a:lnTo>
                      <a:close/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284D9D04-6FCD-41F0-A161-7778418F3C1A}"/>
                    </a:ext>
                  </a:extLst>
                </p:cNvPr>
                <p:cNvSpPr/>
                <p:nvPr/>
              </p:nvSpPr>
              <p:spPr>
                <a:xfrm>
                  <a:off x="5759793" y="11047359"/>
                  <a:ext cx="115912" cy="137796"/>
                </a:xfrm>
                <a:custGeom>
                  <a:avLst/>
                  <a:gdLst>
                    <a:gd name="connsiteX0" fmla="*/ 107177 w 115912"/>
                    <a:gd name="connsiteY0" fmla="*/ 41723 h 137796"/>
                    <a:gd name="connsiteX1" fmla="*/ 109420 w 115912"/>
                    <a:gd name="connsiteY1" fmla="*/ 38601 h 137796"/>
                    <a:gd name="connsiteX2" fmla="*/ 114661 w 115912"/>
                    <a:gd name="connsiteY2" fmla="*/ 28105 h 137796"/>
                    <a:gd name="connsiteX3" fmla="*/ 115913 w 115912"/>
                    <a:gd name="connsiteY3" fmla="*/ 20966 h 137796"/>
                    <a:gd name="connsiteX4" fmla="*/ 113079 w 115912"/>
                    <a:gd name="connsiteY4" fmla="*/ 13204 h 137796"/>
                    <a:gd name="connsiteX5" fmla="*/ 108105 w 115912"/>
                    <a:gd name="connsiteY5" fmla="*/ 8772 h 137796"/>
                    <a:gd name="connsiteX6" fmla="*/ 103927 w 115912"/>
                    <a:gd name="connsiteY6" fmla="*/ 6379 h 137796"/>
                    <a:gd name="connsiteX7" fmla="*/ 90892 w 115912"/>
                    <a:gd name="connsiteY7" fmla="*/ 5199 h 137796"/>
                    <a:gd name="connsiteX8" fmla="*/ 69558 w 115912"/>
                    <a:gd name="connsiteY8" fmla="*/ 5217 h 137796"/>
                    <a:gd name="connsiteX9" fmla="*/ 63926 w 115912"/>
                    <a:gd name="connsiteY9" fmla="*/ 4485 h 137796"/>
                    <a:gd name="connsiteX10" fmla="*/ 52289 w 115912"/>
                    <a:gd name="connsiteY10" fmla="*/ 0 h 137796"/>
                    <a:gd name="connsiteX11" fmla="*/ 46648 w 115912"/>
                    <a:gd name="connsiteY11" fmla="*/ 4394 h 137796"/>
                    <a:gd name="connsiteX12" fmla="*/ 44936 w 115912"/>
                    <a:gd name="connsiteY12" fmla="*/ 2084 h 137796"/>
                    <a:gd name="connsiteX13" fmla="*/ 44357 w 115912"/>
                    <a:gd name="connsiteY13" fmla="*/ 2018 h 137796"/>
                    <a:gd name="connsiteX14" fmla="*/ 41387 w 115912"/>
                    <a:gd name="connsiteY14" fmla="*/ 6167 h 137796"/>
                    <a:gd name="connsiteX15" fmla="*/ 40043 w 115912"/>
                    <a:gd name="connsiteY15" fmla="*/ 7218 h 137796"/>
                    <a:gd name="connsiteX16" fmla="*/ 38761 w 115912"/>
                    <a:gd name="connsiteY16" fmla="*/ 7257 h 137796"/>
                    <a:gd name="connsiteX17" fmla="*/ 33402 w 115912"/>
                    <a:gd name="connsiteY17" fmla="*/ 5957 h 137796"/>
                    <a:gd name="connsiteX18" fmla="*/ 25348 w 115912"/>
                    <a:gd name="connsiteY18" fmla="*/ 9108 h 137796"/>
                    <a:gd name="connsiteX19" fmla="*/ 23374 w 115912"/>
                    <a:gd name="connsiteY19" fmla="*/ 11039 h 137796"/>
                    <a:gd name="connsiteX20" fmla="*/ 19073 w 115912"/>
                    <a:gd name="connsiteY20" fmla="*/ 17558 h 137796"/>
                    <a:gd name="connsiteX21" fmla="*/ 11297 w 115912"/>
                    <a:gd name="connsiteY21" fmla="*/ 27555 h 137796"/>
                    <a:gd name="connsiteX22" fmla="*/ 1512 w 115912"/>
                    <a:gd name="connsiteY22" fmla="*/ 45193 h 137796"/>
                    <a:gd name="connsiteX23" fmla="*/ 38 w 115912"/>
                    <a:gd name="connsiteY23" fmla="*/ 55509 h 137796"/>
                    <a:gd name="connsiteX24" fmla="*/ 429 w 115912"/>
                    <a:gd name="connsiteY24" fmla="*/ 67885 h 137796"/>
                    <a:gd name="connsiteX25" fmla="*/ 4942 w 115912"/>
                    <a:gd name="connsiteY25" fmla="*/ 101524 h 137796"/>
                    <a:gd name="connsiteX26" fmla="*/ 8347 w 115912"/>
                    <a:gd name="connsiteY26" fmla="*/ 109931 h 137796"/>
                    <a:gd name="connsiteX27" fmla="*/ 13130 w 115912"/>
                    <a:gd name="connsiteY27" fmla="*/ 117552 h 137796"/>
                    <a:gd name="connsiteX28" fmla="*/ 13678 w 115912"/>
                    <a:gd name="connsiteY28" fmla="*/ 119372 h 137796"/>
                    <a:gd name="connsiteX29" fmla="*/ 8761 w 115912"/>
                    <a:gd name="connsiteY29" fmla="*/ 137796 h 137796"/>
                    <a:gd name="connsiteX30" fmla="*/ 14266 w 115912"/>
                    <a:gd name="connsiteY30" fmla="*/ 133808 h 137796"/>
                    <a:gd name="connsiteX31" fmla="*/ 107177 w 115912"/>
                    <a:gd name="connsiteY31" fmla="*/ 41723 h 137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5912" h="137796">
                      <a:moveTo>
                        <a:pt x="107177" y="41723"/>
                      </a:moveTo>
                      <a:lnTo>
                        <a:pt x="109420" y="38601"/>
                      </a:lnTo>
                      <a:lnTo>
                        <a:pt x="114661" y="28105"/>
                      </a:lnTo>
                      <a:lnTo>
                        <a:pt x="115913" y="20966"/>
                      </a:lnTo>
                      <a:lnTo>
                        <a:pt x="113079" y="13204"/>
                      </a:lnTo>
                      <a:lnTo>
                        <a:pt x="108105" y="8772"/>
                      </a:lnTo>
                      <a:lnTo>
                        <a:pt x="103927" y="6379"/>
                      </a:lnTo>
                      <a:cubicBezTo>
                        <a:pt x="102709" y="6544"/>
                        <a:pt x="98364" y="6150"/>
                        <a:pt x="90892" y="5199"/>
                      </a:cubicBezTo>
                      <a:cubicBezTo>
                        <a:pt x="86480" y="4676"/>
                        <a:pt x="79369" y="4682"/>
                        <a:pt x="69558" y="5217"/>
                      </a:cubicBezTo>
                      <a:lnTo>
                        <a:pt x="63926" y="4485"/>
                      </a:lnTo>
                      <a:cubicBezTo>
                        <a:pt x="60099" y="2472"/>
                        <a:pt x="56220" y="978"/>
                        <a:pt x="52289" y="0"/>
                      </a:cubicBezTo>
                      <a:cubicBezTo>
                        <a:pt x="48847" y="3066"/>
                        <a:pt x="46966" y="4531"/>
                        <a:pt x="46648" y="4394"/>
                      </a:cubicBezTo>
                      <a:cubicBezTo>
                        <a:pt x="46170" y="4767"/>
                        <a:pt x="45599" y="3996"/>
                        <a:pt x="44936" y="2084"/>
                      </a:cubicBezTo>
                      <a:cubicBezTo>
                        <a:pt x="44786" y="1917"/>
                        <a:pt x="44593" y="1896"/>
                        <a:pt x="44357" y="2018"/>
                      </a:cubicBezTo>
                      <a:lnTo>
                        <a:pt x="41387" y="6167"/>
                      </a:lnTo>
                      <a:cubicBezTo>
                        <a:pt x="40964" y="6690"/>
                        <a:pt x="40516" y="7040"/>
                        <a:pt x="40043" y="7218"/>
                      </a:cubicBezTo>
                      <a:cubicBezTo>
                        <a:pt x="39574" y="7343"/>
                        <a:pt x="39147" y="7355"/>
                        <a:pt x="38761" y="7257"/>
                      </a:cubicBezTo>
                      <a:cubicBezTo>
                        <a:pt x="36006" y="6135"/>
                        <a:pt x="34220" y="5702"/>
                        <a:pt x="33402" y="5957"/>
                      </a:cubicBezTo>
                      <a:cubicBezTo>
                        <a:pt x="30794" y="6391"/>
                        <a:pt x="28109" y="7441"/>
                        <a:pt x="25348" y="9108"/>
                      </a:cubicBezTo>
                      <a:cubicBezTo>
                        <a:pt x="24661" y="9563"/>
                        <a:pt x="24003" y="10208"/>
                        <a:pt x="23374" y="11039"/>
                      </a:cubicBezTo>
                      <a:lnTo>
                        <a:pt x="19073" y="17558"/>
                      </a:lnTo>
                      <a:lnTo>
                        <a:pt x="11297" y="27555"/>
                      </a:lnTo>
                      <a:cubicBezTo>
                        <a:pt x="8727" y="31012"/>
                        <a:pt x="5466" y="36891"/>
                        <a:pt x="1512" y="45193"/>
                      </a:cubicBezTo>
                      <a:cubicBezTo>
                        <a:pt x="571" y="47444"/>
                        <a:pt x="80" y="50883"/>
                        <a:pt x="38" y="55509"/>
                      </a:cubicBezTo>
                      <a:cubicBezTo>
                        <a:pt x="-72" y="60637"/>
                        <a:pt x="58" y="64762"/>
                        <a:pt x="429" y="67885"/>
                      </a:cubicBezTo>
                      <a:cubicBezTo>
                        <a:pt x="1556" y="72501"/>
                        <a:pt x="3061" y="83713"/>
                        <a:pt x="4942" y="101524"/>
                      </a:cubicBezTo>
                      <a:cubicBezTo>
                        <a:pt x="5039" y="102597"/>
                        <a:pt x="6174" y="105399"/>
                        <a:pt x="8347" y="109931"/>
                      </a:cubicBezTo>
                      <a:cubicBezTo>
                        <a:pt x="10126" y="113901"/>
                        <a:pt x="11720" y="116442"/>
                        <a:pt x="13130" y="117552"/>
                      </a:cubicBezTo>
                      <a:cubicBezTo>
                        <a:pt x="13438" y="118122"/>
                        <a:pt x="13621" y="118728"/>
                        <a:pt x="13678" y="119372"/>
                      </a:cubicBezTo>
                      <a:cubicBezTo>
                        <a:pt x="14316" y="120130"/>
                        <a:pt x="12677" y="126271"/>
                        <a:pt x="8761" y="137796"/>
                      </a:cubicBezTo>
                      <a:lnTo>
                        <a:pt x="14266" y="133808"/>
                      </a:lnTo>
                      <a:lnTo>
                        <a:pt x="107177" y="41723"/>
                      </a:ln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557BD89-9CD9-4A75-AA40-E9AB2AFC287C}"/>
                    </a:ext>
                  </a:extLst>
                </p:cNvPr>
                <p:cNvSpPr/>
                <p:nvPr/>
              </p:nvSpPr>
              <p:spPr>
                <a:xfrm>
                  <a:off x="5770236" y="11080429"/>
                  <a:ext cx="108930" cy="178378"/>
                </a:xfrm>
                <a:custGeom>
                  <a:avLst/>
                  <a:gdLst>
                    <a:gd name="connsiteX0" fmla="*/ 51639 w 108930"/>
                    <a:gd name="connsiteY0" fmla="*/ 178378 h 178378"/>
                    <a:gd name="connsiteX1" fmla="*/ 52304 w 108930"/>
                    <a:gd name="connsiteY1" fmla="*/ 174069 h 178378"/>
                    <a:gd name="connsiteX2" fmla="*/ 57202 w 108930"/>
                    <a:gd name="connsiteY2" fmla="*/ 133078 h 178378"/>
                    <a:gd name="connsiteX3" fmla="*/ 58431 w 108930"/>
                    <a:gd name="connsiteY3" fmla="*/ 129651 h 178378"/>
                    <a:gd name="connsiteX4" fmla="*/ 64544 w 108930"/>
                    <a:gd name="connsiteY4" fmla="*/ 120426 h 178378"/>
                    <a:gd name="connsiteX5" fmla="*/ 66041 w 108930"/>
                    <a:gd name="connsiteY5" fmla="*/ 117158 h 178378"/>
                    <a:gd name="connsiteX6" fmla="*/ 67123 w 108930"/>
                    <a:gd name="connsiteY6" fmla="*/ 116218 h 178378"/>
                    <a:gd name="connsiteX7" fmla="*/ 87060 w 108930"/>
                    <a:gd name="connsiteY7" fmla="*/ 115724 h 178378"/>
                    <a:gd name="connsiteX8" fmla="*/ 91582 w 108930"/>
                    <a:gd name="connsiteY8" fmla="*/ 113108 h 178378"/>
                    <a:gd name="connsiteX9" fmla="*/ 95980 w 108930"/>
                    <a:gd name="connsiteY9" fmla="*/ 102482 h 178378"/>
                    <a:gd name="connsiteX10" fmla="*/ 95960 w 108930"/>
                    <a:gd name="connsiteY10" fmla="*/ 98222 h 178378"/>
                    <a:gd name="connsiteX11" fmla="*/ 94525 w 108930"/>
                    <a:gd name="connsiteY11" fmla="*/ 93874 h 178378"/>
                    <a:gd name="connsiteX12" fmla="*/ 94501 w 108930"/>
                    <a:gd name="connsiteY12" fmla="*/ 92159 h 178378"/>
                    <a:gd name="connsiteX13" fmla="*/ 98580 w 108930"/>
                    <a:gd name="connsiteY13" fmla="*/ 87530 h 178378"/>
                    <a:gd name="connsiteX14" fmla="*/ 99590 w 108930"/>
                    <a:gd name="connsiteY14" fmla="*/ 84865 h 178378"/>
                    <a:gd name="connsiteX15" fmla="*/ 101142 w 108930"/>
                    <a:gd name="connsiteY15" fmla="*/ 73434 h 178378"/>
                    <a:gd name="connsiteX16" fmla="*/ 101032 w 108930"/>
                    <a:gd name="connsiteY16" fmla="*/ 72293 h 178378"/>
                    <a:gd name="connsiteX17" fmla="*/ 100152 w 108930"/>
                    <a:gd name="connsiteY17" fmla="*/ 69783 h 178378"/>
                    <a:gd name="connsiteX18" fmla="*/ 101354 w 108930"/>
                    <a:gd name="connsiteY18" fmla="*/ 69042 h 178378"/>
                    <a:gd name="connsiteX19" fmla="*/ 107592 w 108930"/>
                    <a:gd name="connsiteY19" fmla="*/ 67845 h 178378"/>
                    <a:gd name="connsiteX20" fmla="*/ 108667 w 108930"/>
                    <a:gd name="connsiteY20" fmla="*/ 66675 h 178378"/>
                    <a:gd name="connsiteX21" fmla="*/ 102323 w 108930"/>
                    <a:gd name="connsiteY21" fmla="*/ 49556 h 178378"/>
                    <a:gd name="connsiteX22" fmla="*/ 102816 w 108930"/>
                    <a:gd name="connsiteY22" fmla="*/ 48049 h 178378"/>
                    <a:gd name="connsiteX23" fmla="*/ 107343 w 108930"/>
                    <a:gd name="connsiteY23" fmla="*/ 42709 h 178378"/>
                    <a:gd name="connsiteX24" fmla="*/ 107935 w 108930"/>
                    <a:gd name="connsiteY24" fmla="*/ 36410 h 178378"/>
                    <a:gd name="connsiteX25" fmla="*/ 100793 w 108930"/>
                    <a:gd name="connsiteY25" fmla="*/ 12058 h 178378"/>
                    <a:gd name="connsiteX26" fmla="*/ 90443 w 108930"/>
                    <a:gd name="connsiteY26" fmla="*/ 2233 h 178378"/>
                    <a:gd name="connsiteX27" fmla="*/ 71848 w 108930"/>
                    <a:gd name="connsiteY27" fmla="*/ 26 h 178378"/>
                    <a:gd name="connsiteX28" fmla="*/ 58000 w 108930"/>
                    <a:gd name="connsiteY28" fmla="*/ 4430 h 178378"/>
                    <a:gd name="connsiteX29" fmla="*/ 53923 w 108930"/>
                    <a:gd name="connsiteY29" fmla="*/ 3547 h 178378"/>
                    <a:gd name="connsiteX30" fmla="*/ 52684 w 108930"/>
                    <a:gd name="connsiteY30" fmla="*/ 5446 h 178378"/>
                    <a:gd name="connsiteX31" fmla="*/ 50840 w 108930"/>
                    <a:gd name="connsiteY31" fmla="*/ 16394 h 178378"/>
                    <a:gd name="connsiteX32" fmla="*/ 41181 w 108930"/>
                    <a:gd name="connsiteY32" fmla="*/ 26743 h 178378"/>
                    <a:gd name="connsiteX33" fmla="*/ 36675 w 108930"/>
                    <a:gd name="connsiteY33" fmla="*/ 42633 h 178378"/>
                    <a:gd name="connsiteX34" fmla="*/ 32199 w 108930"/>
                    <a:gd name="connsiteY34" fmla="*/ 45404 h 178378"/>
                    <a:gd name="connsiteX35" fmla="*/ 26603 w 108930"/>
                    <a:gd name="connsiteY35" fmla="*/ 37255 h 178378"/>
                    <a:gd name="connsiteX36" fmla="*/ 13194 w 108930"/>
                    <a:gd name="connsiteY36" fmla="*/ 34101 h 178378"/>
                    <a:gd name="connsiteX37" fmla="*/ 583 w 108930"/>
                    <a:gd name="connsiteY37" fmla="*/ 45811 h 178378"/>
                    <a:gd name="connsiteX38" fmla="*/ 435 w 108930"/>
                    <a:gd name="connsiteY38" fmla="*/ 69551 h 178378"/>
                    <a:gd name="connsiteX39" fmla="*/ 1089 w 108930"/>
                    <a:gd name="connsiteY39" fmla="*/ 73127 h 178378"/>
                    <a:gd name="connsiteX40" fmla="*/ 3532 w 108930"/>
                    <a:gd name="connsiteY40" fmla="*/ 78925 h 178378"/>
                    <a:gd name="connsiteX41" fmla="*/ 4364 w 108930"/>
                    <a:gd name="connsiteY41" fmla="*/ 87220 h 178378"/>
                    <a:gd name="connsiteX42" fmla="*/ 3732 w 108930"/>
                    <a:gd name="connsiteY42" fmla="*/ 96811 h 178378"/>
                    <a:gd name="connsiteX43" fmla="*/ 820 w 108930"/>
                    <a:gd name="connsiteY43" fmla="*/ 100176 h 178378"/>
                    <a:gd name="connsiteX44" fmla="*/ 207 w 108930"/>
                    <a:gd name="connsiteY44" fmla="*/ 101656 h 178378"/>
                    <a:gd name="connsiteX45" fmla="*/ 1023 w 108930"/>
                    <a:gd name="connsiteY45" fmla="*/ 106121 h 178378"/>
                    <a:gd name="connsiteX46" fmla="*/ 12279 w 108930"/>
                    <a:gd name="connsiteY46" fmla="*/ 124566 h 178378"/>
                    <a:gd name="connsiteX47" fmla="*/ 51639 w 108930"/>
                    <a:gd name="connsiteY47" fmla="*/ 178378 h 178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8930" h="178378">
                      <a:moveTo>
                        <a:pt x="51639" y="178378"/>
                      </a:moveTo>
                      <a:lnTo>
                        <a:pt x="52304" y="174069"/>
                      </a:lnTo>
                      <a:cubicBezTo>
                        <a:pt x="56138" y="150800"/>
                        <a:pt x="57771" y="137137"/>
                        <a:pt x="57202" y="133078"/>
                      </a:cubicBezTo>
                      <a:cubicBezTo>
                        <a:pt x="57285" y="132211"/>
                        <a:pt x="57694" y="131070"/>
                        <a:pt x="58431" y="129651"/>
                      </a:cubicBezTo>
                      <a:cubicBezTo>
                        <a:pt x="58772" y="128794"/>
                        <a:pt x="60810" y="125720"/>
                        <a:pt x="64544" y="120426"/>
                      </a:cubicBezTo>
                      <a:lnTo>
                        <a:pt x="66041" y="117158"/>
                      </a:lnTo>
                      <a:cubicBezTo>
                        <a:pt x="66315" y="116749"/>
                        <a:pt x="66676" y="116437"/>
                        <a:pt x="67123" y="116218"/>
                      </a:cubicBezTo>
                      <a:cubicBezTo>
                        <a:pt x="67114" y="115295"/>
                        <a:pt x="73759" y="115131"/>
                        <a:pt x="87060" y="115724"/>
                      </a:cubicBezTo>
                      <a:cubicBezTo>
                        <a:pt x="88994" y="115414"/>
                        <a:pt x="90501" y="114541"/>
                        <a:pt x="91582" y="113108"/>
                      </a:cubicBezTo>
                      <a:cubicBezTo>
                        <a:pt x="93635" y="110166"/>
                        <a:pt x="95101" y="106625"/>
                        <a:pt x="95980" y="102482"/>
                      </a:cubicBezTo>
                      <a:cubicBezTo>
                        <a:pt x="96152" y="101319"/>
                        <a:pt x="96146" y="99899"/>
                        <a:pt x="95960" y="98222"/>
                      </a:cubicBezTo>
                      <a:lnTo>
                        <a:pt x="94525" y="93874"/>
                      </a:lnTo>
                      <a:cubicBezTo>
                        <a:pt x="94369" y="93244"/>
                        <a:pt x="94361" y="92672"/>
                        <a:pt x="94501" y="92159"/>
                      </a:cubicBezTo>
                      <a:cubicBezTo>
                        <a:pt x="94205" y="91903"/>
                        <a:pt x="95564" y="90360"/>
                        <a:pt x="98580" y="87530"/>
                      </a:cubicBezTo>
                      <a:cubicBezTo>
                        <a:pt x="98999" y="86969"/>
                        <a:pt x="99335" y="86080"/>
                        <a:pt x="99590" y="84865"/>
                      </a:cubicBezTo>
                      <a:lnTo>
                        <a:pt x="101142" y="73434"/>
                      </a:lnTo>
                      <a:cubicBezTo>
                        <a:pt x="101162" y="73013"/>
                        <a:pt x="101125" y="72632"/>
                        <a:pt x="101032" y="72293"/>
                      </a:cubicBezTo>
                      <a:lnTo>
                        <a:pt x="100152" y="69783"/>
                      </a:lnTo>
                      <a:cubicBezTo>
                        <a:pt x="100290" y="69447"/>
                        <a:pt x="100691" y="69200"/>
                        <a:pt x="101354" y="69042"/>
                      </a:cubicBezTo>
                      <a:lnTo>
                        <a:pt x="107592" y="67845"/>
                      </a:lnTo>
                      <a:cubicBezTo>
                        <a:pt x="108119" y="67698"/>
                        <a:pt x="108477" y="67307"/>
                        <a:pt x="108667" y="66675"/>
                      </a:cubicBezTo>
                      <a:cubicBezTo>
                        <a:pt x="109722" y="63995"/>
                        <a:pt x="107608" y="58289"/>
                        <a:pt x="102323" y="49556"/>
                      </a:cubicBezTo>
                      <a:cubicBezTo>
                        <a:pt x="102216" y="49171"/>
                        <a:pt x="102380" y="48669"/>
                        <a:pt x="102816" y="48049"/>
                      </a:cubicBezTo>
                      <a:cubicBezTo>
                        <a:pt x="105018" y="45804"/>
                        <a:pt x="106527" y="44024"/>
                        <a:pt x="107343" y="42709"/>
                      </a:cubicBezTo>
                      <a:cubicBezTo>
                        <a:pt x="107797" y="41309"/>
                        <a:pt x="107994" y="39209"/>
                        <a:pt x="107935" y="36410"/>
                      </a:cubicBezTo>
                      <a:cubicBezTo>
                        <a:pt x="108421" y="34652"/>
                        <a:pt x="106041" y="26535"/>
                        <a:pt x="100793" y="12058"/>
                      </a:cubicBezTo>
                      <a:cubicBezTo>
                        <a:pt x="98819" y="6310"/>
                        <a:pt x="95369" y="3034"/>
                        <a:pt x="90443" y="2233"/>
                      </a:cubicBezTo>
                      <a:lnTo>
                        <a:pt x="71848" y="26"/>
                      </a:lnTo>
                      <a:cubicBezTo>
                        <a:pt x="69949" y="-219"/>
                        <a:pt x="65333" y="1248"/>
                        <a:pt x="58000" y="4430"/>
                      </a:cubicBezTo>
                      <a:lnTo>
                        <a:pt x="53923" y="3547"/>
                      </a:lnTo>
                      <a:cubicBezTo>
                        <a:pt x="53319" y="3792"/>
                        <a:pt x="52905" y="4426"/>
                        <a:pt x="52684" y="5446"/>
                      </a:cubicBezTo>
                      <a:cubicBezTo>
                        <a:pt x="52038" y="12062"/>
                        <a:pt x="51424" y="15711"/>
                        <a:pt x="50840" y="16394"/>
                      </a:cubicBezTo>
                      <a:cubicBezTo>
                        <a:pt x="50556" y="17954"/>
                        <a:pt x="47336" y="21404"/>
                        <a:pt x="41181" y="26743"/>
                      </a:cubicBezTo>
                      <a:lnTo>
                        <a:pt x="36675" y="42633"/>
                      </a:lnTo>
                      <a:lnTo>
                        <a:pt x="32199" y="45404"/>
                      </a:lnTo>
                      <a:cubicBezTo>
                        <a:pt x="30024" y="40326"/>
                        <a:pt x="28159" y="37611"/>
                        <a:pt x="26603" y="37255"/>
                      </a:cubicBezTo>
                      <a:cubicBezTo>
                        <a:pt x="23753" y="35687"/>
                        <a:pt x="19284" y="34636"/>
                        <a:pt x="13194" y="34101"/>
                      </a:cubicBezTo>
                      <a:cubicBezTo>
                        <a:pt x="5678" y="36597"/>
                        <a:pt x="1474" y="40502"/>
                        <a:pt x="583" y="45811"/>
                      </a:cubicBezTo>
                      <a:cubicBezTo>
                        <a:pt x="-141" y="53541"/>
                        <a:pt x="-191" y="61454"/>
                        <a:pt x="435" y="69551"/>
                      </a:cubicBezTo>
                      <a:cubicBezTo>
                        <a:pt x="582" y="71082"/>
                        <a:pt x="801" y="72274"/>
                        <a:pt x="1089" y="73127"/>
                      </a:cubicBezTo>
                      <a:lnTo>
                        <a:pt x="3532" y="78925"/>
                      </a:lnTo>
                      <a:cubicBezTo>
                        <a:pt x="3800" y="79802"/>
                        <a:pt x="4077" y="82567"/>
                        <a:pt x="4364" y="87220"/>
                      </a:cubicBezTo>
                      <a:lnTo>
                        <a:pt x="3732" y="96811"/>
                      </a:lnTo>
                      <a:cubicBezTo>
                        <a:pt x="3661" y="97401"/>
                        <a:pt x="2691" y="98522"/>
                        <a:pt x="820" y="100176"/>
                      </a:cubicBezTo>
                      <a:cubicBezTo>
                        <a:pt x="533" y="100531"/>
                        <a:pt x="329" y="101025"/>
                        <a:pt x="207" y="101656"/>
                      </a:cubicBezTo>
                      <a:cubicBezTo>
                        <a:pt x="38" y="102882"/>
                        <a:pt x="310" y="104370"/>
                        <a:pt x="1023" y="106121"/>
                      </a:cubicBezTo>
                      <a:cubicBezTo>
                        <a:pt x="2118" y="109256"/>
                        <a:pt x="5870" y="115404"/>
                        <a:pt x="12279" y="124566"/>
                      </a:cubicBezTo>
                      <a:cubicBezTo>
                        <a:pt x="12311" y="124930"/>
                        <a:pt x="25431" y="142868"/>
                        <a:pt x="51639" y="178378"/>
                      </a:cubicBez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50489735-B73E-43EF-ADE7-2EAC065999F4}"/>
                    </a:ext>
                  </a:extLst>
                </p:cNvPr>
                <p:cNvSpPr/>
                <p:nvPr/>
              </p:nvSpPr>
              <p:spPr>
                <a:xfrm>
                  <a:off x="5851552" y="11465163"/>
                  <a:ext cx="81758" cy="158254"/>
                </a:xfrm>
                <a:custGeom>
                  <a:avLst/>
                  <a:gdLst>
                    <a:gd name="connsiteX0" fmla="*/ 8785 w 81758"/>
                    <a:gd name="connsiteY0" fmla="*/ 80164 h 158254"/>
                    <a:gd name="connsiteX1" fmla="*/ 11446 w 81758"/>
                    <a:gd name="connsiteY1" fmla="*/ 82908 h 158254"/>
                    <a:gd name="connsiteX2" fmla="*/ 29289 w 81758"/>
                    <a:gd name="connsiteY2" fmla="*/ 101183 h 158254"/>
                    <a:gd name="connsiteX3" fmla="*/ 30965 w 81758"/>
                    <a:gd name="connsiteY3" fmla="*/ 103740 h 158254"/>
                    <a:gd name="connsiteX4" fmla="*/ 31515 w 81758"/>
                    <a:gd name="connsiteY4" fmla="*/ 106268 h 158254"/>
                    <a:gd name="connsiteX5" fmla="*/ 31453 w 81758"/>
                    <a:gd name="connsiteY5" fmla="*/ 112573 h 158254"/>
                    <a:gd name="connsiteX6" fmla="*/ 32228 w 81758"/>
                    <a:gd name="connsiteY6" fmla="*/ 115462 h 158254"/>
                    <a:gd name="connsiteX7" fmla="*/ 37699 w 81758"/>
                    <a:gd name="connsiteY7" fmla="*/ 125441 h 158254"/>
                    <a:gd name="connsiteX8" fmla="*/ 43403 w 81758"/>
                    <a:gd name="connsiteY8" fmla="*/ 137861 h 158254"/>
                    <a:gd name="connsiteX9" fmla="*/ 47340 w 81758"/>
                    <a:gd name="connsiteY9" fmla="*/ 144381 h 158254"/>
                    <a:gd name="connsiteX10" fmla="*/ 38710 w 81758"/>
                    <a:gd name="connsiteY10" fmla="*/ 146569 h 158254"/>
                    <a:gd name="connsiteX11" fmla="*/ 36405 w 81758"/>
                    <a:gd name="connsiteY11" fmla="*/ 147898 h 158254"/>
                    <a:gd name="connsiteX12" fmla="*/ 41059 w 81758"/>
                    <a:gd name="connsiteY12" fmla="*/ 154378 h 158254"/>
                    <a:gd name="connsiteX13" fmla="*/ 53378 w 81758"/>
                    <a:gd name="connsiteY13" fmla="*/ 158092 h 158254"/>
                    <a:gd name="connsiteX14" fmla="*/ 67876 w 81758"/>
                    <a:gd name="connsiteY14" fmla="*/ 156500 h 158254"/>
                    <a:gd name="connsiteX15" fmla="*/ 80412 w 81758"/>
                    <a:gd name="connsiteY15" fmla="*/ 144296 h 158254"/>
                    <a:gd name="connsiteX16" fmla="*/ 81683 w 81758"/>
                    <a:gd name="connsiteY16" fmla="*/ 135980 h 158254"/>
                    <a:gd name="connsiteX17" fmla="*/ 79432 w 81758"/>
                    <a:gd name="connsiteY17" fmla="*/ 124274 h 158254"/>
                    <a:gd name="connsiteX18" fmla="*/ 72069 w 81758"/>
                    <a:gd name="connsiteY18" fmla="*/ 108226 h 158254"/>
                    <a:gd name="connsiteX19" fmla="*/ 63336 w 81758"/>
                    <a:gd name="connsiteY19" fmla="*/ 94176 h 158254"/>
                    <a:gd name="connsiteX20" fmla="*/ 50881 w 81758"/>
                    <a:gd name="connsiteY20" fmla="*/ 79595 h 158254"/>
                    <a:gd name="connsiteX21" fmla="*/ 42563 w 81758"/>
                    <a:gd name="connsiteY21" fmla="*/ 68295 h 158254"/>
                    <a:gd name="connsiteX22" fmla="*/ 35599 w 81758"/>
                    <a:gd name="connsiteY22" fmla="*/ 55980 h 158254"/>
                    <a:gd name="connsiteX23" fmla="*/ 12760 w 81758"/>
                    <a:gd name="connsiteY23" fmla="*/ 12469 h 158254"/>
                    <a:gd name="connsiteX24" fmla="*/ 5489 w 81758"/>
                    <a:gd name="connsiteY24" fmla="*/ 1231 h 158254"/>
                    <a:gd name="connsiteX25" fmla="*/ 3555 w 81758"/>
                    <a:gd name="connsiteY25" fmla="*/ 0 h 158254"/>
                    <a:gd name="connsiteX26" fmla="*/ 0 w 81758"/>
                    <a:gd name="connsiteY26" fmla="*/ 298 h 158254"/>
                    <a:gd name="connsiteX27" fmla="*/ 8785 w 81758"/>
                    <a:gd name="connsiteY27" fmla="*/ 80164 h 15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1758" h="158254">
                      <a:moveTo>
                        <a:pt x="8785" y="80164"/>
                      </a:moveTo>
                      <a:lnTo>
                        <a:pt x="11446" y="82908"/>
                      </a:lnTo>
                      <a:lnTo>
                        <a:pt x="29289" y="101183"/>
                      </a:lnTo>
                      <a:cubicBezTo>
                        <a:pt x="30004" y="101918"/>
                        <a:pt x="30562" y="102770"/>
                        <a:pt x="30965" y="103740"/>
                      </a:cubicBezTo>
                      <a:cubicBezTo>
                        <a:pt x="31296" y="104509"/>
                        <a:pt x="31480" y="105352"/>
                        <a:pt x="31515" y="106268"/>
                      </a:cubicBezTo>
                      <a:cubicBezTo>
                        <a:pt x="31350" y="110039"/>
                        <a:pt x="31329" y="112140"/>
                        <a:pt x="31453" y="112573"/>
                      </a:cubicBezTo>
                      <a:cubicBezTo>
                        <a:pt x="31546" y="113474"/>
                        <a:pt x="31804" y="114437"/>
                        <a:pt x="32228" y="115462"/>
                      </a:cubicBezTo>
                      <a:cubicBezTo>
                        <a:pt x="32102" y="115628"/>
                        <a:pt x="33926" y="118954"/>
                        <a:pt x="37699" y="125441"/>
                      </a:cubicBezTo>
                      <a:lnTo>
                        <a:pt x="43403" y="137861"/>
                      </a:lnTo>
                      <a:cubicBezTo>
                        <a:pt x="44061" y="139247"/>
                        <a:pt x="45373" y="141420"/>
                        <a:pt x="47340" y="144381"/>
                      </a:cubicBezTo>
                      <a:lnTo>
                        <a:pt x="38710" y="146569"/>
                      </a:lnTo>
                      <a:cubicBezTo>
                        <a:pt x="37392" y="147029"/>
                        <a:pt x="36623" y="147472"/>
                        <a:pt x="36405" y="147898"/>
                      </a:cubicBezTo>
                      <a:cubicBezTo>
                        <a:pt x="35708" y="149177"/>
                        <a:pt x="37259" y="151336"/>
                        <a:pt x="41059" y="154378"/>
                      </a:cubicBezTo>
                      <a:cubicBezTo>
                        <a:pt x="43174" y="156594"/>
                        <a:pt x="47280" y="157831"/>
                        <a:pt x="53378" y="158092"/>
                      </a:cubicBezTo>
                      <a:cubicBezTo>
                        <a:pt x="54521" y="158558"/>
                        <a:pt x="59354" y="158026"/>
                        <a:pt x="67876" y="156500"/>
                      </a:cubicBezTo>
                      <a:cubicBezTo>
                        <a:pt x="69375" y="156387"/>
                        <a:pt x="73554" y="152319"/>
                        <a:pt x="80412" y="144296"/>
                      </a:cubicBezTo>
                      <a:cubicBezTo>
                        <a:pt x="81521" y="143035"/>
                        <a:pt x="81945" y="140264"/>
                        <a:pt x="81683" y="135980"/>
                      </a:cubicBezTo>
                      <a:cubicBezTo>
                        <a:pt x="81360" y="131670"/>
                        <a:pt x="80610" y="127768"/>
                        <a:pt x="79432" y="124274"/>
                      </a:cubicBezTo>
                      <a:cubicBezTo>
                        <a:pt x="76724" y="117301"/>
                        <a:pt x="74270" y="111951"/>
                        <a:pt x="72069" y="108226"/>
                      </a:cubicBezTo>
                      <a:cubicBezTo>
                        <a:pt x="67865" y="100868"/>
                        <a:pt x="64954" y="96185"/>
                        <a:pt x="63336" y="94176"/>
                      </a:cubicBezTo>
                      <a:lnTo>
                        <a:pt x="50881" y="79595"/>
                      </a:lnTo>
                      <a:cubicBezTo>
                        <a:pt x="46208" y="73783"/>
                        <a:pt x="43435" y="70015"/>
                        <a:pt x="42563" y="68295"/>
                      </a:cubicBezTo>
                      <a:cubicBezTo>
                        <a:pt x="40385" y="64743"/>
                        <a:pt x="38064" y="60638"/>
                        <a:pt x="35599" y="55980"/>
                      </a:cubicBezTo>
                      <a:cubicBezTo>
                        <a:pt x="20657" y="27167"/>
                        <a:pt x="13044" y="12663"/>
                        <a:pt x="12760" y="12469"/>
                      </a:cubicBezTo>
                      <a:cubicBezTo>
                        <a:pt x="9510" y="6553"/>
                        <a:pt x="7086" y="2807"/>
                        <a:pt x="5489" y="1231"/>
                      </a:cubicBezTo>
                      <a:cubicBezTo>
                        <a:pt x="4731" y="469"/>
                        <a:pt x="4086" y="58"/>
                        <a:pt x="3555" y="0"/>
                      </a:cubicBezTo>
                      <a:cubicBezTo>
                        <a:pt x="1608" y="784"/>
                        <a:pt x="423" y="883"/>
                        <a:pt x="0" y="298"/>
                      </a:cubicBezTo>
                      <a:lnTo>
                        <a:pt x="8785" y="80164"/>
                      </a:ln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6ECD464F-ABE1-49B7-B67E-CE35A62C1931}"/>
                    </a:ext>
                  </a:extLst>
                </p:cNvPr>
                <p:cNvSpPr/>
                <p:nvPr/>
              </p:nvSpPr>
              <p:spPr>
                <a:xfrm>
                  <a:off x="5637463" y="11403635"/>
                  <a:ext cx="78893" cy="235191"/>
                </a:xfrm>
                <a:custGeom>
                  <a:avLst/>
                  <a:gdLst>
                    <a:gd name="connsiteX0" fmla="*/ 51229 w 78893"/>
                    <a:gd name="connsiteY0" fmla="*/ 0 h 235191"/>
                    <a:gd name="connsiteX1" fmla="*/ 52154 w 78893"/>
                    <a:gd name="connsiteY1" fmla="*/ 7444 h 235191"/>
                    <a:gd name="connsiteX2" fmla="*/ 64360 w 78893"/>
                    <a:gd name="connsiteY2" fmla="*/ 103895 h 235191"/>
                    <a:gd name="connsiteX3" fmla="*/ 68502 w 78893"/>
                    <a:gd name="connsiteY3" fmla="*/ 130468 h 235191"/>
                    <a:gd name="connsiteX4" fmla="*/ 70094 w 78893"/>
                    <a:gd name="connsiteY4" fmla="*/ 156603 h 235191"/>
                    <a:gd name="connsiteX5" fmla="*/ 70910 w 78893"/>
                    <a:gd name="connsiteY5" fmla="*/ 165064 h 235191"/>
                    <a:gd name="connsiteX6" fmla="*/ 72196 w 78893"/>
                    <a:gd name="connsiteY6" fmla="*/ 170378 h 235191"/>
                    <a:gd name="connsiteX7" fmla="*/ 76216 w 78893"/>
                    <a:gd name="connsiteY7" fmla="*/ 178069 h 235191"/>
                    <a:gd name="connsiteX8" fmla="*/ 78347 w 78893"/>
                    <a:gd name="connsiteY8" fmla="*/ 188087 h 235191"/>
                    <a:gd name="connsiteX9" fmla="*/ 78893 w 78893"/>
                    <a:gd name="connsiteY9" fmla="*/ 195315 h 235191"/>
                    <a:gd name="connsiteX10" fmla="*/ 78893 w 78893"/>
                    <a:gd name="connsiteY10" fmla="*/ 213068 h 235191"/>
                    <a:gd name="connsiteX11" fmla="*/ 74227 w 78893"/>
                    <a:gd name="connsiteY11" fmla="*/ 220927 h 235191"/>
                    <a:gd name="connsiteX12" fmla="*/ 69874 w 78893"/>
                    <a:gd name="connsiteY12" fmla="*/ 219921 h 235191"/>
                    <a:gd name="connsiteX13" fmla="*/ 67742 w 78893"/>
                    <a:gd name="connsiteY13" fmla="*/ 230162 h 235191"/>
                    <a:gd name="connsiteX14" fmla="*/ 66655 w 78893"/>
                    <a:gd name="connsiteY14" fmla="*/ 232025 h 235191"/>
                    <a:gd name="connsiteX15" fmla="*/ 53505 w 78893"/>
                    <a:gd name="connsiteY15" fmla="*/ 235191 h 235191"/>
                    <a:gd name="connsiteX16" fmla="*/ 44297 w 78893"/>
                    <a:gd name="connsiteY16" fmla="*/ 231581 h 235191"/>
                    <a:gd name="connsiteX17" fmla="*/ 35196 w 78893"/>
                    <a:gd name="connsiteY17" fmla="*/ 225621 h 235191"/>
                    <a:gd name="connsiteX18" fmla="*/ 29585 w 78893"/>
                    <a:gd name="connsiteY18" fmla="*/ 217546 h 235191"/>
                    <a:gd name="connsiteX19" fmla="*/ 23746 w 78893"/>
                    <a:gd name="connsiteY19" fmla="*/ 206153 h 235191"/>
                    <a:gd name="connsiteX20" fmla="*/ 22928 w 78893"/>
                    <a:gd name="connsiteY20" fmla="*/ 195940 h 235191"/>
                    <a:gd name="connsiteX21" fmla="*/ 22738 w 78893"/>
                    <a:gd name="connsiteY21" fmla="*/ 177069 h 235191"/>
                    <a:gd name="connsiteX22" fmla="*/ 24704 w 78893"/>
                    <a:gd name="connsiteY22" fmla="*/ 159283 h 235191"/>
                    <a:gd name="connsiteX23" fmla="*/ 27291 w 78893"/>
                    <a:gd name="connsiteY23" fmla="*/ 144805 h 235191"/>
                    <a:gd name="connsiteX24" fmla="*/ 29000 w 78893"/>
                    <a:gd name="connsiteY24" fmla="*/ 125669 h 235191"/>
                    <a:gd name="connsiteX25" fmla="*/ 12975 w 78893"/>
                    <a:gd name="connsiteY25" fmla="*/ 63894 h 235191"/>
                    <a:gd name="connsiteX26" fmla="*/ 0 w 78893"/>
                    <a:gd name="connsiteY26" fmla="*/ 1602 h 235191"/>
                    <a:gd name="connsiteX27" fmla="*/ 51229 w 78893"/>
                    <a:gd name="connsiteY27" fmla="*/ 0 h 235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8893" h="235191">
                      <a:moveTo>
                        <a:pt x="51229" y="0"/>
                      </a:moveTo>
                      <a:lnTo>
                        <a:pt x="52154" y="7444"/>
                      </a:lnTo>
                      <a:cubicBezTo>
                        <a:pt x="54620" y="27806"/>
                        <a:pt x="58689" y="59957"/>
                        <a:pt x="64360" y="103895"/>
                      </a:cubicBezTo>
                      <a:cubicBezTo>
                        <a:pt x="65303" y="111709"/>
                        <a:pt x="66683" y="120567"/>
                        <a:pt x="68502" y="130468"/>
                      </a:cubicBezTo>
                      <a:lnTo>
                        <a:pt x="70094" y="156603"/>
                      </a:lnTo>
                      <a:cubicBezTo>
                        <a:pt x="70330" y="160093"/>
                        <a:pt x="70602" y="162913"/>
                        <a:pt x="70910" y="165064"/>
                      </a:cubicBezTo>
                      <a:cubicBezTo>
                        <a:pt x="71209" y="167271"/>
                        <a:pt x="71638" y="169042"/>
                        <a:pt x="72196" y="170378"/>
                      </a:cubicBezTo>
                      <a:lnTo>
                        <a:pt x="76216" y="178069"/>
                      </a:lnTo>
                      <a:cubicBezTo>
                        <a:pt x="77099" y="180833"/>
                        <a:pt x="77809" y="184172"/>
                        <a:pt x="78347" y="188087"/>
                      </a:cubicBezTo>
                      <a:cubicBezTo>
                        <a:pt x="78709" y="190908"/>
                        <a:pt x="78891" y="193317"/>
                        <a:pt x="78893" y="195315"/>
                      </a:cubicBezTo>
                      <a:lnTo>
                        <a:pt x="78893" y="213068"/>
                      </a:lnTo>
                      <a:cubicBezTo>
                        <a:pt x="78331" y="215794"/>
                        <a:pt x="76776" y="218413"/>
                        <a:pt x="74227" y="220927"/>
                      </a:cubicBezTo>
                      <a:cubicBezTo>
                        <a:pt x="73548" y="221702"/>
                        <a:pt x="72096" y="221367"/>
                        <a:pt x="69874" y="219921"/>
                      </a:cubicBezTo>
                      <a:cubicBezTo>
                        <a:pt x="68359" y="226287"/>
                        <a:pt x="67648" y="229701"/>
                        <a:pt x="67742" y="230162"/>
                      </a:cubicBezTo>
                      <a:cubicBezTo>
                        <a:pt x="67497" y="231045"/>
                        <a:pt x="67134" y="231667"/>
                        <a:pt x="66655" y="232025"/>
                      </a:cubicBezTo>
                      <a:cubicBezTo>
                        <a:pt x="66698" y="232735"/>
                        <a:pt x="62315" y="233789"/>
                        <a:pt x="53505" y="235191"/>
                      </a:cubicBezTo>
                      <a:lnTo>
                        <a:pt x="44297" y="231581"/>
                      </a:lnTo>
                      <a:lnTo>
                        <a:pt x="35196" y="225621"/>
                      </a:lnTo>
                      <a:lnTo>
                        <a:pt x="29585" y="217546"/>
                      </a:lnTo>
                      <a:lnTo>
                        <a:pt x="23746" y="206153"/>
                      </a:lnTo>
                      <a:lnTo>
                        <a:pt x="22928" y="195940"/>
                      </a:lnTo>
                      <a:lnTo>
                        <a:pt x="22738" y="177069"/>
                      </a:lnTo>
                      <a:lnTo>
                        <a:pt x="24704" y="159283"/>
                      </a:lnTo>
                      <a:lnTo>
                        <a:pt x="27291" y="144805"/>
                      </a:lnTo>
                      <a:lnTo>
                        <a:pt x="29000" y="125669"/>
                      </a:lnTo>
                      <a:lnTo>
                        <a:pt x="12975" y="63894"/>
                      </a:lnTo>
                      <a:cubicBezTo>
                        <a:pt x="8968" y="43787"/>
                        <a:pt x="4644" y="23023"/>
                        <a:pt x="0" y="1602"/>
                      </a:cubicBezTo>
                      <a:lnTo>
                        <a:pt x="51229" y="0"/>
                      </a:ln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C0322F2-5A89-4FC4-9253-B3A979C5A56D}"/>
                    </a:ext>
                  </a:extLst>
                </p:cNvPr>
                <p:cNvSpPr/>
                <p:nvPr/>
              </p:nvSpPr>
              <p:spPr>
                <a:xfrm>
                  <a:off x="5606347" y="11564154"/>
                  <a:ext cx="255903" cy="506913"/>
                </a:xfrm>
                <a:custGeom>
                  <a:avLst/>
                  <a:gdLst>
                    <a:gd name="connsiteX0" fmla="*/ 112754 w 255903"/>
                    <a:gd name="connsiteY0" fmla="*/ 4019 h 506913"/>
                    <a:gd name="connsiteX1" fmla="*/ 111975 w 255903"/>
                    <a:gd name="connsiteY1" fmla="*/ 3615 h 506913"/>
                    <a:gd name="connsiteX2" fmla="*/ 103059 w 255903"/>
                    <a:gd name="connsiteY2" fmla="*/ 6125 h 506913"/>
                    <a:gd name="connsiteX3" fmla="*/ 103404 w 255903"/>
                    <a:gd name="connsiteY3" fmla="*/ 17261 h 506913"/>
                    <a:gd name="connsiteX4" fmla="*/ 108075 w 255903"/>
                    <a:gd name="connsiteY4" fmla="*/ 43889 h 506913"/>
                    <a:gd name="connsiteX5" fmla="*/ 107584 w 255903"/>
                    <a:gd name="connsiteY5" fmla="*/ 50428 h 506913"/>
                    <a:gd name="connsiteX6" fmla="*/ 101741 w 255903"/>
                    <a:gd name="connsiteY6" fmla="*/ 56394 h 506913"/>
                    <a:gd name="connsiteX7" fmla="*/ 96524 w 255903"/>
                    <a:gd name="connsiteY7" fmla="*/ 71238 h 506913"/>
                    <a:gd name="connsiteX8" fmla="*/ 84572 w 255903"/>
                    <a:gd name="connsiteY8" fmla="*/ 74172 h 506913"/>
                    <a:gd name="connsiteX9" fmla="*/ 92618 w 255903"/>
                    <a:gd name="connsiteY9" fmla="*/ 96607 h 506913"/>
                    <a:gd name="connsiteX10" fmla="*/ 99020 w 255903"/>
                    <a:gd name="connsiteY10" fmla="*/ 139954 h 506913"/>
                    <a:gd name="connsiteX11" fmla="*/ 112757 w 255903"/>
                    <a:gd name="connsiteY11" fmla="*/ 190349 h 506913"/>
                    <a:gd name="connsiteX12" fmla="*/ 115083 w 255903"/>
                    <a:gd name="connsiteY12" fmla="*/ 224342 h 506913"/>
                    <a:gd name="connsiteX13" fmla="*/ 106478 w 255903"/>
                    <a:gd name="connsiteY13" fmla="*/ 240101 h 506913"/>
                    <a:gd name="connsiteX14" fmla="*/ 65795 w 255903"/>
                    <a:gd name="connsiteY14" fmla="*/ 289351 h 506913"/>
                    <a:gd name="connsiteX15" fmla="*/ 59116 w 255903"/>
                    <a:gd name="connsiteY15" fmla="*/ 299654 h 506913"/>
                    <a:gd name="connsiteX16" fmla="*/ 38466 w 255903"/>
                    <a:gd name="connsiteY16" fmla="*/ 341267 h 506913"/>
                    <a:gd name="connsiteX17" fmla="*/ 11435 w 255903"/>
                    <a:gd name="connsiteY17" fmla="*/ 376397 h 506913"/>
                    <a:gd name="connsiteX18" fmla="*/ 0 w 255903"/>
                    <a:gd name="connsiteY18" fmla="*/ 394163 h 506913"/>
                    <a:gd name="connsiteX19" fmla="*/ 4298 w 255903"/>
                    <a:gd name="connsiteY19" fmla="*/ 413325 h 506913"/>
                    <a:gd name="connsiteX20" fmla="*/ 14578 w 255903"/>
                    <a:gd name="connsiteY20" fmla="*/ 428016 h 506913"/>
                    <a:gd name="connsiteX21" fmla="*/ 22504 w 255903"/>
                    <a:gd name="connsiteY21" fmla="*/ 432454 h 506913"/>
                    <a:gd name="connsiteX22" fmla="*/ 46920 w 255903"/>
                    <a:gd name="connsiteY22" fmla="*/ 441212 h 506913"/>
                    <a:gd name="connsiteX23" fmla="*/ 34867 w 255903"/>
                    <a:gd name="connsiteY23" fmla="*/ 477984 h 506913"/>
                    <a:gd name="connsiteX24" fmla="*/ 70986 w 255903"/>
                    <a:gd name="connsiteY24" fmla="*/ 417583 h 506913"/>
                    <a:gd name="connsiteX25" fmla="*/ 77414 w 255903"/>
                    <a:gd name="connsiteY25" fmla="*/ 403443 h 506913"/>
                    <a:gd name="connsiteX26" fmla="*/ 100114 w 255903"/>
                    <a:gd name="connsiteY26" fmla="*/ 363447 h 506913"/>
                    <a:gd name="connsiteX27" fmla="*/ 142220 w 255903"/>
                    <a:gd name="connsiteY27" fmla="*/ 316044 h 506913"/>
                    <a:gd name="connsiteX28" fmla="*/ 133456 w 255903"/>
                    <a:gd name="connsiteY28" fmla="*/ 361843 h 506913"/>
                    <a:gd name="connsiteX29" fmla="*/ 123344 w 255903"/>
                    <a:gd name="connsiteY29" fmla="*/ 450397 h 506913"/>
                    <a:gd name="connsiteX30" fmla="*/ 123319 w 255903"/>
                    <a:gd name="connsiteY30" fmla="*/ 492983 h 506913"/>
                    <a:gd name="connsiteX31" fmla="*/ 151383 w 255903"/>
                    <a:gd name="connsiteY31" fmla="*/ 506781 h 506913"/>
                    <a:gd name="connsiteX32" fmla="*/ 158162 w 255903"/>
                    <a:gd name="connsiteY32" fmla="*/ 505368 h 506913"/>
                    <a:gd name="connsiteX33" fmla="*/ 172194 w 255903"/>
                    <a:gd name="connsiteY33" fmla="*/ 497424 h 506913"/>
                    <a:gd name="connsiteX34" fmla="*/ 188809 w 255903"/>
                    <a:gd name="connsiteY34" fmla="*/ 495283 h 506913"/>
                    <a:gd name="connsiteX35" fmla="*/ 191458 w 255903"/>
                    <a:gd name="connsiteY35" fmla="*/ 490396 h 506913"/>
                    <a:gd name="connsiteX36" fmla="*/ 193635 w 255903"/>
                    <a:gd name="connsiteY36" fmla="*/ 463824 h 506913"/>
                    <a:gd name="connsiteX37" fmla="*/ 191994 w 255903"/>
                    <a:gd name="connsiteY37" fmla="*/ 453378 h 506913"/>
                    <a:gd name="connsiteX38" fmla="*/ 186345 w 255903"/>
                    <a:gd name="connsiteY38" fmla="*/ 432675 h 506913"/>
                    <a:gd name="connsiteX39" fmla="*/ 193322 w 255903"/>
                    <a:gd name="connsiteY39" fmla="*/ 415632 h 506913"/>
                    <a:gd name="connsiteX40" fmla="*/ 202790 w 255903"/>
                    <a:gd name="connsiteY40" fmla="*/ 365249 h 506913"/>
                    <a:gd name="connsiteX41" fmla="*/ 214132 w 255903"/>
                    <a:gd name="connsiteY41" fmla="*/ 322868 h 506913"/>
                    <a:gd name="connsiteX42" fmla="*/ 215428 w 255903"/>
                    <a:gd name="connsiteY42" fmla="*/ 301836 h 506913"/>
                    <a:gd name="connsiteX43" fmla="*/ 221756 w 255903"/>
                    <a:gd name="connsiteY43" fmla="*/ 256093 h 506913"/>
                    <a:gd name="connsiteX44" fmla="*/ 222624 w 255903"/>
                    <a:gd name="connsiteY44" fmla="*/ 240504 h 506913"/>
                    <a:gd name="connsiteX45" fmla="*/ 227465 w 255903"/>
                    <a:gd name="connsiteY45" fmla="*/ 218724 h 506913"/>
                    <a:gd name="connsiteX46" fmla="*/ 231989 w 255903"/>
                    <a:gd name="connsiteY46" fmla="*/ 206038 h 506913"/>
                    <a:gd name="connsiteX47" fmla="*/ 239985 w 255903"/>
                    <a:gd name="connsiteY47" fmla="*/ 174344 h 506913"/>
                    <a:gd name="connsiteX48" fmla="*/ 243735 w 255903"/>
                    <a:gd name="connsiteY48" fmla="*/ 141818 h 506913"/>
                    <a:gd name="connsiteX49" fmla="*/ 254492 w 255903"/>
                    <a:gd name="connsiteY49" fmla="*/ 89080 h 506913"/>
                    <a:gd name="connsiteX50" fmla="*/ 255894 w 255903"/>
                    <a:gd name="connsiteY50" fmla="*/ 72467 h 506913"/>
                    <a:gd name="connsiteX51" fmla="*/ 254051 w 255903"/>
                    <a:gd name="connsiteY51" fmla="*/ 44756 h 506913"/>
                    <a:gd name="connsiteX52" fmla="*/ 112754 w 255903"/>
                    <a:gd name="connsiteY52" fmla="*/ 4019 h 506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55903" h="506913">
                      <a:moveTo>
                        <a:pt x="112754" y="4019"/>
                      </a:moveTo>
                      <a:lnTo>
                        <a:pt x="111975" y="3615"/>
                      </a:lnTo>
                      <a:cubicBezTo>
                        <a:pt x="106055" y="-1932"/>
                        <a:pt x="103083" y="-1095"/>
                        <a:pt x="103059" y="6125"/>
                      </a:cubicBezTo>
                      <a:cubicBezTo>
                        <a:pt x="102829" y="9764"/>
                        <a:pt x="102943" y="13475"/>
                        <a:pt x="103404" y="17261"/>
                      </a:cubicBezTo>
                      <a:lnTo>
                        <a:pt x="108075" y="43889"/>
                      </a:lnTo>
                      <a:cubicBezTo>
                        <a:pt x="108390" y="46659"/>
                        <a:pt x="108227" y="48839"/>
                        <a:pt x="107584" y="50428"/>
                      </a:cubicBezTo>
                      <a:cubicBezTo>
                        <a:pt x="107811" y="51085"/>
                        <a:pt x="105863" y="53075"/>
                        <a:pt x="101741" y="56394"/>
                      </a:cubicBezTo>
                      <a:cubicBezTo>
                        <a:pt x="100262" y="63350"/>
                        <a:pt x="98523" y="68298"/>
                        <a:pt x="96524" y="71238"/>
                      </a:cubicBezTo>
                      <a:cubicBezTo>
                        <a:pt x="95983" y="72614"/>
                        <a:pt x="91999" y="73592"/>
                        <a:pt x="84572" y="74172"/>
                      </a:cubicBezTo>
                      <a:cubicBezTo>
                        <a:pt x="87887" y="82046"/>
                        <a:pt x="90569" y="89525"/>
                        <a:pt x="92618" y="96607"/>
                      </a:cubicBezTo>
                      <a:lnTo>
                        <a:pt x="99020" y="139954"/>
                      </a:lnTo>
                      <a:cubicBezTo>
                        <a:pt x="108842" y="174234"/>
                        <a:pt x="113421" y="191033"/>
                        <a:pt x="112757" y="190349"/>
                      </a:cubicBezTo>
                      <a:cubicBezTo>
                        <a:pt x="116744" y="207508"/>
                        <a:pt x="117519" y="218840"/>
                        <a:pt x="115083" y="224342"/>
                      </a:cubicBezTo>
                      <a:cubicBezTo>
                        <a:pt x="114033" y="228356"/>
                        <a:pt x="111165" y="233608"/>
                        <a:pt x="106478" y="240101"/>
                      </a:cubicBezTo>
                      <a:cubicBezTo>
                        <a:pt x="82236" y="266964"/>
                        <a:pt x="68675" y="283382"/>
                        <a:pt x="65795" y="289351"/>
                      </a:cubicBezTo>
                      <a:lnTo>
                        <a:pt x="59116" y="299654"/>
                      </a:lnTo>
                      <a:cubicBezTo>
                        <a:pt x="55415" y="308785"/>
                        <a:pt x="48532" y="322656"/>
                        <a:pt x="38466" y="341267"/>
                      </a:cubicBezTo>
                      <a:lnTo>
                        <a:pt x="11435" y="376397"/>
                      </a:lnTo>
                      <a:cubicBezTo>
                        <a:pt x="8242" y="382077"/>
                        <a:pt x="4430" y="387999"/>
                        <a:pt x="0" y="394163"/>
                      </a:cubicBezTo>
                      <a:lnTo>
                        <a:pt x="4298" y="413325"/>
                      </a:lnTo>
                      <a:cubicBezTo>
                        <a:pt x="6401" y="419477"/>
                        <a:pt x="9828" y="424373"/>
                        <a:pt x="14578" y="428016"/>
                      </a:cubicBezTo>
                      <a:lnTo>
                        <a:pt x="22504" y="432454"/>
                      </a:lnTo>
                      <a:cubicBezTo>
                        <a:pt x="28635" y="434023"/>
                        <a:pt x="36773" y="436941"/>
                        <a:pt x="46920" y="441212"/>
                      </a:cubicBezTo>
                      <a:lnTo>
                        <a:pt x="34867" y="477984"/>
                      </a:lnTo>
                      <a:cubicBezTo>
                        <a:pt x="57270" y="441374"/>
                        <a:pt x="69309" y="421241"/>
                        <a:pt x="70986" y="417583"/>
                      </a:cubicBezTo>
                      <a:lnTo>
                        <a:pt x="77414" y="403443"/>
                      </a:lnTo>
                      <a:cubicBezTo>
                        <a:pt x="88024" y="383330"/>
                        <a:pt x="95591" y="369999"/>
                        <a:pt x="100114" y="363447"/>
                      </a:cubicBezTo>
                      <a:cubicBezTo>
                        <a:pt x="103849" y="356409"/>
                        <a:pt x="117884" y="340607"/>
                        <a:pt x="142220" y="316044"/>
                      </a:cubicBezTo>
                      <a:cubicBezTo>
                        <a:pt x="136730" y="342276"/>
                        <a:pt x="133809" y="357542"/>
                        <a:pt x="133456" y="361843"/>
                      </a:cubicBezTo>
                      <a:lnTo>
                        <a:pt x="123344" y="450397"/>
                      </a:lnTo>
                      <a:cubicBezTo>
                        <a:pt x="121283" y="464636"/>
                        <a:pt x="121275" y="478831"/>
                        <a:pt x="123319" y="492983"/>
                      </a:cubicBezTo>
                      <a:cubicBezTo>
                        <a:pt x="126226" y="503174"/>
                        <a:pt x="135580" y="507774"/>
                        <a:pt x="151383" y="506781"/>
                      </a:cubicBezTo>
                      <a:cubicBezTo>
                        <a:pt x="153591" y="506829"/>
                        <a:pt x="155850" y="506358"/>
                        <a:pt x="158162" y="505368"/>
                      </a:cubicBezTo>
                      <a:cubicBezTo>
                        <a:pt x="165486" y="500451"/>
                        <a:pt x="170163" y="497802"/>
                        <a:pt x="172194" y="497424"/>
                      </a:cubicBezTo>
                      <a:lnTo>
                        <a:pt x="188809" y="495283"/>
                      </a:lnTo>
                      <a:cubicBezTo>
                        <a:pt x="190231" y="494715"/>
                        <a:pt x="191114" y="493086"/>
                        <a:pt x="191458" y="490396"/>
                      </a:cubicBezTo>
                      <a:cubicBezTo>
                        <a:pt x="193764" y="475467"/>
                        <a:pt x="194489" y="466609"/>
                        <a:pt x="193635" y="463824"/>
                      </a:cubicBezTo>
                      <a:lnTo>
                        <a:pt x="191994" y="453378"/>
                      </a:lnTo>
                      <a:cubicBezTo>
                        <a:pt x="187375" y="440433"/>
                        <a:pt x="185492" y="433532"/>
                        <a:pt x="186345" y="432675"/>
                      </a:cubicBezTo>
                      <a:lnTo>
                        <a:pt x="193322" y="415632"/>
                      </a:lnTo>
                      <a:cubicBezTo>
                        <a:pt x="198982" y="384077"/>
                        <a:pt x="202138" y="367282"/>
                        <a:pt x="202790" y="365249"/>
                      </a:cubicBezTo>
                      <a:lnTo>
                        <a:pt x="214132" y="322868"/>
                      </a:lnTo>
                      <a:lnTo>
                        <a:pt x="215428" y="301836"/>
                      </a:lnTo>
                      <a:lnTo>
                        <a:pt x="221756" y="256093"/>
                      </a:lnTo>
                      <a:lnTo>
                        <a:pt x="222624" y="240504"/>
                      </a:lnTo>
                      <a:cubicBezTo>
                        <a:pt x="223707" y="234421"/>
                        <a:pt x="225321" y="227161"/>
                        <a:pt x="227465" y="218724"/>
                      </a:cubicBezTo>
                      <a:lnTo>
                        <a:pt x="231989" y="206038"/>
                      </a:lnTo>
                      <a:cubicBezTo>
                        <a:pt x="231274" y="207355"/>
                        <a:pt x="233939" y="196790"/>
                        <a:pt x="239985" y="174344"/>
                      </a:cubicBezTo>
                      <a:lnTo>
                        <a:pt x="243735" y="141818"/>
                      </a:lnTo>
                      <a:cubicBezTo>
                        <a:pt x="248947" y="122567"/>
                        <a:pt x="252533" y="104988"/>
                        <a:pt x="254492" y="89080"/>
                      </a:cubicBezTo>
                      <a:cubicBezTo>
                        <a:pt x="255510" y="82177"/>
                        <a:pt x="255977" y="76639"/>
                        <a:pt x="255894" y="72467"/>
                      </a:cubicBezTo>
                      <a:lnTo>
                        <a:pt x="254051" y="44756"/>
                      </a:lnTo>
                      <a:lnTo>
                        <a:pt x="112754" y="4019"/>
                      </a:ln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BF2C76B7-60A3-45B1-84AD-D4093410999E}"/>
                    </a:ext>
                  </a:extLst>
                </p:cNvPr>
                <p:cNvSpPr/>
                <p:nvPr/>
              </p:nvSpPr>
              <p:spPr>
                <a:xfrm>
                  <a:off x="5631102" y="11175573"/>
                  <a:ext cx="238822" cy="440211"/>
                </a:xfrm>
                <a:custGeom>
                  <a:avLst/>
                  <a:gdLst>
                    <a:gd name="connsiteX0" fmla="*/ 236051 w 238822"/>
                    <a:gd name="connsiteY0" fmla="*/ 436953 h 440211"/>
                    <a:gd name="connsiteX1" fmla="*/ 232320 w 238822"/>
                    <a:gd name="connsiteY1" fmla="*/ 437286 h 440211"/>
                    <a:gd name="connsiteX2" fmla="*/ 189044 w 238822"/>
                    <a:gd name="connsiteY2" fmla="*/ 439291 h 440211"/>
                    <a:gd name="connsiteX3" fmla="*/ 108767 w 238822"/>
                    <a:gd name="connsiteY3" fmla="*/ 409534 h 440211"/>
                    <a:gd name="connsiteX4" fmla="*/ 79786 w 238822"/>
                    <a:gd name="connsiteY4" fmla="*/ 411983 h 440211"/>
                    <a:gd name="connsiteX5" fmla="*/ 61138 w 238822"/>
                    <a:gd name="connsiteY5" fmla="*/ 307338 h 440211"/>
                    <a:gd name="connsiteX6" fmla="*/ 59791 w 238822"/>
                    <a:gd name="connsiteY6" fmla="*/ 290421 h 440211"/>
                    <a:gd name="connsiteX7" fmla="*/ 60215 w 238822"/>
                    <a:gd name="connsiteY7" fmla="*/ 254258 h 440211"/>
                    <a:gd name="connsiteX8" fmla="*/ 58085 w 238822"/>
                    <a:gd name="connsiteY8" fmla="*/ 241371 h 440211"/>
                    <a:gd name="connsiteX9" fmla="*/ 32389 w 238822"/>
                    <a:gd name="connsiteY9" fmla="*/ 232428 h 440211"/>
                    <a:gd name="connsiteX10" fmla="*/ 7354 w 238822"/>
                    <a:gd name="connsiteY10" fmla="*/ 245069 h 440211"/>
                    <a:gd name="connsiteX11" fmla="*/ 864 w 238822"/>
                    <a:gd name="connsiteY11" fmla="*/ 221182 h 440211"/>
                    <a:gd name="connsiteX12" fmla="*/ 457 w 238822"/>
                    <a:gd name="connsiteY12" fmla="*/ 210670 h 440211"/>
                    <a:gd name="connsiteX13" fmla="*/ 12911 w 238822"/>
                    <a:gd name="connsiteY13" fmla="*/ 186905 h 440211"/>
                    <a:gd name="connsiteX14" fmla="*/ 15193 w 238822"/>
                    <a:gd name="connsiteY14" fmla="*/ 167566 h 440211"/>
                    <a:gd name="connsiteX15" fmla="*/ 18478 w 238822"/>
                    <a:gd name="connsiteY15" fmla="*/ 153548 h 440211"/>
                    <a:gd name="connsiteX16" fmla="*/ 40159 w 238822"/>
                    <a:gd name="connsiteY16" fmla="*/ 92700 h 440211"/>
                    <a:gd name="connsiteX17" fmla="*/ 41060 w 238822"/>
                    <a:gd name="connsiteY17" fmla="*/ 87682 h 440211"/>
                    <a:gd name="connsiteX18" fmla="*/ 41253 w 238822"/>
                    <a:gd name="connsiteY18" fmla="*/ 73971 h 440211"/>
                    <a:gd name="connsiteX19" fmla="*/ 47125 w 238822"/>
                    <a:gd name="connsiteY19" fmla="*/ 61405 h 440211"/>
                    <a:gd name="connsiteX20" fmla="*/ 79140 w 238822"/>
                    <a:gd name="connsiteY20" fmla="*/ 23530 h 440211"/>
                    <a:gd name="connsiteX21" fmla="*/ 86348 w 238822"/>
                    <a:gd name="connsiteY21" fmla="*/ 20905 h 440211"/>
                    <a:gd name="connsiteX22" fmla="*/ 121703 w 238822"/>
                    <a:gd name="connsiteY22" fmla="*/ 16891 h 440211"/>
                    <a:gd name="connsiteX23" fmla="*/ 127076 w 238822"/>
                    <a:gd name="connsiteY23" fmla="*/ 17464 h 440211"/>
                    <a:gd name="connsiteX24" fmla="*/ 130614 w 238822"/>
                    <a:gd name="connsiteY24" fmla="*/ 14559 h 440211"/>
                    <a:gd name="connsiteX25" fmla="*/ 140314 w 238822"/>
                    <a:gd name="connsiteY25" fmla="*/ 1677 h 440211"/>
                    <a:gd name="connsiteX26" fmla="*/ 142823 w 238822"/>
                    <a:gd name="connsiteY26" fmla="*/ 12 h 440211"/>
                    <a:gd name="connsiteX27" fmla="*/ 144348 w 238822"/>
                    <a:gd name="connsiteY27" fmla="*/ 1097 h 440211"/>
                    <a:gd name="connsiteX28" fmla="*/ 150469 w 238822"/>
                    <a:gd name="connsiteY28" fmla="*/ 13163 h 440211"/>
                    <a:gd name="connsiteX29" fmla="*/ 162206 w 238822"/>
                    <a:gd name="connsiteY29" fmla="*/ 28597 h 440211"/>
                    <a:gd name="connsiteX30" fmla="*/ 172110 w 238822"/>
                    <a:gd name="connsiteY30" fmla="*/ 53239 h 440211"/>
                    <a:gd name="connsiteX31" fmla="*/ 185143 w 238822"/>
                    <a:gd name="connsiteY31" fmla="*/ 76994 h 440211"/>
                    <a:gd name="connsiteX32" fmla="*/ 190577 w 238822"/>
                    <a:gd name="connsiteY32" fmla="*/ 74492 h 440211"/>
                    <a:gd name="connsiteX33" fmla="*/ 196214 w 238822"/>
                    <a:gd name="connsiteY33" fmla="*/ 35543 h 440211"/>
                    <a:gd name="connsiteX34" fmla="*/ 211113 w 238822"/>
                    <a:gd name="connsiteY34" fmla="*/ 71353 h 440211"/>
                    <a:gd name="connsiteX35" fmla="*/ 211609 w 238822"/>
                    <a:gd name="connsiteY35" fmla="*/ 78685 h 440211"/>
                    <a:gd name="connsiteX36" fmla="*/ 231049 w 238822"/>
                    <a:gd name="connsiteY36" fmla="*/ 98616 h 440211"/>
                    <a:gd name="connsiteX37" fmla="*/ 235695 w 238822"/>
                    <a:gd name="connsiteY37" fmla="*/ 107139 h 440211"/>
                    <a:gd name="connsiteX38" fmla="*/ 238818 w 238822"/>
                    <a:gd name="connsiteY38" fmla="*/ 136506 h 440211"/>
                    <a:gd name="connsiteX39" fmla="*/ 233165 w 238822"/>
                    <a:gd name="connsiteY39" fmla="*/ 158965 h 440211"/>
                    <a:gd name="connsiteX40" fmla="*/ 230127 w 238822"/>
                    <a:gd name="connsiteY40" fmla="*/ 210963 h 440211"/>
                    <a:gd name="connsiteX41" fmla="*/ 223473 w 238822"/>
                    <a:gd name="connsiteY41" fmla="*/ 249140 h 440211"/>
                    <a:gd name="connsiteX42" fmla="*/ 222663 w 238822"/>
                    <a:gd name="connsiteY42" fmla="*/ 262763 h 440211"/>
                    <a:gd name="connsiteX43" fmla="*/ 223730 w 238822"/>
                    <a:gd name="connsiteY43" fmla="*/ 276772 h 440211"/>
                    <a:gd name="connsiteX44" fmla="*/ 226169 w 238822"/>
                    <a:gd name="connsiteY44" fmla="*/ 283581 h 440211"/>
                    <a:gd name="connsiteX45" fmla="*/ 233805 w 238822"/>
                    <a:gd name="connsiteY45" fmla="*/ 300188 h 440211"/>
                    <a:gd name="connsiteX46" fmla="*/ 232007 w 238822"/>
                    <a:gd name="connsiteY46" fmla="*/ 301291 h 440211"/>
                    <a:gd name="connsiteX47" fmla="*/ 221243 w 238822"/>
                    <a:gd name="connsiteY47" fmla="*/ 300437 h 440211"/>
                    <a:gd name="connsiteX48" fmla="*/ 223997 w 238822"/>
                    <a:gd name="connsiteY48" fmla="*/ 320409 h 440211"/>
                    <a:gd name="connsiteX49" fmla="*/ 230785 w 238822"/>
                    <a:gd name="connsiteY49" fmla="*/ 342569 h 440211"/>
                    <a:gd name="connsiteX50" fmla="*/ 232722 w 238822"/>
                    <a:gd name="connsiteY50" fmla="*/ 352183 h 440211"/>
                    <a:gd name="connsiteX51" fmla="*/ 232739 w 238822"/>
                    <a:gd name="connsiteY51" fmla="*/ 384048 h 440211"/>
                    <a:gd name="connsiteX52" fmla="*/ 236051 w 238822"/>
                    <a:gd name="connsiteY52" fmla="*/ 436953 h 440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38822" h="440211">
                      <a:moveTo>
                        <a:pt x="236051" y="436953"/>
                      </a:moveTo>
                      <a:lnTo>
                        <a:pt x="232320" y="437286"/>
                      </a:lnTo>
                      <a:cubicBezTo>
                        <a:pt x="210577" y="440331"/>
                        <a:pt x="196152" y="440999"/>
                        <a:pt x="189044" y="439291"/>
                      </a:cubicBezTo>
                      <a:cubicBezTo>
                        <a:pt x="175004" y="437155"/>
                        <a:pt x="148245" y="427236"/>
                        <a:pt x="108767" y="409534"/>
                      </a:cubicBezTo>
                      <a:cubicBezTo>
                        <a:pt x="105194" y="407764"/>
                        <a:pt x="95533" y="408580"/>
                        <a:pt x="79786" y="411983"/>
                      </a:cubicBezTo>
                      <a:cubicBezTo>
                        <a:pt x="71153" y="359286"/>
                        <a:pt x="64937" y="324405"/>
                        <a:pt x="61138" y="307338"/>
                      </a:cubicBezTo>
                      <a:cubicBezTo>
                        <a:pt x="60179" y="298859"/>
                        <a:pt x="59729" y="293220"/>
                        <a:pt x="59791" y="290421"/>
                      </a:cubicBezTo>
                      <a:cubicBezTo>
                        <a:pt x="60394" y="267976"/>
                        <a:pt x="60536" y="255922"/>
                        <a:pt x="60215" y="254258"/>
                      </a:cubicBezTo>
                      <a:cubicBezTo>
                        <a:pt x="59981" y="248590"/>
                        <a:pt x="59271" y="244293"/>
                        <a:pt x="58085" y="241371"/>
                      </a:cubicBezTo>
                      <a:cubicBezTo>
                        <a:pt x="55638" y="234184"/>
                        <a:pt x="47072" y="231202"/>
                        <a:pt x="32389" y="232428"/>
                      </a:cubicBezTo>
                      <a:cubicBezTo>
                        <a:pt x="27443" y="232565"/>
                        <a:pt x="19098" y="236779"/>
                        <a:pt x="7354" y="245069"/>
                      </a:cubicBezTo>
                      <a:lnTo>
                        <a:pt x="864" y="221182"/>
                      </a:lnTo>
                      <a:cubicBezTo>
                        <a:pt x="-131" y="216452"/>
                        <a:pt x="-267" y="212948"/>
                        <a:pt x="457" y="210670"/>
                      </a:cubicBezTo>
                      <a:lnTo>
                        <a:pt x="12911" y="186905"/>
                      </a:lnTo>
                      <a:cubicBezTo>
                        <a:pt x="13467" y="186689"/>
                        <a:pt x="14228" y="180243"/>
                        <a:pt x="15193" y="167566"/>
                      </a:cubicBezTo>
                      <a:cubicBezTo>
                        <a:pt x="15825" y="163922"/>
                        <a:pt x="16920" y="159249"/>
                        <a:pt x="18478" y="153548"/>
                      </a:cubicBezTo>
                      <a:cubicBezTo>
                        <a:pt x="23902" y="133049"/>
                        <a:pt x="31129" y="112767"/>
                        <a:pt x="40159" y="92700"/>
                      </a:cubicBezTo>
                      <a:cubicBezTo>
                        <a:pt x="40690" y="90927"/>
                        <a:pt x="40990" y="89254"/>
                        <a:pt x="41060" y="87682"/>
                      </a:cubicBezTo>
                      <a:cubicBezTo>
                        <a:pt x="40707" y="79628"/>
                        <a:pt x="40771" y="75058"/>
                        <a:pt x="41253" y="73971"/>
                      </a:cubicBezTo>
                      <a:cubicBezTo>
                        <a:pt x="42186" y="70087"/>
                        <a:pt x="44144" y="65897"/>
                        <a:pt x="47125" y="61405"/>
                      </a:cubicBezTo>
                      <a:cubicBezTo>
                        <a:pt x="55309" y="48939"/>
                        <a:pt x="65981" y="36314"/>
                        <a:pt x="79140" y="23530"/>
                      </a:cubicBezTo>
                      <a:cubicBezTo>
                        <a:pt x="81324" y="22074"/>
                        <a:pt x="83727" y="21200"/>
                        <a:pt x="86348" y="20905"/>
                      </a:cubicBezTo>
                      <a:cubicBezTo>
                        <a:pt x="93589" y="21501"/>
                        <a:pt x="105374" y="20164"/>
                        <a:pt x="121703" y="16891"/>
                      </a:cubicBezTo>
                      <a:lnTo>
                        <a:pt x="127076" y="17464"/>
                      </a:lnTo>
                      <a:cubicBezTo>
                        <a:pt x="128148" y="17062"/>
                        <a:pt x="129327" y="16093"/>
                        <a:pt x="130614" y="14559"/>
                      </a:cubicBezTo>
                      <a:lnTo>
                        <a:pt x="140314" y="1677"/>
                      </a:lnTo>
                      <a:cubicBezTo>
                        <a:pt x="141092" y="734"/>
                        <a:pt x="141928" y="179"/>
                        <a:pt x="142823" y="12"/>
                      </a:cubicBezTo>
                      <a:cubicBezTo>
                        <a:pt x="143326" y="-72"/>
                        <a:pt x="143834" y="290"/>
                        <a:pt x="144348" y="1097"/>
                      </a:cubicBezTo>
                      <a:cubicBezTo>
                        <a:pt x="145118" y="4731"/>
                        <a:pt x="147158" y="8753"/>
                        <a:pt x="150469" y="13163"/>
                      </a:cubicBezTo>
                      <a:lnTo>
                        <a:pt x="162206" y="28597"/>
                      </a:lnTo>
                      <a:lnTo>
                        <a:pt x="172110" y="53239"/>
                      </a:lnTo>
                      <a:lnTo>
                        <a:pt x="185143" y="76994"/>
                      </a:lnTo>
                      <a:cubicBezTo>
                        <a:pt x="187626" y="78736"/>
                        <a:pt x="189437" y="77902"/>
                        <a:pt x="190577" y="74492"/>
                      </a:cubicBezTo>
                      <a:cubicBezTo>
                        <a:pt x="190883" y="62453"/>
                        <a:pt x="192762" y="49470"/>
                        <a:pt x="196214" y="35543"/>
                      </a:cubicBezTo>
                      <a:cubicBezTo>
                        <a:pt x="204829" y="60703"/>
                        <a:pt x="209796" y="72640"/>
                        <a:pt x="211113" y="71353"/>
                      </a:cubicBezTo>
                      <a:lnTo>
                        <a:pt x="211609" y="78685"/>
                      </a:lnTo>
                      <a:lnTo>
                        <a:pt x="231049" y="98616"/>
                      </a:lnTo>
                      <a:cubicBezTo>
                        <a:pt x="233643" y="101058"/>
                        <a:pt x="235192" y="103898"/>
                        <a:pt x="235695" y="107139"/>
                      </a:cubicBezTo>
                      <a:cubicBezTo>
                        <a:pt x="237857" y="120332"/>
                        <a:pt x="238898" y="130121"/>
                        <a:pt x="238818" y="136506"/>
                      </a:cubicBezTo>
                      <a:cubicBezTo>
                        <a:pt x="237989" y="145306"/>
                        <a:pt x="236105" y="152793"/>
                        <a:pt x="233165" y="158965"/>
                      </a:cubicBezTo>
                      <a:cubicBezTo>
                        <a:pt x="232001" y="186455"/>
                        <a:pt x="230988" y="203788"/>
                        <a:pt x="230127" y="210963"/>
                      </a:cubicBezTo>
                      <a:cubicBezTo>
                        <a:pt x="228824" y="223706"/>
                        <a:pt x="226606" y="236432"/>
                        <a:pt x="223473" y="249140"/>
                      </a:cubicBezTo>
                      <a:cubicBezTo>
                        <a:pt x="222971" y="253689"/>
                        <a:pt x="222701" y="258231"/>
                        <a:pt x="222663" y="262763"/>
                      </a:cubicBezTo>
                      <a:cubicBezTo>
                        <a:pt x="222555" y="270085"/>
                        <a:pt x="222911" y="274754"/>
                        <a:pt x="223730" y="276772"/>
                      </a:cubicBezTo>
                      <a:lnTo>
                        <a:pt x="226169" y="283581"/>
                      </a:lnTo>
                      <a:lnTo>
                        <a:pt x="233805" y="300188"/>
                      </a:lnTo>
                      <a:cubicBezTo>
                        <a:pt x="233772" y="300916"/>
                        <a:pt x="233173" y="301284"/>
                        <a:pt x="232007" y="301291"/>
                      </a:cubicBezTo>
                      <a:lnTo>
                        <a:pt x="221243" y="300437"/>
                      </a:lnTo>
                      <a:cubicBezTo>
                        <a:pt x="223526" y="309655"/>
                        <a:pt x="224444" y="316312"/>
                        <a:pt x="223997" y="320409"/>
                      </a:cubicBezTo>
                      <a:lnTo>
                        <a:pt x="230785" y="342569"/>
                      </a:lnTo>
                      <a:cubicBezTo>
                        <a:pt x="231771" y="346133"/>
                        <a:pt x="232417" y="349337"/>
                        <a:pt x="232722" y="352183"/>
                      </a:cubicBezTo>
                      <a:lnTo>
                        <a:pt x="232739" y="384048"/>
                      </a:lnTo>
                      <a:cubicBezTo>
                        <a:pt x="232816" y="388144"/>
                        <a:pt x="233919" y="405779"/>
                        <a:pt x="236051" y="436953"/>
                      </a:cubicBezTo>
                    </a:path>
                  </a:pathLst>
                </a:custGeom>
                <a:solidFill>
                  <a:srgbClr val="6370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791074F-BCCE-4DC8-ABDE-92ECAFA07814}"/>
                  </a:ext>
                </a:extLst>
              </p:cNvPr>
              <p:cNvSpPr/>
              <p:nvPr/>
            </p:nvSpPr>
            <p:spPr>
              <a:xfrm>
                <a:off x="6271964" y="11139197"/>
                <a:ext cx="416013" cy="998435"/>
              </a:xfrm>
              <a:custGeom>
                <a:avLst/>
                <a:gdLst>
                  <a:gd name="connsiteX0" fmla="*/ 254410 w 416013"/>
                  <a:gd name="connsiteY0" fmla="*/ 144 h 998435"/>
                  <a:gd name="connsiteX1" fmla="*/ 252339 w 416013"/>
                  <a:gd name="connsiteY1" fmla="*/ 1043 h 998435"/>
                  <a:gd name="connsiteX2" fmla="*/ 251182 w 416013"/>
                  <a:gd name="connsiteY2" fmla="*/ 1707 h 998435"/>
                  <a:gd name="connsiteX3" fmla="*/ 244389 w 416013"/>
                  <a:gd name="connsiteY3" fmla="*/ 5016 h 998435"/>
                  <a:gd name="connsiteX4" fmla="*/ 242268 w 416013"/>
                  <a:gd name="connsiteY4" fmla="*/ 6199 h 998435"/>
                  <a:gd name="connsiteX5" fmla="*/ 238313 w 416013"/>
                  <a:gd name="connsiteY5" fmla="*/ 8811 h 998435"/>
                  <a:gd name="connsiteX6" fmla="*/ 236190 w 416013"/>
                  <a:gd name="connsiteY6" fmla="*/ 10233 h 998435"/>
                  <a:gd name="connsiteX7" fmla="*/ 234311 w 416013"/>
                  <a:gd name="connsiteY7" fmla="*/ 11324 h 998435"/>
                  <a:gd name="connsiteX8" fmla="*/ 231274 w 416013"/>
                  <a:gd name="connsiteY8" fmla="*/ 13127 h 998435"/>
                  <a:gd name="connsiteX9" fmla="*/ 229681 w 416013"/>
                  <a:gd name="connsiteY9" fmla="*/ 14361 h 998435"/>
                  <a:gd name="connsiteX10" fmla="*/ 228955 w 416013"/>
                  <a:gd name="connsiteY10" fmla="*/ 14982 h 998435"/>
                  <a:gd name="connsiteX11" fmla="*/ 224761 w 416013"/>
                  <a:gd name="connsiteY11" fmla="*/ 17302 h 998435"/>
                  <a:gd name="connsiteX12" fmla="*/ 223414 w 416013"/>
                  <a:gd name="connsiteY12" fmla="*/ 17917 h 998435"/>
                  <a:gd name="connsiteX13" fmla="*/ 220294 w 416013"/>
                  <a:gd name="connsiteY13" fmla="*/ 17797 h 998435"/>
                  <a:gd name="connsiteX14" fmla="*/ 218707 w 416013"/>
                  <a:gd name="connsiteY14" fmla="*/ 18264 h 998435"/>
                  <a:gd name="connsiteX15" fmla="*/ 216825 w 416013"/>
                  <a:gd name="connsiteY15" fmla="*/ 19690 h 998435"/>
                  <a:gd name="connsiteX16" fmla="*/ 213984 w 416013"/>
                  <a:gd name="connsiteY16" fmla="*/ 20822 h 998435"/>
                  <a:gd name="connsiteX17" fmla="*/ 208645 w 416013"/>
                  <a:gd name="connsiteY17" fmla="*/ 22364 h 998435"/>
                  <a:gd name="connsiteX18" fmla="*/ 206761 w 416013"/>
                  <a:gd name="connsiteY18" fmla="*/ 23935 h 998435"/>
                  <a:gd name="connsiteX19" fmla="*/ 205273 w 416013"/>
                  <a:gd name="connsiteY19" fmla="*/ 23877 h 998435"/>
                  <a:gd name="connsiteX20" fmla="*/ 202193 w 416013"/>
                  <a:gd name="connsiteY20" fmla="*/ 24956 h 998435"/>
                  <a:gd name="connsiteX21" fmla="*/ 201035 w 416013"/>
                  <a:gd name="connsiteY21" fmla="*/ 25814 h 998435"/>
                  <a:gd name="connsiteX22" fmla="*/ 199491 w 416013"/>
                  <a:gd name="connsiteY22" fmla="*/ 26758 h 998435"/>
                  <a:gd name="connsiteX23" fmla="*/ 198765 w 416013"/>
                  <a:gd name="connsiteY23" fmla="*/ 27568 h 998435"/>
                  <a:gd name="connsiteX24" fmla="*/ 198658 w 416013"/>
                  <a:gd name="connsiteY24" fmla="*/ 29009 h 998435"/>
                  <a:gd name="connsiteX25" fmla="*/ 196091 w 416013"/>
                  <a:gd name="connsiteY25" fmla="*/ 32110 h 998435"/>
                  <a:gd name="connsiteX26" fmla="*/ 192055 w 416013"/>
                  <a:gd name="connsiteY26" fmla="*/ 39089 h 998435"/>
                  <a:gd name="connsiteX27" fmla="*/ 194055 w 416013"/>
                  <a:gd name="connsiteY27" fmla="*/ 41215 h 998435"/>
                  <a:gd name="connsiteX28" fmla="*/ 196361 w 416013"/>
                  <a:gd name="connsiteY28" fmla="*/ 41040 h 998435"/>
                  <a:gd name="connsiteX29" fmla="*/ 193849 w 416013"/>
                  <a:gd name="connsiteY29" fmla="*/ 43038 h 998435"/>
                  <a:gd name="connsiteX30" fmla="*/ 189839 w 416013"/>
                  <a:gd name="connsiteY30" fmla="*/ 46608 h 998435"/>
                  <a:gd name="connsiteX31" fmla="*/ 185685 w 416013"/>
                  <a:gd name="connsiteY31" fmla="*/ 50177 h 998435"/>
                  <a:gd name="connsiteX32" fmla="*/ 184768 w 416013"/>
                  <a:gd name="connsiteY32" fmla="*/ 50795 h 998435"/>
                  <a:gd name="connsiteX33" fmla="*/ 183655 w 416013"/>
                  <a:gd name="connsiteY33" fmla="*/ 52032 h 998435"/>
                  <a:gd name="connsiteX34" fmla="*/ 182107 w 416013"/>
                  <a:gd name="connsiteY34" fmla="*/ 53653 h 998435"/>
                  <a:gd name="connsiteX35" fmla="*/ 180899 w 416013"/>
                  <a:gd name="connsiteY35" fmla="*/ 54700 h 998435"/>
                  <a:gd name="connsiteX36" fmla="*/ 180114 w 416013"/>
                  <a:gd name="connsiteY36" fmla="*/ 57000 h 998435"/>
                  <a:gd name="connsiteX37" fmla="*/ 180430 w 416013"/>
                  <a:gd name="connsiteY37" fmla="*/ 59545 h 998435"/>
                  <a:gd name="connsiteX38" fmla="*/ 180123 w 416013"/>
                  <a:gd name="connsiteY38" fmla="*/ 62135 h 998435"/>
                  <a:gd name="connsiteX39" fmla="*/ 179679 w 416013"/>
                  <a:gd name="connsiteY39" fmla="*/ 63811 h 998435"/>
                  <a:gd name="connsiteX40" fmla="*/ 178800 w 416013"/>
                  <a:gd name="connsiteY40" fmla="*/ 65822 h 998435"/>
                  <a:gd name="connsiteX41" fmla="*/ 175948 w 416013"/>
                  <a:gd name="connsiteY41" fmla="*/ 74921 h 998435"/>
                  <a:gd name="connsiteX42" fmla="*/ 176635 w 416013"/>
                  <a:gd name="connsiteY42" fmla="*/ 79388 h 998435"/>
                  <a:gd name="connsiteX43" fmla="*/ 177350 w 416013"/>
                  <a:gd name="connsiteY43" fmla="*/ 80067 h 998435"/>
                  <a:gd name="connsiteX44" fmla="*/ 177965 w 416013"/>
                  <a:gd name="connsiteY44" fmla="*/ 81320 h 998435"/>
                  <a:gd name="connsiteX45" fmla="*/ 177720 w 416013"/>
                  <a:gd name="connsiteY45" fmla="*/ 81989 h 998435"/>
                  <a:gd name="connsiteX46" fmla="*/ 176843 w 416013"/>
                  <a:gd name="connsiteY46" fmla="*/ 83760 h 998435"/>
                  <a:gd name="connsiteX47" fmla="*/ 177271 w 416013"/>
                  <a:gd name="connsiteY47" fmla="*/ 84243 h 998435"/>
                  <a:gd name="connsiteX48" fmla="*/ 179187 w 416013"/>
                  <a:gd name="connsiteY48" fmla="*/ 84737 h 998435"/>
                  <a:gd name="connsiteX49" fmla="*/ 180661 w 416013"/>
                  <a:gd name="connsiteY49" fmla="*/ 86715 h 998435"/>
                  <a:gd name="connsiteX50" fmla="*/ 181176 w 416013"/>
                  <a:gd name="connsiteY50" fmla="*/ 88494 h 998435"/>
                  <a:gd name="connsiteX51" fmla="*/ 181062 w 416013"/>
                  <a:gd name="connsiteY51" fmla="*/ 90847 h 998435"/>
                  <a:gd name="connsiteX52" fmla="*/ 176198 w 416013"/>
                  <a:gd name="connsiteY52" fmla="*/ 92970 h 998435"/>
                  <a:gd name="connsiteX53" fmla="*/ 173420 w 416013"/>
                  <a:gd name="connsiteY53" fmla="*/ 92134 h 998435"/>
                  <a:gd name="connsiteX54" fmla="*/ 171140 w 416013"/>
                  <a:gd name="connsiteY54" fmla="*/ 88947 h 998435"/>
                  <a:gd name="connsiteX55" fmla="*/ 169635 w 416013"/>
                  <a:gd name="connsiteY55" fmla="*/ 91385 h 998435"/>
                  <a:gd name="connsiteX56" fmla="*/ 168985 w 416013"/>
                  <a:gd name="connsiteY56" fmla="*/ 94741 h 998435"/>
                  <a:gd name="connsiteX57" fmla="*/ 168807 w 416013"/>
                  <a:gd name="connsiteY57" fmla="*/ 99202 h 998435"/>
                  <a:gd name="connsiteX58" fmla="*/ 168073 w 416013"/>
                  <a:gd name="connsiteY58" fmla="*/ 101213 h 998435"/>
                  <a:gd name="connsiteX59" fmla="*/ 167582 w 416013"/>
                  <a:gd name="connsiteY59" fmla="*/ 102600 h 998435"/>
                  <a:gd name="connsiteX60" fmla="*/ 167087 w 416013"/>
                  <a:gd name="connsiteY60" fmla="*/ 104566 h 998435"/>
                  <a:gd name="connsiteX61" fmla="*/ 165780 w 416013"/>
                  <a:gd name="connsiteY61" fmla="*/ 106090 h 998435"/>
                  <a:gd name="connsiteX62" fmla="*/ 164285 w 416013"/>
                  <a:gd name="connsiteY62" fmla="*/ 107041 h 998435"/>
                  <a:gd name="connsiteX63" fmla="*/ 167510 w 416013"/>
                  <a:gd name="connsiteY63" fmla="*/ 112199 h 998435"/>
                  <a:gd name="connsiteX64" fmla="*/ 168453 w 416013"/>
                  <a:gd name="connsiteY64" fmla="*/ 114557 h 998435"/>
                  <a:gd name="connsiteX65" fmla="*/ 171584 w 416013"/>
                  <a:gd name="connsiteY65" fmla="*/ 119429 h 998435"/>
                  <a:gd name="connsiteX66" fmla="*/ 174840 w 416013"/>
                  <a:gd name="connsiteY66" fmla="*/ 120656 h 998435"/>
                  <a:gd name="connsiteX67" fmla="*/ 176564 w 416013"/>
                  <a:gd name="connsiteY67" fmla="*/ 121050 h 998435"/>
                  <a:gd name="connsiteX68" fmla="*/ 174628 w 416013"/>
                  <a:gd name="connsiteY68" fmla="*/ 123294 h 998435"/>
                  <a:gd name="connsiteX69" fmla="*/ 172688 w 416013"/>
                  <a:gd name="connsiteY69" fmla="*/ 126016 h 998435"/>
                  <a:gd name="connsiteX70" fmla="*/ 171863 w 416013"/>
                  <a:gd name="connsiteY70" fmla="*/ 127160 h 998435"/>
                  <a:gd name="connsiteX71" fmla="*/ 162808 w 416013"/>
                  <a:gd name="connsiteY71" fmla="*/ 131270 h 998435"/>
                  <a:gd name="connsiteX72" fmla="*/ 158217 w 416013"/>
                  <a:gd name="connsiteY72" fmla="*/ 135507 h 998435"/>
                  <a:gd name="connsiteX73" fmla="*/ 157734 w 416013"/>
                  <a:gd name="connsiteY73" fmla="*/ 135887 h 998435"/>
                  <a:gd name="connsiteX74" fmla="*/ 153373 w 416013"/>
                  <a:gd name="connsiteY74" fmla="*/ 141423 h 998435"/>
                  <a:gd name="connsiteX75" fmla="*/ 152160 w 416013"/>
                  <a:gd name="connsiteY75" fmla="*/ 143140 h 998435"/>
                  <a:gd name="connsiteX76" fmla="*/ 151233 w 416013"/>
                  <a:gd name="connsiteY76" fmla="*/ 145104 h 998435"/>
                  <a:gd name="connsiteX77" fmla="*/ 150504 w 416013"/>
                  <a:gd name="connsiteY77" fmla="*/ 146251 h 998435"/>
                  <a:gd name="connsiteX78" fmla="*/ 149489 w 416013"/>
                  <a:gd name="connsiteY78" fmla="*/ 147298 h 998435"/>
                  <a:gd name="connsiteX79" fmla="*/ 148270 w 416013"/>
                  <a:gd name="connsiteY79" fmla="*/ 149832 h 998435"/>
                  <a:gd name="connsiteX80" fmla="*/ 147052 w 416013"/>
                  <a:gd name="connsiteY80" fmla="*/ 152222 h 998435"/>
                  <a:gd name="connsiteX81" fmla="*/ 146613 w 416013"/>
                  <a:gd name="connsiteY81" fmla="*/ 153326 h 998435"/>
                  <a:gd name="connsiteX82" fmla="*/ 143888 w 416013"/>
                  <a:gd name="connsiteY82" fmla="*/ 158103 h 998435"/>
                  <a:gd name="connsiteX83" fmla="*/ 141213 w 416013"/>
                  <a:gd name="connsiteY83" fmla="*/ 162884 h 998435"/>
                  <a:gd name="connsiteX84" fmla="*/ 140477 w 416013"/>
                  <a:gd name="connsiteY84" fmla="*/ 165038 h 998435"/>
                  <a:gd name="connsiteX85" fmla="*/ 139207 w 416013"/>
                  <a:gd name="connsiteY85" fmla="*/ 167957 h 998435"/>
                  <a:gd name="connsiteX86" fmla="*/ 137961 w 416013"/>
                  <a:gd name="connsiteY86" fmla="*/ 174187 h 998435"/>
                  <a:gd name="connsiteX87" fmla="*/ 136717 w 416013"/>
                  <a:gd name="connsiteY87" fmla="*/ 180129 h 998435"/>
                  <a:gd name="connsiteX88" fmla="*/ 135451 w 416013"/>
                  <a:gd name="connsiteY88" fmla="*/ 188904 h 998435"/>
                  <a:gd name="connsiteX89" fmla="*/ 134623 w 416013"/>
                  <a:gd name="connsiteY89" fmla="*/ 196961 h 998435"/>
                  <a:gd name="connsiteX90" fmla="*/ 134222 w 416013"/>
                  <a:gd name="connsiteY90" fmla="*/ 199311 h 998435"/>
                  <a:gd name="connsiteX91" fmla="*/ 133723 w 416013"/>
                  <a:gd name="connsiteY91" fmla="*/ 201708 h 998435"/>
                  <a:gd name="connsiteX92" fmla="*/ 133186 w 416013"/>
                  <a:gd name="connsiteY92" fmla="*/ 203047 h 998435"/>
                  <a:gd name="connsiteX93" fmla="*/ 132196 w 416013"/>
                  <a:gd name="connsiteY93" fmla="*/ 213455 h 998435"/>
                  <a:gd name="connsiteX94" fmla="*/ 131092 w 416013"/>
                  <a:gd name="connsiteY94" fmla="*/ 220023 h 998435"/>
                  <a:gd name="connsiteX95" fmla="*/ 130700 w 416013"/>
                  <a:gd name="connsiteY95" fmla="*/ 221124 h 998435"/>
                  <a:gd name="connsiteX96" fmla="*/ 130196 w 416013"/>
                  <a:gd name="connsiteY96" fmla="*/ 224146 h 998435"/>
                  <a:gd name="connsiteX97" fmla="*/ 129643 w 416013"/>
                  <a:gd name="connsiteY97" fmla="*/ 227692 h 998435"/>
                  <a:gd name="connsiteX98" fmla="*/ 128796 w 416013"/>
                  <a:gd name="connsiteY98" fmla="*/ 231671 h 998435"/>
                  <a:gd name="connsiteX99" fmla="*/ 128145 w 416013"/>
                  <a:gd name="connsiteY99" fmla="*/ 235314 h 998435"/>
                  <a:gd name="connsiteX100" fmla="*/ 127682 w 416013"/>
                  <a:gd name="connsiteY100" fmla="*/ 239533 h 998435"/>
                  <a:gd name="connsiteX101" fmla="*/ 127168 w 416013"/>
                  <a:gd name="connsiteY101" fmla="*/ 243945 h 998435"/>
                  <a:gd name="connsiteX102" fmla="*/ 126934 w 416013"/>
                  <a:gd name="connsiteY102" fmla="*/ 249704 h 998435"/>
                  <a:gd name="connsiteX103" fmla="*/ 126672 w 416013"/>
                  <a:gd name="connsiteY103" fmla="*/ 252486 h 998435"/>
                  <a:gd name="connsiteX104" fmla="*/ 126130 w 416013"/>
                  <a:gd name="connsiteY104" fmla="*/ 254449 h 998435"/>
                  <a:gd name="connsiteX105" fmla="*/ 125636 w 416013"/>
                  <a:gd name="connsiteY105" fmla="*/ 256366 h 998435"/>
                  <a:gd name="connsiteX106" fmla="*/ 124890 w 416013"/>
                  <a:gd name="connsiteY106" fmla="*/ 292073 h 998435"/>
                  <a:gd name="connsiteX107" fmla="*/ 125531 w 416013"/>
                  <a:gd name="connsiteY107" fmla="*/ 328315 h 998435"/>
                  <a:gd name="connsiteX108" fmla="*/ 125890 w 416013"/>
                  <a:gd name="connsiteY108" fmla="*/ 331823 h 998435"/>
                  <a:gd name="connsiteX109" fmla="*/ 125833 w 416013"/>
                  <a:gd name="connsiteY109" fmla="*/ 333023 h 998435"/>
                  <a:gd name="connsiteX110" fmla="*/ 126295 w 416013"/>
                  <a:gd name="connsiteY110" fmla="*/ 335329 h 998435"/>
                  <a:gd name="connsiteX111" fmla="*/ 126674 w 416013"/>
                  <a:gd name="connsiteY111" fmla="*/ 342532 h 998435"/>
                  <a:gd name="connsiteX112" fmla="*/ 127394 w 416013"/>
                  <a:gd name="connsiteY112" fmla="*/ 349018 h 998435"/>
                  <a:gd name="connsiteX113" fmla="*/ 129053 w 416013"/>
                  <a:gd name="connsiteY113" fmla="*/ 358150 h 998435"/>
                  <a:gd name="connsiteX114" fmla="*/ 129704 w 416013"/>
                  <a:gd name="connsiteY114" fmla="*/ 360985 h 998435"/>
                  <a:gd name="connsiteX115" fmla="*/ 130117 w 416013"/>
                  <a:gd name="connsiteY115" fmla="*/ 363630 h 998435"/>
                  <a:gd name="connsiteX116" fmla="*/ 130810 w 416013"/>
                  <a:gd name="connsiteY116" fmla="*/ 367188 h 998435"/>
                  <a:gd name="connsiteX117" fmla="*/ 131754 w 416013"/>
                  <a:gd name="connsiteY117" fmla="*/ 375834 h 998435"/>
                  <a:gd name="connsiteX118" fmla="*/ 132369 w 416013"/>
                  <a:gd name="connsiteY118" fmla="*/ 383375 h 998435"/>
                  <a:gd name="connsiteX119" fmla="*/ 133647 w 416013"/>
                  <a:gd name="connsiteY119" fmla="*/ 385785 h 998435"/>
                  <a:gd name="connsiteX120" fmla="*/ 136592 w 416013"/>
                  <a:gd name="connsiteY120" fmla="*/ 389885 h 998435"/>
                  <a:gd name="connsiteX121" fmla="*/ 138542 w 416013"/>
                  <a:gd name="connsiteY121" fmla="*/ 392298 h 998435"/>
                  <a:gd name="connsiteX122" fmla="*/ 142211 w 416013"/>
                  <a:gd name="connsiteY122" fmla="*/ 395926 h 998435"/>
                  <a:gd name="connsiteX123" fmla="*/ 143547 w 416013"/>
                  <a:gd name="connsiteY123" fmla="*/ 396991 h 998435"/>
                  <a:gd name="connsiteX124" fmla="*/ 148481 w 416013"/>
                  <a:gd name="connsiteY124" fmla="*/ 398325 h 998435"/>
                  <a:gd name="connsiteX125" fmla="*/ 153276 w 416013"/>
                  <a:gd name="connsiteY125" fmla="*/ 398984 h 998435"/>
                  <a:gd name="connsiteX126" fmla="*/ 153818 w 416013"/>
                  <a:gd name="connsiteY126" fmla="*/ 403501 h 998435"/>
                  <a:gd name="connsiteX127" fmla="*/ 154267 w 416013"/>
                  <a:gd name="connsiteY127" fmla="*/ 407778 h 998435"/>
                  <a:gd name="connsiteX128" fmla="*/ 154728 w 416013"/>
                  <a:gd name="connsiteY128" fmla="*/ 410229 h 998435"/>
                  <a:gd name="connsiteX129" fmla="*/ 158471 w 416013"/>
                  <a:gd name="connsiteY129" fmla="*/ 416976 h 998435"/>
                  <a:gd name="connsiteX130" fmla="*/ 159489 w 416013"/>
                  <a:gd name="connsiteY130" fmla="*/ 422266 h 998435"/>
                  <a:gd name="connsiteX131" fmla="*/ 158975 w 416013"/>
                  <a:gd name="connsiteY131" fmla="*/ 426772 h 998435"/>
                  <a:gd name="connsiteX132" fmla="*/ 157149 w 416013"/>
                  <a:gd name="connsiteY132" fmla="*/ 433238 h 998435"/>
                  <a:gd name="connsiteX133" fmla="*/ 156449 w 416013"/>
                  <a:gd name="connsiteY133" fmla="*/ 437074 h 998435"/>
                  <a:gd name="connsiteX134" fmla="*/ 155712 w 416013"/>
                  <a:gd name="connsiteY134" fmla="*/ 439373 h 998435"/>
                  <a:gd name="connsiteX135" fmla="*/ 154928 w 416013"/>
                  <a:gd name="connsiteY135" fmla="*/ 441430 h 998435"/>
                  <a:gd name="connsiteX136" fmla="*/ 154481 w 416013"/>
                  <a:gd name="connsiteY136" fmla="*/ 443491 h 998435"/>
                  <a:gd name="connsiteX137" fmla="*/ 153984 w 416013"/>
                  <a:gd name="connsiteY137" fmla="*/ 445743 h 998435"/>
                  <a:gd name="connsiteX138" fmla="*/ 153418 w 416013"/>
                  <a:gd name="connsiteY138" fmla="*/ 450875 h 998435"/>
                  <a:gd name="connsiteX139" fmla="*/ 152660 w 416013"/>
                  <a:gd name="connsiteY139" fmla="*/ 456054 h 998435"/>
                  <a:gd name="connsiteX140" fmla="*/ 152641 w 416013"/>
                  <a:gd name="connsiteY140" fmla="*/ 464788 h 998435"/>
                  <a:gd name="connsiteX141" fmla="*/ 153320 w 416013"/>
                  <a:gd name="connsiteY141" fmla="*/ 470361 h 998435"/>
                  <a:gd name="connsiteX142" fmla="*/ 153769 w 416013"/>
                  <a:gd name="connsiteY142" fmla="*/ 474493 h 998435"/>
                  <a:gd name="connsiteX143" fmla="*/ 154234 w 416013"/>
                  <a:gd name="connsiteY143" fmla="*/ 476608 h 998435"/>
                  <a:gd name="connsiteX144" fmla="*/ 154930 w 416013"/>
                  <a:gd name="connsiteY144" fmla="*/ 479829 h 998435"/>
                  <a:gd name="connsiteX145" fmla="*/ 155633 w 416013"/>
                  <a:gd name="connsiteY145" fmla="*/ 482044 h 998435"/>
                  <a:gd name="connsiteX146" fmla="*/ 156057 w 416013"/>
                  <a:gd name="connsiteY146" fmla="*/ 483103 h 998435"/>
                  <a:gd name="connsiteX147" fmla="*/ 156709 w 416013"/>
                  <a:gd name="connsiteY147" fmla="*/ 485939 h 998435"/>
                  <a:gd name="connsiteX148" fmla="*/ 158494 w 416013"/>
                  <a:gd name="connsiteY148" fmla="*/ 491089 h 998435"/>
                  <a:gd name="connsiteX149" fmla="*/ 159104 w 416013"/>
                  <a:gd name="connsiteY149" fmla="*/ 493110 h 998435"/>
                  <a:gd name="connsiteX150" fmla="*/ 159858 w 416013"/>
                  <a:gd name="connsiteY150" fmla="*/ 494939 h 998435"/>
                  <a:gd name="connsiteX151" fmla="*/ 160334 w 416013"/>
                  <a:gd name="connsiteY151" fmla="*/ 495565 h 998435"/>
                  <a:gd name="connsiteX152" fmla="*/ 161997 w 416013"/>
                  <a:gd name="connsiteY152" fmla="*/ 497835 h 998435"/>
                  <a:gd name="connsiteX153" fmla="*/ 163423 w 416013"/>
                  <a:gd name="connsiteY153" fmla="*/ 499716 h 998435"/>
                  <a:gd name="connsiteX154" fmla="*/ 163943 w 416013"/>
                  <a:gd name="connsiteY154" fmla="*/ 500775 h 998435"/>
                  <a:gd name="connsiteX155" fmla="*/ 165121 w 416013"/>
                  <a:gd name="connsiteY155" fmla="*/ 503714 h 998435"/>
                  <a:gd name="connsiteX156" fmla="*/ 166773 w 416013"/>
                  <a:gd name="connsiteY156" fmla="*/ 507327 h 998435"/>
                  <a:gd name="connsiteX157" fmla="*/ 167913 w 416013"/>
                  <a:gd name="connsiteY157" fmla="*/ 509159 h 998435"/>
                  <a:gd name="connsiteX158" fmla="*/ 168386 w 416013"/>
                  <a:gd name="connsiteY158" fmla="*/ 510027 h 998435"/>
                  <a:gd name="connsiteX159" fmla="*/ 170098 w 416013"/>
                  <a:gd name="connsiteY159" fmla="*/ 512152 h 998435"/>
                  <a:gd name="connsiteX160" fmla="*/ 172005 w 416013"/>
                  <a:gd name="connsiteY160" fmla="*/ 513749 h 998435"/>
                  <a:gd name="connsiteX161" fmla="*/ 171506 w 416013"/>
                  <a:gd name="connsiteY161" fmla="*/ 516289 h 998435"/>
                  <a:gd name="connsiteX162" fmla="*/ 170866 w 416013"/>
                  <a:gd name="connsiteY162" fmla="*/ 518685 h 998435"/>
                  <a:gd name="connsiteX163" fmla="*/ 171525 w 416013"/>
                  <a:gd name="connsiteY163" fmla="*/ 526754 h 998435"/>
                  <a:gd name="connsiteX164" fmla="*/ 172130 w 416013"/>
                  <a:gd name="connsiteY164" fmla="*/ 535684 h 998435"/>
                  <a:gd name="connsiteX165" fmla="*/ 171972 w 416013"/>
                  <a:gd name="connsiteY165" fmla="*/ 537603 h 998435"/>
                  <a:gd name="connsiteX166" fmla="*/ 170783 w 416013"/>
                  <a:gd name="connsiteY166" fmla="*/ 542539 h 998435"/>
                  <a:gd name="connsiteX167" fmla="*/ 170755 w 416013"/>
                  <a:gd name="connsiteY167" fmla="*/ 552715 h 998435"/>
                  <a:gd name="connsiteX168" fmla="*/ 169272 w 416013"/>
                  <a:gd name="connsiteY168" fmla="*/ 558608 h 998435"/>
                  <a:gd name="connsiteX169" fmla="*/ 168432 w 416013"/>
                  <a:gd name="connsiteY169" fmla="*/ 561722 h 998435"/>
                  <a:gd name="connsiteX170" fmla="*/ 167179 w 416013"/>
                  <a:gd name="connsiteY170" fmla="*/ 568911 h 998435"/>
                  <a:gd name="connsiteX171" fmla="*/ 166064 w 416013"/>
                  <a:gd name="connsiteY171" fmla="*/ 576824 h 998435"/>
                  <a:gd name="connsiteX172" fmla="*/ 164379 w 416013"/>
                  <a:gd name="connsiteY172" fmla="*/ 596779 h 998435"/>
                  <a:gd name="connsiteX173" fmla="*/ 163907 w 416013"/>
                  <a:gd name="connsiteY173" fmla="*/ 602201 h 998435"/>
                  <a:gd name="connsiteX174" fmla="*/ 163143 w 416013"/>
                  <a:gd name="connsiteY174" fmla="*/ 608097 h 998435"/>
                  <a:gd name="connsiteX175" fmla="*/ 162330 w 416013"/>
                  <a:gd name="connsiteY175" fmla="*/ 613995 h 998435"/>
                  <a:gd name="connsiteX176" fmla="*/ 161628 w 416013"/>
                  <a:gd name="connsiteY176" fmla="*/ 618071 h 998435"/>
                  <a:gd name="connsiteX177" fmla="*/ 160347 w 416013"/>
                  <a:gd name="connsiteY177" fmla="*/ 629051 h 998435"/>
                  <a:gd name="connsiteX178" fmla="*/ 158793 w 416013"/>
                  <a:gd name="connsiteY178" fmla="*/ 644257 h 998435"/>
                  <a:gd name="connsiteX179" fmla="*/ 157045 w 416013"/>
                  <a:gd name="connsiteY179" fmla="*/ 646885 h 998435"/>
                  <a:gd name="connsiteX180" fmla="*/ 155320 w 416013"/>
                  <a:gd name="connsiteY180" fmla="*/ 652871 h 998435"/>
                  <a:gd name="connsiteX181" fmla="*/ 153598 w 416013"/>
                  <a:gd name="connsiteY181" fmla="*/ 658571 h 998435"/>
                  <a:gd name="connsiteX182" fmla="*/ 151882 w 416013"/>
                  <a:gd name="connsiteY182" fmla="*/ 663454 h 998435"/>
                  <a:gd name="connsiteX183" fmla="*/ 151425 w 416013"/>
                  <a:gd name="connsiteY183" fmla="*/ 666713 h 998435"/>
                  <a:gd name="connsiteX184" fmla="*/ 149426 w 416013"/>
                  <a:gd name="connsiteY184" fmla="*/ 670827 h 998435"/>
                  <a:gd name="connsiteX185" fmla="*/ 148888 w 416013"/>
                  <a:gd name="connsiteY185" fmla="*/ 672214 h 998435"/>
                  <a:gd name="connsiteX186" fmla="*/ 147375 w 416013"/>
                  <a:gd name="connsiteY186" fmla="*/ 675611 h 998435"/>
                  <a:gd name="connsiteX187" fmla="*/ 146501 w 416013"/>
                  <a:gd name="connsiteY187" fmla="*/ 676997 h 998435"/>
                  <a:gd name="connsiteX188" fmla="*/ 145523 w 416013"/>
                  <a:gd name="connsiteY188" fmla="*/ 679245 h 998435"/>
                  <a:gd name="connsiteX189" fmla="*/ 144985 w 416013"/>
                  <a:gd name="connsiteY189" fmla="*/ 680584 h 998435"/>
                  <a:gd name="connsiteX190" fmla="*/ 143091 w 416013"/>
                  <a:gd name="connsiteY190" fmla="*/ 683546 h 998435"/>
                  <a:gd name="connsiteX191" fmla="*/ 140661 w 416013"/>
                  <a:gd name="connsiteY191" fmla="*/ 687513 h 998435"/>
                  <a:gd name="connsiteX192" fmla="*/ 138239 w 416013"/>
                  <a:gd name="connsiteY192" fmla="*/ 690471 h 998435"/>
                  <a:gd name="connsiteX193" fmla="*/ 136057 w 416013"/>
                  <a:gd name="connsiteY193" fmla="*/ 693332 h 998435"/>
                  <a:gd name="connsiteX194" fmla="*/ 133879 w 416013"/>
                  <a:gd name="connsiteY194" fmla="*/ 696054 h 998435"/>
                  <a:gd name="connsiteX195" fmla="*/ 132665 w 416013"/>
                  <a:gd name="connsiteY195" fmla="*/ 697868 h 998435"/>
                  <a:gd name="connsiteX196" fmla="*/ 131450 w 416013"/>
                  <a:gd name="connsiteY196" fmla="*/ 699875 h 998435"/>
                  <a:gd name="connsiteX197" fmla="*/ 130237 w 416013"/>
                  <a:gd name="connsiteY197" fmla="*/ 701596 h 998435"/>
                  <a:gd name="connsiteX198" fmla="*/ 129020 w 416013"/>
                  <a:gd name="connsiteY198" fmla="*/ 703986 h 998435"/>
                  <a:gd name="connsiteX199" fmla="*/ 127317 w 416013"/>
                  <a:gd name="connsiteY199" fmla="*/ 706854 h 998435"/>
                  <a:gd name="connsiteX200" fmla="*/ 125620 w 416013"/>
                  <a:gd name="connsiteY200" fmla="*/ 709287 h 998435"/>
                  <a:gd name="connsiteX201" fmla="*/ 125083 w 416013"/>
                  <a:gd name="connsiteY201" fmla="*/ 710437 h 998435"/>
                  <a:gd name="connsiteX202" fmla="*/ 123669 w 416013"/>
                  <a:gd name="connsiteY202" fmla="*/ 713449 h 998435"/>
                  <a:gd name="connsiteX203" fmla="*/ 122846 w 416013"/>
                  <a:gd name="connsiteY203" fmla="*/ 714402 h 998435"/>
                  <a:gd name="connsiteX204" fmla="*/ 121005 w 416013"/>
                  <a:gd name="connsiteY204" fmla="*/ 716596 h 998435"/>
                  <a:gd name="connsiteX205" fmla="*/ 119162 w 416013"/>
                  <a:gd name="connsiteY205" fmla="*/ 719224 h 998435"/>
                  <a:gd name="connsiteX206" fmla="*/ 118042 w 416013"/>
                  <a:gd name="connsiteY206" fmla="*/ 721281 h 998435"/>
                  <a:gd name="connsiteX207" fmla="*/ 117364 w 416013"/>
                  <a:gd name="connsiteY207" fmla="*/ 722138 h 998435"/>
                  <a:gd name="connsiteX208" fmla="*/ 116634 w 416013"/>
                  <a:gd name="connsiteY208" fmla="*/ 723428 h 998435"/>
                  <a:gd name="connsiteX209" fmla="*/ 115223 w 416013"/>
                  <a:gd name="connsiteY209" fmla="*/ 726202 h 998435"/>
                  <a:gd name="connsiteX210" fmla="*/ 113424 w 416013"/>
                  <a:gd name="connsiteY210" fmla="*/ 729166 h 998435"/>
                  <a:gd name="connsiteX211" fmla="*/ 112501 w 416013"/>
                  <a:gd name="connsiteY211" fmla="*/ 730743 h 998435"/>
                  <a:gd name="connsiteX212" fmla="*/ 110606 w 416013"/>
                  <a:gd name="connsiteY212" fmla="*/ 733847 h 998435"/>
                  <a:gd name="connsiteX213" fmla="*/ 108614 w 416013"/>
                  <a:gd name="connsiteY213" fmla="*/ 736954 h 998435"/>
                  <a:gd name="connsiteX214" fmla="*/ 107884 w 416013"/>
                  <a:gd name="connsiteY214" fmla="*/ 738339 h 998435"/>
                  <a:gd name="connsiteX215" fmla="*/ 106667 w 416013"/>
                  <a:gd name="connsiteY215" fmla="*/ 740539 h 998435"/>
                  <a:gd name="connsiteX216" fmla="*/ 105498 w 416013"/>
                  <a:gd name="connsiteY216" fmla="*/ 742979 h 998435"/>
                  <a:gd name="connsiteX217" fmla="*/ 104765 w 416013"/>
                  <a:gd name="connsiteY217" fmla="*/ 744606 h 998435"/>
                  <a:gd name="connsiteX218" fmla="*/ 103311 w 416013"/>
                  <a:gd name="connsiteY218" fmla="*/ 746609 h 998435"/>
                  <a:gd name="connsiteX219" fmla="*/ 101801 w 416013"/>
                  <a:gd name="connsiteY219" fmla="*/ 749384 h 998435"/>
                  <a:gd name="connsiteX220" fmla="*/ 100096 w 416013"/>
                  <a:gd name="connsiteY220" fmla="*/ 752824 h 998435"/>
                  <a:gd name="connsiteX221" fmla="*/ 98347 w 416013"/>
                  <a:gd name="connsiteY221" fmla="*/ 755595 h 998435"/>
                  <a:gd name="connsiteX222" fmla="*/ 97905 w 416013"/>
                  <a:gd name="connsiteY222" fmla="*/ 756791 h 998435"/>
                  <a:gd name="connsiteX223" fmla="*/ 97177 w 416013"/>
                  <a:gd name="connsiteY223" fmla="*/ 757985 h 998435"/>
                  <a:gd name="connsiteX224" fmla="*/ 96449 w 416013"/>
                  <a:gd name="connsiteY224" fmla="*/ 758892 h 998435"/>
                  <a:gd name="connsiteX225" fmla="*/ 96010 w 416013"/>
                  <a:gd name="connsiteY225" fmla="*/ 760089 h 998435"/>
                  <a:gd name="connsiteX226" fmla="*/ 95272 w 416013"/>
                  <a:gd name="connsiteY226" fmla="*/ 762485 h 998435"/>
                  <a:gd name="connsiteX227" fmla="*/ 94002 w 416013"/>
                  <a:gd name="connsiteY227" fmla="*/ 765402 h 998435"/>
                  <a:gd name="connsiteX228" fmla="*/ 93026 w 416013"/>
                  <a:gd name="connsiteY228" fmla="*/ 767413 h 998435"/>
                  <a:gd name="connsiteX229" fmla="*/ 92049 w 416013"/>
                  <a:gd name="connsiteY229" fmla="*/ 769853 h 998435"/>
                  <a:gd name="connsiteX230" fmla="*/ 90928 w 416013"/>
                  <a:gd name="connsiteY230" fmla="*/ 772150 h 998435"/>
                  <a:gd name="connsiteX231" fmla="*/ 89999 w 416013"/>
                  <a:gd name="connsiteY231" fmla="*/ 774350 h 998435"/>
                  <a:gd name="connsiteX232" fmla="*/ 88829 w 416013"/>
                  <a:gd name="connsiteY232" fmla="*/ 776837 h 998435"/>
                  <a:gd name="connsiteX233" fmla="*/ 88100 w 416013"/>
                  <a:gd name="connsiteY233" fmla="*/ 778081 h 998435"/>
                  <a:gd name="connsiteX234" fmla="*/ 87662 w 416013"/>
                  <a:gd name="connsiteY234" fmla="*/ 778797 h 998435"/>
                  <a:gd name="connsiteX235" fmla="*/ 80789 w 416013"/>
                  <a:gd name="connsiteY235" fmla="*/ 792905 h 998435"/>
                  <a:gd name="connsiteX236" fmla="*/ 80057 w 416013"/>
                  <a:gd name="connsiteY236" fmla="*/ 794483 h 998435"/>
                  <a:gd name="connsiteX237" fmla="*/ 79332 w 416013"/>
                  <a:gd name="connsiteY237" fmla="*/ 795294 h 998435"/>
                  <a:gd name="connsiteX238" fmla="*/ 78891 w 416013"/>
                  <a:gd name="connsiteY238" fmla="*/ 796444 h 998435"/>
                  <a:gd name="connsiteX239" fmla="*/ 78158 w 416013"/>
                  <a:gd name="connsiteY239" fmla="*/ 798167 h 998435"/>
                  <a:gd name="connsiteX240" fmla="*/ 77427 w 416013"/>
                  <a:gd name="connsiteY240" fmla="*/ 799647 h 998435"/>
                  <a:gd name="connsiteX241" fmla="*/ 76939 w 416013"/>
                  <a:gd name="connsiteY241" fmla="*/ 800797 h 998435"/>
                  <a:gd name="connsiteX242" fmla="*/ 76449 w 416013"/>
                  <a:gd name="connsiteY242" fmla="*/ 802040 h 998435"/>
                  <a:gd name="connsiteX243" fmla="*/ 75720 w 416013"/>
                  <a:gd name="connsiteY243" fmla="*/ 803234 h 998435"/>
                  <a:gd name="connsiteX244" fmla="*/ 74984 w 416013"/>
                  <a:gd name="connsiteY244" fmla="*/ 805391 h 998435"/>
                  <a:gd name="connsiteX245" fmla="*/ 74490 w 416013"/>
                  <a:gd name="connsiteY245" fmla="*/ 807257 h 998435"/>
                  <a:gd name="connsiteX246" fmla="*/ 74003 w 416013"/>
                  <a:gd name="connsiteY246" fmla="*/ 808167 h 998435"/>
                  <a:gd name="connsiteX247" fmla="*/ 73271 w 416013"/>
                  <a:gd name="connsiteY247" fmla="*/ 809840 h 998435"/>
                  <a:gd name="connsiteX248" fmla="*/ 72537 w 416013"/>
                  <a:gd name="connsiteY248" fmla="*/ 811708 h 998435"/>
                  <a:gd name="connsiteX249" fmla="*/ 70837 w 416013"/>
                  <a:gd name="connsiteY249" fmla="*/ 814478 h 998435"/>
                  <a:gd name="connsiteX250" fmla="*/ 69139 w 416013"/>
                  <a:gd name="connsiteY250" fmla="*/ 816866 h 998435"/>
                  <a:gd name="connsiteX251" fmla="*/ 68459 w 416013"/>
                  <a:gd name="connsiteY251" fmla="*/ 817913 h 998435"/>
                  <a:gd name="connsiteX252" fmla="*/ 67437 w 416013"/>
                  <a:gd name="connsiteY252" fmla="*/ 819634 h 998435"/>
                  <a:gd name="connsiteX253" fmla="*/ 66170 w 416013"/>
                  <a:gd name="connsiteY253" fmla="*/ 822264 h 998435"/>
                  <a:gd name="connsiteX254" fmla="*/ 64797 w 416013"/>
                  <a:gd name="connsiteY254" fmla="*/ 826241 h 998435"/>
                  <a:gd name="connsiteX255" fmla="*/ 60583 w 416013"/>
                  <a:gd name="connsiteY255" fmla="*/ 837727 h 998435"/>
                  <a:gd name="connsiteX256" fmla="*/ 45612 w 416013"/>
                  <a:gd name="connsiteY256" fmla="*/ 862863 h 998435"/>
                  <a:gd name="connsiteX257" fmla="*/ 41770 w 416013"/>
                  <a:gd name="connsiteY257" fmla="*/ 869408 h 998435"/>
                  <a:gd name="connsiteX258" fmla="*/ 39947 w 416013"/>
                  <a:gd name="connsiteY258" fmla="*/ 869396 h 998435"/>
                  <a:gd name="connsiteX259" fmla="*/ 37300 w 416013"/>
                  <a:gd name="connsiteY259" fmla="*/ 870336 h 998435"/>
                  <a:gd name="connsiteX260" fmla="*/ 35611 w 416013"/>
                  <a:gd name="connsiteY260" fmla="*/ 871524 h 998435"/>
                  <a:gd name="connsiteX261" fmla="*/ 34497 w 416013"/>
                  <a:gd name="connsiteY261" fmla="*/ 872764 h 998435"/>
                  <a:gd name="connsiteX262" fmla="*/ 33241 w 416013"/>
                  <a:gd name="connsiteY262" fmla="*/ 874002 h 998435"/>
                  <a:gd name="connsiteX263" fmla="*/ 32224 w 416013"/>
                  <a:gd name="connsiteY263" fmla="*/ 875196 h 998435"/>
                  <a:gd name="connsiteX264" fmla="*/ 29467 w 416013"/>
                  <a:gd name="connsiteY264" fmla="*/ 877957 h 998435"/>
                  <a:gd name="connsiteX265" fmla="*/ 28840 w 416013"/>
                  <a:gd name="connsiteY265" fmla="*/ 878435 h 998435"/>
                  <a:gd name="connsiteX266" fmla="*/ 28116 w 416013"/>
                  <a:gd name="connsiteY266" fmla="*/ 878908 h 998435"/>
                  <a:gd name="connsiteX267" fmla="*/ 27391 w 416013"/>
                  <a:gd name="connsiteY267" fmla="*/ 879622 h 998435"/>
                  <a:gd name="connsiteX268" fmla="*/ 26570 w 416013"/>
                  <a:gd name="connsiteY268" fmla="*/ 880336 h 998435"/>
                  <a:gd name="connsiteX269" fmla="*/ 24012 w 416013"/>
                  <a:gd name="connsiteY269" fmla="*/ 882188 h 998435"/>
                  <a:gd name="connsiteX270" fmla="*/ 23481 w 416013"/>
                  <a:gd name="connsiteY270" fmla="*/ 882713 h 998435"/>
                  <a:gd name="connsiteX271" fmla="*/ 21932 w 416013"/>
                  <a:gd name="connsiteY271" fmla="*/ 884333 h 998435"/>
                  <a:gd name="connsiteX272" fmla="*/ 21497 w 416013"/>
                  <a:gd name="connsiteY272" fmla="*/ 884860 h 998435"/>
                  <a:gd name="connsiteX273" fmla="*/ 15308 w 416013"/>
                  <a:gd name="connsiteY273" fmla="*/ 890764 h 998435"/>
                  <a:gd name="connsiteX274" fmla="*/ 14585 w 416013"/>
                  <a:gd name="connsiteY274" fmla="*/ 891288 h 998435"/>
                  <a:gd name="connsiteX275" fmla="*/ 13860 w 416013"/>
                  <a:gd name="connsiteY275" fmla="*/ 891905 h 998435"/>
                  <a:gd name="connsiteX276" fmla="*/ 12406 w 416013"/>
                  <a:gd name="connsiteY276" fmla="*/ 893910 h 998435"/>
                  <a:gd name="connsiteX277" fmla="*/ 10952 w 416013"/>
                  <a:gd name="connsiteY277" fmla="*/ 895723 h 998435"/>
                  <a:gd name="connsiteX278" fmla="*/ 9736 w 416013"/>
                  <a:gd name="connsiteY278" fmla="*/ 897780 h 998435"/>
                  <a:gd name="connsiteX279" fmla="*/ 8519 w 416013"/>
                  <a:gd name="connsiteY279" fmla="*/ 900121 h 998435"/>
                  <a:gd name="connsiteX280" fmla="*/ 7446 w 416013"/>
                  <a:gd name="connsiteY280" fmla="*/ 902417 h 998435"/>
                  <a:gd name="connsiteX281" fmla="*/ 6194 w 416013"/>
                  <a:gd name="connsiteY281" fmla="*/ 922185 h 998435"/>
                  <a:gd name="connsiteX282" fmla="*/ 6058 w 416013"/>
                  <a:gd name="connsiteY282" fmla="*/ 940422 h 998435"/>
                  <a:gd name="connsiteX283" fmla="*/ 4746 w 416013"/>
                  <a:gd name="connsiteY283" fmla="*/ 942668 h 998435"/>
                  <a:gd name="connsiteX284" fmla="*/ 3378 w 416013"/>
                  <a:gd name="connsiteY284" fmla="*/ 945877 h 998435"/>
                  <a:gd name="connsiteX285" fmla="*/ 2939 w 416013"/>
                  <a:gd name="connsiteY285" fmla="*/ 946881 h 998435"/>
                  <a:gd name="connsiteX286" fmla="*/ 2163 w 416013"/>
                  <a:gd name="connsiteY286" fmla="*/ 947931 h 998435"/>
                  <a:gd name="connsiteX287" fmla="*/ 403 w 416013"/>
                  <a:gd name="connsiteY287" fmla="*/ 952237 h 998435"/>
                  <a:gd name="connsiteX288" fmla="*/ 6 w 416013"/>
                  <a:gd name="connsiteY288" fmla="*/ 953914 h 998435"/>
                  <a:gd name="connsiteX289" fmla="*/ 2521 w 416013"/>
                  <a:gd name="connsiteY289" fmla="*/ 957821 h 998435"/>
                  <a:gd name="connsiteX290" fmla="*/ 5710 w 416013"/>
                  <a:gd name="connsiteY290" fmla="*/ 955014 h 998435"/>
                  <a:gd name="connsiteX291" fmla="*/ 6150 w 416013"/>
                  <a:gd name="connsiteY291" fmla="*/ 953912 h 998435"/>
                  <a:gd name="connsiteX292" fmla="*/ 7656 w 416013"/>
                  <a:gd name="connsiteY292" fmla="*/ 951620 h 998435"/>
                  <a:gd name="connsiteX293" fmla="*/ 9065 w 416013"/>
                  <a:gd name="connsiteY293" fmla="*/ 949327 h 998435"/>
                  <a:gd name="connsiteX294" fmla="*/ 12506 w 416013"/>
                  <a:gd name="connsiteY294" fmla="*/ 944791 h 998435"/>
                  <a:gd name="connsiteX295" fmla="*/ 14203 w 416013"/>
                  <a:gd name="connsiteY295" fmla="*/ 942452 h 998435"/>
                  <a:gd name="connsiteX296" fmla="*/ 15902 w 416013"/>
                  <a:gd name="connsiteY296" fmla="*/ 939825 h 998435"/>
                  <a:gd name="connsiteX297" fmla="*/ 16482 w 416013"/>
                  <a:gd name="connsiteY297" fmla="*/ 939301 h 998435"/>
                  <a:gd name="connsiteX298" fmla="*/ 19863 w 416013"/>
                  <a:gd name="connsiteY298" fmla="*/ 936445 h 998435"/>
                  <a:gd name="connsiteX299" fmla="*/ 23628 w 416013"/>
                  <a:gd name="connsiteY299" fmla="*/ 933593 h 998435"/>
                  <a:gd name="connsiteX300" fmla="*/ 24593 w 416013"/>
                  <a:gd name="connsiteY300" fmla="*/ 932882 h 998435"/>
                  <a:gd name="connsiteX301" fmla="*/ 29381 w 416013"/>
                  <a:gd name="connsiteY301" fmla="*/ 934597 h 998435"/>
                  <a:gd name="connsiteX302" fmla="*/ 32579 w 416013"/>
                  <a:gd name="connsiteY302" fmla="*/ 937019 h 998435"/>
                  <a:gd name="connsiteX303" fmla="*/ 33674 w 416013"/>
                  <a:gd name="connsiteY303" fmla="*/ 938228 h 998435"/>
                  <a:gd name="connsiteX304" fmla="*/ 35200 w 416013"/>
                  <a:gd name="connsiteY304" fmla="*/ 939728 h 998435"/>
                  <a:gd name="connsiteX305" fmla="*/ 36057 w 416013"/>
                  <a:gd name="connsiteY305" fmla="*/ 940501 h 998435"/>
                  <a:gd name="connsiteX306" fmla="*/ 37241 w 416013"/>
                  <a:gd name="connsiteY306" fmla="*/ 942622 h 998435"/>
                  <a:gd name="connsiteX307" fmla="*/ 38423 w 416013"/>
                  <a:gd name="connsiteY307" fmla="*/ 945177 h 998435"/>
                  <a:gd name="connsiteX308" fmla="*/ 38895 w 416013"/>
                  <a:gd name="connsiteY308" fmla="*/ 946190 h 998435"/>
                  <a:gd name="connsiteX309" fmla="*/ 39370 w 416013"/>
                  <a:gd name="connsiteY309" fmla="*/ 946863 h 998435"/>
                  <a:gd name="connsiteX310" fmla="*/ 40081 w 416013"/>
                  <a:gd name="connsiteY310" fmla="*/ 948118 h 998435"/>
                  <a:gd name="connsiteX311" fmla="*/ 40788 w 416013"/>
                  <a:gd name="connsiteY311" fmla="*/ 949850 h 998435"/>
                  <a:gd name="connsiteX312" fmla="*/ 41499 w 416013"/>
                  <a:gd name="connsiteY312" fmla="*/ 951008 h 998435"/>
                  <a:gd name="connsiteX313" fmla="*/ 42263 w 416013"/>
                  <a:gd name="connsiteY313" fmla="*/ 951495 h 998435"/>
                  <a:gd name="connsiteX314" fmla="*/ 42402 w 416013"/>
                  <a:gd name="connsiteY314" fmla="*/ 952407 h 998435"/>
                  <a:gd name="connsiteX315" fmla="*/ 42827 w 416013"/>
                  <a:gd name="connsiteY315" fmla="*/ 953227 h 998435"/>
                  <a:gd name="connsiteX316" fmla="*/ 43152 w 416013"/>
                  <a:gd name="connsiteY316" fmla="*/ 954716 h 998435"/>
                  <a:gd name="connsiteX317" fmla="*/ 43863 w 416013"/>
                  <a:gd name="connsiteY317" fmla="*/ 955824 h 998435"/>
                  <a:gd name="connsiteX318" fmla="*/ 44568 w 416013"/>
                  <a:gd name="connsiteY318" fmla="*/ 957943 h 998435"/>
                  <a:gd name="connsiteX319" fmla="*/ 45029 w 416013"/>
                  <a:gd name="connsiteY319" fmla="*/ 960395 h 998435"/>
                  <a:gd name="connsiteX320" fmla="*/ 45499 w 416013"/>
                  <a:gd name="connsiteY320" fmla="*/ 961790 h 998435"/>
                  <a:gd name="connsiteX321" fmla="*/ 46675 w 416013"/>
                  <a:gd name="connsiteY321" fmla="*/ 965159 h 998435"/>
                  <a:gd name="connsiteX322" fmla="*/ 47845 w 416013"/>
                  <a:gd name="connsiteY322" fmla="*/ 969009 h 998435"/>
                  <a:gd name="connsiteX323" fmla="*/ 48549 w 416013"/>
                  <a:gd name="connsiteY323" fmla="*/ 971221 h 998435"/>
                  <a:gd name="connsiteX324" fmla="*/ 49252 w 416013"/>
                  <a:gd name="connsiteY324" fmla="*/ 973433 h 998435"/>
                  <a:gd name="connsiteX325" fmla="*/ 49719 w 416013"/>
                  <a:gd name="connsiteY325" fmla="*/ 975308 h 998435"/>
                  <a:gd name="connsiteX326" fmla="*/ 50181 w 416013"/>
                  <a:gd name="connsiteY326" fmla="*/ 977521 h 998435"/>
                  <a:gd name="connsiteX327" fmla="*/ 50888 w 416013"/>
                  <a:gd name="connsiteY327" fmla="*/ 979399 h 998435"/>
                  <a:gd name="connsiteX328" fmla="*/ 51600 w 416013"/>
                  <a:gd name="connsiteY328" fmla="*/ 980504 h 998435"/>
                  <a:gd name="connsiteX329" fmla="*/ 56354 w 416013"/>
                  <a:gd name="connsiteY329" fmla="*/ 986638 h 998435"/>
                  <a:gd name="connsiteX330" fmla="*/ 57309 w 416013"/>
                  <a:gd name="connsiteY330" fmla="*/ 987363 h 998435"/>
                  <a:gd name="connsiteX331" fmla="*/ 58167 w 416013"/>
                  <a:gd name="connsiteY331" fmla="*/ 988089 h 998435"/>
                  <a:gd name="connsiteX332" fmla="*/ 60174 w 416013"/>
                  <a:gd name="connsiteY332" fmla="*/ 989306 h 998435"/>
                  <a:gd name="connsiteX333" fmla="*/ 62229 w 416013"/>
                  <a:gd name="connsiteY333" fmla="*/ 990520 h 998435"/>
                  <a:gd name="connsiteX334" fmla="*/ 64764 w 416013"/>
                  <a:gd name="connsiteY334" fmla="*/ 991740 h 998435"/>
                  <a:gd name="connsiteX335" fmla="*/ 68641 w 416013"/>
                  <a:gd name="connsiteY335" fmla="*/ 993302 h 998435"/>
                  <a:gd name="connsiteX336" fmla="*/ 71417 w 416013"/>
                  <a:gd name="connsiteY336" fmla="*/ 994285 h 998435"/>
                  <a:gd name="connsiteX337" fmla="*/ 73235 w 416013"/>
                  <a:gd name="connsiteY337" fmla="*/ 995114 h 998435"/>
                  <a:gd name="connsiteX338" fmla="*/ 74864 w 416013"/>
                  <a:gd name="connsiteY338" fmla="*/ 995558 h 998435"/>
                  <a:gd name="connsiteX339" fmla="*/ 76445 w 416013"/>
                  <a:gd name="connsiteY339" fmla="*/ 995907 h 998435"/>
                  <a:gd name="connsiteX340" fmla="*/ 78359 w 416013"/>
                  <a:gd name="connsiteY340" fmla="*/ 996641 h 998435"/>
                  <a:gd name="connsiteX341" fmla="*/ 80321 w 416013"/>
                  <a:gd name="connsiteY341" fmla="*/ 997375 h 998435"/>
                  <a:gd name="connsiteX342" fmla="*/ 81949 w 416013"/>
                  <a:gd name="connsiteY342" fmla="*/ 997867 h 998435"/>
                  <a:gd name="connsiteX343" fmla="*/ 102733 w 416013"/>
                  <a:gd name="connsiteY343" fmla="*/ 997925 h 998435"/>
                  <a:gd name="connsiteX344" fmla="*/ 103980 w 416013"/>
                  <a:gd name="connsiteY344" fmla="*/ 997984 h 998435"/>
                  <a:gd name="connsiteX345" fmla="*/ 104987 w 416013"/>
                  <a:gd name="connsiteY345" fmla="*/ 998039 h 998435"/>
                  <a:gd name="connsiteX346" fmla="*/ 107823 w 416013"/>
                  <a:gd name="connsiteY346" fmla="*/ 997580 h 998435"/>
                  <a:gd name="connsiteX347" fmla="*/ 110949 w 416013"/>
                  <a:gd name="connsiteY347" fmla="*/ 996930 h 998435"/>
                  <a:gd name="connsiteX348" fmla="*/ 118542 w 416013"/>
                  <a:gd name="connsiteY348" fmla="*/ 995596 h 998435"/>
                  <a:gd name="connsiteX349" fmla="*/ 120997 w 416013"/>
                  <a:gd name="connsiteY349" fmla="*/ 994655 h 998435"/>
                  <a:gd name="connsiteX350" fmla="*/ 122635 w 416013"/>
                  <a:gd name="connsiteY350" fmla="*/ 993850 h 998435"/>
                  <a:gd name="connsiteX351" fmla="*/ 125451 w 416013"/>
                  <a:gd name="connsiteY351" fmla="*/ 989501 h 998435"/>
                  <a:gd name="connsiteX352" fmla="*/ 123937 w 416013"/>
                  <a:gd name="connsiteY352" fmla="*/ 986707 h 998435"/>
                  <a:gd name="connsiteX353" fmla="*/ 122120 w 416013"/>
                  <a:gd name="connsiteY353" fmla="*/ 985733 h 998435"/>
                  <a:gd name="connsiteX354" fmla="*/ 118295 w 416013"/>
                  <a:gd name="connsiteY354" fmla="*/ 983738 h 998435"/>
                  <a:gd name="connsiteX355" fmla="*/ 117338 w 416013"/>
                  <a:gd name="connsiteY355" fmla="*/ 983250 h 998435"/>
                  <a:gd name="connsiteX356" fmla="*/ 115572 w 416013"/>
                  <a:gd name="connsiteY356" fmla="*/ 982038 h 998435"/>
                  <a:gd name="connsiteX357" fmla="*/ 113037 w 416013"/>
                  <a:gd name="connsiteY357" fmla="*/ 980771 h 998435"/>
                  <a:gd name="connsiteX358" fmla="*/ 110646 w 416013"/>
                  <a:gd name="connsiteY358" fmla="*/ 979557 h 998435"/>
                  <a:gd name="connsiteX359" fmla="*/ 108255 w 416013"/>
                  <a:gd name="connsiteY359" fmla="*/ 978337 h 998435"/>
                  <a:gd name="connsiteX360" fmla="*/ 105864 w 416013"/>
                  <a:gd name="connsiteY360" fmla="*/ 977120 h 998435"/>
                  <a:gd name="connsiteX361" fmla="*/ 103473 w 416013"/>
                  <a:gd name="connsiteY361" fmla="*/ 975902 h 998435"/>
                  <a:gd name="connsiteX362" fmla="*/ 102039 w 416013"/>
                  <a:gd name="connsiteY362" fmla="*/ 975171 h 998435"/>
                  <a:gd name="connsiteX363" fmla="*/ 97015 w 416013"/>
                  <a:gd name="connsiteY363" fmla="*/ 973023 h 998435"/>
                  <a:gd name="connsiteX364" fmla="*/ 93998 w 416013"/>
                  <a:gd name="connsiteY364" fmla="*/ 972040 h 998435"/>
                  <a:gd name="connsiteX365" fmla="*/ 92997 w 416013"/>
                  <a:gd name="connsiteY365" fmla="*/ 971121 h 998435"/>
                  <a:gd name="connsiteX366" fmla="*/ 91373 w 416013"/>
                  <a:gd name="connsiteY366" fmla="*/ 970100 h 998435"/>
                  <a:gd name="connsiteX367" fmla="*/ 88979 w 416013"/>
                  <a:gd name="connsiteY367" fmla="*/ 969267 h 998435"/>
                  <a:gd name="connsiteX368" fmla="*/ 86849 w 416013"/>
                  <a:gd name="connsiteY368" fmla="*/ 965413 h 998435"/>
                  <a:gd name="connsiteX369" fmla="*/ 86318 w 416013"/>
                  <a:gd name="connsiteY369" fmla="*/ 959313 h 998435"/>
                  <a:gd name="connsiteX370" fmla="*/ 85863 w 416013"/>
                  <a:gd name="connsiteY370" fmla="*/ 955901 h 998435"/>
                  <a:gd name="connsiteX371" fmla="*/ 85543 w 416013"/>
                  <a:gd name="connsiteY371" fmla="*/ 934344 h 998435"/>
                  <a:gd name="connsiteX372" fmla="*/ 86627 w 416013"/>
                  <a:gd name="connsiteY372" fmla="*/ 911216 h 998435"/>
                  <a:gd name="connsiteX373" fmla="*/ 87792 w 416013"/>
                  <a:gd name="connsiteY373" fmla="*/ 903114 h 998435"/>
                  <a:gd name="connsiteX374" fmla="*/ 89149 w 416013"/>
                  <a:gd name="connsiteY374" fmla="*/ 895012 h 998435"/>
                  <a:gd name="connsiteX375" fmla="*/ 90139 w 416013"/>
                  <a:gd name="connsiteY375" fmla="*/ 890844 h 998435"/>
                  <a:gd name="connsiteX376" fmla="*/ 91078 w 416013"/>
                  <a:gd name="connsiteY376" fmla="*/ 887396 h 998435"/>
                  <a:gd name="connsiteX377" fmla="*/ 92149 w 416013"/>
                  <a:gd name="connsiteY377" fmla="*/ 885339 h 998435"/>
                  <a:gd name="connsiteX378" fmla="*/ 93262 w 416013"/>
                  <a:gd name="connsiteY378" fmla="*/ 883956 h 998435"/>
                  <a:gd name="connsiteX379" fmla="*/ 94584 w 416013"/>
                  <a:gd name="connsiteY379" fmla="*/ 880556 h 998435"/>
                  <a:gd name="connsiteX380" fmla="*/ 100691 w 416013"/>
                  <a:gd name="connsiteY380" fmla="*/ 866104 h 998435"/>
                  <a:gd name="connsiteX381" fmla="*/ 106490 w 416013"/>
                  <a:gd name="connsiteY381" fmla="*/ 854533 h 998435"/>
                  <a:gd name="connsiteX382" fmla="*/ 108745 w 416013"/>
                  <a:gd name="connsiteY382" fmla="*/ 854550 h 998435"/>
                  <a:gd name="connsiteX383" fmla="*/ 111340 w 416013"/>
                  <a:gd name="connsiteY383" fmla="*/ 854089 h 998435"/>
                  <a:gd name="connsiteX384" fmla="*/ 116671 w 416013"/>
                  <a:gd name="connsiteY384" fmla="*/ 853649 h 998435"/>
                  <a:gd name="connsiteX385" fmla="*/ 121663 w 416013"/>
                  <a:gd name="connsiteY385" fmla="*/ 853688 h 998435"/>
                  <a:gd name="connsiteX386" fmla="*/ 121673 w 416013"/>
                  <a:gd name="connsiteY386" fmla="*/ 852295 h 998435"/>
                  <a:gd name="connsiteX387" fmla="*/ 122408 w 416013"/>
                  <a:gd name="connsiteY387" fmla="*/ 850332 h 998435"/>
                  <a:gd name="connsiteX388" fmla="*/ 123143 w 416013"/>
                  <a:gd name="connsiteY388" fmla="*/ 848368 h 998435"/>
                  <a:gd name="connsiteX389" fmla="*/ 123635 w 416013"/>
                  <a:gd name="connsiteY389" fmla="*/ 846742 h 998435"/>
                  <a:gd name="connsiteX390" fmla="*/ 124127 w 416013"/>
                  <a:gd name="connsiteY390" fmla="*/ 845111 h 998435"/>
                  <a:gd name="connsiteX391" fmla="*/ 124862 w 416013"/>
                  <a:gd name="connsiteY391" fmla="*/ 843151 h 998435"/>
                  <a:gd name="connsiteX392" fmla="*/ 125617 w 416013"/>
                  <a:gd name="connsiteY392" fmla="*/ 838310 h 998435"/>
                  <a:gd name="connsiteX393" fmla="*/ 126130 w 416013"/>
                  <a:gd name="connsiteY393" fmla="*/ 834040 h 998435"/>
                  <a:gd name="connsiteX394" fmla="*/ 126613 w 416013"/>
                  <a:gd name="connsiteY394" fmla="*/ 833517 h 998435"/>
                  <a:gd name="connsiteX395" fmla="*/ 128617 w 416013"/>
                  <a:gd name="connsiteY395" fmla="*/ 828780 h 998435"/>
                  <a:gd name="connsiteX396" fmla="*/ 129835 w 416013"/>
                  <a:gd name="connsiteY396" fmla="*/ 826386 h 998435"/>
                  <a:gd name="connsiteX397" fmla="*/ 131052 w 416013"/>
                  <a:gd name="connsiteY397" fmla="*/ 823995 h 998435"/>
                  <a:gd name="connsiteX398" fmla="*/ 131784 w 416013"/>
                  <a:gd name="connsiteY398" fmla="*/ 822422 h 998435"/>
                  <a:gd name="connsiteX399" fmla="*/ 132462 w 416013"/>
                  <a:gd name="connsiteY399" fmla="*/ 821612 h 998435"/>
                  <a:gd name="connsiteX400" fmla="*/ 133101 w 416013"/>
                  <a:gd name="connsiteY400" fmla="*/ 819791 h 998435"/>
                  <a:gd name="connsiteX401" fmla="*/ 134415 w 416013"/>
                  <a:gd name="connsiteY401" fmla="*/ 817304 h 998435"/>
                  <a:gd name="connsiteX402" fmla="*/ 135387 w 416013"/>
                  <a:gd name="connsiteY402" fmla="*/ 815631 h 998435"/>
                  <a:gd name="connsiteX403" fmla="*/ 136603 w 416013"/>
                  <a:gd name="connsiteY403" fmla="*/ 813481 h 998435"/>
                  <a:gd name="connsiteX404" fmla="*/ 137817 w 416013"/>
                  <a:gd name="connsiteY404" fmla="*/ 811714 h 998435"/>
                  <a:gd name="connsiteX405" fmla="*/ 140790 w 416013"/>
                  <a:gd name="connsiteY405" fmla="*/ 805543 h 998435"/>
                  <a:gd name="connsiteX406" fmla="*/ 142491 w 416013"/>
                  <a:gd name="connsiteY406" fmla="*/ 802821 h 998435"/>
                  <a:gd name="connsiteX407" fmla="*/ 145117 w 416013"/>
                  <a:gd name="connsiteY407" fmla="*/ 798184 h 998435"/>
                  <a:gd name="connsiteX408" fmla="*/ 146866 w 416013"/>
                  <a:gd name="connsiteY408" fmla="*/ 795317 h 998435"/>
                  <a:gd name="connsiteX409" fmla="*/ 147745 w 416013"/>
                  <a:gd name="connsiteY409" fmla="*/ 793260 h 998435"/>
                  <a:gd name="connsiteX410" fmla="*/ 148763 w 416013"/>
                  <a:gd name="connsiteY410" fmla="*/ 791973 h 998435"/>
                  <a:gd name="connsiteX411" fmla="*/ 149926 w 416013"/>
                  <a:gd name="connsiteY411" fmla="*/ 790395 h 998435"/>
                  <a:gd name="connsiteX412" fmla="*/ 151141 w 416013"/>
                  <a:gd name="connsiteY412" fmla="*/ 788388 h 998435"/>
                  <a:gd name="connsiteX413" fmla="*/ 153862 w 416013"/>
                  <a:gd name="connsiteY413" fmla="*/ 783947 h 998435"/>
                  <a:gd name="connsiteX414" fmla="*/ 155221 w 416013"/>
                  <a:gd name="connsiteY414" fmla="*/ 781940 h 998435"/>
                  <a:gd name="connsiteX415" fmla="*/ 156241 w 416013"/>
                  <a:gd name="connsiteY415" fmla="*/ 780362 h 998435"/>
                  <a:gd name="connsiteX416" fmla="*/ 157992 w 416013"/>
                  <a:gd name="connsiteY416" fmla="*/ 777402 h 998435"/>
                  <a:gd name="connsiteX417" fmla="*/ 159400 w 416013"/>
                  <a:gd name="connsiteY417" fmla="*/ 775251 h 998435"/>
                  <a:gd name="connsiteX418" fmla="*/ 160616 w 416013"/>
                  <a:gd name="connsiteY418" fmla="*/ 773101 h 998435"/>
                  <a:gd name="connsiteX419" fmla="*/ 161593 w 416013"/>
                  <a:gd name="connsiteY419" fmla="*/ 770851 h 998435"/>
                  <a:gd name="connsiteX420" fmla="*/ 162759 w 416013"/>
                  <a:gd name="connsiteY420" fmla="*/ 768891 h 998435"/>
                  <a:gd name="connsiteX421" fmla="*/ 165521 w 416013"/>
                  <a:gd name="connsiteY421" fmla="*/ 765408 h 998435"/>
                  <a:gd name="connsiteX422" fmla="*/ 168390 w 416013"/>
                  <a:gd name="connsiteY422" fmla="*/ 760438 h 998435"/>
                  <a:gd name="connsiteX423" fmla="*/ 169408 w 416013"/>
                  <a:gd name="connsiteY423" fmla="*/ 759150 h 998435"/>
                  <a:gd name="connsiteX424" fmla="*/ 170037 w 416013"/>
                  <a:gd name="connsiteY424" fmla="*/ 758530 h 998435"/>
                  <a:gd name="connsiteX425" fmla="*/ 171296 w 416013"/>
                  <a:gd name="connsiteY425" fmla="*/ 756955 h 998435"/>
                  <a:gd name="connsiteX426" fmla="*/ 174496 w 416013"/>
                  <a:gd name="connsiteY426" fmla="*/ 752564 h 998435"/>
                  <a:gd name="connsiteX427" fmla="*/ 177650 w 416013"/>
                  <a:gd name="connsiteY427" fmla="*/ 748219 h 998435"/>
                  <a:gd name="connsiteX428" fmla="*/ 179296 w 416013"/>
                  <a:gd name="connsiteY428" fmla="*/ 746312 h 998435"/>
                  <a:gd name="connsiteX429" fmla="*/ 181907 w 416013"/>
                  <a:gd name="connsiteY429" fmla="*/ 743740 h 998435"/>
                  <a:gd name="connsiteX430" fmla="*/ 186363 w 416013"/>
                  <a:gd name="connsiteY430" fmla="*/ 738444 h 998435"/>
                  <a:gd name="connsiteX431" fmla="*/ 189516 w 416013"/>
                  <a:gd name="connsiteY431" fmla="*/ 734052 h 998435"/>
                  <a:gd name="connsiteX432" fmla="*/ 190870 w 416013"/>
                  <a:gd name="connsiteY432" fmla="*/ 732574 h 998435"/>
                  <a:gd name="connsiteX433" fmla="*/ 191595 w 416013"/>
                  <a:gd name="connsiteY433" fmla="*/ 732051 h 998435"/>
                  <a:gd name="connsiteX434" fmla="*/ 196681 w 416013"/>
                  <a:gd name="connsiteY434" fmla="*/ 725851 h 998435"/>
                  <a:gd name="connsiteX435" fmla="*/ 199442 w 416013"/>
                  <a:gd name="connsiteY435" fmla="*/ 722463 h 998435"/>
                  <a:gd name="connsiteX436" fmla="*/ 201379 w 416013"/>
                  <a:gd name="connsiteY436" fmla="*/ 720125 h 998435"/>
                  <a:gd name="connsiteX437" fmla="*/ 203316 w 416013"/>
                  <a:gd name="connsiteY437" fmla="*/ 717834 h 998435"/>
                  <a:gd name="connsiteX438" fmla="*/ 204528 w 416013"/>
                  <a:gd name="connsiteY438" fmla="*/ 716357 h 998435"/>
                  <a:gd name="connsiteX439" fmla="*/ 205739 w 416013"/>
                  <a:gd name="connsiteY439" fmla="*/ 714782 h 998435"/>
                  <a:gd name="connsiteX440" fmla="*/ 208159 w 416013"/>
                  <a:gd name="connsiteY440" fmla="*/ 712015 h 998435"/>
                  <a:gd name="connsiteX441" fmla="*/ 210580 w 416013"/>
                  <a:gd name="connsiteY441" fmla="*/ 709250 h 998435"/>
                  <a:gd name="connsiteX442" fmla="*/ 212035 w 416013"/>
                  <a:gd name="connsiteY442" fmla="*/ 707149 h 998435"/>
                  <a:gd name="connsiteX443" fmla="*/ 213491 w 416013"/>
                  <a:gd name="connsiteY443" fmla="*/ 705094 h 998435"/>
                  <a:gd name="connsiteX444" fmla="*/ 214214 w 416013"/>
                  <a:gd name="connsiteY444" fmla="*/ 704621 h 998435"/>
                  <a:gd name="connsiteX445" fmla="*/ 214938 w 416013"/>
                  <a:gd name="connsiteY445" fmla="*/ 704193 h 998435"/>
                  <a:gd name="connsiteX446" fmla="*/ 216149 w 416013"/>
                  <a:gd name="connsiteY446" fmla="*/ 702667 h 998435"/>
                  <a:gd name="connsiteX447" fmla="*/ 217361 w 416013"/>
                  <a:gd name="connsiteY447" fmla="*/ 700996 h 998435"/>
                  <a:gd name="connsiteX448" fmla="*/ 218573 w 416013"/>
                  <a:gd name="connsiteY448" fmla="*/ 699372 h 998435"/>
                  <a:gd name="connsiteX449" fmla="*/ 219786 w 416013"/>
                  <a:gd name="connsiteY449" fmla="*/ 697604 h 998435"/>
                  <a:gd name="connsiteX450" fmla="*/ 220271 w 416013"/>
                  <a:gd name="connsiteY450" fmla="*/ 696984 h 998435"/>
                  <a:gd name="connsiteX451" fmla="*/ 220757 w 416013"/>
                  <a:gd name="connsiteY451" fmla="*/ 696271 h 998435"/>
                  <a:gd name="connsiteX452" fmla="*/ 221484 w 416013"/>
                  <a:gd name="connsiteY452" fmla="*/ 695267 h 998435"/>
                  <a:gd name="connsiteX453" fmla="*/ 222213 w 416013"/>
                  <a:gd name="connsiteY453" fmla="*/ 694120 h 998435"/>
                  <a:gd name="connsiteX454" fmla="*/ 222701 w 416013"/>
                  <a:gd name="connsiteY454" fmla="*/ 692923 h 998435"/>
                  <a:gd name="connsiteX455" fmla="*/ 223191 w 416013"/>
                  <a:gd name="connsiteY455" fmla="*/ 691777 h 998435"/>
                  <a:gd name="connsiteX456" fmla="*/ 223921 w 416013"/>
                  <a:gd name="connsiteY456" fmla="*/ 690293 h 998435"/>
                  <a:gd name="connsiteX457" fmla="*/ 224653 w 416013"/>
                  <a:gd name="connsiteY457" fmla="*/ 688570 h 998435"/>
                  <a:gd name="connsiteX458" fmla="*/ 225143 w 416013"/>
                  <a:gd name="connsiteY458" fmla="*/ 687422 h 998435"/>
                  <a:gd name="connsiteX459" fmla="*/ 225632 w 416013"/>
                  <a:gd name="connsiteY459" fmla="*/ 686033 h 998435"/>
                  <a:gd name="connsiteX460" fmla="*/ 226078 w 416013"/>
                  <a:gd name="connsiteY460" fmla="*/ 684310 h 998435"/>
                  <a:gd name="connsiteX461" fmla="*/ 228077 w 416013"/>
                  <a:gd name="connsiteY461" fmla="*/ 680003 h 998435"/>
                  <a:gd name="connsiteX462" fmla="*/ 228810 w 416013"/>
                  <a:gd name="connsiteY462" fmla="*/ 678329 h 998435"/>
                  <a:gd name="connsiteX463" fmla="*/ 229545 w 416013"/>
                  <a:gd name="connsiteY463" fmla="*/ 676416 h 998435"/>
                  <a:gd name="connsiteX464" fmla="*/ 229940 w 416013"/>
                  <a:gd name="connsiteY464" fmla="*/ 674786 h 998435"/>
                  <a:gd name="connsiteX465" fmla="*/ 230335 w 416013"/>
                  <a:gd name="connsiteY465" fmla="*/ 673399 h 998435"/>
                  <a:gd name="connsiteX466" fmla="*/ 231569 w 416013"/>
                  <a:gd name="connsiteY466" fmla="*/ 668752 h 998435"/>
                  <a:gd name="connsiteX467" fmla="*/ 232021 w 416013"/>
                  <a:gd name="connsiteY467" fmla="*/ 666210 h 998435"/>
                  <a:gd name="connsiteX468" fmla="*/ 232769 w 416013"/>
                  <a:gd name="connsiteY468" fmla="*/ 662327 h 998435"/>
                  <a:gd name="connsiteX469" fmla="*/ 233506 w 416013"/>
                  <a:gd name="connsiteY469" fmla="*/ 660077 h 998435"/>
                  <a:gd name="connsiteX470" fmla="*/ 233946 w 416013"/>
                  <a:gd name="connsiteY470" fmla="*/ 658977 h 998435"/>
                  <a:gd name="connsiteX471" fmla="*/ 234638 w 416013"/>
                  <a:gd name="connsiteY471" fmla="*/ 656438 h 998435"/>
                  <a:gd name="connsiteX472" fmla="*/ 235424 w 416013"/>
                  <a:gd name="connsiteY472" fmla="*/ 653994 h 998435"/>
                  <a:gd name="connsiteX473" fmla="*/ 235963 w 416013"/>
                  <a:gd name="connsiteY473" fmla="*/ 652464 h 998435"/>
                  <a:gd name="connsiteX474" fmla="*/ 236407 w 416013"/>
                  <a:gd name="connsiteY474" fmla="*/ 650787 h 998435"/>
                  <a:gd name="connsiteX475" fmla="*/ 237197 w 416013"/>
                  <a:gd name="connsiteY475" fmla="*/ 647912 h 998435"/>
                  <a:gd name="connsiteX476" fmla="*/ 237936 w 416013"/>
                  <a:gd name="connsiteY476" fmla="*/ 645278 h 998435"/>
                  <a:gd name="connsiteX477" fmla="*/ 239315 w 416013"/>
                  <a:gd name="connsiteY477" fmla="*/ 640632 h 998435"/>
                  <a:gd name="connsiteX478" fmla="*/ 240442 w 416013"/>
                  <a:gd name="connsiteY478" fmla="*/ 637472 h 998435"/>
                  <a:gd name="connsiteX479" fmla="*/ 241232 w 416013"/>
                  <a:gd name="connsiteY479" fmla="*/ 634502 h 998435"/>
                  <a:gd name="connsiteX480" fmla="*/ 241923 w 416013"/>
                  <a:gd name="connsiteY480" fmla="*/ 632059 h 998435"/>
                  <a:gd name="connsiteX481" fmla="*/ 242365 w 416013"/>
                  <a:gd name="connsiteY481" fmla="*/ 630672 h 998435"/>
                  <a:gd name="connsiteX482" fmla="*/ 242807 w 416013"/>
                  <a:gd name="connsiteY482" fmla="*/ 629283 h 998435"/>
                  <a:gd name="connsiteX483" fmla="*/ 243592 w 416013"/>
                  <a:gd name="connsiteY483" fmla="*/ 627079 h 998435"/>
                  <a:gd name="connsiteX484" fmla="*/ 244376 w 416013"/>
                  <a:gd name="connsiteY484" fmla="*/ 624880 h 998435"/>
                  <a:gd name="connsiteX485" fmla="*/ 244819 w 416013"/>
                  <a:gd name="connsiteY485" fmla="*/ 623346 h 998435"/>
                  <a:gd name="connsiteX486" fmla="*/ 245555 w 416013"/>
                  <a:gd name="connsiteY486" fmla="*/ 621143 h 998435"/>
                  <a:gd name="connsiteX487" fmla="*/ 246293 w 416013"/>
                  <a:gd name="connsiteY487" fmla="*/ 618893 h 998435"/>
                  <a:gd name="connsiteX488" fmla="*/ 246784 w 416013"/>
                  <a:gd name="connsiteY488" fmla="*/ 617264 h 998435"/>
                  <a:gd name="connsiteX489" fmla="*/ 247275 w 416013"/>
                  <a:gd name="connsiteY489" fmla="*/ 615780 h 998435"/>
                  <a:gd name="connsiteX490" fmla="*/ 248004 w 416013"/>
                  <a:gd name="connsiteY490" fmla="*/ 614633 h 998435"/>
                  <a:gd name="connsiteX491" fmla="*/ 248716 w 416013"/>
                  <a:gd name="connsiteY491" fmla="*/ 615792 h 998435"/>
                  <a:gd name="connsiteX492" fmla="*/ 249137 w 416013"/>
                  <a:gd name="connsiteY492" fmla="*/ 617281 h 998435"/>
                  <a:gd name="connsiteX493" fmla="*/ 250277 w 416013"/>
                  <a:gd name="connsiteY493" fmla="*/ 618875 h 998435"/>
                  <a:gd name="connsiteX494" fmla="*/ 252218 w 416013"/>
                  <a:gd name="connsiteY494" fmla="*/ 622489 h 998435"/>
                  <a:gd name="connsiteX495" fmla="*/ 253442 w 416013"/>
                  <a:gd name="connsiteY495" fmla="*/ 625570 h 998435"/>
                  <a:gd name="connsiteX496" fmla="*/ 254578 w 416013"/>
                  <a:gd name="connsiteY496" fmla="*/ 627882 h 998435"/>
                  <a:gd name="connsiteX497" fmla="*/ 256092 w 416013"/>
                  <a:gd name="connsiteY497" fmla="*/ 630725 h 998435"/>
                  <a:gd name="connsiteX498" fmla="*/ 256802 w 416013"/>
                  <a:gd name="connsiteY498" fmla="*/ 631980 h 998435"/>
                  <a:gd name="connsiteX499" fmla="*/ 257223 w 416013"/>
                  <a:gd name="connsiteY499" fmla="*/ 633663 h 998435"/>
                  <a:gd name="connsiteX500" fmla="*/ 257691 w 416013"/>
                  <a:gd name="connsiteY500" fmla="*/ 635345 h 998435"/>
                  <a:gd name="connsiteX501" fmla="*/ 258159 w 416013"/>
                  <a:gd name="connsiteY501" fmla="*/ 636740 h 998435"/>
                  <a:gd name="connsiteX502" fmla="*/ 259580 w 416013"/>
                  <a:gd name="connsiteY502" fmla="*/ 639345 h 998435"/>
                  <a:gd name="connsiteX503" fmla="*/ 263179 w 416013"/>
                  <a:gd name="connsiteY503" fmla="*/ 645946 h 998435"/>
                  <a:gd name="connsiteX504" fmla="*/ 263837 w 416013"/>
                  <a:gd name="connsiteY504" fmla="*/ 647871 h 998435"/>
                  <a:gd name="connsiteX505" fmla="*/ 264496 w 416013"/>
                  <a:gd name="connsiteY505" fmla="*/ 649556 h 998435"/>
                  <a:gd name="connsiteX506" fmla="*/ 265680 w 416013"/>
                  <a:gd name="connsiteY506" fmla="*/ 651724 h 998435"/>
                  <a:gd name="connsiteX507" fmla="*/ 266911 w 416013"/>
                  <a:gd name="connsiteY507" fmla="*/ 653992 h 998435"/>
                  <a:gd name="connsiteX508" fmla="*/ 267899 w 416013"/>
                  <a:gd name="connsiteY508" fmla="*/ 656589 h 998435"/>
                  <a:gd name="connsiteX509" fmla="*/ 269491 w 416013"/>
                  <a:gd name="connsiteY509" fmla="*/ 662073 h 998435"/>
                  <a:gd name="connsiteX510" fmla="*/ 270327 w 416013"/>
                  <a:gd name="connsiteY510" fmla="*/ 665777 h 998435"/>
                  <a:gd name="connsiteX511" fmla="*/ 270343 w 416013"/>
                  <a:gd name="connsiteY511" fmla="*/ 670095 h 998435"/>
                  <a:gd name="connsiteX512" fmla="*/ 270459 w 416013"/>
                  <a:gd name="connsiteY512" fmla="*/ 693137 h 998435"/>
                  <a:gd name="connsiteX513" fmla="*/ 270875 w 416013"/>
                  <a:gd name="connsiteY513" fmla="*/ 701683 h 998435"/>
                  <a:gd name="connsiteX514" fmla="*/ 271289 w 416013"/>
                  <a:gd name="connsiteY514" fmla="*/ 710566 h 998435"/>
                  <a:gd name="connsiteX515" fmla="*/ 271702 w 416013"/>
                  <a:gd name="connsiteY515" fmla="*/ 719689 h 998435"/>
                  <a:gd name="connsiteX516" fmla="*/ 272119 w 416013"/>
                  <a:gd name="connsiteY516" fmla="*/ 728092 h 998435"/>
                  <a:gd name="connsiteX517" fmla="*/ 272533 w 416013"/>
                  <a:gd name="connsiteY517" fmla="*/ 736975 h 998435"/>
                  <a:gd name="connsiteX518" fmla="*/ 272943 w 416013"/>
                  <a:gd name="connsiteY518" fmla="*/ 746337 h 998435"/>
                  <a:gd name="connsiteX519" fmla="*/ 273355 w 416013"/>
                  <a:gd name="connsiteY519" fmla="*/ 755220 h 998435"/>
                  <a:gd name="connsiteX520" fmla="*/ 273769 w 416013"/>
                  <a:gd name="connsiteY520" fmla="*/ 764104 h 998435"/>
                  <a:gd name="connsiteX521" fmla="*/ 274185 w 416013"/>
                  <a:gd name="connsiteY521" fmla="*/ 772746 h 998435"/>
                  <a:gd name="connsiteX522" fmla="*/ 274599 w 416013"/>
                  <a:gd name="connsiteY522" fmla="*/ 781629 h 998435"/>
                  <a:gd name="connsiteX523" fmla="*/ 275011 w 416013"/>
                  <a:gd name="connsiteY523" fmla="*/ 790752 h 998435"/>
                  <a:gd name="connsiteX524" fmla="*/ 275425 w 416013"/>
                  <a:gd name="connsiteY524" fmla="*/ 799635 h 998435"/>
                  <a:gd name="connsiteX525" fmla="*/ 275842 w 416013"/>
                  <a:gd name="connsiteY525" fmla="*/ 808038 h 998435"/>
                  <a:gd name="connsiteX526" fmla="*/ 279100 w 416013"/>
                  <a:gd name="connsiteY526" fmla="*/ 821743 h 998435"/>
                  <a:gd name="connsiteX527" fmla="*/ 281160 w 416013"/>
                  <a:gd name="connsiteY527" fmla="*/ 822191 h 998435"/>
                  <a:gd name="connsiteX528" fmla="*/ 282739 w 416013"/>
                  <a:gd name="connsiteY528" fmla="*/ 822876 h 998435"/>
                  <a:gd name="connsiteX529" fmla="*/ 287312 w 416013"/>
                  <a:gd name="connsiteY529" fmla="*/ 853242 h 998435"/>
                  <a:gd name="connsiteX530" fmla="*/ 287998 w 416013"/>
                  <a:gd name="connsiteY530" fmla="*/ 857807 h 998435"/>
                  <a:gd name="connsiteX531" fmla="*/ 288189 w 416013"/>
                  <a:gd name="connsiteY531" fmla="*/ 864481 h 998435"/>
                  <a:gd name="connsiteX532" fmla="*/ 286884 w 416013"/>
                  <a:gd name="connsiteY532" fmla="*/ 872103 h 998435"/>
                  <a:gd name="connsiteX533" fmla="*/ 284660 w 416013"/>
                  <a:gd name="connsiteY533" fmla="*/ 874295 h 998435"/>
                  <a:gd name="connsiteX534" fmla="*/ 278564 w 416013"/>
                  <a:gd name="connsiteY534" fmla="*/ 887209 h 998435"/>
                  <a:gd name="connsiteX535" fmla="*/ 277098 w 416013"/>
                  <a:gd name="connsiteY535" fmla="*/ 890749 h 998435"/>
                  <a:gd name="connsiteX536" fmla="*/ 271892 w 416013"/>
                  <a:gd name="connsiteY536" fmla="*/ 906405 h 998435"/>
                  <a:gd name="connsiteX537" fmla="*/ 270910 w 416013"/>
                  <a:gd name="connsiteY537" fmla="*/ 909519 h 998435"/>
                  <a:gd name="connsiteX538" fmla="*/ 270119 w 416013"/>
                  <a:gd name="connsiteY538" fmla="*/ 918920 h 998435"/>
                  <a:gd name="connsiteX539" fmla="*/ 269770 w 416013"/>
                  <a:gd name="connsiteY539" fmla="*/ 927077 h 998435"/>
                  <a:gd name="connsiteX540" fmla="*/ 271097 w 416013"/>
                  <a:gd name="connsiteY540" fmla="*/ 929488 h 998435"/>
                  <a:gd name="connsiteX541" fmla="*/ 272946 w 416013"/>
                  <a:gd name="connsiteY541" fmla="*/ 932575 h 998435"/>
                  <a:gd name="connsiteX542" fmla="*/ 274177 w 416013"/>
                  <a:gd name="connsiteY542" fmla="*/ 934743 h 998435"/>
                  <a:gd name="connsiteX543" fmla="*/ 276502 w 416013"/>
                  <a:gd name="connsiteY543" fmla="*/ 938313 h 998435"/>
                  <a:gd name="connsiteX544" fmla="*/ 282037 w 416013"/>
                  <a:gd name="connsiteY544" fmla="*/ 949443 h 998435"/>
                  <a:gd name="connsiteX545" fmla="*/ 283680 w 416013"/>
                  <a:gd name="connsiteY545" fmla="*/ 954350 h 998435"/>
                  <a:gd name="connsiteX546" fmla="*/ 283932 w 416013"/>
                  <a:gd name="connsiteY546" fmla="*/ 959152 h 998435"/>
                  <a:gd name="connsiteX547" fmla="*/ 289117 w 416013"/>
                  <a:gd name="connsiteY547" fmla="*/ 965527 h 998435"/>
                  <a:gd name="connsiteX548" fmla="*/ 290755 w 416013"/>
                  <a:gd name="connsiteY548" fmla="*/ 964629 h 998435"/>
                  <a:gd name="connsiteX549" fmla="*/ 290796 w 416013"/>
                  <a:gd name="connsiteY549" fmla="*/ 959251 h 998435"/>
                  <a:gd name="connsiteX550" fmla="*/ 291322 w 416013"/>
                  <a:gd name="connsiteY550" fmla="*/ 952967 h 998435"/>
                  <a:gd name="connsiteX551" fmla="*/ 292542 w 416013"/>
                  <a:gd name="connsiteY551" fmla="*/ 950240 h 998435"/>
                  <a:gd name="connsiteX552" fmla="*/ 293809 w 416013"/>
                  <a:gd name="connsiteY552" fmla="*/ 947609 h 998435"/>
                  <a:gd name="connsiteX553" fmla="*/ 294978 w 416013"/>
                  <a:gd name="connsiteY553" fmla="*/ 945412 h 998435"/>
                  <a:gd name="connsiteX554" fmla="*/ 297642 w 416013"/>
                  <a:gd name="connsiteY554" fmla="*/ 942116 h 998435"/>
                  <a:gd name="connsiteX555" fmla="*/ 299580 w 416013"/>
                  <a:gd name="connsiteY555" fmla="*/ 939685 h 998435"/>
                  <a:gd name="connsiteX556" fmla="*/ 309013 w 416013"/>
                  <a:gd name="connsiteY556" fmla="*/ 942826 h 998435"/>
                  <a:gd name="connsiteX557" fmla="*/ 310781 w 416013"/>
                  <a:gd name="connsiteY557" fmla="*/ 943993 h 998435"/>
                  <a:gd name="connsiteX558" fmla="*/ 312983 w 416013"/>
                  <a:gd name="connsiteY558" fmla="*/ 944874 h 998435"/>
                  <a:gd name="connsiteX559" fmla="*/ 314609 w 416013"/>
                  <a:gd name="connsiteY559" fmla="*/ 945558 h 998435"/>
                  <a:gd name="connsiteX560" fmla="*/ 317381 w 416013"/>
                  <a:gd name="connsiteY560" fmla="*/ 947065 h 998435"/>
                  <a:gd name="connsiteX561" fmla="*/ 319004 w 416013"/>
                  <a:gd name="connsiteY561" fmla="*/ 948280 h 998435"/>
                  <a:gd name="connsiteX562" fmla="*/ 320389 w 416013"/>
                  <a:gd name="connsiteY562" fmla="*/ 949248 h 998435"/>
                  <a:gd name="connsiteX563" fmla="*/ 321871 w 416013"/>
                  <a:gd name="connsiteY563" fmla="*/ 950219 h 998435"/>
                  <a:gd name="connsiteX564" fmla="*/ 323589 w 416013"/>
                  <a:gd name="connsiteY564" fmla="*/ 951527 h 998435"/>
                  <a:gd name="connsiteX565" fmla="*/ 325877 w 416013"/>
                  <a:gd name="connsiteY565" fmla="*/ 953513 h 998435"/>
                  <a:gd name="connsiteX566" fmla="*/ 329450 w 416013"/>
                  <a:gd name="connsiteY566" fmla="*/ 957092 h 998435"/>
                  <a:gd name="connsiteX567" fmla="*/ 336309 w 416013"/>
                  <a:gd name="connsiteY567" fmla="*/ 964246 h 998435"/>
                  <a:gd name="connsiteX568" fmla="*/ 337307 w 416013"/>
                  <a:gd name="connsiteY568" fmla="*/ 965597 h 998435"/>
                  <a:gd name="connsiteX569" fmla="*/ 340973 w 416013"/>
                  <a:gd name="connsiteY569" fmla="*/ 969562 h 998435"/>
                  <a:gd name="connsiteX570" fmla="*/ 341593 w 416013"/>
                  <a:gd name="connsiteY570" fmla="*/ 970284 h 998435"/>
                  <a:gd name="connsiteX571" fmla="*/ 343166 w 416013"/>
                  <a:gd name="connsiteY571" fmla="*/ 971642 h 998435"/>
                  <a:gd name="connsiteX572" fmla="*/ 345411 w 416013"/>
                  <a:gd name="connsiteY572" fmla="*/ 973147 h 998435"/>
                  <a:gd name="connsiteX573" fmla="*/ 347081 w 416013"/>
                  <a:gd name="connsiteY573" fmla="*/ 974454 h 998435"/>
                  <a:gd name="connsiteX574" fmla="*/ 350186 w 416013"/>
                  <a:gd name="connsiteY574" fmla="*/ 976396 h 998435"/>
                  <a:gd name="connsiteX575" fmla="*/ 354444 w 416013"/>
                  <a:gd name="connsiteY575" fmla="*/ 978301 h 998435"/>
                  <a:gd name="connsiteX576" fmla="*/ 354969 w 416013"/>
                  <a:gd name="connsiteY576" fmla="*/ 978785 h 998435"/>
                  <a:gd name="connsiteX577" fmla="*/ 366676 w 416013"/>
                  <a:gd name="connsiteY577" fmla="*/ 979352 h 998435"/>
                  <a:gd name="connsiteX578" fmla="*/ 378726 w 416013"/>
                  <a:gd name="connsiteY578" fmla="*/ 978963 h 998435"/>
                  <a:gd name="connsiteX579" fmla="*/ 384634 w 416013"/>
                  <a:gd name="connsiteY579" fmla="*/ 978527 h 998435"/>
                  <a:gd name="connsiteX580" fmla="*/ 400829 w 416013"/>
                  <a:gd name="connsiteY580" fmla="*/ 976008 h 998435"/>
                  <a:gd name="connsiteX581" fmla="*/ 412610 w 416013"/>
                  <a:gd name="connsiteY581" fmla="*/ 972927 h 998435"/>
                  <a:gd name="connsiteX582" fmla="*/ 416014 w 416013"/>
                  <a:gd name="connsiteY582" fmla="*/ 967241 h 998435"/>
                  <a:gd name="connsiteX583" fmla="*/ 411913 w 416013"/>
                  <a:gd name="connsiteY583" fmla="*/ 963611 h 998435"/>
                  <a:gd name="connsiteX584" fmla="*/ 406934 w 416013"/>
                  <a:gd name="connsiteY584" fmla="*/ 961846 h 998435"/>
                  <a:gd name="connsiteX585" fmla="*/ 405499 w 416013"/>
                  <a:gd name="connsiteY585" fmla="*/ 961115 h 998435"/>
                  <a:gd name="connsiteX586" fmla="*/ 402535 w 416013"/>
                  <a:gd name="connsiteY586" fmla="*/ 959652 h 998435"/>
                  <a:gd name="connsiteX587" fmla="*/ 399088 w 416013"/>
                  <a:gd name="connsiteY587" fmla="*/ 958475 h 998435"/>
                  <a:gd name="connsiteX588" fmla="*/ 397603 w 416013"/>
                  <a:gd name="connsiteY588" fmla="*/ 957985 h 998435"/>
                  <a:gd name="connsiteX589" fmla="*/ 395975 w 416013"/>
                  <a:gd name="connsiteY589" fmla="*/ 957493 h 998435"/>
                  <a:gd name="connsiteX590" fmla="*/ 394013 w 416013"/>
                  <a:gd name="connsiteY590" fmla="*/ 956758 h 998435"/>
                  <a:gd name="connsiteX591" fmla="*/ 391570 w 416013"/>
                  <a:gd name="connsiteY591" fmla="*/ 956019 h 998435"/>
                  <a:gd name="connsiteX592" fmla="*/ 389462 w 416013"/>
                  <a:gd name="connsiteY592" fmla="*/ 955523 h 998435"/>
                  <a:gd name="connsiteX593" fmla="*/ 387113 w 416013"/>
                  <a:gd name="connsiteY593" fmla="*/ 955026 h 998435"/>
                  <a:gd name="connsiteX594" fmla="*/ 384431 w 416013"/>
                  <a:gd name="connsiteY594" fmla="*/ 954286 h 998435"/>
                  <a:gd name="connsiteX595" fmla="*/ 381989 w 416013"/>
                  <a:gd name="connsiteY595" fmla="*/ 953549 h 998435"/>
                  <a:gd name="connsiteX596" fmla="*/ 379880 w 416013"/>
                  <a:gd name="connsiteY596" fmla="*/ 953051 h 998435"/>
                  <a:gd name="connsiteX597" fmla="*/ 378011 w 416013"/>
                  <a:gd name="connsiteY597" fmla="*/ 952557 h 998435"/>
                  <a:gd name="connsiteX598" fmla="*/ 375809 w 416013"/>
                  <a:gd name="connsiteY598" fmla="*/ 951822 h 998435"/>
                  <a:gd name="connsiteX599" fmla="*/ 374663 w 416013"/>
                  <a:gd name="connsiteY599" fmla="*/ 951093 h 998435"/>
                  <a:gd name="connsiteX600" fmla="*/ 363896 w 416013"/>
                  <a:gd name="connsiteY600" fmla="*/ 940164 h 998435"/>
                  <a:gd name="connsiteX601" fmla="*/ 361338 w 416013"/>
                  <a:gd name="connsiteY601" fmla="*/ 935679 h 998435"/>
                  <a:gd name="connsiteX602" fmla="*/ 360345 w 416013"/>
                  <a:gd name="connsiteY602" fmla="*/ 933561 h 998435"/>
                  <a:gd name="connsiteX603" fmla="*/ 359635 w 416013"/>
                  <a:gd name="connsiteY603" fmla="*/ 932258 h 998435"/>
                  <a:gd name="connsiteX604" fmla="*/ 358968 w 416013"/>
                  <a:gd name="connsiteY604" fmla="*/ 931390 h 998435"/>
                  <a:gd name="connsiteX605" fmla="*/ 356836 w 416013"/>
                  <a:gd name="connsiteY605" fmla="*/ 927774 h 998435"/>
                  <a:gd name="connsiteX606" fmla="*/ 356317 w 416013"/>
                  <a:gd name="connsiteY606" fmla="*/ 926570 h 998435"/>
                  <a:gd name="connsiteX607" fmla="*/ 355132 w 416013"/>
                  <a:gd name="connsiteY607" fmla="*/ 924450 h 998435"/>
                  <a:gd name="connsiteX608" fmla="*/ 353949 w 416013"/>
                  <a:gd name="connsiteY608" fmla="*/ 922281 h 998435"/>
                  <a:gd name="connsiteX609" fmla="*/ 353143 w 416013"/>
                  <a:gd name="connsiteY609" fmla="*/ 920882 h 998435"/>
                  <a:gd name="connsiteX610" fmla="*/ 352238 w 416013"/>
                  <a:gd name="connsiteY610" fmla="*/ 919867 h 998435"/>
                  <a:gd name="connsiteX611" fmla="*/ 351106 w 416013"/>
                  <a:gd name="connsiteY611" fmla="*/ 917316 h 998435"/>
                  <a:gd name="connsiteX612" fmla="*/ 350396 w 416013"/>
                  <a:gd name="connsiteY612" fmla="*/ 915918 h 998435"/>
                  <a:gd name="connsiteX613" fmla="*/ 348927 w 416013"/>
                  <a:gd name="connsiteY613" fmla="*/ 913460 h 998435"/>
                  <a:gd name="connsiteX614" fmla="*/ 347786 w 416013"/>
                  <a:gd name="connsiteY614" fmla="*/ 911771 h 998435"/>
                  <a:gd name="connsiteX615" fmla="*/ 344949 w 416013"/>
                  <a:gd name="connsiteY615" fmla="*/ 906230 h 998435"/>
                  <a:gd name="connsiteX616" fmla="*/ 341833 w 416013"/>
                  <a:gd name="connsiteY616" fmla="*/ 899102 h 998435"/>
                  <a:gd name="connsiteX617" fmla="*/ 341131 w 416013"/>
                  <a:gd name="connsiteY617" fmla="*/ 896794 h 998435"/>
                  <a:gd name="connsiteX618" fmla="*/ 340714 w 416013"/>
                  <a:gd name="connsiteY618" fmla="*/ 894919 h 998435"/>
                  <a:gd name="connsiteX619" fmla="*/ 340247 w 416013"/>
                  <a:gd name="connsiteY619" fmla="*/ 892997 h 998435"/>
                  <a:gd name="connsiteX620" fmla="*/ 339776 w 416013"/>
                  <a:gd name="connsiteY620" fmla="*/ 891888 h 998435"/>
                  <a:gd name="connsiteX621" fmla="*/ 339072 w 416013"/>
                  <a:gd name="connsiteY621" fmla="*/ 889676 h 998435"/>
                  <a:gd name="connsiteX622" fmla="*/ 338371 w 416013"/>
                  <a:gd name="connsiteY622" fmla="*/ 887271 h 998435"/>
                  <a:gd name="connsiteX623" fmla="*/ 338045 w 416013"/>
                  <a:gd name="connsiteY623" fmla="*/ 885828 h 998435"/>
                  <a:gd name="connsiteX624" fmla="*/ 337607 w 416013"/>
                  <a:gd name="connsiteY624" fmla="*/ 873873 h 998435"/>
                  <a:gd name="connsiteX625" fmla="*/ 337441 w 416013"/>
                  <a:gd name="connsiteY625" fmla="*/ 870368 h 998435"/>
                  <a:gd name="connsiteX626" fmla="*/ 337067 w 416013"/>
                  <a:gd name="connsiteY626" fmla="*/ 868925 h 998435"/>
                  <a:gd name="connsiteX627" fmla="*/ 336692 w 416013"/>
                  <a:gd name="connsiteY627" fmla="*/ 867769 h 998435"/>
                  <a:gd name="connsiteX628" fmla="*/ 334523 w 416013"/>
                  <a:gd name="connsiteY628" fmla="*/ 855993 h 998435"/>
                  <a:gd name="connsiteX629" fmla="*/ 333235 w 416013"/>
                  <a:gd name="connsiteY629" fmla="*/ 835582 h 998435"/>
                  <a:gd name="connsiteX630" fmla="*/ 332759 w 416013"/>
                  <a:gd name="connsiteY630" fmla="*/ 828618 h 998435"/>
                  <a:gd name="connsiteX631" fmla="*/ 332502 w 416013"/>
                  <a:gd name="connsiteY631" fmla="*/ 824298 h 998435"/>
                  <a:gd name="connsiteX632" fmla="*/ 334380 w 416013"/>
                  <a:gd name="connsiteY632" fmla="*/ 823638 h 998435"/>
                  <a:gd name="connsiteX633" fmla="*/ 337468 w 416013"/>
                  <a:gd name="connsiteY633" fmla="*/ 815171 h 998435"/>
                  <a:gd name="connsiteX634" fmla="*/ 337136 w 416013"/>
                  <a:gd name="connsiteY634" fmla="*/ 808254 h 998435"/>
                  <a:gd name="connsiteX635" fmla="*/ 336500 w 416013"/>
                  <a:gd name="connsiteY635" fmla="*/ 790395 h 998435"/>
                  <a:gd name="connsiteX636" fmla="*/ 335915 w 416013"/>
                  <a:gd name="connsiteY636" fmla="*/ 772246 h 998435"/>
                  <a:gd name="connsiteX637" fmla="*/ 335270 w 416013"/>
                  <a:gd name="connsiteY637" fmla="*/ 768642 h 998435"/>
                  <a:gd name="connsiteX638" fmla="*/ 334566 w 416013"/>
                  <a:gd name="connsiteY638" fmla="*/ 759996 h 998435"/>
                  <a:gd name="connsiteX639" fmla="*/ 336453 w 416013"/>
                  <a:gd name="connsiteY639" fmla="*/ 693772 h 998435"/>
                  <a:gd name="connsiteX640" fmla="*/ 338406 w 416013"/>
                  <a:gd name="connsiteY640" fmla="*/ 670074 h 998435"/>
                  <a:gd name="connsiteX641" fmla="*/ 339092 w 416013"/>
                  <a:gd name="connsiteY641" fmla="*/ 655439 h 998435"/>
                  <a:gd name="connsiteX642" fmla="*/ 339101 w 416013"/>
                  <a:gd name="connsiteY642" fmla="*/ 634751 h 998435"/>
                  <a:gd name="connsiteX643" fmla="*/ 338071 w 416013"/>
                  <a:gd name="connsiteY643" fmla="*/ 631290 h 998435"/>
                  <a:gd name="connsiteX644" fmla="*/ 337420 w 416013"/>
                  <a:gd name="connsiteY644" fmla="*/ 628548 h 998435"/>
                  <a:gd name="connsiteX645" fmla="*/ 337092 w 416013"/>
                  <a:gd name="connsiteY645" fmla="*/ 627296 h 998435"/>
                  <a:gd name="connsiteX646" fmla="*/ 335215 w 416013"/>
                  <a:gd name="connsiteY646" fmla="*/ 621619 h 998435"/>
                  <a:gd name="connsiteX647" fmla="*/ 334565 w 416013"/>
                  <a:gd name="connsiteY647" fmla="*/ 618638 h 998435"/>
                  <a:gd name="connsiteX648" fmla="*/ 334142 w 416013"/>
                  <a:gd name="connsiteY648" fmla="*/ 617482 h 998435"/>
                  <a:gd name="connsiteX649" fmla="*/ 333440 w 416013"/>
                  <a:gd name="connsiteY649" fmla="*/ 614981 h 998435"/>
                  <a:gd name="connsiteX650" fmla="*/ 332739 w 416013"/>
                  <a:gd name="connsiteY650" fmla="*/ 612529 h 998435"/>
                  <a:gd name="connsiteX651" fmla="*/ 331799 w 416013"/>
                  <a:gd name="connsiteY651" fmla="*/ 609737 h 998435"/>
                  <a:gd name="connsiteX652" fmla="*/ 331096 w 416013"/>
                  <a:gd name="connsiteY652" fmla="*/ 607572 h 998435"/>
                  <a:gd name="connsiteX653" fmla="*/ 330861 w 416013"/>
                  <a:gd name="connsiteY653" fmla="*/ 606850 h 998435"/>
                  <a:gd name="connsiteX654" fmla="*/ 330389 w 416013"/>
                  <a:gd name="connsiteY654" fmla="*/ 605695 h 998435"/>
                  <a:gd name="connsiteX655" fmla="*/ 329686 w 416013"/>
                  <a:gd name="connsiteY655" fmla="*/ 603436 h 998435"/>
                  <a:gd name="connsiteX656" fmla="*/ 328985 w 416013"/>
                  <a:gd name="connsiteY656" fmla="*/ 600981 h 998435"/>
                  <a:gd name="connsiteX657" fmla="*/ 328516 w 416013"/>
                  <a:gd name="connsiteY657" fmla="*/ 599635 h 998435"/>
                  <a:gd name="connsiteX658" fmla="*/ 328049 w 416013"/>
                  <a:gd name="connsiteY658" fmla="*/ 597759 h 998435"/>
                  <a:gd name="connsiteX659" fmla="*/ 327346 w 416013"/>
                  <a:gd name="connsiteY659" fmla="*/ 595548 h 998435"/>
                  <a:gd name="connsiteX660" fmla="*/ 326644 w 416013"/>
                  <a:gd name="connsiteY660" fmla="*/ 593093 h 998435"/>
                  <a:gd name="connsiteX661" fmla="*/ 326180 w 416013"/>
                  <a:gd name="connsiteY661" fmla="*/ 590977 h 998435"/>
                  <a:gd name="connsiteX662" fmla="*/ 325712 w 416013"/>
                  <a:gd name="connsiteY662" fmla="*/ 589342 h 998435"/>
                  <a:gd name="connsiteX663" fmla="*/ 325006 w 416013"/>
                  <a:gd name="connsiteY663" fmla="*/ 587370 h 998435"/>
                  <a:gd name="connsiteX664" fmla="*/ 324303 w 416013"/>
                  <a:gd name="connsiteY664" fmla="*/ 585155 h 998435"/>
                  <a:gd name="connsiteX665" fmla="*/ 323838 w 416013"/>
                  <a:gd name="connsiteY665" fmla="*/ 583280 h 998435"/>
                  <a:gd name="connsiteX666" fmla="*/ 323373 w 416013"/>
                  <a:gd name="connsiteY666" fmla="*/ 581164 h 998435"/>
                  <a:gd name="connsiteX667" fmla="*/ 322672 w 416013"/>
                  <a:gd name="connsiteY667" fmla="*/ 578713 h 998435"/>
                  <a:gd name="connsiteX668" fmla="*/ 321962 w 416013"/>
                  <a:gd name="connsiteY668" fmla="*/ 577217 h 998435"/>
                  <a:gd name="connsiteX669" fmla="*/ 321539 w 416013"/>
                  <a:gd name="connsiteY669" fmla="*/ 576062 h 998435"/>
                  <a:gd name="connsiteX670" fmla="*/ 320742 w 416013"/>
                  <a:gd name="connsiteY670" fmla="*/ 573656 h 998435"/>
                  <a:gd name="connsiteX671" fmla="*/ 320037 w 416013"/>
                  <a:gd name="connsiteY671" fmla="*/ 571491 h 998435"/>
                  <a:gd name="connsiteX672" fmla="*/ 319623 w 416013"/>
                  <a:gd name="connsiteY672" fmla="*/ 569135 h 998435"/>
                  <a:gd name="connsiteX673" fmla="*/ 319163 w 416013"/>
                  <a:gd name="connsiteY673" fmla="*/ 566444 h 998435"/>
                  <a:gd name="connsiteX674" fmla="*/ 318692 w 416013"/>
                  <a:gd name="connsiteY674" fmla="*/ 565145 h 998435"/>
                  <a:gd name="connsiteX675" fmla="*/ 318038 w 416013"/>
                  <a:gd name="connsiteY675" fmla="*/ 562693 h 998435"/>
                  <a:gd name="connsiteX676" fmla="*/ 317016 w 416013"/>
                  <a:gd name="connsiteY676" fmla="*/ 558269 h 998435"/>
                  <a:gd name="connsiteX677" fmla="*/ 316607 w 416013"/>
                  <a:gd name="connsiteY677" fmla="*/ 555147 h 998435"/>
                  <a:gd name="connsiteX678" fmla="*/ 315428 w 416013"/>
                  <a:gd name="connsiteY678" fmla="*/ 552256 h 998435"/>
                  <a:gd name="connsiteX679" fmla="*/ 314734 w 416013"/>
                  <a:gd name="connsiteY679" fmla="*/ 548891 h 998435"/>
                  <a:gd name="connsiteX680" fmla="*/ 313516 w 416013"/>
                  <a:gd name="connsiteY680" fmla="*/ 544754 h 998435"/>
                  <a:gd name="connsiteX681" fmla="*/ 312350 w 416013"/>
                  <a:gd name="connsiteY681" fmla="*/ 540281 h 998435"/>
                  <a:gd name="connsiteX682" fmla="*/ 311654 w 416013"/>
                  <a:gd name="connsiteY682" fmla="*/ 537059 h 998435"/>
                  <a:gd name="connsiteX683" fmla="*/ 311232 w 416013"/>
                  <a:gd name="connsiteY683" fmla="*/ 535714 h 998435"/>
                  <a:gd name="connsiteX684" fmla="*/ 310529 w 416013"/>
                  <a:gd name="connsiteY684" fmla="*/ 533212 h 998435"/>
                  <a:gd name="connsiteX685" fmla="*/ 309829 w 416013"/>
                  <a:gd name="connsiteY685" fmla="*/ 530810 h 998435"/>
                  <a:gd name="connsiteX686" fmla="*/ 309127 w 416013"/>
                  <a:gd name="connsiteY686" fmla="*/ 528405 h 998435"/>
                  <a:gd name="connsiteX687" fmla="*/ 308428 w 416013"/>
                  <a:gd name="connsiteY687" fmla="*/ 525471 h 998435"/>
                  <a:gd name="connsiteX688" fmla="*/ 307962 w 416013"/>
                  <a:gd name="connsiteY688" fmla="*/ 523642 h 998435"/>
                  <a:gd name="connsiteX689" fmla="*/ 307495 w 416013"/>
                  <a:gd name="connsiteY689" fmla="*/ 522006 h 998435"/>
                  <a:gd name="connsiteX690" fmla="*/ 306932 w 416013"/>
                  <a:gd name="connsiteY690" fmla="*/ 520130 h 998435"/>
                  <a:gd name="connsiteX691" fmla="*/ 306234 w 416013"/>
                  <a:gd name="connsiteY691" fmla="*/ 517102 h 998435"/>
                  <a:gd name="connsiteX692" fmla="*/ 304445 w 416013"/>
                  <a:gd name="connsiteY692" fmla="*/ 512529 h 998435"/>
                  <a:gd name="connsiteX693" fmla="*/ 302783 w 416013"/>
                  <a:gd name="connsiteY693" fmla="*/ 510021 h 998435"/>
                  <a:gd name="connsiteX694" fmla="*/ 302071 w 416013"/>
                  <a:gd name="connsiteY694" fmla="*/ 508960 h 998435"/>
                  <a:gd name="connsiteX695" fmla="*/ 301366 w 416013"/>
                  <a:gd name="connsiteY695" fmla="*/ 506984 h 998435"/>
                  <a:gd name="connsiteX696" fmla="*/ 300899 w 416013"/>
                  <a:gd name="connsiteY696" fmla="*/ 505348 h 998435"/>
                  <a:gd name="connsiteX697" fmla="*/ 300427 w 416013"/>
                  <a:gd name="connsiteY697" fmla="*/ 504243 h 998435"/>
                  <a:gd name="connsiteX698" fmla="*/ 299723 w 416013"/>
                  <a:gd name="connsiteY698" fmla="*/ 502028 h 998435"/>
                  <a:gd name="connsiteX699" fmla="*/ 299022 w 416013"/>
                  <a:gd name="connsiteY699" fmla="*/ 499527 h 998435"/>
                  <a:gd name="connsiteX700" fmla="*/ 298552 w 416013"/>
                  <a:gd name="connsiteY700" fmla="*/ 498134 h 998435"/>
                  <a:gd name="connsiteX701" fmla="*/ 298084 w 416013"/>
                  <a:gd name="connsiteY701" fmla="*/ 496642 h 998435"/>
                  <a:gd name="connsiteX702" fmla="*/ 297373 w 416013"/>
                  <a:gd name="connsiteY702" fmla="*/ 495197 h 998435"/>
                  <a:gd name="connsiteX703" fmla="*/ 296666 w 416013"/>
                  <a:gd name="connsiteY703" fmla="*/ 493511 h 998435"/>
                  <a:gd name="connsiteX704" fmla="*/ 296204 w 416013"/>
                  <a:gd name="connsiteY704" fmla="*/ 491252 h 998435"/>
                  <a:gd name="connsiteX705" fmla="*/ 293894 w 416013"/>
                  <a:gd name="connsiteY705" fmla="*/ 485426 h 998435"/>
                  <a:gd name="connsiteX706" fmla="*/ 292713 w 416013"/>
                  <a:gd name="connsiteY706" fmla="*/ 483016 h 998435"/>
                  <a:gd name="connsiteX707" fmla="*/ 291820 w 416013"/>
                  <a:gd name="connsiteY707" fmla="*/ 480371 h 998435"/>
                  <a:gd name="connsiteX708" fmla="*/ 290499 w 416013"/>
                  <a:gd name="connsiteY708" fmla="*/ 477384 h 998435"/>
                  <a:gd name="connsiteX709" fmla="*/ 289239 w 416013"/>
                  <a:gd name="connsiteY709" fmla="*/ 472527 h 998435"/>
                  <a:gd name="connsiteX710" fmla="*/ 287928 w 416013"/>
                  <a:gd name="connsiteY710" fmla="*/ 467910 h 998435"/>
                  <a:gd name="connsiteX711" fmla="*/ 286789 w 416013"/>
                  <a:gd name="connsiteY711" fmla="*/ 466411 h 998435"/>
                  <a:gd name="connsiteX712" fmla="*/ 285602 w 416013"/>
                  <a:gd name="connsiteY712" fmla="*/ 464677 h 998435"/>
                  <a:gd name="connsiteX713" fmla="*/ 284415 w 416013"/>
                  <a:gd name="connsiteY713" fmla="*/ 462892 h 998435"/>
                  <a:gd name="connsiteX714" fmla="*/ 283747 w 416013"/>
                  <a:gd name="connsiteY714" fmla="*/ 462263 h 998435"/>
                  <a:gd name="connsiteX715" fmla="*/ 281564 w 416013"/>
                  <a:gd name="connsiteY715" fmla="*/ 459126 h 998435"/>
                  <a:gd name="connsiteX716" fmla="*/ 282056 w 416013"/>
                  <a:gd name="connsiteY716" fmla="*/ 457450 h 998435"/>
                  <a:gd name="connsiteX717" fmla="*/ 282549 w 416013"/>
                  <a:gd name="connsiteY717" fmla="*/ 455774 h 998435"/>
                  <a:gd name="connsiteX718" fmla="*/ 283037 w 416013"/>
                  <a:gd name="connsiteY718" fmla="*/ 454626 h 998435"/>
                  <a:gd name="connsiteX719" fmla="*/ 281382 w 416013"/>
                  <a:gd name="connsiteY719" fmla="*/ 451206 h 998435"/>
                  <a:gd name="connsiteX720" fmla="*/ 280238 w 416013"/>
                  <a:gd name="connsiteY720" fmla="*/ 443710 h 998435"/>
                  <a:gd name="connsiteX721" fmla="*/ 281108 w 416013"/>
                  <a:gd name="connsiteY721" fmla="*/ 430084 h 998435"/>
                  <a:gd name="connsiteX722" fmla="*/ 283436 w 416013"/>
                  <a:gd name="connsiteY722" fmla="*/ 413974 h 998435"/>
                  <a:gd name="connsiteX723" fmla="*/ 286055 w 416013"/>
                  <a:gd name="connsiteY723" fmla="*/ 410250 h 998435"/>
                  <a:gd name="connsiteX724" fmla="*/ 286784 w 416013"/>
                  <a:gd name="connsiteY724" fmla="*/ 409007 h 998435"/>
                  <a:gd name="connsiteX725" fmla="*/ 287274 w 416013"/>
                  <a:gd name="connsiteY725" fmla="*/ 401230 h 998435"/>
                  <a:gd name="connsiteX726" fmla="*/ 288251 w 416013"/>
                  <a:gd name="connsiteY726" fmla="*/ 392503 h 998435"/>
                  <a:gd name="connsiteX727" fmla="*/ 290053 w 416013"/>
                  <a:gd name="connsiteY727" fmla="*/ 382632 h 998435"/>
                  <a:gd name="connsiteX728" fmla="*/ 290259 w 416013"/>
                  <a:gd name="connsiteY728" fmla="*/ 355031 h 998435"/>
                  <a:gd name="connsiteX729" fmla="*/ 289814 w 416013"/>
                  <a:gd name="connsiteY729" fmla="*/ 343749 h 998435"/>
                  <a:gd name="connsiteX730" fmla="*/ 288945 w 416013"/>
                  <a:gd name="connsiteY730" fmla="*/ 331742 h 998435"/>
                  <a:gd name="connsiteX731" fmla="*/ 288039 w 416013"/>
                  <a:gd name="connsiteY731" fmla="*/ 324296 h 998435"/>
                  <a:gd name="connsiteX732" fmla="*/ 286749 w 416013"/>
                  <a:gd name="connsiteY732" fmla="*/ 310608 h 998435"/>
                  <a:gd name="connsiteX733" fmla="*/ 286073 w 416013"/>
                  <a:gd name="connsiteY733" fmla="*/ 304841 h 998435"/>
                  <a:gd name="connsiteX734" fmla="*/ 284704 w 416013"/>
                  <a:gd name="connsiteY734" fmla="*/ 295326 h 998435"/>
                  <a:gd name="connsiteX735" fmla="*/ 283975 w 416013"/>
                  <a:gd name="connsiteY735" fmla="*/ 289992 h 998435"/>
                  <a:gd name="connsiteX736" fmla="*/ 282814 w 416013"/>
                  <a:gd name="connsiteY736" fmla="*/ 278561 h 998435"/>
                  <a:gd name="connsiteX737" fmla="*/ 282867 w 416013"/>
                  <a:gd name="connsiteY737" fmla="*/ 277745 h 998435"/>
                  <a:gd name="connsiteX738" fmla="*/ 289630 w 416013"/>
                  <a:gd name="connsiteY738" fmla="*/ 278467 h 998435"/>
                  <a:gd name="connsiteX739" fmla="*/ 293699 w 416013"/>
                  <a:gd name="connsiteY739" fmla="*/ 279842 h 998435"/>
                  <a:gd name="connsiteX740" fmla="*/ 314818 w 416013"/>
                  <a:gd name="connsiteY740" fmla="*/ 280047 h 998435"/>
                  <a:gd name="connsiteX741" fmla="*/ 317945 w 416013"/>
                  <a:gd name="connsiteY741" fmla="*/ 279065 h 998435"/>
                  <a:gd name="connsiteX742" fmla="*/ 321216 w 416013"/>
                  <a:gd name="connsiteY742" fmla="*/ 278031 h 998435"/>
                  <a:gd name="connsiteX743" fmla="*/ 323818 w 416013"/>
                  <a:gd name="connsiteY743" fmla="*/ 276803 h 998435"/>
                  <a:gd name="connsiteX744" fmla="*/ 325648 w 416013"/>
                  <a:gd name="connsiteY744" fmla="*/ 275858 h 998435"/>
                  <a:gd name="connsiteX745" fmla="*/ 329032 w 416013"/>
                  <a:gd name="connsiteY745" fmla="*/ 272618 h 998435"/>
                  <a:gd name="connsiteX746" fmla="*/ 329517 w 416013"/>
                  <a:gd name="connsiteY746" fmla="*/ 272045 h 998435"/>
                  <a:gd name="connsiteX747" fmla="*/ 330827 w 416013"/>
                  <a:gd name="connsiteY747" fmla="*/ 270135 h 998435"/>
                  <a:gd name="connsiteX748" fmla="*/ 332233 w 416013"/>
                  <a:gd name="connsiteY748" fmla="*/ 268227 h 998435"/>
                  <a:gd name="connsiteX749" fmla="*/ 333306 w 416013"/>
                  <a:gd name="connsiteY749" fmla="*/ 265881 h 998435"/>
                  <a:gd name="connsiteX750" fmla="*/ 334044 w 416013"/>
                  <a:gd name="connsiteY750" fmla="*/ 263534 h 998435"/>
                  <a:gd name="connsiteX751" fmla="*/ 335448 w 416013"/>
                  <a:gd name="connsiteY751" fmla="*/ 255482 h 998435"/>
                  <a:gd name="connsiteX752" fmla="*/ 334560 w 416013"/>
                  <a:gd name="connsiteY752" fmla="*/ 245683 h 998435"/>
                  <a:gd name="connsiteX753" fmla="*/ 333901 w 416013"/>
                  <a:gd name="connsiteY753" fmla="*/ 243998 h 998435"/>
                  <a:gd name="connsiteX754" fmla="*/ 331464 w 416013"/>
                  <a:gd name="connsiteY754" fmla="*/ 236300 h 998435"/>
                  <a:gd name="connsiteX755" fmla="*/ 328132 w 416013"/>
                  <a:gd name="connsiteY755" fmla="*/ 226004 h 998435"/>
                  <a:gd name="connsiteX756" fmla="*/ 321112 w 416013"/>
                  <a:gd name="connsiteY756" fmla="*/ 214672 h 998435"/>
                  <a:gd name="connsiteX757" fmla="*/ 313976 w 416013"/>
                  <a:gd name="connsiteY757" fmla="*/ 206219 h 998435"/>
                  <a:gd name="connsiteX758" fmla="*/ 312741 w 416013"/>
                  <a:gd name="connsiteY758" fmla="*/ 204384 h 998435"/>
                  <a:gd name="connsiteX759" fmla="*/ 312028 w 416013"/>
                  <a:gd name="connsiteY759" fmla="*/ 203419 h 998435"/>
                  <a:gd name="connsiteX760" fmla="*/ 310600 w 416013"/>
                  <a:gd name="connsiteY760" fmla="*/ 201824 h 998435"/>
                  <a:gd name="connsiteX761" fmla="*/ 307224 w 416013"/>
                  <a:gd name="connsiteY761" fmla="*/ 197673 h 998435"/>
                  <a:gd name="connsiteX762" fmla="*/ 297540 w 416013"/>
                  <a:gd name="connsiteY762" fmla="*/ 183202 h 998435"/>
                  <a:gd name="connsiteX763" fmla="*/ 297113 w 416013"/>
                  <a:gd name="connsiteY763" fmla="*/ 182429 h 998435"/>
                  <a:gd name="connsiteX764" fmla="*/ 295831 w 416013"/>
                  <a:gd name="connsiteY764" fmla="*/ 180497 h 998435"/>
                  <a:gd name="connsiteX765" fmla="*/ 292568 w 416013"/>
                  <a:gd name="connsiteY765" fmla="*/ 173993 h 998435"/>
                  <a:gd name="connsiteX766" fmla="*/ 289823 w 416013"/>
                  <a:gd name="connsiteY766" fmla="*/ 168984 h 998435"/>
                  <a:gd name="connsiteX767" fmla="*/ 289443 w 416013"/>
                  <a:gd name="connsiteY767" fmla="*/ 168262 h 998435"/>
                  <a:gd name="connsiteX768" fmla="*/ 284052 w 416013"/>
                  <a:gd name="connsiteY768" fmla="*/ 157469 h 998435"/>
                  <a:gd name="connsiteX769" fmla="*/ 283060 w 416013"/>
                  <a:gd name="connsiteY769" fmla="*/ 155397 h 998435"/>
                  <a:gd name="connsiteX770" fmla="*/ 281640 w 416013"/>
                  <a:gd name="connsiteY770" fmla="*/ 152506 h 998435"/>
                  <a:gd name="connsiteX771" fmla="*/ 280454 w 416013"/>
                  <a:gd name="connsiteY771" fmla="*/ 150578 h 998435"/>
                  <a:gd name="connsiteX772" fmla="*/ 281220 w 416013"/>
                  <a:gd name="connsiteY772" fmla="*/ 144487 h 998435"/>
                  <a:gd name="connsiteX773" fmla="*/ 283139 w 416013"/>
                  <a:gd name="connsiteY773" fmla="*/ 138309 h 998435"/>
                  <a:gd name="connsiteX774" fmla="*/ 283737 w 416013"/>
                  <a:gd name="connsiteY774" fmla="*/ 135387 h 998435"/>
                  <a:gd name="connsiteX775" fmla="*/ 285440 w 416013"/>
                  <a:gd name="connsiteY775" fmla="*/ 132183 h 998435"/>
                  <a:gd name="connsiteX776" fmla="*/ 286166 w 416013"/>
                  <a:gd name="connsiteY776" fmla="*/ 131565 h 998435"/>
                  <a:gd name="connsiteX777" fmla="*/ 286889 w 416013"/>
                  <a:gd name="connsiteY777" fmla="*/ 131089 h 998435"/>
                  <a:gd name="connsiteX778" fmla="*/ 292930 w 416013"/>
                  <a:gd name="connsiteY778" fmla="*/ 131855 h 998435"/>
                  <a:gd name="connsiteX779" fmla="*/ 296474 w 416013"/>
                  <a:gd name="connsiteY779" fmla="*/ 133082 h 998435"/>
                  <a:gd name="connsiteX780" fmla="*/ 299867 w 416013"/>
                  <a:gd name="connsiteY780" fmla="*/ 128546 h 998435"/>
                  <a:gd name="connsiteX781" fmla="*/ 300000 w 416013"/>
                  <a:gd name="connsiteY781" fmla="*/ 123604 h 998435"/>
                  <a:gd name="connsiteX782" fmla="*/ 301396 w 416013"/>
                  <a:gd name="connsiteY782" fmla="*/ 123037 h 998435"/>
                  <a:gd name="connsiteX783" fmla="*/ 302794 w 416013"/>
                  <a:gd name="connsiteY783" fmla="*/ 122329 h 998435"/>
                  <a:gd name="connsiteX784" fmla="*/ 304767 w 416013"/>
                  <a:gd name="connsiteY784" fmla="*/ 121623 h 998435"/>
                  <a:gd name="connsiteX785" fmla="*/ 306402 w 416013"/>
                  <a:gd name="connsiteY785" fmla="*/ 121156 h 998435"/>
                  <a:gd name="connsiteX786" fmla="*/ 307606 w 416013"/>
                  <a:gd name="connsiteY786" fmla="*/ 120685 h 998435"/>
                  <a:gd name="connsiteX787" fmla="*/ 308763 w 416013"/>
                  <a:gd name="connsiteY787" fmla="*/ 119973 h 998435"/>
                  <a:gd name="connsiteX788" fmla="*/ 309920 w 416013"/>
                  <a:gd name="connsiteY788" fmla="*/ 119263 h 998435"/>
                  <a:gd name="connsiteX789" fmla="*/ 311946 w 416013"/>
                  <a:gd name="connsiteY789" fmla="*/ 118078 h 998435"/>
                  <a:gd name="connsiteX790" fmla="*/ 313586 w 416013"/>
                  <a:gd name="connsiteY790" fmla="*/ 116890 h 998435"/>
                  <a:gd name="connsiteX791" fmla="*/ 315326 w 416013"/>
                  <a:gd name="connsiteY791" fmla="*/ 115365 h 998435"/>
                  <a:gd name="connsiteX792" fmla="*/ 318617 w 416013"/>
                  <a:gd name="connsiteY792" fmla="*/ 111647 h 998435"/>
                  <a:gd name="connsiteX793" fmla="*/ 320652 w 416013"/>
                  <a:gd name="connsiteY793" fmla="*/ 109069 h 998435"/>
                  <a:gd name="connsiteX794" fmla="*/ 323511 w 416013"/>
                  <a:gd name="connsiteY794" fmla="*/ 105394 h 998435"/>
                  <a:gd name="connsiteX795" fmla="*/ 325499 w 416013"/>
                  <a:gd name="connsiteY795" fmla="*/ 102723 h 998435"/>
                  <a:gd name="connsiteX796" fmla="*/ 327437 w 416013"/>
                  <a:gd name="connsiteY796" fmla="*/ 100431 h 998435"/>
                  <a:gd name="connsiteX797" fmla="*/ 329375 w 416013"/>
                  <a:gd name="connsiteY797" fmla="*/ 97950 h 998435"/>
                  <a:gd name="connsiteX798" fmla="*/ 329861 w 416013"/>
                  <a:gd name="connsiteY798" fmla="*/ 97330 h 998435"/>
                  <a:gd name="connsiteX799" fmla="*/ 330348 w 416013"/>
                  <a:gd name="connsiteY799" fmla="*/ 96230 h 998435"/>
                  <a:gd name="connsiteX800" fmla="*/ 331083 w 416013"/>
                  <a:gd name="connsiteY800" fmla="*/ 94174 h 998435"/>
                  <a:gd name="connsiteX801" fmla="*/ 331823 w 416013"/>
                  <a:gd name="connsiteY801" fmla="*/ 91490 h 998435"/>
                  <a:gd name="connsiteX802" fmla="*/ 332319 w 416013"/>
                  <a:gd name="connsiteY802" fmla="*/ 89431 h 998435"/>
                  <a:gd name="connsiteX803" fmla="*/ 332813 w 416013"/>
                  <a:gd name="connsiteY803" fmla="*/ 87610 h 998435"/>
                  <a:gd name="connsiteX804" fmla="*/ 333554 w 416013"/>
                  <a:gd name="connsiteY804" fmla="*/ 84688 h 998435"/>
                  <a:gd name="connsiteX805" fmla="*/ 334320 w 416013"/>
                  <a:gd name="connsiteY805" fmla="*/ 78595 h 998435"/>
                  <a:gd name="connsiteX806" fmla="*/ 333171 w 416013"/>
                  <a:gd name="connsiteY806" fmla="*/ 71630 h 998435"/>
                  <a:gd name="connsiteX807" fmla="*/ 331993 w 416013"/>
                  <a:gd name="connsiteY807" fmla="*/ 68691 h 998435"/>
                  <a:gd name="connsiteX808" fmla="*/ 331280 w 416013"/>
                  <a:gd name="connsiteY808" fmla="*/ 67773 h 998435"/>
                  <a:gd name="connsiteX809" fmla="*/ 330568 w 416013"/>
                  <a:gd name="connsiteY809" fmla="*/ 66617 h 998435"/>
                  <a:gd name="connsiteX810" fmla="*/ 330097 w 416013"/>
                  <a:gd name="connsiteY810" fmla="*/ 65413 h 998435"/>
                  <a:gd name="connsiteX811" fmla="*/ 329628 w 416013"/>
                  <a:gd name="connsiteY811" fmla="*/ 63923 h 998435"/>
                  <a:gd name="connsiteX812" fmla="*/ 328918 w 416013"/>
                  <a:gd name="connsiteY812" fmla="*/ 62764 h 998435"/>
                  <a:gd name="connsiteX813" fmla="*/ 328204 w 416013"/>
                  <a:gd name="connsiteY813" fmla="*/ 61849 h 998435"/>
                  <a:gd name="connsiteX814" fmla="*/ 327734 w 416013"/>
                  <a:gd name="connsiteY814" fmla="*/ 60597 h 998435"/>
                  <a:gd name="connsiteX815" fmla="*/ 327264 w 416013"/>
                  <a:gd name="connsiteY815" fmla="*/ 59104 h 998435"/>
                  <a:gd name="connsiteX816" fmla="*/ 326553 w 416013"/>
                  <a:gd name="connsiteY816" fmla="*/ 57948 h 998435"/>
                  <a:gd name="connsiteX817" fmla="*/ 325839 w 416013"/>
                  <a:gd name="connsiteY817" fmla="*/ 57222 h 998435"/>
                  <a:gd name="connsiteX818" fmla="*/ 324090 w 416013"/>
                  <a:gd name="connsiteY818" fmla="*/ 53609 h 998435"/>
                  <a:gd name="connsiteX819" fmla="*/ 323391 w 416013"/>
                  <a:gd name="connsiteY819" fmla="*/ 50724 h 998435"/>
                  <a:gd name="connsiteX820" fmla="*/ 322210 w 416013"/>
                  <a:gd name="connsiteY820" fmla="*/ 48073 h 998435"/>
                  <a:gd name="connsiteX821" fmla="*/ 321128 w 416013"/>
                  <a:gd name="connsiteY821" fmla="*/ 45186 h 998435"/>
                  <a:gd name="connsiteX822" fmla="*/ 318187 w 416013"/>
                  <a:gd name="connsiteY822" fmla="*/ 40507 h 998435"/>
                  <a:gd name="connsiteX823" fmla="*/ 316147 w 416013"/>
                  <a:gd name="connsiteY823" fmla="*/ 37374 h 998435"/>
                  <a:gd name="connsiteX824" fmla="*/ 315401 w 416013"/>
                  <a:gd name="connsiteY824" fmla="*/ 34248 h 998435"/>
                  <a:gd name="connsiteX825" fmla="*/ 314983 w 416013"/>
                  <a:gd name="connsiteY825" fmla="*/ 32517 h 998435"/>
                  <a:gd name="connsiteX826" fmla="*/ 309496 w 416013"/>
                  <a:gd name="connsiteY826" fmla="*/ 28060 h 998435"/>
                  <a:gd name="connsiteX827" fmla="*/ 308781 w 416013"/>
                  <a:gd name="connsiteY827" fmla="*/ 27381 h 998435"/>
                  <a:gd name="connsiteX828" fmla="*/ 308124 w 416013"/>
                  <a:gd name="connsiteY828" fmla="*/ 25459 h 998435"/>
                  <a:gd name="connsiteX829" fmla="*/ 296121 w 416013"/>
                  <a:gd name="connsiteY829" fmla="*/ 13080 h 998435"/>
                  <a:gd name="connsiteX830" fmla="*/ 295265 w 416013"/>
                  <a:gd name="connsiteY830" fmla="*/ 11827 h 998435"/>
                  <a:gd name="connsiteX831" fmla="*/ 292268 w 416013"/>
                  <a:gd name="connsiteY831" fmla="*/ 8252 h 998435"/>
                  <a:gd name="connsiteX832" fmla="*/ 288788 w 416013"/>
                  <a:gd name="connsiteY832" fmla="*/ 5107 h 998435"/>
                  <a:gd name="connsiteX833" fmla="*/ 285545 w 416013"/>
                  <a:gd name="connsiteY833" fmla="*/ 2201 h 998435"/>
                  <a:gd name="connsiteX834" fmla="*/ 283776 w 416013"/>
                  <a:gd name="connsiteY834" fmla="*/ 1230 h 998435"/>
                  <a:gd name="connsiteX835" fmla="*/ 282250 w 416013"/>
                  <a:gd name="connsiteY835" fmla="*/ 19 h 998435"/>
                  <a:gd name="connsiteX836" fmla="*/ 269098 w 416013"/>
                  <a:gd name="connsiteY836" fmla="*/ 17 h 998435"/>
                  <a:gd name="connsiteX837" fmla="*/ 254410 w 416013"/>
                  <a:gd name="connsiteY837" fmla="*/ 144 h 998435"/>
                  <a:gd name="connsiteX838" fmla="*/ 180766 w 416013"/>
                  <a:gd name="connsiteY838" fmla="*/ 72461 h 998435"/>
                  <a:gd name="connsiteX839" fmla="*/ 181226 w 416013"/>
                  <a:gd name="connsiteY839" fmla="*/ 75342 h 998435"/>
                  <a:gd name="connsiteX840" fmla="*/ 181648 w 416013"/>
                  <a:gd name="connsiteY840" fmla="*/ 76691 h 998435"/>
                  <a:gd name="connsiteX841" fmla="*/ 181914 w 416013"/>
                  <a:gd name="connsiteY841" fmla="*/ 79523 h 998435"/>
                  <a:gd name="connsiteX842" fmla="*/ 182284 w 416013"/>
                  <a:gd name="connsiteY842" fmla="*/ 81352 h 998435"/>
                  <a:gd name="connsiteX843" fmla="*/ 180755 w 416013"/>
                  <a:gd name="connsiteY843" fmla="*/ 80571 h 998435"/>
                  <a:gd name="connsiteX844" fmla="*/ 179279 w 416013"/>
                  <a:gd name="connsiteY844" fmla="*/ 78929 h 998435"/>
                  <a:gd name="connsiteX845" fmla="*/ 178807 w 416013"/>
                  <a:gd name="connsiteY845" fmla="*/ 77723 h 998435"/>
                  <a:gd name="connsiteX846" fmla="*/ 178956 w 416013"/>
                  <a:gd name="connsiteY846" fmla="*/ 70669 h 998435"/>
                  <a:gd name="connsiteX847" fmla="*/ 180766 w 416013"/>
                  <a:gd name="connsiteY847" fmla="*/ 72461 h 998435"/>
                  <a:gd name="connsiteX848" fmla="*/ 322245 w 416013"/>
                  <a:gd name="connsiteY848" fmla="*/ 88588 h 998435"/>
                  <a:gd name="connsiteX849" fmla="*/ 321558 w 416013"/>
                  <a:gd name="connsiteY849" fmla="*/ 90695 h 998435"/>
                  <a:gd name="connsiteX850" fmla="*/ 320086 w 416013"/>
                  <a:gd name="connsiteY850" fmla="*/ 94955 h 998435"/>
                  <a:gd name="connsiteX851" fmla="*/ 318101 w 416013"/>
                  <a:gd name="connsiteY851" fmla="*/ 97242 h 998435"/>
                  <a:gd name="connsiteX852" fmla="*/ 315919 w 416013"/>
                  <a:gd name="connsiteY852" fmla="*/ 100153 h 998435"/>
                  <a:gd name="connsiteX853" fmla="*/ 314947 w 416013"/>
                  <a:gd name="connsiteY853" fmla="*/ 101778 h 998435"/>
                  <a:gd name="connsiteX854" fmla="*/ 313976 w 416013"/>
                  <a:gd name="connsiteY854" fmla="*/ 103211 h 998435"/>
                  <a:gd name="connsiteX855" fmla="*/ 311543 w 416013"/>
                  <a:gd name="connsiteY855" fmla="*/ 107512 h 998435"/>
                  <a:gd name="connsiteX856" fmla="*/ 310572 w 416013"/>
                  <a:gd name="connsiteY856" fmla="*/ 109042 h 998435"/>
                  <a:gd name="connsiteX857" fmla="*/ 309847 w 416013"/>
                  <a:gd name="connsiteY857" fmla="*/ 109660 h 998435"/>
                  <a:gd name="connsiteX858" fmla="*/ 309124 w 416013"/>
                  <a:gd name="connsiteY858" fmla="*/ 110280 h 998435"/>
                  <a:gd name="connsiteX859" fmla="*/ 301786 w 416013"/>
                  <a:gd name="connsiteY859" fmla="*/ 115842 h 998435"/>
                  <a:gd name="connsiteX860" fmla="*/ 302688 w 416013"/>
                  <a:gd name="connsiteY860" fmla="*/ 110710 h 998435"/>
                  <a:gd name="connsiteX861" fmla="*/ 303373 w 416013"/>
                  <a:gd name="connsiteY861" fmla="*/ 108940 h 998435"/>
                  <a:gd name="connsiteX862" fmla="*/ 308107 w 416013"/>
                  <a:gd name="connsiteY862" fmla="*/ 104846 h 998435"/>
                  <a:gd name="connsiteX863" fmla="*/ 309362 w 416013"/>
                  <a:gd name="connsiteY863" fmla="*/ 103993 h 998435"/>
                  <a:gd name="connsiteX864" fmla="*/ 311161 w 416013"/>
                  <a:gd name="connsiteY864" fmla="*/ 101031 h 998435"/>
                  <a:gd name="connsiteX865" fmla="*/ 311791 w 416013"/>
                  <a:gd name="connsiteY865" fmla="*/ 100074 h 998435"/>
                  <a:gd name="connsiteX866" fmla="*/ 318824 w 416013"/>
                  <a:gd name="connsiteY866" fmla="*/ 90290 h 998435"/>
                  <a:gd name="connsiteX867" fmla="*/ 320811 w 416013"/>
                  <a:gd name="connsiteY867" fmla="*/ 87810 h 998435"/>
                  <a:gd name="connsiteX868" fmla="*/ 321536 w 416013"/>
                  <a:gd name="connsiteY868" fmla="*/ 87189 h 998435"/>
                  <a:gd name="connsiteX869" fmla="*/ 322245 w 416013"/>
                  <a:gd name="connsiteY869" fmla="*/ 88588 h 998435"/>
                  <a:gd name="connsiteX870" fmla="*/ 176469 w 416013"/>
                  <a:gd name="connsiteY870" fmla="*/ 101658 h 998435"/>
                  <a:gd name="connsiteX871" fmla="*/ 177568 w 416013"/>
                  <a:gd name="connsiteY871" fmla="*/ 102339 h 998435"/>
                  <a:gd name="connsiteX872" fmla="*/ 174756 w 416013"/>
                  <a:gd name="connsiteY872" fmla="*/ 106015 h 998435"/>
                  <a:gd name="connsiteX873" fmla="*/ 174290 w 416013"/>
                  <a:gd name="connsiteY873" fmla="*/ 104139 h 998435"/>
                  <a:gd name="connsiteX874" fmla="*/ 173296 w 416013"/>
                  <a:gd name="connsiteY874" fmla="*/ 102257 h 998435"/>
                  <a:gd name="connsiteX875" fmla="*/ 174455 w 416013"/>
                  <a:gd name="connsiteY875" fmla="*/ 101259 h 998435"/>
                  <a:gd name="connsiteX876" fmla="*/ 176469 w 416013"/>
                  <a:gd name="connsiteY876" fmla="*/ 101658 h 998435"/>
                  <a:gd name="connsiteX877" fmla="*/ 243481 w 416013"/>
                  <a:gd name="connsiteY877" fmla="*/ 146127 h 998435"/>
                  <a:gd name="connsiteX878" fmla="*/ 244172 w 416013"/>
                  <a:gd name="connsiteY878" fmla="*/ 149972 h 998435"/>
                  <a:gd name="connsiteX879" fmla="*/ 242859 w 416013"/>
                  <a:gd name="connsiteY879" fmla="*/ 152267 h 998435"/>
                  <a:gd name="connsiteX880" fmla="*/ 241496 w 416013"/>
                  <a:gd name="connsiteY880" fmla="*/ 154750 h 998435"/>
                  <a:gd name="connsiteX881" fmla="*/ 240798 w 416013"/>
                  <a:gd name="connsiteY881" fmla="*/ 158393 h 998435"/>
                  <a:gd name="connsiteX882" fmla="*/ 241721 w 416013"/>
                  <a:gd name="connsiteY882" fmla="*/ 163250 h 998435"/>
                  <a:gd name="connsiteX883" fmla="*/ 242859 w 416013"/>
                  <a:gd name="connsiteY883" fmla="*/ 165179 h 998435"/>
                  <a:gd name="connsiteX884" fmla="*/ 255193 w 416013"/>
                  <a:gd name="connsiteY884" fmla="*/ 165415 h 998435"/>
                  <a:gd name="connsiteX885" fmla="*/ 256152 w 416013"/>
                  <a:gd name="connsiteY885" fmla="*/ 165468 h 998435"/>
                  <a:gd name="connsiteX886" fmla="*/ 259223 w 416013"/>
                  <a:gd name="connsiteY886" fmla="*/ 171922 h 998435"/>
                  <a:gd name="connsiteX887" fmla="*/ 260355 w 416013"/>
                  <a:gd name="connsiteY887" fmla="*/ 174713 h 998435"/>
                  <a:gd name="connsiteX888" fmla="*/ 261815 w 416013"/>
                  <a:gd name="connsiteY888" fmla="*/ 178421 h 998435"/>
                  <a:gd name="connsiteX889" fmla="*/ 262429 w 416013"/>
                  <a:gd name="connsiteY889" fmla="*/ 179866 h 998435"/>
                  <a:gd name="connsiteX890" fmla="*/ 264410 w 416013"/>
                  <a:gd name="connsiteY890" fmla="*/ 184489 h 998435"/>
                  <a:gd name="connsiteX891" fmla="*/ 265307 w 416013"/>
                  <a:gd name="connsiteY891" fmla="*/ 186511 h 998435"/>
                  <a:gd name="connsiteX892" fmla="*/ 266011 w 416013"/>
                  <a:gd name="connsiteY892" fmla="*/ 188725 h 998435"/>
                  <a:gd name="connsiteX893" fmla="*/ 266286 w 416013"/>
                  <a:gd name="connsiteY893" fmla="*/ 190407 h 998435"/>
                  <a:gd name="connsiteX894" fmla="*/ 267434 w 416013"/>
                  <a:gd name="connsiteY894" fmla="*/ 203809 h 998435"/>
                  <a:gd name="connsiteX895" fmla="*/ 266410 w 416013"/>
                  <a:gd name="connsiteY895" fmla="*/ 206009 h 998435"/>
                  <a:gd name="connsiteX896" fmla="*/ 265590 w 416013"/>
                  <a:gd name="connsiteY896" fmla="*/ 206385 h 998435"/>
                  <a:gd name="connsiteX897" fmla="*/ 263723 w 416013"/>
                  <a:gd name="connsiteY897" fmla="*/ 205795 h 998435"/>
                  <a:gd name="connsiteX898" fmla="*/ 258797 w 416013"/>
                  <a:gd name="connsiteY898" fmla="*/ 203504 h 998435"/>
                  <a:gd name="connsiteX899" fmla="*/ 255809 w 416013"/>
                  <a:gd name="connsiteY899" fmla="*/ 198682 h 998435"/>
                  <a:gd name="connsiteX900" fmla="*/ 254247 w 416013"/>
                  <a:gd name="connsiteY900" fmla="*/ 195742 h 998435"/>
                  <a:gd name="connsiteX901" fmla="*/ 253204 w 416013"/>
                  <a:gd name="connsiteY901" fmla="*/ 193861 h 998435"/>
                  <a:gd name="connsiteX902" fmla="*/ 249928 w 416013"/>
                  <a:gd name="connsiteY902" fmla="*/ 188989 h 998435"/>
                  <a:gd name="connsiteX903" fmla="*/ 248456 w 416013"/>
                  <a:gd name="connsiteY903" fmla="*/ 186961 h 998435"/>
                  <a:gd name="connsiteX904" fmla="*/ 248076 w 416013"/>
                  <a:gd name="connsiteY904" fmla="*/ 186335 h 998435"/>
                  <a:gd name="connsiteX905" fmla="*/ 246414 w 416013"/>
                  <a:gd name="connsiteY905" fmla="*/ 184067 h 998435"/>
                  <a:gd name="connsiteX906" fmla="*/ 244751 w 416013"/>
                  <a:gd name="connsiteY906" fmla="*/ 181800 h 998435"/>
                  <a:gd name="connsiteX907" fmla="*/ 244036 w 416013"/>
                  <a:gd name="connsiteY907" fmla="*/ 181168 h 998435"/>
                  <a:gd name="connsiteX908" fmla="*/ 243320 w 416013"/>
                  <a:gd name="connsiteY908" fmla="*/ 180539 h 998435"/>
                  <a:gd name="connsiteX909" fmla="*/ 240080 w 416013"/>
                  <a:gd name="connsiteY909" fmla="*/ 177300 h 998435"/>
                  <a:gd name="connsiteX910" fmla="*/ 236184 w 416013"/>
                  <a:gd name="connsiteY910" fmla="*/ 171846 h 998435"/>
                  <a:gd name="connsiteX911" fmla="*/ 234242 w 416013"/>
                  <a:gd name="connsiteY911" fmla="*/ 168619 h 998435"/>
                  <a:gd name="connsiteX912" fmla="*/ 234053 w 416013"/>
                  <a:gd name="connsiteY912" fmla="*/ 168183 h 998435"/>
                  <a:gd name="connsiteX913" fmla="*/ 233818 w 416013"/>
                  <a:gd name="connsiteY913" fmla="*/ 167413 h 998435"/>
                  <a:gd name="connsiteX914" fmla="*/ 229544 w 416013"/>
                  <a:gd name="connsiteY914" fmla="*/ 161383 h 998435"/>
                  <a:gd name="connsiteX915" fmla="*/ 229115 w 416013"/>
                  <a:gd name="connsiteY915" fmla="*/ 160901 h 998435"/>
                  <a:gd name="connsiteX916" fmla="*/ 228048 w 416013"/>
                  <a:gd name="connsiteY916" fmla="*/ 155900 h 998435"/>
                  <a:gd name="connsiteX917" fmla="*/ 230678 w 416013"/>
                  <a:gd name="connsiteY917" fmla="*/ 150829 h 998435"/>
                  <a:gd name="connsiteX918" fmla="*/ 231067 w 416013"/>
                  <a:gd name="connsiteY918" fmla="*/ 150113 h 998435"/>
                  <a:gd name="connsiteX919" fmla="*/ 232181 w 416013"/>
                  <a:gd name="connsiteY919" fmla="*/ 148875 h 998435"/>
                  <a:gd name="connsiteX920" fmla="*/ 233822 w 416013"/>
                  <a:gd name="connsiteY920" fmla="*/ 147541 h 998435"/>
                  <a:gd name="connsiteX921" fmla="*/ 234789 w 416013"/>
                  <a:gd name="connsiteY921" fmla="*/ 146733 h 998435"/>
                  <a:gd name="connsiteX922" fmla="*/ 238064 w 416013"/>
                  <a:gd name="connsiteY922" fmla="*/ 145174 h 998435"/>
                  <a:gd name="connsiteX923" fmla="*/ 240420 w 416013"/>
                  <a:gd name="connsiteY923" fmla="*/ 144665 h 998435"/>
                  <a:gd name="connsiteX924" fmla="*/ 243481 w 416013"/>
                  <a:gd name="connsiteY924" fmla="*/ 146127 h 99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</a:cxnLst>
                <a:rect l="l" t="t" r="r" b="b"/>
                <a:pathLst>
                  <a:path w="416013" h="998435">
                    <a:moveTo>
                      <a:pt x="254410" y="144"/>
                    </a:moveTo>
                    <a:cubicBezTo>
                      <a:pt x="253592" y="235"/>
                      <a:pt x="252629" y="659"/>
                      <a:pt x="252339" y="1043"/>
                    </a:cubicBezTo>
                    <a:cubicBezTo>
                      <a:pt x="252000" y="1423"/>
                      <a:pt x="251470" y="1707"/>
                      <a:pt x="251182" y="1707"/>
                    </a:cubicBezTo>
                    <a:cubicBezTo>
                      <a:pt x="250366" y="1701"/>
                      <a:pt x="245501" y="4063"/>
                      <a:pt x="244389" y="5016"/>
                    </a:cubicBezTo>
                    <a:cubicBezTo>
                      <a:pt x="243858" y="5491"/>
                      <a:pt x="242894" y="6011"/>
                      <a:pt x="242268" y="6199"/>
                    </a:cubicBezTo>
                    <a:cubicBezTo>
                      <a:pt x="241019" y="6573"/>
                      <a:pt x="240970" y="6623"/>
                      <a:pt x="238313" y="8811"/>
                    </a:cubicBezTo>
                    <a:cubicBezTo>
                      <a:pt x="237348" y="9572"/>
                      <a:pt x="236383" y="10236"/>
                      <a:pt x="236190" y="10233"/>
                    </a:cubicBezTo>
                    <a:cubicBezTo>
                      <a:pt x="235950" y="10233"/>
                      <a:pt x="235132" y="10707"/>
                      <a:pt x="234311" y="11324"/>
                    </a:cubicBezTo>
                    <a:cubicBezTo>
                      <a:pt x="233490" y="11941"/>
                      <a:pt x="232092" y="12746"/>
                      <a:pt x="231274" y="13127"/>
                    </a:cubicBezTo>
                    <a:cubicBezTo>
                      <a:pt x="230406" y="13504"/>
                      <a:pt x="229682" y="14075"/>
                      <a:pt x="229681" y="14361"/>
                    </a:cubicBezTo>
                    <a:cubicBezTo>
                      <a:pt x="229677" y="14698"/>
                      <a:pt x="229339" y="14984"/>
                      <a:pt x="228955" y="14982"/>
                    </a:cubicBezTo>
                    <a:cubicBezTo>
                      <a:pt x="227996" y="14973"/>
                      <a:pt x="226404" y="15874"/>
                      <a:pt x="224761" y="17302"/>
                    </a:cubicBezTo>
                    <a:cubicBezTo>
                      <a:pt x="223989" y="17967"/>
                      <a:pt x="223411" y="18203"/>
                      <a:pt x="223414" y="17917"/>
                    </a:cubicBezTo>
                    <a:cubicBezTo>
                      <a:pt x="223418" y="17243"/>
                      <a:pt x="220731" y="17126"/>
                      <a:pt x="220294" y="17797"/>
                    </a:cubicBezTo>
                    <a:cubicBezTo>
                      <a:pt x="220149" y="18034"/>
                      <a:pt x="219427" y="18270"/>
                      <a:pt x="218707" y="18264"/>
                    </a:cubicBezTo>
                    <a:cubicBezTo>
                      <a:pt x="217699" y="18256"/>
                      <a:pt x="217264" y="18590"/>
                      <a:pt x="216825" y="19690"/>
                    </a:cubicBezTo>
                    <a:cubicBezTo>
                      <a:pt x="216286" y="21029"/>
                      <a:pt x="216190" y="21077"/>
                      <a:pt x="213984" y="20822"/>
                    </a:cubicBezTo>
                    <a:cubicBezTo>
                      <a:pt x="211298" y="20465"/>
                      <a:pt x="209086" y="21120"/>
                      <a:pt x="208645" y="22364"/>
                    </a:cubicBezTo>
                    <a:cubicBezTo>
                      <a:pt x="208057" y="23944"/>
                      <a:pt x="207429" y="24467"/>
                      <a:pt x="206761" y="23935"/>
                    </a:cubicBezTo>
                    <a:cubicBezTo>
                      <a:pt x="206380" y="23549"/>
                      <a:pt x="205900" y="23545"/>
                      <a:pt x="205273" y="23877"/>
                    </a:cubicBezTo>
                    <a:cubicBezTo>
                      <a:pt x="204117" y="24491"/>
                      <a:pt x="202578" y="25009"/>
                      <a:pt x="202193" y="24956"/>
                    </a:cubicBezTo>
                    <a:cubicBezTo>
                      <a:pt x="202001" y="24907"/>
                      <a:pt x="201471" y="25336"/>
                      <a:pt x="201035" y="25814"/>
                    </a:cubicBezTo>
                    <a:cubicBezTo>
                      <a:pt x="200550" y="26335"/>
                      <a:pt x="199875" y="26761"/>
                      <a:pt x="199491" y="26758"/>
                    </a:cubicBezTo>
                    <a:cubicBezTo>
                      <a:pt x="199155" y="26756"/>
                      <a:pt x="198816" y="27139"/>
                      <a:pt x="198765" y="27568"/>
                    </a:cubicBezTo>
                    <a:cubicBezTo>
                      <a:pt x="198762" y="28049"/>
                      <a:pt x="198661" y="28722"/>
                      <a:pt x="198658" y="29009"/>
                    </a:cubicBezTo>
                    <a:cubicBezTo>
                      <a:pt x="198607" y="29345"/>
                      <a:pt x="197493" y="30729"/>
                      <a:pt x="196091" y="32110"/>
                    </a:cubicBezTo>
                    <a:cubicBezTo>
                      <a:pt x="193285" y="34968"/>
                      <a:pt x="192070" y="37072"/>
                      <a:pt x="192055" y="39089"/>
                    </a:cubicBezTo>
                    <a:cubicBezTo>
                      <a:pt x="192042" y="40818"/>
                      <a:pt x="193233" y="42026"/>
                      <a:pt x="194055" y="41215"/>
                    </a:cubicBezTo>
                    <a:cubicBezTo>
                      <a:pt x="194732" y="40548"/>
                      <a:pt x="196365" y="40463"/>
                      <a:pt x="196361" y="41040"/>
                    </a:cubicBezTo>
                    <a:cubicBezTo>
                      <a:pt x="196355" y="41713"/>
                      <a:pt x="194666" y="43044"/>
                      <a:pt x="193849" y="43038"/>
                    </a:cubicBezTo>
                    <a:cubicBezTo>
                      <a:pt x="193418" y="43035"/>
                      <a:pt x="191630" y="44653"/>
                      <a:pt x="189839" y="46608"/>
                    </a:cubicBezTo>
                    <a:cubicBezTo>
                      <a:pt x="187952" y="48659"/>
                      <a:pt x="186213" y="50180"/>
                      <a:pt x="185685" y="50177"/>
                    </a:cubicBezTo>
                    <a:cubicBezTo>
                      <a:pt x="185157" y="50172"/>
                      <a:pt x="184771" y="50458"/>
                      <a:pt x="184768" y="50795"/>
                    </a:cubicBezTo>
                    <a:cubicBezTo>
                      <a:pt x="184765" y="51177"/>
                      <a:pt x="184281" y="51702"/>
                      <a:pt x="183655" y="52032"/>
                    </a:cubicBezTo>
                    <a:cubicBezTo>
                      <a:pt x="183077" y="52366"/>
                      <a:pt x="182351" y="53080"/>
                      <a:pt x="182107" y="53653"/>
                    </a:cubicBezTo>
                    <a:cubicBezTo>
                      <a:pt x="181815" y="54226"/>
                      <a:pt x="181283" y="54704"/>
                      <a:pt x="180899" y="54700"/>
                    </a:cubicBezTo>
                    <a:cubicBezTo>
                      <a:pt x="180371" y="54697"/>
                      <a:pt x="180175" y="55320"/>
                      <a:pt x="180114" y="57000"/>
                    </a:cubicBezTo>
                    <a:cubicBezTo>
                      <a:pt x="180057" y="58247"/>
                      <a:pt x="180192" y="59399"/>
                      <a:pt x="180430" y="59545"/>
                    </a:cubicBezTo>
                    <a:cubicBezTo>
                      <a:pt x="181100" y="59935"/>
                      <a:pt x="180945" y="61467"/>
                      <a:pt x="180123" y="62135"/>
                    </a:cubicBezTo>
                    <a:cubicBezTo>
                      <a:pt x="179689" y="62469"/>
                      <a:pt x="179492" y="63138"/>
                      <a:pt x="179679" y="63811"/>
                    </a:cubicBezTo>
                    <a:cubicBezTo>
                      <a:pt x="179865" y="64581"/>
                      <a:pt x="179621" y="65154"/>
                      <a:pt x="178800" y="65822"/>
                    </a:cubicBezTo>
                    <a:cubicBezTo>
                      <a:pt x="176579" y="67630"/>
                      <a:pt x="175989" y="69496"/>
                      <a:pt x="175948" y="74921"/>
                    </a:cubicBezTo>
                    <a:cubicBezTo>
                      <a:pt x="175916" y="79383"/>
                      <a:pt x="176007" y="79913"/>
                      <a:pt x="176635" y="79388"/>
                    </a:cubicBezTo>
                    <a:cubicBezTo>
                      <a:pt x="177263" y="78865"/>
                      <a:pt x="177358" y="79012"/>
                      <a:pt x="177350" y="80067"/>
                    </a:cubicBezTo>
                    <a:cubicBezTo>
                      <a:pt x="177346" y="80737"/>
                      <a:pt x="177629" y="81317"/>
                      <a:pt x="177965" y="81320"/>
                    </a:cubicBezTo>
                    <a:cubicBezTo>
                      <a:pt x="178300" y="81370"/>
                      <a:pt x="178203" y="81609"/>
                      <a:pt x="177720" y="81989"/>
                    </a:cubicBezTo>
                    <a:cubicBezTo>
                      <a:pt x="177238" y="82321"/>
                      <a:pt x="176847" y="83134"/>
                      <a:pt x="176843" y="83760"/>
                    </a:cubicBezTo>
                    <a:cubicBezTo>
                      <a:pt x="176836" y="84573"/>
                      <a:pt x="176979" y="84719"/>
                      <a:pt x="177271" y="84243"/>
                    </a:cubicBezTo>
                    <a:cubicBezTo>
                      <a:pt x="177611" y="83716"/>
                      <a:pt x="177994" y="83816"/>
                      <a:pt x="179187" y="84737"/>
                    </a:cubicBezTo>
                    <a:cubicBezTo>
                      <a:pt x="179999" y="85319"/>
                      <a:pt x="180664" y="86236"/>
                      <a:pt x="180661" y="86715"/>
                    </a:cubicBezTo>
                    <a:cubicBezTo>
                      <a:pt x="180657" y="87195"/>
                      <a:pt x="180891" y="88015"/>
                      <a:pt x="181176" y="88494"/>
                    </a:cubicBezTo>
                    <a:cubicBezTo>
                      <a:pt x="181602" y="89170"/>
                      <a:pt x="181598" y="89699"/>
                      <a:pt x="181062" y="90847"/>
                    </a:cubicBezTo>
                    <a:cubicBezTo>
                      <a:pt x="180379" y="92329"/>
                      <a:pt x="178886" y="92991"/>
                      <a:pt x="176198" y="92970"/>
                    </a:cubicBezTo>
                    <a:cubicBezTo>
                      <a:pt x="173798" y="92953"/>
                      <a:pt x="173416" y="92804"/>
                      <a:pt x="173420" y="92134"/>
                    </a:cubicBezTo>
                    <a:cubicBezTo>
                      <a:pt x="173426" y="91414"/>
                      <a:pt x="171668" y="88953"/>
                      <a:pt x="171140" y="88947"/>
                    </a:cubicBezTo>
                    <a:cubicBezTo>
                      <a:pt x="170948" y="88947"/>
                      <a:pt x="170268" y="90045"/>
                      <a:pt x="169635" y="91385"/>
                    </a:cubicBezTo>
                    <a:cubicBezTo>
                      <a:pt x="168659" y="93395"/>
                      <a:pt x="168558" y="94018"/>
                      <a:pt x="168985" y="94741"/>
                    </a:cubicBezTo>
                    <a:cubicBezTo>
                      <a:pt x="169744" y="95947"/>
                      <a:pt x="169632" y="98106"/>
                      <a:pt x="168807" y="99202"/>
                    </a:cubicBezTo>
                    <a:cubicBezTo>
                      <a:pt x="168419" y="99727"/>
                      <a:pt x="168076" y="100636"/>
                      <a:pt x="168073" y="101213"/>
                    </a:cubicBezTo>
                    <a:cubicBezTo>
                      <a:pt x="168067" y="101836"/>
                      <a:pt x="167871" y="102459"/>
                      <a:pt x="167582" y="102600"/>
                    </a:cubicBezTo>
                    <a:cubicBezTo>
                      <a:pt x="167342" y="102743"/>
                      <a:pt x="167094" y="103653"/>
                      <a:pt x="167087" y="104566"/>
                    </a:cubicBezTo>
                    <a:cubicBezTo>
                      <a:pt x="167075" y="106102"/>
                      <a:pt x="166979" y="106243"/>
                      <a:pt x="165780" y="106090"/>
                    </a:cubicBezTo>
                    <a:cubicBezTo>
                      <a:pt x="164677" y="105988"/>
                      <a:pt x="164387" y="106129"/>
                      <a:pt x="164285" y="107041"/>
                    </a:cubicBezTo>
                    <a:cubicBezTo>
                      <a:pt x="164083" y="108431"/>
                      <a:pt x="166170" y="111757"/>
                      <a:pt x="167510" y="112199"/>
                    </a:cubicBezTo>
                    <a:cubicBezTo>
                      <a:pt x="168276" y="112446"/>
                      <a:pt x="168465" y="112928"/>
                      <a:pt x="168453" y="114557"/>
                    </a:cubicBezTo>
                    <a:cubicBezTo>
                      <a:pt x="168437" y="116670"/>
                      <a:pt x="168722" y="117106"/>
                      <a:pt x="171584" y="119429"/>
                    </a:cubicBezTo>
                    <a:cubicBezTo>
                      <a:pt x="172587" y="120205"/>
                      <a:pt x="173688" y="120646"/>
                      <a:pt x="174840" y="120656"/>
                    </a:cubicBezTo>
                    <a:cubicBezTo>
                      <a:pt x="175799" y="120661"/>
                      <a:pt x="176565" y="120860"/>
                      <a:pt x="176564" y="121050"/>
                    </a:cubicBezTo>
                    <a:cubicBezTo>
                      <a:pt x="176563" y="121243"/>
                      <a:pt x="175691" y="122294"/>
                      <a:pt x="174628" y="123294"/>
                    </a:cubicBezTo>
                    <a:cubicBezTo>
                      <a:pt x="173565" y="124291"/>
                      <a:pt x="172691" y="125536"/>
                      <a:pt x="172688" y="126016"/>
                    </a:cubicBezTo>
                    <a:cubicBezTo>
                      <a:pt x="172684" y="126495"/>
                      <a:pt x="172296" y="127019"/>
                      <a:pt x="171863" y="127160"/>
                    </a:cubicBezTo>
                    <a:cubicBezTo>
                      <a:pt x="169843" y="127768"/>
                      <a:pt x="165942" y="129564"/>
                      <a:pt x="162808" y="131270"/>
                    </a:cubicBezTo>
                    <a:cubicBezTo>
                      <a:pt x="160929" y="132312"/>
                      <a:pt x="158222" y="134787"/>
                      <a:pt x="158217" y="135507"/>
                    </a:cubicBezTo>
                    <a:cubicBezTo>
                      <a:pt x="158215" y="135747"/>
                      <a:pt x="157974" y="135890"/>
                      <a:pt x="157734" y="135887"/>
                    </a:cubicBezTo>
                    <a:cubicBezTo>
                      <a:pt x="156534" y="135878"/>
                      <a:pt x="153384" y="139887"/>
                      <a:pt x="153373" y="141423"/>
                    </a:cubicBezTo>
                    <a:cubicBezTo>
                      <a:pt x="153369" y="141807"/>
                      <a:pt x="152837" y="142569"/>
                      <a:pt x="152160" y="143140"/>
                    </a:cubicBezTo>
                    <a:cubicBezTo>
                      <a:pt x="151338" y="143854"/>
                      <a:pt x="151046" y="144477"/>
                      <a:pt x="151233" y="145104"/>
                    </a:cubicBezTo>
                    <a:cubicBezTo>
                      <a:pt x="151421" y="145727"/>
                      <a:pt x="151226" y="146063"/>
                      <a:pt x="150504" y="146251"/>
                    </a:cubicBezTo>
                    <a:cubicBezTo>
                      <a:pt x="149928" y="146388"/>
                      <a:pt x="149492" y="146865"/>
                      <a:pt x="149489" y="147298"/>
                    </a:cubicBezTo>
                    <a:cubicBezTo>
                      <a:pt x="149486" y="147728"/>
                      <a:pt x="148950" y="148878"/>
                      <a:pt x="148270" y="149832"/>
                    </a:cubicBezTo>
                    <a:cubicBezTo>
                      <a:pt x="147591" y="150789"/>
                      <a:pt x="147054" y="151889"/>
                      <a:pt x="147052" y="152222"/>
                    </a:cubicBezTo>
                    <a:cubicBezTo>
                      <a:pt x="147050" y="152608"/>
                      <a:pt x="146853" y="153085"/>
                      <a:pt x="146613" y="153326"/>
                    </a:cubicBezTo>
                    <a:cubicBezTo>
                      <a:pt x="146370" y="153609"/>
                      <a:pt x="145155" y="155713"/>
                      <a:pt x="143888" y="158103"/>
                    </a:cubicBezTo>
                    <a:cubicBezTo>
                      <a:pt x="142623" y="160447"/>
                      <a:pt x="141407" y="162597"/>
                      <a:pt x="141213" y="162884"/>
                    </a:cubicBezTo>
                    <a:cubicBezTo>
                      <a:pt x="141020" y="163122"/>
                      <a:pt x="140676" y="164127"/>
                      <a:pt x="140477" y="165038"/>
                    </a:cubicBezTo>
                    <a:cubicBezTo>
                      <a:pt x="140278" y="165951"/>
                      <a:pt x="139692" y="167288"/>
                      <a:pt x="139207" y="167957"/>
                    </a:cubicBezTo>
                    <a:cubicBezTo>
                      <a:pt x="138528" y="168911"/>
                      <a:pt x="138228" y="170494"/>
                      <a:pt x="137961" y="174187"/>
                    </a:cubicBezTo>
                    <a:cubicBezTo>
                      <a:pt x="137691" y="178025"/>
                      <a:pt x="137393" y="179415"/>
                      <a:pt x="136717" y="180129"/>
                    </a:cubicBezTo>
                    <a:cubicBezTo>
                      <a:pt x="135990" y="180939"/>
                      <a:pt x="135788" y="182330"/>
                      <a:pt x="135451" y="188904"/>
                    </a:cubicBezTo>
                    <a:cubicBezTo>
                      <a:pt x="135226" y="193222"/>
                      <a:pt x="134863" y="196818"/>
                      <a:pt x="134623" y="196961"/>
                    </a:cubicBezTo>
                    <a:cubicBezTo>
                      <a:pt x="134430" y="197104"/>
                      <a:pt x="134230" y="198158"/>
                      <a:pt x="134222" y="199311"/>
                    </a:cubicBezTo>
                    <a:cubicBezTo>
                      <a:pt x="134212" y="200464"/>
                      <a:pt x="134012" y="201564"/>
                      <a:pt x="133723" y="201708"/>
                    </a:cubicBezTo>
                    <a:cubicBezTo>
                      <a:pt x="133482" y="201848"/>
                      <a:pt x="133238" y="202472"/>
                      <a:pt x="133186" y="203047"/>
                    </a:cubicBezTo>
                    <a:cubicBezTo>
                      <a:pt x="132895" y="209908"/>
                      <a:pt x="132532" y="213458"/>
                      <a:pt x="132196" y="213455"/>
                    </a:cubicBezTo>
                    <a:cubicBezTo>
                      <a:pt x="131716" y="213452"/>
                      <a:pt x="130911" y="218390"/>
                      <a:pt x="131092" y="220023"/>
                    </a:cubicBezTo>
                    <a:cubicBezTo>
                      <a:pt x="131182" y="220650"/>
                      <a:pt x="130987" y="221126"/>
                      <a:pt x="130700" y="221124"/>
                    </a:cubicBezTo>
                    <a:cubicBezTo>
                      <a:pt x="130411" y="221124"/>
                      <a:pt x="130210" y="222370"/>
                      <a:pt x="130196" y="224146"/>
                    </a:cubicBezTo>
                    <a:cubicBezTo>
                      <a:pt x="130185" y="225825"/>
                      <a:pt x="129932" y="227408"/>
                      <a:pt x="129643" y="227692"/>
                    </a:cubicBezTo>
                    <a:cubicBezTo>
                      <a:pt x="129352" y="227978"/>
                      <a:pt x="128954" y="229799"/>
                      <a:pt x="128796" y="231671"/>
                    </a:cubicBezTo>
                    <a:cubicBezTo>
                      <a:pt x="128686" y="233541"/>
                      <a:pt x="128338" y="235171"/>
                      <a:pt x="128145" y="235314"/>
                    </a:cubicBezTo>
                    <a:cubicBezTo>
                      <a:pt x="127904" y="235457"/>
                      <a:pt x="127699" y="237326"/>
                      <a:pt x="127682" y="239533"/>
                    </a:cubicBezTo>
                    <a:cubicBezTo>
                      <a:pt x="127666" y="241695"/>
                      <a:pt x="127459" y="243659"/>
                      <a:pt x="127168" y="243945"/>
                    </a:cubicBezTo>
                    <a:cubicBezTo>
                      <a:pt x="126637" y="244469"/>
                      <a:pt x="126527" y="246435"/>
                      <a:pt x="126934" y="249704"/>
                    </a:cubicBezTo>
                    <a:cubicBezTo>
                      <a:pt x="127114" y="251336"/>
                      <a:pt x="127010" y="252295"/>
                      <a:pt x="126672" y="252486"/>
                    </a:cubicBezTo>
                    <a:cubicBezTo>
                      <a:pt x="126384" y="252676"/>
                      <a:pt x="126137" y="253536"/>
                      <a:pt x="126130" y="254449"/>
                    </a:cubicBezTo>
                    <a:cubicBezTo>
                      <a:pt x="126123" y="255361"/>
                      <a:pt x="125924" y="256222"/>
                      <a:pt x="125636" y="256366"/>
                    </a:cubicBezTo>
                    <a:cubicBezTo>
                      <a:pt x="125299" y="256556"/>
                      <a:pt x="125062" y="268985"/>
                      <a:pt x="124890" y="292073"/>
                    </a:cubicBezTo>
                    <a:cubicBezTo>
                      <a:pt x="124634" y="326437"/>
                      <a:pt x="124674" y="327493"/>
                      <a:pt x="125531" y="328315"/>
                    </a:cubicBezTo>
                    <a:cubicBezTo>
                      <a:pt x="126485" y="329234"/>
                      <a:pt x="126665" y="330820"/>
                      <a:pt x="125890" y="331823"/>
                    </a:cubicBezTo>
                    <a:cubicBezTo>
                      <a:pt x="125646" y="332157"/>
                      <a:pt x="125643" y="332683"/>
                      <a:pt x="125833" y="333023"/>
                    </a:cubicBezTo>
                    <a:cubicBezTo>
                      <a:pt x="126022" y="333359"/>
                      <a:pt x="126255" y="334369"/>
                      <a:pt x="126295" y="335329"/>
                    </a:cubicBezTo>
                    <a:cubicBezTo>
                      <a:pt x="126337" y="336241"/>
                      <a:pt x="126505" y="339506"/>
                      <a:pt x="126674" y="342532"/>
                    </a:cubicBezTo>
                    <a:cubicBezTo>
                      <a:pt x="126795" y="345557"/>
                      <a:pt x="127158" y="348489"/>
                      <a:pt x="127394" y="349018"/>
                    </a:cubicBezTo>
                    <a:cubicBezTo>
                      <a:pt x="127865" y="350174"/>
                      <a:pt x="128743" y="354739"/>
                      <a:pt x="129053" y="358150"/>
                    </a:cubicBezTo>
                    <a:cubicBezTo>
                      <a:pt x="129188" y="359447"/>
                      <a:pt x="129466" y="360746"/>
                      <a:pt x="129704" y="360985"/>
                    </a:cubicBezTo>
                    <a:cubicBezTo>
                      <a:pt x="129942" y="361275"/>
                      <a:pt x="130125" y="362430"/>
                      <a:pt x="130117" y="363630"/>
                    </a:cubicBezTo>
                    <a:cubicBezTo>
                      <a:pt x="130108" y="364877"/>
                      <a:pt x="130431" y="366465"/>
                      <a:pt x="130810" y="367188"/>
                    </a:cubicBezTo>
                    <a:cubicBezTo>
                      <a:pt x="131283" y="368101"/>
                      <a:pt x="131598" y="370889"/>
                      <a:pt x="131754" y="375834"/>
                    </a:cubicBezTo>
                    <a:cubicBezTo>
                      <a:pt x="131916" y="379867"/>
                      <a:pt x="132179" y="383228"/>
                      <a:pt x="132369" y="383375"/>
                    </a:cubicBezTo>
                    <a:cubicBezTo>
                      <a:pt x="132512" y="383521"/>
                      <a:pt x="133129" y="384579"/>
                      <a:pt x="133647" y="385785"/>
                    </a:cubicBezTo>
                    <a:cubicBezTo>
                      <a:pt x="134215" y="386987"/>
                      <a:pt x="135545" y="388822"/>
                      <a:pt x="136592" y="389885"/>
                    </a:cubicBezTo>
                    <a:cubicBezTo>
                      <a:pt x="137689" y="390900"/>
                      <a:pt x="138545" y="392011"/>
                      <a:pt x="138542" y="392298"/>
                    </a:cubicBezTo>
                    <a:cubicBezTo>
                      <a:pt x="138538" y="392970"/>
                      <a:pt x="141539" y="395920"/>
                      <a:pt x="142211" y="395926"/>
                    </a:cubicBezTo>
                    <a:cubicBezTo>
                      <a:pt x="142547" y="395930"/>
                      <a:pt x="143119" y="396412"/>
                      <a:pt x="143547" y="396991"/>
                    </a:cubicBezTo>
                    <a:cubicBezTo>
                      <a:pt x="144212" y="397956"/>
                      <a:pt x="144786" y="398106"/>
                      <a:pt x="148481" y="398325"/>
                    </a:cubicBezTo>
                    <a:cubicBezTo>
                      <a:pt x="150784" y="398390"/>
                      <a:pt x="152941" y="398743"/>
                      <a:pt x="153276" y="398984"/>
                    </a:cubicBezTo>
                    <a:cubicBezTo>
                      <a:pt x="153656" y="399324"/>
                      <a:pt x="153838" y="400862"/>
                      <a:pt x="153818" y="403501"/>
                    </a:cubicBezTo>
                    <a:cubicBezTo>
                      <a:pt x="153802" y="405660"/>
                      <a:pt x="154027" y="407631"/>
                      <a:pt x="154267" y="407778"/>
                    </a:cubicBezTo>
                    <a:cubicBezTo>
                      <a:pt x="154554" y="407924"/>
                      <a:pt x="154738" y="409030"/>
                      <a:pt x="154728" y="410229"/>
                    </a:cubicBezTo>
                    <a:cubicBezTo>
                      <a:pt x="154712" y="412532"/>
                      <a:pt x="156039" y="414846"/>
                      <a:pt x="158471" y="416976"/>
                    </a:cubicBezTo>
                    <a:cubicBezTo>
                      <a:pt x="159617" y="417945"/>
                      <a:pt x="159662" y="418234"/>
                      <a:pt x="159489" y="422266"/>
                    </a:cubicBezTo>
                    <a:cubicBezTo>
                      <a:pt x="159422" y="424616"/>
                      <a:pt x="159167" y="426631"/>
                      <a:pt x="158975" y="426772"/>
                    </a:cubicBezTo>
                    <a:cubicBezTo>
                      <a:pt x="158250" y="427249"/>
                      <a:pt x="157511" y="429979"/>
                      <a:pt x="157149" y="433238"/>
                    </a:cubicBezTo>
                    <a:cubicBezTo>
                      <a:pt x="156992" y="435064"/>
                      <a:pt x="156642" y="436788"/>
                      <a:pt x="156449" y="437074"/>
                    </a:cubicBezTo>
                    <a:cubicBezTo>
                      <a:pt x="156207" y="437314"/>
                      <a:pt x="155911" y="438368"/>
                      <a:pt x="155712" y="439373"/>
                    </a:cubicBezTo>
                    <a:cubicBezTo>
                      <a:pt x="155512" y="440330"/>
                      <a:pt x="155169" y="441290"/>
                      <a:pt x="154928" y="441430"/>
                    </a:cubicBezTo>
                    <a:cubicBezTo>
                      <a:pt x="154688" y="441574"/>
                      <a:pt x="154489" y="442484"/>
                      <a:pt x="154481" y="443491"/>
                    </a:cubicBezTo>
                    <a:cubicBezTo>
                      <a:pt x="154474" y="444453"/>
                      <a:pt x="154226" y="445507"/>
                      <a:pt x="153984" y="445743"/>
                    </a:cubicBezTo>
                    <a:cubicBezTo>
                      <a:pt x="153695" y="446030"/>
                      <a:pt x="153438" y="448332"/>
                      <a:pt x="153418" y="450875"/>
                    </a:cubicBezTo>
                    <a:cubicBezTo>
                      <a:pt x="153345" y="454234"/>
                      <a:pt x="153142" y="455627"/>
                      <a:pt x="152660" y="456054"/>
                    </a:cubicBezTo>
                    <a:cubicBezTo>
                      <a:pt x="151741" y="456814"/>
                      <a:pt x="151698" y="462573"/>
                      <a:pt x="152641" y="464788"/>
                    </a:cubicBezTo>
                    <a:cubicBezTo>
                      <a:pt x="153066" y="465847"/>
                      <a:pt x="153338" y="468059"/>
                      <a:pt x="153320" y="470361"/>
                    </a:cubicBezTo>
                    <a:cubicBezTo>
                      <a:pt x="153304" y="472474"/>
                      <a:pt x="153531" y="474347"/>
                      <a:pt x="153769" y="474493"/>
                    </a:cubicBezTo>
                    <a:cubicBezTo>
                      <a:pt x="154056" y="474639"/>
                      <a:pt x="154241" y="475601"/>
                      <a:pt x="154234" y="476608"/>
                    </a:cubicBezTo>
                    <a:cubicBezTo>
                      <a:pt x="154227" y="477618"/>
                      <a:pt x="154552" y="479107"/>
                      <a:pt x="154930" y="479829"/>
                    </a:cubicBezTo>
                    <a:cubicBezTo>
                      <a:pt x="155307" y="480602"/>
                      <a:pt x="155637" y="481612"/>
                      <a:pt x="155633" y="482044"/>
                    </a:cubicBezTo>
                    <a:cubicBezTo>
                      <a:pt x="155631" y="482474"/>
                      <a:pt x="155818" y="482957"/>
                      <a:pt x="156057" y="483103"/>
                    </a:cubicBezTo>
                    <a:cubicBezTo>
                      <a:pt x="156248" y="483247"/>
                      <a:pt x="156575" y="484546"/>
                      <a:pt x="156709" y="485939"/>
                    </a:cubicBezTo>
                    <a:cubicBezTo>
                      <a:pt x="156931" y="488294"/>
                      <a:pt x="157684" y="490410"/>
                      <a:pt x="158494" y="491089"/>
                    </a:cubicBezTo>
                    <a:cubicBezTo>
                      <a:pt x="158638" y="491234"/>
                      <a:pt x="158919" y="492147"/>
                      <a:pt x="159104" y="493110"/>
                    </a:cubicBezTo>
                    <a:cubicBezTo>
                      <a:pt x="159289" y="494120"/>
                      <a:pt x="159619" y="494936"/>
                      <a:pt x="159858" y="494939"/>
                    </a:cubicBezTo>
                    <a:cubicBezTo>
                      <a:pt x="160147" y="494942"/>
                      <a:pt x="160336" y="495232"/>
                      <a:pt x="160334" y="495565"/>
                    </a:cubicBezTo>
                    <a:cubicBezTo>
                      <a:pt x="160330" y="495901"/>
                      <a:pt x="161092" y="496916"/>
                      <a:pt x="161997" y="497835"/>
                    </a:cubicBezTo>
                    <a:cubicBezTo>
                      <a:pt x="162902" y="498705"/>
                      <a:pt x="163567" y="499573"/>
                      <a:pt x="163423" y="499716"/>
                    </a:cubicBezTo>
                    <a:cubicBezTo>
                      <a:pt x="163278" y="499813"/>
                      <a:pt x="163514" y="500293"/>
                      <a:pt x="163943" y="500775"/>
                    </a:cubicBezTo>
                    <a:cubicBezTo>
                      <a:pt x="164371" y="501262"/>
                      <a:pt x="164889" y="502560"/>
                      <a:pt x="165121" y="503714"/>
                    </a:cubicBezTo>
                    <a:cubicBezTo>
                      <a:pt x="165401" y="504819"/>
                      <a:pt x="166108" y="506458"/>
                      <a:pt x="166773" y="507327"/>
                    </a:cubicBezTo>
                    <a:cubicBezTo>
                      <a:pt x="167392" y="508146"/>
                      <a:pt x="167914" y="508966"/>
                      <a:pt x="167913" y="509159"/>
                    </a:cubicBezTo>
                    <a:cubicBezTo>
                      <a:pt x="167911" y="509302"/>
                      <a:pt x="168101" y="509688"/>
                      <a:pt x="168386" y="510027"/>
                    </a:cubicBezTo>
                    <a:cubicBezTo>
                      <a:pt x="168623" y="510364"/>
                      <a:pt x="169385" y="511330"/>
                      <a:pt x="170098" y="512152"/>
                    </a:cubicBezTo>
                    <a:cubicBezTo>
                      <a:pt x="170764" y="513020"/>
                      <a:pt x="171622" y="513747"/>
                      <a:pt x="172005" y="513749"/>
                    </a:cubicBezTo>
                    <a:cubicBezTo>
                      <a:pt x="172870" y="513755"/>
                      <a:pt x="172870" y="513708"/>
                      <a:pt x="171506" y="516289"/>
                    </a:cubicBezTo>
                    <a:cubicBezTo>
                      <a:pt x="170680" y="517772"/>
                      <a:pt x="170482" y="518538"/>
                      <a:pt x="170866" y="518685"/>
                    </a:cubicBezTo>
                    <a:cubicBezTo>
                      <a:pt x="171248" y="518785"/>
                      <a:pt x="171470" y="521187"/>
                      <a:pt x="171525" y="526754"/>
                    </a:cubicBezTo>
                    <a:cubicBezTo>
                      <a:pt x="171538" y="531410"/>
                      <a:pt x="171798" y="535058"/>
                      <a:pt x="172130" y="535684"/>
                    </a:cubicBezTo>
                    <a:cubicBezTo>
                      <a:pt x="172555" y="536554"/>
                      <a:pt x="172504" y="536984"/>
                      <a:pt x="171972" y="537603"/>
                    </a:cubicBezTo>
                    <a:cubicBezTo>
                      <a:pt x="170033" y="540038"/>
                      <a:pt x="169638" y="541571"/>
                      <a:pt x="170783" y="542539"/>
                    </a:cubicBezTo>
                    <a:cubicBezTo>
                      <a:pt x="171737" y="543361"/>
                      <a:pt x="171770" y="551762"/>
                      <a:pt x="170755" y="552715"/>
                    </a:cubicBezTo>
                    <a:cubicBezTo>
                      <a:pt x="170078" y="553429"/>
                      <a:pt x="169535" y="555586"/>
                      <a:pt x="169272" y="558608"/>
                    </a:cubicBezTo>
                    <a:cubicBezTo>
                      <a:pt x="169215" y="559665"/>
                      <a:pt x="168821" y="561052"/>
                      <a:pt x="168432" y="561722"/>
                    </a:cubicBezTo>
                    <a:cubicBezTo>
                      <a:pt x="168044" y="562392"/>
                      <a:pt x="167492" y="565602"/>
                      <a:pt x="167179" y="568911"/>
                    </a:cubicBezTo>
                    <a:cubicBezTo>
                      <a:pt x="166818" y="572222"/>
                      <a:pt x="166359" y="575769"/>
                      <a:pt x="166064" y="576824"/>
                    </a:cubicBezTo>
                    <a:cubicBezTo>
                      <a:pt x="165372" y="579458"/>
                      <a:pt x="164426" y="590539"/>
                      <a:pt x="164379" y="596779"/>
                    </a:cubicBezTo>
                    <a:cubicBezTo>
                      <a:pt x="164358" y="599611"/>
                      <a:pt x="164149" y="602058"/>
                      <a:pt x="163907" y="602201"/>
                    </a:cubicBezTo>
                    <a:cubicBezTo>
                      <a:pt x="163714" y="602341"/>
                      <a:pt x="163358" y="604981"/>
                      <a:pt x="163143" y="608097"/>
                    </a:cubicBezTo>
                    <a:cubicBezTo>
                      <a:pt x="162927" y="611215"/>
                      <a:pt x="162571" y="613851"/>
                      <a:pt x="162330" y="613995"/>
                    </a:cubicBezTo>
                    <a:cubicBezTo>
                      <a:pt x="162137" y="614138"/>
                      <a:pt x="161788" y="615958"/>
                      <a:pt x="161628" y="618071"/>
                    </a:cubicBezTo>
                    <a:cubicBezTo>
                      <a:pt x="161206" y="623106"/>
                      <a:pt x="160900" y="625599"/>
                      <a:pt x="160347" y="629051"/>
                    </a:cubicBezTo>
                    <a:cubicBezTo>
                      <a:pt x="159846" y="631880"/>
                      <a:pt x="159325" y="637300"/>
                      <a:pt x="158793" y="644257"/>
                    </a:cubicBezTo>
                    <a:cubicBezTo>
                      <a:pt x="158742" y="644640"/>
                      <a:pt x="157965" y="645834"/>
                      <a:pt x="157045" y="646885"/>
                    </a:cubicBezTo>
                    <a:cubicBezTo>
                      <a:pt x="155399" y="648696"/>
                      <a:pt x="155351" y="648839"/>
                      <a:pt x="155320" y="652871"/>
                    </a:cubicBezTo>
                    <a:cubicBezTo>
                      <a:pt x="155290" y="656903"/>
                      <a:pt x="155290" y="656950"/>
                      <a:pt x="153598" y="658571"/>
                    </a:cubicBezTo>
                    <a:cubicBezTo>
                      <a:pt x="152003" y="660095"/>
                      <a:pt x="151905" y="660332"/>
                      <a:pt x="151882" y="663454"/>
                    </a:cubicBezTo>
                    <a:cubicBezTo>
                      <a:pt x="151868" y="665229"/>
                      <a:pt x="151665" y="666717"/>
                      <a:pt x="151425" y="666713"/>
                    </a:cubicBezTo>
                    <a:cubicBezTo>
                      <a:pt x="150801" y="666711"/>
                      <a:pt x="149437" y="669484"/>
                      <a:pt x="149426" y="670827"/>
                    </a:cubicBezTo>
                    <a:cubicBezTo>
                      <a:pt x="149423" y="671450"/>
                      <a:pt x="149178" y="672073"/>
                      <a:pt x="148888" y="672214"/>
                    </a:cubicBezTo>
                    <a:cubicBezTo>
                      <a:pt x="148310" y="672594"/>
                      <a:pt x="147285" y="674844"/>
                      <a:pt x="147375" y="675611"/>
                    </a:cubicBezTo>
                    <a:cubicBezTo>
                      <a:pt x="147421" y="675901"/>
                      <a:pt x="147032" y="676521"/>
                      <a:pt x="146501" y="676997"/>
                    </a:cubicBezTo>
                    <a:cubicBezTo>
                      <a:pt x="145970" y="677472"/>
                      <a:pt x="145529" y="678475"/>
                      <a:pt x="145523" y="679245"/>
                    </a:cubicBezTo>
                    <a:cubicBezTo>
                      <a:pt x="145517" y="679965"/>
                      <a:pt x="145273" y="680584"/>
                      <a:pt x="144985" y="680584"/>
                    </a:cubicBezTo>
                    <a:cubicBezTo>
                      <a:pt x="143977" y="680576"/>
                      <a:pt x="143102" y="681963"/>
                      <a:pt x="143091" y="683546"/>
                    </a:cubicBezTo>
                    <a:cubicBezTo>
                      <a:pt x="143081" y="684842"/>
                      <a:pt x="142595" y="685606"/>
                      <a:pt x="140661" y="687513"/>
                    </a:cubicBezTo>
                    <a:cubicBezTo>
                      <a:pt x="139356" y="688798"/>
                      <a:pt x="138242" y="690135"/>
                      <a:pt x="138239" y="690471"/>
                    </a:cubicBezTo>
                    <a:cubicBezTo>
                      <a:pt x="138236" y="690805"/>
                      <a:pt x="137267" y="692095"/>
                      <a:pt x="136057" y="693332"/>
                    </a:cubicBezTo>
                    <a:cubicBezTo>
                      <a:pt x="134897" y="694573"/>
                      <a:pt x="133880" y="695814"/>
                      <a:pt x="133879" y="696054"/>
                    </a:cubicBezTo>
                    <a:cubicBezTo>
                      <a:pt x="133876" y="696244"/>
                      <a:pt x="133343" y="697058"/>
                      <a:pt x="132665" y="697868"/>
                    </a:cubicBezTo>
                    <a:cubicBezTo>
                      <a:pt x="131987" y="698632"/>
                      <a:pt x="131452" y="699539"/>
                      <a:pt x="131450" y="699875"/>
                    </a:cubicBezTo>
                    <a:cubicBezTo>
                      <a:pt x="131447" y="700211"/>
                      <a:pt x="130914" y="700975"/>
                      <a:pt x="130237" y="701596"/>
                    </a:cubicBezTo>
                    <a:cubicBezTo>
                      <a:pt x="129559" y="702262"/>
                      <a:pt x="129024" y="703265"/>
                      <a:pt x="129020" y="703986"/>
                    </a:cubicBezTo>
                    <a:cubicBezTo>
                      <a:pt x="129014" y="704803"/>
                      <a:pt x="128430" y="705806"/>
                      <a:pt x="127317" y="706854"/>
                    </a:cubicBezTo>
                    <a:cubicBezTo>
                      <a:pt x="126399" y="707757"/>
                      <a:pt x="125623" y="708855"/>
                      <a:pt x="125620" y="709287"/>
                    </a:cubicBezTo>
                    <a:cubicBezTo>
                      <a:pt x="125616" y="709767"/>
                      <a:pt x="125372" y="710294"/>
                      <a:pt x="125083" y="710437"/>
                    </a:cubicBezTo>
                    <a:cubicBezTo>
                      <a:pt x="124649" y="710721"/>
                      <a:pt x="123527" y="713111"/>
                      <a:pt x="123669" y="713449"/>
                    </a:cubicBezTo>
                    <a:cubicBezTo>
                      <a:pt x="123716" y="713545"/>
                      <a:pt x="123329" y="713974"/>
                      <a:pt x="122846" y="714402"/>
                    </a:cubicBezTo>
                    <a:cubicBezTo>
                      <a:pt x="122363" y="714832"/>
                      <a:pt x="121539" y="715832"/>
                      <a:pt x="121005" y="716596"/>
                    </a:cubicBezTo>
                    <a:cubicBezTo>
                      <a:pt x="120472" y="717362"/>
                      <a:pt x="119647" y="718556"/>
                      <a:pt x="119162" y="719224"/>
                    </a:cubicBezTo>
                    <a:cubicBezTo>
                      <a:pt x="118725" y="719894"/>
                      <a:pt x="118190" y="720847"/>
                      <a:pt x="118042" y="721281"/>
                    </a:cubicBezTo>
                    <a:cubicBezTo>
                      <a:pt x="117847" y="721757"/>
                      <a:pt x="117556" y="722141"/>
                      <a:pt x="117364" y="722138"/>
                    </a:cubicBezTo>
                    <a:cubicBezTo>
                      <a:pt x="117173" y="722138"/>
                      <a:pt x="116832" y="722711"/>
                      <a:pt x="116634" y="723428"/>
                    </a:cubicBezTo>
                    <a:cubicBezTo>
                      <a:pt x="116484" y="724194"/>
                      <a:pt x="115804" y="725391"/>
                      <a:pt x="115223" y="726202"/>
                    </a:cubicBezTo>
                    <a:cubicBezTo>
                      <a:pt x="114640" y="726965"/>
                      <a:pt x="113815" y="728352"/>
                      <a:pt x="113424" y="729166"/>
                    </a:cubicBezTo>
                    <a:cubicBezTo>
                      <a:pt x="113033" y="730025"/>
                      <a:pt x="112644" y="730743"/>
                      <a:pt x="112501" y="730743"/>
                    </a:cubicBezTo>
                    <a:cubicBezTo>
                      <a:pt x="112357" y="730739"/>
                      <a:pt x="111482" y="732127"/>
                      <a:pt x="110606" y="733847"/>
                    </a:cubicBezTo>
                    <a:cubicBezTo>
                      <a:pt x="109680" y="735567"/>
                      <a:pt x="108806" y="736954"/>
                      <a:pt x="108614" y="736954"/>
                    </a:cubicBezTo>
                    <a:cubicBezTo>
                      <a:pt x="108374" y="736952"/>
                      <a:pt x="108081" y="737572"/>
                      <a:pt x="107884" y="738339"/>
                    </a:cubicBezTo>
                    <a:cubicBezTo>
                      <a:pt x="107734" y="739107"/>
                      <a:pt x="107199" y="740062"/>
                      <a:pt x="106667" y="740539"/>
                    </a:cubicBezTo>
                    <a:cubicBezTo>
                      <a:pt x="106184" y="740966"/>
                      <a:pt x="105648" y="742065"/>
                      <a:pt x="105498" y="742979"/>
                    </a:cubicBezTo>
                    <a:cubicBezTo>
                      <a:pt x="105299" y="743889"/>
                      <a:pt x="105005" y="744606"/>
                      <a:pt x="104765" y="744606"/>
                    </a:cubicBezTo>
                    <a:cubicBezTo>
                      <a:pt x="104572" y="744602"/>
                      <a:pt x="103942" y="745509"/>
                      <a:pt x="103311" y="746609"/>
                    </a:cubicBezTo>
                    <a:cubicBezTo>
                      <a:pt x="102726" y="747757"/>
                      <a:pt x="102044" y="749000"/>
                      <a:pt x="101801" y="749384"/>
                    </a:cubicBezTo>
                    <a:cubicBezTo>
                      <a:pt x="101558" y="749764"/>
                      <a:pt x="100778" y="751340"/>
                      <a:pt x="100096" y="752824"/>
                    </a:cubicBezTo>
                    <a:cubicBezTo>
                      <a:pt x="99364" y="754354"/>
                      <a:pt x="98587" y="755598"/>
                      <a:pt x="98347" y="755595"/>
                    </a:cubicBezTo>
                    <a:cubicBezTo>
                      <a:pt x="98106" y="755593"/>
                      <a:pt x="97911" y="756119"/>
                      <a:pt x="97905" y="756791"/>
                    </a:cubicBezTo>
                    <a:cubicBezTo>
                      <a:pt x="97901" y="757561"/>
                      <a:pt x="97609" y="757991"/>
                      <a:pt x="97177" y="757985"/>
                    </a:cubicBezTo>
                    <a:cubicBezTo>
                      <a:pt x="96792" y="757983"/>
                      <a:pt x="96453" y="758412"/>
                      <a:pt x="96449" y="758892"/>
                    </a:cubicBezTo>
                    <a:cubicBezTo>
                      <a:pt x="96446" y="759423"/>
                      <a:pt x="96251" y="759949"/>
                      <a:pt x="96010" y="760089"/>
                    </a:cubicBezTo>
                    <a:cubicBezTo>
                      <a:pt x="95768" y="760233"/>
                      <a:pt x="95424" y="761333"/>
                      <a:pt x="95272" y="762485"/>
                    </a:cubicBezTo>
                    <a:cubicBezTo>
                      <a:pt x="95070" y="763635"/>
                      <a:pt x="94486" y="764976"/>
                      <a:pt x="94002" y="765402"/>
                    </a:cubicBezTo>
                    <a:cubicBezTo>
                      <a:pt x="93469" y="765879"/>
                      <a:pt x="93032" y="766790"/>
                      <a:pt x="93026" y="767413"/>
                    </a:cubicBezTo>
                    <a:cubicBezTo>
                      <a:pt x="93022" y="768036"/>
                      <a:pt x="92582" y="769136"/>
                      <a:pt x="92049" y="769853"/>
                    </a:cubicBezTo>
                    <a:cubicBezTo>
                      <a:pt x="91515" y="770570"/>
                      <a:pt x="91028" y="771573"/>
                      <a:pt x="90928" y="772150"/>
                    </a:cubicBezTo>
                    <a:cubicBezTo>
                      <a:pt x="90875" y="772723"/>
                      <a:pt x="90436" y="773730"/>
                      <a:pt x="89999" y="774350"/>
                    </a:cubicBezTo>
                    <a:cubicBezTo>
                      <a:pt x="89514" y="775017"/>
                      <a:pt x="89025" y="776167"/>
                      <a:pt x="88829" y="776837"/>
                    </a:cubicBezTo>
                    <a:cubicBezTo>
                      <a:pt x="88679" y="777506"/>
                      <a:pt x="88339" y="778081"/>
                      <a:pt x="88100" y="778081"/>
                    </a:cubicBezTo>
                    <a:cubicBezTo>
                      <a:pt x="87859" y="778077"/>
                      <a:pt x="87665" y="778411"/>
                      <a:pt x="87662" y="778797"/>
                    </a:cubicBezTo>
                    <a:cubicBezTo>
                      <a:pt x="87657" y="779517"/>
                      <a:pt x="82441" y="790132"/>
                      <a:pt x="80789" y="792905"/>
                    </a:cubicBezTo>
                    <a:cubicBezTo>
                      <a:pt x="80546" y="793286"/>
                      <a:pt x="80205" y="794005"/>
                      <a:pt x="80057" y="794483"/>
                    </a:cubicBezTo>
                    <a:cubicBezTo>
                      <a:pt x="79862" y="794913"/>
                      <a:pt x="79571" y="795296"/>
                      <a:pt x="79332" y="795294"/>
                    </a:cubicBezTo>
                    <a:cubicBezTo>
                      <a:pt x="79091" y="795294"/>
                      <a:pt x="78896" y="795820"/>
                      <a:pt x="78891" y="796444"/>
                    </a:cubicBezTo>
                    <a:cubicBezTo>
                      <a:pt x="78887" y="797067"/>
                      <a:pt x="78545" y="797833"/>
                      <a:pt x="78158" y="798167"/>
                    </a:cubicBezTo>
                    <a:cubicBezTo>
                      <a:pt x="77772" y="798497"/>
                      <a:pt x="77431" y="799167"/>
                      <a:pt x="77427" y="799647"/>
                    </a:cubicBezTo>
                    <a:cubicBezTo>
                      <a:pt x="77424" y="800127"/>
                      <a:pt x="77227" y="800654"/>
                      <a:pt x="76939" y="800797"/>
                    </a:cubicBezTo>
                    <a:cubicBezTo>
                      <a:pt x="76697" y="800937"/>
                      <a:pt x="76453" y="801514"/>
                      <a:pt x="76449" y="802040"/>
                    </a:cubicBezTo>
                    <a:cubicBezTo>
                      <a:pt x="76445" y="802570"/>
                      <a:pt x="76105" y="803093"/>
                      <a:pt x="75720" y="803234"/>
                    </a:cubicBezTo>
                    <a:cubicBezTo>
                      <a:pt x="75239" y="803424"/>
                      <a:pt x="74993" y="804191"/>
                      <a:pt x="74984" y="805391"/>
                    </a:cubicBezTo>
                    <a:cubicBezTo>
                      <a:pt x="74977" y="806396"/>
                      <a:pt x="74779" y="807260"/>
                      <a:pt x="74490" y="807257"/>
                    </a:cubicBezTo>
                    <a:cubicBezTo>
                      <a:pt x="74251" y="807257"/>
                      <a:pt x="74007" y="807687"/>
                      <a:pt x="74003" y="808167"/>
                    </a:cubicBezTo>
                    <a:cubicBezTo>
                      <a:pt x="74000" y="808694"/>
                      <a:pt x="73658" y="809410"/>
                      <a:pt x="73271" y="809840"/>
                    </a:cubicBezTo>
                    <a:cubicBezTo>
                      <a:pt x="72885" y="810221"/>
                      <a:pt x="72542" y="811084"/>
                      <a:pt x="72537" y="811708"/>
                    </a:cubicBezTo>
                    <a:cubicBezTo>
                      <a:pt x="72532" y="812427"/>
                      <a:pt x="71852" y="813527"/>
                      <a:pt x="70837" y="814478"/>
                    </a:cubicBezTo>
                    <a:cubicBezTo>
                      <a:pt x="69919" y="815385"/>
                      <a:pt x="69142" y="816433"/>
                      <a:pt x="69139" y="816866"/>
                    </a:cubicBezTo>
                    <a:cubicBezTo>
                      <a:pt x="69136" y="817298"/>
                      <a:pt x="68844" y="817776"/>
                      <a:pt x="68459" y="817913"/>
                    </a:cubicBezTo>
                    <a:cubicBezTo>
                      <a:pt x="68073" y="818056"/>
                      <a:pt x="67636" y="818820"/>
                      <a:pt x="67437" y="819634"/>
                    </a:cubicBezTo>
                    <a:cubicBezTo>
                      <a:pt x="67287" y="820400"/>
                      <a:pt x="66704" y="821597"/>
                      <a:pt x="66170" y="822264"/>
                    </a:cubicBezTo>
                    <a:cubicBezTo>
                      <a:pt x="65686" y="822884"/>
                      <a:pt x="65049" y="824657"/>
                      <a:pt x="64797" y="826241"/>
                    </a:cubicBezTo>
                    <a:cubicBezTo>
                      <a:pt x="63843" y="831752"/>
                      <a:pt x="63354" y="833092"/>
                      <a:pt x="60583" y="837727"/>
                    </a:cubicBezTo>
                    <a:cubicBezTo>
                      <a:pt x="55723" y="845802"/>
                      <a:pt x="49648" y="856032"/>
                      <a:pt x="45612" y="862863"/>
                    </a:cubicBezTo>
                    <a:lnTo>
                      <a:pt x="41770" y="869408"/>
                    </a:lnTo>
                    <a:lnTo>
                      <a:pt x="39947" y="869396"/>
                    </a:lnTo>
                    <a:cubicBezTo>
                      <a:pt x="38795" y="869388"/>
                      <a:pt x="37881" y="869716"/>
                      <a:pt x="37300" y="870336"/>
                    </a:cubicBezTo>
                    <a:cubicBezTo>
                      <a:pt x="36816" y="870860"/>
                      <a:pt x="36044" y="871383"/>
                      <a:pt x="35611" y="871524"/>
                    </a:cubicBezTo>
                    <a:cubicBezTo>
                      <a:pt x="35130" y="871665"/>
                      <a:pt x="34646" y="872238"/>
                      <a:pt x="34497" y="872764"/>
                    </a:cubicBezTo>
                    <a:cubicBezTo>
                      <a:pt x="34350" y="873291"/>
                      <a:pt x="33770" y="873861"/>
                      <a:pt x="33241" y="874002"/>
                    </a:cubicBezTo>
                    <a:cubicBezTo>
                      <a:pt x="32664" y="874142"/>
                      <a:pt x="32228" y="874665"/>
                      <a:pt x="32224" y="875196"/>
                    </a:cubicBezTo>
                    <a:cubicBezTo>
                      <a:pt x="32216" y="876203"/>
                      <a:pt x="30476" y="877916"/>
                      <a:pt x="29467" y="877957"/>
                    </a:cubicBezTo>
                    <a:cubicBezTo>
                      <a:pt x="29131" y="877955"/>
                      <a:pt x="28842" y="878144"/>
                      <a:pt x="28840" y="878435"/>
                    </a:cubicBezTo>
                    <a:cubicBezTo>
                      <a:pt x="28838" y="878675"/>
                      <a:pt x="28500" y="878912"/>
                      <a:pt x="28116" y="878908"/>
                    </a:cubicBezTo>
                    <a:cubicBezTo>
                      <a:pt x="27733" y="878906"/>
                      <a:pt x="27393" y="879240"/>
                      <a:pt x="27391" y="879622"/>
                    </a:cubicBezTo>
                    <a:cubicBezTo>
                      <a:pt x="27389" y="880006"/>
                      <a:pt x="27001" y="880340"/>
                      <a:pt x="26570" y="880336"/>
                    </a:cubicBezTo>
                    <a:cubicBezTo>
                      <a:pt x="25514" y="880377"/>
                      <a:pt x="24018" y="881422"/>
                      <a:pt x="24012" y="882188"/>
                    </a:cubicBezTo>
                    <a:cubicBezTo>
                      <a:pt x="24010" y="882478"/>
                      <a:pt x="23768" y="882715"/>
                      <a:pt x="23481" y="882713"/>
                    </a:cubicBezTo>
                    <a:cubicBezTo>
                      <a:pt x="22809" y="882709"/>
                      <a:pt x="21551" y="883946"/>
                      <a:pt x="21932" y="884333"/>
                    </a:cubicBezTo>
                    <a:cubicBezTo>
                      <a:pt x="22075" y="884479"/>
                      <a:pt x="21882" y="884716"/>
                      <a:pt x="21497" y="884860"/>
                    </a:cubicBezTo>
                    <a:cubicBezTo>
                      <a:pt x="20389" y="885281"/>
                      <a:pt x="15313" y="890141"/>
                      <a:pt x="15308" y="890764"/>
                    </a:cubicBezTo>
                    <a:cubicBezTo>
                      <a:pt x="15307" y="891054"/>
                      <a:pt x="14968" y="891291"/>
                      <a:pt x="14585" y="891288"/>
                    </a:cubicBezTo>
                    <a:cubicBezTo>
                      <a:pt x="14200" y="891285"/>
                      <a:pt x="13863" y="891569"/>
                      <a:pt x="13860" y="891905"/>
                    </a:cubicBezTo>
                    <a:cubicBezTo>
                      <a:pt x="13857" y="892241"/>
                      <a:pt x="13227" y="893148"/>
                      <a:pt x="12406" y="893910"/>
                    </a:cubicBezTo>
                    <a:cubicBezTo>
                      <a:pt x="11631" y="894674"/>
                      <a:pt x="10953" y="895484"/>
                      <a:pt x="10952" y="895723"/>
                    </a:cubicBezTo>
                    <a:cubicBezTo>
                      <a:pt x="10950" y="896013"/>
                      <a:pt x="10415" y="896920"/>
                      <a:pt x="9736" y="897780"/>
                    </a:cubicBezTo>
                    <a:cubicBezTo>
                      <a:pt x="9058" y="898637"/>
                      <a:pt x="8522" y="899691"/>
                      <a:pt x="8519" y="900121"/>
                    </a:cubicBezTo>
                    <a:cubicBezTo>
                      <a:pt x="8515" y="900553"/>
                      <a:pt x="8028" y="901607"/>
                      <a:pt x="7446" y="902417"/>
                    </a:cubicBezTo>
                    <a:cubicBezTo>
                      <a:pt x="6331" y="903945"/>
                      <a:pt x="6329" y="904042"/>
                      <a:pt x="6194" y="922185"/>
                    </a:cubicBezTo>
                    <a:lnTo>
                      <a:pt x="6058" y="940422"/>
                    </a:lnTo>
                    <a:lnTo>
                      <a:pt x="4746" y="942668"/>
                    </a:lnTo>
                    <a:cubicBezTo>
                      <a:pt x="3969" y="943911"/>
                      <a:pt x="3383" y="945347"/>
                      <a:pt x="3378" y="945877"/>
                    </a:cubicBezTo>
                    <a:cubicBezTo>
                      <a:pt x="3374" y="946451"/>
                      <a:pt x="3178" y="946883"/>
                      <a:pt x="2939" y="946881"/>
                    </a:cubicBezTo>
                    <a:cubicBezTo>
                      <a:pt x="2698" y="946877"/>
                      <a:pt x="2360" y="947358"/>
                      <a:pt x="2163" y="947931"/>
                    </a:cubicBezTo>
                    <a:cubicBezTo>
                      <a:pt x="1818" y="949127"/>
                      <a:pt x="1085" y="950898"/>
                      <a:pt x="403" y="952237"/>
                    </a:cubicBezTo>
                    <a:cubicBezTo>
                      <a:pt x="160" y="952715"/>
                      <a:pt x="-39" y="953482"/>
                      <a:pt x="6" y="953914"/>
                    </a:cubicBezTo>
                    <a:cubicBezTo>
                      <a:pt x="44" y="955261"/>
                      <a:pt x="1610" y="957671"/>
                      <a:pt x="2521" y="957821"/>
                    </a:cubicBezTo>
                    <a:cubicBezTo>
                      <a:pt x="3576" y="958070"/>
                      <a:pt x="5703" y="956164"/>
                      <a:pt x="5710" y="955014"/>
                    </a:cubicBezTo>
                    <a:cubicBezTo>
                      <a:pt x="5714" y="954535"/>
                      <a:pt x="5910" y="954055"/>
                      <a:pt x="6150" y="953912"/>
                    </a:cubicBezTo>
                    <a:cubicBezTo>
                      <a:pt x="6392" y="953771"/>
                      <a:pt x="7071" y="952721"/>
                      <a:pt x="7656" y="951620"/>
                    </a:cubicBezTo>
                    <a:cubicBezTo>
                      <a:pt x="8241" y="950470"/>
                      <a:pt x="8871" y="949470"/>
                      <a:pt x="9065" y="949327"/>
                    </a:cubicBezTo>
                    <a:cubicBezTo>
                      <a:pt x="9595" y="948899"/>
                      <a:pt x="12505" y="945081"/>
                      <a:pt x="12506" y="944791"/>
                    </a:cubicBezTo>
                    <a:cubicBezTo>
                      <a:pt x="12508" y="944598"/>
                      <a:pt x="13284" y="943551"/>
                      <a:pt x="14203" y="942452"/>
                    </a:cubicBezTo>
                    <a:cubicBezTo>
                      <a:pt x="15123" y="941306"/>
                      <a:pt x="15900" y="940158"/>
                      <a:pt x="15902" y="939825"/>
                    </a:cubicBezTo>
                    <a:cubicBezTo>
                      <a:pt x="15904" y="939535"/>
                      <a:pt x="16146" y="939299"/>
                      <a:pt x="16482" y="939301"/>
                    </a:cubicBezTo>
                    <a:cubicBezTo>
                      <a:pt x="16771" y="939301"/>
                      <a:pt x="18316" y="938016"/>
                      <a:pt x="19863" y="936445"/>
                    </a:cubicBezTo>
                    <a:cubicBezTo>
                      <a:pt x="21460" y="934778"/>
                      <a:pt x="23053" y="933590"/>
                      <a:pt x="23628" y="933593"/>
                    </a:cubicBezTo>
                    <a:cubicBezTo>
                      <a:pt x="24157" y="933599"/>
                      <a:pt x="24591" y="933265"/>
                      <a:pt x="24593" y="932882"/>
                    </a:cubicBezTo>
                    <a:cubicBezTo>
                      <a:pt x="24605" y="931489"/>
                      <a:pt x="26663" y="932224"/>
                      <a:pt x="29381" y="934597"/>
                    </a:cubicBezTo>
                    <a:cubicBezTo>
                      <a:pt x="30907" y="935951"/>
                      <a:pt x="32339" y="937019"/>
                      <a:pt x="32579" y="937019"/>
                    </a:cubicBezTo>
                    <a:cubicBezTo>
                      <a:pt x="32818" y="937022"/>
                      <a:pt x="33343" y="937555"/>
                      <a:pt x="33674" y="938228"/>
                    </a:cubicBezTo>
                    <a:cubicBezTo>
                      <a:pt x="34006" y="938853"/>
                      <a:pt x="34673" y="939532"/>
                      <a:pt x="35200" y="939728"/>
                    </a:cubicBezTo>
                    <a:cubicBezTo>
                      <a:pt x="35678" y="939874"/>
                      <a:pt x="36059" y="940214"/>
                      <a:pt x="36057" y="940501"/>
                    </a:cubicBezTo>
                    <a:cubicBezTo>
                      <a:pt x="36055" y="940791"/>
                      <a:pt x="36576" y="941753"/>
                      <a:pt x="37241" y="942622"/>
                    </a:cubicBezTo>
                    <a:cubicBezTo>
                      <a:pt x="37908" y="943493"/>
                      <a:pt x="38427" y="944648"/>
                      <a:pt x="38423" y="945177"/>
                    </a:cubicBezTo>
                    <a:cubicBezTo>
                      <a:pt x="38419" y="945754"/>
                      <a:pt x="38655" y="946187"/>
                      <a:pt x="38895" y="946190"/>
                    </a:cubicBezTo>
                    <a:cubicBezTo>
                      <a:pt x="39183" y="946190"/>
                      <a:pt x="39374" y="946480"/>
                      <a:pt x="39370" y="946863"/>
                    </a:cubicBezTo>
                    <a:cubicBezTo>
                      <a:pt x="39368" y="947199"/>
                      <a:pt x="39699" y="947778"/>
                      <a:pt x="40081" y="948118"/>
                    </a:cubicBezTo>
                    <a:cubicBezTo>
                      <a:pt x="40463" y="948457"/>
                      <a:pt x="40792" y="949227"/>
                      <a:pt x="40788" y="949850"/>
                    </a:cubicBezTo>
                    <a:cubicBezTo>
                      <a:pt x="40782" y="950570"/>
                      <a:pt x="41068" y="951006"/>
                      <a:pt x="41499" y="951008"/>
                    </a:cubicBezTo>
                    <a:cubicBezTo>
                      <a:pt x="41883" y="951012"/>
                      <a:pt x="42266" y="951205"/>
                      <a:pt x="42263" y="951495"/>
                    </a:cubicBezTo>
                    <a:cubicBezTo>
                      <a:pt x="42311" y="951735"/>
                      <a:pt x="42355" y="952168"/>
                      <a:pt x="42402" y="952407"/>
                    </a:cubicBezTo>
                    <a:cubicBezTo>
                      <a:pt x="42399" y="952648"/>
                      <a:pt x="42589" y="953030"/>
                      <a:pt x="42827" y="953227"/>
                    </a:cubicBezTo>
                    <a:cubicBezTo>
                      <a:pt x="43018" y="953420"/>
                      <a:pt x="43157" y="954093"/>
                      <a:pt x="43152" y="954716"/>
                    </a:cubicBezTo>
                    <a:cubicBezTo>
                      <a:pt x="43147" y="955390"/>
                      <a:pt x="43432" y="955822"/>
                      <a:pt x="43863" y="955824"/>
                    </a:cubicBezTo>
                    <a:cubicBezTo>
                      <a:pt x="44391" y="955830"/>
                      <a:pt x="44579" y="956407"/>
                      <a:pt x="44568" y="957943"/>
                    </a:cubicBezTo>
                    <a:cubicBezTo>
                      <a:pt x="44558" y="959143"/>
                      <a:pt x="44791" y="960249"/>
                      <a:pt x="45029" y="960395"/>
                    </a:cubicBezTo>
                    <a:cubicBezTo>
                      <a:pt x="45317" y="960542"/>
                      <a:pt x="45504" y="961165"/>
                      <a:pt x="45499" y="961790"/>
                    </a:cubicBezTo>
                    <a:cubicBezTo>
                      <a:pt x="45494" y="962414"/>
                      <a:pt x="46012" y="963907"/>
                      <a:pt x="46675" y="965159"/>
                    </a:cubicBezTo>
                    <a:cubicBezTo>
                      <a:pt x="47337" y="966411"/>
                      <a:pt x="47852" y="968142"/>
                      <a:pt x="47845" y="969009"/>
                    </a:cubicBezTo>
                    <a:cubicBezTo>
                      <a:pt x="47838" y="969919"/>
                      <a:pt x="48168" y="970882"/>
                      <a:pt x="48549" y="971221"/>
                    </a:cubicBezTo>
                    <a:cubicBezTo>
                      <a:pt x="48930" y="971561"/>
                      <a:pt x="49259" y="972523"/>
                      <a:pt x="49252" y="973433"/>
                    </a:cubicBezTo>
                    <a:cubicBezTo>
                      <a:pt x="49247" y="974299"/>
                      <a:pt x="49479" y="975165"/>
                      <a:pt x="49719" y="975308"/>
                    </a:cubicBezTo>
                    <a:cubicBezTo>
                      <a:pt x="50006" y="975455"/>
                      <a:pt x="50189" y="976464"/>
                      <a:pt x="50181" y="977521"/>
                    </a:cubicBezTo>
                    <a:cubicBezTo>
                      <a:pt x="50172" y="978866"/>
                      <a:pt x="50360" y="979396"/>
                      <a:pt x="50888" y="979399"/>
                    </a:cubicBezTo>
                    <a:cubicBezTo>
                      <a:pt x="51320" y="979402"/>
                      <a:pt x="51606" y="979831"/>
                      <a:pt x="51600" y="980504"/>
                    </a:cubicBezTo>
                    <a:cubicBezTo>
                      <a:pt x="51581" y="983001"/>
                      <a:pt x="54386" y="986623"/>
                      <a:pt x="56354" y="986638"/>
                    </a:cubicBezTo>
                    <a:cubicBezTo>
                      <a:pt x="56882" y="986640"/>
                      <a:pt x="57311" y="986980"/>
                      <a:pt x="57309" y="987363"/>
                    </a:cubicBezTo>
                    <a:cubicBezTo>
                      <a:pt x="57306" y="987746"/>
                      <a:pt x="57688" y="988085"/>
                      <a:pt x="58167" y="988089"/>
                    </a:cubicBezTo>
                    <a:cubicBezTo>
                      <a:pt x="58647" y="988095"/>
                      <a:pt x="59555" y="988627"/>
                      <a:pt x="60174" y="989306"/>
                    </a:cubicBezTo>
                    <a:cubicBezTo>
                      <a:pt x="60793" y="989982"/>
                      <a:pt x="61700" y="990517"/>
                      <a:pt x="62229" y="990520"/>
                    </a:cubicBezTo>
                    <a:cubicBezTo>
                      <a:pt x="62757" y="990522"/>
                      <a:pt x="63905" y="991061"/>
                      <a:pt x="64764" y="991740"/>
                    </a:cubicBezTo>
                    <a:cubicBezTo>
                      <a:pt x="65671" y="992465"/>
                      <a:pt x="67298" y="993100"/>
                      <a:pt x="68641" y="993302"/>
                    </a:cubicBezTo>
                    <a:cubicBezTo>
                      <a:pt x="69887" y="993457"/>
                      <a:pt x="71179" y="993947"/>
                      <a:pt x="71417" y="994285"/>
                    </a:cubicBezTo>
                    <a:cubicBezTo>
                      <a:pt x="71702" y="994672"/>
                      <a:pt x="72516" y="995014"/>
                      <a:pt x="73235" y="995114"/>
                    </a:cubicBezTo>
                    <a:cubicBezTo>
                      <a:pt x="73954" y="995166"/>
                      <a:pt x="74673" y="995412"/>
                      <a:pt x="74864" y="995558"/>
                    </a:cubicBezTo>
                    <a:cubicBezTo>
                      <a:pt x="75007" y="995751"/>
                      <a:pt x="75773" y="995901"/>
                      <a:pt x="76445" y="995907"/>
                    </a:cubicBezTo>
                    <a:cubicBezTo>
                      <a:pt x="77165" y="995913"/>
                      <a:pt x="78026" y="996255"/>
                      <a:pt x="78359" y="996641"/>
                    </a:cubicBezTo>
                    <a:cubicBezTo>
                      <a:pt x="78692" y="997027"/>
                      <a:pt x="79554" y="997370"/>
                      <a:pt x="80321" y="997375"/>
                    </a:cubicBezTo>
                    <a:cubicBezTo>
                      <a:pt x="81041" y="997381"/>
                      <a:pt x="81807" y="997577"/>
                      <a:pt x="81949" y="997867"/>
                    </a:cubicBezTo>
                    <a:cubicBezTo>
                      <a:pt x="82376" y="998589"/>
                      <a:pt x="102007" y="998639"/>
                      <a:pt x="102733" y="997925"/>
                    </a:cubicBezTo>
                    <a:cubicBezTo>
                      <a:pt x="103119" y="997545"/>
                      <a:pt x="103455" y="997548"/>
                      <a:pt x="103980" y="997984"/>
                    </a:cubicBezTo>
                    <a:cubicBezTo>
                      <a:pt x="104457" y="998370"/>
                      <a:pt x="104744" y="998420"/>
                      <a:pt x="104987" y="998039"/>
                    </a:cubicBezTo>
                    <a:cubicBezTo>
                      <a:pt x="105134" y="997800"/>
                      <a:pt x="106431" y="997568"/>
                      <a:pt x="107823" y="997580"/>
                    </a:cubicBezTo>
                    <a:cubicBezTo>
                      <a:pt x="109407" y="997592"/>
                      <a:pt x="110609" y="997360"/>
                      <a:pt x="110949" y="996930"/>
                    </a:cubicBezTo>
                    <a:cubicBezTo>
                      <a:pt x="111433" y="996360"/>
                      <a:pt x="112971" y="996082"/>
                      <a:pt x="118542" y="995596"/>
                    </a:cubicBezTo>
                    <a:cubicBezTo>
                      <a:pt x="119407" y="995506"/>
                      <a:pt x="120514" y="995081"/>
                      <a:pt x="120997" y="994655"/>
                    </a:cubicBezTo>
                    <a:cubicBezTo>
                      <a:pt x="121480" y="994227"/>
                      <a:pt x="122204" y="993847"/>
                      <a:pt x="122635" y="993850"/>
                    </a:cubicBezTo>
                    <a:cubicBezTo>
                      <a:pt x="124074" y="993862"/>
                      <a:pt x="125435" y="991757"/>
                      <a:pt x="125451" y="989501"/>
                    </a:cubicBezTo>
                    <a:cubicBezTo>
                      <a:pt x="125465" y="987582"/>
                      <a:pt x="125323" y="987342"/>
                      <a:pt x="123937" y="986707"/>
                    </a:cubicBezTo>
                    <a:cubicBezTo>
                      <a:pt x="123076" y="986318"/>
                      <a:pt x="122263" y="985880"/>
                      <a:pt x="122120" y="985733"/>
                    </a:cubicBezTo>
                    <a:cubicBezTo>
                      <a:pt x="121501" y="984961"/>
                      <a:pt x="119159" y="983744"/>
                      <a:pt x="118295" y="983738"/>
                    </a:cubicBezTo>
                    <a:cubicBezTo>
                      <a:pt x="117767" y="983734"/>
                      <a:pt x="117337" y="983539"/>
                      <a:pt x="117338" y="983250"/>
                    </a:cubicBezTo>
                    <a:cubicBezTo>
                      <a:pt x="117340" y="983009"/>
                      <a:pt x="116527" y="982476"/>
                      <a:pt x="115572" y="982038"/>
                    </a:cubicBezTo>
                    <a:cubicBezTo>
                      <a:pt x="114567" y="981598"/>
                      <a:pt x="113419" y="981014"/>
                      <a:pt x="113037" y="980771"/>
                    </a:cubicBezTo>
                    <a:cubicBezTo>
                      <a:pt x="112654" y="980575"/>
                      <a:pt x="111554" y="979993"/>
                      <a:pt x="110646" y="979557"/>
                    </a:cubicBezTo>
                    <a:cubicBezTo>
                      <a:pt x="109737" y="979165"/>
                      <a:pt x="108637" y="978579"/>
                      <a:pt x="108255" y="978337"/>
                    </a:cubicBezTo>
                    <a:cubicBezTo>
                      <a:pt x="107872" y="978144"/>
                      <a:pt x="106773" y="977558"/>
                      <a:pt x="105864" y="977120"/>
                    </a:cubicBezTo>
                    <a:cubicBezTo>
                      <a:pt x="104955" y="976730"/>
                      <a:pt x="103855" y="976145"/>
                      <a:pt x="103473" y="975902"/>
                    </a:cubicBezTo>
                    <a:cubicBezTo>
                      <a:pt x="103091" y="975659"/>
                      <a:pt x="102421" y="975317"/>
                      <a:pt x="102039" y="975171"/>
                    </a:cubicBezTo>
                    <a:cubicBezTo>
                      <a:pt x="101369" y="974878"/>
                      <a:pt x="98976" y="973901"/>
                      <a:pt x="97015" y="973023"/>
                    </a:cubicBezTo>
                    <a:cubicBezTo>
                      <a:pt x="95674" y="972485"/>
                      <a:pt x="94191" y="971943"/>
                      <a:pt x="93998" y="972040"/>
                    </a:cubicBezTo>
                    <a:cubicBezTo>
                      <a:pt x="93902" y="972087"/>
                      <a:pt x="93425" y="971651"/>
                      <a:pt x="92997" y="971121"/>
                    </a:cubicBezTo>
                    <a:cubicBezTo>
                      <a:pt x="92521" y="970539"/>
                      <a:pt x="91757" y="970103"/>
                      <a:pt x="91373" y="970100"/>
                    </a:cubicBezTo>
                    <a:cubicBezTo>
                      <a:pt x="90940" y="970097"/>
                      <a:pt x="89888" y="969705"/>
                      <a:pt x="88979" y="969267"/>
                    </a:cubicBezTo>
                    <a:cubicBezTo>
                      <a:pt x="87545" y="968488"/>
                      <a:pt x="87308" y="968102"/>
                      <a:pt x="86849" y="965413"/>
                    </a:cubicBezTo>
                    <a:cubicBezTo>
                      <a:pt x="86524" y="963777"/>
                      <a:pt x="86305" y="960992"/>
                      <a:pt x="86318" y="959313"/>
                    </a:cubicBezTo>
                    <a:cubicBezTo>
                      <a:pt x="86330" y="957584"/>
                      <a:pt x="86150" y="956048"/>
                      <a:pt x="85863" y="955901"/>
                    </a:cubicBezTo>
                    <a:cubicBezTo>
                      <a:pt x="85577" y="955705"/>
                      <a:pt x="85442" y="948025"/>
                      <a:pt x="85543" y="934344"/>
                    </a:cubicBezTo>
                    <a:cubicBezTo>
                      <a:pt x="85690" y="914619"/>
                      <a:pt x="85750" y="912986"/>
                      <a:pt x="86627" y="911216"/>
                    </a:cubicBezTo>
                    <a:cubicBezTo>
                      <a:pt x="87309" y="909828"/>
                      <a:pt x="87613" y="907816"/>
                      <a:pt x="87792" y="903114"/>
                    </a:cubicBezTo>
                    <a:cubicBezTo>
                      <a:pt x="88070" y="897883"/>
                      <a:pt x="88272" y="896590"/>
                      <a:pt x="89149" y="895012"/>
                    </a:cubicBezTo>
                    <a:cubicBezTo>
                      <a:pt x="89925" y="893675"/>
                      <a:pt x="90223" y="892476"/>
                      <a:pt x="90139" y="890844"/>
                    </a:cubicBezTo>
                    <a:cubicBezTo>
                      <a:pt x="90058" y="888970"/>
                      <a:pt x="90256" y="888254"/>
                      <a:pt x="91078" y="887396"/>
                    </a:cubicBezTo>
                    <a:cubicBezTo>
                      <a:pt x="91657" y="886776"/>
                      <a:pt x="92144" y="885866"/>
                      <a:pt x="92149" y="885339"/>
                    </a:cubicBezTo>
                    <a:cubicBezTo>
                      <a:pt x="92152" y="884860"/>
                      <a:pt x="92637" y="884189"/>
                      <a:pt x="93262" y="883956"/>
                    </a:cubicBezTo>
                    <a:cubicBezTo>
                      <a:pt x="94130" y="883578"/>
                      <a:pt x="94374" y="883005"/>
                      <a:pt x="94584" y="880556"/>
                    </a:cubicBezTo>
                    <a:cubicBezTo>
                      <a:pt x="94795" y="878063"/>
                      <a:pt x="95625" y="876053"/>
                      <a:pt x="100691" y="866104"/>
                    </a:cubicBezTo>
                    <a:lnTo>
                      <a:pt x="106490" y="854533"/>
                    </a:lnTo>
                    <a:lnTo>
                      <a:pt x="108745" y="854550"/>
                    </a:lnTo>
                    <a:cubicBezTo>
                      <a:pt x="110042" y="854560"/>
                      <a:pt x="111195" y="854328"/>
                      <a:pt x="111340" y="854089"/>
                    </a:cubicBezTo>
                    <a:cubicBezTo>
                      <a:pt x="111487" y="853802"/>
                      <a:pt x="113840" y="853630"/>
                      <a:pt x="116671" y="853649"/>
                    </a:cubicBezTo>
                    <a:lnTo>
                      <a:pt x="121663" y="853688"/>
                    </a:lnTo>
                    <a:lnTo>
                      <a:pt x="121673" y="852295"/>
                    </a:lnTo>
                    <a:cubicBezTo>
                      <a:pt x="121679" y="851529"/>
                      <a:pt x="122022" y="850665"/>
                      <a:pt x="122408" y="850332"/>
                    </a:cubicBezTo>
                    <a:cubicBezTo>
                      <a:pt x="122796" y="849998"/>
                      <a:pt x="123137" y="849138"/>
                      <a:pt x="123143" y="848368"/>
                    </a:cubicBezTo>
                    <a:cubicBezTo>
                      <a:pt x="123148" y="847649"/>
                      <a:pt x="123394" y="846885"/>
                      <a:pt x="123635" y="846742"/>
                    </a:cubicBezTo>
                    <a:cubicBezTo>
                      <a:pt x="123925" y="846599"/>
                      <a:pt x="124122" y="845831"/>
                      <a:pt x="124127" y="845111"/>
                    </a:cubicBezTo>
                    <a:cubicBezTo>
                      <a:pt x="124133" y="844345"/>
                      <a:pt x="124476" y="843485"/>
                      <a:pt x="124862" y="843151"/>
                    </a:cubicBezTo>
                    <a:cubicBezTo>
                      <a:pt x="125393" y="842721"/>
                      <a:pt x="125594" y="841474"/>
                      <a:pt x="125617" y="838310"/>
                    </a:cubicBezTo>
                    <a:cubicBezTo>
                      <a:pt x="125637" y="835763"/>
                      <a:pt x="125842" y="834038"/>
                      <a:pt x="126130" y="834040"/>
                    </a:cubicBezTo>
                    <a:cubicBezTo>
                      <a:pt x="126417" y="834044"/>
                      <a:pt x="126612" y="833803"/>
                      <a:pt x="126613" y="833517"/>
                    </a:cubicBezTo>
                    <a:cubicBezTo>
                      <a:pt x="126617" y="832987"/>
                      <a:pt x="127839" y="830021"/>
                      <a:pt x="128617" y="828780"/>
                    </a:cubicBezTo>
                    <a:cubicBezTo>
                      <a:pt x="128811" y="828396"/>
                      <a:pt x="129396" y="827296"/>
                      <a:pt x="129835" y="826386"/>
                    </a:cubicBezTo>
                    <a:cubicBezTo>
                      <a:pt x="130225" y="825479"/>
                      <a:pt x="130809" y="824379"/>
                      <a:pt x="131052" y="823995"/>
                    </a:cubicBezTo>
                    <a:cubicBezTo>
                      <a:pt x="131295" y="823615"/>
                      <a:pt x="131636" y="822895"/>
                      <a:pt x="131784" y="822422"/>
                    </a:cubicBezTo>
                    <a:cubicBezTo>
                      <a:pt x="131980" y="821992"/>
                      <a:pt x="132271" y="821608"/>
                      <a:pt x="132462" y="821612"/>
                    </a:cubicBezTo>
                    <a:cubicBezTo>
                      <a:pt x="132654" y="821612"/>
                      <a:pt x="132948" y="820798"/>
                      <a:pt x="133101" y="819791"/>
                    </a:cubicBezTo>
                    <a:cubicBezTo>
                      <a:pt x="133300" y="818785"/>
                      <a:pt x="133836" y="817685"/>
                      <a:pt x="134415" y="817304"/>
                    </a:cubicBezTo>
                    <a:cubicBezTo>
                      <a:pt x="134946" y="816924"/>
                      <a:pt x="135383" y="816161"/>
                      <a:pt x="135387" y="815631"/>
                    </a:cubicBezTo>
                    <a:cubicBezTo>
                      <a:pt x="135391" y="815054"/>
                      <a:pt x="135926" y="814101"/>
                      <a:pt x="136603" y="813481"/>
                    </a:cubicBezTo>
                    <a:cubicBezTo>
                      <a:pt x="137280" y="812863"/>
                      <a:pt x="137813" y="812050"/>
                      <a:pt x="137817" y="811714"/>
                    </a:cubicBezTo>
                    <a:cubicBezTo>
                      <a:pt x="137823" y="810803"/>
                      <a:pt x="140211" y="805923"/>
                      <a:pt x="140790" y="805543"/>
                    </a:cubicBezTo>
                    <a:cubicBezTo>
                      <a:pt x="141079" y="805402"/>
                      <a:pt x="141808" y="804158"/>
                      <a:pt x="142491" y="802821"/>
                    </a:cubicBezTo>
                    <a:cubicBezTo>
                      <a:pt x="143661" y="800382"/>
                      <a:pt x="144633" y="798661"/>
                      <a:pt x="145117" y="798184"/>
                    </a:cubicBezTo>
                    <a:cubicBezTo>
                      <a:pt x="145505" y="797804"/>
                      <a:pt x="146573" y="796083"/>
                      <a:pt x="146866" y="795317"/>
                    </a:cubicBezTo>
                    <a:cubicBezTo>
                      <a:pt x="147060" y="794933"/>
                      <a:pt x="147403" y="794026"/>
                      <a:pt x="147745" y="793260"/>
                    </a:cubicBezTo>
                    <a:cubicBezTo>
                      <a:pt x="148038" y="792543"/>
                      <a:pt x="148475" y="791969"/>
                      <a:pt x="148763" y="791973"/>
                    </a:cubicBezTo>
                    <a:cubicBezTo>
                      <a:pt x="149051" y="791973"/>
                      <a:pt x="149537" y="791259"/>
                      <a:pt x="149926" y="790395"/>
                    </a:cubicBezTo>
                    <a:cubicBezTo>
                      <a:pt x="150268" y="789582"/>
                      <a:pt x="150852" y="788628"/>
                      <a:pt x="151141" y="788388"/>
                    </a:cubicBezTo>
                    <a:cubicBezTo>
                      <a:pt x="151866" y="787721"/>
                      <a:pt x="152644" y="786434"/>
                      <a:pt x="153862" y="783947"/>
                    </a:cubicBezTo>
                    <a:cubicBezTo>
                      <a:pt x="154398" y="782847"/>
                      <a:pt x="155030" y="781936"/>
                      <a:pt x="155221" y="781940"/>
                    </a:cubicBezTo>
                    <a:cubicBezTo>
                      <a:pt x="155413" y="781940"/>
                      <a:pt x="155850" y="781222"/>
                      <a:pt x="156241" y="780362"/>
                    </a:cubicBezTo>
                    <a:cubicBezTo>
                      <a:pt x="156631" y="779549"/>
                      <a:pt x="157410" y="778166"/>
                      <a:pt x="157992" y="777402"/>
                    </a:cubicBezTo>
                    <a:cubicBezTo>
                      <a:pt x="158574" y="776588"/>
                      <a:pt x="159205" y="775634"/>
                      <a:pt x="159400" y="775251"/>
                    </a:cubicBezTo>
                    <a:cubicBezTo>
                      <a:pt x="159547" y="774868"/>
                      <a:pt x="160130" y="773865"/>
                      <a:pt x="160616" y="773101"/>
                    </a:cubicBezTo>
                    <a:cubicBezTo>
                      <a:pt x="161150" y="772287"/>
                      <a:pt x="161590" y="771283"/>
                      <a:pt x="161593" y="770851"/>
                    </a:cubicBezTo>
                    <a:cubicBezTo>
                      <a:pt x="161644" y="770421"/>
                      <a:pt x="162131" y="769510"/>
                      <a:pt x="162759" y="768891"/>
                    </a:cubicBezTo>
                    <a:cubicBezTo>
                      <a:pt x="164210" y="767366"/>
                      <a:pt x="165518" y="765745"/>
                      <a:pt x="165521" y="765408"/>
                    </a:cubicBezTo>
                    <a:cubicBezTo>
                      <a:pt x="165528" y="764545"/>
                      <a:pt x="167570" y="761055"/>
                      <a:pt x="168390" y="760438"/>
                    </a:cubicBezTo>
                    <a:cubicBezTo>
                      <a:pt x="168968" y="760057"/>
                      <a:pt x="169405" y="759486"/>
                      <a:pt x="169408" y="759150"/>
                    </a:cubicBezTo>
                    <a:cubicBezTo>
                      <a:pt x="169410" y="758813"/>
                      <a:pt x="169700" y="758527"/>
                      <a:pt x="170037" y="758530"/>
                    </a:cubicBezTo>
                    <a:cubicBezTo>
                      <a:pt x="170324" y="758533"/>
                      <a:pt x="170905" y="757816"/>
                      <a:pt x="171296" y="756955"/>
                    </a:cubicBezTo>
                    <a:cubicBezTo>
                      <a:pt x="171686" y="756142"/>
                      <a:pt x="173141" y="754138"/>
                      <a:pt x="174496" y="752564"/>
                    </a:cubicBezTo>
                    <a:cubicBezTo>
                      <a:pt x="175900" y="750989"/>
                      <a:pt x="177307" y="749032"/>
                      <a:pt x="177650" y="748219"/>
                    </a:cubicBezTo>
                    <a:cubicBezTo>
                      <a:pt x="177992" y="747406"/>
                      <a:pt x="178767" y="746549"/>
                      <a:pt x="179296" y="746312"/>
                    </a:cubicBezTo>
                    <a:cubicBezTo>
                      <a:pt x="179826" y="746077"/>
                      <a:pt x="180986" y="744933"/>
                      <a:pt x="181907" y="743740"/>
                    </a:cubicBezTo>
                    <a:cubicBezTo>
                      <a:pt x="182779" y="742546"/>
                      <a:pt x="184814" y="740161"/>
                      <a:pt x="186363" y="738444"/>
                    </a:cubicBezTo>
                    <a:cubicBezTo>
                      <a:pt x="187960" y="736680"/>
                      <a:pt x="189366" y="734722"/>
                      <a:pt x="189516" y="734052"/>
                    </a:cubicBezTo>
                    <a:cubicBezTo>
                      <a:pt x="189712" y="733382"/>
                      <a:pt x="190294" y="732715"/>
                      <a:pt x="190870" y="732574"/>
                    </a:cubicBezTo>
                    <a:cubicBezTo>
                      <a:pt x="191447" y="732433"/>
                      <a:pt x="191738" y="732197"/>
                      <a:pt x="191595" y="732051"/>
                    </a:cubicBezTo>
                    <a:cubicBezTo>
                      <a:pt x="191261" y="731714"/>
                      <a:pt x="192230" y="730521"/>
                      <a:pt x="196681" y="725851"/>
                    </a:cubicBezTo>
                    <a:cubicBezTo>
                      <a:pt x="198180" y="724229"/>
                      <a:pt x="199440" y="722703"/>
                      <a:pt x="199442" y="722463"/>
                    </a:cubicBezTo>
                    <a:cubicBezTo>
                      <a:pt x="199443" y="722222"/>
                      <a:pt x="200315" y="721173"/>
                      <a:pt x="201379" y="720125"/>
                    </a:cubicBezTo>
                    <a:cubicBezTo>
                      <a:pt x="202395" y="719077"/>
                      <a:pt x="203267" y="718027"/>
                      <a:pt x="203316" y="717834"/>
                    </a:cubicBezTo>
                    <a:cubicBezTo>
                      <a:pt x="203317" y="717644"/>
                      <a:pt x="203851" y="716974"/>
                      <a:pt x="204528" y="716357"/>
                    </a:cubicBezTo>
                    <a:cubicBezTo>
                      <a:pt x="205203" y="715736"/>
                      <a:pt x="205737" y="715069"/>
                      <a:pt x="205739" y="714782"/>
                    </a:cubicBezTo>
                    <a:cubicBezTo>
                      <a:pt x="205740" y="714543"/>
                      <a:pt x="206853" y="713302"/>
                      <a:pt x="208159" y="712015"/>
                    </a:cubicBezTo>
                    <a:cubicBezTo>
                      <a:pt x="209513" y="710730"/>
                      <a:pt x="210579" y="709490"/>
                      <a:pt x="210580" y="709250"/>
                    </a:cubicBezTo>
                    <a:cubicBezTo>
                      <a:pt x="210582" y="709009"/>
                      <a:pt x="211261" y="708056"/>
                      <a:pt x="212035" y="707149"/>
                    </a:cubicBezTo>
                    <a:cubicBezTo>
                      <a:pt x="212859" y="706291"/>
                      <a:pt x="213489" y="705335"/>
                      <a:pt x="213491" y="705094"/>
                    </a:cubicBezTo>
                    <a:cubicBezTo>
                      <a:pt x="213493" y="704808"/>
                      <a:pt x="213831" y="704618"/>
                      <a:pt x="214214" y="704621"/>
                    </a:cubicBezTo>
                    <a:cubicBezTo>
                      <a:pt x="214598" y="704624"/>
                      <a:pt x="214935" y="704434"/>
                      <a:pt x="214938" y="704193"/>
                    </a:cubicBezTo>
                    <a:cubicBezTo>
                      <a:pt x="214939" y="703954"/>
                      <a:pt x="215472" y="703286"/>
                      <a:pt x="216149" y="702667"/>
                    </a:cubicBezTo>
                    <a:cubicBezTo>
                      <a:pt x="216777" y="702049"/>
                      <a:pt x="217360" y="701282"/>
                      <a:pt x="217361" y="700996"/>
                    </a:cubicBezTo>
                    <a:cubicBezTo>
                      <a:pt x="217363" y="700709"/>
                      <a:pt x="217897" y="699992"/>
                      <a:pt x="218573" y="699372"/>
                    </a:cubicBezTo>
                    <a:cubicBezTo>
                      <a:pt x="219250" y="698754"/>
                      <a:pt x="219784" y="697990"/>
                      <a:pt x="219786" y="697604"/>
                    </a:cubicBezTo>
                    <a:cubicBezTo>
                      <a:pt x="219788" y="697270"/>
                      <a:pt x="220030" y="696984"/>
                      <a:pt x="220271" y="696984"/>
                    </a:cubicBezTo>
                    <a:cubicBezTo>
                      <a:pt x="220559" y="696987"/>
                      <a:pt x="220753" y="696653"/>
                      <a:pt x="220757" y="696271"/>
                    </a:cubicBezTo>
                    <a:cubicBezTo>
                      <a:pt x="220759" y="695837"/>
                      <a:pt x="221099" y="695407"/>
                      <a:pt x="221484" y="695267"/>
                    </a:cubicBezTo>
                    <a:cubicBezTo>
                      <a:pt x="221869" y="695076"/>
                      <a:pt x="222209" y="694600"/>
                      <a:pt x="222213" y="694120"/>
                    </a:cubicBezTo>
                    <a:cubicBezTo>
                      <a:pt x="222216" y="693593"/>
                      <a:pt x="222460" y="693066"/>
                      <a:pt x="222701" y="692923"/>
                    </a:cubicBezTo>
                    <a:cubicBezTo>
                      <a:pt x="222991" y="692782"/>
                      <a:pt x="223186" y="692256"/>
                      <a:pt x="223191" y="691777"/>
                    </a:cubicBezTo>
                    <a:cubicBezTo>
                      <a:pt x="223194" y="691296"/>
                      <a:pt x="223535" y="690627"/>
                      <a:pt x="223921" y="690293"/>
                    </a:cubicBezTo>
                    <a:cubicBezTo>
                      <a:pt x="224307" y="689959"/>
                      <a:pt x="224650" y="689193"/>
                      <a:pt x="224653" y="688570"/>
                    </a:cubicBezTo>
                    <a:cubicBezTo>
                      <a:pt x="224658" y="687947"/>
                      <a:pt x="224902" y="687420"/>
                      <a:pt x="225143" y="687422"/>
                    </a:cubicBezTo>
                    <a:cubicBezTo>
                      <a:pt x="225430" y="687422"/>
                      <a:pt x="225626" y="686803"/>
                      <a:pt x="225632" y="686033"/>
                    </a:cubicBezTo>
                    <a:cubicBezTo>
                      <a:pt x="225638" y="685217"/>
                      <a:pt x="225836" y="684499"/>
                      <a:pt x="226078" y="684310"/>
                    </a:cubicBezTo>
                    <a:cubicBezTo>
                      <a:pt x="226801" y="683882"/>
                      <a:pt x="228069" y="681155"/>
                      <a:pt x="228077" y="680003"/>
                    </a:cubicBezTo>
                    <a:cubicBezTo>
                      <a:pt x="228082" y="679380"/>
                      <a:pt x="228424" y="678662"/>
                      <a:pt x="228810" y="678329"/>
                    </a:cubicBezTo>
                    <a:cubicBezTo>
                      <a:pt x="229196" y="677995"/>
                      <a:pt x="229539" y="677136"/>
                      <a:pt x="229545" y="676416"/>
                    </a:cubicBezTo>
                    <a:cubicBezTo>
                      <a:pt x="229551" y="675745"/>
                      <a:pt x="229699" y="674975"/>
                      <a:pt x="229940" y="674786"/>
                    </a:cubicBezTo>
                    <a:cubicBezTo>
                      <a:pt x="230134" y="674595"/>
                      <a:pt x="230283" y="673972"/>
                      <a:pt x="230335" y="673399"/>
                    </a:cubicBezTo>
                    <a:cubicBezTo>
                      <a:pt x="230446" y="671430"/>
                      <a:pt x="231138" y="668747"/>
                      <a:pt x="231569" y="668752"/>
                    </a:cubicBezTo>
                    <a:cubicBezTo>
                      <a:pt x="231810" y="668752"/>
                      <a:pt x="232010" y="667603"/>
                      <a:pt x="232021" y="666210"/>
                    </a:cubicBezTo>
                    <a:cubicBezTo>
                      <a:pt x="232031" y="664867"/>
                      <a:pt x="232381" y="663094"/>
                      <a:pt x="232769" y="662327"/>
                    </a:cubicBezTo>
                    <a:cubicBezTo>
                      <a:pt x="233160" y="661611"/>
                      <a:pt x="233503" y="660558"/>
                      <a:pt x="233506" y="660077"/>
                    </a:cubicBezTo>
                    <a:cubicBezTo>
                      <a:pt x="233510" y="659597"/>
                      <a:pt x="233705" y="659118"/>
                      <a:pt x="233946" y="658977"/>
                    </a:cubicBezTo>
                    <a:cubicBezTo>
                      <a:pt x="234140" y="658834"/>
                      <a:pt x="234484" y="657685"/>
                      <a:pt x="234638" y="656438"/>
                    </a:cubicBezTo>
                    <a:cubicBezTo>
                      <a:pt x="234790" y="655192"/>
                      <a:pt x="235135" y="654091"/>
                      <a:pt x="235424" y="653994"/>
                    </a:cubicBezTo>
                    <a:cubicBezTo>
                      <a:pt x="235712" y="653901"/>
                      <a:pt x="235957" y="653184"/>
                      <a:pt x="235963" y="652464"/>
                    </a:cubicBezTo>
                    <a:cubicBezTo>
                      <a:pt x="235969" y="651694"/>
                      <a:pt x="236166" y="650978"/>
                      <a:pt x="236407" y="650787"/>
                    </a:cubicBezTo>
                    <a:cubicBezTo>
                      <a:pt x="236648" y="650644"/>
                      <a:pt x="237042" y="649351"/>
                      <a:pt x="237197" y="647912"/>
                    </a:cubicBezTo>
                    <a:cubicBezTo>
                      <a:pt x="237399" y="646475"/>
                      <a:pt x="237744" y="645278"/>
                      <a:pt x="237936" y="645278"/>
                    </a:cubicBezTo>
                    <a:cubicBezTo>
                      <a:pt x="238320" y="645282"/>
                      <a:pt x="239501" y="641355"/>
                      <a:pt x="239315" y="640632"/>
                    </a:cubicBezTo>
                    <a:cubicBezTo>
                      <a:pt x="239270" y="640200"/>
                      <a:pt x="239762" y="638716"/>
                      <a:pt x="240442" y="637472"/>
                    </a:cubicBezTo>
                    <a:cubicBezTo>
                      <a:pt x="240686" y="637042"/>
                      <a:pt x="241031" y="635652"/>
                      <a:pt x="241232" y="634502"/>
                    </a:cubicBezTo>
                    <a:cubicBezTo>
                      <a:pt x="241385" y="633302"/>
                      <a:pt x="241730" y="632202"/>
                      <a:pt x="241923" y="632059"/>
                    </a:cubicBezTo>
                    <a:cubicBezTo>
                      <a:pt x="242164" y="631919"/>
                      <a:pt x="242360" y="631295"/>
                      <a:pt x="242365" y="630672"/>
                    </a:cubicBezTo>
                    <a:cubicBezTo>
                      <a:pt x="242370" y="630047"/>
                      <a:pt x="242566" y="629426"/>
                      <a:pt x="242807" y="629283"/>
                    </a:cubicBezTo>
                    <a:cubicBezTo>
                      <a:pt x="243049" y="629092"/>
                      <a:pt x="243392" y="628135"/>
                      <a:pt x="243592" y="627079"/>
                    </a:cubicBezTo>
                    <a:cubicBezTo>
                      <a:pt x="243792" y="626026"/>
                      <a:pt x="244135" y="625069"/>
                      <a:pt x="244376" y="624880"/>
                    </a:cubicBezTo>
                    <a:cubicBezTo>
                      <a:pt x="244617" y="624735"/>
                      <a:pt x="244815" y="624066"/>
                      <a:pt x="244819" y="623346"/>
                    </a:cubicBezTo>
                    <a:cubicBezTo>
                      <a:pt x="244824" y="622626"/>
                      <a:pt x="245168" y="621619"/>
                      <a:pt x="245555" y="621143"/>
                    </a:cubicBezTo>
                    <a:cubicBezTo>
                      <a:pt x="245944" y="620619"/>
                      <a:pt x="246288" y="619612"/>
                      <a:pt x="246293" y="618893"/>
                    </a:cubicBezTo>
                    <a:cubicBezTo>
                      <a:pt x="246297" y="618173"/>
                      <a:pt x="246544" y="617407"/>
                      <a:pt x="246784" y="617264"/>
                    </a:cubicBezTo>
                    <a:cubicBezTo>
                      <a:pt x="247074" y="617123"/>
                      <a:pt x="247270" y="616453"/>
                      <a:pt x="247275" y="615780"/>
                    </a:cubicBezTo>
                    <a:cubicBezTo>
                      <a:pt x="247282" y="615060"/>
                      <a:pt x="247573" y="614630"/>
                      <a:pt x="248004" y="614633"/>
                    </a:cubicBezTo>
                    <a:cubicBezTo>
                      <a:pt x="248437" y="614636"/>
                      <a:pt x="248722" y="615072"/>
                      <a:pt x="248716" y="615792"/>
                    </a:cubicBezTo>
                    <a:cubicBezTo>
                      <a:pt x="248711" y="616461"/>
                      <a:pt x="248898" y="617088"/>
                      <a:pt x="249137" y="617281"/>
                    </a:cubicBezTo>
                    <a:cubicBezTo>
                      <a:pt x="249424" y="617427"/>
                      <a:pt x="249898" y="618153"/>
                      <a:pt x="250277" y="618875"/>
                    </a:cubicBezTo>
                    <a:cubicBezTo>
                      <a:pt x="250655" y="619598"/>
                      <a:pt x="251507" y="621237"/>
                      <a:pt x="252218" y="622489"/>
                    </a:cubicBezTo>
                    <a:cubicBezTo>
                      <a:pt x="252881" y="623741"/>
                      <a:pt x="253447" y="625137"/>
                      <a:pt x="253442" y="625570"/>
                    </a:cubicBezTo>
                    <a:cubicBezTo>
                      <a:pt x="253440" y="626003"/>
                      <a:pt x="253960" y="627062"/>
                      <a:pt x="254578" y="627882"/>
                    </a:cubicBezTo>
                    <a:cubicBezTo>
                      <a:pt x="255243" y="628750"/>
                      <a:pt x="255906" y="630005"/>
                      <a:pt x="256092" y="630725"/>
                    </a:cubicBezTo>
                    <a:cubicBezTo>
                      <a:pt x="256232" y="631398"/>
                      <a:pt x="256563" y="631978"/>
                      <a:pt x="256802" y="631980"/>
                    </a:cubicBezTo>
                    <a:cubicBezTo>
                      <a:pt x="257043" y="631980"/>
                      <a:pt x="257229" y="632750"/>
                      <a:pt x="257223" y="633663"/>
                    </a:cubicBezTo>
                    <a:cubicBezTo>
                      <a:pt x="257215" y="634575"/>
                      <a:pt x="257450" y="635345"/>
                      <a:pt x="257691" y="635345"/>
                    </a:cubicBezTo>
                    <a:cubicBezTo>
                      <a:pt x="257978" y="635348"/>
                      <a:pt x="258165" y="635974"/>
                      <a:pt x="258159" y="636740"/>
                    </a:cubicBezTo>
                    <a:cubicBezTo>
                      <a:pt x="258152" y="637701"/>
                      <a:pt x="258578" y="638519"/>
                      <a:pt x="259580" y="639345"/>
                    </a:cubicBezTo>
                    <a:cubicBezTo>
                      <a:pt x="261393" y="640893"/>
                      <a:pt x="262813" y="643544"/>
                      <a:pt x="263179" y="645946"/>
                    </a:cubicBezTo>
                    <a:cubicBezTo>
                      <a:pt x="263363" y="647005"/>
                      <a:pt x="263644" y="647871"/>
                      <a:pt x="263837" y="647871"/>
                    </a:cubicBezTo>
                    <a:cubicBezTo>
                      <a:pt x="264029" y="647874"/>
                      <a:pt x="264359" y="648643"/>
                      <a:pt x="264496" y="649556"/>
                    </a:cubicBezTo>
                    <a:cubicBezTo>
                      <a:pt x="264681" y="650469"/>
                      <a:pt x="265202" y="651435"/>
                      <a:pt x="265680" y="651724"/>
                    </a:cubicBezTo>
                    <a:cubicBezTo>
                      <a:pt x="266159" y="651970"/>
                      <a:pt x="266726" y="652983"/>
                      <a:pt x="266911" y="653992"/>
                    </a:cubicBezTo>
                    <a:cubicBezTo>
                      <a:pt x="267096" y="655001"/>
                      <a:pt x="267519" y="656153"/>
                      <a:pt x="267899" y="656589"/>
                    </a:cubicBezTo>
                    <a:cubicBezTo>
                      <a:pt x="268661" y="657459"/>
                      <a:pt x="268989" y="658518"/>
                      <a:pt x="269491" y="662073"/>
                    </a:cubicBezTo>
                    <a:cubicBezTo>
                      <a:pt x="269673" y="663371"/>
                      <a:pt x="270045" y="665054"/>
                      <a:pt x="270327" y="665777"/>
                    </a:cubicBezTo>
                    <a:cubicBezTo>
                      <a:pt x="270704" y="666690"/>
                      <a:pt x="270695" y="667940"/>
                      <a:pt x="270343" y="670095"/>
                    </a:cubicBezTo>
                    <a:cubicBezTo>
                      <a:pt x="269842" y="672781"/>
                      <a:pt x="269955" y="689819"/>
                      <a:pt x="270459" y="693137"/>
                    </a:cubicBezTo>
                    <a:cubicBezTo>
                      <a:pt x="270550" y="693760"/>
                      <a:pt x="270713" y="697602"/>
                      <a:pt x="270875" y="701683"/>
                    </a:cubicBezTo>
                    <a:cubicBezTo>
                      <a:pt x="271036" y="705764"/>
                      <a:pt x="271199" y="709750"/>
                      <a:pt x="271289" y="710566"/>
                    </a:cubicBezTo>
                    <a:cubicBezTo>
                      <a:pt x="271379" y="711336"/>
                      <a:pt x="271541" y="715464"/>
                      <a:pt x="271702" y="719689"/>
                    </a:cubicBezTo>
                    <a:cubicBezTo>
                      <a:pt x="271814" y="723914"/>
                      <a:pt x="272026" y="727708"/>
                      <a:pt x="272119" y="728092"/>
                    </a:cubicBezTo>
                    <a:cubicBezTo>
                      <a:pt x="272212" y="728476"/>
                      <a:pt x="272375" y="732464"/>
                      <a:pt x="272533" y="736975"/>
                    </a:cubicBezTo>
                    <a:cubicBezTo>
                      <a:pt x="272691" y="741440"/>
                      <a:pt x="272853" y="745665"/>
                      <a:pt x="272943" y="746337"/>
                    </a:cubicBezTo>
                    <a:cubicBezTo>
                      <a:pt x="273034" y="747010"/>
                      <a:pt x="273194" y="750995"/>
                      <a:pt x="273355" y="755220"/>
                    </a:cubicBezTo>
                    <a:cubicBezTo>
                      <a:pt x="273468" y="759446"/>
                      <a:pt x="273678" y="763430"/>
                      <a:pt x="273769" y="764104"/>
                    </a:cubicBezTo>
                    <a:cubicBezTo>
                      <a:pt x="273860" y="764777"/>
                      <a:pt x="274071" y="768665"/>
                      <a:pt x="274185" y="772746"/>
                    </a:cubicBezTo>
                    <a:cubicBezTo>
                      <a:pt x="274347" y="776828"/>
                      <a:pt x="274508" y="780813"/>
                      <a:pt x="274599" y="781629"/>
                    </a:cubicBezTo>
                    <a:cubicBezTo>
                      <a:pt x="274689" y="782399"/>
                      <a:pt x="274850" y="786528"/>
                      <a:pt x="275011" y="790752"/>
                    </a:cubicBezTo>
                    <a:cubicBezTo>
                      <a:pt x="275123" y="794977"/>
                      <a:pt x="275333" y="798962"/>
                      <a:pt x="275425" y="799635"/>
                    </a:cubicBezTo>
                    <a:cubicBezTo>
                      <a:pt x="275515" y="800308"/>
                      <a:pt x="275680" y="804054"/>
                      <a:pt x="275842" y="808038"/>
                    </a:cubicBezTo>
                    <a:cubicBezTo>
                      <a:pt x="276280" y="820043"/>
                      <a:pt x="276652" y="821726"/>
                      <a:pt x="279100" y="821743"/>
                    </a:cubicBezTo>
                    <a:cubicBezTo>
                      <a:pt x="279772" y="821749"/>
                      <a:pt x="280682" y="821948"/>
                      <a:pt x="281160" y="822191"/>
                    </a:cubicBezTo>
                    <a:cubicBezTo>
                      <a:pt x="281590" y="822434"/>
                      <a:pt x="282308" y="822776"/>
                      <a:pt x="282739" y="822876"/>
                    </a:cubicBezTo>
                    <a:cubicBezTo>
                      <a:pt x="283697" y="823165"/>
                      <a:pt x="284474" y="828406"/>
                      <a:pt x="287312" y="853242"/>
                    </a:cubicBezTo>
                    <a:cubicBezTo>
                      <a:pt x="287537" y="855355"/>
                      <a:pt x="287858" y="857421"/>
                      <a:pt x="287998" y="857807"/>
                    </a:cubicBezTo>
                    <a:cubicBezTo>
                      <a:pt x="288188" y="858191"/>
                      <a:pt x="288213" y="861216"/>
                      <a:pt x="288189" y="864481"/>
                    </a:cubicBezTo>
                    <a:cubicBezTo>
                      <a:pt x="288053" y="869855"/>
                      <a:pt x="287952" y="870576"/>
                      <a:pt x="286884" y="872103"/>
                    </a:cubicBezTo>
                    <a:cubicBezTo>
                      <a:pt x="286253" y="873010"/>
                      <a:pt x="285238" y="874011"/>
                      <a:pt x="284660" y="874295"/>
                    </a:cubicBezTo>
                    <a:cubicBezTo>
                      <a:pt x="283600" y="874815"/>
                      <a:pt x="280772" y="880793"/>
                      <a:pt x="278564" y="887209"/>
                    </a:cubicBezTo>
                    <a:cubicBezTo>
                      <a:pt x="278123" y="888453"/>
                      <a:pt x="277486" y="890080"/>
                      <a:pt x="277098" y="890749"/>
                    </a:cubicBezTo>
                    <a:cubicBezTo>
                      <a:pt x="276415" y="892040"/>
                      <a:pt x="272782" y="903003"/>
                      <a:pt x="271892" y="906405"/>
                    </a:cubicBezTo>
                    <a:cubicBezTo>
                      <a:pt x="271597" y="907459"/>
                      <a:pt x="271154" y="908848"/>
                      <a:pt x="270910" y="909519"/>
                    </a:cubicBezTo>
                    <a:cubicBezTo>
                      <a:pt x="270617" y="910189"/>
                      <a:pt x="270249" y="914408"/>
                      <a:pt x="270119" y="918920"/>
                    </a:cubicBezTo>
                    <a:lnTo>
                      <a:pt x="269770" y="927077"/>
                    </a:lnTo>
                    <a:lnTo>
                      <a:pt x="271097" y="929488"/>
                    </a:lnTo>
                    <a:cubicBezTo>
                      <a:pt x="271807" y="930790"/>
                      <a:pt x="272613" y="932185"/>
                      <a:pt x="272946" y="932575"/>
                    </a:cubicBezTo>
                    <a:cubicBezTo>
                      <a:pt x="273231" y="932958"/>
                      <a:pt x="273799" y="933923"/>
                      <a:pt x="274177" y="934743"/>
                    </a:cubicBezTo>
                    <a:cubicBezTo>
                      <a:pt x="274556" y="935512"/>
                      <a:pt x="275599" y="937154"/>
                      <a:pt x="276502" y="938313"/>
                    </a:cubicBezTo>
                    <a:cubicBezTo>
                      <a:pt x="278595" y="941016"/>
                      <a:pt x="281670" y="947185"/>
                      <a:pt x="282037" y="949443"/>
                    </a:cubicBezTo>
                    <a:cubicBezTo>
                      <a:pt x="282265" y="951027"/>
                      <a:pt x="282782" y="952519"/>
                      <a:pt x="283680" y="954350"/>
                    </a:cubicBezTo>
                    <a:cubicBezTo>
                      <a:pt x="283868" y="954784"/>
                      <a:pt x="283996" y="956945"/>
                      <a:pt x="283932" y="959152"/>
                    </a:cubicBezTo>
                    <a:cubicBezTo>
                      <a:pt x="283694" y="965439"/>
                      <a:pt x="285407" y="967467"/>
                      <a:pt x="289117" y="965527"/>
                    </a:cubicBezTo>
                    <a:lnTo>
                      <a:pt x="290755" y="964629"/>
                    </a:lnTo>
                    <a:lnTo>
                      <a:pt x="290796" y="959251"/>
                    </a:lnTo>
                    <a:cubicBezTo>
                      <a:pt x="290818" y="956276"/>
                      <a:pt x="291031" y="953447"/>
                      <a:pt x="291322" y="952967"/>
                    </a:cubicBezTo>
                    <a:cubicBezTo>
                      <a:pt x="291565" y="952536"/>
                      <a:pt x="292103" y="951293"/>
                      <a:pt x="292542" y="950240"/>
                    </a:cubicBezTo>
                    <a:cubicBezTo>
                      <a:pt x="292983" y="949189"/>
                      <a:pt x="293568" y="947992"/>
                      <a:pt x="293809" y="947609"/>
                    </a:cubicBezTo>
                    <a:cubicBezTo>
                      <a:pt x="294005" y="947228"/>
                      <a:pt x="294541" y="946223"/>
                      <a:pt x="294978" y="945412"/>
                    </a:cubicBezTo>
                    <a:cubicBezTo>
                      <a:pt x="295416" y="944598"/>
                      <a:pt x="296628" y="943118"/>
                      <a:pt x="297642" y="942116"/>
                    </a:cubicBezTo>
                    <a:cubicBezTo>
                      <a:pt x="298706" y="941068"/>
                      <a:pt x="299579" y="939971"/>
                      <a:pt x="299580" y="939685"/>
                    </a:cubicBezTo>
                    <a:cubicBezTo>
                      <a:pt x="299591" y="938245"/>
                      <a:pt x="305576" y="940255"/>
                      <a:pt x="309013" y="942826"/>
                    </a:cubicBezTo>
                    <a:cubicBezTo>
                      <a:pt x="309825" y="943458"/>
                      <a:pt x="310636" y="943993"/>
                      <a:pt x="310781" y="943993"/>
                    </a:cubicBezTo>
                    <a:cubicBezTo>
                      <a:pt x="311644" y="943998"/>
                      <a:pt x="312985" y="944537"/>
                      <a:pt x="312983" y="944874"/>
                    </a:cubicBezTo>
                    <a:cubicBezTo>
                      <a:pt x="312980" y="945064"/>
                      <a:pt x="313699" y="945407"/>
                      <a:pt x="314609" y="945558"/>
                    </a:cubicBezTo>
                    <a:cubicBezTo>
                      <a:pt x="315520" y="945758"/>
                      <a:pt x="316763" y="946439"/>
                      <a:pt x="317381" y="947065"/>
                    </a:cubicBezTo>
                    <a:cubicBezTo>
                      <a:pt x="318001" y="947744"/>
                      <a:pt x="318717" y="948276"/>
                      <a:pt x="319004" y="948280"/>
                    </a:cubicBezTo>
                    <a:cubicBezTo>
                      <a:pt x="319293" y="948280"/>
                      <a:pt x="319914" y="948718"/>
                      <a:pt x="320389" y="949248"/>
                    </a:cubicBezTo>
                    <a:cubicBezTo>
                      <a:pt x="320866" y="949781"/>
                      <a:pt x="321535" y="950217"/>
                      <a:pt x="321871" y="950219"/>
                    </a:cubicBezTo>
                    <a:cubicBezTo>
                      <a:pt x="322207" y="950222"/>
                      <a:pt x="322969" y="950804"/>
                      <a:pt x="323589" y="951527"/>
                    </a:cubicBezTo>
                    <a:cubicBezTo>
                      <a:pt x="324206" y="952303"/>
                      <a:pt x="325256" y="953171"/>
                      <a:pt x="325877" y="953513"/>
                    </a:cubicBezTo>
                    <a:cubicBezTo>
                      <a:pt x="326547" y="953853"/>
                      <a:pt x="328167" y="955498"/>
                      <a:pt x="329450" y="957092"/>
                    </a:cubicBezTo>
                    <a:cubicBezTo>
                      <a:pt x="332066" y="960374"/>
                      <a:pt x="335781" y="964243"/>
                      <a:pt x="336309" y="964246"/>
                    </a:cubicBezTo>
                    <a:cubicBezTo>
                      <a:pt x="336502" y="964248"/>
                      <a:pt x="336978" y="964827"/>
                      <a:pt x="337307" y="965597"/>
                    </a:cubicBezTo>
                    <a:cubicBezTo>
                      <a:pt x="338207" y="967382"/>
                      <a:pt x="340206" y="969556"/>
                      <a:pt x="340973" y="969562"/>
                    </a:cubicBezTo>
                    <a:cubicBezTo>
                      <a:pt x="341309" y="969562"/>
                      <a:pt x="341595" y="969902"/>
                      <a:pt x="341593" y="970284"/>
                    </a:cubicBezTo>
                    <a:cubicBezTo>
                      <a:pt x="341589" y="970668"/>
                      <a:pt x="342304" y="971300"/>
                      <a:pt x="343166" y="971642"/>
                    </a:cubicBezTo>
                    <a:cubicBezTo>
                      <a:pt x="343979" y="972032"/>
                      <a:pt x="345030" y="972711"/>
                      <a:pt x="345411" y="973147"/>
                    </a:cubicBezTo>
                    <a:cubicBezTo>
                      <a:pt x="345791" y="973629"/>
                      <a:pt x="346506" y="974211"/>
                      <a:pt x="347081" y="974454"/>
                    </a:cubicBezTo>
                    <a:cubicBezTo>
                      <a:pt x="348133" y="974943"/>
                      <a:pt x="349805" y="975964"/>
                      <a:pt x="350186" y="976396"/>
                    </a:cubicBezTo>
                    <a:cubicBezTo>
                      <a:pt x="350568" y="976783"/>
                      <a:pt x="353869" y="978295"/>
                      <a:pt x="354444" y="978301"/>
                    </a:cubicBezTo>
                    <a:cubicBezTo>
                      <a:pt x="354733" y="978305"/>
                      <a:pt x="354971" y="978498"/>
                      <a:pt x="354969" y="978785"/>
                    </a:cubicBezTo>
                    <a:cubicBezTo>
                      <a:pt x="354966" y="979074"/>
                      <a:pt x="359188" y="979296"/>
                      <a:pt x="366676" y="979352"/>
                    </a:cubicBezTo>
                    <a:cubicBezTo>
                      <a:pt x="374020" y="979408"/>
                      <a:pt x="378532" y="979250"/>
                      <a:pt x="378726" y="978963"/>
                    </a:cubicBezTo>
                    <a:cubicBezTo>
                      <a:pt x="378921" y="978675"/>
                      <a:pt x="381418" y="978503"/>
                      <a:pt x="384634" y="978527"/>
                    </a:cubicBezTo>
                    <a:cubicBezTo>
                      <a:pt x="389818" y="978565"/>
                      <a:pt x="391068" y="978380"/>
                      <a:pt x="400829" y="976008"/>
                    </a:cubicBezTo>
                    <a:cubicBezTo>
                      <a:pt x="406647" y="974609"/>
                      <a:pt x="411936" y="973257"/>
                      <a:pt x="412610" y="972927"/>
                    </a:cubicBezTo>
                    <a:cubicBezTo>
                      <a:pt x="414394" y="972076"/>
                      <a:pt x="415996" y="969402"/>
                      <a:pt x="416014" y="967241"/>
                    </a:cubicBezTo>
                    <a:cubicBezTo>
                      <a:pt x="416030" y="965130"/>
                      <a:pt x="414885" y="964114"/>
                      <a:pt x="411913" y="963611"/>
                    </a:cubicBezTo>
                    <a:cubicBezTo>
                      <a:pt x="410043" y="963309"/>
                      <a:pt x="408320" y="962672"/>
                      <a:pt x="406934" y="961846"/>
                    </a:cubicBezTo>
                    <a:cubicBezTo>
                      <a:pt x="406553" y="961603"/>
                      <a:pt x="405883" y="961261"/>
                      <a:pt x="405499" y="961115"/>
                    </a:cubicBezTo>
                    <a:cubicBezTo>
                      <a:pt x="405117" y="960968"/>
                      <a:pt x="403777" y="960334"/>
                      <a:pt x="402535" y="959652"/>
                    </a:cubicBezTo>
                    <a:cubicBezTo>
                      <a:pt x="401244" y="959020"/>
                      <a:pt x="399711" y="958479"/>
                      <a:pt x="399088" y="958475"/>
                    </a:cubicBezTo>
                    <a:cubicBezTo>
                      <a:pt x="398415" y="958470"/>
                      <a:pt x="397745" y="958274"/>
                      <a:pt x="397603" y="957985"/>
                    </a:cubicBezTo>
                    <a:cubicBezTo>
                      <a:pt x="397461" y="957742"/>
                      <a:pt x="396695" y="957495"/>
                      <a:pt x="395975" y="957493"/>
                    </a:cubicBezTo>
                    <a:cubicBezTo>
                      <a:pt x="395207" y="957487"/>
                      <a:pt x="394345" y="957144"/>
                      <a:pt x="394013" y="956758"/>
                    </a:cubicBezTo>
                    <a:cubicBezTo>
                      <a:pt x="393680" y="956322"/>
                      <a:pt x="392626" y="956027"/>
                      <a:pt x="391570" y="956019"/>
                    </a:cubicBezTo>
                    <a:cubicBezTo>
                      <a:pt x="390562" y="956012"/>
                      <a:pt x="389604" y="955764"/>
                      <a:pt x="389462" y="955523"/>
                    </a:cubicBezTo>
                    <a:cubicBezTo>
                      <a:pt x="389320" y="955234"/>
                      <a:pt x="388218" y="955035"/>
                      <a:pt x="387113" y="955026"/>
                    </a:cubicBezTo>
                    <a:cubicBezTo>
                      <a:pt x="385818" y="955018"/>
                      <a:pt x="384812" y="954722"/>
                      <a:pt x="384431" y="954286"/>
                    </a:cubicBezTo>
                    <a:cubicBezTo>
                      <a:pt x="384098" y="953850"/>
                      <a:pt x="383045" y="953555"/>
                      <a:pt x="381989" y="953549"/>
                    </a:cubicBezTo>
                    <a:cubicBezTo>
                      <a:pt x="380981" y="953540"/>
                      <a:pt x="380023" y="953294"/>
                      <a:pt x="379880" y="953051"/>
                    </a:cubicBezTo>
                    <a:cubicBezTo>
                      <a:pt x="379738" y="952762"/>
                      <a:pt x="378875" y="952565"/>
                      <a:pt x="378011" y="952557"/>
                    </a:cubicBezTo>
                    <a:cubicBezTo>
                      <a:pt x="377101" y="952551"/>
                      <a:pt x="376143" y="952208"/>
                      <a:pt x="375809" y="951822"/>
                    </a:cubicBezTo>
                    <a:cubicBezTo>
                      <a:pt x="375477" y="951436"/>
                      <a:pt x="374951" y="951093"/>
                      <a:pt x="374663" y="951093"/>
                    </a:cubicBezTo>
                    <a:cubicBezTo>
                      <a:pt x="371879" y="951074"/>
                      <a:pt x="366686" y="945801"/>
                      <a:pt x="363896" y="940164"/>
                    </a:cubicBezTo>
                    <a:cubicBezTo>
                      <a:pt x="362854" y="938140"/>
                      <a:pt x="361718" y="936115"/>
                      <a:pt x="361338" y="935679"/>
                    </a:cubicBezTo>
                    <a:cubicBezTo>
                      <a:pt x="360957" y="935246"/>
                      <a:pt x="360483" y="934330"/>
                      <a:pt x="360345" y="933561"/>
                    </a:cubicBezTo>
                    <a:cubicBezTo>
                      <a:pt x="360158" y="932838"/>
                      <a:pt x="359826" y="932262"/>
                      <a:pt x="359635" y="932258"/>
                    </a:cubicBezTo>
                    <a:cubicBezTo>
                      <a:pt x="359443" y="932258"/>
                      <a:pt x="359109" y="931872"/>
                      <a:pt x="358968" y="931390"/>
                    </a:cubicBezTo>
                    <a:cubicBezTo>
                      <a:pt x="358545" y="930284"/>
                      <a:pt x="357503" y="928452"/>
                      <a:pt x="356836" y="927774"/>
                    </a:cubicBezTo>
                    <a:cubicBezTo>
                      <a:pt x="356550" y="927483"/>
                      <a:pt x="356314" y="926954"/>
                      <a:pt x="356317" y="926570"/>
                    </a:cubicBezTo>
                    <a:cubicBezTo>
                      <a:pt x="356320" y="926188"/>
                      <a:pt x="355799" y="925272"/>
                      <a:pt x="355132" y="924450"/>
                    </a:cubicBezTo>
                    <a:cubicBezTo>
                      <a:pt x="354466" y="923678"/>
                      <a:pt x="353945" y="922665"/>
                      <a:pt x="353949" y="922281"/>
                    </a:cubicBezTo>
                    <a:cubicBezTo>
                      <a:pt x="353952" y="921849"/>
                      <a:pt x="353573" y="921222"/>
                      <a:pt x="353143" y="920882"/>
                    </a:cubicBezTo>
                    <a:cubicBezTo>
                      <a:pt x="352666" y="920543"/>
                      <a:pt x="352237" y="920108"/>
                      <a:pt x="352238" y="919867"/>
                    </a:cubicBezTo>
                    <a:cubicBezTo>
                      <a:pt x="352056" y="918715"/>
                      <a:pt x="351442" y="917319"/>
                      <a:pt x="351106" y="917316"/>
                    </a:cubicBezTo>
                    <a:cubicBezTo>
                      <a:pt x="350865" y="917313"/>
                      <a:pt x="350583" y="916687"/>
                      <a:pt x="350396" y="915918"/>
                    </a:cubicBezTo>
                    <a:cubicBezTo>
                      <a:pt x="350258" y="915148"/>
                      <a:pt x="349594" y="914040"/>
                      <a:pt x="348927" y="913460"/>
                    </a:cubicBezTo>
                    <a:cubicBezTo>
                      <a:pt x="348307" y="912831"/>
                      <a:pt x="347785" y="912059"/>
                      <a:pt x="347786" y="911771"/>
                    </a:cubicBezTo>
                    <a:cubicBezTo>
                      <a:pt x="347792" y="911052"/>
                      <a:pt x="345474" y="906569"/>
                      <a:pt x="344949" y="906230"/>
                    </a:cubicBezTo>
                    <a:cubicBezTo>
                      <a:pt x="344184" y="905745"/>
                      <a:pt x="342154" y="901072"/>
                      <a:pt x="341833" y="899102"/>
                    </a:cubicBezTo>
                    <a:cubicBezTo>
                      <a:pt x="341650" y="897997"/>
                      <a:pt x="341322" y="896937"/>
                      <a:pt x="341131" y="896794"/>
                    </a:cubicBezTo>
                    <a:cubicBezTo>
                      <a:pt x="340893" y="896648"/>
                      <a:pt x="340707" y="895829"/>
                      <a:pt x="340714" y="894919"/>
                    </a:cubicBezTo>
                    <a:cubicBezTo>
                      <a:pt x="340721" y="894008"/>
                      <a:pt x="340535" y="893142"/>
                      <a:pt x="340247" y="892997"/>
                    </a:cubicBezTo>
                    <a:cubicBezTo>
                      <a:pt x="340009" y="892850"/>
                      <a:pt x="339773" y="892320"/>
                      <a:pt x="339776" y="891888"/>
                    </a:cubicBezTo>
                    <a:cubicBezTo>
                      <a:pt x="339780" y="891457"/>
                      <a:pt x="339451" y="890445"/>
                      <a:pt x="339072" y="889676"/>
                    </a:cubicBezTo>
                    <a:cubicBezTo>
                      <a:pt x="338694" y="888953"/>
                      <a:pt x="338366" y="887847"/>
                      <a:pt x="338371" y="887271"/>
                    </a:cubicBezTo>
                    <a:cubicBezTo>
                      <a:pt x="338375" y="886647"/>
                      <a:pt x="338236" y="886022"/>
                      <a:pt x="338045" y="885828"/>
                    </a:cubicBezTo>
                    <a:cubicBezTo>
                      <a:pt x="337235" y="885053"/>
                      <a:pt x="337120" y="881117"/>
                      <a:pt x="337607" y="873873"/>
                    </a:cubicBezTo>
                    <a:cubicBezTo>
                      <a:pt x="337764" y="872097"/>
                      <a:pt x="337680" y="870515"/>
                      <a:pt x="337441" y="870368"/>
                    </a:cubicBezTo>
                    <a:cubicBezTo>
                      <a:pt x="337250" y="870222"/>
                      <a:pt x="337063" y="869596"/>
                      <a:pt x="337067" y="868925"/>
                    </a:cubicBezTo>
                    <a:cubicBezTo>
                      <a:pt x="337072" y="868300"/>
                      <a:pt x="336932" y="867773"/>
                      <a:pt x="336692" y="867769"/>
                    </a:cubicBezTo>
                    <a:cubicBezTo>
                      <a:pt x="335636" y="867761"/>
                      <a:pt x="334990" y="864253"/>
                      <a:pt x="334523" y="855993"/>
                    </a:cubicBezTo>
                    <a:cubicBezTo>
                      <a:pt x="334185" y="849943"/>
                      <a:pt x="333500" y="838707"/>
                      <a:pt x="333235" y="835582"/>
                    </a:cubicBezTo>
                    <a:cubicBezTo>
                      <a:pt x="333150" y="834142"/>
                      <a:pt x="332934" y="830974"/>
                      <a:pt x="332759" y="828618"/>
                    </a:cubicBezTo>
                    <a:lnTo>
                      <a:pt x="332502" y="824298"/>
                    </a:lnTo>
                    <a:lnTo>
                      <a:pt x="334380" y="823638"/>
                    </a:lnTo>
                    <a:cubicBezTo>
                      <a:pt x="337460" y="822562"/>
                      <a:pt x="337411" y="822706"/>
                      <a:pt x="337468" y="815171"/>
                    </a:cubicBezTo>
                    <a:cubicBezTo>
                      <a:pt x="337496" y="811380"/>
                      <a:pt x="337328" y="808258"/>
                      <a:pt x="337136" y="808254"/>
                    </a:cubicBezTo>
                    <a:cubicBezTo>
                      <a:pt x="336895" y="808254"/>
                      <a:pt x="336619" y="800235"/>
                      <a:pt x="336500" y="790395"/>
                    </a:cubicBezTo>
                    <a:cubicBezTo>
                      <a:pt x="336429" y="780556"/>
                      <a:pt x="336155" y="772393"/>
                      <a:pt x="335915" y="772246"/>
                    </a:cubicBezTo>
                    <a:cubicBezTo>
                      <a:pt x="335677" y="772100"/>
                      <a:pt x="335401" y="770467"/>
                      <a:pt x="335270" y="768642"/>
                    </a:cubicBezTo>
                    <a:cubicBezTo>
                      <a:pt x="335140" y="766769"/>
                      <a:pt x="334834" y="762878"/>
                      <a:pt x="334566" y="759996"/>
                    </a:cubicBezTo>
                    <a:cubicBezTo>
                      <a:pt x="333556" y="747751"/>
                      <a:pt x="334990" y="696929"/>
                      <a:pt x="336453" y="693772"/>
                    </a:cubicBezTo>
                    <a:cubicBezTo>
                      <a:pt x="337429" y="691667"/>
                      <a:pt x="338114" y="683464"/>
                      <a:pt x="338406" y="670074"/>
                    </a:cubicBezTo>
                    <a:cubicBezTo>
                      <a:pt x="338560" y="662301"/>
                      <a:pt x="338850" y="655727"/>
                      <a:pt x="339092" y="655439"/>
                    </a:cubicBezTo>
                    <a:cubicBezTo>
                      <a:pt x="339575" y="654820"/>
                      <a:pt x="339609" y="637443"/>
                      <a:pt x="339101" y="634751"/>
                    </a:cubicBezTo>
                    <a:cubicBezTo>
                      <a:pt x="338916" y="633695"/>
                      <a:pt x="338449" y="632156"/>
                      <a:pt x="338071" y="631290"/>
                    </a:cubicBezTo>
                    <a:cubicBezTo>
                      <a:pt x="337693" y="630471"/>
                      <a:pt x="337414" y="629221"/>
                      <a:pt x="337420" y="628548"/>
                    </a:cubicBezTo>
                    <a:cubicBezTo>
                      <a:pt x="337424" y="627876"/>
                      <a:pt x="337285" y="627299"/>
                      <a:pt x="337092" y="627296"/>
                    </a:cubicBezTo>
                    <a:cubicBezTo>
                      <a:pt x="336326" y="627293"/>
                      <a:pt x="335434" y="624548"/>
                      <a:pt x="335215" y="621619"/>
                    </a:cubicBezTo>
                    <a:cubicBezTo>
                      <a:pt x="335083" y="619987"/>
                      <a:pt x="334757" y="618642"/>
                      <a:pt x="334565" y="618638"/>
                    </a:cubicBezTo>
                    <a:cubicBezTo>
                      <a:pt x="334326" y="618636"/>
                      <a:pt x="334137" y="618106"/>
                      <a:pt x="334142" y="617482"/>
                    </a:cubicBezTo>
                    <a:cubicBezTo>
                      <a:pt x="334147" y="616859"/>
                      <a:pt x="333819" y="615703"/>
                      <a:pt x="333440" y="614981"/>
                    </a:cubicBezTo>
                    <a:cubicBezTo>
                      <a:pt x="333062" y="614212"/>
                      <a:pt x="332734" y="613106"/>
                      <a:pt x="332739" y="612529"/>
                    </a:cubicBezTo>
                    <a:cubicBezTo>
                      <a:pt x="332743" y="611952"/>
                      <a:pt x="332320" y="610654"/>
                      <a:pt x="331799" y="609737"/>
                    </a:cubicBezTo>
                    <a:cubicBezTo>
                      <a:pt x="331278" y="608776"/>
                      <a:pt x="330949" y="607813"/>
                      <a:pt x="331096" y="607572"/>
                    </a:cubicBezTo>
                    <a:cubicBezTo>
                      <a:pt x="331241" y="607333"/>
                      <a:pt x="331148" y="607046"/>
                      <a:pt x="330861" y="606850"/>
                    </a:cubicBezTo>
                    <a:cubicBezTo>
                      <a:pt x="330621" y="606704"/>
                      <a:pt x="330386" y="606174"/>
                      <a:pt x="330389" y="605695"/>
                    </a:cubicBezTo>
                    <a:cubicBezTo>
                      <a:pt x="330393" y="605218"/>
                      <a:pt x="330065" y="604159"/>
                      <a:pt x="329686" y="603436"/>
                    </a:cubicBezTo>
                    <a:cubicBezTo>
                      <a:pt x="329308" y="602663"/>
                      <a:pt x="328981" y="601558"/>
                      <a:pt x="328985" y="600981"/>
                    </a:cubicBezTo>
                    <a:cubicBezTo>
                      <a:pt x="328990" y="600408"/>
                      <a:pt x="328802" y="599781"/>
                      <a:pt x="328516" y="599635"/>
                    </a:cubicBezTo>
                    <a:cubicBezTo>
                      <a:pt x="328277" y="599488"/>
                      <a:pt x="328042" y="598623"/>
                      <a:pt x="328049" y="597759"/>
                    </a:cubicBezTo>
                    <a:cubicBezTo>
                      <a:pt x="328056" y="596846"/>
                      <a:pt x="327727" y="595884"/>
                      <a:pt x="327346" y="595548"/>
                    </a:cubicBezTo>
                    <a:cubicBezTo>
                      <a:pt x="326916" y="595208"/>
                      <a:pt x="326635" y="594149"/>
                      <a:pt x="326644" y="593093"/>
                    </a:cubicBezTo>
                    <a:cubicBezTo>
                      <a:pt x="326652" y="592086"/>
                      <a:pt x="326467" y="591123"/>
                      <a:pt x="326180" y="590977"/>
                    </a:cubicBezTo>
                    <a:cubicBezTo>
                      <a:pt x="325941" y="590830"/>
                      <a:pt x="325706" y="590062"/>
                      <a:pt x="325712" y="589342"/>
                    </a:cubicBezTo>
                    <a:cubicBezTo>
                      <a:pt x="325718" y="588575"/>
                      <a:pt x="325388" y="587706"/>
                      <a:pt x="325006" y="587370"/>
                    </a:cubicBezTo>
                    <a:cubicBezTo>
                      <a:pt x="324625" y="587031"/>
                      <a:pt x="324297" y="586068"/>
                      <a:pt x="324303" y="585155"/>
                    </a:cubicBezTo>
                    <a:cubicBezTo>
                      <a:pt x="324310" y="584291"/>
                      <a:pt x="324124" y="583425"/>
                      <a:pt x="323838" y="583280"/>
                    </a:cubicBezTo>
                    <a:cubicBezTo>
                      <a:pt x="323598" y="583133"/>
                      <a:pt x="323366" y="582173"/>
                      <a:pt x="323373" y="581164"/>
                    </a:cubicBezTo>
                    <a:cubicBezTo>
                      <a:pt x="323381" y="580108"/>
                      <a:pt x="323101" y="579051"/>
                      <a:pt x="322672" y="578713"/>
                    </a:cubicBezTo>
                    <a:cubicBezTo>
                      <a:pt x="322289" y="578373"/>
                      <a:pt x="321959" y="577696"/>
                      <a:pt x="321962" y="577217"/>
                    </a:cubicBezTo>
                    <a:cubicBezTo>
                      <a:pt x="321966" y="576737"/>
                      <a:pt x="321778" y="576257"/>
                      <a:pt x="321539" y="576062"/>
                    </a:cubicBezTo>
                    <a:cubicBezTo>
                      <a:pt x="321252" y="575917"/>
                      <a:pt x="320924" y="574809"/>
                      <a:pt x="320742" y="573656"/>
                    </a:cubicBezTo>
                    <a:cubicBezTo>
                      <a:pt x="320606" y="572456"/>
                      <a:pt x="320276" y="571494"/>
                      <a:pt x="320037" y="571491"/>
                    </a:cubicBezTo>
                    <a:cubicBezTo>
                      <a:pt x="319796" y="571491"/>
                      <a:pt x="319613" y="570432"/>
                      <a:pt x="319623" y="569135"/>
                    </a:cubicBezTo>
                    <a:cubicBezTo>
                      <a:pt x="319632" y="567792"/>
                      <a:pt x="319450" y="566590"/>
                      <a:pt x="319163" y="566444"/>
                    </a:cubicBezTo>
                    <a:cubicBezTo>
                      <a:pt x="318923" y="566301"/>
                      <a:pt x="318688" y="565722"/>
                      <a:pt x="318692" y="565145"/>
                    </a:cubicBezTo>
                    <a:cubicBezTo>
                      <a:pt x="318696" y="564618"/>
                      <a:pt x="318416" y="563512"/>
                      <a:pt x="318038" y="562693"/>
                    </a:cubicBezTo>
                    <a:cubicBezTo>
                      <a:pt x="317660" y="561826"/>
                      <a:pt x="317195" y="559854"/>
                      <a:pt x="317016" y="558269"/>
                    </a:cubicBezTo>
                    <a:cubicBezTo>
                      <a:pt x="316835" y="556684"/>
                      <a:pt x="316653" y="555291"/>
                      <a:pt x="316607" y="555147"/>
                    </a:cubicBezTo>
                    <a:cubicBezTo>
                      <a:pt x="316326" y="554282"/>
                      <a:pt x="315759" y="552883"/>
                      <a:pt x="315428" y="552256"/>
                    </a:cubicBezTo>
                    <a:cubicBezTo>
                      <a:pt x="315240" y="551824"/>
                      <a:pt x="314914" y="550334"/>
                      <a:pt x="314734" y="548891"/>
                    </a:cubicBezTo>
                    <a:cubicBezTo>
                      <a:pt x="314551" y="547499"/>
                      <a:pt x="313990" y="545624"/>
                      <a:pt x="313516" y="544754"/>
                    </a:cubicBezTo>
                    <a:cubicBezTo>
                      <a:pt x="313042" y="543888"/>
                      <a:pt x="312529" y="541867"/>
                      <a:pt x="312350" y="540281"/>
                    </a:cubicBezTo>
                    <a:cubicBezTo>
                      <a:pt x="312170" y="538649"/>
                      <a:pt x="311844" y="537206"/>
                      <a:pt x="311654" y="537059"/>
                    </a:cubicBezTo>
                    <a:cubicBezTo>
                      <a:pt x="311415" y="536916"/>
                      <a:pt x="311227" y="536290"/>
                      <a:pt x="311232" y="535714"/>
                    </a:cubicBezTo>
                    <a:cubicBezTo>
                      <a:pt x="311236" y="535091"/>
                      <a:pt x="310908" y="533935"/>
                      <a:pt x="310529" y="533212"/>
                    </a:cubicBezTo>
                    <a:cubicBezTo>
                      <a:pt x="310153" y="532442"/>
                      <a:pt x="309825" y="531336"/>
                      <a:pt x="309829" y="530810"/>
                    </a:cubicBezTo>
                    <a:cubicBezTo>
                      <a:pt x="309833" y="530233"/>
                      <a:pt x="309505" y="529127"/>
                      <a:pt x="309127" y="528405"/>
                    </a:cubicBezTo>
                    <a:cubicBezTo>
                      <a:pt x="308749" y="527632"/>
                      <a:pt x="308423" y="526333"/>
                      <a:pt x="308428" y="525471"/>
                    </a:cubicBezTo>
                    <a:cubicBezTo>
                      <a:pt x="308435" y="524654"/>
                      <a:pt x="308249" y="523788"/>
                      <a:pt x="307962" y="523642"/>
                    </a:cubicBezTo>
                    <a:cubicBezTo>
                      <a:pt x="307724" y="523499"/>
                      <a:pt x="307489" y="522729"/>
                      <a:pt x="307495" y="522006"/>
                    </a:cubicBezTo>
                    <a:cubicBezTo>
                      <a:pt x="307499" y="521286"/>
                      <a:pt x="307266" y="520470"/>
                      <a:pt x="306932" y="520130"/>
                    </a:cubicBezTo>
                    <a:cubicBezTo>
                      <a:pt x="306646" y="519841"/>
                      <a:pt x="306322" y="518445"/>
                      <a:pt x="306234" y="517102"/>
                    </a:cubicBezTo>
                    <a:cubicBezTo>
                      <a:pt x="306153" y="515086"/>
                      <a:pt x="305776" y="514218"/>
                      <a:pt x="304445" y="512529"/>
                    </a:cubicBezTo>
                    <a:cubicBezTo>
                      <a:pt x="303541" y="511417"/>
                      <a:pt x="302781" y="510261"/>
                      <a:pt x="302783" y="510021"/>
                    </a:cubicBezTo>
                    <a:cubicBezTo>
                      <a:pt x="302785" y="509782"/>
                      <a:pt x="302453" y="509299"/>
                      <a:pt x="302071" y="508960"/>
                    </a:cubicBezTo>
                    <a:cubicBezTo>
                      <a:pt x="301690" y="508620"/>
                      <a:pt x="301360" y="507754"/>
                      <a:pt x="301366" y="506984"/>
                    </a:cubicBezTo>
                    <a:cubicBezTo>
                      <a:pt x="301371" y="506265"/>
                      <a:pt x="301186" y="505495"/>
                      <a:pt x="300899" y="505348"/>
                    </a:cubicBezTo>
                    <a:cubicBezTo>
                      <a:pt x="300659" y="505205"/>
                      <a:pt x="300423" y="504673"/>
                      <a:pt x="300427" y="504243"/>
                    </a:cubicBezTo>
                    <a:cubicBezTo>
                      <a:pt x="300430" y="503810"/>
                      <a:pt x="300101" y="502801"/>
                      <a:pt x="299723" y="502028"/>
                    </a:cubicBezTo>
                    <a:cubicBezTo>
                      <a:pt x="299344" y="501306"/>
                      <a:pt x="299017" y="500152"/>
                      <a:pt x="299022" y="499527"/>
                    </a:cubicBezTo>
                    <a:cubicBezTo>
                      <a:pt x="299027" y="498954"/>
                      <a:pt x="298838" y="498280"/>
                      <a:pt x="298552" y="498134"/>
                    </a:cubicBezTo>
                    <a:cubicBezTo>
                      <a:pt x="298313" y="497987"/>
                      <a:pt x="298078" y="497312"/>
                      <a:pt x="298084" y="496642"/>
                    </a:cubicBezTo>
                    <a:cubicBezTo>
                      <a:pt x="298088" y="495969"/>
                      <a:pt x="297757" y="495342"/>
                      <a:pt x="297373" y="495197"/>
                    </a:cubicBezTo>
                    <a:cubicBezTo>
                      <a:pt x="296943" y="495000"/>
                      <a:pt x="296660" y="494277"/>
                      <a:pt x="296666" y="493511"/>
                    </a:cubicBezTo>
                    <a:cubicBezTo>
                      <a:pt x="296672" y="492741"/>
                      <a:pt x="296488" y="491732"/>
                      <a:pt x="296204" y="491252"/>
                    </a:cubicBezTo>
                    <a:cubicBezTo>
                      <a:pt x="295588" y="490094"/>
                      <a:pt x="294504" y="487350"/>
                      <a:pt x="293894" y="485426"/>
                    </a:cubicBezTo>
                    <a:cubicBezTo>
                      <a:pt x="293613" y="484511"/>
                      <a:pt x="293094" y="483404"/>
                      <a:pt x="292713" y="483016"/>
                    </a:cubicBezTo>
                    <a:cubicBezTo>
                      <a:pt x="292381" y="482582"/>
                      <a:pt x="291957" y="481380"/>
                      <a:pt x="291820" y="480371"/>
                    </a:cubicBezTo>
                    <a:cubicBezTo>
                      <a:pt x="291636" y="479362"/>
                      <a:pt x="291070" y="478013"/>
                      <a:pt x="290499" y="477384"/>
                    </a:cubicBezTo>
                    <a:cubicBezTo>
                      <a:pt x="289690" y="476465"/>
                      <a:pt x="289409" y="475505"/>
                      <a:pt x="289239" y="472527"/>
                    </a:cubicBezTo>
                    <a:cubicBezTo>
                      <a:pt x="289071" y="469358"/>
                      <a:pt x="288883" y="468686"/>
                      <a:pt x="287928" y="467910"/>
                    </a:cubicBezTo>
                    <a:cubicBezTo>
                      <a:pt x="287309" y="467424"/>
                      <a:pt x="286786" y="466749"/>
                      <a:pt x="286789" y="466411"/>
                    </a:cubicBezTo>
                    <a:cubicBezTo>
                      <a:pt x="286791" y="466078"/>
                      <a:pt x="286268" y="465306"/>
                      <a:pt x="285602" y="464677"/>
                    </a:cubicBezTo>
                    <a:cubicBezTo>
                      <a:pt x="284933" y="464048"/>
                      <a:pt x="284412" y="463275"/>
                      <a:pt x="284415" y="462892"/>
                    </a:cubicBezTo>
                    <a:cubicBezTo>
                      <a:pt x="284417" y="462556"/>
                      <a:pt x="284131" y="462266"/>
                      <a:pt x="283747" y="462263"/>
                    </a:cubicBezTo>
                    <a:cubicBezTo>
                      <a:pt x="282788" y="462253"/>
                      <a:pt x="280888" y="459507"/>
                      <a:pt x="281564" y="459126"/>
                    </a:cubicBezTo>
                    <a:cubicBezTo>
                      <a:pt x="281804" y="458986"/>
                      <a:pt x="282050" y="458219"/>
                      <a:pt x="282056" y="457450"/>
                    </a:cubicBezTo>
                    <a:cubicBezTo>
                      <a:pt x="282061" y="456683"/>
                      <a:pt x="282307" y="455917"/>
                      <a:pt x="282549" y="455774"/>
                    </a:cubicBezTo>
                    <a:cubicBezTo>
                      <a:pt x="282837" y="455633"/>
                      <a:pt x="283033" y="455106"/>
                      <a:pt x="283037" y="454626"/>
                    </a:cubicBezTo>
                    <a:cubicBezTo>
                      <a:pt x="283046" y="453474"/>
                      <a:pt x="281958" y="451209"/>
                      <a:pt x="281382" y="451206"/>
                    </a:cubicBezTo>
                    <a:cubicBezTo>
                      <a:pt x="280038" y="451197"/>
                      <a:pt x="279078" y="444853"/>
                      <a:pt x="280238" y="443710"/>
                    </a:cubicBezTo>
                    <a:cubicBezTo>
                      <a:pt x="280528" y="443423"/>
                      <a:pt x="280859" y="437762"/>
                      <a:pt x="281108" y="430084"/>
                    </a:cubicBezTo>
                    <a:cubicBezTo>
                      <a:pt x="281495" y="416696"/>
                      <a:pt x="281800" y="414489"/>
                      <a:pt x="283436" y="413974"/>
                    </a:cubicBezTo>
                    <a:cubicBezTo>
                      <a:pt x="284397" y="413694"/>
                      <a:pt x="285610" y="411973"/>
                      <a:pt x="286055" y="410250"/>
                    </a:cubicBezTo>
                    <a:cubicBezTo>
                      <a:pt x="286204" y="409576"/>
                      <a:pt x="286545" y="409003"/>
                      <a:pt x="286784" y="409007"/>
                    </a:cubicBezTo>
                    <a:cubicBezTo>
                      <a:pt x="287024" y="409007"/>
                      <a:pt x="287241" y="405502"/>
                      <a:pt x="287274" y="401230"/>
                    </a:cubicBezTo>
                    <a:cubicBezTo>
                      <a:pt x="287325" y="394320"/>
                      <a:pt x="287428" y="393360"/>
                      <a:pt x="288251" y="392503"/>
                    </a:cubicBezTo>
                    <a:cubicBezTo>
                      <a:pt x="288977" y="391693"/>
                      <a:pt x="289327" y="389873"/>
                      <a:pt x="290053" y="382632"/>
                    </a:cubicBezTo>
                    <a:cubicBezTo>
                      <a:pt x="290934" y="373997"/>
                      <a:pt x="290954" y="371211"/>
                      <a:pt x="290259" y="355031"/>
                    </a:cubicBezTo>
                    <a:cubicBezTo>
                      <a:pt x="290181" y="352632"/>
                      <a:pt x="289978" y="347591"/>
                      <a:pt x="289814" y="343749"/>
                    </a:cubicBezTo>
                    <a:cubicBezTo>
                      <a:pt x="289699" y="339907"/>
                      <a:pt x="289307" y="334530"/>
                      <a:pt x="288945" y="331742"/>
                    </a:cubicBezTo>
                    <a:cubicBezTo>
                      <a:pt x="288533" y="328953"/>
                      <a:pt x="288174" y="325591"/>
                      <a:pt x="288039" y="324296"/>
                    </a:cubicBezTo>
                    <a:cubicBezTo>
                      <a:pt x="287645" y="319347"/>
                      <a:pt x="286886" y="311760"/>
                      <a:pt x="286749" y="310608"/>
                    </a:cubicBezTo>
                    <a:cubicBezTo>
                      <a:pt x="286611" y="309935"/>
                      <a:pt x="286343" y="307340"/>
                      <a:pt x="286073" y="304841"/>
                    </a:cubicBezTo>
                    <a:cubicBezTo>
                      <a:pt x="285804" y="302342"/>
                      <a:pt x="285212" y="298018"/>
                      <a:pt x="284704" y="295326"/>
                    </a:cubicBezTo>
                    <a:cubicBezTo>
                      <a:pt x="284196" y="292587"/>
                      <a:pt x="283879" y="290186"/>
                      <a:pt x="283975" y="289992"/>
                    </a:cubicBezTo>
                    <a:cubicBezTo>
                      <a:pt x="284364" y="289422"/>
                      <a:pt x="283288" y="279190"/>
                      <a:pt x="282814" y="278561"/>
                    </a:cubicBezTo>
                    <a:cubicBezTo>
                      <a:pt x="282575" y="278225"/>
                      <a:pt x="282578" y="277888"/>
                      <a:pt x="282867" y="277745"/>
                    </a:cubicBezTo>
                    <a:cubicBezTo>
                      <a:pt x="283494" y="277317"/>
                      <a:pt x="289633" y="278037"/>
                      <a:pt x="289630" y="278467"/>
                    </a:cubicBezTo>
                    <a:cubicBezTo>
                      <a:pt x="289627" y="278851"/>
                      <a:pt x="291398" y="279441"/>
                      <a:pt x="293699" y="279842"/>
                    </a:cubicBezTo>
                    <a:cubicBezTo>
                      <a:pt x="295808" y="280194"/>
                      <a:pt x="313135" y="280373"/>
                      <a:pt x="314818" y="280047"/>
                    </a:cubicBezTo>
                    <a:cubicBezTo>
                      <a:pt x="315634" y="279910"/>
                      <a:pt x="317030" y="279439"/>
                      <a:pt x="317945" y="279065"/>
                    </a:cubicBezTo>
                    <a:cubicBezTo>
                      <a:pt x="318860" y="278637"/>
                      <a:pt x="320351" y="278169"/>
                      <a:pt x="321216" y="278031"/>
                    </a:cubicBezTo>
                    <a:cubicBezTo>
                      <a:pt x="322081" y="277894"/>
                      <a:pt x="323238" y="277326"/>
                      <a:pt x="323818" y="276803"/>
                    </a:cubicBezTo>
                    <a:cubicBezTo>
                      <a:pt x="324397" y="276279"/>
                      <a:pt x="325216" y="275854"/>
                      <a:pt x="325648" y="275858"/>
                    </a:cubicBezTo>
                    <a:cubicBezTo>
                      <a:pt x="326561" y="275864"/>
                      <a:pt x="329026" y="273481"/>
                      <a:pt x="329032" y="272618"/>
                    </a:cubicBezTo>
                    <a:cubicBezTo>
                      <a:pt x="329035" y="272282"/>
                      <a:pt x="329277" y="272042"/>
                      <a:pt x="329517" y="272045"/>
                    </a:cubicBezTo>
                    <a:cubicBezTo>
                      <a:pt x="329805" y="272048"/>
                      <a:pt x="330386" y="271188"/>
                      <a:pt x="330827" y="270135"/>
                    </a:cubicBezTo>
                    <a:cubicBezTo>
                      <a:pt x="331314" y="269082"/>
                      <a:pt x="331944" y="268223"/>
                      <a:pt x="332233" y="268227"/>
                    </a:cubicBezTo>
                    <a:cubicBezTo>
                      <a:pt x="333385" y="268233"/>
                      <a:pt x="333970" y="266942"/>
                      <a:pt x="333306" y="265881"/>
                    </a:cubicBezTo>
                    <a:cubicBezTo>
                      <a:pt x="332785" y="265014"/>
                      <a:pt x="332884" y="264727"/>
                      <a:pt x="334044" y="263534"/>
                    </a:cubicBezTo>
                    <a:cubicBezTo>
                      <a:pt x="335350" y="262153"/>
                      <a:pt x="335398" y="262106"/>
                      <a:pt x="335448" y="255482"/>
                    </a:cubicBezTo>
                    <a:cubicBezTo>
                      <a:pt x="335498" y="248761"/>
                      <a:pt x="335229" y="246169"/>
                      <a:pt x="334560" y="245683"/>
                    </a:cubicBezTo>
                    <a:cubicBezTo>
                      <a:pt x="334321" y="245536"/>
                      <a:pt x="334040" y="244768"/>
                      <a:pt x="333901" y="243998"/>
                    </a:cubicBezTo>
                    <a:cubicBezTo>
                      <a:pt x="333764" y="243182"/>
                      <a:pt x="332637" y="239717"/>
                      <a:pt x="331464" y="236300"/>
                    </a:cubicBezTo>
                    <a:cubicBezTo>
                      <a:pt x="330241" y="232836"/>
                      <a:pt x="328740" y="228215"/>
                      <a:pt x="328132" y="226004"/>
                    </a:cubicBezTo>
                    <a:cubicBezTo>
                      <a:pt x="327009" y="222203"/>
                      <a:pt x="326630" y="221577"/>
                      <a:pt x="321112" y="214672"/>
                    </a:cubicBezTo>
                    <a:cubicBezTo>
                      <a:pt x="317878" y="210663"/>
                      <a:pt x="314691" y="206848"/>
                      <a:pt x="313976" y="206219"/>
                    </a:cubicBezTo>
                    <a:cubicBezTo>
                      <a:pt x="313308" y="205540"/>
                      <a:pt x="312739" y="204721"/>
                      <a:pt x="312741" y="204384"/>
                    </a:cubicBezTo>
                    <a:cubicBezTo>
                      <a:pt x="312744" y="204002"/>
                      <a:pt x="312411" y="203615"/>
                      <a:pt x="312028" y="203419"/>
                    </a:cubicBezTo>
                    <a:cubicBezTo>
                      <a:pt x="311598" y="203273"/>
                      <a:pt x="310979" y="202547"/>
                      <a:pt x="310600" y="201824"/>
                    </a:cubicBezTo>
                    <a:cubicBezTo>
                      <a:pt x="310222" y="201102"/>
                      <a:pt x="308699" y="199221"/>
                      <a:pt x="307224" y="197673"/>
                    </a:cubicBezTo>
                    <a:cubicBezTo>
                      <a:pt x="304557" y="194870"/>
                      <a:pt x="297531" y="184351"/>
                      <a:pt x="297540" y="183202"/>
                    </a:cubicBezTo>
                    <a:cubicBezTo>
                      <a:pt x="297542" y="182865"/>
                      <a:pt x="297352" y="182525"/>
                      <a:pt x="297113" y="182429"/>
                    </a:cubicBezTo>
                    <a:cubicBezTo>
                      <a:pt x="296873" y="182332"/>
                      <a:pt x="296304" y="181510"/>
                      <a:pt x="295831" y="180497"/>
                    </a:cubicBezTo>
                    <a:cubicBezTo>
                      <a:pt x="295311" y="179535"/>
                      <a:pt x="293892" y="176644"/>
                      <a:pt x="292568" y="173993"/>
                    </a:cubicBezTo>
                    <a:cubicBezTo>
                      <a:pt x="291291" y="171392"/>
                      <a:pt x="290061" y="169131"/>
                      <a:pt x="289823" y="168984"/>
                    </a:cubicBezTo>
                    <a:cubicBezTo>
                      <a:pt x="289584" y="168839"/>
                      <a:pt x="289395" y="168502"/>
                      <a:pt x="289443" y="168262"/>
                    </a:cubicBezTo>
                    <a:cubicBezTo>
                      <a:pt x="289449" y="167492"/>
                      <a:pt x="284721" y="158051"/>
                      <a:pt x="284052" y="157469"/>
                    </a:cubicBezTo>
                    <a:cubicBezTo>
                      <a:pt x="283671" y="157179"/>
                      <a:pt x="283245" y="156216"/>
                      <a:pt x="283060" y="155397"/>
                    </a:cubicBezTo>
                    <a:cubicBezTo>
                      <a:pt x="282922" y="154530"/>
                      <a:pt x="282260" y="153232"/>
                      <a:pt x="281640" y="152506"/>
                    </a:cubicBezTo>
                    <a:cubicBezTo>
                      <a:pt x="281023" y="151734"/>
                      <a:pt x="280452" y="150864"/>
                      <a:pt x="280454" y="150578"/>
                    </a:cubicBezTo>
                    <a:cubicBezTo>
                      <a:pt x="280277" y="148753"/>
                      <a:pt x="280736" y="145107"/>
                      <a:pt x="281220" y="144487"/>
                    </a:cubicBezTo>
                    <a:cubicBezTo>
                      <a:pt x="282529" y="142866"/>
                      <a:pt x="283069" y="141142"/>
                      <a:pt x="283139" y="138309"/>
                    </a:cubicBezTo>
                    <a:cubicBezTo>
                      <a:pt x="283200" y="136677"/>
                      <a:pt x="283449" y="135384"/>
                      <a:pt x="283737" y="135387"/>
                    </a:cubicBezTo>
                    <a:cubicBezTo>
                      <a:pt x="284265" y="135390"/>
                      <a:pt x="285433" y="133190"/>
                      <a:pt x="285440" y="132183"/>
                    </a:cubicBezTo>
                    <a:cubicBezTo>
                      <a:pt x="285443" y="131847"/>
                      <a:pt x="285781" y="131563"/>
                      <a:pt x="286166" y="131565"/>
                    </a:cubicBezTo>
                    <a:cubicBezTo>
                      <a:pt x="286548" y="131569"/>
                      <a:pt x="286887" y="131328"/>
                      <a:pt x="286889" y="131089"/>
                    </a:cubicBezTo>
                    <a:cubicBezTo>
                      <a:pt x="286896" y="130178"/>
                      <a:pt x="290684" y="130639"/>
                      <a:pt x="292930" y="131855"/>
                    </a:cubicBezTo>
                    <a:cubicBezTo>
                      <a:pt x="294173" y="132538"/>
                      <a:pt x="295754" y="133076"/>
                      <a:pt x="296474" y="133082"/>
                    </a:cubicBezTo>
                    <a:cubicBezTo>
                      <a:pt x="298681" y="133099"/>
                      <a:pt x="301349" y="129470"/>
                      <a:pt x="299867" y="128546"/>
                    </a:cubicBezTo>
                    <a:cubicBezTo>
                      <a:pt x="299199" y="128110"/>
                      <a:pt x="299323" y="124272"/>
                      <a:pt x="300000" y="123604"/>
                    </a:cubicBezTo>
                    <a:cubicBezTo>
                      <a:pt x="300338" y="123271"/>
                      <a:pt x="300965" y="123033"/>
                      <a:pt x="301396" y="123037"/>
                    </a:cubicBezTo>
                    <a:cubicBezTo>
                      <a:pt x="301829" y="123039"/>
                      <a:pt x="302454" y="122709"/>
                      <a:pt x="302794" y="122329"/>
                    </a:cubicBezTo>
                    <a:cubicBezTo>
                      <a:pt x="303132" y="121945"/>
                      <a:pt x="303998" y="121617"/>
                      <a:pt x="304767" y="121623"/>
                    </a:cubicBezTo>
                    <a:cubicBezTo>
                      <a:pt x="305487" y="121630"/>
                      <a:pt x="306256" y="121395"/>
                      <a:pt x="306402" y="121156"/>
                    </a:cubicBezTo>
                    <a:cubicBezTo>
                      <a:pt x="306548" y="120868"/>
                      <a:pt x="307078" y="120681"/>
                      <a:pt x="307606" y="120685"/>
                    </a:cubicBezTo>
                    <a:cubicBezTo>
                      <a:pt x="308087" y="120687"/>
                      <a:pt x="308568" y="120357"/>
                      <a:pt x="308763" y="119973"/>
                    </a:cubicBezTo>
                    <a:cubicBezTo>
                      <a:pt x="308910" y="119591"/>
                      <a:pt x="309441" y="119257"/>
                      <a:pt x="309920" y="119263"/>
                    </a:cubicBezTo>
                    <a:cubicBezTo>
                      <a:pt x="310400" y="119265"/>
                      <a:pt x="311317" y="118744"/>
                      <a:pt x="311946" y="118078"/>
                    </a:cubicBezTo>
                    <a:cubicBezTo>
                      <a:pt x="312575" y="117411"/>
                      <a:pt x="313298" y="116886"/>
                      <a:pt x="313586" y="116890"/>
                    </a:cubicBezTo>
                    <a:cubicBezTo>
                      <a:pt x="313875" y="116890"/>
                      <a:pt x="314648" y="116226"/>
                      <a:pt x="315326" y="115365"/>
                    </a:cubicBezTo>
                    <a:cubicBezTo>
                      <a:pt x="316003" y="114555"/>
                      <a:pt x="317456" y="112838"/>
                      <a:pt x="318617" y="111647"/>
                    </a:cubicBezTo>
                    <a:cubicBezTo>
                      <a:pt x="319730" y="110406"/>
                      <a:pt x="320651" y="109262"/>
                      <a:pt x="320652" y="109069"/>
                    </a:cubicBezTo>
                    <a:cubicBezTo>
                      <a:pt x="320654" y="108685"/>
                      <a:pt x="321043" y="108162"/>
                      <a:pt x="323511" y="105394"/>
                    </a:cubicBezTo>
                    <a:cubicBezTo>
                      <a:pt x="324624" y="104203"/>
                      <a:pt x="325497" y="103009"/>
                      <a:pt x="325499" y="102723"/>
                    </a:cubicBezTo>
                    <a:cubicBezTo>
                      <a:pt x="325501" y="102482"/>
                      <a:pt x="326373" y="101432"/>
                      <a:pt x="327437" y="100431"/>
                    </a:cubicBezTo>
                    <a:cubicBezTo>
                      <a:pt x="328499" y="99431"/>
                      <a:pt x="329374" y="98287"/>
                      <a:pt x="329375" y="97950"/>
                    </a:cubicBezTo>
                    <a:cubicBezTo>
                      <a:pt x="329378" y="97616"/>
                      <a:pt x="329620" y="97330"/>
                      <a:pt x="329861" y="97330"/>
                    </a:cubicBezTo>
                    <a:cubicBezTo>
                      <a:pt x="330148" y="97333"/>
                      <a:pt x="330343" y="96856"/>
                      <a:pt x="330348" y="96230"/>
                    </a:cubicBezTo>
                    <a:cubicBezTo>
                      <a:pt x="330353" y="95607"/>
                      <a:pt x="330696" y="94697"/>
                      <a:pt x="331083" y="94174"/>
                    </a:cubicBezTo>
                    <a:cubicBezTo>
                      <a:pt x="331471" y="93697"/>
                      <a:pt x="331816" y="92450"/>
                      <a:pt x="331823" y="91490"/>
                    </a:cubicBezTo>
                    <a:cubicBezTo>
                      <a:pt x="331830" y="90531"/>
                      <a:pt x="332078" y="89570"/>
                      <a:pt x="332319" y="89431"/>
                    </a:cubicBezTo>
                    <a:cubicBezTo>
                      <a:pt x="332607" y="89287"/>
                      <a:pt x="332807" y="88426"/>
                      <a:pt x="332813" y="87610"/>
                    </a:cubicBezTo>
                    <a:cubicBezTo>
                      <a:pt x="332819" y="86745"/>
                      <a:pt x="333164" y="85451"/>
                      <a:pt x="333554" y="84688"/>
                    </a:cubicBezTo>
                    <a:cubicBezTo>
                      <a:pt x="334041" y="83778"/>
                      <a:pt x="334295" y="81862"/>
                      <a:pt x="334320" y="78595"/>
                    </a:cubicBezTo>
                    <a:cubicBezTo>
                      <a:pt x="334350" y="74518"/>
                      <a:pt x="334213" y="73604"/>
                      <a:pt x="333171" y="71630"/>
                    </a:cubicBezTo>
                    <a:cubicBezTo>
                      <a:pt x="332508" y="70374"/>
                      <a:pt x="331990" y="69075"/>
                      <a:pt x="331993" y="68691"/>
                    </a:cubicBezTo>
                    <a:cubicBezTo>
                      <a:pt x="331996" y="68355"/>
                      <a:pt x="331663" y="67923"/>
                      <a:pt x="331280" y="67773"/>
                    </a:cubicBezTo>
                    <a:cubicBezTo>
                      <a:pt x="330898" y="67580"/>
                      <a:pt x="330564" y="67097"/>
                      <a:pt x="330568" y="66617"/>
                    </a:cubicBezTo>
                    <a:cubicBezTo>
                      <a:pt x="330572" y="66088"/>
                      <a:pt x="330385" y="65558"/>
                      <a:pt x="330097" y="65413"/>
                    </a:cubicBezTo>
                    <a:cubicBezTo>
                      <a:pt x="329858" y="65268"/>
                      <a:pt x="329624" y="64593"/>
                      <a:pt x="329628" y="63923"/>
                    </a:cubicBezTo>
                    <a:cubicBezTo>
                      <a:pt x="329634" y="63203"/>
                      <a:pt x="329349" y="62767"/>
                      <a:pt x="328918" y="62764"/>
                    </a:cubicBezTo>
                    <a:cubicBezTo>
                      <a:pt x="328533" y="62762"/>
                      <a:pt x="328200" y="62328"/>
                      <a:pt x="328204" y="61849"/>
                    </a:cubicBezTo>
                    <a:cubicBezTo>
                      <a:pt x="328207" y="61319"/>
                      <a:pt x="328020" y="60742"/>
                      <a:pt x="327734" y="60597"/>
                    </a:cubicBezTo>
                    <a:cubicBezTo>
                      <a:pt x="327495" y="60450"/>
                      <a:pt x="327260" y="59777"/>
                      <a:pt x="327264" y="59104"/>
                    </a:cubicBezTo>
                    <a:cubicBezTo>
                      <a:pt x="327270" y="58384"/>
                      <a:pt x="326985" y="57951"/>
                      <a:pt x="326553" y="57948"/>
                    </a:cubicBezTo>
                    <a:cubicBezTo>
                      <a:pt x="326169" y="57946"/>
                      <a:pt x="325835" y="57606"/>
                      <a:pt x="325839" y="57222"/>
                    </a:cubicBezTo>
                    <a:cubicBezTo>
                      <a:pt x="325845" y="56453"/>
                      <a:pt x="325088" y="54864"/>
                      <a:pt x="324090" y="53609"/>
                    </a:cubicBezTo>
                    <a:cubicBezTo>
                      <a:pt x="323804" y="53223"/>
                      <a:pt x="323479" y="51924"/>
                      <a:pt x="323391" y="50724"/>
                    </a:cubicBezTo>
                    <a:cubicBezTo>
                      <a:pt x="323308" y="49041"/>
                      <a:pt x="323024" y="48466"/>
                      <a:pt x="322210" y="48073"/>
                    </a:cubicBezTo>
                    <a:cubicBezTo>
                      <a:pt x="321301" y="47685"/>
                      <a:pt x="321114" y="47201"/>
                      <a:pt x="321128" y="45186"/>
                    </a:cubicBezTo>
                    <a:cubicBezTo>
                      <a:pt x="321101" y="42403"/>
                      <a:pt x="320626" y="41678"/>
                      <a:pt x="318187" y="40507"/>
                    </a:cubicBezTo>
                    <a:cubicBezTo>
                      <a:pt x="316608" y="39776"/>
                      <a:pt x="316419" y="39439"/>
                      <a:pt x="316147" y="37374"/>
                    </a:cubicBezTo>
                    <a:cubicBezTo>
                      <a:pt x="316012" y="36124"/>
                      <a:pt x="315686" y="34682"/>
                      <a:pt x="315401" y="34248"/>
                    </a:cubicBezTo>
                    <a:cubicBezTo>
                      <a:pt x="315165" y="33766"/>
                      <a:pt x="314979" y="32996"/>
                      <a:pt x="314983" y="32517"/>
                    </a:cubicBezTo>
                    <a:cubicBezTo>
                      <a:pt x="314993" y="31124"/>
                      <a:pt x="311224" y="28072"/>
                      <a:pt x="309496" y="28060"/>
                    </a:cubicBezTo>
                    <a:cubicBezTo>
                      <a:pt x="309112" y="28058"/>
                      <a:pt x="308778" y="27765"/>
                      <a:pt x="308781" y="27381"/>
                    </a:cubicBezTo>
                    <a:cubicBezTo>
                      <a:pt x="308784" y="27045"/>
                      <a:pt x="308502" y="26132"/>
                      <a:pt x="308124" y="25459"/>
                    </a:cubicBezTo>
                    <a:cubicBezTo>
                      <a:pt x="307320" y="23867"/>
                      <a:pt x="296841" y="13085"/>
                      <a:pt x="296121" y="13080"/>
                    </a:cubicBezTo>
                    <a:cubicBezTo>
                      <a:pt x="295784" y="13077"/>
                      <a:pt x="295405" y="12501"/>
                      <a:pt x="295265" y="11827"/>
                    </a:cubicBezTo>
                    <a:cubicBezTo>
                      <a:pt x="294940" y="10575"/>
                      <a:pt x="292989" y="8258"/>
                      <a:pt x="292268" y="8252"/>
                    </a:cubicBezTo>
                    <a:cubicBezTo>
                      <a:pt x="292028" y="8250"/>
                      <a:pt x="290503" y="6847"/>
                      <a:pt x="288788" y="5107"/>
                    </a:cubicBezTo>
                    <a:cubicBezTo>
                      <a:pt x="287120" y="3413"/>
                      <a:pt x="285643" y="2058"/>
                      <a:pt x="285545" y="2201"/>
                    </a:cubicBezTo>
                    <a:cubicBezTo>
                      <a:pt x="285401" y="2298"/>
                      <a:pt x="284636" y="1859"/>
                      <a:pt x="283776" y="1230"/>
                    </a:cubicBezTo>
                    <a:lnTo>
                      <a:pt x="282250" y="19"/>
                    </a:lnTo>
                    <a:lnTo>
                      <a:pt x="269098" y="17"/>
                    </a:lnTo>
                    <a:cubicBezTo>
                      <a:pt x="261851" y="-39"/>
                      <a:pt x="255275" y="57"/>
                      <a:pt x="254410" y="144"/>
                    </a:cubicBezTo>
                    <a:close/>
                    <a:moveTo>
                      <a:pt x="180766" y="72461"/>
                    </a:moveTo>
                    <a:cubicBezTo>
                      <a:pt x="180756" y="73900"/>
                      <a:pt x="180938" y="75196"/>
                      <a:pt x="181226" y="75342"/>
                    </a:cubicBezTo>
                    <a:cubicBezTo>
                      <a:pt x="181464" y="75489"/>
                      <a:pt x="181651" y="76114"/>
                      <a:pt x="181648" y="76691"/>
                    </a:cubicBezTo>
                    <a:cubicBezTo>
                      <a:pt x="181643" y="77268"/>
                      <a:pt x="181729" y="78564"/>
                      <a:pt x="181914" y="79523"/>
                    </a:cubicBezTo>
                    <a:lnTo>
                      <a:pt x="182284" y="81352"/>
                    </a:lnTo>
                    <a:lnTo>
                      <a:pt x="180755" y="80571"/>
                    </a:lnTo>
                    <a:cubicBezTo>
                      <a:pt x="179894" y="80135"/>
                      <a:pt x="179275" y="79456"/>
                      <a:pt x="179279" y="78929"/>
                    </a:cubicBezTo>
                    <a:cubicBezTo>
                      <a:pt x="179283" y="78450"/>
                      <a:pt x="179094" y="77870"/>
                      <a:pt x="178807" y="77723"/>
                    </a:cubicBezTo>
                    <a:cubicBezTo>
                      <a:pt x="178139" y="77289"/>
                      <a:pt x="178274" y="72153"/>
                      <a:pt x="178956" y="70669"/>
                    </a:cubicBezTo>
                    <a:cubicBezTo>
                      <a:pt x="179930" y="68709"/>
                      <a:pt x="180788" y="69581"/>
                      <a:pt x="180766" y="72461"/>
                    </a:cubicBezTo>
                    <a:close/>
                    <a:moveTo>
                      <a:pt x="322245" y="88588"/>
                    </a:moveTo>
                    <a:cubicBezTo>
                      <a:pt x="322240" y="89354"/>
                      <a:pt x="321944" y="90314"/>
                      <a:pt x="321558" y="90695"/>
                    </a:cubicBezTo>
                    <a:cubicBezTo>
                      <a:pt x="320881" y="91361"/>
                      <a:pt x="319752" y="94615"/>
                      <a:pt x="320086" y="94955"/>
                    </a:cubicBezTo>
                    <a:cubicBezTo>
                      <a:pt x="320181" y="95100"/>
                      <a:pt x="319261" y="96101"/>
                      <a:pt x="318101" y="97242"/>
                    </a:cubicBezTo>
                    <a:cubicBezTo>
                      <a:pt x="316892" y="98386"/>
                      <a:pt x="315921" y="99723"/>
                      <a:pt x="315919" y="100153"/>
                    </a:cubicBezTo>
                    <a:cubicBezTo>
                      <a:pt x="315915" y="100587"/>
                      <a:pt x="315478" y="101303"/>
                      <a:pt x="314947" y="101778"/>
                    </a:cubicBezTo>
                    <a:cubicBezTo>
                      <a:pt x="314414" y="102254"/>
                      <a:pt x="313978" y="102874"/>
                      <a:pt x="313976" y="103211"/>
                    </a:cubicBezTo>
                    <a:cubicBezTo>
                      <a:pt x="313969" y="104124"/>
                      <a:pt x="312606" y="106561"/>
                      <a:pt x="311543" y="107512"/>
                    </a:cubicBezTo>
                    <a:cubicBezTo>
                      <a:pt x="311012" y="107989"/>
                      <a:pt x="310575" y="108659"/>
                      <a:pt x="310572" y="109042"/>
                    </a:cubicBezTo>
                    <a:cubicBezTo>
                      <a:pt x="310570" y="109378"/>
                      <a:pt x="310232" y="109662"/>
                      <a:pt x="309847" y="109660"/>
                    </a:cubicBezTo>
                    <a:cubicBezTo>
                      <a:pt x="309464" y="109656"/>
                      <a:pt x="309125" y="109944"/>
                      <a:pt x="309124" y="110280"/>
                    </a:cubicBezTo>
                    <a:cubicBezTo>
                      <a:pt x="309113" y="111526"/>
                      <a:pt x="303418" y="115854"/>
                      <a:pt x="301786" y="115842"/>
                    </a:cubicBezTo>
                    <a:cubicBezTo>
                      <a:pt x="301354" y="115836"/>
                      <a:pt x="302006" y="112147"/>
                      <a:pt x="302688" y="110710"/>
                    </a:cubicBezTo>
                    <a:cubicBezTo>
                      <a:pt x="303079" y="109899"/>
                      <a:pt x="303373" y="109083"/>
                      <a:pt x="303373" y="108940"/>
                    </a:cubicBezTo>
                    <a:cubicBezTo>
                      <a:pt x="303379" y="108174"/>
                      <a:pt x="307244" y="104840"/>
                      <a:pt x="308107" y="104846"/>
                    </a:cubicBezTo>
                    <a:cubicBezTo>
                      <a:pt x="308635" y="104853"/>
                      <a:pt x="309167" y="104472"/>
                      <a:pt x="309362" y="103993"/>
                    </a:cubicBezTo>
                    <a:cubicBezTo>
                      <a:pt x="309656" y="103132"/>
                      <a:pt x="310677" y="101458"/>
                      <a:pt x="311161" y="101031"/>
                    </a:cubicBezTo>
                    <a:cubicBezTo>
                      <a:pt x="311305" y="100888"/>
                      <a:pt x="311597" y="100458"/>
                      <a:pt x="311791" y="100074"/>
                    </a:cubicBezTo>
                    <a:cubicBezTo>
                      <a:pt x="313156" y="97304"/>
                      <a:pt x="316698" y="92339"/>
                      <a:pt x="318824" y="90290"/>
                    </a:cubicBezTo>
                    <a:cubicBezTo>
                      <a:pt x="319936" y="89290"/>
                      <a:pt x="320808" y="88143"/>
                      <a:pt x="320811" y="87810"/>
                    </a:cubicBezTo>
                    <a:cubicBezTo>
                      <a:pt x="320814" y="87473"/>
                      <a:pt x="321151" y="87187"/>
                      <a:pt x="321536" y="87189"/>
                    </a:cubicBezTo>
                    <a:cubicBezTo>
                      <a:pt x="322015" y="87193"/>
                      <a:pt x="322252" y="87675"/>
                      <a:pt x="322245" y="88588"/>
                    </a:cubicBezTo>
                    <a:close/>
                    <a:moveTo>
                      <a:pt x="176469" y="101658"/>
                    </a:moveTo>
                    <a:cubicBezTo>
                      <a:pt x="176708" y="101660"/>
                      <a:pt x="177234" y="102000"/>
                      <a:pt x="177568" y="102339"/>
                    </a:cubicBezTo>
                    <a:cubicBezTo>
                      <a:pt x="178903" y="103547"/>
                      <a:pt x="176285" y="106986"/>
                      <a:pt x="174756" y="106015"/>
                    </a:cubicBezTo>
                    <a:cubicBezTo>
                      <a:pt x="174518" y="105868"/>
                      <a:pt x="174284" y="105002"/>
                      <a:pt x="174290" y="104139"/>
                    </a:cubicBezTo>
                    <a:cubicBezTo>
                      <a:pt x="174299" y="102889"/>
                      <a:pt x="174062" y="102457"/>
                      <a:pt x="173296" y="102257"/>
                    </a:cubicBezTo>
                    <a:cubicBezTo>
                      <a:pt x="171668" y="101815"/>
                      <a:pt x="172731" y="100862"/>
                      <a:pt x="174455" y="101259"/>
                    </a:cubicBezTo>
                    <a:cubicBezTo>
                      <a:pt x="175319" y="101409"/>
                      <a:pt x="176181" y="101608"/>
                      <a:pt x="176469" y="101658"/>
                    </a:cubicBezTo>
                    <a:close/>
                    <a:moveTo>
                      <a:pt x="243481" y="146127"/>
                    </a:moveTo>
                    <a:cubicBezTo>
                      <a:pt x="244479" y="147476"/>
                      <a:pt x="244892" y="149978"/>
                      <a:pt x="244172" y="149972"/>
                    </a:cubicBezTo>
                    <a:cubicBezTo>
                      <a:pt x="243932" y="149969"/>
                      <a:pt x="243349" y="150972"/>
                      <a:pt x="242859" y="152267"/>
                    </a:cubicBezTo>
                    <a:cubicBezTo>
                      <a:pt x="242322" y="153509"/>
                      <a:pt x="241738" y="154609"/>
                      <a:pt x="241496" y="154750"/>
                    </a:cubicBezTo>
                    <a:cubicBezTo>
                      <a:pt x="241303" y="154893"/>
                      <a:pt x="241003" y="156523"/>
                      <a:pt x="240798" y="158393"/>
                    </a:cubicBezTo>
                    <a:cubicBezTo>
                      <a:pt x="240486" y="161512"/>
                      <a:pt x="240533" y="161802"/>
                      <a:pt x="241721" y="163250"/>
                    </a:cubicBezTo>
                    <a:cubicBezTo>
                      <a:pt x="242435" y="164119"/>
                      <a:pt x="242957" y="164988"/>
                      <a:pt x="242859" y="165179"/>
                    </a:cubicBezTo>
                    <a:cubicBezTo>
                      <a:pt x="242615" y="165802"/>
                      <a:pt x="254469" y="165985"/>
                      <a:pt x="255193" y="165415"/>
                    </a:cubicBezTo>
                    <a:cubicBezTo>
                      <a:pt x="255676" y="165034"/>
                      <a:pt x="255915" y="165034"/>
                      <a:pt x="256152" y="165468"/>
                    </a:cubicBezTo>
                    <a:cubicBezTo>
                      <a:pt x="257054" y="166916"/>
                      <a:pt x="259227" y="171489"/>
                      <a:pt x="259223" y="171922"/>
                    </a:cubicBezTo>
                    <a:cubicBezTo>
                      <a:pt x="259222" y="172162"/>
                      <a:pt x="259741" y="173414"/>
                      <a:pt x="260355" y="174713"/>
                    </a:cubicBezTo>
                    <a:cubicBezTo>
                      <a:pt x="261017" y="175969"/>
                      <a:pt x="261629" y="177651"/>
                      <a:pt x="261815" y="178421"/>
                    </a:cubicBezTo>
                    <a:cubicBezTo>
                      <a:pt x="262001" y="179239"/>
                      <a:pt x="262285" y="179866"/>
                      <a:pt x="262429" y="179866"/>
                    </a:cubicBezTo>
                    <a:cubicBezTo>
                      <a:pt x="262860" y="179868"/>
                      <a:pt x="264417" y="183482"/>
                      <a:pt x="264410" y="184489"/>
                    </a:cubicBezTo>
                    <a:cubicBezTo>
                      <a:pt x="264408" y="184922"/>
                      <a:pt x="264785" y="185834"/>
                      <a:pt x="265307" y="186511"/>
                    </a:cubicBezTo>
                    <a:cubicBezTo>
                      <a:pt x="265782" y="187236"/>
                      <a:pt x="266110" y="188199"/>
                      <a:pt x="266011" y="188725"/>
                    </a:cubicBezTo>
                    <a:cubicBezTo>
                      <a:pt x="265959" y="189205"/>
                      <a:pt x="266050" y="189975"/>
                      <a:pt x="266286" y="190407"/>
                    </a:cubicBezTo>
                    <a:cubicBezTo>
                      <a:pt x="268133" y="193781"/>
                      <a:pt x="268748" y="201371"/>
                      <a:pt x="267434" y="203809"/>
                    </a:cubicBezTo>
                    <a:cubicBezTo>
                      <a:pt x="267045" y="204525"/>
                      <a:pt x="266605" y="205528"/>
                      <a:pt x="266410" y="206009"/>
                    </a:cubicBezTo>
                    <a:cubicBezTo>
                      <a:pt x="266212" y="206725"/>
                      <a:pt x="266019" y="206821"/>
                      <a:pt x="265590" y="206385"/>
                    </a:cubicBezTo>
                    <a:cubicBezTo>
                      <a:pt x="265258" y="206047"/>
                      <a:pt x="264443" y="205800"/>
                      <a:pt x="263723" y="205795"/>
                    </a:cubicBezTo>
                    <a:cubicBezTo>
                      <a:pt x="261900" y="205783"/>
                      <a:pt x="259173" y="204513"/>
                      <a:pt x="258797" y="203504"/>
                    </a:cubicBezTo>
                    <a:cubicBezTo>
                      <a:pt x="258374" y="202252"/>
                      <a:pt x="257520" y="200903"/>
                      <a:pt x="255809" y="198682"/>
                    </a:cubicBezTo>
                    <a:cubicBezTo>
                      <a:pt x="254953" y="197620"/>
                      <a:pt x="254243" y="196268"/>
                      <a:pt x="254247" y="195742"/>
                    </a:cubicBezTo>
                    <a:cubicBezTo>
                      <a:pt x="254250" y="195212"/>
                      <a:pt x="253777" y="194345"/>
                      <a:pt x="253204" y="193861"/>
                    </a:cubicBezTo>
                    <a:cubicBezTo>
                      <a:pt x="252012" y="192845"/>
                      <a:pt x="251490" y="192120"/>
                      <a:pt x="249928" y="188989"/>
                    </a:cubicBezTo>
                    <a:cubicBezTo>
                      <a:pt x="249313" y="187879"/>
                      <a:pt x="248696" y="186964"/>
                      <a:pt x="248456" y="186961"/>
                    </a:cubicBezTo>
                    <a:cubicBezTo>
                      <a:pt x="248263" y="186961"/>
                      <a:pt x="248074" y="186671"/>
                      <a:pt x="248076" y="186335"/>
                    </a:cubicBezTo>
                    <a:cubicBezTo>
                      <a:pt x="248080" y="185998"/>
                      <a:pt x="247319" y="184987"/>
                      <a:pt x="246414" y="184067"/>
                    </a:cubicBezTo>
                    <a:cubicBezTo>
                      <a:pt x="245509" y="183148"/>
                      <a:pt x="244747" y="182133"/>
                      <a:pt x="244751" y="181800"/>
                    </a:cubicBezTo>
                    <a:cubicBezTo>
                      <a:pt x="244753" y="181464"/>
                      <a:pt x="244419" y="181171"/>
                      <a:pt x="244036" y="181168"/>
                    </a:cubicBezTo>
                    <a:cubicBezTo>
                      <a:pt x="243651" y="181165"/>
                      <a:pt x="243317" y="180875"/>
                      <a:pt x="243320" y="180539"/>
                    </a:cubicBezTo>
                    <a:cubicBezTo>
                      <a:pt x="243325" y="179868"/>
                      <a:pt x="240752" y="177306"/>
                      <a:pt x="240080" y="177300"/>
                    </a:cubicBezTo>
                    <a:cubicBezTo>
                      <a:pt x="239216" y="177294"/>
                      <a:pt x="237601" y="174977"/>
                      <a:pt x="236184" y="171846"/>
                    </a:cubicBezTo>
                    <a:cubicBezTo>
                      <a:pt x="235430" y="170067"/>
                      <a:pt x="234529" y="168619"/>
                      <a:pt x="234242" y="168619"/>
                    </a:cubicBezTo>
                    <a:cubicBezTo>
                      <a:pt x="234002" y="168616"/>
                      <a:pt x="233860" y="168423"/>
                      <a:pt x="234053" y="168183"/>
                    </a:cubicBezTo>
                    <a:cubicBezTo>
                      <a:pt x="234198" y="167946"/>
                      <a:pt x="234106" y="167560"/>
                      <a:pt x="233818" y="167413"/>
                    </a:cubicBezTo>
                    <a:cubicBezTo>
                      <a:pt x="233054" y="166927"/>
                      <a:pt x="229539" y="161960"/>
                      <a:pt x="229544" y="161383"/>
                    </a:cubicBezTo>
                    <a:cubicBezTo>
                      <a:pt x="229545" y="161143"/>
                      <a:pt x="229355" y="160901"/>
                      <a:pt x="229115" y="160901"/>
                    </a:cubicBezTo>
                    <a:cubicBezTo>
                      <a:pt x="228683" y="160895"/>
                      <a:pt x="227894" y="157337"/>
                      <a:pt x="228048" y="155900"/>
                    </a:cubicBezTo>
                    <a:cubicBezTo>
                      <a:pt x="228201" y="154654"/>
                      <a:pt x="230149" y="150827"/>
                      <a:pt x="230678" y="150829"/>
                    </a:cubicBezTo>
                    <a:cubicBezTo>
                      <a:pt x="230869" y="150833"/>
                      <a:pt x="231064" y="150499"/>
                      <a:pt x="231067" y="150113"/>
                    </a:cubicBezTo>
                    <a:cubicBezTo>
                      <a:pt x="231070" y="149729"/>
                      <a:pt x="231554" y="149156"/>
                      <a:pt x="232181" y="148875"/>
                    </a:cubicBezTo>
                    <a:cubicBezTo>
                      <a:pt x="232759" y="148541"/>
                      <a:pt x="233483" y="147971"/>
                      <a:pt x="233822" y="147541"/>
                    </a:cubicBezTo>
                    <a:cubicBezTo>
                      <a:pt x="234113" y="147113"/>
                      <a:pt x="234548" y="146780"/>
                      <a:pt x="234789" y="146733"/>
                    </a:cubicBezTo>
                    <a:cubicBezTo>
                      <a:pt x="235653" y="146642"/>
                      <a:pt x="237725" y="145651"/>
                      <a:pt x="238064" y="145174"/>
                    </a:cubicBezTo>
                    <a:cubicBezTo>
                      <a:pt x="238209" y="144887"/>
                      <a:pt x="239267" y="144657"/>
                      <a:pt x="240420" y="144665"/>
                    </a:cubicBezTo>
                    <a:cubicBezTo>
                      <a:pt x="242100" y="144676"/>
                      <a:pt x="242625" y="144919"/>
                      <a:pt x="243481" y="146127"/>
                    </a:cubicBezTo>
                    <a:close/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9EF1B9A-7149-4CAC-B69E-7E214B1FB948}"/>
                  </a:ext>
                </a:extLst>
              </p:cNvPr>
              <p:cNvSpPr/>
              <p:nvPr/>
            </p:nvSpPr>
            <p:spPr>
              <a:xfrm>
                <a:off x="6212853" y="11236985"/>
                <a:ext cx="845274" cy="900850"/>
              </a:xfrm>
              <a:custGeom>
                <a:avLst/>
                <a:gdLst>
                  <a:gd name="connsiteX0" fmla="*/ 709329 w 845274"/>
                  <a:gd name="connsiteY0" fmla="*/ 2777 h 900850"/>
                  <a:gd name="connsiteX1" fmla="*/ 709325 w 845274"/>
                  <a:gd name="connsiteY1" fmla="*/ 2777 h 900850"/>
                  <a:gd name="connsiteX2" fmla="*/ 709334 w 845274"/>
                  <a:gd name="connsiteY2" fmla="*/ 2782 h 900850"/>
                  <a:gd name="connsiteX3" fmla="*/ 709329 w 845274"/>
                  <a:gd name="connsiteY3" fmla="*/ 2777 h 900850"/>
                  <a:gd name="connsiteX4" fmla="*/ 712272 w 845274"/>
                  <a:gd name="connsiteY4" fmla="*/ 299103 h 900850"/>
                  <a:gd name="connsiteX5" fmla="*/ 712272 w 845274"/>
                  <a:gd name="connsiteY5" fmla="*/ 299103 h 900850"/>
                  <a:gd name="connsiteX6" fmla="*/ 712278 w 845274"/>
                  <a:gd name="connsiteY6" fmla="*/ 299106 h 900850"/>
                  <a:gd name="connsiteX7" fmla="*/ 712278 w 845274"/>
                  <a:gd name="connsiteY7" fmla="*/ 299103 h 900850"/>
                  <a:gd name="connsiteX8" fmla="*/ 712278 w 845274"/>
                  <a:gd name="connsiteY8" fmla="*/ 299106 h 900850"/>
                  <a:gd name="connsiteX9" fmla="*/ 712278 w 845274"/>
                  <a:gd name="connsiteY9" fmla="*/ 299103 h 900850"/>
                  <a:gd name="connsiteX10" fmla="*/ 494259 w 845274"/>
                  <a:gd name="connsiteY10" fmla="*/ 463565 h 900850"/>
                  <a:gd name="connsiteX11" fmla="*/ 491192 w 845274"/>
                  <a:gd name="connsiteY11" fmla="*/ 466066 h 900850"/>
                  <a:gd name="connsiteX12" fmla="*/ 493766 w 845274"/>
                  <a:gd name="connsiteY12" fmla="*/ 467717 h 900850"/>
                  <a:gd name="connsiteX13" fmla="*/ 494258 w 845274"/>
                  <a:gd name="connsiteY13" fmla="*/ 463573 h 900850"/>
                  <a:gd name="connsiteX14" fmla="*/ 494259 w 845274"/>
                  <a:gd name="connsiteY14" fmla="*/ 463565 h 900850"/>
                  <a:gd name="connsiteX15" fmla="*/ 604385 w 845274"/>
                  <a:gd name="connsiteY15" fmla="*/ 611719 h 900850"/>
                  <a:gd name="connsiteX16" fmla="*/ 603584 w 845274"/>
                  <a:gd name="connsiteY16" fmla="*/ 611748 h 900850"/>
                  <a:gd name="connsiteX17" fmla="*/ 603245 w 845274"/>
                  <a:gd name="connsiteY17" fmla="*/ 616473 h 900850"/>
                  <a:gd name="connsiteX18" fmla="*/ 603245 w 845274"/>
                  <a:gd name="connsiteY18" fmla="*/ 616476 h 900850"/>
                  <a:gd name="connsiteX19" fmla="*/ 603584 w 845274"/>
                  <a:gd name="connsiteY19" fmla="*/ 611748 h 900850"/>
                  <a:gd name="connsiteX20" fmla="*/ 604385 w 845274"/>
                  <a:gd name="connsiteY20" fmla="*/ 611719 h 900850"/>
                  <a:gd name="connsiteX21" fmla="*/ 604392 w 845274"/>
                  <a:gd name="connsiteY21" fmla="*/ 611721 h 900850"/>
                  <a:gd name="connsiteX22" fmla="*/ 604392 w 845274"/>
                  <a:gd name="connsiteY22" fmla="*/ 611719 h 900850"/>
                  <a:gd name="connsiteX23" fmla="*/ 603237 w 845274"/>
                  <a:gd name="connsiteY23" fmla="*/ 616494 h 900850"/>
                  <a:gd name="connsiteX24" fmla="*/ 603237 w 845274"/>
                  <a:gd name="connsiteY24" fmla="*/ 616494 h 900850"/>
                  <a:gd name="connsiteX25" fmla="*/ 603244 w 845274"/>
                  <a:gd name="connsiteY25" fmla="*/ 616496 h 900850"/>
                  <a:gd name="connsiteX26" fmla="*/ 603244 w 845274"/>
                  <a:gd name="connsiteY26" fmla="*/ 616494 h 900850"/>
                  <a:gd name="connsiteX27" fmla="*/ 219443 w 845274"/>
                  <a:gd name="connsiteY27" fmla="*/ 619873 h 900850"/>
                  <a:gd name="connsiteX28" fmla="*/ 212048 w 845274"/>
                  <a:gd name="connsiteY28" fmla="*/ 620259 h 900850"/>
                  <a:gd name="connsiteX29" fmla="*/ 212049 w 845274"/>
                  <a:gd name="connsiteY29" fmla="*/ 620262 h 900850"/>
                  <a:gd name="connsiteX30" fmla="*/ 219443 w 845274"/>
                  <a:gd name="connsiteY30" fmla="*/ 619873 h 900850"/>
                  <a:gd name="connsiteX31" fmla="*/ 227012 w 845274"/>
                  <a:gd name="connsiteY31" fmla="*/ 620259 h 900850"/>
                  <a:gd name="connsiteX32" fmla="*/ 227012 w 845274"/>
                  <a:gd name="connsiteY32" fmla="*/ 620262 h 900850"/>
                  <a:gd name="connsiteX33" fmla="*/ 219443 w 845274"/>
                  <a:gd name="connsiteY33" fmla="*/ 619873 h 900850"/>
                  <a:gd name="connsiteX34" fmla="*/ 294423 w 845274"/>
                  <a:gd name="connsiteY34" fmla="*/ 620259 h 900850"/>
                  <a:gd name="connsiteX35" fmla="*/ 291960 w 845274"/>
                  <a:gd name="connsiteY35" fmla="*/ 620812 h 900850"/>
                  <a:gd name="connsiteX36" fmla="*/ 291960 w 845274"/>
                  <a:gd name="connsiteY36" fmla="*/ 620814 h 900850"/>
                  <a:gd name="connsiteX37" fmla="*/ 294423 w 845274"/>
                  <a:gd name="connsiteY37" fmla="*/ 620259 h 900850"/>
                  <a:gd name="connsiteX38" fmla="*/ 295802 w 845274"/>
                  <a:gd name="connsiteY38" fmla="*/ 620812 h 900850"/>
                  <a:gd name="connsiteX39" fmla="*/ 294423 w 845274"/>
                  <a:gd name="connsiteY39" fmla="*/ 620259 h 900850"/>
                  <a:gd name="connsiteX40" fmla="*/ 301110 w 845274"/>
                  <a:gd name="connsiteY40" fmla="*/ 647119 h 900850"/>
                  <a:gd name="connsiteX41" fmla="*/ 301104 w 845274"/>
                  <a:gd name="connsiteY41" fmla="*/ 647119 h 900850"/>
                  <a:gd name="connsiteX42" fmla="*/ 301124 w 845274"/>
                  <a:gd name="connsiteY42" fmla="*/ 647124 h 900850"/>
                  <a:gd name="connsiteX43" fmla="*/ 301121 w 845274"/>
                  <a:gd name="connsiteY43" fmla="*/ 647119 h 900850"/>
                  <a:gd name="connsiteX44" fmla="*/ 476781 w 845274"/>
                  <a:gd name="connsiteY44" fmla="*/ 487080 h 900850"/>
                  <a:gd name="connsiteX45" fmla="*/ 318170 w 845274"/>
                  <a:gd name="connsiteY45" fmla="*/ 660229 h 900850"/>
                  <a:gd name="connsiteX46" fmla="*/ 320940 w 845274"/>
                  <a:gd name="connsiteY46" fmla="*/ 663518 h 900850"/>
                  <a:gd name="connsiteX47" fmla="*/ 327605 w 845274"/>
                  <a:gd name="connsiteY47" fmla="*/ 656797 h 900850"/>
                  <a:gd name="connsiteX48" fmla="*/ 480176 w 845274"/>
                  <a:gd name="connsiteY48" fmla="*/ 490661 h 900850"/>
                  <a:gd name="connsiteX49" fmla="*/ 476967 w 845274"/>
                  <a:gd name="connsiteY49" fmla="*/ 487267 h 900850"/>
                  <a:gd name="connsiteX50" fmla="*/ 476781 w 845274"/>
                  <a:gd name="connsiteY50" fmla="*/ 487080 h 900850"/>
                  <a:gd name="connsiteX51" fmla="*/ 457324 w 845274"/>
                  <a:gd name="connsiteY51" fmla="*/ 791495 h 900850"/>
                  <a:gd name="connsiteX52" fmla="*/ 456695 w 845274"/>
                  <a:gd name="connsiteY52" fmla="*/ 791506 h 900850"/>
                  <a:gd name="connsiteX53" fmla="*/ 456695 w 845274"/>
                  <a:gd name="connsiteY53" fmla="*/ 791510 h 900850"/>
                  <a:gd name="connsiteX54" fmla="*/ 457324 w 845274"/>
                  <a:gd name="connsiteY54" fmla="*/ 791495 h 900850"/>
                  <a:gd name="connsiteX55" fmla="*/ 458012 w 845274"/>
                  <a:gd name="connsiteY55" fmla="*/ 791506 h 900850"/>
                  <a:gd name="connsiteX56" fmla="*/ 457324 w 845274"/>
                  <a:gd name="connsiteY56" fmla="*/ 791495 h 900850"/>
                  <a:gd name="connsiteX57" fmla="*/ 675390 w 845274"/>
                  <a:gd name="connsiteY57" fmla="*/ 827460 h 900850"/>
                  <a:gd name="connsiteX58" fmla="*/ 675390 w 845274"/>
                  <a:gd name="connsiteY58" fmla="*/ 827462 h 900850"/>
                  <a:gd name="connsiteX59" fmla="*/ 675397 w 845274"/>
                  <a:gd name="connsiteY59" fmla="*/ 827460 h 900850"/>
                  <a:gd name="connsiteX60" fmla="*/ 675402 w 845274"/>
                  <a:gd name="connsiteY60" fmla="*/ 827460 h 900850"/>
                  <a:gd name="connsiteX61" fmla="*/ 110399 w 845274"/>
                  <a:gd name="connsiteY61" fmla="*/ 882764 h 900850"/>
                  <a:gd name="connsiteX62" fmla="*/ 110399 w 845274"/>
                  <a:gd name="connsiteY62" fmla="*/ 882766 h 900850"/>
                  <a:gd name="connsiteX63" fmla="*/ 110459 w 845274"/>
                  <a:gd name="connsiteY63" fmla="*/ 882764 h 900850"/>
                  <a:gd name="connsiteX64" fmla="*/ 110519 w 845274"/>
                  <a:gd name="connsiteY64" fmla="*/ 882764 h 900850"/>
                  <a:gd name="connsiteX65" fmla="*/ 87886 w 845274"/>
                  <a:gd name="connsiteY65" fmla="*/ 898211 h 900850"/>
                  <a:gd name="connsiteX66" fmla="*/ 87886 w 845274"/>
                  <a:gd name="connsiteY66" fmla="*/ 898217 h 900850"/>
                  <a:gd name="connsiteX67" fmla="*/ 87936 w 845274"/>
                  <a:gd name="connsiteY67" fmla="*/ 898211 h 900850"/>
                  <a:gd name="connsiteX68" fmla="*/ 87985 w 845274"/>
                  <a:gd name="connsiteY68" fmla="*/ 898211 h 900850"/>
                  <a:gd name="connsiteX69" fmla="*/ 85650 w 845274"/>
                  <a:gd name="connsiteY69" fmla="*/ 898241 h 900850"/>
                  <a:gd name="connsiteX70" fmla="*/ 85650 w 845274"/>
                  <a:gd name="connsiteY70" fmla="*/ 898244 h 900850"/>
                  <a:gd name="connsiteX71" fmla="*/ 85601 w 845274"/>
                  <a:gd name="connsiteY71" fmla="*/ 898241 h 900850"/>
                  <a:gd name="connsiteX72" fmla="*/ 85551 w 845274"/>
                  <a:gd name="connsiteY72" fmla="*/ 898241 h 900850"/>
                  <a:gd name="connsiteX73" fmla="*/ 85540 w 845274"/>
                  <a:gd name="connsiteY73" fmla="*/ 898244 h 900850"/>
                  <a:gd name="connsiteX74" fmla="*/ 85601 w 845274"/>
                  <a:gd name="connsiteY74" fmla="*/ 898241 h 900850"/>
                  <a:gd name="connsiteX75" fmla="*/ 85662 w 845274"/>
                  <a:gd name="connsiteY75" fmla="*/ 898241 h 900850"/>
                  <a:gd name="connsiteX76" fmla="*/ 708722 w 845274"/>
                  <a:gd name="connsiteY76" fmla="*/ 0 h 900850"/>
                  <a:gd name="connsiteX77" fmla="*/ 742541 w 845274"/>
                  <a:gd name="connsiteY77" fmla="*/ 20987 h 900850"/>
                  <a:gd name="connsiteX78" fmla="*/ 754932 w 845274"/>
                  <a:gd name="connsiteY78" fmla="*/ 44798 h 900850"/>
                  <a:gd name="connsiteX79" fmla="*/ 755764 w 845274"/>
                  <a:gd name="connsiteY79" fmla="*/ 96142 h 900850"/>
                  <a:gd name="connsiteX80" fmla="*/ 754730 w 845274"/>
                  <a:gd name="connsiteY80" fmla="*/ 97268 h 900850"/>
                  <a:gd name="connsiteX81" fmla="*/ 752756 w 845274"/>
                  <a:gd name="connsiteY81" fmla="*/ 94351 h 900850"/>
                  <a:gd name="connsiteX82" fmla="*/ 747665 w 845274"/>
                  <a:gd name="connsiteY82" fmla="*/ 113580 h 900850"/>
                  <a:gd name="connsiteX83" fmla="*/ 728282 w 845274"/>
                  <a:gd name="connsiteY83" fmla="*/ 142256 h 900850"/>
                  <a:gd name="connsiteX84" fmla="*/ 727419 w 845274"/>
                  <a:gd name="connsiteY84" fmla="*/ 142043 h 900850"/>
                  <a:gd name="connsiteX85" fmla="*/ 724232 w 845274"/>
                  <a:gd name="connsiteY85" fmla="*/ 155701 h 900850"/>
                  <a:gd name="connsiteX86" fmla="*/ 747383 w 845274"/>
                  <a:gd name="connsiteY86" fmla="*/ 170749 h 900850"/>
                  <a:gd name="connsiteX87" fmla="*/ 752998 w 845274"/>
                  <a:gd name="connsiteY87" fmla="*/ 181033 h 900850"/>
                  <a:gd name="connsiteX88" fmla="*/ 749482 w 845274"/>
                  <a:gd name="connsiteY88" fmla="*/ 240024 h 900850"/>
                  <a:gd name="connsiteX89" fmla="*/ 752637 w 845274"/>
                  <a:gd name="connsiteY89" fmla="*/ 271515 h 900850"/>
                  <a:gd name="connsiteX90" fmla="*/ 781983 w 845274"/>
                  <a:gd name="connsiteY90" fmla="*/ 240502 h 900850"/>
                  <a:gd name="connsiteX91" fmla="*/ 780579 w 845274"/>
                  <a:gd name="connsiteY91" fmla="*/ 234281 h 900850"/>
                  <a:gd name="connsiteX92" fmla="*/ 787201 w 845274"/>
                  <a:gd name="connsiteY92" fmla="*/ 229538 h 900850"/>
                  <a:gd name="connsiteX93" fmla="*/ 791270 w 845274"/>
                  <a:gd name="connsiteY93" fmla="*/ 209005 h 900850"/>
                  <a:gd name="connsiteX94" fmla="*/ 806217 w 845274"/>
                  <a:gd name="connsiteY94" fmla="*/ 202960 h 900850"/>
                  <a:gd name="connsiteX95" fmla="*/ 820324 w 845274"/>
                  <a:gd name="connsiteY95" fmla="*/ 181428 h 900850"/>
                  <a:gd name="connsiteX96" fmla="*/ 843275 w 845274"/>
                  <a:gd name="connsiteY96" fmla="*/ 183347 h 900850"/>
                  <a:gd name="connsiteX97" fmla="*/ 843614 w 845274"/>
                  <a:gd name="connsiteY97" fmla="*/ 183330 h 900850"/>
                  <a:gd name="connsiteX98" fmla="*/ 845244 w 845274"/>
                  <a:gd name="connsiteY98" fmla="*/ 185410 h 900850"/>
                  <a:gd name="connsiteX99" fmla="*/ 837082 w 845274"/>
                  <a:gd name="connsiteY99" fmla="*/ 200712 h 900850"/>
                  <a:gd name="connsiteX100" fmla="*/ 842877 w 845274"/>
                  <a:gd name="connsiteY100" fmla="*/ 210336 h 900850"/>
                  <a:gd name="connsiteX101" fmla="*/ 834342 w 845274"/>
                  <a:gd name="connsiteY101" fmla="*/ 220871 h 900850"/>
                  <a:gd name="connsiteX102" fmla="*/ 836952 w 845274"/>
                  <a:gd name="connsiteY102" fmla="*/ 230289 h 900850"/>
                  <a:gd name="connsiteX103" fmla="*/ 831916 w 845274"/>
                  <a:gd name="connsiteY103" fmla="*/ 234243 h 900850"/>
                  <a:gd name="connsiteX104" fmla="*/ 830629 w 845274"/>
                  <a:gd name="connsiteY104" fmla="*/ 242807 h 900850"/>
                  <a:gd name="connsiteX105" fmla="*/ 819795 w 845274"/>
                  <a:gd name="connsiteY105" fmla="*/ 255160 h 900850"/>
                  <a:gd name="connsiteX106" fmla="*/ 799055 w 845274"/>
                  <a:gd name="connsiteY106" fmla="*/ 259183 h 900850"/>
                  <a:gd name="connsiteX107" fmla="*/ 771744 w 845274"/>
                  <a:gd name="connsiteY107" fmla="*/ 307398 h 900850"/>
                  <a:gd name="connsiteX108" fmla="*/ 751791 w 845274"/>
                  <a:gd name="connsiteY108" fmla="*/ 328473 h 900850"/>
                  <a:gd name="connsiteX109" fmla="*/ 731616 w 845274"/>
                  <a:gd name="connsiteY109" fmla="*/ 338979 h 900850"/>
                  <a:gd name="connsiteX110" fmla="*/ 728224 w 845274"/>
                  <a:gd name="connsiteY110" fmla="*/ 338199 h 900850"/>
                  <a:gd name="connsiteX111" fmla="*/ 709420 w 845274"/>
                  <a:gd name="connsiteY111" fmla="*/ 301711 h 900850"/>
                  <a:gd name="connsiteX112" fmla="*/ 709414 w 845274"/>
                  <a:gd name="connsiteY112" fmla="*/ 301713 h 900850"/>
                  <a:gd name="connsiteX113" fmla="*/ 698594 w 845274"/>
                  <a:gd name="connsiteY113" fmla="*/ 305086 h 900850"/>
                  <a:gd name="connsiteX114" fmla="*/ 691404 w 845274"/>
                  <a:gd name="connsiteY114" fmla="*/ 320865 h 900850"/>
                  <a:gd name="connsiteX115" fmla="*/ 679294 w 845274"/>
                  <a:gd name="connsiteY115" fmla="*/ 368411 h 900850"/>
                  <a:gd name="connsiteX116" fmla="*/ 674520 w 845274"/>
                  <a:gd name="connsiteY116" fmla="*/ 374821 h 900850"/>
                  <a:gd name="connsiteX117" fmla="*/ 654260 w 845274"/>
                  <a:gd name="connsiteY117" fmla="*/ 437870 h 900850"/>
                  <a:gd name="connsiteX118" fmla="*/ 668264 w 845274"/>
                  <a:gd name="connsiteY118" fmla="*/ 561675 h 900850"/>
                  <a:gd name="connsiteX119" fmla="*/ 668875 w 845274"/>
                  <a:gd name="connsiteY119" fmla="*/ 618208 h 900850"/>
                  <a:gd name="connsiteX120" fmla="*/ 660787 w 845274"/>
                  <a:gd name="connsiteY120" fmla="*/ 657303 h 900850"/>
                  <a:gd name="connsiteX121" fmla="*/ 664859 w 845274"/>
                  <a:gd name="connsiteY121" fmla="*/ 692197 h 900850"/>
                  <a:gd name="connsiteX122" fmla="*/ 664408 w 845274"/>
                  <a:gd name="connsiteY122" fmla="*/ 761026 h 900850"/>
                  <a:gd name="connsiteX123" fmla="*/ 670970 w 845274"/>
                  <a:gd name="connsiteY123" fmla="*/ 805954 h 900850"/>
                  <a:gd name="connsiteX124" fmla="*/ 668820 w 845274"/>
                  <a:gd name="connsiteY124" fmla="*/ 809826 h 900850"/>
                  <a:gd name="connsiteX125" fmla="*/ 675481 w 845274"/>
                  <a:gd name="connsiteY125" fmla="*/ 823978 h 900850"/>
                  <a:gd name="connsiteX126" fmla="*/ 679156 w 845274"/>
                  <a:gd name="connsiteY126" fmla="*/ 823595 h 900850"/>
                  <a:gd name="connsiteX127" fmla="*/ 681352 w 845274"/>
                  <a:gd name="connsiteY127" fmla="*/ 824792 h 900850"/>
                  <a:gd name="connsiteX128" fmla="*/ 709319 w 845274"/>
                  <a:gd name="connsiteY128" fmla="*/ 857271 h 900850"/>
                  <a:gd name="connsiteX129" fmla="*/ 736029 w 845274"/>
                  <a:gd name="connsiteY129" fmla="*/ 867005 h 900850"/>
                  <a:gd name="connsiteX130" fmla="*/ 740064 w 845274"/>
                  <a:gd name="connsiteY130" fmla="*/ 866880 h 900850"/>
                  <a:gd name="connsiteX131" fmla="*/ 745112 w 845274"/>
                  <a:gd name="connsiteY131" fmla="*/ 877714 h 900850"/>
                  <a:gd name="connsiteX132" fmla="*/ 740157 w 845274"/>
                  <a:gd name="connsiteY132" fmla="*/ 895270 h 900850"/>
                  <a:gd name="connsiteX133" fmla="*/ 697523 w 845274"/>
                  <a:gd name="connsiteY133" fmla="*/ 899146 h 900850"/>
                  <a:gd name="connsiteX134" fmla="*/ 697200 w 845274"/>
                  <a:gd name="connsiteY134" fmla="*/ 899146 h 900850"/>
                  <a:gd name="connsiteX135" fmla="*/ 695745 w 845274"/>
                  <a:gd name="connsiteY135" fmla="*/ 899156 h 900850"/>
                  <a:gd name="connsiteX136" fmla="*/ 677693 w 845274"/>
                  <a:gd name="connsiteY136" fmla="*/ 896603 h 900850"/>
                  <a:gd name="connsiteX137" fmla="*/ 655022 w 845274"/>
                  <a:gd name="connsiteY137" fmla="*/ 882778 h 900850"/>
                  <a:gd name="connsiteX138" fmla="*/ 653867 w 845274"/>
                  <a:gd name="connsiteY138" fmla="*/ 898217 h 900850"/>
                  <a:gd name="connsiteX139" fmla="*/ 652342 w 845274"/>
                  <a:gd name="connsiteY139" fmla="*/ 898995 h 900850"/>
                  <a:gd name="connsiteX140" fmla="*/ 611060 w 845274"/>
                  <a:gd name="connsiteY140" fmla="*/ 898167 h 900850"/>
                  <a:gd name="connsiteX141" fmla="*/ 610318 w 845274"/>
                  <a:gd name="connsiteY141" fmla="*/ 898264 h 900850"/>
                  <a:gd name="connsiteX142" fmla="*/ 608596 w 845274"/>
                  <a:gd name="connsiteY142" fmla="*/ 896579 h 900850"/>
                  <a:gd name="connsiteX143" fmla="*/ 607876 w 845274"/>
                  <a:gd name="connsiteY143" fmla="*/ 847225 h 900850"/>
                  <a:gd name="connsiteX144" fmla="*/ 617729 w 845274"/>
                  <a:gd name="connsiteY144" fmla="*/ 829394 h 900850"/>
                  <a:gd name="connsiteX145" fmla="*/ 619280 w 845274"/>
                  <a:gd name="connsiteY145" fmla="*/ 817237 h 900850"/>
                  <a:gd name="connsiteX146" fmla="*/ 595879 w 845274"/>
                  <a:gd name="connsiteY146" fmla="*/ 700668 h 900850"/>
                  <a:gd name="connsiteX147" fmla="*/ 599652 w 845274"/>
                  <a:gd name="connsiteY147" fmla="*/ 627816 h 900850"/>
                  <a:gd name="connsiteX148" fmla="*/ 599647 w 845274"/>
                  <a:gd name="connsiteY148" fmla="*/ 627820 h 900850"/>
                  <a:gd name="connsiteX149" fmla="*/ 546591 w 845274"/>
                  <a:gd name="connsiteY149" fmla="*/ 683718 h 900850"/>
                  <a:gd name="connsiteX150" fmla="*/ 529461 w 845274"/>
                  <a:gd name="connsiteY150" fmla="*/ 706613 h 900850"/>
                  <a:gd name="connsiteX151" fmla="*/ 487677 w 845274"/>
                  <a:gd name="connsiteY151" fmla="*/ 754474 h 900850"/>
                  <a:gd name="connsiteX152" fmla="*/ 459869 w 845274"/>
                  <a:gd name="connsiteY152" fmla="*/ 793675 h 900850"/>
                  <a:gd name="connsiteX153" fmla="*/ 455587 w 845274"/>
                  <a:gd name="connsiteY153" fmla="*/ 795161 h 900850"/>
                  <a:gd name="connsiteX154" fmla="*/ 442198 w 845274"/>
                  <a:gd name="connsiteY154" fmla="*/ 817228 h 900850"/>
                  <a:gd name="connsiteX155" fmla="*/ 443710 w 845274"/>
                  <a:gd name="connsiteY155" fmla="*/ 823408 h 900850"/>
                  <a:gd name="connsiteX156" fmla="*/ 443674 w 845274"/>
                  <a:gd name="connsiteY156" fmla="*/ 823404 h 900850"/>
                  <a:gd name="connsiteX157" fmla="*/ 415271 w 845274"/>
                  <a:gd name="connsiteY157" fmla="*/ 857460 h 900850"/>
                  <a:gd name="connsiteX158" fmla="*/ 420231 w 845274"/>
                  <a:gd name="connsiteY158" fmla="*/ 882509 h 900850"/>
                  <a:gd name="connsiteX159" fmla="*/ 414916 w 845274"/>
                  <a:gd name="connsiteY159" fmla="*/ 893252 h 900850"/>
                  <a:gd name="connsiteX160" fmla="*/ 402838 w 845274"/>
                  <a:gd name="connsiteY160" fmla="*/ 896623 h 900850"/>
                  <a:gd name="connsiteX161" fmla="*/ 370778 w 845274"/>
                  <a:gd name="connsiteY161" fmla="*/ 859675 h 900850"/>
                  <a:gd name="connsiteX162" fmla="*/ 381330 w 845274"/>
                  <a:gd name="connsiteY162" fmla="*/ 813738 h 900850"/>
                  <a:gd name="connsiteX163" fmla="*/ 381320 w 845274"/>
                  <a:gd name="connsiteY163" fmla="*/ 813740 h 900850"/>
                  <a:gd name="connsiteX164" fmla="*/ 362676 w 845274"/>
                  <a:gd name="connsiteY164" fmla="*/ 814031 h 900850"/>
                  <a:gd name="connsiteX165" fmla="*/ 357549 w 845274"/>
                  <a:gd name="connsiteY165" fmla="*/ 772261 h 900850"/>
                  <a:gd name="connsiteX166" fmla="*/ 400906 w 845274"/>
                  <a:gd name="connsiteY166" fmla="*/ 760814 h 900850"/>
                  <a:gd name="connsiteX167" fmla="*/ 420532 w 845274"/>
                  <a:gd name="connsiteY167" fmla="*/ 761734 h 900850"/>
                  <a:gd name="connsiteX168" fmla="*/ 426923 w 845274"/>
                  <a:gd name="connsiteY168" fmla="*/ 755957 h 900850"/>
                  <a:gd name="connsiteX169" fmla="*/ 474401 w 845274"/>
                  <a:gd name="connsiteY169" fmla="*/ 671921 h 900850"/>
                  <a:gd name="connsiteX170" fmla="*/ 529822 w 845274"/>
                  <a:gd name="connsiteY170" fmla="*/ 607464 h 900850"/>
                  <a:gd name="connsiteX171" fmla="*/ 544448 w 845274"/>
                  <a:gd name="connsiteY171" fmla="*/ 478449 h 900850"/>
                  <a:gd name="connsiteX172" fmla="*/ 527907 w 845274"/>
                  <a:gd name="connsiteY172" fmla="*/ 411376 h 900850"/>
                  <a:gd name="connsiteX173" fmla="*/ 527899 w 845274"/>
                  <a:gd name="connsiteY173" fmla="*/ 411378 h 900850"/>
                  <a:gd name="connsiteX174" fmla="*/ 519143 w 845274"/>
                  <a:gd name="connsiteY174" fmla="*/ 431881 h 900850"/>
                  <a:gd name="connsiteX175" fmla="*/ 518721 w 845274"/>
                  <a:gd name="connsiteY175" fmla="*/ 452613 h 900850"/>
                  <a:gd name="connsiteX176" fmla="*/ 506323 w 845274"/>
                  <a:gd name="connsiteY176" fmla="*/ 470958 h 900850"/>
                  <a:gd name="connsiteX177" fmla="*/ 507592 w 845274"/>
                  <a:gd name="connsiteY177" fmla="*/ 488071 h 900850"/>
                  <a:gd name="connsiteX178" fmla="*/ 506443 w 845274"/>
                  <a:gd name="connsiteY178" fmla="*/ 487668 h 900850"/>
                  <a:gd name="connsiteX179" fmla="*/ 506656 w 845274"/>
                  <a:gd name="connsiteY179" fmla="*/ 488899 h 900850"/>
                  <a:gd name="connsiteX180" fmla="*/ 506099 w 845274"/>
                  <a:gd name="connsiteY180" fmla="*/ 488885 h 900850"/>
                  <a:gd name="connsiteX181" fmla="*/ 495659 w 845274"/>
                  <a:gd name="connsiteY181" fmla="*/ 492463 h 900850"/>
                  <a:gd name="connsiteX182" fmla="*/ 469480 w 845274"/>
                  <a:gd name="connsiteY182" fmla="*/ 519460 h 900850"/>
                  <a:gd name="connsiteX183" fmla="*/ 334037 w 845274"/>
                  <a:gd name="connsiteY183" fmla="*/ 671090 h 900850"/>
                  <a:gd name="connsiteX184" fmla="*/ 329884 w 845274"/>
                  <a:gd name="connsiteY184" fmla="*/ 676503 h 900850"/>
                  <a:gd name="connsiteX185" fmla="*/ 331184 w 845274"/>
                  <a:gd name="connsiteY185" fmla="*/ 695020 h 900850"/>
                  <a:gd name="connsiteX186" fmla="*/ 321143 w 845274"/>
                  <a:gd name="connsiteY186" fmla="*/ 710900 h 900850"/>
                  <a:gd name="connsiteX187" fmla="*/ 202357 w 845274"/>
                  <a:gd name="connsiteY187" fmla="*/ 825745 h 900850"/>
                  <a:gd name="connsiteX188" fmla="*/ 161959 w 845274"/>
                  <a:gd name="connsiteY188" fmla="*/ 876648 h 900850"/>
                  <a:gd name="connsiteX189" fmla="*/ 160613 w 845274"/>
                  <a:gd name="connsiteY189" fmla="*/ 877798 h 900850"/>
                  <a:gd name="connsiteX190" fmla="*/ 157868 w 845274"/>
                  <a:gd name="connsiteY190" fmla="*/ 876885 h 900850"/>
                  <a:gd name="connsiteX191" fmla="*/ 151491 w 845274"/>
                  <a:gd name="connsiteY191" fmla="*/ 888802 h 900850"/>
                  <a:gd name="connsiteX192" fmla="*/ 139637 w 845274"/>
                  <a:gd name="connsiteY192" fmla="*/ 892714 h 900850"/>
                  <a:gd name="connsiteX193" fmla="*/ 137317 w 845274"/>
                  <a:gd name="connsiteY193" fmla="*/ 892629 h 900850"/>
                  <a:gd name="connsiteX194" fmla="*/ 125214 w 845274"/>
                  <a:gd name="connsiteY194" fmla="*/ 884191 h 900850"/>
                  <a:gd name="connsiteX195" fmla="*/ 109595 w 845274"/>
                  <a:gd name="connsiteY195" fmla="*/ 885572 h 900850"/>
                  <a:gd name="connsiteX196" fmla="*/ 105539 w 845274"/>
                  <a:gd name="connsiteY196" fmla="*/ 884665 h 900850"/>
                  <a:gd name="connsiteX197" fmla="*/ 87486 w 845274"/>
                  <a:gd name="connsiteY197" fmla="*/ 900851 h 900850"/>
                  <a:gd name="connsiteX198" fmla="*/ 79305 w 845274"/>
                  <a:gd name="connsiteY198" fmla="*/ 899431 h 900850"/>
                  <a:gd name="connsiteX199" fmla="*/ 22571 w 845274"/>
                  <a:gd name="connsiteY199" fmla="*/ 843602 h 900850"/>
                  <a:gd name="connsiteX200" fmla="*/ 18109 w 845274"/>
                  <a:gd name="connsiteY200" fmla="*/ 843649 h 900850"/>
                  <a:gd name="connsiteX201" fmla="*/ 28 w 845274"/>
                  <a:gd name="connsiteY201" fmla="*/ 823080 h 900850"/>
                  <a:gd name="connsiteX202" fmla="*/ 1754 w 845274"/>
                  <a:gd name="connsiteY202" fmla="*/ 820967 h 900850"/>
                  <a:gd name="connsiteX203" fmla="*/ 2007 w 845274"/>
                  <a:gd name="connsiteY203" fmla="*/ 820977 h 900850"/>
                  <a:gd name="connsiteX204" fmla="*/ 19558 w 845274"/>
                  <a:gd name="connsiteY204" fmla="*/ 817647 h 900850"/>
                  <a:gd name="connsiteX205" fmla="*/ 22004 w 845274"/>
                  <a:gd name="connsiteY205" fmla="*/ 811107 h 900850"/>
                  <a:gd name="connsiteX206" fmla="*/ 15833 w 845274"/>
                  <a:gd name="connsiteY206" fmla="*/ 795535 h 900850"/>
                  <a:gd name="connsiteX207" fmla="*/ 41781 w 845274"/>
                  <a:gd name="connsiteY207" fmla="*/ 761819 h 900850"/>
                  <a:gd name="connsiteX208" fmla="*/ 184595 w 845274"/>
                  <a:gd name="connsiteY208" fmla="*/ 627378 h 900850"/>
                  <a:gd name="connsiteX209" fmla="*/ 219742 w 845274"/>
                  <a:gd name="connsiteY209" fmla="*/ 617114 h 900850"/>
                  <a:gd name="connsiteX210" fmla="*/ 269052 w 845274"/>
                  <a:gd name="connsiteY210" fmla="*/ 632322 h 900850"/>
                  <a:gd name="connsiteX211" fmla="*/ 294755 w 845274"/>
                  <a:gd name="connsiteY211" fmla="*/ 617134 h 900850"/>
                  <a:gd name="connsiteX212" fmla="*/ 296689 w 845274"/>
                  <a:gd name="connsiteY212" fmla="*/ 618161 h 900850"/>
                  <a:gd name="connsiteX213" fmla="*/ 309361 w 845274"/>
                  <a:gd name="connsiteY213" fmla="*/ 631257 h 900850"/>
                  <a:gd name="connsiteX214" fmla="*/ 304504 w 845274"/>
                  <a:gd name="connsiteY214" fmla="*/ 647291 h 900850"/>
                  <a:gd name="connsiteX215" fmla="*/ 307390 w 845274"/>
                  <a:gd name="connsiteY215" fmla="*/ 650878 h 900850"/>
                  <a:gd name="connsiteX216" fmla="*/ 461081 w 845274"/>
                  <a:gd name="connsiteY216" fmla="*/ 485740 h 900850"/>
                  <a:gd name="connsiteX217" fmla="*/ 460805 w 845274"/>
                  <a:gd name="connsiteY217" fmla="*/ 481342 h 900850"/>
                  <a:gd name="connsiteX218" fmla="*/ 472337 w 845274"/>
                  <a:gd name="connsiteY218" fmla="*/ 468884 h 900850"/>
                  <a:gd name="connsiteX219" fmla="*/ 473395 w 845274"/>
                  <a:gd name="connsiteY219" fmla="*/ 448532 h 900850"/>
                  <a:gd name="connsiteX220" fmla="*/ 498468 w 845274"/>
                  <a:gd name="connsiteY220" fmla="*/ 421215 h 900850"/>
                  <a:gd name="connsiteX221" fmla="*/ 508842 w 845274"/>
                  <a:gd name="connsiteY221" fmla="*/ 385704 h 900850"/>
                  <a:gd name="connsiteX222" fmla="*/ 465898 w 845274"/>
                  <a:gd name="connsiteY222" fmla="*/ 329861 h 900850"/>
                  <a:gd name="connsiteX223" fmla="*/ 469923 w 845274"/>
                  <a:gd name="connsiteY223" fmla="*/ 305786 h 900850"/>
                  <a:gd name="connsiteX224" fmla="*/ 495526 w 845274"/>
                  <a:gd name="connsiteY224" fmla="*/ 253150 h 900850"/>
                  <a:gd name="connsiteX225" fmla="*/ 553826 w 845274"/>
                  <a:gd name="connsiteY225" fmla="*/ 199161 h 900850"/>
                  <a:gd name="connsiteX226" fmla="*/ 548760 w 845274"/>
                  <a:gd name="connsiteY226" fmla="*/ 182893 h 900850"/>
                  <a:gd name="connsiteX227" fmla="*/ 554191 w 845274"/>
                  <a:gd name="connsiteY227" fmla="*/ 181244 h 900850"/>
                  <a:gd name="connsiteX228" fmla="*/ 556699 w 845274"/>
                  <a:gd name="connsiteY228" fmla="*/ 182039 h 900850"/>
                  <a:gd name="connsiteX229" fmla="*/ 576668 w 845274"/>
                  <a:gd name="connsiteY229" fmla="*/ 197491 h 900850"/>
                  <a:gd name="connsiteX230" fmla="*/ 616944 w 845274"/>
                  <a:gd name="connsiteY230" fmla="*/ 153405 h 900850"/>
                  <a:gd name="connsiteX231" fmla="*/ 670111 w 845274"/>
                  <a:gd name="connsiteY231" fmla="*/ 130741 h 900850"/>
                  <a:gd name="connsiteX232" fmla="*/ 671507 w 845274"/>
                  <a:gd name="connsiteY232" fmla="*/ 106254 h 900850"/>
                  <a:gd name="connsiteX233" fmla="*/ 651529 w 845274"/>
                  <a:gd name="connsiteY233" fmla="*/ 40418 h 900850"/>
                  <a:gd name="connsiteX234" fmla="*/ 665360 w 845274"/>
                  <a:gd name="connsiteY234" fmla="*/ 18958 h 900850"/>
                  <a:gd name="connsiteX235" fmla="*/ 676977 w 845274"/>
                  <a:gd name="connsiteY235" fmla="*/ 15060 h 900850"/>
                  <a:gd name="connsiteX236" fmla="*/ 679406 w 845274"/>
                  <a:gd name="connsiteY236" fmla="*/ 15153 h 900850"/>
                  <a:gd name="connsiteX237" fmla="*/ 706317 w 845274"/>
                  <a:gd name="connsiteY237" fmla="*/ 160 h 900850"/>
                  <a:gd name="connsiteX238" fmla="*/ 706976 w 845274"/>
                  <a:gd name="connsiteY238" fmla="*/ 152 h 900850"/>
                  <a:gd name="connsiteX239" fmla="*/ 708722 w 845274"/>
                  <a:gd name="connsiteY239" fmla="*/ 0 h 90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</a:cxnLst>
                <a:rect l="l" t="t" r="r" b="b"/>
                <a:pathLst>
                  <a:path w="845274" h="900850">
                    <a:moveTo>
                      <a:pt x="709329" y="2777"/>
                    </a:moveTo>
                    <a:cubicBezTo>
                      <a:pt x="709327" y="2777"/>
                      <a:pt x="709325" y="2777"/>
                      <a:pt x="709325" y="2777"/>
                    </a:cubicBezTo>
                    <a:lnTo>
                      <a:pt x="709334" y="2782"/>
                    </a:lnTo>
                    <a:cubicBezTo>
                      <a:pt x="709332" y="2779"/>
                      <a:pt x="709331" y="2777"/>
                      <a:pt x="709329" y="2777"/>
                    </a:cubicBezTo>
                    <a:close/>
                    <a:moveTo>
                      <a:pt x="712272" y="299103"/>
                    </a:moveTo>
                    <a:cubicBezTo>
                      <a:pt x="712272" y="299103"/>
                      <a:pt x="712272" y="299103"/>
                      <a:pt x="712272" y="299103"/>
                    </a:cubicBezTo>
                    <a:lnTo>
                      <a:pt x="712278" y="299106"/>
                    </a:lnTo>
                    <a:cubicBezTo>
                      <a:pt x="712278" y="299104"/>
                      <a:pt x="712278" y="299103"/>
                      <a:pt x="712278" y="299103"/>
                    </a:cubicBezTo>
                    <a:lnTo>
                      <a:pt x="712278" y="299106"/>
                    </a:lnTo>
                    <a:cubicBezTo>
                      <a:pt x="712278" y="299104"/>
                      <a:pt x="712278" y="299103"/>
                      <a:pt x="712278" y="299103"/>
                    </a:cubicBezTo>
                    <a:close/>
                    <a:moveTo>
                      <a:pt x="494259" y="463565"/>
                    </a:moveTo>
                    <a:lnTo>
                      <a:pt x="491192" y="466066"/>
                    </a:lnTo>
                    <a:lnTo>
                      <a:pt x="493766" y="467717"/>
                    </a:lnTo>
                    <a:lnTo>
                      <a:pt x="494258" y="463573"/>
                    </a:lnTo>
                    <a:lnTo>
                      <a:pt x="494259" y="463565"/>
                    </a:lnTo>
                    <a:close/>
                    <a:moveTo>
                      <a:pt x="604385" y="611719"/>
                    </a:moveTo>
                    <a:lnTo>
                      <a:pt x="603584" y="611748"/>
                    </a:lnTo>
                    <a:lnTo>
                      <a:pt x="603245" y="616473"/>
                    </a:lnTo>
                    <a:lnTo>
                      <a:pt x="603245" y="616476"/>
                    </a:lnTo>
                    <a:lnTo>
                      <a:pt x="603584" y="611748"/>
                    </a:lnTo>
                    <a:lnTo>
                      <a:pt x="604385" y="611719"/>
                    </a:lnTo>
                    <a:lnTo>
                      <a:pt x="604392" y="611721"/>
                    </a:lnTo>
                    <a:cubicBezTo>
                      <a:pt x="604392" y="611720"/>
                      <a:pt x="604392" y="611719"/>
                      <a:pt x="604392" y="611719"/>
                    </a:cubicBezTo>
                    <a:close/>
                    <a:moveTo>
                      <a:pt x="603237" y="616494"/>
                    </a:moveTo>
                    <a:cubicBezTo>
                      <a:pt x="603237" y="616494"/>
                      <a:pt x="603237" y="616494"/>
                      <a:pt x="603237" y="616494"/>
                    </a:cubicBezTo>
                    <a:lnTo>
                      <a:pt x="603244" y="616496"/>
                    </a:lnTo>
                    <a:lnTo>
                      <a:pt x="603244" y="616494"/>
                    </a:lnTo>
                    <a:close/>
                    <a:moveTo>
                      <a:pt x="219443" y="619873"/>
                    </a:moveTo>
                    <a:cubicBezTo>
                      <a:pt x="216948" y="619873"/>
                      <a:pt x="214483" y="620002"/>
                      <a:pt x="212048" y="620259"/>
                    </a:cubicBezTo>
                    <a:lnTo>
                      <a:pt x="212049" y="620262"/>
                    </a:lnTo>
                    <a:cubicBezTo>
                      <a:pt x="214484" y="620003"/>
                      <a:pt x="216948" y="619873"/>
                      <a:pt x="219443" y="619873"/>
                    </a:cubicBezTo>
                    <a:cubicBezTo>
                      <a:pt x="221936" y="619873"/>
                      <a:pt x="224460" y="620002"/>
                      <a:pt x="227012" y="620259"/>
                    </a:cubicBezTo>
                    <a:lnTo>
                      <a:pt x="227012" y="620262"/>
                    </a:lnTo>
                    <a:cubicBezTo>
                      <a:pt x="224460" y="620003"/>
                      <a:pt x="221936" y="619873"/>
                      <a:pt x="219443" y="619873"/>
                    </a:cubicBezTo>
                    <a:close/>
                    <a:moveTo>
                      <a:pt x="294423" y="620259"/>
                    </a:moveTo>
                    <a:cubicBezTo>
                      <a:pt x="293783" y="620259"/>
                      <a:pt x="292962" y="620444"/>
                      <a:pt x="291960" y="620812"/>
                    </a:cubicBezTo>
                    <a:lnTo>
                      <a:pt x="291960" y="620814"/>
                    </a:lnTo>
                    <a:cubicBezTo>
                      <a:pt x="292962" y="620444"/>
                      <a:pt x="293783" y="620259"/>
                      <a:pt x="294423" y="620259"/>
                    </a:cubicBezTo>
                    <a:cubicBezTo>
                      <a:pt x="295065" y="620259"/>
                      <a:pt x="295524" y="620444"/>
                      <a:pt x="295802" y="620812"/>
                    </a:cubicBezTo>
                    <a:cubicBezTo>
                      <a:pt x="295524" y="620444"/>
                      <a:pt x="295065" y="620259"/>
                      <a:pt x="294423" y="620259"/>
                    </a:cubicBezTo>
                    <a:close/>
                    <a:moveTo>
                      <a:pt x="301110" y="647119"/>
                    </a:moveTo>
                    <a:cubicBezTo>
                      <a:pt x="301108" y="647119"/>
                      <a:pt x="301107" y="647119"/>
                      <a:pt x="301104" y="647119"/>
                    </a:cubicBezTo>
                    <a:lnTo>
                      <a:pt x="301124" y="647124"/>
                    </a:lnTo>
                    <a:cubicBezTo>
                      <a:pt x="301122" y="647121"/>
                      <a:pt x="301121" y="647119"/>
                      <a:pt x="301121" y="647119"/>
                    </a:cubicBezTo>
                    <a:close/>
                    <a:moveTo>
                      <a:pt x="476781" y="487080"/>
                    </a:moveTo>
                    <a:lnTo>
                      <a:pt x="318170" y="660229"/>
                    </a:lnTo>
                    <a:lnTo>
                      <a:pt x="320940" y="663518"/>
                    </a:lnTo>
                    <a:lnTo>
                      <a:pt x="327605" y="656797"/>
                    </a:lnTo>
                    <a:lnTo>
                      <a:pt x="480176" y="490661"/>
                    </a:lnTo>
                    <a:lnTo>
                      <a:pt x="476967" y="487267"/>
                    </a:lnTo>
                    <a:lnTo>
                      <a:pt x="476781" y="487080"/>
                    </a:lnTo>
                    <a:close/>
                    <a:moveTo>
                      <a:pt x="457324" y="791495"/>
                    </a:moveTo>
                    <a:cubicBezTo>
                      <a:pt x="457105" y="791495"/>
                      <a:pt x="456895" y="791499"/>
                      <a:pt x="456695" y="791506"/>
                    </a:cubicBezTo>
                    <a:lnTo>
                      <a:pt x="456695" y="791510"/>
                    </a:lnTo>
                    <a:cubicBezTo>
                      <a:pt x="456895" y="791501"/>
                      <a:pt x="457105" y="791495"/>
                      <a:pt x="457324" y="791495"/>
                    </a:cubicBezTo>
                    <a:cubicBezTo>
                      <a:pt x="457543" y="791495"/>
                      <a:pt x="457773" y="791499"/>
                      <a:pt x="458012" y="791506"/>
                    </a:cubicBezTo>
                    <a:cubicBezTo>
                      <a:pt x="457773" y="791499"/>
                      <a:pt x="457543" y="791495"/>
                      <a:pt x="457324" y="791495"/>
                    </a:cubicBezTo>
                    <a:close/>
                    <a:moveTo>
                      <a:pt x="675390" y="827460"/>
                    </a:moveTo>
                    <a:lnTo>
                      <a:pt x="675390" y="827462"/>
                    </a:lnTo>
                    <a:cubicBezTo>
                      <a:pt x="675392" y="827460"/>
                      <a:pt x="675394" y="827460"/>
                      <a:pt x="675397" y="827460"/>
                    </a:cubicBezTo>
                    <a:cubicBezTo>
                      <a:pt x="675399" y="827460"/>
                      <a:pt x="675401" y="827460"/>
                      <a:pt x="675402" y="827460"/>
                    </a:cubicBezTo>
                    <a:close/>
                    <a:moveTo>
                      <a:pt x="110399" y="882764"/>
                    </a:moveTo>
                    <a:lnTo>
                      <a:pt x="110399" y="882766"/>
                    </a:lnTo>
                    <a:cubicBezTo>
                      <a:pt x="110419" y="882765"/>
                      <a:pt x="110439" y="882764"/>
                      <a:pt x="110459" y="882764"/>
                    </a:cubicBezTo>
                    <a:cubicBezTo>
                      <a:pt x="110479" y="882764"/>
                      <a:pt x="110499" y="882764"/>
                      <a:pt x="110519" y="882764"/>
                    </a:cubicBezTo>
                    <a:close/>
                    <a:moveTo>
                      <a:pt x="87886" y="898211"/>
                    </a:moveTo>
                    <a:lnTo>
                      <a:pt x="87886" y="898217"/>
                    </a:lnTo>
                    <a:cubicBezTo>
                      <a:pt x="87903" y="898214"/>
                      <a:pt x="87920" y="898211"/>
                      <a:pt x="87936" y="898211"/>
                    </a:cubicBezTo>
                    <a:cubicBezTo>
                      <a:pt x="87952" y="898211"/>
                      <a:pt x="87968" y="898211"/>
                      <a:pt x="87985" y="898211"/>
                    </a:cubicBezTo>
                    <a:close/>
                    <a:moveTo>
                      <a:pt x="85650" y="898241"/>
                    </a:moveTo>
                    <a:lnTo>
                      <a:pt x="85650" y="898244"/>
                    </a:lnTo>
                    <a:cubicBezTo>
                      <a:pt x="85633" y="898242"/>
                      <a:pt x="85617" y="898241"/>
                      <a:pt x="85601" y="898241"/>
                    </a:cubicBezTo>
                    <a:cubicBezTo>
                      <a:pt x="85584" y="898241"/>
                      <a:pt x="85567" y="898241"/>
                      <a:pt x="85551" y="898241"/>
                    </a:cubicBezTo>
                    <a:lnTo>
                      <a:pt x="85540" y="898244"/>
                    </a:lnTo>
                    <a:cubicBezTo>
                      <a:pt x="85560" y="898242"/>
                      <a:pt x="85580" y="898241"/>
                      <a:pt x="85601" y="898241"/>
                    </a:cubicBezTo>
                    <a:cubicBezTo>
                      <a:pt x="85622" y="898241"/>
                      <a:pt x="85642" y="898241"/>
                      <a:pt x="85662" y="898241"/>
                    </a:cubicBezTo>
                    <a:close/>
                    <a:moveTo>
                      <a:pt x="708722" y="0"/>
                    </a:moveTo>
                    <a:cubicBezTo>
                      <a:pt x="715874" y="-2"/>
                      <a:pt x="727147" y="6994"/>
                      <a:pt x="742541" y="20987"/>
                    </a:cubicBezTo>
                    <a:cubicBezTo>
                      <a:pt x="749508" y="27299"/>
                      <a:pt x="753638" y="35236"/>
                      <a:pt x="754932" y="44798"/>
                    </a:cubicBezTo>
                    <a:cubicBezTo>
                      <a:pt x="756633" y="53315"/>
                      <a:pt x="756910" y="70429"/>
                      <a:pt x="755764" y="96142"/>
                    </a:cubicBezTo>
                    <a:cubicBezTo>
                      <a:pt x="755445" y="96893"/>
                      <a:pt x="755100" y="97268"/>
                      <a:pt x="754730" y="97268"/>
                    </a:cubicBezTo>
                    <a:cubicBezTo>
                      <a:pt x="754137" y="97268"/>
                      <a:pt x="753478" y="96296"/>
                      <a:pt x="752756" y="94351"/>
                    </a:cubicBezTo>
                    <a:cubicBezTo>
                      <a:pt x="752045" y="102765"/>
                      <a:pt x="750348" y="109174"/>
                      <a:pt x="747665" y="113580"/>
                    </a:cubicBezTo>
                    <a:cubicBezTo>
                      <a:pt x="738313" y="132698"/>
                      <a:pt x="731851" y="142256"/>
                      <a:pt x="728282" y="142256"/>
                    </a:cubicBezTo>
                    <a:cubicBezTo>
                      <a:pt x="727972" y="142256"/>
                      <a:pt x="727685" y="142186"/>
                      <a:pt x="727419" y="142043"/>
                    </a:cubicBezTo>
                    <a:lnTo>
                      <a:pt x="724232" y="155701"/>
                    </a:lnTo>
                    <a:lnTo>
                      <a:pt x="747383" y="170749"/>
                    </a:lnTo>
                    <a:cubicBezTo>
                      <a:pt x="749760" y="172601"/>
                      <a:pt x="751631" y="176029"/>
                      <a:pt x="752998" y="181033"/>
                    </a:cubicBezTo>
                    <a:cubicBezTo>
                      <a:pt x="755512" y="199062"/>
                      <a:pt x="754340" y="218725"/>
                      <a:pt x="749482" y="240024"/>
                    </a:cubicBezTo>
                    <a:lnTo>
                      <a:pt x="752637" y="271515"/>
                    </a:lnTo>
                    <a:cubicBezTo>
                      <a:pt x="763546" y="263577"/>
                      <a:pt x="773328" y="253239"/>
                      <a:pt x="781983" y="240502"/>
                    </a:cubicBezTo>
                    <a:lnTo>
                      <a:pt x="780579" y="234281"/>
                    </a:lnTo>
                    <a:cubicBezTo>
                      <a:pt x="781567" y="232715"/>
                      <a:pt x="783774" y="231134"/>
                      <a:pt x="787201" y="229538"/>
                    </a:cubicBezTo>
                    <a:cubicBezTo>
                      <a:pt x="787408" y="219908"/>
                      <a:pt x="788765" y="213064"/>
                      <a:pt x="791270" y="209005"/>
                    </a:cubicBezTo>
                    <a:cubicBezTo>
                      <a:pt x="793209" y="205455"/>
                      <a:pt x="798191" y="203440"/>
                      <a:pt x="806217" y="202960"/>
                    </a:cubicBezTo>
                    <a:lnTo>
                      <a:pt x="820324" y="181428"/>
                    </a:lnTo>
                    <a:lnTo>
                      <a:pt x="843275" y="183347"/>
                    </a:lnTo>
                    <a:cubicBezTo>
                      <a:pt x="843393" y="183335"/>
                      <a:pt x="843506" y="183330"/>
                      <a:pt x="843614" y="183330"/>
                    </a:cubicBezTo>
                    <a:cubicBezTo>
                      <a:pt x="844869" y="183330"/>
                      <a:pt x="845412" y="184022"/>
                      <a:pt x="845244" y="185410"/>
                    </a:cubicBezTo>
                    <a:lnTo>
                      <a:pt x="837082" y="200712"/>
                    </a:lnTo>
                    <a:cubicBezTo>
                      <a:pt x="842131" y="205782"/>
                      <a:pt x="844063" y="208990"/>
                      <a:pt x="842877" y="210336"/>
                    </a:cubicBezTo>
                    <a:cubicBezTo>
                      <a:pt x="842662" y="212780"/>
                      <a:pt x="839817" y="216291"/>
                      <a:pt x="834342" y="220871"/>
                    </a:cubicBezTo>
                    <a:lnTo>
                      <a:pt x="836952" y="230289"/>
                    </a:lnTo>
                    <a:cubicBezTo>
                      <a:pt x="835887" y="232613"/>
                      <a:pt x="834209" y="233930"/>
                      <a:pt x="831916" y="234243"/>
                    </a:cubicBezTo>
                    <a:cubicBezTo>
                      <a:pt x="832223" y="238489"/>
                      <a:pt x="831794" y="241343"/>
                      <a:pt x="830629" y="242807"/>
                    </a:cubicBezTo>
                    <a:lnTo>
                      <a:pt x="819795" y="255160"/>
                    </a:lnTo>
                    <a:lnTo>
                      <a:pt x="799055" y="259183"/>
                    </a:lnTo>
                    <a:lnTo>
                      <a:pt x="771744" y="307398"/>
                    </a:lnTo>
                    <a:cubicBezTo>
                      <a:pt x="766817" y="314566"/>
                      <a:pt x="760166" y="321591"/>
                      <a:pt x="751791" y="328473"/>
                    </a:cubicBezTo>
                    <a:cubicBezTo>
                      <a:pt x="743041" y="335477"/>
                      <a:pt x="736316" y="338979"/>
                      <a:pt x="731616" y="338979"/>
                    </a:cubicBezTo>
                    <a:cubicBezTo>
                      <a:pt x="730335" y="338979"/>
                      <a:pt x="729204" y="338720"/>
                      <a:pt x="728224" y="338199"/>
                    </a:cubicBezTo>
                    <a:cubicBezTo>
                      <a:pt x="715415" y="330696"/>
                      <a:pt x="709146" y="318534"/>
                      <a:pt x="709420" y="301711"/>
                    </a:cubicBezTo>
                    <a:lnTo>
                      <a:pt x="709414" y="301713"/>
                    </a:lnTo>
                    <a:lnTo>
                      <a:pt x="698594" y="305086"/>
                    </a:lnTo>
                    <a:cubicBezTo>
                      <a:pt x="696437" y="307878"/>
                      <a:pt x="694040" y="313137"/>
                      <a:pt x="691404" y="320865"/>
                    </a:cubicBezTo>
                    <a:cubicBezTo>
                      <a:pt x="683039" y="345393"/>
                      <a:pt x="679003" y="361241"/>
                      <a:pt x="679294" y="368411"/>
                    </a:cubicBezTo>
                    <a:cubicBezTo>
                      <a:pt x="677868" y="372241"/>
                      <a:pt x="676276" y="374377"/>
                      <a:pt x="674520" y="374821"/>
                    </a:cubicBezTo>
                    <a:lnTo>
                      <a:pt x="654260" y="437870"/>
                    </a:lnTo>
                    <a:cubicBezTo>
                      <a:pt x="660332" y="458694"/>
                      <a:pt x="665000" y="499963"/>
                      <a:pt x="668264" y="561675"/>
                    </a:cubicBezTo>
                    <a:cubicBezTo>
                      <a:pt x="669500" y="592072"/>
                      <a:pt x="669704" y="610916"/>
                      <a:pt x="668875" y="618208"/>
                    </a:cubicBezTo>
                    <a:lnTo>
                      <a:pt x="660787" y="657303"/>
                    </a:lnTo>
                    <a:lnTo>
                      <a:pt x="664859" y="692197"/>
                    </a:lnTo>
                    <a:cubicBezTo>
                      <a:pt x="663464" y="727936"/>
                      <a:pt x="663313" y="750879"/>
                      <a:pt x="664408" y="761026"/>
                    </a:cubicBezTo>
                    <a:cubicBezTo>
                      <a:pt x="665095" y="774153"/>
                      <a:pt x="667283" y="789129"/>
                      <a:pt x="670970" y="805954"/>
                    </a:cubicBezTo>
                    <a:cubicBezTo>
                      <a:pt x="671585" y="806975"/>
                      <a:pt x="670868" y="808265"/>
                      <a:pt x="668820" y="809826"/>
                    </a:cubicBezTo>
                    <a:lnTo>
                      <a:pt x="675481" y="823978"/>
                    </a:lnTo>
                    <a:cubicBezTo>
                      <a:pt x="676999" y="823723"/>
                      <a:pt x="678224" y="823595"/>
                      <a:pt x="679156" y="823595"/>
                    </a:cubicBezTo>
                    <a:cubicBezTo>
                      <a:pt x="680800" y="823595"/>
                      <a:pt x="681532" y="823994"/>
                      <a:pt x="681352" y="824792"/>
                    </a:cubicBezTo>
                    <a:cubicBezTo>
                      <a:pt x="693612" y="840801"/>
                      <a:pt x="702934" y="851628"/>
                      <a:pt x="709319" y="857271"/>
                    </a:cubicBezTo>
                    <a:cubicBezTo>
                      <a:pt x="715594" y="863761"/>
                      <a:pt x="724497" y="867005"/>
                      <a:pt x="736029" y="867005"/>
                    </a:cubicBezTo>
                    <a:cubicBezTo>
                      <a:pt x="737340" y="867005"/>
                      <a:pt x="738685" y="866963"/>
                      <a:pt x="740064" y="866880"/>
                    </a:cubicBezTo>
                    <a:cubicBezTo>
                      <a:pt x="742827" y="868306"/>
                      <a:pt x="744510" y="871918"/>
                      <a:pt x="745112" y="877714"/>
                    </a:cubicBezTo>
                    <a:cubicBezTo>
                      <a:pt x="745521" y="885765"/>
                      <a:pt x="743869" y="891617"/>
                      <a:pt x="740157" y="895270"/>
                    </a:cubicBezTo>
                    <a:cubicBezTo>
                      <a:pt x="719421" y="897855"/>
                      <a:pt x="705209" y="899146"/>
                      <a:pt x="697523" y="899146"/>
                    </a:cubicBezTo>
                    <a:cubicBezTo>
                      <a:pt x="697414" y="899146"/>
                      <a:pt x="697306" y="899146"/>
                      <a:pt x="697200" y="899146"/>
                    </a:cubicBezTo>
                    <a:cubicBezTo>
                      <a:pt x="696709" y="899152"/>
                      <a:pt x="696224" y="899156"/>
                      <a:pt x="695745" y="899156"/>
                    </a:cubicBezTo>
                    <a:cubicBezTo>
                      <a:pt x="687774" y="899156"/>
                      <a:pt x="681756" y="898305"/>
                      <a:pt x="677693" y="896603"/>
                    </a:cubicBezTo>
                    <a:lnTo>
                      <a:pt x="655022" y="882778"/>
                    </a:lnTo>
                    <a:lnTo>
                      <a:pt x="653867" y="898217"/>
                    </a:lnTo>
                    <a:lnTo>
                      <a:pt x="652342" y="898995"/>
                    </a:lnTo>
                    <a:lnTo>
                      <a:pt x="611060" y="898167"/>
                    </a:lnTo>
                    <a:cubicBezTo>
                      <a:pt x="610791" y="898231"/>
                      <a:pt x="610544" y="898264"/>
                      <a:pt x="610318" y="898264"/>
                    </a:cubicBezTo>
                    <a:cubicBezTo>
                      <a:pt x="609377" y="898264"/>
                      <a:pt x="608803" y="897702"/>
                      <a:pt x="608596" y="896579"/>
                    </a:cubicBezTo>
                    <a:cubicBezTo>
                      <a:pt x="610085" y="884883"/>
                      <a:pt x="609845" y="868432"/>
                      <a:pt x="607876" y="847225"/>
                    </a:cubicBezTo>
                    <a:cubicBezTo>
                      <a:pt x="607243" y="844375"/>
                      <a:pt x="610527" y="838431"/>
                      <a:pt x="617729" y="829394"/>
                    </a:cubicBezTo>
                    <a:cubicBezTo>
                      <a:pt x="618946" y="826997"/>
                      <a:pt x="619463" y="822945"/>
                      <a:pt x="619280" y="817237"/>
                    </a:cubicBezTo>
                    <a:cubicBezTo>
                      <a:pt x="617945" y="784048"/>
                      <a:pt x="610145" y="745192"/>
                      <a:pt x="595879" y="700668"/>
                    </a:cubicBezTo>
                    <a:lnTo>
                      <a:pt x="599652" y="627816"/>
                    </a:lnTo>
                    <a:lnTo>
                      <a:pt x="599647" y="627820"/>
                    </a:lnTo>
                    <a:cubicBezTo>
                      <a:pt x="590284" y="642555"/>
                      <a:pt x="572598" y="661188"/>
                      <a:pt x="546591" y="683718"/>
                    </a:cubicBezTo>
                    <a:lnTo>
                      <a:pt x="529461" y="706613"/>
                    </a:lnTo>
                    <a:lnTo>
                      <a:pt x="487677" y="754474"/>
                    </a:lnTo>
                    <a:lnTo>
                      <a:pt x="459869" y="793675"/>
                    </a:lnTo>
                    <a:lnTo>
                      <a:pt x="455587" y="795161"/>
                    </a:lnTo>
                    <a:lnTo>
                      <a:pt x="442198" y="817228"/>
                    </a:lnTo>
                    <a:cubicBezTo>
                      <a:pt x="444868" y="821348"/>
                      <a:pt x="445372" y="823408"/>
                      <a:pt x="443710" y="823408"/>
                    </a:cubicBezTo>
                    <a:cubicBezTo>
                      <a:pt x="443698" y="823408"/>
                      <a:pt x="443686" y="823407"/>
                      <a:pt x="443674" y="823404"/>
                    </a:cubicBezTo>
                    <a:cubicBezTo>
                      <a:pt x="426602" y="840375"/>
                      <a:pt x="417135" y="851728"/>
                      <a:pt x="415271" y="857460"/>
                    </a:cubicBezTo>
                    <a:cubicBezTo>
                      <a:pt x="412706" y="860675"/>
                      <a:pt x="414359" y="869025"/>
                      <a:pt x="420231" y="882509"/>
                    </a:cubicBezTo>
                    <a:cubicBezTo>
                      <a:pt x="420352" y="885746"/>
                      <a:pt x="418580" y="889328"/>
                      <a:pt x="414916" y="893252"/>
                    </a:cubicBezTo>
                    <a:cubicBezTo>
                      <a:pt x="410705" y="895500"/>
                      <a:pt x="406678" y="896623"/>
                      <a:pt x="402838" y="896623"/>
                    </a:cubicBezTo>
                    <a:cubicBezTo>
                      <a:pt x="390124" y="896621"/>
                      <a:pt x="379438" y="884305"/>
                      <a:pt x="370778" y="859675"/>
                    </a:cubicBezTo>
                    <a:cubicBezTo>
                      <a:pt x="365101" y="852235"/>
                      <a:pt x="368618" y="836923"/>
                      <a:pt x="381330" y="813738"/>
                    </a:cubicBezTo>
                    <a:lnTo>
                      <a:pt x="381320" y="813740"/>
                    </a:lnTo>
                    <a:lnTo>
                      <a:pt x="362676" y="814031"/>
                    </a:lnTo>
                    <a:lnTo>
                      <a:pt x="357549" y="772261"/>
                    </a:lnTo>
                    <a:lnTo>
                      <a:pt x="400906" y="760814"/>
                    </a:lnTo>
                    <a:lnTo>
                      <a:pt x="420532" y="761734"/>
                    </a:lnTo>
                    <a:lnTo>
                      <a:pt x="426923" y="755957"/>
                    </a:lnTo>
                    <a:cubicBezTo>
                      <a:pt x="432261" y="751984"/>
                      <a:pt x="448087" y="723972"/>
                      <a:pt x="474401" y="671921"/>
                    </a:cubicBezTo>
                    <a:cubicBezTo>
                      <a:pt x="513234" y="634469"/>
                      <a:pt x="531708" y="612985"/>
                      <a:pt x="529822" y="607464"/>
                    </a:cubicBezTo>
                    <a:lnTo>
                      <a:pt x="544448" y="478449"/>
                    </a:lnTo>
                    <a:cubicBezTo>
                      <a:pt x="527416" y="455330"/>
                      <a:pt x="521902" y="432972"/>
                      <a:pt x="527907" y="411376"/>
                    </a:cubicBezTo>
                    <a:lnTo>
                      <a:pt x="527899" y="411378"/>
                    </a:lnTo>
                    <a:lnTo>
                      <a:pt x="519143" y="431881"/>
                    </a:lnTo>
                    <a:cubicBezTo>
                      <a:pt x="520871" y="441179"/>
                      <a:pt x="520730" y="448089"/>
                      <a:pt x="518721" y="452613"/>
                    </a:cubicBezTo>
                    <a:lnTo>
                      <a:pt x="506323" y="470958"/>
                    </a:lnTo>
                    <a:cubicBezTo>
                      <a:pt x="504847" y="474662"/>
                      <a:pt x="505270" y="480366"/>
                      <a:pt x="507592" y="488071"/>
                    </a:cubicBezTo>
                    <a:lnTo>
                      <a:pt x="506443" y="487668"/>
                    </a:lnTo>
                    <a:lnTo>
                      <a:pt x="506656" y="488899"/>
                    </a:lnTo>
                    <a:cubicBezTo>
                      <a:pt x="506473" y="488890"/>
                      <a:pt x="506287" y="488885"/>
                      <a:pt x="506099" y="488885"/>
                    </a:cubicBezTo>
                    <a:cubicBezTo>
                      <a:pt x="503150" y="488885"/>
                      <a:pt x="499670" y="490077"/>
                      <a:pt x="495659" y="492463"/>
                    </a:cubicBezTo>
                    <a:lnTo>
                      <a:pt x="469480" y="519460"/>
                    </a:lnTo>
                    <a:cubicBezTo>
                      <a:pt x="423811" y="573551"/>
                      <a:pt x="378664" y="624094"/>
                      <a:pt x="334037" y="671090"/>
                    </a:cubicBezTo>
                    <a:lnTo>
                      <a:pt x="329884" y="676503"/>
                    </a:lnTo>
                    <a:cubicBezTo>
                      <a:pt x="333061" y="683454"/>
                      <a:pt x="333494" y="689627"/>
                      <a:pt x="331184" y="695020"/>
                    </a:cubicBezTo>
                    <a:cubicBezTo>
                      <a:pt x="329530" y="699934"/>
                      <a:pt x="326182" y="705227"/>
                      <a:pt x="321143" y="710900"/>
                    </a:cubicBezTo>
                    <a:lnTo>
                      <a:pt x="202357" y="825745"/>
                    </a:lnTo>
                    <a:lnTo>
                      <a:pt x="161959" y="876648"/>
                    </a:lnTo>
                    <a:cubicBezTo>
                      <a:pt x="161816" y="877414"/>
                      <a:pt x="161367" y="877798"/>
                      <a:pt x="160613" y="877798"/>
                    </a:cubicBezTo>
                    <a:cubicBezTo>
                      <a:pt x="159940" y="877798"/>
                      <a:pt x="159025" y="877493"/>
                      <a:pt x="157868" y="876885"/>
                    </a:cubicBezTo>
                    <a:cubicBezTo>
                      <a:pt x="157366" y="881775"/>
                      <a:pt x="155241" y="885747"/>
                      <a:pt x="151491" y="888802"/>
                    </a:cubicBezTo>
                    <a:cubicBezTo>
                      <a:pt x="148675" y="891411"/>
                      <a:pt x="144724" y="892714"/>
                      <a:pt x="139637" y="892714"/>
                    </a:cubicBezTo>
                    <a:cubicBezTo>
                      <a:pt x="138888" y="892714"/>
                      <a:pt x="138114" y="892686"/>
                      <a:pt x="137317" y="892629"/>
                    </a:cubicBezTo>
                    <a:cubicBezTo>
                      <a:pt x="132603" y="892350"/>
                      <a:pt x="128569" y="889538"/>
                      <a:pt x="125214" y="884191"/>
                    </a:cubicBezTo>
                    <a:cubicBezTo>
                      <a:pt x="118054" y="885110"/>
                      <a:pt x="112848" y="885569"/>
                      <a:pt x="109595" y="885572"/>
                    </a:cubicBezTo>
                    <a:cubicBezTo>
                      <a:pt x="106960" y="885572"/>
                      <a:pt x="105608" y="885269"/>
                      <a:pt x="105539" y="884665"/>
                    </a:cubicBezTo>
                    <a:cubicBezTo>
                      <a:pt x="101986" y="895456"/>
                      <a:pt x="95968" y="900851"/>
                      <a:pt x="87486" y="900851"/>
                    </a:cubicBezTo>
                    <a:cubicBezTo>
                      <a:pt x="84974" y="900851"/>
                      <a:pt x="82247" y="900378"/>
                      <a:pt x="79305" y="899431"/>
                    </a:cubicBezTo>
                    <a:lnTo>
                      <a:pt x="22571" y="843602"/>
                    </a:lnTo>
                    <a:lnTo>
                      <a:pt x="18109" y="843649"/>
                    </a:lnTo>
                    <a:lnTo>
                      <a:pt x="28" y="823080"/>
                    </a:lnTo>
                    <a:cubicBezTo>
                      <a:pt x="-140" y="821672"/>
                      <a:pt x="435" y="820967"/>
                      <a:pt x="1754" y="820967"/>
                    </a:cubicBezTo>
                    <a:cubicBezTo>
                      <a:pt x="1835" y="820967"/>
                      <a:pt x="1920" y="820971"/>
                      <a:pt x="2007" y="820977"/>
                    </a:cubicBezTo>
                    <a:lnTo>
                      <a:pt x="19558" y="817647"/>
                    </a:lnTo>
                    <a:lnTo>
                      <a:pt x="22004" y="811107"/>
                    </a:lnTo>
                    <a:cubicBezTo>
                      <a:pt x="14647" y="804456"/>
                      <a:pt x="12590" y="799265"/>
                      <a:pt x="15833" y="795535"/>
                    </a:cubicBezTo>
                    <a:cubicBezTo>
                      <a:pt x="24187" y="782060"/>
                      <a:pt x="32836" y="770822"/>
                      <a:pt x="41781" y="761819"/>
                    </a:cubicBezTo>
                    <a:cubicBezTo>
                      <a:pt x="53079" y="749146"/>
                      <a:pt x="100684" y="704333"/>
                      <a:pt x="184595" y="627378"/>
                    </a:cubicBezTo>
                    <a:cubicBezTo>
                      <a:pt x="195504" y="620535"/>
                      <a:pt x="207219" y="617114"/>
                      <a:pt x="219742" y="617114"/>
                    </a:cubicBezTo>
                    <a:cubicBezTo>
                      <a:pt x="234984" y="617114"/>
                      <a:pt x="251420" y="622183"/>
                      <a:pt x="269052" y="632322"/>
                    </a:cubicBezTo>
                    <a:cubicBezTo>
                      <a:pt x="282450" y="622197"/>
                      <a:pt x="291018" y="617134"/>
                      <a:pt x="294755" y="617134"/>
                    </a:cubicBezTo>
                    <a:cubicBezTo>
                      <a:pt x="295726" y="617134"/>
                      <a:pt x="296371" y="617476"/>
                      <a:pt x="296689" y="618161"/>
                    </a:cubicBezTo>
                    <a:cubicBezTo>
                      <a:pt x="301957" y="619601"/>
                      <a:pt x="306180" y="623965"/>
                      <a:pt x="309361" y="631257"/>
                    </a:cubicBezTo>
                    <a:cubicBezTo>
                      <a:pt x="311062" y="635110"/>
                      <a:pt x="309443" y="640454"/>
                      <a:pt x="304504" y="647291"/>
                    </a:cubicBezTo>
                    <a:cubicBezTo>
                      <a:pt x="304211" y="647778"/>
                      <a:pt x="305173" y="648974"/>
                      <a:pt x="307390" y="650878"/>
                    </a:cubicBezTo>
                    <a:lnTo>
                      <a:pt x="461081" y="485740"/>
                    </a:lnTo>
                    <a:lnTo>
                      <a:pt x="460805" y="481342"/>
                    </a:lnTo>
                    <a:lnTo>
                      <a:pt x="472337" y="468884"/>
                    </a:lnTo>
                    <a:cubicBezTo>
                      <a:pt x="469930" y="459435"/>
                      <a:pt x="470283" y="452651"/>
                      <a:pt x="473395" y="448532"/>
                    </a:cubicBezTo>
                    <a:cubicBezTo>
                      <a:pt x="489828" y="433924"/>
                      <a:pt x="498186" y="424817"/>
                      <a:pt x="498468" y="421215"/>
                    </a:cubicBezTo>
                    <a:cubicBezTo>
                      <a:pt x="501262" y="415578"/>
                      <a:pt x="504720" y="403740"/>
                      <a:pt x="508842" y="385704"/>
                    </a:cubicBezTo>
                    <a:cubicBezTo>
                      <a:pt x="481037" y="363395"/>
                      <a:pt x="466723" y="344781"/>
                      <a:pt x="465898" y="329861"/>
                    </a:cubicBezTo>
                    <a:cubicBezTo>
                      <a:pt x="464964" y="323871"/>
                      <a:pt x="466305" y="315846"/>
                      <a:pt x="469923" y="305786"/>
                    </a:cubicBezTo>
                    <a:lnTo>
                      <a:pt x="495526" y="253150"/>
                    </a:lnTo>
                    <a:cubicBezTo>
                      <a:pt x="516049" y="227083"/>
                      <a:pt x="535482" y="209086"/>
                      <a:pt x="553826" y="199161"/>
                    </a:cubicBezTo>
                    <a:cubicBezTo>
                      <a:pt x="545245" y="193251"/>
                      <a:pt x="543556" y="187828"/>
                      <a:pt x="548760" y="182893"/>
                    </a:cubicBezTo>
                    <a:cubicBezTo>
                      <a:pt x="550928" y="181794"/>
                      <a:pt x="552738" y="181244"/>
                      <a:pt x="554191" y="181244"/>
                    </a:cubicBezTo>
                    <a:cubicBezTo>
                      <a:pt x="555199" y="181246"/>
                      <a:pt x="556035" y="181511"/>
                      <a:pt x="556699" y="182039"/>
                    </a:cubicBezTo>
                    <a:lnTo>
                      <a:pt x="576668" y="197491"/>
                    </a:lnTo>
                    <a:cubicBezTo>
                      <a:pt x="597202" y="172029"/>
                      <a:pt x="610628" y="157333"/>
                      <a:pt x="616944" y="153405"/>
                    </a:cubicBezTo>
                    <a:lnTo>
                      <a:pt x="670111" y="130741"/>
                    </a:lnTo>
                    <a:cubicBezTo>
                      <a:pt x="671829" y="129703"/>
                      <a:pt x="672294" y="121540"/>
                      <a:pt x="671507" y="106254"/>
                    </a:cubicBezTo>
                    <a:cubicBezTo>
                      <a:pt x="657334" y="103991"/>
                      <a:pt x="650674" y="82046"/>
                      <a:pt x="651529" y="40418"/>
                    </a:cubicBezTo>
                    <a:cubicBezTo>
                      <a:pt x="653429" y="32696"/>
                      <a:pt x="658039" y="25543"/>
                      <a:pt x="665360" y="18958"/>
                    </a:cubicBezTo>
                    <a:cubicBezTo>
                      <a:pt x="668063" y="16359"/>
                      <a:pt x="671935" y="15061"/>
                      <a:pt x="676977" y="15060"/>
                    </a:cubicBezTo>
                    <a:cubicBezTo>
                      <a:pt x="677758" y="15060"/>
                      <a:pt x="678568" y="15091"/>
                      <a:pt x="679406" y="15153"/>
                    </a:cubicBezTo>
                    <a:cubicBezTo>
                      <a:pt x="687268" y="5543"/>
                      <a:pt x="696238" y="545"/>
                      <a:pt x="706317" y="160"/>
                    </a:cubicBezTo>
                    <a:lnTo>
                      <a:pt x="706976" y="152"/>
                    </a:lnTo>
                    <a:cubicBezTo>
                      <a:pt x="707528" y="51"/>
                      <a:pt x="708110" y="0"/>
                      <a:pt x="708722" y="0"/>
                    </a:cubicBezTo>
                    <a:close/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C9DC232-45F2-4719-B6E6-349DE91E7F76}"/>
                  </a:ext>
                </a:extLst>
              </p:cNvPr>
              <p:cNvSpPr/>
              <p:nvPr/>
            </p:nvSpPr>
            <p:spPr>
              <a:xfrm>
                <a:off x="5143275" y="11222367"/>
                <a:ext cx="513577" cy="915469"/>
              </a:xfrm>
              <a:custGeom>
                <a:avLst/>
                <a:gdLst>
                  <a:gd name="connsiteX0" fmla="*/ 152535 w 513577"/>
                  <a:gd name="connsiteY0" fmla="*/ 741673 h 915469"/>
                  <a:gd name="connsiteX1" fmla="*/ 146679 w 513577"/>
                  <a:gd name="connsiteY1" fmla="*/ 834464 h 915469"/>
                  <a:gd name="connsiteX2" fmla="*/ 147053 w 513577"/>
                  <a:gd name="connsiteY2" fmla="*/ 834684 h 915469"/>
                  <a:gd name="connsiteX3" fmla="*/ 150808 w 513577"/>
                  <a:gd name="connsiteY3" fmla="*/ 835585 h 915469"/>
                  <a:gd name="connsiteX4" fmla="*/ 150800 w 513577"/>
                  <a:gd name="connsiteY4" fmla="*/ 835587 h 915469"/>
                  <a:gd name="connsiteX5" fmla="*/ 147673 w 513577"/>
                  <a:gd name="connsiteY5" fmla="*/ 858371 h 915469"/>
                  <a:gd name="connsiteX6" fmla="*/ 147673 w 513577"/>
                  <a:gd name="connsiteY6" fmla="*/ 858374 h 915469"/>
                  <a:gd name="connsiteX7" fmla="*/ 143429 w 513577"/>
                  <a:gd name="connsiteY7" fmla="*/ 850890 h 915469"/>
                  <a:gd name="connsiteX8" fmla="*/ 136456 w 513577"/>
                  <a:gd name="connsiteY8" fmla="*/ 842290 h 915469"/>
                  <a:gd name="connsiteX9" fmla="*/ 118405 w 513577"/>
                  <a:gd name="connsiteY9" fmla="*/ 823964 h 915469"/>
                  <a:gd name="connsiteX10" fmla="*/ 111832 w 513577"/>
                  <a:gd name="connsiteY10" fmla="*/ 816371 h 915469"/>
                  <a:gd name="connsiteX11" fmla="*/ 102988 w 513577"/>
                  <a:gd name="connsiteY11" fmla="*/ 800764 h 915469"/>
                  <a:gd name="connsiteX12" fmla="*/ 102995 w 513577"/>
                  <a:gd name="connsiteY12" fmla="*/ 800767 h 915469"/>
                  <a:gd name="connsiteX13" fmla="*/ 105030 w 513577"/>
                  <a:gd name="connsiteY13" fmla="*/ 801460 h 915469"/>
                  <a:gd name="connsiteX14" fmla="*/ 152535 w 513577"/>
                  <a:gd name="connsiteY14" fmla="*/ 741673 h 915469"/>
                  <a:gd name="connsiteX15" fmla="*/ 446171 w 513577"/>
                  <a:gd name="connsiteY15" fmla="*/ 0 h 915469"/>
                  <a:gd name="connsiteX16" fmla="*/ 414776 w 513577"/>
                  <a:gd name="connsiteY16" fmla="*/ 12803 h 915469"/>
                  <a:gd name="connsiteX17" fmla="*/ 388800 w 513577"/>
                  <a:gd name="connsiteY17" fmla="*/ 58073 h 915469"/>
                  <a:gd name="connsiteX18" fmla="*/ 388789 w 513577"/>
                  <a:gd name="connsiteY18" fmla="*/ 58077 h 915469"/>
                  <a:gd name="connsiteX19" fmla="*/ 381991 w 513577"/>
                  <a:gd name="connsiteY19" fmla="*/ 61447 h 915469"/>
                  <a:gd name="connsiteX20" fmla="*/ 381991 w 513577"/>
                  <a:gd name="connsiteY20" fmla="*/ 61450 h 915469"/>
                  <a:gd name="connsiteX21" fmla="*/ 381553 w 513577"/>
                  <a:gd name="connsiteY21" fmla="*/ 60323 h 915469"/>
                  <a:gd name="connsiteX22" fmla="*/ 381546 w 513577"/>
                  <a:gd name="connsiteY22" fmla="*/ 60309 h 915469"/>
                  <a:gd name="connsiteX23" fmla="*/ 366942 w 513577"/>
                  <a:gd name="connsiteY23" fmla="*/ 65579 h 915469"/>
                  <a:gd name="connsiteX24" fmla="*/ 366942 w 513577"/>
                  <a:gd name="connsiteY24" fmla="*/ 65581 h 915469"/>
                  <a:gd name="connsiteX25" fmla="*/ 366642 w 513577"/>
                  <a:gd name="connsiteY25" fmla="*/ 65063 h 915469"/>
                  <a:gd name="connsiteX26" fmla="*/ 366553 w 513577"/>
                  <a:gd name="connsiteY26" fmla="*/ 64908 h 915469"/>
                  <a:gd name="connsiteX27" fmla="*/ 358949 w 513577"/>
                  <a:gd name="connsiteY27" fmla="*/ 63765 h 915469"/>
                  <a:gd name="connsiteX28" fmla="*/ 328832 w 513577"/>
                  <a:gd name="connsiteY28" fmla="*/ 52212 h 915469"/>
                  <a:gd name="connsiteX29" fmla="*/ 309395 w 513577"/>
                  <a:gd name="connsiteY29" fmla="*/ 49806 h 915469"/>
                  <a:gd name="connsiteX30" fmla="*/ 302098 w 513577"/>
                  <a:gd name="connsiteY30" fmla="*/ 50210 h 915469"/>
                  <a:gd name="connsiteX31" fmla="*/ 251494 w 513577"/>
                  <a:gd name="connsiteY31" fmla="*/ 76972 h 915469"/>
                  <a:gd name="connsiteX32" fmla="*/ 175467 w 513577"/>
                  <a:gd name="connsiteY32" fmla="*/ 174857 h 915469"/>
                  <a:gd name="connsiteX33" fmla="*/ 117081 w 513577"/>
                  <a:gd name="connsiteY33" fmla="*/ 269456 h 915469"/>
                  <a:gd name="connsiteX34" fmla="*/ 88464 w 513577"/>
                  <a:gd name="connsiteY34" fmla="*/ 324991 h 915469"/>
                  <a:gd name="connsiteX35" fmla="*/ 88829 w 513577"/>
                  <a:gd name="connsiteY35" fmla="*/ 325181 h 915469"/>
                  <a:gd name="connsiteX36" fmla="*/ 88821 w 513577"/>
                  <a:gd name="connsiteY36" fmla="*/ 325184 h 915469"/>
                  <a:gd name="connsiteX37" fmla="*/ 78237 w 513577"/>
                  <a:gd name="connsiteY37" fmla="*/ 401315 h 915469"/>
                  <a:gd name="connsiteX38" fmla="*/ 86562 w 513577"/>
                  <a:gd name="connsiteY38" fmla="*/ 427770 h 915469"/>
                  <a:gd name="connsiteX39" fmla="*/ 122140 w 513577"/>
                  <a:gd name="connsiteY39" fmla="*/ 513185 h 915469"/>
                  <a:gd name="connsiteX40" fmla="*/ 151996 w 513577"/>
                  <a:gd name="connsiteY40" fmla="*/ 603441 h 915469"/>
                  <a:gd name="connsiteX41" fmla="*/ 37100 w 513577"/>
                  <a:gd name="connsiteY41" fmla="*/ 745775 h 915469"/>
                  <a:gd name="connsiteX42" fmla="*/ 37094 w 513577"/>
                  <a:gd name="connsiteY42" fmla="*/ 745778 h 915469"/>
                  <a:gd name="connsiteX43" fmla="*/ 5 w 513577"/>
                  <a:gd name="connsiteY43" fmla="*/ 778463 h 915469"/>
                  <a:gd name="connsiteX44" fmla="*/ 8797 w 513577"/>
                  <a:gd name="connsiteY44" fmla="*/ 794333 h 915469"/>
                  <a:gd name="connsiteX45" fmla="*/ 14642 w 513577"/>
                  <a:gd name="connsiteY45" fmla="*/ 799409 h 915469"/>
                  <a:gd name="connsiteX46" fmla="*/ 32890 w 513577"/>
                  <a:gd name="connsiteY46" fmla="*/ 813495 h 915469"/>
                  <a:gd name="connsiteX47" fmla="*/ 61269 w 513577"/>
                  <a:gd name="connsiteY47" fmla="*/ 841293 h 915469"/>
                  <a:gd name="connsiteX48" fmla="*/ 68901 w 513577"/>
                  <a:gd name="connsiteY48" fmla="*/ 848406 h 915469"/>
                  <a:gd name="connsiteX49" fmla="*/ 82273 w 513577"/>
                  <a:gd name="connsiteY49" fmla="*/ 857903 h 915469"/>
                  <a:gd name="connsiteX50" fmla="*/ 128604 w 513577"/>
                  <a:gd name="connsiteY50" fmla="*/ 875192 h 915469"/>
                  <a:gd name="connsiteX51" fmla="*/ 133155 w 513577"/>
                  <a:gd name="connsiteY51" fmla="*/ 875402 h 915469"/>
                  <a:gd name="connsiteX52" fmla="*/ 149185 w 513577"/>
                  <a:gd name="connsiteY52" fmla="*/ 865498 h 915469"/>
                  <a:gd name="connsiteX53" fmla="*/ 149192 w 513577"/>
                  <a:gd name="connsiteY53" fmla="*/ 865502 h 915469"/>
                  <a:gd name="connsiteX54" fmla="*/ 149318 w 513577"/>
                  <a:gd name="connsiteY54" fmla="*/ 865794 h 915469"/>
                  <a:gd name="connsiteX55" fmla="*/ 164910 w 513577"/>
                  <a:gd name="connsiteY55" fmla="*/ 874876 h 915469"/>
                  <a:gd name="connsiteX56" fmla="*/ 174950 w 513577"/>
                  <a:gd name="connsiteY56" fmla="*/ 875450 h 915469"/>
                  <a:gd name="connsiteX57" fmla="*/ 179425 w 513577"/>
                  <a:gd name="connsiteY57" fmla="*/ 875379 h 915469"/>
                  <a:gd name="connsiteX58" fmla="*/ 191604 w 513577"/>
                  <a:gd name="connsiteY58" fmla="*/ 874750 h 915469"/>
                  <a:gd name="connsiteX59" fmla="*/ 196460 w 513577"/>
                  <a:gd name="connsiteY59" fmla="*/ 873679 h 915469"/>
                  <a:gd name="connsiteX60" fmla="*/ 198560 w 513577"/>
                  <a:gd name="connsiteY60" fmla="*/ 873612 h 915469"/>
                  <a:gd name="connsiteX61" fmla="*/ 202251 w 513577"/>
                  <a:gd name="connsiteY61" fmla="*/ 873768 h 915469"/>
                  <a:gd name="connsiteX62" fmla="*/ 213317 w 513577"/>
                  <a:gd name="connsiteY62" fmla="*/ 875125 h 915469"/>
                  <a:gd name="connsiteX63" fmla="*/ 255990 w 513577"/>
                  <a:gd name="connsiteY63" fmla="*/ 882042 h 915469"/>
                  <a:gd name="connsiteX64" fmla="*/ 279682 w 513577"/>
                  <a:gd name="connsiteY64" fmla="*/ 883762 h 915469"/>
                  <a:gd name="connsiteX65" fmla="*/ 282127 w 513577"/>
                  <a:gd name="connsiteY65" fmla="*/ 883733 h 915469"/>
                  <a:gd name="connsiteX66" fmla="*/ 308150 w 513577"/>
                  <a:gd name="connsiteY66" fmla="*/ 877299 h 915469"/>
                  <a:gd name="connsiteX67" fmla="*/ 316873 w 513577"/>
                  <a:gd name="connsiteY67" fmla="*/ 862056 h 915469"/>
                  <a:gd name="connsiteX68" fmla="*/ 316845 w 513577"/>
                  <a:gd name="connsiteY68" fmla="*/ 861994 h 915469"/>
                  <a:gd name="connsiteX69" fmla="*/ 310360 w 513577"/>
                  <a:gd name="connsiteY69" fmla="*/ 857663 h 915469"/>
                  <a:gd name="connsiteX70" fmla="*/ 305192 w 513577"/>
                  <a:gd name="connsiteY70" fmla="*/ 856680 h 915469"/>
                  <a:gd name="connsiteX71" fmla="*/ 282263 w 513577"/>
                  <a:gd name="connsiteY71" fmla="*/ 853749 h 915469"/>
                  <a:gd name="connsiteX72" fmla="*/ 268208 w 513577"/>
                  <a:gd name="connsiteY72" fmla="*/ 848982 h 915469"/>
                  <a:gd name="connsiteX73" fmla="*/ 252874 w 513577"/>
                  <a:gd name="connsiteY73" fmla="*/ 839064 h 915469"/>
                  <a:gd name="connsiteX74" fmla="*/ 240377 w 513577"/>
                  <a:gd name="connsiteY74" fmla="*/ 828130 h 915469"/>
                  <a:gd name="connsiteX75" fmla="*/ 240368 w 513577"/>
                  <a:gd name="connsiteY75" fmla="*/ 828132 h 915469"/>
                  <a:gd name="connsiteX76" fmla="*/ 266710 w 513577"/>
                  <a:gd name="connsiteY76" fmla="*/ 621227 h 915469"/>
                  <a:gd name="connsiteX77" fmla="*/ 262085 w 513577"/>
                  <a:gd name="connsiteY77" fmla="*/ 514827 h 915469"/>
                  <a:gd name="connsiteX78" fmla="*/ 252137 w 513577"/>
                  <a:gd name="connsiteY78" fmla="*/ 430240 h 915469"/>
                  <a:gd name="connsiteX79" fmla="*/ 245846 w 513577"/>
                  <a:gd name="connsiteY79" fmla="*/ 407603 h 915469"/>
                  <a:gd name="connsiteX80" fmla="*/ 245837 w 513577"/>
                  <a:gd name="connsiteY80" fmla="*/ 407605 h 915469"/>
                  <a:gd name="connsiteX81" fmla="*/ 246821 w 513577"/>
                  <a:gd name="connsiteY81" fmla="*/ 406772 h 915469"/>
                  <a:gd name="connsiteX82" fmla="*/ 249965 w 513577"/>
                  <a:gd name="connsiteY82" fmla="*/ 400680 h 915469"/>
                  <a:gd name="connsiteX83" fmla="*/ 254628 w 513577"/>
                  <a:gd name="connsiteY83" fmla="*/ 376270 h 915469"/>
                  <a:gd name="connsiteX84" fmla="*/ 254786 w 513577"/>
                  <a:gd name="connsiteY84" fmla="*/ 376375 h 915469"/>
                  <a:gd name="connsiteX85" fmla="*/ 256535 w 513577"/>
                  <a:gd name="connsiteY85" fmla="*/ 375960 h 915469"/>
                  <a:gd name="connsiteX86" fmla="*/ 261067 w 513577"/>
                  <a:gd name="connsiteY86" fmla="*/ 379290 h 915469"/>
                  <a:gd name="connsiteX87" fmla="*/ 264023 w 513577"/>
                  <a:gd name="connsiteY87" fmla="*/ 376664 h 915469"/>
                  <a:gd name="connsiteX88" fmla="*/ 264031 w 513577"/>
                  <a:gd name="connsiteY88" fmla="*/ 376668 h 915469"/>
                  <a:gd name="connsiteX89" fmla="*/ 266719 w 513577"/>
                  <a:gd name="connsiteY89" fmla="*/ 386533 h 915469"/>
                  <a:gd name="connsiteX90" fmla="*/ 266710 w 513577"/>
                  <a:gd name="connsiteY90" fmla="*/ 386537 h 915469"/>
                  <a:gd name="connsiteX91" fmla="*/ 266118 w 513577"/>
                  <a:gd name="connsiteY91" fmla="*/ 420722 h 915469"/>
                  <a:gd name="connsiteX92" fmla="*/ 273067 w 513577"/>
                  <a:gd name="connsiteY92" fmla="*/ 427273 h 915469"/>
                  <a:gd name="connsiteX93" fmla="*/ 280210 w 513577"/>
                  <a:gd name="connsiteY93" fmla="*/ 423346 h 915469"/>
                  <a:gd name="connsiteX94" fmla="*/ 281093 w 513577"/>
                  <a:gd name="connsiteY94" fmla="*/ 419892 h 915469"/>
                  <a:gd name="connsiteX95" fmla="*/ 280515 w 513577"/>
                  <a:gd name="connsiteY95" fmla="*/ 398401 h 915469"/>
                  <a:gd name="connsiteX96" fmla="*/ 280524 w 513577"/>
                  <a:gd name="connsiteY96" fmla="*/ 398404 h 915469"/>
                  <a:gd name="connsiteX97" fmla="*/ 292961 w 513577"/>
                  <a:gd name="connsiteY97" fmla="*/ 400057 h 915469"/>
                  <a:gd name="connsiteX98" fmla="*/ 319131 w 513577"/>
                  <a:gd name="connsiteY98" fmla="*/ 392950 h 915469"/>
                  <a:gd name="connsiteX99" fmla="*/ 329519 w 513577"/>
                  <a:gd name="connsiteY99" fmla="*/ 379535 h 915469"/>
                  <a:gd name="connsiteX100" fmla="*/ 329528 w 513577"/>
                  <a:gd name="connsiteY100" fmla="*/ 379538 h 915469"/>
                  <a:gd name="connsiteX101" fmla="*/ 334346 w 513577"/>
                  <a:gd name="connsiteY101" fmla="*/ 390794 h 915469"/>
                  <a:gd name="connsiteX102" fmla="*/ 337322 w 513577"/>
                  <a:gd name="connsiteY102" fmla="*/ 416504 h 915469"/>
                  <a:gd name="connsiteX103" fmla="*/ 346927 w 513577"/>
                  <a:gd name="connsiteY103" fmla="*/ 607213 h 915469"/>
                  <a:gd name="connsiteX104" fmla="*/ 371222 w 513577"/>
                  <a:gd name="connsiteY104" fmla="*/ 908389 h 915469"/>
                  <a:gd name="connsiteX105" fmla="*/ 379165 w 513577"/>
                  <a:gd name="connsiteY105" fmla="*/ 915470 h 915469"/>
                  <a:gd name="connsiteX106" fmla="*/ 386233 w 513577"/>
                  <a:gd name="connsiteY106" fmla="*/ 907564 h 915469"/>
                  <a:gd name="connsiteX107" fmla="*/ 361064 w 513577"/>
                  <a:gd name="connsiteY107" fmla="*/ 594006 h 915469"/>
                  <a:gd name="connsiteX108" fmla="*/ 356454 w 513577"/>
                  <a:gd name="connsiteY108" fmla="*/ 520158 h 915469"/>
                  <a:gd name="connsiteX109" fmla="*/ 352653 w 513577"/>
                  <a:gd name="connsiteY109" fmla="*/ 422007 h 915469"/>
                  <a:gd name="connsiteX110" fmla="*/ 350761 w 513577"/>
                  <a:gd name="connsiteY110" fmla="*/ 397468 h 915469"/>
                  <a:gd name="connsiteX111" fmla="*/ 330693 w 513577"/>
                  <a:gd name="connsiteY111" fmla="*/ 360572 h 915469"/>
                  <a:gd name="connsiteX112" fmla="*/ 330683 w 513577"/>
                  <a:gd name="connsiteY112" fmla="*/ 360576 h 915469"/>
                  <a:gd name="connsiteX113" fmla="*/ 325773 w 513577"/>
                  <a:gd name="connsiteY113" fmla="*/ 349919 h 915469"/>
                  <a:gd name="connsiteX114" fmla="*/ 303901 w 513577"/>
                  <a:gd name="connsiteY114" fmla="*/ 341900 h 915469"/>
                  <a:gd name="connsiteX115" fmla="*/ 303858 w 513577"/>
                  <a:gd name="connsiteY115" fmla="*/ 341900 h 915469"/>
                  <a:gd name="connsiteX116" fmla="*/ 303833 w 513577"/>
                  <a:gd name="connsiteY116" fmla="*/ 341900 h 915469"/>
                  <a:gd name="connsiteX117" fmla="*/ 303746 w 513577"/>
                  <a:gd name="connsiteY117" fmla="*/ 341897 h 915469"/>
                  <a:gd name="connsiteX118" fmla="*/ 303005 w 513577"/>
                  <a:gd name="connsiteY118" fmla="*/ 341902 h 915469"/>
                  <a:gd name="connsiteX119" fmla="*/ 303005 w 513577"/>
                  <a:gd name="connsiteY119" fmla="*/ 341906 h 915469"/>
                  <a:gd name="connsiteX120" fmla="*/ 297936 w 513577"/>
                  <a:gd name="connsiteY120" fmla="*/ 337733 h 915469"/>
                  <a:gd name="connsiteX121" fmla="*/ 297936 w 513577"/>
                  <a:gd name="connsiteY121" fmla="*/ 337736 h 915469"/>
                  <a:gd name="connsiteX122" fmla="*/ 294366 w 513577"/>
                  <a:gd name="connsiteY122" fmla="*/ 334798 h 915469"/>
                  <a:gd name="connsiteX123" fmla="*/ 294366 w 513577"/>
                  <a:gd name="connsiteY123" fmla="*/ 334802 h 915469"/>
                  <a:gd name="connsiteX124" fmla="*/ 290602 w 513577"/>
                  <a:gd name="connsiteY124" fmla="*/ 331703 h 915469"/>
                  <a:gd name="connsiteX125" fmla="*/ 291661 w 513577"/>
                  <a:gd name="connsiteY125" fmla="*/ 330152 h 915469"/>
                  <a:gd name="connsiteX126" fmla="*/ 291661 w 513577"/>
                  <a:gd name="connsiteY126" fmla="*/ 330155 h 915469"/>
                  <a:gd name="connsiteX127" fmla="*/ 293721 w 513577"/>
                  <a:gd name="connsiteY127" fmla="*/ 327144 h 915469"/>
                  <a:gd name="connsiteX128" fmla="*/ 293721 w 513577"/>
                  <a:gd name="connsiteY128" fmla="*/ 327147 h 915469"/>
                  <a:gd name="connsiteX129" fmla="*/ 345719 w 513577"/>
                  <a:gd name="connsiteY129" fmla="*/ 251201 h 915469"/>
                  <a:gd name="connsiteX130" fmla="*/ 353716 w 513577"/>
                  <a:gd name="connsiteY130" fmla="*/ 237390 h 915469"/>
                  <a:gd name="connsiteX131" fmla="*/ 365566 w 513577"/>
                  <a:gd name="connsiteY131" fmla="*/ 212202 h 915469"/>
                  <a:gd name="connsiteX132" fmla="*/ 365629 w 513577"/>
                  <a:gd name="connsiteY132" fmla="*/ 212331 h 915469"/>
                  <a:gd name="connsiteX133" fmla="*/ 373262 w 513577"/>
                  <a:gd name="connsiteY133" fmla="*/ 204753 h 915469"/>
                  <a:gd name="connsiteX134" fmla="*/ 395966 w 513577"/>
                  <a:gd name="connsiteY134" fmla="*/ 190012 h 915469"/>
                  <a:gd name="connsiteX135" fmla="*/ 408789 w 513577"/>
                  <a:gd name="connsiteY135" fmla="*/ 175216 h 915469"/>
                  <a:gd name="connsiteX136" fmla="*/ 411716 w 513577"/>
                  <a:gd name="connsiteY136" fmla="*/ 169738 h 915469"/>
                  <a:gd name="connsiteX137" fmla="*/ 410772 w 513577"/>
                  <a:gd name="connsiteY137" fmla="*/ 151107 h 915469"/>
                  <a:gd name="connsiteX138" fmla="*/ 410762 w 513577"/>
                  <a:gd name="connsiteY138" fmla="*/ 151111 h 915469"/>
                  <a:gd name="connsiteX139" fmla="*/ 411759 w 513577"/>
                  <a:gd name="connsiteY139" fmla="*/ 147514 h 915469"/>
                  <a:gd name="connsiteX140" fmla="*/ 411769 w 513577"/>
                  <a:gd name="connsiteY140" fmla="*/ 147517 h 915469"/>
                  <a:gd name="connsiteX141" fmla="*/ 427724 w 513577"/>
                  <a:gd name="connsiteY141" fmla="*/ 156678 h 915469"/>
                  <a:gd name="connsiteX142" fmla="*/ 428058 w 513577"/>
                  <a:gd name="connsiteY142" fmla="*/ 156670 h 915469"/>
                  <a:gd name="connsiteX143" fmla="*/ 428328 w 513577"/>
                  <a:gd name="connsiteY143" fmla="*/ 156672 h 915469"/>
                  <a:gd name="connsiteX144" fmla="*/ 436156 w 513577"/>
                  <a:gd name="connsiteY144" fmla="*/ 153673 h 915469"/>
                  <a:gd name="connsiteX145" fmla="*/ 450222 w 513577"/>
                  <a:gd name="connsiteY145" fmla="*/ 140875 h 915469"/>
                  <a:gd name="connsiteX146" fmla="*/ 454871 w 513577"/>
                  <a:gd name="connsiteY146" fmla="*/ 137923 h 915469"/>
                  <a:gd name="connsiteX147" fmla="*/ 455748 w 513577"/>
                  <a:gd name="connsiteY147" fmla="*/ 137753 h 915469"/>
                  <a:gd name="connsiteX148" fmla="*/ 457569 w 513577"/>
                  <a:gd name="connsiteY148" fmla="*/ 138400 h 915469"/>
                  <a:gd name="connsiteX149" fmla="*/ 461272 w 513577"/>
                  <a:gd name="connsiteY149" fmla="*/ 142604 h 915469"/>
                  <a:gd name="connsiteX150" fmla="*/ 463353 w 513577"/>
                  <a:gd name="connsiteY150" fmla="*/ 144003 h 915469"/>
                  <a:gd name="connsiteX151" fmla="*/ 466397 w 513577"/>
                  <a:gd name="connsiteY151" fmla="*/ 144676 h 915469"/>
                  <a:gd name="connsiteX152" fmla="*/ 468619 w 513577"/>
                  <a:gd name="connsiteY152" fmla="*/ 143991 h 915469"/>
                  <a:gd name="connsiteX153" fmla="*/ 475339 w 513577"/>
                  <a:gd name="connsiteY153" fmla="*/ 130740 h 915469"/>
                  <a:gd name="connsiteX154" fmla="*/ 480553 w 513577"/>
                  <a:gd name="connsiteY154" fmla="*/ 124953 h 915469"/>
                  <a:gd name="connsiteX155" fmla="*/ 498825 w 513577"/>
                  <a:gd name="connsiteY155" fmla="*/ 106511 h 915469"/>
                  <a:gd name="connsiteX156" fmla="*/ 507390 w 513577"/>
                  <a:gd name="connsiteY156" fmla="*/ 96320 h 915469"/>
                  <a:gd name="connsiteX157" fmla="*/ 513024 w 513577"/>
                  <a:gd name="connsiteY157" fmla="*/ 84474 h 915469"/>
                  <a:gd name="connsiteX158" fmla="*/ 513035 w 513577"/>
                  <a:gd name="connsiteY158" fmla="*/ 84476 h 915469"/>
                  <a:gd name="connsiteX159" fmla="*/ 513129 w 513577"/>
                  <a:gd name="connsiteY159" fmla="*/ 84488 h 915469"/>
                  <a:gd name="connsiteX160" fmla="*/ 512085 w 513577"/>
                  <a:gd name="connsiteY160" fmla="*/ 46322 h 915469"/>
                  <a:gd name="connsiteX161" fmla="*/ 502611 w 513577"/>
                  <a:gd name="connsiteY161" fmla="*/ 23216 h 915469"/>
                  <a:gd name="connsiteX162" fmla="*/ 479574 w 513577"/>
                  <a:gd name="connsiteY162" fmla="*/ 6790 h 915469"/>
                  <a:gd name="connsiteX163" fmla="*/ 447191 w 513577"/>
                  <a:gd name="connsiteY163" fmla="*/ 8 h 915469"/>
                  <a:gd name="connsiteX164" fmla="*/ 447040 w 513577"/>
                  <a:gd name="connsiteY164" fmla="*/ 8 h 915469"/>
                  <a:gd name="connsiteX165" fmla="*/ 446171 w 513577"/>
                  <a:gd name="connsiteY165" fmla="*/ 0 h 915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513577" h="915469">
                    <a:moveTo>
                      <a:pt x="152535" y="741673"/>
                    </a:moveTo>
                    <a:lnTo>
                      <a:pt x="146679" y="834464"/>
                    </a:lnTo>
                    <a:lnTo>
                      <a:pt x="147053" y="834684"/>
                    </a:lnTo>
                    <a:cubicBezTo>
                      <a:pt x="148304" y="834999"/>
                      <a:pt x="149556" y="835299"/>
                      <a:pt x="150808" y="835585"/>
                    </a:cubicBezTo>
                    <a:lnTo>
                      <a:pt x="150800" y="835587"/>
                    </a:lnTo>
                    <a:cubicBezTo>
                      <a:pt x="148312" y="844902"/>
                      <a:pt x="147269" y="852496"/>
                      <a:pt x="147673" y="858371"/>
                    </a:cubicBezTo>
                    <a:lnTo>
                      <a:pt x="147673" y="858374"/>
                    </a:lnTo>
                    <a:cubicBezTo>
                      <a:pt x="146708" y="856051"/>
                      <a:pt x="145293" y="853556"/>
                      <a:pt x="143429" y="850890"/>
                    </a:cubicBezTo>
                    <a:cubicBezTo>
                      <a:pt x="141430" y="848034"/>
                      <a:pt x="139105" y="845168"/>
                      <a:pt x="136456" y="842290"/>
                    </a:cubicBezTo>
                    <a:lnTo>
                      <a:pt x="118405" y="823964"/>
                    </a:lnTo>
                    <a:cubicBezTo>
                      <a:pt x="115697" y="821120"/>
                      <a:pt x="113506" y="818588"/>
                      <a:pt x="111832" y="816371"/>
                    </a:cubicBezTo>
                    <a:cubicBezTo>
                      <a:pt x="108576" y="812196"/>
                      <a:pt x="105628" y="806994"/>
                      <a:pt x="102988" y="800764"/>
                    </a:cubicBezTo>
                    <a:lnTo>
                      <a:pt x="102995" y="800767"/>
                    </a:lnTo>
                    <a:cubicBezTo>
                      <a:pt x="103666" y="800998"/>
                      <a:pt x="104345" y="801228"/>
                      <a:pt x="105030" y="801460"/>
                    </a:cubicBezTo>
                    <a:lnTo>
                      <a:pt x="152535" y="741673"/>
                    </a:lnTo>
                    <a:close/>
                    <a:moveTo>
                      <a:pt x="446171" y="0"/>
                    </a:moveTo>
                    <a:cubicBezTo>
                      <a:pt x="433334" y="0"/>
                      <a:pt x="422869" y="4267"/>
                      <a:pt x="414776" y="12803"/>
                    </a:cubicBezTo>
                    <a:cubicBezTo>
                      <a:pt x="408625" y="18643"/>
                      <a:pt x="399967" y="33733"/>
                      <a:pt x="388800" y="58073"/>
                    </a:cubicBezTo>
                    <a:lnTo>
                      <a:pt x="388789" y="58077"/>
                    </a:lnTo>
                    <a:cubicBezTo>
                      <a:pt x="386943" y="59231"/>
                      <a:pt x="384677" y="60354"/>
                      <a:pt x="381991" y="61447"/>
                    </a:cubicBezTo>
                    <a:lnTo>
                      <a:pt x="381991" y="61450"/>
                    </a:lnTo>
                    <a:lnTo>
                      <a:pt x="381553" y="60323"/>
                    </a:lnTo>
                    <a:lnTo>
                      <a:pt x="381546" y="60309"/>
                    </a:lnTo>
                    <a:lnTo>
                      <a:pt x="366942" y="65579"/>
                    </a:lnTo>
                    <a:lnTo>
                      <a:pt x="366942" y="65581"/>
                    </a:lnTo>
                    <a:cubicBezTo>
                      <a:pt x="366842" y="65408"/>
                      <a:pt x="366742" y="65234"/>
                      <a:pt x="366642" y="65063"/>
                    </a:cubicBezTo>
                    <a:lnTo>
                      <a:pt x="366553" y="64908"/>
                    </a:lnTo>
                    <a:lnTo>
                      <a:pt x="358949" y="63765"/>
                    </a:lnTo>
                    <a:cubicBezTo>
                      <a:pt x="348654" y="58195"/>
                      <a:pt x="338615" y="54344"/>
                      <a:pt x="328832" y="52212"/>
                    </a:cubicBezTo>
                    <a:cubicBezTo>
                      <a:pt x="321974" y="50609"/>
                      <a:pt x="315496" y="49806"/>
                      <a:pt x="309395" y="49806"/>
                    </a:cubicBezTo>
                    <a:cubicBezTo>
                      <a:pt x="306899" y="49806"/>
                      <a:pt x="304467" y="49941"/>
                      <a:pt x="302098" y="50210"/>
                    </a:cubicBezTo>
                    <a:cubicBezTo>
                      <a:pt x="285520" y="51718"/>
                      <a:pt x="268652" y="60639"/>
                      <a:pt x="251494" y="76972"/>
                    </a:cubicBezTo>
                    <a:cubicBezTo>
                      <a:pt x="231399" y="95583"/>
                      <a:pt x="206057" y="128211"/>
                      <a:pt x="175467" y="174857"/>
                    </a:cubicBezTo>
                    <a:cubicBezTo>
                      <a:pt x="156404" y="203882"/>
                      <a:pt x="136942" y="235415"/>
                      <a:pt x="117081" y="269456"/>
                    </a:cubicBezTo>
                    <a:cubicBezTo>
                      <a:pt x="100477" y="298069"/>
                      <a:pt x="90937" y="316581"/>
                      <a:pt x="88464" y="324991"/>
                    </a:cubicBezTo>
                    <a:lnTo>
                      <a:pt x="88829" y="325181"/>
                    </a:lnTo>
                    <a:lnTo>
                      <a:pt x="88821" y="325184"/>
                    </a:lnTo>
                    <a:cubicBezTo>
                      <a:pt x="76769" y="357537"/>
                      <a:pt x="73241" y="382915"/>
                      <a:pt x="78237" y="401315"/>
                    </a:cubicBezTo>
                    <a:cubicBezTo>
                      <a:pt x="79812" y="408892"/>
                      <a:pt x="82586" y="417712"/>
                      <a:pt x="86562" y="427770"/>
                    </a:cubicBezTo>
                    <a:cubicBezTo>
                      <a:pt x="105888" y="471290"/>
                      <a:pt x="117747" y="499761"/>
                      <a:pt x="122140" y="513185"/>
                    </a:cubicBezTo>
                    <a:cubicBezTo>
                      <a:pt x="131040" y="537675"/>
                      <a:pt x="140992" y="567761"/>
                      <a:pt x="151996" y="603441"/>
                    </a:cubicBezTo>
                    <a:cubicBezTo>
                      <a:pt x="113612" y="645036"/>
                      <a:pt x="75314" y="692481"/>
                      <a:pt x="37100" y="745775"/>
                    </a:cubicBezTo>
                    <a:lnTo>
                      <a:pt x="37094" y="745778"/>
                    </a:lnTo>
                    <a:cubicBezTo>
                      <a:pt x="12081" y="758699"/>
                      <a:pt x="-282" y="769594"/>
                      <a:pt x="5" y="778463"/>
                    </a:cubicBezTo>
                    <a:cubicBezTo>
                      <a:pt x="3" y="783427"/>
                      <a:pt x="2933" y="788717"/>
                      <a:pt x="8797" y="794333"/>
                    </a:cubicBezTo>
                    <a:cubicBezTo>
                      <a:pt x="10368" y="795862"/>
                      <a:pt x="12316" y="797555"/>
                      <a:pt x="14642" y="799409"/>
                    </a:cubicBezTo>
                    <a:cubicBezTo>
                      <a:pt x="25536" y="807422"/>
                      <a:pt x="31618" y="812117"/>
                      <a:pt x="32890" y="813495"/>
                    </a:cubicBezTo>
                    <a:lnTo>
                      <a:pt x="61269" y="841293"/>
                    </a:lnTo>
                    <a:cubicBezTo>
                      <a:pt x="64573" y="844507"/>
                      <a:pt x="67117" y="846879"/>
                      <a:pt x="68901" y="848406"/>
                    </a:cubicBezTo>
                    <a:cubicBezTo>
                      <a:pt x="72848" y="851861"/>
                      <a:pt x="77305" y="855026"/>
                      <a:pt x="82273" y="857903"/>
                    </a:cubicBezTo>
                    <a:cubicBezTo>
                      <a:pt x="99902" y="867610"/>
                      <a:pt x="115346" y="873372"/>
                      <a:pt x="128604" y="875192"/>
                    </a:cubicBezTo>
                    <a:cubicBezTo>
                      <a:pt x="130215" y="875333"/>
                      <a:pt x="131732" y="875402"/>
                      <a:pt x="133155" y="875402"/>
                    </a:cubicBezTo>
                    <a:cubicBezTo>
                      <a:pt x="142958" y="875402"/>
                      <a:pt x="148301" y="872101"/>
                      <a:pt x="149185" y="865498"/>
                    </a:cubicBezTo>
                    <a:lnTo>
                      <a:pt x="149192" y="865502"/>
                    </a:lnTo>
                    <a:cubicBezTo>
                      <a:pt x="149233" y="865600"/>
                      <a:pt x="149275" y="865697"/>
                      <a:pt x="149318" y="865794"/>
                    </a:cubicBezTo>
                    <a:cubicBezTo>
                      <a:pt x="151399" y="870743"/>
                      <a:pt x="156597" y="873770"/>
                      <a:pt x="164910" y="874876"/>
                    </a:cubicBezTo>
                    <a:cubicBezTo>
                      <a:pt x="167577" y="875258"/>
                      <a:pt x="170923" y="875450"/>
                      <a:pt x="174950" y="875450"/>
                    </a:cubicBezTo>
                    <a:cubicBezTo>
                      <a:pt x="176358" y="875450"/>
                      <a:pt x="177850" y="875427"/>
                      <a:pt x="179425" y="875379"/>
                    </a:cubicBezTo>
                    <a:cubicBezTo>
                      <a:pt x="182155" y="875306"/>
                      <a:pt x="186214" y="875095"/>
                      <a:pt x="191604" y="874750"/>
                    </a:cubicBezTo>
                    <a:cubicBezTo>
                      <a:pt x="193541" y="874077"/>
                      <a:pt x="195160" y="873720"/>
                      <a:pt x="196460" y="873679"/>
                    </a:cubicBezTo>
                    <a:cubicBezTo>
                      <a:pt x="197115" y="873634"/>
                      <a:pt x="197814" y="873612"/>
                      <a:pt x="198560" y="873612"/>
                    </a:cubicBezTo>
                    <a:cubicBezTo>
                      <a:pt x="199686" y="873612"/>
                      <a:pt x="200917" y="873664"/>
                      <a:pt x="202251" y="873768"/>
                    </a:cubicBezTo>
                    <a:cubicBezTo>
                      <a:pt x="205176" y="873984"/>
                      <a:pt x="208865" y="874436"/>
                      <a:pt x="213317" y="875125"/>
                    </a:cubicBezTo>
                    <a:cubicBezTo>
                      <a:pt x="235956" y="879124"/>
                      <a:pt x="250180" y="881430"/>
                      <a:pt x="255990" y="882042"/>
                    </a:cubicBezTo>
                    <a:cubicBezTo>
                      <a:pt x="265110" y="883187"/>
                      <a:pt x="273007" y="883760"/>
                      <a:pt x="279682" y="883762"/>
                    </a:cubicBezTo>
                    <a:cubicBezTo>
                      <a:pt x="280516" y="883762"/>
                      <a:pt x="281330" y="883753"/>
                      <a:pt x="282127" y="883733"/>
                    </a:cubicBezTo>
                    <a:cubicBezTo>
                      <a:pt x="292701" y="883612"/>
                      <a:pt x="301376" y="881468"/>
                      <a:pt x="308150" y="877299"/>
                    </a:cubicBezTo>
                    <a:cubicBezTo>
                      <a:pt x="315532" y="872310"/>
                      <a:pt x="318440" y="867228"/>
                      <a:pt x="316873" y="862056"/>
                    </a:cubicBezTo>
                    <a:lnTo>
                      <a:pt x="316845" y="861994"/>
                    </a:lnTo>
                    <a:cubicBezTo>
                      <a:pt x="316073" y="860058"/>
                      <a:pt x="313911" y="858614"/>
                      <a:pt x="310360" y="857663"/>
                    </a:cubicBezTo>
                    <a:cubicBezTo>
                      <a:pt x="308999" y="857297"/>
                      <a:pt x="307276" y="856969"/>
                      <a:pt x="305192" y="856680"/>
                    </a:cubicBezTo>
                    <a:cubicBezTo>
                      <a:pt x="292754" y="855457"/>
                      <a:pt x="285111" y="854480"/>
                      <a:pt x="282263" y="853749"/>
                    </a:cubicBezTo>
                    <a:cubicBezTo>
                      <a:pt x="277340" y="852765"/>
                      <a:pt x="272655" y="851176"/>
                      <a:pt x="268208" y="848982"/>
                    </a:cubicBezTo>
                    <a:cubicBezTo>
                      <a:pt x="263325" y="846601"/>
                      <a:pt x="258214" y="843295"/>
                      <a:pt x="252874" y="839064"/>
                    </a:cubicBezTo>
                    <a:cubicBezTo>
                      <a:pt x="249852" y="836735"/>
                      <a:pt x="245686" y="833090"/>
                      <a:pt x="240377" y="828130"/>
                    </a:cubicBezTo>
                    <a:lnTo>
                      <a:pt x="240368" y="828132"/>
                    </a:lnTo>
                    <a:cubicBezTo>
                      <a:pt x="257066" y="709701"/>
                      <a:pt x="265846" y="640733"/>
                      <a:pt x="266710" y="621227"/>
                    </a:cubicBezTo>
                    <a:cubicBezTo>
                      <a:pt x="269065" y="597389"/>
                      <a:pt x="267524" y="561922"/>
                      <a:pt x="262085" y="514827"/>
                    </a:cubicBezTo>
                    <a:lnTo>
                      <a:pt x="252137" y="430240"/>
                    </a:lnTo>
                    <a:lnTo>
                      <a:pt x="245846" y="407603"/>
                    </a:lnTo>
                    <a:lnTo>
                      <a:pt x="245837" y="407605"/>
                    </a:lnTo>
                    <a:cubicBezTo>
                      <a:pt x="246185" y="407355"/>
                      <a:pt x="246513" y="407077"/>
                      <a:pt x="246821" y="406772"/>
                    </a:cubicBezTo>
                    <a:cubicBezTo>
                      <a:pt x="248342" y="405096"/>
                      <a:pt x="249390" y="403066"/>
                      <a:pt x="249965" y="400680"/>
                    </a:cubicBezTo>
                    <a:cubicBezTo>
                      <a:pt x="252229" y="384407"/>
                      <a:pt x="253783" y="376270"/>
                      <a:pt x="254628" y="376270"/>
                    </a:cubicBezTo>
                    <a:cubicBezTo>
                      <a:pt x="254684" y="376270"/>
                      <a:pt x="254736" y="376305"/>
                      <a:pt x="254786" y="376375"/>
                    </a:cubicBezTo>
                    <a:lnTo>
                      <a:pt x="256535" y="375960"/>
                    </a:lnTo>
                    <a:lnTo>
                      <a:pt x="261067" y="379290"/>
                    </a:lnTo>
                    <a:lnTo>
                      <a:pt x="264023" y="376664"/>
                    </a:lnTo>
                    <a:lnTo>
                      <a:pt x="264031" y="376668"/>
                    </a:lnTo>
                    <a:cubicBezTo>
                      <a:pt x="264688" y="380573"/>
                      <a:pt x="265584" y="383861"/>
                      <a:pt x="266719" y="386533"/>
                    </a:cubicBezTo>
                    <a:lnTo>
                      <a:pt x="266710" y="386537"/>
                    </a:lnTo>
                    <a:cubicBezTo>
                      <a:pt x="264987" y="395531"/>
                      <a:pt x="264789" y="406926"/>
                      <a:pt x="266118" y="420722"/>
                    </a:cubicBezTo>
                    <a:cubicBezTo>
                      <a:pt x="268007" y="425089"/>
                      <a:pt x="270323" y="427273"/>
                      <a:pt x="273067" y="427273"/>
                    </a:cubicBezTo>
                    <a:cubicBezTo>
                      <a:pt x="275191" y="427273"/>
                      <a:pt x="277572" y="425964"/>
                      <a:pt x="280210" y="423346"/>
                    </a:cubicBezTo>
                    <a:cubicBezTo>
                      <a:pt x="280776" y="422295"/>
                      <a:pt x="281071" y="421144"/>
                      <a:pt x="281093" y="419892"/>
                    </a:cubicBezTo>
                    <a:cubicBezTo>
                      <a:pt x="280519" y="409811"/>
                      <a:pt x="280326" y="402648"/>
                      <a:pt x="280515" y="398401"/>
                    </a:cubicBezTo>
                    <a:lnTo>
                      <a:pt x="280524" y="398404"/>
                    </a:lnTo>
                    <a:cubicBezTo>
                      <a:pt x="284037" y="399443"/>
                      <a:pt x="288183" y="399994"/>
                      <a:pt x="292961" y="400057"/>
                    </a:cubicBezTo>
                    <a:cubicBezTo>
                      <a:pt x="303384" y="399899"/>
                      <a:pt x="312107" y="397529"/>
                      <a:pt x="319131" y="392950"/>
                    </a:cubicBezTo>
                    <a:cubicBezTo>
                      <a:pt x="324018" y="389686"/>
                      <a:pt x="327480" y="385214"/>
                      <a:pt x="329519" y="379535"/>
                    </a:cubicBezTo>
                    <a:lnTo>
                      <a:pt x="329528" y="379538"/>
                    </a:lnTo>
                    <a:cubicBezTo>
                      <a:pt x="331695" y="382558"/>
                      <a:pt x="333301" y="386309"/>
                      <a:pt x="334346" y="390794"/>
                    </a:cubicBezTo>
                    <a:cubicBezTo>
                      <a:pt x="335644" y="396096"/>
                      <a:pt x="336636" y="404666"/>
                      <a:pt x="337322" y="416504"/>
                    </a:cubicBezTo>
                    <a:cubicBezTo>
                      <a:pt x="339264" y="485336"/>
                      <a:pt x="342466" y="548905"/>
                      <a:pt x="346927" y="607213"/>
                    </a:cubicBezTo>
                    <a:cubicBezTo>
                      <a:pt x="351082" y="666464"/>
                      <a:pt x="359181" y="766856"/>
                      <a:pt x="371222" y="908389"/>
                    </a:cubicBezTo>
                    <a:cubicBezTo>
                      <a:pt x="372022" y="913042"/>
                      <a:pt x="374670" y="915401"/>
                      <a:pt x="379165" y="915470"/>
                    </a:cubicBezTo>
                    <a:cubicBezTo>
                      <a:pt x="383645" y="914840"/>
                      <a:pt x="386001" y="912205"/>
                      <a:pt x="386233" y="907564"/>
                    </a:cubicBezTo>
                    <a:cubicBezTo>
                      <a:pt x="373375" y="756361"/>
                      <a:pt x="364985" y="651842"/>
                      <a:pt x="361064" y="594006"/>
                    </a:cubicBezTo>
                    <a:cubicBezTo>
                      <a:pt x="359075" y="565448"/>
                      <a:pt x="357539" y="540832"/>
                      <a:pt x="356454" y="520158"/>
                    </a:cubicBezTo>
                    <a:cubicBezTo>
                      <a:pt x="355568" y="505664"/>
                      <a:pt x="354302" y="472948"/>
                      <a:pt x="352653" y="422007"/>
                    </a:cubicBezTo>
                    <a:cubicBezTo>
                      <a:pt x="352204" y="411831"/>
                      <a:pt x="351574" y="403651"/>
                      <a:pt x="350761" y="397468"/>
                    </a:cubicBezTo>
                    <a:cubicBezTo>
                      <a:pt x="349003" y="379492"/>
                      <a:pt x="342314" y="367193"/>
                      <a:pt x="330693" y="360572"/>
                    </a:cubicBezTo>
                    <a:lnTo>
                      <a:pt x="330683" y="360576"/>
                    </a:lnTo>
                    <a:cubicBezTo>
                      <a:pt x="329810" y="356618"/>
                      <a:pt x="328173" y="353066"/>
                      <a:pt x="325773" y="349919"/>
                    </a:cubicBezTo>
                    <a:cubicBezTo>
                      <a:pt x="321248" y="344573"/>
                      <a:pt x="313957" y="341900"/>
                      <a:pt x="303901" y="341900"/>
                    </a:cubicBezTo>
                    <a:cubicBezTo>
                      <a:pt x="303887" y="341900"/>
                      <a:pt x="303873" y="341900"/>
                      <a:pt x="303858" y="341900"/>
                    </a:cubicBezTo>
                    <a:lnTo>
                      <a:pt x="303833" y="341900"/>
                    </a:lnTo>
                    <a:cubicBezTo>
                      <a:pt x="303804" y="341898"/>
                      <a:pt x="303775" y="341897"/>
                      <a:pt x="303746" y="341897"/>
                    </a:cubicBezTo>
                    <a:cubicBezTo>
                      <a:pt x="303504" y="341897"/>
                      <a:pt x="303257" y="341899"/>
                      <a:pt x="303005" y="341902"/>
                    </a:cubicBezTo>
                    <a:lnTo>
                      <a:pt x="303005" y="341906"/>
                    </a:lnTo>
                    <a:lnTo>
                      <a:pt x="297936" y="337733"/>
                    </a:lnTo>
                    <a:lnTo>
                      <a:pt x="297936" y="337736"/>
                    </a:lnTo>
                    <a:lnTo>
                      <a:pt x="294366" y="334798"/>
                    </a:lnTo>
                    <a:lnTo>
                      <a:pt x="294366" y="334802"/>
                    </a:lnTo>
                    <a:lnTo>
                      <a:pt x="290602" y="331703"/>
                    </a:lnTo>
                    <a:lnTo>
                      <a:pt x="291661" y="330152"/>
                    </a:lnTo>
                    <a:lnTo>
                      <a:pt x="291661" y="330155"/>
                    </a:lnTo>
                    <a:lnTo>
                      <a:pt x="293721" y="327144"/>
                    </a:lnTo>
                    <a:lnTo>
                      <a:pt x="293721" y="327147"/>
                    </a:lnTo>
                    <a:lnTo>
                      <a:pt x="345719" y="251201"/>
                    </a:lnTo>
                    <a:lnTo>
                      <a:pt x="353716" y="237390"/>
                    </a:lnTo>
                    <a:cubicBezTo>
                      <a:pt x="361076" y="220598"/>
                      <a:pt x="365026" y="212202"/>
                      <a:pt x="365566" y="212202"/>
                    </a:cubicBezTo>
                    <a:cubicBezTo>
                      <a:pt x="365604" y="212202"/>
                      <a:pt x="365626" y="212245"/>
                      <a:pt x="365629" y="212331"/>
                    </a:cubicBezTo>
                    <a:cubicBezTo>
                      <a:pt x="367114" y="210006"/>
                      <a:pt x="369659" y="207479"/>
                      <a:pt x="373262" y="204753"/>
                    </a:cubicBezTo>
                    <a:lnTo>
                      <a:pt x="395966" y="190012"/>
                    </a:lnTo>
                    <a:lnTo>
                      <a:pt x="408789" y="175216"/>
                    </a:lnTo>
                    <a:cubicBezTo>
                      <a:pt x="410268" y="173187"/>
                      <a:pt x="411244" y="171362"/>
                      <a:pt x="411716" y="169738"/>
                    </a:cubicBezTo>
                    <a:cubicBezTo>
                      <a:pt x="413413" y="165348"/>
                      <a:pt x="413099" y="159138"/>
                      <a:pt x="410772" y="151107"/>
                    </a:cubicBezTo>
                    <a:lnTo>
                      <a:pt x="410762" y="151111"/>
                    </a:lnTo>
                    <a:cubicBezTo>
                      <a:pt x="411143" y="150009"/>
                      <a:pt x="411475" y="148811"/>
                      <a:pt x="411759" y="147514"/>
                    </a:cubicBezTo>
                    <a:lnTo>
                      <a:pt x="411769" y="147517"/>
                    </a:lnTo>
                    <a:cubicBezTo>
                      <a:pt x="418857" y="153624"/>
                      <a:pt x="424175" y="156678"/>
                      <a:pt x="427724" y="156678"/>
                    </a:cubicBezTo>
                    <a:cubicBezTo>
                      <a:pt x="427837" y="156678"/>
                      <a:pt x="427948" y="156675"/>
                      <a:pt x="428058" y="156670"/>
                    </a:cubicBezTo>
                    <a:cubicBezTo>
                      <a:pt x="428148" y="156671"/>
                      <a:pt x="428238" y="156672"/>
                      <a:pt x="428328" y="156672"/>
                    </a:cubicBezTo>
                    <a:cubicBezTo>
                      <a:pt x="430686" y="156672"/>
                      <a:pt x="433296" y="155672"/>
                      <a:pt x="436156" y="153673"/>
                    </a:cubicBezTo>
                    <a:cubicBezTo>
                      <a:pt x="436862" y="153546"/>
                      <a:pt x="441551" y="149280"/>
                      <a:pt x="450222" y="140875"/>
                    </a:cubicBezTo>
                    <a:cubicBezTo>
                      <a:pt x="452133" y="139257"/>
                      <a:pt x="453683" y="138273"/>
                      <a:pt x="454871" y="137923"/>
                    </a:cubicBezTo>
                    <a:cubicBezTo>
                      <a:pt x="455157" y="137810"/>
                      <a:pt x="455449" y="137753"/>
                      <a:pt x="455748" y="137753"/>
                    </a:cubicBezTo>
                    <a:cubicBezTo>
                      <a:pt x="456330" y="137753"/>
                      <a:pt x="456937" y="137968"/>
                      <a:pt x="457569" y="138400"/>
                    </a:cubicBezTo>
                    <a:lnTo>
                      <a:pt x="461272" y="142604"/>
                    </a:lnTo>
                    <a:cubicBezTo>
                      <a:pt x="461863" y="143177"/>
                      <a:pt x="462557" y="143644"/>
                      <a:pt x="463353" y="144003"/>
                    </a:cubicBezTo>
                    <a:cubicBezTo>
                      <a:pt x="464506" y="144452"/>
                      <a:pt x="465521" y="144676"/>
                      <a:pt x="466397" y="144676"/>
                    </a:cubicBezTo>
                    <a:cubicBezTo>
                      <a:pt x="467279" y="144676"/>
                      <a:pt x="468020" y="144448"/>
                      <a:pt x="468619" y="143991"/>
                    </a:cubicBezTo>
                    <a:cubicBezTo>
                      <a:pt x="469461" y="139451"/>
                      <a:pt x="471701" y="135034"/>
                      <a:pt x="475339" y="130740"/>
                    </a:cubicBezTo>
                    <a:cubicBezTo>
                      <a:pt x="476751" y="129001"/>
                      <a:pt x="478489" y="127072"/>
                      <a:pt x="480553" y="124953"/>
                    </a:cubicBezTo>
                    <a:cubicBezTo>
                      <a:pt x="491357" y="114256"/>
                      <a:pt x="497448" y="108109"/>
                      <a:pt x="498825" y="106511"/>
                    </a:cubicBezTo>
                    <a:cubicBezTo>
                      <a:pt x="502420" y="102655"/>
                      <a:pt x="505275" y="99258"/>
                      <a:pt x="507390" y="96320"/>
                    </a:cubicBezTo>
                    <a:cubicBezTo>
                      <a:pt x="510782" y="91601"/>
                      <a:pt x="512660" y="87653"/>
                      <a:pt x="513024" y="84474"/>
                    </a:cubicBezTo>
                    <a:lnTo>
                      <a:pt x="513035" y="84476"/>
                    </a:lnTo>
                    <a:lnTo>
                      <a:pt x="513129" y="84488"/>
                    </a:lnTo>
                    <a:cubicBezTo>
                      <a:pt x="513973" y="67105"/>
                      <a:pt x="513626" y="54383"/>
                      <a:pt x="512085" y="46322"/>
                    </a:cubicBezTo>
                    <a:cubicBezTo>
                      <a:pt x="510499" y="36970"/>
                      <a:pt x="507341" y="29268"/>
                      <a:pt x="502611" y="23216"/>
                    </a:cubicBezTo>
                    <a:cubicBezTo>
                      <a:pt x="497510" y="16644"/>
                      <a:pt x="489831" y="11169"/>
                      <a:pt x="479574" y="6790"/>
                    </a:cubicBezTo>
                    <a:cubicBezTo>
                      <a:pt x="468899" y="2409"/>
                      <a:pt x="458104" y="149"/>
                      <a:pt x="447191" y="8"/>
                    </a:cubicBezTo>
                    <a:lnTo>
                      <a:pt x="447040" y="8"/>
                    </a:lnTo>
                    <a:cubicBezTo>
                      <a:pt x="446749" y="2"/>
                      <a:pt x="446460" y="0"/>
                      <a:pt x="446171" y="0"/>
                    </a:cubicBezTo>
                    <a:close/>
                  </a:path>
                </a:pathLst>
              </a:custGeom>
              <a:solidFill>
                <a:srgbClr val="6370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9B284A2-7CA7-4D78-9A5C-70A99F97419A}"/>
                </a:ext>
              </a:extLst>
            </p:cNvPr>
            <p:cNvSpPr/>
            <p:nvPr/>
          </p:nvSpPr>
          <p:spPr>
            <a:xfrm>
              <a:off x="6359682" y="11102508"/>
              <a:ext cx="532194" cy="1035328"/>
            </a:xfrm>
            <a:custGeom>
              <a:avLst/>
              <a:gdLst>
                <a:gd name="connsiteX0" fmla="*/ 248216 w 532194"/>
                <a:gd name="connsiteY0" fmla="*/ 0 h 1035328"/>
                <a:gd name="connsiteX1" fmla="*/ 250498 w 532194"/>
                <a:gd name="connsiteY1" fmla="*/ 156 h 1035328"/>
                <a:gd name="connsiteX2" fmla="*/ 254730 w 532194"/>
                <a:gd name="connsiteY2" fmla="*/ 720 h 1035328"/>
                <a:gd name="connsiteX3" fmla="*/ 255455 w 532194"/>
                <a:gd name="connsiteY3" fmla="*/ 1935 h 1035328"/>
                <a:gd name="connsiteX4" fmla="*/ 256893 w 532194"/>
                <a:gd name="connsiteY4" fmla="*/ 3137 h 1035328"/>
                <a:gd name="connsiteX5" fmla="*/ 260470 w 532194"/>
                <a:gd name="connsiteY5" fmla="*/ 4422 h 1035328"/>
                <a:gd name="connsiteX6" fmla="*/ 264221 w 532194"/>
                <a:gd name="connsiteY6" fmla="*/ 5308 h 1035328"/>
                <a:gd name="connsiteX7" fmla="*/ 267188 w 532194"/>
                <a:gd name="connsiteY7" fmla="*/ 4447 h 1035328"/>
                <a:gd name="connsiteX8" fmla="*/ 271751 w 532194"/>
                <a:gd name="connsiteY8" fmla="*/ 3479 h 1035328"/>
                <a:gd name="connsiteX9" fmla="*/ 274209 w 532194"/>
                <a:gd name="connsiteY9" fmla="*/ 4117 h 1035328"/>
                <a:gd name="connsiteX10" fmla="*/ 279300 w 532194"/>
                <a:gd name="connsiteY10" fmla="*/ 6197 h 1035328"/>
                <a:gd name="connsiteX11" fmla="*/ 279372 w 532194"/>
                <a:gd name="connsiteY11" fmla="*/ 6197 h 1035328"/>
                <a:gd name="connsiteX12" fmla="*/ 279464 w 532194"/>
                <a:gd name="connsiteY12" fmla="*/ 6197 h 1035328"/>
                <a:gd name="connsiteX13" fmla="*/ 282745 w 532194"/>
                <a:gd name="connsiteY13" fmla="*/ 7382 h 1035328"/>
                <a:gd name="connsiteX14" fmla="*/ 287192 w 532194"/>
                <a:gd name="connsiteY14" fmla="*/ 9115 h 1035328"/>
                <a:gd name="connsiteX15" fmla="*/ 290870 w 532194"/>
                <a:gd name="connsiteY15" fmla="*/ 10446 h 1035328"/>
                <a:gd name="connsiteX16" fmla="*/ 293835 w 532194"/>
                <a:gd name="connsiteY16" fmla="*/ 11484 h 1035328"/>
                <a:gd name="connsiteX17" fmla="*/ 296229 w 532194"/>
                <a:gd name="connsiteY17" fmla="*/ 11713 h 1035328"/>
                <a:gd name="connsiteX18" fmla="*/ 296578 w 532194"/>
                <a:gd name="connsiteY18" fmla="*/ 15630 h 1035328"/>
                <a:gd name="connsiteX19" fmla="*/ 297922 w 532194"/>
                <a:gd name="connsiteY19" fmla="*/ 22281 h 1035328"/>
                <a:gd name="connsiteX20" fmla="*/ 297925 w 532194"/>
                <a:gd name="connsiteY20" fmla="*/ 22281 h 1035328"/>
                <a:gd name="connsiteX21" fmla="*/ 297927 w 532194"/>
                <a:gd name="connsiteY21" fmla="*/ 22281 h 1035328"/>
                <a:gd name="connsiteX22" fmla="*/ 298706 w 532194"/>
                <a:gd name="connsiteY22" fmla="*/ 23800 h 1035328"/>
                <a:gd name="connsiteX23" fmla="*/ 299485 w 532194"/>
                <a:gd name="connsiteY23" fmla="*/ 25318 h 1035328"/>
                <a:gd name="connsiteX24" fmla="*/ 299485 w 532194"/>
                <a:gd name="connsiteY24" fmla="*/ 25318 h 1035328"/>
                <a:gd name="connsiteX25" fmla="*/ 299487 w 532194"/>
                <a:gd name="connsiteY25" fmla="*/ 25318 h 1035328"/>
                <a:gd name="connsiteX26" fmla="*/ 300268 w 532194"/>
                <a:gd name="connsiteY26" fmla="*/ 26989 h 1035328"/>
                <a:gd name="connsiteX27" fmla="*/ 302074 w 532194"/>
                <a:gd name="connsiteY27" fmla="*/ 29259 h 1035328"/>
                <a:gd name="connsiteX28" fmla="*/ 304136 w 532194"/>
                <a:gd name="connsiteY28" fmla="*/ 31629 h 1035328"/>
                <a:gd name="connsiteX29" fmla="*/ 305225 w 532194"/>
                <a:gd name="connsiteY29" fmla="*/ 33501 h 1035328"/>
                <a:gd name="connsiteX30" fmla="*/ 306067 w 532194"/>
                <a:gd name="connsiteY30" fmla="*/ 35933 h 1035328"/>
                <a:gd name="connsiteX31" fmla="*/ 307324 w 532194"/>
                <a:gd name="connsiteY31" fmla="*/ 39128 h 1035328"/>
                <a:gd name="connsiteX32" fmla="*/ 308308 w 532194"/>
                <a:gd name="connsiteY32" fmla="*/ 40746 h 1035328"/>
                <a:gd name="connsiteX33" fmla="*/ 308723 w 532194"/>
                <a:gd name="connsiteY33" fmla="*/ 41503 h 1035328"/>
                <a:gd name="connsiteX34" fmla="*/ 308724 w 532194"/>
                <a:gd name="connsiteY34" fmla="*/ 41503 h 1035328"/>
                <a:gd name="connsiteX35" fmla="*/ 308724 w 532194"/>
                <a:gd name="connsiteY35" fmla="*/ 41503 h 1035328"/>
                <a:gd name="connsiteX36" fmla="*/ 309625 w 532194"/>
                <a:gd name="connsiteY36" fmla="*/ 49483 h 1035328"/>
                <a:gd name="connsiteX37" fmla="*/ 310687 w 532194"/>
                <a:gd name="connsiteY37" fmla="*/ 58023 h 1035328"/>
                <a:gd name="connsiteX38" fmla="*/ 311074 w 532194"/>
                <a:gd name="connsiteY38" fmla="*/ 74613 h 1035328"/>
                <a:gd name="connsiteX39" fmla="*/ 311209 w 532194"/>
                <a:gd name="connsiteY39" fmla="*/ 82194 h 1035328"/>
                <a:gd name="connsiteX40" fmla="*/ 312349 w 532194"/>
                <a:gd name="connsiteY40" fmla="*/ 84013 h 1035328"/>
                <a:gd name="connsiteX41" fmla="*/ 314148 w 532194"/>
                <a:gd name="connsiteY41" fmla="*/ 85524 h 1035328"/>
                <a:gd name="connsiteX42" fmla="*/ 315948 w 532194"/>
                <a:gd name="connsiteY42" fmla="*/ 87232 h 1035328"/>
                <a:gd name="connsiteX43" fmla="*/ 316982 w 532194"/>
                <a:gd name="connsiteY43" fmla="*/ 88748 h 1035328"/>
                <a:gd name="connsiteX44" fmla="*/ 318022 w 532194"/>
                <a:gd name="connsiteY44" fmla="*/ 90772 h 1035328"/>
                <a:gd name="connsiteX45" fmla="*/ 318600 w 532194"/>
                <a:gd name="connsiteY45" fmla="*/ 92393 h 1035328"/>
                <a:gd name="connsiteX46" fmla="*/ 319045 w 532194"/>
                <a:gd name="connsiteY46" fmla="*/ 100480 h 1035328"/>
                <a:gd name="connsiteX47" fmla="*/ 317994 w 532194"/>
                <a:gd name="connsiteY47" fmla="*/ 102072 h 1035328"/>
                <a:gd name="connsiteX48" fmla="*/ 315461 w 532194"/>
                <a:gd name="connsiteY48" fmla="*/ 103017 h 1035328"/>
                <a:gd name="connsiteX49" fmla="*/ 311961 w 532194"/>
                <a:gd name="connsiteY49" fmla="*/ 104173 h 1035328"/>
                <a:gd name="connsiteX50" fmla="*/ 310444 w 532194"/>
                <a:gd name="connsiteY50" fmla="*/ 109685 h 1035328"/>
                <a:gd name="connsiteX51" fmla="*/ 309679 w 532194"/>
                <a:gd name="connsiteY51" fmla="*/ 114173 h 1035328"/>
                <a:gd name="connsiteX52" fmla="*/ 309131 w 532194"/>
                <a:gd name="connsiteY52" fmla="*/ 115248 h 1035328"/>
                <a:gd name="connsiteX53" fmla="*/ 308237 w 532194"/>
                <a:gd name="connsiteY53" fmla="*/ 117243 h 1035328"/>
                <a:gd name="connsiteX54" fmla="*/ 307052 w 532194"/>
                <a:gd name="connsiteY54" fmla="*/ 125096 h 1035328"/>
                <a:gd name="connsiteX55" fmla="*/ 306263 w 532194"/>
                <a:gd name="connsiteY55" fmla="*/ 132025 h 1035328"/>
                <a:gd name="connsiteX56" fmla="*/ 305771 w 532194"/>
                <a:gd name="connsiteY56" fmla="*/ 133557 h 1035328"/>
                <a:gd name="connsiteX57" fmla="*/ 305259 w 532194"/>
                <a:gd name="connsiteY57" fmla="*/ 137990 h 1035328"/>
                <a:gd name="connsiteX58" fmla="*/ 303269 w 532194"/>
                <a:gd name="connsiteY58" fmla="*/ 142033 h 1035328"/>
                <a:gd name="connsiteX59" fmla="*/ 301810 w 532194"/>
                <a:gd name="connsiteY59" fmla="*/ 143628 h 1035328"/>
                <a:gd name="connsiteX60" fmla="*/ 294855 w 532194"/>
                <a:gd name="connsiteY60" fmla="*/ 145182 h 1035328"/>
                <a:gd name="connsiteX61" fmla="*/ 288814 w 532194"/>
                <a:gd name="connsiteY61" fmla="*/ 146571 h 1035328"/>
                <a:gd name="connsiteX62" fmla="*/ 281399 w 532194"/>
                <a:gd name="connsiteY62" fmla="*/ 148078 h 1035328"/>
                <a:gd name="connsiteX63" fmla="*/ 275763 w 532194"/>
                <a:gd name="connsiteY63" fmla="*/ 149261 h 1035328"/>
                <a:gd name="connsiteX64" fmla="*/ 273644 w 532194"/>
                <a:gd name="connsiteY64" fmla="*/ 150864 h 1035328"/>
                <a:gd name="connsiteX65" fmla="*/ 272172 w 532194"/>
                <a:gd name="connsiteY65" fmla="*/ 155864 h 1035328"/>
                <a:gd name="connsiteX66" fmla="*/ 273039 w 532194"/>
                <a:gd name="connsiteY66" fmla="*/ 160643 h 1035328"/>
                <a:gd name="connsiteX67" fmla="*/ 274238 w 532194"/>
                <a:gd name="connsiteY67" fmla="*/ 163226 h 1035328"/>
                <a:gd name="connsiteX68" fmla="*/ 276729 w 532194"/>
                <a:gd name="connsiteY68" fmla="*/ 167574 h 1035328"/>
                <a:gd name="connsiteX69" fmla="*/ 277770 w 532194"/>
                <a:gd name="connsiteY69" fmla="*/ 169700 h 1035328"/>
                <a:gd name="connsiteX70" fmla="*/ 279523 w 532194"/>
                <a:gd name="connsiteY70" fmla="*/ 171666 h 1035328"/>
                <a:gd name="connsiteX71" fmla="*/ 282397 w 532194"/>
                <a:gd name="connsiteY71" fmla="*/ 173773 h 1035328"/>
                <a:gd name="connsiteX72" fmla="*/ 284341 w 532194"/>
                <a:gd name="connsiteY72" fmla="*/ 175122 h 1035328"/>
                <a:gd name="connsiteX73" fmla="*/ 284345 w 532194"/>
                <a:gd name="connsiteY73" fmla="*/ 175122 h 1035328"/>
                <a:gd name="connsiteX74" fmla="*/ 284346 w 532194"/>
                <a:gd name="connsiteY74" fmla="*/ 175122 h 1035328"/>
                <a:gd name="connsiteX75" fmla="*/ 289489 w 532194"/>
                <a:gd name="connsiteY75" fmla="*/ 180105 h 1035328"/>
                <a:gd name="connsiteX76" fmla="*/ 291031 w 532194"/>
                <a:gd name="connsiteY76" fmla="*/ 181410 h 1035328"/>
                <a:gd name="connsiteX77" fmla="*/ 292578 w 532194"/>
                <a:gd name="connsiteY77" fmla="*/ 183276 h 1035328"/>
                <a:gd name="connsiteX78" fmla="*/ 293876 w 532194"/>
                <a:gd name="connsiteY78" fmla="*/ 185503 h 1035328"/>
                <a:gd name="connsiteX79" fmla="*/ 295170 w 532194"/>
                <a:gd name="connsiteY79" fmla="*/ 187525 h 1035328"/>
                <a:gd name="connsiteX80" fmla="*/ 295684 w 532194"/>
                <a:gd name="connsiteY80" fmla="*/ 188233 h 1035328"/>
                <a:gd name="connsiteX81" fmla="*/ 295686 w 532194"/>
                <a:gd name="connsiteY81" fmla="*/ 188233 h 1035328"/>
                <a:gd name="connsiteX82" fmla="*/ 295690 w 532194"/>
                <a:gd name="connsiteY82" fmla="*/ 188233 h 1035328"/>
                <a:gd name="connsiteX83" fmla="*/ 296210 w 532194"/>
                <a:gd name="connsiteY83" fmla="*/ 189447 h 1035328"/>
                <a:gd name="connsiteX84" fmla="*/ 297505 w 532194"/>
                <a:gd name="connsiteY84" fmla="*/ 192282 h 1035328"/>
                <a:gd name="connsiteX85" fmla="*/ 297513 w 532194"/>
                <a:gd name="connsiteY85" fmla="*/ 192282 h 1035328"/>
                <a:gd name="connsiteX86" fmla="*/ 297517 w 532194"/>
                <a:gd name="connsiteY86" fmla="*/ 192282 h 1035328"/>
                <a:gd name="connsiteX87" fmla="*/ 298514 w 532194"/>
                <a:gd name="connsiteY87" fmla="*/ 195275 h 1035328"/>
                <a:gd name="connsiteX88" fmla="*/ 299883 w 532194"/>
                <a:gd name="connsiteY88" fmla="*/ 199383 h 1035328"/>
                <a:gd name="connsiteX89" fmla="*/ 300921 w 532194"/>
                <a:gd name="connsiteY89" fmla="*/ 201203 h 1035328"/>
                <a:gd name="connsiteX90" fmla="*/ 301387 w 532194"/>
                <a:gd name="connsiteY90" fmla="*/ 202013 h 1035328"/>
                <a:gd name="connsiteX91" fmla="*/ 302429 w 532194"/>
                <a:gd name="connsiteY91" fmla="*/ 208720 h 1035328"/>
                <a:gd name="connsiteX92" fmla="*/ 303522 w 532194"/>
                <a:gd name="connsiteY92" fmla="*/ 215581 h 1035328"/>
                <a:gd name="connsiteX93" fmla="*/ 304601 w 532194"/>
                <a:gd name="connsiteY93" fmla="*/ 234909 h 1035328"/>
                <a:gd name="connsiteX94" fmla="*/ 303613 w 532194"/>
                <a:gd name="connsiteY94" fmla="*/ 237516 h 1035328"/>
                <a:gd name="connsiteX95" fmla="*/ 302726 w 532194"/>
                <a:gd name="connsiteY95" fmla="*/ 240173 h 1035328"/>
                <a:gd name="connsiteX96" fmla="*/ 301943 w 532194"/>
                <a:gd name="connsiteY96" fmla="*/ 243081 h 1035328"/>
                <a:gd name="connsiteX97" fmla="*/ 301148 w 532194"/>
                <a:gd name="connsiteY97" fmla="*/ 244822 h 1035328"/>
                <a:gd name="connsiteX98" fmla="*/ 300349 w 532194"/>
                <a:gd name="connsiteY98" fmla="*/ 246202 h 1035328"/>
                <a:gd name="connsiteX99" fmla="*/ 299905 w 532194"/>
                <a:gd name="connsiteY99" fmla="*/ 247481 h 1035328"/>
                <a:gd name="connsiteX100" fmla="*/ 300426 w 532194"/>
                <a:gd name="connsiteY100" fmla="*/ 248749 h 1035328"/>
                <a:gd name="connsiteX101" fmla="*/ 300428 w 532194"/>
                <a:gd name="connsiteY101" fmla="*/ 248749 h 1035328"/>
                <a:gd name="connsiteX102" fmla="*/ 300429 w 532194"/>
                <a:gd name="connsiteY102" fmla="*/ 248749 h 1035328"/>
                <a:gd name="connsiteX103" fmla="*/ 301265 w 532194"/>
                <a:gd name="connsiteY103" fmla="*/ 250777 h 1035328"/>
                <a:gd name="connsiteX104" fmla="*/ 302050 w 532194"/>
                <a:gd name="connsiteY104" fmla="*/ 252801 h 1035328"/>
                <a:gd name="connsiteX105" fmla="*/ 302051 w 532194"/>
                <a:gd name="connsiteY105" fmla="*/ 252801 h 1035328"/>
                <a:gd name="connsiteX106" fmla="*/ 302051 w 532194"/>
                <a:gd name="connsiteY106" fmla="*/ 252801 h 1035328"/>
                <a:gd name="connsiteX107" fmla="*/ 302587 w 532194"/>
                <a:gd name="connsiteY107" fmla="*/ 259923 h 1035328"/>
                <a:gd name="connsiteX108" fmla="*/ 302208 w 532194"/>
                <a:gd name="connsiteY108" fmla="*/ 267050 h 1035328"/>
                <a:gd name="connsiteX109" fmla="*/ 301464 w 532194"/>
                <a:gd name="connsiteY109" fmla="*/ 268791 h 1035328"/>
                <a:gd name="connsiteX110" fmla="*/ 300570 w 532194"/>
                <a:gd name="connsiteY110" fmla="*/ 270733 h 1035328"/>
                <a:gd name="connsiteX111" fmla="*/ 299283 w 532194"/>
                <a:gd name="connsiteY111" fmla="*/ 278636 h 1035328"/>
                <a:gd name="connsiteX112" fmla="*/ 298753 w 532194"/>
                <a:gd name="connsiteY112" fmla="*/ 281342 h 1035328"/>
                <a:gd name="connsiteX113" fmla="*/ 297298 w 532194"/>
                <a:gd name="connsiteY113" fmla="*/ 287821 h 1035328"/>
                <a:gd name="connsiteX114" fmla="*/ 296869 w 532194"/>
                <a:gd name="connsiteY114" fmla="*/ 290524 h 1035328"/>
                <a:gd name="connsiteX115" fmla="*/ 296185 w 532194"/>
                <a:gd name="connsiteY115" fmla="*/ 293177 h 1035328"/>
                <a:gd name="connsiteX116" fmla="*/ 295455 w 532194"/>
                <a:gd name="connsiteY116" fmla="*/ 296089 h 1035328"/>
                <a:gd name="connsiteX117" fmla="*/ 293933 w 532194"/>
                <a:gd name="connsiteY117" fmla="*/ 305876 h 1035328"/>
                <a:gd name="connsiteX118" fmla="*/ 293545 w 532194"/>
                <a:gd name="connsiteY118" fmla="*/ 312038 h 1035328"/>
                <a:gd name="connsiteX119" fmla="*/ 292062 w 532194"/>
                <a:gd name="connsiteY119" fmla="*/ 320707 h 1035328"/>
                <a:gd name="connsiteX120" fmla="*/ 291574 w 532194"/>
                <a:gd name="connsiteY120" fmla="*/ 322647 h 1035328"/>
                <a:gd name="connsiteX121" fmla="*/ 291141 w 532194"/>
                <a:gd name="connsiteY121" fmla="*/ 329473 h 1035328"/>
                <a:gd name="connsiteX122" fmla="*/ 289945 w 532194"/>
                <a:gd name="connsiteY122" fmla="*/ 340990 h 1035328"/>
                <a:gd name="connsiteX123" fmla="*/ 288961 w 532194"/>
                <a:gd name="connsiteY123" fmla="*/ 344052 h 1035328"/>
                <a:gd name="connsiteX124" fmla="*/ 288231 w 532194"/>
                <a:gd name="connsiteY124" fmla="*/ 347113 h 1035328"/>
                <a:gd name="connsiteX125" fmla="*/ 287480 w 532194"/>
                <a:gd name="connsiteY125" fmla="*/ 348243 h 1035328"/>
                <a:gd name="connsiteX126" fmla="*/ 286682 w 532194"/>
                <a:gd name="connsiteY126" fmla="*/ 349726 h 1035328"/>
                <a:gd name="connsiteX127" fmla="*/ 285966 w 532194"/>
                <a:gd name="connsiteY127" fmla="*/ 358644 h 1035328"/>
                <a:gd name="connsiteX128" fmla="*/ 286986 w 532194"/>
                <a:gd name="connsiteY128" fmla="*/ 363416 h 1035328"/>
                <a:gd name="connsiteX129" fmla="*/ 286986 w 532194"/>
                <a:gd name="connsiteY129" fmla="*/ 363416 h 1035328"/>
                <a:gd name="connsiteX130" fmla="*/ 286988 w 532194"/>
                <a:gd name="connsiteY130" fmla="*/ 363416 h 1035328"/>
                <a:gd name="connsiteX131" fmla="*/ 286993 w 532194"/>
                <a:gd name="connsiteY131" fmla="*/ 368607 h 1035328"/>
                <a:gd name="connsiteX132" fmla="*/ 285958 w 532194"/>
                <a:gd name="connsiteY132" fmla="*/ 376255 h 1035328"/>
                <a:gd name="connsiteX133" fmla="*/ 284820 w 532194"/>
                <a:gd name="connsiteY133" fmla="*/ 383801 h 1035328"/>
                <a:gd name="connsiteX134" fmla="*/ 283830 w 532194"/>
                <a:gd name="connsiteY134" fmla="*/ 386354 h 1035328"/>
                <a:gd name="connsiteX135" fmla="*/ 283145 w 532194"/>
                <a:gd name="connsiteY135" fmla="*/ 388907 h 1035328"/>
                <a:gd name="connsiteX136" fmla="*/ 282555 w 532194"/>
                <a:gd name="connsiteY136" fmla="*/ 395378 h 1035328"/>
                <a:gd name="connsiteX137" fmla="*/ 281866 w 532194"/>
                <a:gd name="connsiteY137" fmla="*/ 402105 h 1035328"/>
                <a:gd name="connsiteX138" fmla="*/ 280691 w 532194"/>
                <a:gd name="connsiteY138" fmla="*/ 420084 h 1035328"/>
                <a:gd name="connsiteX139" fmla="*/ 280592 w 532194"/>
                <a:gd name="connsiteY139" fmla="*/ 434184 h 1035328"/>
                <a:gd name="connsiteX140" fmla="*/ 281880 w 532194"/>
                <a:gd name="connsiteY140" fmla="*/ 435544 h 1035328"/>
                <a:gd name="connsiteX141" fmla="*/ 283185 w 532194"/>
                <a:gd name="connsiteY141" fmla="*/ 438584 h 1035328"/>
                <a:gd name="connsiteX142" fmla="*/ 283712 w 532194"/>
                <a:gd name="connsiteY142" fmla="*/ 440308 h 1035328"/>
                <a:gd name="connsiteX143" fmla="*/ 283714 w 532194"/>
                <a:gd name="connsiteY143" fmla="*/ 440308 h 1035328"/>
                <a:gd name="connsiteX144" fmla="*/ 283716 w 532194"/>
                <a:gd name="connsiteY144" fmla="*/ 440308 h 1035328"/>
                <a:gd name="connsiteX145" fmla="*/ 284237 w 532194"/>
                <a:gd name="connsiteY145" fmla="*/ 441677 h 1035328"/>
                <a:gd name="connsiteX146" fmla="*/ 285821 w 532194"/>
                <a:gd name="connsiteY146" fmla="*/ 446903 h 1035328"/>
                <a:gd name="connsiteX147" fmla="*/ 285822 w 532194"/>
                <a:gd name="connsiteY147" fmla="*/ 446903 h 1035328"/>
                <a:gd name="connsiteX148" fmla="*/ 285824 w 532194"/>
                <a:gd name="connsiteY148" fmla="*/ 446903 h 1035328"/>
                <a:gd name="connsiteX149" fmla="*/ 286359 w 532194"/>
                <a:gd name="connsiteY149" fmla="*/ 449390 h 1035328"/>
                <a:gd name="connsiteX150" fmla="*/ 288004 w 532194"/>
                <a:gd name="connsiteY150" fmla="*/ 460110 h 1035328"/>
                <a:gd name="connsiteX151" fmla="*/ 288845 w 532194"/>
                <a:gd name="connsiteY151" fmla="*/ 462544 h 1035328"/>
                <a:gd name="connsiteX152" fmla="*/ 288117 w 532194"/>
                <a:gd name="connsiteY152" fmla="*/ 465760 h 1035328"/>
                <a:gd name="connsiteX153" fmla="*/ 287065 w 532194"/>
                <a:gd name="connsiteY153" fmla="*/ 467196 h 1035328"/>
                <a:gd name="connsiteX154" fmla="*/ 285813 w 532194"/>
                <a:gd name="connsiteY154" fmla="*/ 468992 h 1035328"/>
                <a:gd name="connsiteX155" fmla="*/ 284564 w 532194"/>
                <a:gd name="connsiteY155" fmla="*/ 471143 h 1035328"/>
                <a:gd name="connsiteX156" fmla="*/ 284063 w 532194"/>
                <a:gd name="connsiteY156" fmla="*/ 471860 h 1035328"/>
                <a:gd name="connsiteX157" fmla="*/ 283589 w 532194"/>
                <a:gd name="connsiteY157" fmla="*/ 475176 h 1035328"/>
                <a:gd name="connsiteX158" fmla="*/ 284084 w 532194"/>
                <a:gd name="connsiteY158" fmla="*/ 478475 h 1035328"/>
                <a:gd name="connsiteX159" fmla="*/ 284085 w 532194"/>
                <a:gd name="connsiteY159" fmla="*/ 478475 h 1035328"/>
                <a:gd name="connsiteX160" fmla="*/ 284085 w 532194"/>
                <a:gd name="connsiteY160" fmla="*/ 478475 h 1035328"/>
                <a:gd name="connsiteX161" fmla="*/ 284835 w 532194"/>
                <a:gd name="connsiteY161" fmla="*/ 481879 h 1035328"/>
                <a:gd name="connsiteX162" fmla="*/ 285895 w 532194"/>
                <a:gd name="connsiteY162" fmla="*/ 485787 h 1035328"/>
                <a:gd name="connsiteX163" fmla="*/ 286923 w 532194"/>
                <a:gd name="connsiteY163" fmla="*/ 491171 h 1035328"/>
                <a:gd name="connsiteX164" fmla="*/ 289240 w 532194"/>
                <a:gd name="connsiteY164" fmla="*/ 498268 h 1035328"/>
                <a:gd name="connsiteX165" fmla="*/ 290495 w 532194"/>
                <a:gd name="connsiteY165" fmla="*/ 501259 h 1035328"/>
                <a:gd name="connsiteX166" fmla="*/ 289001 w 532194"/>
                <a:gd name="connsiteY166" fmla="*/ 504229 h 1035328"/>
                <a:gd name="connsiteX167" fmla="*/ 287500 w 532194"/>
                <a:gd name="connsiteY167" fmla="*/ 506534 h 1035328"/>
                <a:gd name="connsiteX168" fmla="*/ 289317 w 532194"/>
                <a:gd name="connsiteY168" fmla="*/ 509774 h 1035328"/>
                <a:gd name="connsiteX169" fmla="*/ 291122 w 532194"/>
                <a:gd name="connsiteY169" fmla="*/ 511839 h 1035328"/>
                <a:gd name="connsiteX170" fmla="*/ 298925 w 532194"/>
                <a:gd name="connsiteY170" fmla="*/ 513331 h 1035328"/>
                <a:gd name="connsiteX171" fmla="*/ 304029 w 532194"/>
                <a:gd name="connsiteY171" fmla="*/ 514549 h 1035328"/>
                <a:gd name="connsiteX172" fmla="*/ 306792 w 532194"/>
                <a:gd name="connsiteY172" fmla="*/ 515892 h 1035328"/>
                <a:gd name="connsiteX173" fmla="*/ 311562 w 532194"/>
                <a:gd name="connsiteY173" fmla="*/ 519350 h 1035328"/>
                <a:gd name="connsiteX174" fmla="*/ 312270 w 532194"/>
                <a:gd name="connsiteY174" fmla="*/ 519900 h 1035328"/>
                <a:gd name="connsiteX175" fmla="*/ 312281 w 532194"/>
                <a:gd name="connsiteY175" fmla="*/ 519900 h 1035328"/>
                <a:gd name="connsiteX176" fmla="*/ 312287 w 532194"/>
                <a:gd name="connsiteY176" fmla="*/ 519900 h 1035328"/>
                <a:gd name="connsiteX177" fmla="*/ 313413 w 532194"/>
                <a:gd name="connsiteY177" fmla="*/ 521009 h 1035328"/>
                <a:gd name="connsiteX178" fmla="*/ 314346 w 532194"/>
                <a:gd name="connsiteY178" fmla="*/ 522524 h 1035328"/>
                <a:gd name="connsiteX179" fmla="*/ 314440 w 532194"/>
                <a:gd name="connsiteY179" fmla="*/ 544817 h 1035328"/>
                <a:gd name="connsiteX180" fmla="*/ 313812 w 532194"/>
                <a:gd name="connsiteY180" fmla="*/ 547877 h 1035328"/>
                <a:gd name="connsiteX181" fmla="*/ 312981 w 532194"/>
                <a:gd name="connsiteY181" fmla="*/ 550841 h 1035328"/>
                <a:gd name="connsiteX182" fmla="*/ 313339 w 532194"/>
                <a:gd name="connsiteY182" fmla="*/ 564982 h 1035328"/>
                <a:gd name="connsiteX183" fmla="*/ 314131 w 532194"/>
                <a:gd name="connsiteY183" fmla="*/ 567518 h 1035328"/>
                <a:gd name="connsiteX184" fmla="*/ 314606 w 532194"/>
                <a:gd name="connsiteY184" fmla="*/ 569244 h 1035328"/>
                <a:gd name="connsiteX185" fmla="*/ 314607 w 532194"/>
                <a:gd name="connsiteY185" fmla="*/ 569244 h 1035328"/>
                <a:gd name="connsiteX186" fmla="*/ 314610 w 532194"/>
                <a:gd name="connsiteY186" fmla="*/ 569244 h 1035328"/>
                <a:gd name="connsiteX187" fmla="*/ 315454 w 532194"/>
                <a:gd name="connsiteY187" fmla="*/ 572036 h 1035328"/>
                <a:gd name="connsiteX188" fmla="*/ 316449 w 532194"/>
                <a:gd name="connsiteY188" fmla="*/ 574824 h 1035328"/>
                <a:gd name="connsiteX189" fmla="*/ 316451 w 532194"/>
                <a:gd name="connsiteY189" fmla="*/ 574824 h 1035328"/>
                <a:gd name="connsiteX190" fmla="*/ 316453 w 532194"/>
                <a:gd name="connsiteY190" fmla="*/ 574824 h 1035328"/>
                <a:gd name="connsiteX191" fmla="*/ 317671 w 532194"/>
                <a:gd name="connsiteY191" fmla="*/ 579239 h 1035328"/>
                <a:gd name="connsiteX192" fmla="*/ 318842 w 532194"/>
                <a:gd name="connsiteY192" fmla="*/ 583860 h 1035328"/>
                <a:gd name="connsiteX193" fmla="*/ 319412 w 532194"/>
                <a:gd name="connsiteY193" fmla="*/ 584719 h 1035328"/>
                <a:gd name="connsiteX194" fmla="*/ 320088 w 532194"/>
                <a:gd name="connsiteY194" fmla="*/ 586086 h 1035328"/>
                <a:gd name="connsiteX195" fmla="*/ 321362 w 532194"/>
                <a:gd name="connsiteY195" fmla="*/ 590752 h 1035328"/>
                <a:gd name="connsiteX196" fmla="*/ 322785 w 532194"/>
                <a:gd name="connsiteY196" fmla="*/ 595217 h 1035328"/>
                <a:gd name="connsiteX197" fmla="*/ 323629 w 532194"/>
                <a:gd name="connsiteY197" fmla="*/ 597907 h 1035328"/>
                <a:gd name="connsiteX198" fmla="*/ 324111 w 532194"/>
                <a:gd name="connsiteY198" fmla="*/ 600191 h 1035328"/>
                <a:gd name="connsiteX199" fmla="*/ 324113 w 532194"/>
                <a:gd name="connsiteY199" fmla="*/ 600191 h 1035328"/>
                <a:gd name="connsiteX200" fmla="*/ 324114 w 532194"/>
                <a:gd name="connsiteY200" fmla="*/ 600191 h 1035328"/>
                <a:gd name="connsiteX201" fmla="*/ 324842 w 532194"/>
                <a:gd name="connsiteY201" fmla="*/ 601710 h 1035328"/>
                <a:gd name="connsiteX202" fmla="*/ 326242 w 532194"/>
                <a:gd name="connsiteY202" fmla="*/ 604083 h 1035328"/>
                <a:gd name="connsiteX203" fmla="*/ 327282 w 532194"/>
                <a:gd name="connsiteY203" fmla="*/ 606157 h 1035328"/>
                <a:gd name="connsiteX204" fmla="*/ 328010 w 532194"/>
                <a:gd name="connsiteY204" fmla="*/ 607576 h 1035328"/>
                <a:gd name="connsiteX205" fmla="*/ 329045 w 532194"/>
                <a:gd name="connsiteY205" fmla="*/ 609092 h 1035328"/>
                <a:gd name="connsiteX206" fmla="*/ 329872 w 532194"/>
                <a:gd name="connsiteY206" fmla="*/ 610303 h 1035328"/>
                <a:gd name="connsiteX207" fmla="*/ 329874 w 532194"/>
                <a:gd name="connsiteY207" fmla="*/ 610303 h 1035328"/>
                <a:gd name="connsiteX208" fmla="*/ 329875 w 532194"/>
                <a:gd name="connsiteY208" fmla="*/ 610303 h 1035328"/>
                <a:gd name="connsiteX209" fmla="*/ 330708 w 532194"/>
                <a:gd name="connsiteY209" fmla="*/ 612077 h 1035328"/>
                <a:gd name="connsiteX210" fmla="*/ 331691 w 532194"/>
                <a:gd name="connsiteY210" fmla="*/ 613846 h 1035328"/>
                <a:gd name="connsiteX211" fmla="*/ 331694 w 532194"/>
                <a:gd name="connsiteY211" fmla="*/ 613846 h 1035328"/>
                <a:gd name="connsiteX212" fmla="*/ 331696 w 532194"/>
                <a:gd name="connsiteY212" fmla="*/ 613846 h 1035328"/>
                <a:gd name="connsiteX213" fmla="*/ 332735 w 532194"/>
                <a:gd name="connsiteY213" fmla="*/ 615971 h 1035328"/>
                <a:gd name="connsiteX214" fmla="*/ 334090 w 532194"/>
                <a:gd name="connsiteY214" fmla="*/ 618805 h 1035328"/>
                <a:gd name="connsiteX215" fmla="*/ 335072 w 532194"/>
                <a:gd name="connsiteY215" fmla="*/ 620221 h 1035328"/>
                <a:gd name="connsiteX216" fmla="*/ 335585 w 532194"/>
                <a:gd name="connsiteY216" fmla="*/ 620927 h 1035328"/>
                <a:gd name="connsiteX217" fmla="*/ 335589 w 532194"/>
                <a:gd name="connsiteY217" fmla="*/ 620927 h 1035328"/>
                <a:gd name="connsiteX218" fmla="*/ 335591 w 532194"/>
                <a:gd name="connsiteY218" fmla="*/ 620927 h 1035328"/>
                <a:gd name="connsiteX219" fmla="*/ 335596 w 532194"/>
                <a:gd name="connsiteY219" fmla="*/ 620930 h 1035328"/>
                <a:gd name="connsiteX220" fmla="*/ 335138 w 532194"/>
                <a:gd name="connsiteY220" fmla="*/ 626023 h 1035328"/>
                <a:gd name="connsiteX221" fmla="*/ 334141 w 532194"/>
                <a:gd name="connsiteY221" fmla="*/ 628069 h 1035328"/>
                <a:gd name="connsiteX222" fmla="*/ 333645 w 532194"/>
                <a:gd name="connsiteY222" fmla="*/ 629093 h 1035328"/>
                <a:gd name="connsiteX223" fmla="*/ 333169 w 532194"/>
                <a:gd name="connsiteY223" fmla="*/ 632153 h 1035328"/>
                <a:gd name="connsiteX224" fmla="*/ 333609 w 532194"/>
                <a:gd name="connsiteY224" fmla="*/ 635202 h 1035328"/>
                <a:gd name="connsiteX225" fmla="*/ 333610 w 532194"/>
                <a:gd name="connsiteY225" fmla="*/ 635202 h 1035328"/>
                <a:gd name="connsiteX226" fmla="*/ 333611 w 532194"/>
                <a:gd name="connsiteY226" fmla="*/ 635202 h 1035328"/>
                <a:gd name="connsiteX227" fmla="*/ 334717 w 532194"/>
                <a:gd name="connsiteY227" fmla="*/ 638702 h 1035328"/>
                <a:gd name="connsiteX228" fmla="*/ 335827 w 532194"/>
                <a:gd name="connsiteY228" fmla="*/ 642406 h 1035328"/>
                <a:gd name="connsiteX229" fmla="*/ 336782 w 532194"/>
                <a:gd name="connsiteY229" fmla="*/ 650589 h 1035328"/>
                <a:gd name="connsiteX230" fmla="*/ 338048 w 532194"/>
                <a:gd name="connsiteY230" fmla="*/ 659075 h 1035328"/>
                <a:gd name="connsiteX231" fmla="*/ 339016 w 532194"/>
                <a:gd name="connsiteY231" fmla="*/ 663849 h 1035328"/>
                <a:gd name="connsiteX232" fmla="*/ 339674 w 532194"/>
                <a:gd name="connsiteY232" fmla="*/ 668221 h 1035328"/>
                <a:gd name="connsiteX233" fmla="*/ 339676 w 532194"/>
                <a:gd name="connsiteY233" fmla="*/ 668221 h 1035328"/>
                <a:gd name="connsiteX234" fmla="*/ 339677 w 532194"/>
                <a:gd name="connsiteY234" fmla="*/ 668221 h 1035328"/>
                <a:gd name="connsiteX235" fmla="*/ 340710 w 532194"/>
                <a:gd name="connsiteY235" fmla="*/ 669736 h 1035328"/>
                <a:gd name="connsiteX236" fmla="*/ 341794 w 532194"/>
                <a:gd name="connsiteY236" fmla="*/ 671249 h 1035328"/>
                <a:gd name="connsiteX237" fmla="*/ 341795 w 532194"/>
                <a:gd name="connsiteY237" fmla="*/ 671249 h 1035328"/>
                <a:gd name="connsiteX238" fmla="*/ 341796 w 532194"/>
                <a:gd name="connsiteY238" fmla="*/ 671249 h 1035328"/>
                <a:gd name="connsiteX239" fmla="*/ 342520 w 532194"/>
                <a:gd name="connsiteY239" fmla="*/ 672258 h 1035328"/>
                <a:gd name="connsiteX240" fmla="*/ 343594 w 532194"/>
                <a:gd name="connsiteY240" fmla="*/ 673265 h 1035328"/>
                <a:gd name="connsiteX241" fmla="*/ 343600 w 532194"/>
                <a:gd name="connsiteY241" fmla="*/ 673265 h 1035328"/>
                <a:gd name="connsiteX242" fmla="*/ 343601 w 532194"/>
                <a:gd name="connsiteY242" fmla="*/ 673265 h 1035328"/>
                <a:gd name="connsiteX243" fmla="*/ 343606 w 532194"/>
                <a:gd name="connsiteY243" fmla="*/ 673268 h 1035328"/>
                <a:gd name="connsiteX244" fmla="*/ 343561 w 532194"/>
                <a:gd name="connsiteY244" fmla="*/ 679070 h 1035328"/>
                <a:gd name="connsiteX245" fmla="*/ 343045 w 532194"/>
                <a:gd name="connsiteY245" fmla="*/ 683046 h 1035328"/>
                <a:gd name="connsiteX246" fmla="*/ 343903 w 532194"/>
                <a:gd name="connsiteY246" fmla="*/ 686955 h 1035328"/>
                <a:gd name="connsiteX247" fmla="*/ 344796 w 532194"/>
                <a:gd name="connsiteY247" fmla="*/ 689436 h 1035328"/>
                <a:gd name="connsiteX248" fmla="*/ 345581 w 532194"/>
                <a:gd name="connsiteY248" fmla="*/ 691566 h 1035328"/>
                <a:gd name="connsiteX249" fmla="*/ 345582 w 532194"/>
                <a:gd name="connsiteY249" fmla="*/ 691566 h 1035328"/>
                <a:gd name="connsiteX250" fmla="*/ 345583 w 532194"/>
                <a:gd name="connsiteY250" fmla="*/ 691566 h 1035328"/>
                <a:gd name="connsiteX251" fmla="*/ 346074 w 532194"/>
                <a:gd name="connsiteY251" fmla="*/ 694562 h 1035328"/>
                <a:gd name="connsiteX252" fmla="*/ 347359 w 532194"/>
                <a:gd name="connsiteY252" fmla="*/ 700710 h 1035328"/>
                <a:gd name="connsiteX253" fmla="*/ 347364 w 532194"/>
                <a:gd name="connsiteY253" fmla="*/ 700710 h 1035328"/>
                <a:gd name="connsiteX254" fmla="*/ 347368 w 532194"/>
                <a:gd name="connsiteY254" fmla="*/ 700710 h 1035328"/>
                <a:gd name="connsiteX255" fmla="*/ 349053 w 532194"/>
                <a:gd name="connsiteY255" fmla="*/ 701657 h 1035328"/>
                <a:gd name="connsiteX256" fmla="*/ 350999 w 532194"/>
                <a:gd name="connsiteY256" fmla="*/ 702755 h 1035328"/>
                <a:gd name="connsiteX257" fmla="*/ 352249 w 532194"/>
                <a:gd name="connsiteY257" fmla="*/ 709967 h 1035328"/>
                <a:gd name="connsiteX258" fmla="*/ 353349 w 532194"/>
                <a:gd name="connsiteY258" fmla="*/ 726600 h 1035328"/>
                <a:gd name="connsiteX259" fmla="*/ 353350 w 532194"/>
                <a:gd name="connsiteY259" fmla="*/ 726600 h 1035328"/>
                <a:gd name="connsiteX260" fmla="*/ 353354 w 532194"/>
                <a:gd name="connsiteY260" fmla="*/ 726600 h 1035328"/>
                <a:gd name="connsiteX261" fmla="*/ 354382 w 532194"/>
                <a:gd name="connsiteY261" fmla="*/ 727861 h 1035328"/>
                <a:gd name="connsiteX262" fmla="*/ 355408 w 532194"/>
                <a:gd name="connsiteY262" fmla="*/ 729123 h 1035328"/>
                <a:gd name="connsiteX263" fmla="*/ 355414 w 532194"/>
                <a:gd name="connsiteY263" fmla="*/ 729123 h 1035328"/>
                <a:gd name="connsiteX264" fmla="*/ 355427 w 532194"/>
                <a:gd name="connsiteY264" fmla="*/ 729123 h 1035328"/>
                <a:gd name="connsiteX265" fmla="*/ 356132 w 532194"/>
                <a:gd name="connsiteY265" fmla="*/ 729573 h 1035328"/>
                <a:gd name="connsiteX266" fmla="*/ 360864 w 532194"/>
                <a:gd name="connsiteY266" fmla="*/ 734152 h 1035328"/>
                <a:gd name="connsiteX267" fmla="*/ 360865 w 532194"/>
                <a:gd name="connsiteY267" fmla="*/ 734152 h 1035328"/>
                <a:gd name="connsiteX268" fmla="*/ 360865 w 532194"/>
                <a:gd name="connsiteY268" fmla="*/ 734152 h 1035328"/>
                <a:gd name="connsiteX269" fmla="*/ 361317 w 532194"/>
                <a:gd name="connsiteY269" fmla="*/ 738219 h 1035328"/>
                <a:gd name="connsiteX270" fmla="*/ 360853 w 532194"/>
                <a:gd name="connsiteY270" fmla="*/ 742294 h 1035328"/>
                <a:gd name="connsiteX271" fmla="*/ 360358 w 532194"/>
                <a:gd name="connsiteY271" fmla="*/ 743523 h 1035328"/>
                <a:gd name="connsiteX272" fmla="*/ 359666 w 532194"/>
                <a:gd name="connsiteY272" fmla="*/ 745464 h 1035328"/>
                <a:gd name="connsiteX273" fmla="*/ 358658 w 532194"/>
                <a:gd name="connsiteY273" fmla="*/ 750923 h 1035328"/>
                <a:gd name="connsiteX274" fmla="*/ 360357 w 532194"/>
                <a:gd name="connsiteY274" fmla="*/ 752582 h 1035328"/>
                <a:gd name="connsiteX275" fmla="*/ 361896 w 532194"/>
                <a:gd name="connsiteY275" fmla="*/ 753838 h 1035328"/>
                <a:gd name="connsiteX276" fmla="*/ 364712 w 532194"/>
                <a:gd name="connsiteY276" fmla="*/ 755332 h 1035328"/>
                <a:gd name="connsiteX277" fmla="*/ 367363 w 532194"/>
                <a:gd name="connsiteY277" fmla="*/ 755713 h 1035328"/>
                <a:gd name="connsiteX278" fmla="*/ 367731 w 532194"/>
                <a:gd name="connsiteY278" fmla="*/ 765886 h 1035328"/>
                <a:gd name="connsiteX279" fmla="*/ 368096 w 532194"/>
                <a:gd name="connsiteY279" fmla="*/ 776062 h 1035328"/>
                <a:gd name="connsiteX280" fmla="*/ 369523 w 532194"/>
                <a:gd name="connsiteY280" fmla="*/ 776199 h 1035328"/>
                <a:gd name="connsiteX281" fmla="*/ 370906 w 532194"/>
                <a:gd name="connsiteY281" fmla="*/ 777048 h 1035328"/>
                <a:gd name="connsiteX282" fmla="*/ 372196 w 532194"/>
                <a:gd name="connsiteY282" fmla="*/ 778611 h 1035328"/>
                <a:gd name="connsiteX283" fmla="*/ 373563 w 532194"/>
                <a:gd name="connsiteY283" fmla="*/ 787148 h 1035328"/>
                <a:gd name="connsiteX284" fmla="*/ 375461 w 532194"/>
                <a:gd name="connsiteY284" fmla="*/ 797101 h 1035328"/>
                <a:gd name="connsiteX285" fmla="*/ 375506 w 532194"/>
                <a:gd name="connsiteY285" fmla="*/ 797101 h 1035328"/>
                <a:gd name="connsiteX286" fmla="*/ 375563 w 532194"/>
                <a:gd name="connsiteY286" fmla="*/ 797101 h 1035328"/>
                <a:gd name="connsiteX287" fmla="*/ 376742 w 532194"/>
                <a:gd name="connsiteY287" fmla="*/ 798363 h 1035328"/>
                <a:gd name="connsiteX288" fmla="*/ 377780 w 532194"/>
                <a:gd name="connsiteY288" fmla="*/ 800236 h 1035328"/>
                <a:gd name="connsiteX289" fmla="*/ 378812 w 532194"/>
                <a:gd name="connsiteY289" fmla="*/ 801444 h 1035328"/>
                <a:gd name="connsiteX290" fmla="*/ 380364 w 532194"/>
                <a:gd name="connsiteY290" fmla="*/ 803667 h 1035328"/>
                <a:gd name="connsiteX291" fmla="*/ 382549 w 532194"/>
                <a:gd name="connsiteY291" fmla="*/ 807919 h 1035328"/>
                <a:gd name="connsiteX292" fmla="*/ 384014 w 532194"/>
                <a:gd name="connsiteY292" fmla="*/ 811514 h 1035328"/>
                <a:gd name="connsiteX293" fmla="*/ 385493 w 532194"/>
                <a:gd name="connsiteY293" fmla="*/ 816386 h 1035328"/>
                <a:gd name="connsiteX294" fmla="*/ 387647 w 532194"/>
                <a:gd name="connsiteY294" fmla="*/ 822925 h 1035328"/>
                <a:gd name="connsiteX295" fmla="*/ 387651 w 532194"/>
                <a:gd name="connsiteY295" fmla="*/ 822925 h 1035328"/>
                <a:gd name="connsiteX296" fmla="*/ 387651 w 532194"/>
                <a:gd name="connsiteY296" fmla="*/ 822925 h 1035328"/>
                <a:gd name="connsiteX297" fmla="*/ 388511 w 532194"/>
                <a:gd name="connsiteY297" fmla="*/ 827141 h 1035328"/>
                <a:gd name="connsiteX298" fmla="*/ 390679 w 532194"/>
                <a:gd name="connsiteY298" fmla="*/ 834600 h 1035328"/>
                <a:gd name="connsiteX299" fmla="*/ 391812 w 532194"/>
                <a:gd name="connsiteY299" fmla="*/ 840337 h 1035328"/>
                <a:gd name="connsiteX300" fmla="*/ 393304 w 532194"/>
                <a:gd name="connsiteY300" fmla="*/ 846277 h 1035328"/>
                <a:gd name="connsiteX301" fmla="*/ 394680 w 532194"/>
                <a:gd name="connsiteY301" fmla="*/ 851148 h 1035328"/>
                <a:gd name="connsiteX302" fmla="*/ 396745 w 532194"/>
                <a:gd name="connsiteY302" fmla="*/ 858455 h 1035328"/>
                <a:gd name="connsiteX303" fmla="*/ 396748 w 532194"/>
                <a:gd name="connsiteY303" fmla="*/ 858455 h 1035328"/>
                <a:gd name="connsiteX304" fmla="*/ 396749 w 532194"/>
                <a:gd name="connsiteY304" fmla="*/ 858455 h 1035328"/>
                <a:gd name="connsiteX305" fmla="*/ 397536 w 532194"/>
                <a:gd name="connsiteY305" fmla="*/ 860839 h 1035328"/>
                <a:gd name="connsiteX306" fmla="*/ 399952 w 532194"/>
                <a:gd name="connsiteY306" fmla="*/ 867580 h 1035328"/>
                <a:gd name="connsiteX307" fmla="*/ 401147 w 532194"/>
                <a:gd name="connsiteY307" fmla="*/ 869806 h 1035328"/>
                <a:gd name="connsiteX308" fmla="*/ 402392 w 532194"/>
                <a:gd name="connsiteY308" fmla="*/ 871828 h 1035328"/>
                <a:gd name="connsiteX309" fmla="*/ 403997 w 532194"/>
                <a:gd name="connsiteY309" fmla="*/ 874406 h 1035328"/>
                <a:gd name="connsiteX310" fmla="*/ 405606 w 532194"/>
                <a:gd name="connsiteY310" fmla="*/ 877188 h 1035328"/>
                <a:gd name="connsiteX311" fmla="*/ 406775 w 532194"/>
                <a:gd name="connsiteY311" fmla="*/ 881603 h 1035328"/>
                <a:gd name="connsiteX312" fmla="*/ 409603 w 532194"/>
                <a:gd name="connsiteY312" fmla="*/ 888802 h 1035328"/>
                <a:gd name="connsiteX313" fmla="*/ 410839 w 532194"/>
                <a:gd name="connsiteY313" fmla="*/ 890110 h 1035328"/>
                <a:gd name="connsiteX314" fmla="*/ 411403 w 532194"/>
                <a:gd name="connsiteY314" fmla="*/ 890867 h 1035328"/>
                <a:gd name="connsiteX315" fmla="*/ 411407 w 532194"/>
                <a:gd name="connsiteY315" fmla="*/ 890867 h 1035328"/>
                <a:gd name="connsiteX316" fmla="*/ 411411 w 532194"/>
                <a:gd name="connsiteY316" fmla="*/ 890867 h 1035328"/>
                <a:gd name="connsiteX317" fmla="*/ 413929 w 532194"/>
                <a:gd name="connsiteY317" fmla="*/ 893486 h 1035328"/>
                <a:gd name="connsiteX318" fmla="*/ 414634 w 532194"/>
                <a:gd name="connsiteY318" fmla="*/ 893886 h 1035328"/>
                <a:gd name="connsiteX319" fmla="*/ 414647 w 532194"/>
                <a:gd name="connsiteY319" fmla="*/ 893884 h 1035328"/>
                <a:gd name="connsiteX320" fmla="*/ 414654 w 532194"/>
                <a:gd name="connsiteY320" fmla="*/ 893884 h 1035328"/>
                <a:gd name="connsiteX321" fmla="*/ 415727 w 532194"/>
                <a:gd name="connsiteY321" fmla="*/ 894890 h 1035328"/>
                <a:gd name="connsiteX322" fmla="*/ 416751 w 532194"/>
                <a:gd name="connsiteY322" fmla="*/ 895900 h 1035328"/>
                <a:gd name="connsiteX323" fmla="*/ 416757 w 532194"/>
                <a:gd name="connsiteY323" fmla="*/ 895900 h 1035328"/>
                <a:gd name="connsiteX324" fmla="*/ 416763 w 532194"/>
                <a:gd name="connsiteY324" fmla="*/ 895900 h 1035328"/>
                <a:gd name="connsiteX325" fmla="*/ 417786 w 532194"/>
                <a:gd name="connsiteY325" fmla="*/ 896906 h 1035328"/>
                <a:gd name="connsiteX326" fmla="*/ 418509 w 532194"/>
                <a:gd name="connsiteY326" fmla="*/ 897915 h 1035328"/>
                <a:gd name="connsiteX327" fmla="*/ 418510 w 532194"/>
                <a:gd name="connsiteY327" fmla="*/ 897915 h 1035328"/>
                <a:gd name="connsiteX328" fmla="*/ 418511 w 532194"/>
                <a:gd name="connsiteY328" fmla="*/ 897915 h 1035328"/>
                <a:gd name="connsiteX329" fmla="*/ 419595 w 532194"/>
                <a:gd name="connsiteY329" fmla="*/ 899431 h 1035328"/>
                <a:gd name="connsiteX330" fmla="*/ 420680 w 532194"/>
                <a:gd name="connsiteY330" fmla="*/ 900944 h 1035328"/>
                <a:gd name="connsiteX331" fmla="*/ 420681 w 532194"/>
                <a:gd name="connsiteY331" fmla="*/ 900944 h 1035328"/>
                <a:gd name="connsiteX332" fmla="*/ 420682 w 532194"/>
                <a:gd name="connsiteY332" fmla="*/ 900944 h 1035328"/>
                <a:gd name="connsiteX333" fmla="*/ 421159 w 532194"/>
                <a:gd name="connsiteY333" fmla="*/ 902723 h 1035328"/>
                <a:gd name="connsiteX334" fmla="*/ 420719 w 532194"/>
                <a:gd name="connsiteY334" fmla="*/ 904508 h 1035328"/>
                <a:gd name="connsiteX335" fmla="*/ 419793 w 532194"/>
                <a:gd name="connsiteY335" fmla="*/ 917393 h 1035328"/>
                <a:gd name="connsiteX336" fmla="*/ 421133 w 532194"/>
                <a:gd name="connsiteY336" fmla="*/ 918906 h 1035328"/>
                <a:gd name="connsiteX337" fmla="*/ 422388 w 532194"/>
                <a:gd name="connsiteY337" fmla="*/ 921946 h 1035328"/>
                <a:gd name="connsiteX338" fmla="*/ 423936 w 532194"/>
                <a:gd name="connsiteY338" fmla="*/ 924322 h 1035328"/>
                <a:gd name="connsiteX339" fmla="*/ 423941 w 532194"/>
                <a:gd name="connsiteY339" fmla="*/ 924322 h 1035328"/>
                <a:gd name="connsiteX340" fmla="*/ 423946 w 532194"/>
                <a:gd name="connsiteY340" fmla="*/ 924322 h 1035328"/>
                <a:gd name="connsiteX341" fmla="*/ 425404 w 532194"/>
                <a:gd name="connsiteY341" fmla="*/ 927715 h 1035328"/>
                <a:gd name="connsiteX342" fmla="*/ 426513 w 532194"/>
                <a:gd name="connsiteY342" fmla="*/ 931420 h 1035328"/>
                <a:gd name="connsiteX343" fmla="*/ 428409 w 532194"/>
                <a:gd name="connsiteY343" fmla="*/ 937099 h 1035328"/>
                <a:gd name="connsiteX344" fmla="*/ 429462 w 532194"/>
                <a:gd name="connsiteY344" fmla="*/ 940548 h 1035328"/>
                <a:gd name="connsiteX345" fmla="*/ 429464 w 532194"/>
                <a:gd name="connsiteY345" fmla="*/ 940548 h 1035328"/>
                <a:gd name="connsiteX346" fmla="*/ 429471 w 532194"/>
                <a:gd name="connsiteY346" fmla="*/ 940548 h 1035328"/>
                <a:gd name="connsiteX347" fmla="*/ 430493 w 532194"/>
                <a:gd name="connsiteY347" fmla="*/ 941554 h 1035328"/>
                <a:gd name="connsiteX348" fmla="*/ 432863 w 532194"/>
                <a:gd name="connsiteY348" fmla="*/ 942544 h 1035328"/>
                <a:gd name="connsiteX349" fmla="*/ 433100 w 532194"/>
                <a:gd name="connsiteY349" fmla="*/ 942544 h 1035328"/>
                <a:gd name="connsiteX350" fmla="*/ 433221 w 532194"/>
                <a:gd name="connsiteY350" fmla="*/ 942544 h 1035328"/>
                <a:gd name="connsiteX351" fmla="*/ 435345 w 532194"/>
                <a:gd name="connsiteY351" fmla="*/ 943026 h 1035328"/>
                <a:gd name="connsiteX352" fmla="*/ 436053 w 532194"/>
                <a:gd name="connsiteY352" fmla="*/ 943530 h 1035328"/>
                <a:gd name="connsiteX353" fmla="*/ 436064 w 532194"/>
                <a:gd name="connsiteY353" fmla="*/ 943530 h 1035328"/>
                <a:gd name="connsiteX354" fmla="*/ 436071 w 532194"/>
                <a:gd name="connsiteY354" fmla="*/ 943530 h 1035328"/>
                <a:gd name="connsiteX355" fmla="*/ 437144 w 532194"/>
                <a:gd name="connsiteY355" fmla="*/ 944537 h 1035328"/>
                <a:gd name="connsiteX356" fmla="*/ 438928 w 532194"/>
                <a:gd name="connsiteY356" fmla="*/ 945534 h 1035328"/>
                <a:gd name="connsiteX357" fmla="*/ 438987 w 532194"/>
                <a:gd name="connsiteY357" fmla="*/ 945534 h 1035328"/>
                <a:gd name="connsiteX358" fmla="*/ 439065 w 532194"/>
                <a:gd name="connsiteY358" fmla="*/ 945534 h 1035328"/>
                <a:gd name="connsiteX359" fmla="*/ 440474 w 532194"/>
                <a:gd name="connsiteY359" fmla="*/ 946532 h 1035328"/>
                <a:gd name="connsiteX360" fmla="*/ 441704 w 532194"/>
                <a:gd name="connsiteY360" fmla="*/ 947538 h 1035328"/>
                <a:gd name="connsiteX361" fmla="*/ 441758 w 532194"/>
                <a:gd name="connsiteY361" fmla="*/ 947538 h 1035328"/>
                <a:gd name="connsiteX362" fmla="*/ 441809 w 532194"/>
                <a:gd name="connsiteY362" fmla="*/ 947535 h 1035328"/>
                <a:gd name="connsiteX363" fmla="*/ 443040 w 532194"/>
                <a:gd name="connsiteY363" fmla="*/ 948542 h 1035328"/>
                <a:gd name="connsiteX364" fmla="*/ 443508 w 532194"/>
                <a:gd name="connsiteY364" fmla="*/ 949554 h 1035328"/>
                <a:gd name="connsiteX365" fmla="*/ 443510 w 532194"/>
                <a:gd name="connsiteY365" fmla="*/ 949554 h 1035328"/>
                <a:gd name="connsiteX366" fmla="*/ 443512 w 532194"/>
                <a:gd name="connsiteY366" fmla="*/ 949554 h 1035328"/>
                <a:gd name="connsiteX367" fmla="*/ 444335 w 532194"/>
                <a:gd name="connsiteY367" fmla="*/ 950563 h 1035328"/>
                <a:gd name="connsiteX368" fmla="*/ 446507 w 532194"/>
                <a:gd name="connsiteY368" fmla="*/ 951555 h 1035328"/>
                <a:gd name="connsiteX369" fmla="*/ 446688 w 532194"/>
                <a:gd name="connsiteY369" fmla="*/ 951552 h 1035328"/>
                <a:gd name="connsiteX370" fmla="*/ 446781 w 532194"/>
                <a:gd name="connsiteY370" fmla="*/ 951552 h 1035328"/>
                <a:gd name="connsiteX371" fmla="*/ 448678 w 532194"/>
                <a:gd name="connsiteY371" fmla="*/ 952041 h 1035328"/>
                <a:gd name="connsiteX372" fmla="*/ 449922 w 532194"/>
                <a:gd name="connsiteY372" fmla="*/ 952535 h 1035328"/>
                <a:gd name="connsiteX373" fmla="*/ 449956 w 532194"/>
                <a:gd name="connsiteY373" fmla="*/ 952535 h 1035328"/>
                <a:gd name="connsiteX374" fmla="*/ 449997 w 532194"/>
                <a:gd name="connsiteY374" fmla="*/ 952535 h 1035328"/>
                <a:gd name="connsiteX375" fmla="*/ 451234 w 532194"/>
                <a:gd name="connsiteY375" fmla="*/ 953030 h 1035328"/>
                <a:gd name="connsiteX376" fmla="*/ 453193 w 532194"/>
                <a:gd name="connsiteY376" fmla="*/ 953515 h 1035328"/>
                <a:gd name="connsiteX377" fmla="*/ 453276 w 532194"/>
                <a:gd name="connsiteY377" fmla="*/ 953515 h 1035328"/>
                <a:gd name="connsiteX378" fmla="*/ 453376 w 532194"/>
                <a:gd name="connsiteY378" fmla="*/ 953515 h 1035328"/>
                <a:gd name="connsiteX379" fmla="*/ 455316 w 532194"/>
                <a:gd name="connsiteY379" fmla="*/ 954001 h 1035328"/>
                <a:gd name="connsiteX380" fmla="*/ 460546 w 532194"/>
                <a:gd name="connsiteY380" fmla="*/ 954449 h 1035328"/>
                <a:gd name="connsiteX381" fmla="*/ 461683 w 532194"/>
                <a:gd name="connsiteY381" fmla="*/ 954443 h 1035328"/>
                <a:gd name="connsiteX382" fmla="*/ 468039 w 532194"/>
                <a:gd name="connsiteY382" fmla="*/ 953864 h 1035328"/>
                <a:gd name="connsiteX383" fmla="*/ 470578 w 532194"/>
                <a:gd name="connsiteY383" fmla="*/ 953326 h 1035328"/>
                <a:gd name="connsiteX384" fmla="*/ 473116 w 532194"/>
                <a:gd name="connsiteY384" fmla="*/ 952787 h 1035328"/>
                <a:gd name="connsiteX385" fmla="*/ 474382 w 532194"/>
                <a:gd name="connsiteY385" fmla="*/ 952263 h 1035328"/>
                <a:gd name="connsiteX386" fmla="*/ 475651 w 532194"/>
                <a:gd name="connsiteY386" fmla="*/ 951742 h 1035328"/>
                <a:gd name="connsiteX387" fmla="*/ 479717 w 532194"/>
                <a:gd name="connsiteY387" fmla="*/ 951190 h 1035328"/>
                <a:gd name="connsiteX388" fmla="*/ 483782 w 532194"/>
                <a:gd name="connsiteY388" fmla="*/ 950634 h 1035328"/>
                <a:gd name="connsiteX389" fmla="*/ 484540 w 532194"/>
                <a:gd name="connsiteY389" fmla="*/ 950119 h 1035328"/>
                <a:gd name="connsiteX390" fmla="*/ 485298 w 532194"/>
                <a:gd name="connsiteY390" fmla="*/ 949600 h 1035328"/>
                <a:gd name="connsiteX391" fmla="*/ 486310 w 532194"/>
                <a:gd name="connsiteY391" fmla="*/ 949080 h 1035328"/>
                <a:gd name="connsiteX392" fmla="*/ 487322 w 532194"/>
                <a:gd name="connsiteY392" fmla="*/ 948560 h 1035328"/>
                <a:gd name="connsiteX393" fmla="*/ 488334 w 532194"/>
                <a:gd name="connsiteY393" fmla="*/ 948039 h 1035328"/>
                <a:gd name="connsiteX394" fmla="*/ 489347 w 532194"/>
                <a:gd name="connsiteY394" fmla="*/ 947518 h 1035328"/>
                <a:gd name="connsiteX395" fmla="*/ 491631 w 532194"/>
                <a:gd name="connsiteY395" fmla="*/ 946985 h 1035328"/>
                <a:gd name="connsiteX396" fmla="*/ 493910 w 532194"/>
                <a:gd name="connsiteY396" fmla="*/ 945943 h 1035328"/>
                <a:gd name="connsiteX397" fmla="*/ 495986 w 532194"/>
                <a:gd name="connsiteY397" fmla="*/ 944905 h 1035328"/>
                <a:gd name="connsiteX398" fmla="*/ 499977 w 532194"/>
                <a:gd name="connsiteY398" fmla="*/ 942213 h 1035328"/>
                <a:gd name="connsiteX399" fmla="*/ 503026 w 532194"/>
                <a:gd name="connsiteY399" fmla="*/ 941772 h 1035328"/>
                <a:gd name="connsiteX400" fmla="*/ 506074 w 532194"/>
                <a:gd name="connsiteY400" fmla="*/ 941230 h 1035328"/>
                <a:gd name="connsiteX401" fmla="*/ 507340 w 532194"/>
                <a:gd name="connsiteY401" fmla="*/ 940707 h 1035328"/>
                <a:gd name="connsiteX402" fmla="*/ 508607 w 532194"/>
                <a:gd name="connsiteY402" fmla="*/ 940182 h 1035328"/>
                <a:gd name="connsiteX403" fmla="*/ 510891 w 532194"/>
                <a:gd name="connsiteY403" fmla="*/ 939647 h 1035328"/>
                <a:gd name="connsiteX404" fmla="*/ 511021 w 532194"/>
                <a:gd name="connsiteY404" fmla="*/ 939647 h 1035328"/>
                <a:gd name="connsiteX405" fmla="*/ 513186 w 532194"/>
                <a:gd name="connsiteY405" fmla="*/ 940132 h 1035328"/>
                <a:gd name="connsiteX406" fmla="*/ 514675 w 532194"/>
                <a:gd name="connsiteY406" fmla="*/ 940624 h 1035328"/>
                <a:gd name="connsiteX407" fmla="*/ 514718 w 532194"/>
                <a:gd name="connsiteY407" fmla="*/ 940624 h 1035328"/>
                <a:gd name="connsiteX408" fmla="*/ 516242 w 532194"/>
                <a:gd name="connsiteY408" fmla="*/ 940101 h 1035328"/>
                <a:gd name="connsiteX409" fmla="*/ 520052 w 532194"/>
                <a:gd name="connsiteY409" fmla="*/ 939547 h 1035328"/>
                <a:gd name="connsiteX410" fmla="*/ 521085 w 532194"/>
                <a:gd name="connsiteY410" fmla="*/ 939542 h 1035328"/>
                <a:gd name="connsiteX411" fmla="*/ 523879 w 532194"/>
                <a:gd name="connsiteY411" fmla="*/ 940525 h 1035328"/>
                <a:gd name="connsiteX412" fmla="*/ 525072 w 532194"/>
                <a:gd name="connsiteY412" fmla="*/ 941529 h 1035328"/>
                <a:gd name="connsiteX413" fmla="*/ 525112 w 532194"/>
                <a:gd name="connsiteY413" fmla="*/ 941529 h 1035328"/>
                <a:gd name="connsiteX414" fmla="*/ 525150 w 532194"/>
                <a:gd name="connsiteY414" fmla="*/ 941529 h 1035328"/>
                <a:gd name="connsiteX415" fmla="*/ 526656 w 532194"/>
                <a:gd name="connsiteY415" fmla="*/ 943038 h 1035328"/>
                <a:gd name="connsiteX416" fmla="*/ 527686 w 532194"/>
                <a:gd name="connsiteY416" fmla="*/ 944554 h 1035328"/>
                <a:gd name="connsiteX417" fmla="*/ 527691 w 532194"/>
                <a:gd name="connsiteY417" fmla="*/ 944554 h 1035328"/>
                <a:gd name="connsiteX418" fmla="*/ 527730 w 532194"/>
                <a:gd name="connsiteY418" fmla="*/ 944554 h 1035328"/>
                <a:gd name="connsiteX419" fmla="*/ 529514 w 532194"/>
                <a:gd name="connsiteY419" fmla="*/ 948398 h 1035328"/>
                <a:gd name="connsiteX420" fmla="*/ 531128 w 532194"/>
                <a:gd name="connsiteY420" fmla="*/ 951640 h 1035328"/>
                <a:gd name="connsiteX421" fmla="*/ 532192 w 532194"/>
                <a:gd name="connsiteY421" fmla="*/ 955801 h 1035328"/>
                <a:gd name="connsiteX422" fmla="*/ 530967 w 532194"/>
                <a:gd name="connsiteY422" fmla="*/ 960090 h 1035328"/>
                <a:gd name="connsiteX423" fmla="*/ 529722 w 532194"/>
                <a:gd name="connsiteY423" fmla="*/ 962651 h 1035328"/>
                <a:gd name="connsiteX424" fmla="*/ 527633 w 532194"/>
                <a:gd name="connsiteY424" fmla="*/ 966998 h 1035328"/>
                <a:gd name="connsiteX425" fmla="*/ 526735 w 532194"/>
                <a:gd name="connsiteY425" fmla="*/ 968636 h 1035328"/>
                <a:gd name="connsiteX426" fmla="*/ 525486 w 532194"/>
                <a:gd name="connsiteY426" fmla="*/ 970737 h 1035328"/>
                <a:gd name="connsiteX427" fmla="*/ 524242 w 532194"/>
                <a:gd name="connsiteY427" fmla="*/ 973348 h 1035328"/>
                <a:gd name="connsiteX428" fmla="*/ 523798 w 532194"/>
                <a:gd name="connsiteY428" fmla="*/ 974625 h 1035328"/>
                <a:gd name="connsiteX429" fmla="*/ 522996 w 532194"/>
                <a:gd name="connsiteY429" fmla="*/ 975652 h 1035328"/>
                <a:gd name="connsiteX430" fmla="*/ 521939 w 532194"/>
                <a:gd name="connsiteY430" fmla="*/ 976682 h 1035328"/>
                <a:gd name="connsiteX431" fmla="*/ 521234 w 532194"/>
                <a:gd name="connsiteY431" fmla="*/ 977504 h 1035328"/>
                <a:gd name="connsiteX432" fmla="*/ 519275 w 532194"/>
                <a:gd name="connsiteY432" fmla="*/ 979767 h 1035328"/>
                <a:gd name="connsiteX433" fmla="*/ 518720 w 532194"/>
                <a:gd name="connsiteY433" fmla="*/ 980281 h 1035328"/>
                <a:gd name="connsiteX434" fmla="*/ 518065 w 532194"/>
                <a:gd name="connsiteY434" fmla="*/ 980796 h 1035328"/>
                <a:gd name="connsiteX435" fmla="*/ 516702 w 532194"/>
                <a:gd name="connsiteY435" fmla="*/ 981830 h 1035328"/>
                <a:gd name="connsiteX436" fmla="*/ 514829 w 532194"/>
                <a:gd name="connsiteY436" fmla="*/ 982864 h 1035328"/>
                <a:gd name="connsiteX437" fmla="*/ 513665 w 532194"/>
                <a:gd name="connsiteY437" fmla="*/ 983389 h 1035328"/>
                <a:gd name="connsiteX438" fmla="*/ 512907 w 532194"/>
                <a:gd name="connsiteY438" fmla="*/ 983906 h 1035328"/>
                <a:gd name="connsiteX439" fmla="*/ 512155 w 532194"/>
                <a:gd name="connsiteY439" fmla="*/ 984931 h 1035328"/>
                <a:gd name="connsiteX440" fmla="*/ 511453 w 532194"/>
                <a:gd name="connsiteY440" fmla="*/ 985957 h 1035328"/>
                <a:gd name="connsiteX441" fmla="*/ 510397 w 532194"/>
                <a:gd name="connsiteY441" fmla="*/ 986987 h 1035328"/>
                <a:gd name="connsiteX442" fmla="*/ 508830 w 532194"/>
                <a:gd name="connsiteY442" fmla="*/ 988023 h 1035328"/>
                <a:gd name="connsiteX443" fmla="*/ 507614 w 532194"/>
                <a:gd name="connsiteY443" fmla="*/ 988544 h 1035328"/>
                <a:gd name="connsiteX444" fmla="*/ 506907 w 532194"/>
                <a:gd name="connsiteY444" fmla="*/ 989062 h 1035328"/>
                <a:gd name="connsiteX445" fmla="*/ 505850 w 532194"/>
                <a:gd name="connsiteY445" fmla="*/ 990092 h 1035328"/>
                <a:gd name="connsiteX446" fmla="*/ 504538 w 532194"/>
                <a:gd name="connsiteY446" fmla="*/ 991124 h 1035328"/>
                <a:gd name="connsiteX447" fmla="*/ 503282 w 532194"/>
                <a:gd name="connsiteY447" fmla="*/ 992664 h 1035328"/>
                <a:gd name="connsiteX448" fmla="*/ 502027 w 532194"/>
                <a:gd name="connsiteY448" fmla="*/ 994206 h 1035328"/>
                <a:gd name="connsiteX449" fmla="*/ 501066 w 532194"/>
                <a:gd name="connsiteY449" fmla="*/ 994723 h 1035328"/>
                <a:gd name="connsiteX450" fmla="*/ 499596 w 532194"/>
                <a:gd name="connsiteY450" fmla="*/ 995250 h 1035328"/>
                <a:gd name="connsiteX451" fmla="*/ 497775 w 532194"/>
                <a:gd name="connsiteY451" fmla="*/ 996289 h 1035328"/>
                <a:gd name="connsiteX452" fmla="*/ 495189 w 532194"/>
                <a:gd name="connsiteY452" fmla="*/ 997333 h 1035328"/>
                <a:gd name="connsiteX453" fmla="*/ 492956 w 532194"/>
                <a:gd name="connsiteY453" fmla="*/ 997868 h 1035328"/>
                <a:gd name="connsiteX454" fmla="*/ 491231 w 532194"/>
                <a:gd name="connsiteY454" fmla="*/ 998395 h 1035328"/>
                <a:gd name="connsiteX455" fmla="*/ 489156 w 532194"/>
                <a:gd name="connsiteY455" fmla="*/ 999437 h 1035328"/>
                <a:gd name="connsiteX456" fmla="*/ 484943 w 532194"/>
                <a:gd name="connsiteY456" fmla="*/ 1000502 h 1035328"/>
                <a:gd name="connsiteX457" fmla="*/ 480274 w 532194"/>
                <a:gd name="connsiteY457" fmla="*/ 1001573 h 1035328"/>
                <a:gd name="connsiteX458" fmla="*/ 478657 w 532194"/>
                <a:gd name="connsiteY458" fmla="*/ 1002609 h 1035328"/>
                <a:gd name="connsiteX459" fmla="*/ 477745 w 532194"/>
                <a:gd name="connsiteY459" fmla="*/ 1003126 h 1035328"/>
                <a:gd name="connsiteX460" fmla="*/ 475971 w 532194"/>
                <a:gd name="connsiteY460" fmla="*/ 1003656 h 1035328"/>
                <a:gd name="connsiteX461" fmla="*/ 474193 w 532194"/>
                <a:gd name="connsiteY461" fmla="*/ 1004183 h 1035328"/>
                <a:gd name="connsiteX462" fmla="*/ 472164 w 532194"/>
                <a:gd name="connsiteY462" fmla="*/ 1004715 h 1035328"/>
                <a:gd name="connsiteX463" fmla="*/ 470134 w 532194"/>
                <a:gd name="connsiteY463" fmla="*/ 1005244 h 1035328"/>
                <a:gd name="connsiteX464" fmla="*/ 468868 w 532194"/>
                <a:gd name="connsiteY464" fmla="*/ 1005769 h 1035328"/>
                <a:gd name="connsiteX465" fmla="*/ 467600 w 532194"/>
                <a:gd name="connsiteY465" fmla="*/ 1006292 h 1035328"/>
                <a:gd name="connsiteX466" fmla="*/ 464807 w 532194"/>
                <a:gd name="connsiteY466" fmla="*/ 1006834 h 1035328"/>
                <a:gd name="connsiteX467" fmla="*/ 462013 w 532194"/>
                <a:gd name="connsiteY467" fmla="*/ 1007372 h 1035328"/>
                <a:gd name="connsiteX468" fmla="*/ 460239 w 532194"/>
                <a:gd name="connsiteY468" fmla="*/ 1007901 h 1035328"/>
                <a:gd name="connsiteX469" fmla="*/ 458470 w 532194"/>
                <a:gd name="connsiteY469" fmla="*/ 1008940 h 1035328"/>
                <a:gd name="connsiteX470" fmla="*/ 454917 w 532194"/>
                <a:gd name="connsiteY470" fmla="*/ 1009997 h 1035328"/>
                <a:gd name="connsiteX471" fmla="*/ 451359 w 532194"/>
                <a:gd name="connsiteY471" fmla="*/ 1010441 h 1035328"/>
                <a:gd name="connsiteX472" fmla="*/ 447420 w 532194"/>
                <a:gd name="connsiteY472" fmla="*/ 1013132 h 1035328"/>
                <a:gd name="connsiteX473" fmla="*/ 445039 w 532194"/>
                <a:gd name="connsiteY473" fmla="*/ 1014178 h 1035328"/>
                <a:gd name="connsiteX474" fmla="*/ 443473 w 532194"/>
                <a:gd name="connsiteY474" fmla="*/ 1015214 h 1035328"/>
                <a:gd name="connsiteX475" fmla="*/ 442257 w 532194"/>
                <a:gd name="connsiteY475" fmla="*/ 1015735 h 1035328"/>
                <a:gd name="connsiteX476" fmla="*/ 441245 w 532194"/>
                <a:gd name="connsiteY476" fmla="*/ 1016254 h 1035328"/>
                <a:gd name="connsiteX477" fmla="*/ 440232 w 532194"/>
                <a:gd name="connsiteY477" fmla="*/ 1016775 h 1035328"/>
                <a:gd name="connsiteX478" fmla="*/ 439525 w 532194"/>
                <a:gd name="connsiteY478" fmla="*/ 1017294 h 1035328"/>
                <a:gd name="connsiteX479" fmla="*/ 438468 w 532194"/>
                <a:gd name="connsiteY479" fmla="*/ 1018324 h 1035328"/>
                <a:gd name="connsiteX480" fmla="*/ 436343 w 532194"/>
                <a:gd name="connsiteY480" fmla="*/ 1019365 h 1035328"/>
                <a:gd name="connsiteX481" fmla="*/ 433152 w 532194"/>
                <a:gd name="connsiteY481" fmla="*/ 1020925 h 1035328"/>
                <a:gd name="connsiteX482" fmla="*/ 429454 w 532194"/>
                <a:gd name="connsiteY482" fmla="*/ 1022492 h 1035328"/>
                <a:gd name="connsiteX483" fmla="*/ 426819 w 532194"/>
                <a:gd name="connsiteY483" fmla="*/ 1023540 h 1035328"/>
                <a:gd name="connsiteX484" fmla="*/ 423473 w 532194"/>
                <a:gd name="connsiteY484" fmla="*/ 1024597 h 1035328"/>
                <a:gd name="connsiteX485" fmla="*/ 420475 w 532194"/>
                <a:gd name="connsiteY485" fmla="*/ 1025137 h 1035328"/>
                <a:gd name="connsiteX486" fmla="*/ 419717 w 532194"/>
                <a:gd name="connsiteY486" fmla="*/ 1025656 h 1035328"/>
                <a:gd name="connsiteX487" fmla="*/ 418960 w 532194"/>
                <a:gd name="connsiteY487" fmla="*/ 1026173 h 1035328"/>
                <a:gd name="connsiteX488" fmla="*/ 418202 w 532194"/>
                <a:gd name="connsiteY488" fmla="*/ 1026691 h 1035328"/>
                <a:gd name="connsiteX489" fmla="*/ 417444 w 532194"/>
                <a:gd name="connsiteY489" fmla="*/ 1027206 h 1035328"/>
                <a:gd name="connsiteX490" fmla="*/ 416433 w 532194"/>
                <a:gd name="connsiteY490" fmla="*/ 1027727 h 1035328"/>
                <a:gd name="connsiteX491" fmla="*/ 415420 w 532194"/>
                <a:gd name="connsiteY491" fmla="*/ 1028245 h 1035328"/>
                <a:gd name="connsiteX492" fmla="*/ 413135 w 532194"/>
                <a:gd name="connsiteY492" fmla="*/ 1028780 h 1035328"/>
                <a:gd name="connsiteX493" fmla="*/ 410850 w 532194"/>
                <a:gd name="connsiteY493" fmla="*/ 1029313 h 1035328"/>
                <a:gd name="connsiteX494" fmla="*/ 409839 w 532194"/>
                <a:gd name="connsiteY494" fmla="*/ 1029834 h 1035328"/>
                <a:gd name="connsiteX495" fmla="*/ 408826 w 532194"/>
                <a:gd name="connsiteY495" fmla="*/ 1030355 h 1035328"/>
                <a:gd name="connsiteX496" fmla="*/ 406541 w 532194"/>
                <a:gd name="connsiteY496" fmla="*/ 1030889 h 1035328"/>
                <a:gd name="connsiteX497" fmla="*/ 404258 w 532194"/>
                <a:gd name="connsiteY497" fmla="*/ 1031422 h 1035328"/>
                <a:gd name="connsiteX498" fmla="*/ 398410 w 532194"/>
                <a:gd name="connsiteY498" fmla="*/ 1031996 h 1035328"/>
                <a:gd name="connsiteX499" fmla="*/ 397458 w 532194"/>
                <a:gd name="connsiteY499" fmla="*/ 1032002 h 1035328"/>
                <a:gd name="connsiteX500" fmla="*/ 392553 w 532194"/>
                <a:gd name="connsiteY500" fmla="*/ 1031551 h 1035328"/>
                <a:gd name="connsiteX501" fmla="*/ 390386 w 532194"/>
                <a:gd name="connsiteY501" fmla="*/ 1031068 h 1035328"/>
                <a:gd name="connsiteX502" fmla="*/ 390257 w 532194"/>
                <a:gd name="connsiteY502" fmla="*/ 1031068 h 1035328"/>
                <a:gd name="connsiteX503" fmla="*/ 390152 w 532194"/>
                <a:gd name="connsiteY503" fmla="*/ 1031068 h 1035328"/>
                <a:gd name="connsiteX504" fmla="*/ 387961 w 532194"/>
                <a:gd name="connsiteY504" fmla="*/ 1030586 h 1035328"/>
                <a:gd name="connsiteX505" fmla="*/ 387205 w 532194"/>
                <a:gd name="connsiteY505" fmla="*/ 1030085 h 1035328"/>
                <a:gd name="connsiteX506" fmla="*/ 387192 w 532194"/>
                <a:gd name="connsiteY506" fmla="*/ 1030085 h 1035328"/>
                <a:gd name="connsiteX507" fmla="*/ 387181 w 532194"/>
                <a:gd name="connsiteY507" fmla="*/ 1030085 h 1035328"/>
                <a:gd name="connsiteX508" fmla="*/ 386424 w 532194"/>
                <a:gd name="connsiteY508" fmla="*/ 1029585 h 1035328"/>
                <a:gd name="connsiteX509" fmla="*/ 384533 w 532194"/>
                <a:gd name="connsiteY509" fmla="*/ 1029097 h 1035328"/>
                <a:gd name="connsiteX510" fmla="*/ 384433 w 532194"/>
                <a:gd name="connsiteY510" fmla="*/ 1029097 h 1035328"/>
                <a:gd name="connsiteX511" fmla="*/ 384103 w 532194"/>
                <a:gd name="connsiteY511" fmla="*/ 1029099 h 1035328"/>
                <a:gd name="connsiteX512" fmla="*/ 382072 w 532194"/>
                <a:gd name="connsiteY512" fmla="*/ 1027291 h 1035328"/>
                <a:gd name="connsiteX513" fmla="*/ 380195 w 532194"/>
                <a:gd name="connsiteY513" fmla="*/ 1023036 h 1035328"/>
                <a:gd name="connsiteX514" fmla="*/ 380192 w 532194"/>
                <a:gd name="connsiteY514" fmla="*/ 1023036 h 1035328"/>
                <a:gd name="connsiteX515" fmla="*/ 380191 w 532194"/>
                <a:gd name="connsiteY515" fmla="*/ 1023036 h 1035328"/>
                <a:gd name="connsiteX516" fmla="*/ 378899 w 532194"/>
                <a:gd name="connsiteY516" fmla="*/ 1016486 h 1035328"/>
                <a:gd name="connsiteX517" fmla="*/ 377211 w 532194"/>
                <a:gd name="connsiteY517" fmla="*/ 1001692 h 1035328"/>
                <a:gd name="connsiteX518" fmla="*/ 377208 w 532194"/>
                <a:gd name="connsiteY518" fmla="*/ 1001692 h 1035328"/>
                <a:gd name="connsiteX519" fmla="*/ 377204 w 532194"/>
                <a:gd name="connsiteY519" fmla="*/ 1001692 h 1035328"/>
                <a:gd name="connsiteX520" fmla="*/ 375869 w 532194"/>
                <a:gd name="connsiteY520" fmla="*/ 995751 h 1035328"/>
                <a:gd name="connsiteX521" fmla="*/ 375118 w 532194"/>
                <a:gd name="connsiteY521" fmla="*/ 992248 h 1035328"/>
                <a:gd name="connsiteX522" fmla="*/ 374019 w 532194"/>
                <a:gd name="connsiteY522" fmla="*/ 989509 h 1035328"/>
                <a:gd name="connsiteX523" fmla="*/ 373183 w 532194"/>
                <a:gd name="connsiteY523" fmla="*/ 987485 h 1035328"/>
                <a:gd name="connsiteX524" fmla="*/ 373183 w 532194"/>
                <a:gd name="connsiteY524" fmla="*/ 987485 h 1035328"/>
                <a:gd name="connsiteX525" fmla="*/ 373182 w 532194"/>
                <a:gd name="connsiteY525" fmla="*/ 987485 h 1035328"/>
                <a:gd name="connsiteX526" fmla="*/ 372703 w 532194"/>
                <a:gd name="connsiteY526" fmla="*/ 985504 h 1035328"/>
                <a:gd name="connsiteX527" fmla="*/ 371377 w 532194"/>
                <a:gd name="connsiteY527" fmla="*/ 980381 h 1035328"/>
                <a:gd name="connsiteX528" fmla="*/ 371374 w 532194"/>
                <a:gd name="connsiteY528" fmla="*/ 980381 h 1035328"/>
                <a:gd name="connsiteX529" fmla="*/ 371369 w 532194"/>
                <a:gd name="connsiteY529" fmla="*/ 980381 h 1035328"/>
                <a:gd name="connsiteX530" fmla="*/ 370039 w 532194"/>
                <a:gd name="connsiteY530" fmla="*/ 974745 h 1035328"/>
                <a:gd name="connsiteX531" fmla="*/ 369554 w 532194"/>
                <a:gd name="connsiteY531" fmla="*/ 972256 h 1035328"/>
                <a:gd name="connsiteX532" fmla="*/ 369553 w 532194"/>
                <a:gd name="connsiteY532" fmla="*/ 972256 h 1035328"/>
                <a:gd name="connsiteX533" fmla="*/ 369552 w 532194"/>
                <a:gd name="connsiteY533" fmla="*/ 972256 h 1035328"/>
                <a:gd name="connsiteX534" fmla="*/ 368468 w 532194"/>
                <a:gd name="connsiteY534" fmla="*/ 970740 h 1035328"/>
                <a:gd name="connsiteX535" fmla="*/ 367131 w 532194"/>
                <a:gd name="connsiteY535" fmla="*/ 969227 h 1035328"/>
                <a:gd name="connsiteX536" fmla="*/ 367127 w 532194"/>
                <a:gd name="connsiteY536" fmla="*/ 969227 h 1035328"/>
                <a:gd name="connsiteX537" fmla="*/ 367115 w 532194"/>
                <a:gd name="connsiteY537" fmla="*/ 969230 h 1035328"/>
                <a:gd name="connsiteX538" fmla="*/ 366411 w 532194"/>
                <a:gd name="connsiteY538" fmla="*/ 968829 h 1035328"/>
                <a:gd name="connsiteX539" fmla="*/ 362944 w 532194"/>
                <a:gd name="connsiteY539" fmla="*/ 966222 h 1035328"/>
                <a:gd name="connsiteX540" fmla="*/ 362921 w 532194"/>
                <a:gd name="connsiteY540" fmla="*/ 966222 h 1035328"/>
                <a:gd name="connsiteX541" fmla="*/ 362875 w 532194"/>
                <a:gd name="connsiteY541" fmla="*/ 966222 h 1035328"/>
                <a:gd name="connsiteX542" fmla="*/ 361080 w 532194"/>
                <a:gd name="connsiteY542" fmla="*/ 965427 h 1035328"/>
                <a:gd name="connsiteX543" fmla="*/ 361377 w 532194"/>
                <a:gd name="connsiteY543" fmla="*/ 960029 h 1035328"/>
                <a:gd name="connsiteX544" fmla="*/ 361899 w 532194"/>
                <a:gd name="connsiteY544" fmla="*/ 955034 h 1035328"/>
                <a:gd name="connsiteX545" fmla="*/ 361895 w 532194"/>
                <a:gd name="connsiteY545" fmla="*/ 955037 h 1035328"/>
                <a:gd name="connsiteX546" fmla="*/ 361881 w 532194"/>
                <a:gd name="connsiteY546" fmla="*/ 955034 h 1035328"/>
                <a:gd name="connsiteX547" fmla="*/ 361877 w 532194"/>
                <a:gd name="connsiteY547" fmla="*/ 955034 h 1035328"/>
                <a:gd name="connsiteX548" fmla="*/ 360845 w 532194"/>
                <a:gd name="connsiteY548" fmla="*/ 953519 h 1035328"/>
                <a:gd name="connsiteX549" fmla="*/ 359181 w 532194"/>
                <a:gd name="connsiteY549" fmla="*/ 952012 h 1035328"/>
                <a:gd name="connsiteX550" fmla="*/ 359099 w 532194"/>
                <a:gd name="connsiteY550" fmla="*/ 952012 h 1035328"/>
                <a:gd name="connsiteX551" fmla="*/ 359017 w 532194"/>
                <a:gd name="connsiteY551" fmla="*/ 952012 h 1035328"/>
                <a:gd name="connsiteX552" fmla="*/ 357402 w 532194"/>
                <a:gd name="connsiteY552" fmla="*/ 950505 h 1035328"/>
                <a:gd name="connsiteX553" fmla="*/ 356320 w 532194"/>
                <a:gd name="connsiteY553" fmla="*/ 948990 h 1035328"/>
                <a:gd name="connsiteX554" fmla="*/ 356316 w 532194"/>
                <a:gd name="connsiteY554" fmla="*/ 948990 h 1035328"/>
                <a:gd name="connsiteX555" fmla="*/ 356300 w 532194"/>
                <a:gd name="connsiteY555" fmla="*/ 948990 h 1035328"/>
                <a:gd name="connsiteX556" fmla="*/ 354924 w 532194"/>
                <a:gd name="connsiteY556" fmla="*/ 942590 h 1035328"/>
                <a:gd name="connsiteX557" fmla="*/ 354413 w 532194"/>
                <a:gd name="connsiteY557" fmla="*/ 937813 h 1035328"/>
                <a:gd name="connsiteX558" fmla="*/ 354412 w 532194"/>
                <a:gd name="connsiteY558" fmla="*/ 937813 h 1035328"/>
                <a:gd name="connsiteX559" fmla="*/ 354411 w 532194"/>
                <a:gd name="connsiteY559" fmla="*/ 937813 h 1035328"/>
                <a:gd name="connsiteX560" fmla="*/ 353683 w 532194"/>
                <a:gd name="connsiteY560" fmla="*/ 936344 h 1035328"/>
                <a:gd name="connsiteX561" fmla="*/ 352539 w 532194"/>
                <a:gd name="connsiteY561" fmla="*/ 934067 h 1035328"/>
                <a:gd name="connsiteX562" fmla="*/ 352050 w 532194"/>
                <a:gd name="connsiteY562" fmla="*/ 922112 h 1035328"/>
                <a:gd name="connsiteX563" fmla="*/ 353060 w 532194"/>
                <a:gd name="connsiteY563" fmla="*/ 916808 h 1035328"/>
                <a:gd name="connsiteX564" fmla="*/ 352078 w 532194"/>
                <a:gd name="connsiteY564" fmla="*/ 915442 h 1035328"/>
                <a:gd name="connsiteX565" fmla="*/ 352077 w 532194"/>
                <a:gd name="connsiteY565" fmla="*/ 915442 h 1035328"/>
                <a:gd name="connsiteX566" fmla="*/ 352077 w 532194"/>
                <a:gd name="connsiteY566" fmla="*/ 915442 h 1035328"/>
                <a:gd name="connsiteX567" fmla="*/ 351328 w 532194"/>
                <a:gd name="connsiteY567" fmla="*/ 912144 h 1035328"/>
                <a:gd name="connsiteX568" fmla="*/ 349662 w 532194"/>
                <a:gd name="connsiteY568" fmla="*/ 907325 h 1035328"/>
                <a:gd name="connsiteX569" fmla="*/ 349647 w 532194"/>
                <a:gd name="connsiteY569" fmla="*/ 907325 h 1035328"/>
                <a:gd name="connsiteX570" fmla="*/ 349640 w 532194"/>
                <a:gd name="connsiteY570" fmla="*/ 907325 h 1035328"/>
                <a:gd name="connsiteX571" fmla="*/ 348923 w 532194"/>
                <a:gd name="connsiteY571" fmla="*/ 906316 h 1035328"/>
                <a:gd name="connsiteX572" fmla="*/ 348205 w 532194"/>
                <a:gd name="connsiteY572" fmla="*/ 905306 h 1035328"/>
                <a:gd name="connsiteX573" fmla="*/ 348200 w 532194"/>
                <a:gd name="connsiteY573" fmla="*/ 905306 h 1035328"/>
                <a:gd name="connsiteX574" fmla="*/ 348193 w 532194"/>
                <a:gd name="connsiteY574" fmla="*/ 905306 h 1035328"/>
                <a:gd name="connsiteX575" fmla="*/ 347119 w 532194"/>
                <a:gd name="connsiteY575" fmla="*/ 904299 h 1035328"/>
                <a:gd name="connsiteX576" fmla="*/ 346045 w 532194"/>
                <a:gd name="connsiteY576" fmla="*/ 903293 h 1035328"/>
                <a:gd name="connsiteX577" fmla="*/ 346039 w 532194"/>
                <a:gd name="connsiteY577" fmla="*/ 903293 h 1035328"/>
                <a:gd name="connsiteX578" fmla="*/ 346033 w 532194"/>
                <a:gd name="connsiteY578" fmla="*/ 903293 h 1035328"/>
                <a:gd name="connsiteX579" fmla="*/ 345311 w 532194"/>
                <a:gd name="connsiteY579" fmla="*/ 901778 h 1035328"/>
                <a:gd name="connsiteX580" fmla="*/ 344539 w 532194"/>
                <a:gd name="connsiteY580" fmla="*/ 900259 h 1035328"/>
                <a:gd name="connsiteX581" fmla="*/ 344530 w 532194"/>
                <a:gd name="connsiteY581" fmla="*/ 900259 h 1035328"/>
                <a:gd name="connsiteX582" fmla="*/ 344524 w 532194"/>
                <a:gd name="connsiteY582" fmla="*/ 900259 h 1035328"/>
                <a:gd name="connsiteX583" fmla="*/ 343756 w 532194"/>
                <a:gd name="connsiteY583" fmla="*/ 899250 h 1035328"/>
                <a:gd name="connsiteX584" fmla="*/ 343038 w 532194"/>
                <a:gd name="connsiteY584" fmla="*/ 898241 h 1035328"/>
                <a:gd name="connsiteX585" fmla="*/ 343032 w 532194"/>
                <a:gd name="connsiteY585" fmla="*/ 898241 h 1035328"/>
                <a:gd name="connsiteX586" fmla="*/ 343025 w 532194"/>
                <a:gd name="connsiteY586" fmla="*/ 898241 h 1035328"/>
                <a:gd name="connsiteX587" fmla="*/ 341952 w 532194"/>
                <a:gd name="connsiteY587" fmla="*/ 897234 h 1035328"/>
                <a:gd name="connsiteX588" fmla="*/ 340629 w 532194"/>
                <a:gd name="connsiteY588" fmla="*/ 896230 h 1035328"/>
                <a:gd name="connsiteX589" fmla="*/ 340617 w 532194"/>
                <a:gd name="connsiteY589" fmla="*/ 896230 h 1035328"/>
                <a:gd name="connsiteX590" fmla="*/ 340595 w 532194"/>
                <a:gd name="connsiteY590" fmla="*/ 896230 h 1035328"/>
                <a:gd name="connsiteX591" fmla="*/ 339634 w 532194"/>
                <a:gd name="connsiteY591" fmla="*/ 894714 h 1035328"/>
                <a:gd name="connsiteX592" fmla="*/ 339009 w 532194"/>
                <a:gd name="connsiteY592" fmla="*/ 893196 h 1035328"/>
                <a:gd name="connsiteX593" fmla="*/ 339006 w 532194"/>
                <a:gd name="connsiteY593" fmla="*/ 893196 h 1035328"/>
                <a:gd name="connsiteX594" fmla="*/ 339001 w 532194"/>
                <a:gd name="connsiteY594" fmla="*/ 893196 h 1035328"/>
                <a:gd name="connsiteX595" fmla="*/ 336014 w 532194"/>
                <a:gd name="connsiteY595" fmla="*/ 889612 h 1035328"/>
                <a:gd name="connsiteX596" fmla="*/ 334672 w 532194"/>
                <a:gd name="connsiteY596" fmla="*/ 887133 h 1035328"/>
                <a:gd name="connsiteX597" fmla="*/ 334664 w 532194"/>
                <a:gd name="connsiteY597" fmla="*/ 887133 h 1035328"/>
                <a:gd name="connsiteX598" fmla="*/ 334657 w 532194"/>
                <a:gd name="connsiteY598" fmla="*/ 887133 h 1035328"/>
                <a:gd name="connsiteX599" fmla="*/ 333934 w 532194"/>
                <a:gd name="connsiteY599" fmla="*/ 885615 h 1035328"/>
                <a:gd name="connsiteX600" fmla="*/ 333461 w 532194"/>
                <a:gd name="connsiteY600" fmla="*/ 884094 h 1035328"/>
                <a:gd name="connsiteX601" fmla="*/ 333459 w 532194"/>
                <a:gd name="connsiteY601" fmla="*/ 884094 h 1035328"/>
                <a:gd name="connsiteX602" fmla="*/ 333457 w 532194"/>
                <a:gd name="connsiteY602" fmla="*/ 884094 h 1035328"/>
                <a:gd name="connsiteX603" fmla="*/ 332678 w 532194"/>
                <a:gd name="connsiteY603" fmla="*/ 882575 h 1035328"/>
                <a:gd name="connsiteX604" fmla="*/ 331648 w 532194"/>
                <a:gd name="connsiteY604" fmla="*/ 881059 h 1035328"/>
                <a:gd name="connsiteX605" fmla="*/ 331645 w 532194"/>
                <a:gd name="connsiteY605" fmla="*/ 881059 h 1035328"/>
                <a:gd name="connsiteX606" fmla="*/ 331632 w 532194"/>
                <a:gd name="connsiteY606" fmla="*/ 881059 h 1035328"/>
                <a:gd name="connsiteX607" fmla="*/ 330279 w 532194"/>
                <a:gd name="connsiteY607" fmla="*/ 877206 h 1035328"/>
                <a:gd name="connsiteX608" fmla="*/ 329696 w 532194"/>
                <a:gd name="connsiteY608" fmla="*/ 874971 h 1035328"/>
                <a:gd name="connsiteX609" fmla="*/ 329694 w 532194"/>
                <a:gd name="connsiteY609" fmla="*/ 874971 h 1035328"/>
                <a:gd name="connsiteX610" fmla="*/ 329692 w 532194"/>
                <a:gd name="connsiteY610" fmla="*/ 874971 h 1035328"/>
                <a:gd name="connsiteX611" fmla="*/ 328659 w 532194"/>
                <a:gd name="connsiteY611" fmla="*/ 873455 h 1035328"/>
                <a:gd name="connsiteX612" fmla="*/ 327676 w 532194"/>
                <a:gd name="connsiteY612" fmla="*/ 871940 h 1035328"/>
                <a:gd name="connsiteX613" fmla="*/ 327675 w 532194"/>
                <a:gd name="connsiteY613" fmla="*/ 871940 h 1035328"/>
                <a:gd name="connsiteX614" fmla="*/ 327674 w 532194"/>
                <a:gd name="connsiteY614" fmla="*/ 871940 h 1035328"/>
                <a:gd name="connsiteX615" fmla="*/ 326929 w 532194"/>
                <a:gd name="connsiteY615" fmla="*/ 868947 h 1035328"/>
                <a:gd name="connsiteX616" fmla="*/ 325571 w 532194"/>
                <a:gd name="connsiteY616" fmla="*/ 865704 h 1035328"/>
                <a:gd name="connsiteX617" fmla="*/ 324523 w 532194"/>
                <a:gd name="connsiteY617" fmla="*/ 863118 h 1035328"/>
                <a:gd name="connsiteX618" fmla="*/ 323991 w 532194"/>
                <a:gd name="connsiteY618" fmla="*/ 860784 h 1035328"/>
                <a:gd name="connsiteX619" fmla="*/ 323988 w 532194"/>
                <a:gd name="connsiteY619" fmla="*/ 860784 h 1035328"/>
                <a:gd name="connsiteX620" fmla="*/ 323987 w 532194"/>
                <a:gd name="connsiteY620" fmla="*/ 860784 h 1035328"/>
                <a:gd name="connsiteX621" fmla="*/ 323470 w 532194"/>
                <a:gd name="connsiteY621" fmla="*/ 859827 h 1035328"/>
                <a:gd name="connsiteX622" fmla="*/ 322382 w 532194"/>
                <a:gd name="connsiteY622" fmla="*/ 858106 h 1035328"/>
                <a:gd name="connsiteX623" fmla="*/ 321019 w 532194"/>
                <a:gd name="connsiteY623" fmla="*/ 854457 h 1035328"/>
                <a:gd name="connsiteX624" fmla="*/ 319704 w 532194"/>
                <a:gd name="connsiteY624" fmla="*/ 850552 h 1035328"/>
                <a:gd name="connsiteX625" fmla="*/ 318761 w 532194"/>
                <a:gd name="connsiteY625" fmla="*/ 848120 h 1035328"/>
                <a:gd name="connsiteX626" fmla="*/ 318287 w 532194"/>
                <a:gd name="connsiteY626" fmla="*/ 846598 h 1035328"/>
                <a:gd name="connsiteX627" fmla="*/ 318285 w 532194"/>
                <a:gd name="connsiteY627" fmla="*/ 846598 h 1035328"/>
                <a:gd name="connsiteX628" fmla="*/ 318284 w 532194"/>
                <a:gd name="connsiteY628" fmla="*/ 846598 h 1035328"/>
                <a:gd name="connsiteX629" fmla="*/ 317497 w 532194"/>
                <a:gd name="connsiteY629" fmla="*/ 844317 h 1035328"/>
                <a:gd name="connsiteX630" fmla="*/ 316296 w 532194"/>
                <a:gd name="connsiteY630" fmla="*/ 841578 h 1035328"/>
                <a:gd name="connsiteX631" fmla="*/ 315188 w 532194"/>
                <a:gd name="connsiteY631" fmla="*/ 838029 h 1035328"/>
                <a:gd name="connsiteX632" fmla="*/ 314491 w 532194"/>
                <a:gd name="connsiteY632" fmla="*/ 834930 h 1035328"/>
                <a:gd name="connsiteX633" fmla="*/ 314491 w 532194"/>
                <a:gd name="connsiteY633" fmla="*/ 834930 h 1035328"/>
                <a:gd name="connsiteX634" fmla="*/ 314486 w 532194"/>
                <a:gd name="connsiteY634" fmla="*/ 834930 h 1035328"/>
                <a:gd name="connsiteX635" fmla="*/ 314026 w 532194"/>
                <a:gd name="connsiteY635" fmla="*/ 834275 h 1035328"/>
                <a:gd name="connsiteX636" fmla="*/ 313040 w 532194"/>
                <a:gd name="connsiteY636" fmla="*/ 832604 h 1035328"/>
                <a:gd name="connsiteX637" fmla="*/ 311670 w 532194"/>
                <a:gd name="connsiteY637" fmla="*/ 828499 h 1035328"/>
                <a:gd name="connsiteX638" fmla="*/ 310311 w 532194"/>
                <a:gd name="connsiteY638" fmla="*/ 825155 h 1035328"/>
                <a:gd name="connsiteX639" fmla="*/ 309316 w 532194"/>
                <a:gd name="connsiteY639" fmla="*/ 822568 h 1035328"/>
                <a:gd name="connsiteX640" fmla="*/ 308832 w 532194"/>
                <a:gd name="connsiteY640" fmla="*/ 820234 h 1035328"/>
                <a:gd name="connsiteX641" fmla="*/ 308831 w 532194"/>
                <a:gd name="connsiteY641" fmla="*/ 820234 h 1035328"/>
                <a:gd name="connsiteX642" fmla="*/ 308830 w 532194"/>
                <a:gd name="connsiteY642" fmla="*/ 820234 h 1035328"/>
                <a:gd name="connsiteX643" fmla="*/ 308048 w 532194"/>
                <a:gd name="connsiteY643" fmla="*/ 818461 h 1035328"/>
                <a:gd name="connsiteX644" fmla="*/ 306701 w 532194"/>
                <a:gd name="connsiteY644" fmla="*/ 816187 h 1035328"/>
                <a:gd name="connsiteX645" fmla="*/ 305654 w 532194"/>
                <a:gd name="connsiteY645" fmla="*/ 813654 h 1035328"/>
                <a:gd name="connsiteX646" fmla="*/ 304602 w 532194"/>
                <a:gd name="connsiteY646" fmla="*/ 810611 h 1035328"/>
                <a:gd name="connsiteX647" fmla="*/ 303557 w 532194"/>
                <a:gd name="connsiteY647" fmla="*/ 808080 h 1035328"/>
                <a:gd name="connsiteX648" fmla="*/ 303034 w 532194"/>
                <a:gd name="connsiteY648" fmla="*/ 806558 h 1035328"/>
                <a:gd name="connsiteX649" fmla="*/ 303031 w 532194"/>
                <a:gd name="connsiteY649" fmla="*/ 806558 h 1035328"/>
                <a:gd name="connsiteX650" fmla="*/ 303030 w 532194"/>
                <a:gd name="connsiteY650" fmla="*/ 806558 h 1035328"/>
                <a:gd name="connsiteX651" fmla="*/ 302505 w 532194"/>
                <a:gd name="connsiteY651" fmla="*/ 804987 h 1035328"/>
                <a:gd name="connsiteX652" fmla="*/ 300694 w 532194"/>
                <a:gd name="connsiteY652" fmla="*/ 801494 h 1035328"/>
                <a:gd name="connsiteX653" fmla="*/ 300685 w 532194"/>
                <a:gd name="connsiteY653" fmla="*/ 801494 h 1035328"/>
                <a:gd name="connsiteX654" fmla="*/ 300678 w 532194"/>
                <a:gd name="connsiteY654" fmla="*/ 801494 h 1035328"/>
                <a:gd name="connsiteX655" fmla="*/ 299909 w 532194"/>
                <a:gd name="connsiteY655" fmla="*/ 800333 h 1035328"/>
                <a:gd name="connsiteX656" fmla="*/ 297485 w 532194"/>
                <a:gd name="connsiteY656" fmla="*/ 797558 h 1035328"/>
                <a:gd name="connsiteX657" fmla="*/ 296314 w 532194"/>
                <a:gd name="connsiteY657" fmla="*/ 792939 h 1035328"/>
                <a:gd name="connsiteX658" fmla="*/ 294990 w 532194"/>
                <a:gd name="connsiteY658" fmla="*/ 788219 h 1035328"/>
                <a:gd name="connsiteX659" fmla="*/ 294132 w 532194"/>
                <a:gd name="connsiteY659" fmla="*/ 784260 h 1035328"/>
                <a:gd name="connsiteX660" fmla="*/ 293634 w 532194"/>
                <a:gd name="connsiteY660" fmla="*/ 780702 h 1035328"/>
                <a:gd name="connsiteX661" fmla="*/ 293634 w 532194"/>
                <a:gd name="connsiteY661" fmla="*/ 780702 h 1035328"/>
                <a:gd name="connsiteX662" fmla="*/ 293632 w 532194"/>
                <a:gd name="connsiteY662" fmla="*/ 780702 h 1035328"/>
                <a:gd name="connsiteX663" fmla="*/ 292856 w 532194"/>
                <a:gd name="connsiteY663" fmla="*/ 779439 h 1035328"/>
                <a:gd name="connsiteX664" fmla="*/ 291829 w 532194"/>
                <a:gd name="connsiteY664" fmla="*/ 778177 h 1035328"/>
                <a:gd name="connsiteX665" fmla="*/ 291825 w 532194"/>
                <a:gd name="connsiteY665" fmla="*/ 778177 h 1035328"/>
                <a:gd name="connsiteX666" fmla="*/ 291819 w 532194"/>
                <a:gd name="connsiteY666" fmla="*/ 778177 h 1035328"/>
                <a:gd name="connsiteX667" fmla="*/ 290463 w 532194"/>
                <a:gd name="connsiteY667" fmla="*/ 774731 h 1035328"/>
                <a:gd name="connsiteX668" fmla="*/ 290097 w 532194"/>
                <a:gd name="connsiteY668" fmla="*/ 773616 h 1035328"/>
                <a:gd name="connsiteX669" fmla="*/ 290096 w 532194"/>
                <a:gd name="connsiteY669" fmla="*/ 773616 h 1035328"/>
                <a:gd name="connsiteX670" fmla="*/ 290094 w 532194"/>
                <a:gd name="connsiteY670" fmla="*/ 773616 h 1035328"/>
                <a:gd name="connsiteX671" fmla="*/ 288375 w 532194"/>
                <a:gd name="connsiteY671" fmla="*/ 769970 h 1035328"/>
                <a:gd name="connsiteX672" fmla="*/ 287860 w 532194"/>
                <a:gd name="connsiteY672" fmla="*/ 769060 h 1035328"/>
                <a:gd name="connsiteX673" fmla="*/ 287857 w 532194"/>
                <a:gd name="connsiteY673" fmla="*/ 769060 h 1035328"/>
                <a:gd name="connsiteX674" fmla="*/ 287856 w 532194"/>
                <a:gd name="connsiteY674" fmla="*/ 769060 h 1035328"/>
                <a:gd name="connsiteX675" fmla="*/ 287328 w 532194"/>
                <a:gd name="connsiteY675" fmla="*/ 767285 h 1035328"/>
                <a:gd name="connsiteX676" fmla="*/ 285507 w 532194"/>
                <a:gd name="connsiteY676" fmla="*/ 763742 h 1035328"/>
                <a:gd name="connsiteX677" fmla="*/ 282745 w 532194"/>
                <a:gd name="connsiteY677" fmla="*/ 761992 h 1035328"/>
                <a:gd name="connsiteX678" fmla="*/ 282740 w 532194"/>
                <a:gd name="connsiteY678" fmla="*/ 761992 h 1035328"/>
                <a:gd name="connsiteX679" fmla="*/ 282719 w 532194"/>
                <a:gd name="connsiteY679" fmla="*/ 761992 h 1035328"/>
                <a:gd name="connsiteX680" fmla="*/ 281393 w 532194"/>
                <a:gd name="connsiteY680" fmla="*/ 759818 h 1035328"/>
                <a:gd name="connsiteX681" fmla="*/ 280035 w 532194"/>
                <a:gd name="connsiteY681" fmla="*/ 756781 h 1035328"/>
                <a:gd name="connsiteX682" fmla="*/ 279042 w 532194"/>
                <a:gd name="connsiteY682" fmla="*/ 754399 h 1035328"/>
                <a:gd name="connsiteX683" fmla="*/ 278519 w 532194"/>
                <a:gd name="connsiteY683" fmla="*/ 752877 h 1035328"/>
                <a:gd name="connsiteX684" fmla="*/ 278515 w 532194"/>
                <a:gd name="connsiteY684" fmla="*/ 752877 h 1035328"/>
                <a:gd name="connsiteX685" fmla="*/ 278513 w 532194"/>
                <a:gd name="connsiteY685" fmla="*/ 752877 h 1035328"/>
                <a:gd name="connsiteX686" fmla="*/ 277999 w 532194"/>
                <a:gd name="connsiteY686" fmla="*/ 752119 h 1035328"/>
                <a:gd name="connsiteX687" fmla="*/ 276961 w 532194"/>
                <a:gd name="connsiteY687" fmla="*/ 750346 h 1035328"/>
                <a:gd name="connsiteX688" fmla="*/ 275604 w 532194"/>
                <a:gd name="connsiteY688" fmla="*/ 747309 h 1035328"/>
                <a:gd name="connsiteX689" fmla="*/ 274920 w 532194"/>
                <a:gd name="connsiteY689" fmla="*/ 745282 h 1035328"/>
                <a:gd name="connsiteX690" fmla="*/ 274920 w 532194"/>
                <a:gd name="connsiteY690" fmla="*/ 745282 h 1035328"/>
                <a:gd name="connsiteX691" fmla="*/ 274919 w 532194"/>
                <a:gd name="connsiteY691" fmla="*/ 745282 h 1035328"/>
                <a:gd name="connsiteX692" fmla="*/ 273883 w 532194"/>
                <a:gd name="connsiteY692" fmla="*/ 743612 h 1035328"/>
                <a:gd name="connsiteX693" fmla="*/ 272433 w 532194"/>
                <a:gd name="connsiteY693" fmla="*/ 741337 h 1035328"/>
                <a:gd name="connsiteX694" fmla="*/ 271753 w 532194"/>
                <a:gd name="connsiteY694" fmla="*/ 739668 h 1035328"/>
                <a:gd name="connsiteX695" fmla="*/ 271036 w 532194"/>
                <a:gd name="connsiteY695" fmla="*/ 738707 h 1035328"/>
                <a:gd name="connsiteX696" fmla="*/ 271030 w 532194"/>
                <a:gd name="connsiteY696" fmla="*/ 738707 h 1035328"/>
                <a:gd name="connsiteX697" fmla="*/ 271020 w 532194"/>
                <a:gd name="connsiteY697" fmla="*/ 738707 h 1035328"/>
                <a:gd name="connsiteX698" fmla="*/ 269640 w 532194"/>
                <a:gd name="connsiteY698" fmla="*/ 732716 h 1035328"/>
                <a:gd name="connsiteX699" fmla="*/ 269093 w 532194"/>
                <a:gd name="connsiteY699" fmla="*/ 729058 h 1035328"/>
                <a:gd name="connsiteX700" fmla="*/ 269092 w 532194"/>
                <a:gd name="connsiteY700" fmla="*/ 729058 h 1035328"/>
                <a:gd name="connsiteX701" fmla="*/ 269089 w 532194"/>
                <a:gd name="connsiteY701" fmla="*/ 729058 h 1035328"/>
                <a:gd name="connsiteX702" fmla="*/ 268572 w 532194"/>
                <a:gd name="connsiteY702" fmla="*/ 728099 h 1035328"/>
                <a:gd name="connsiteX703" fmla="*/ 267589 w 532194"/>
                <a:gd name="connsiteY703" fmla="*/ 726785 h 1035328"/>
                <a:gd name="connsiteX704" fmla="*/ 266188 w 532194"/>
                <a:gd name="connsiteY704" fmla="*/ 724204 h 1035328"/>
                <a:gd name="connsiteX705" fmla="*/ 264909 w 532194"/>
                <a:gd name="connsiteY705" fmla="*/ 721980 h 1035328"/>
                <a:gd name="connsiteX706" fmla="*/ 264891 w 532194"/>
                <a:gd name="connsiteY706" fmla="*/ 721980 h 1035328"/>
                <a:gd name="connsiteX707" fmla="*/ 264865 w 532194"/>
                <a:gd name="connsiteY707" fmla="*/ 721980 h 1035328"/>
                <a:gd name="connsiteX708" fmla="*/ 263917 w 532194"/>
                <a:gd name="connsiteY708" fmla="*/ 721483 h 1035328"/>
                <a:gd name="connsiteX709" fmla="*/ 262370 w 532194"/>
                <a:gd name="connsiteY709" fmla="*/ 719563 h 1035328"/>
                <a:gd name="connsiteX710" fmla="*/ 260814 w 532194"/>
                <a:gd name="connsiteY710" fmla="*/ 716986 h 1035328"/>
                <a:gd name="connsiteX711" fmla="*/ 260297 w 532194"/>
                <a:gd name="connsiteY711" fmla="*/ 715924 h 1035328"/>
                <a:gd name="connsiteX712" fmla="*/ 260293 w 532194"/>
                <a:gd name="connsiteY712" fmla="*/ 715924 h 1035328"/>
                <a:gd name="connsiteX713" fmla="*/ 260291 w 532194"/>
                <a:gd name="connsiteY713" fmla="*/ 715924 h 1035328"/>
                <a:gd name="connsiteX714" fmla="*/ 259465 w 532194"/>
                <a:gd name="connsiteY714" fmla="*/ 714660 h 1035328"/>
                <a:gd name="connsiteX715" fmla="*/ 258172 w 532194"/>
                <a:gd name="connsiteY715" fmla="*/ 712843 h 1035328"/>
                <a:gd name="connsiteX716" fmla="*/ 257177 w 532194"/>
                <a:gd name="connsiteY716" fmla="*/ 710359 h 1035328"/>
                <a:gd name="connsiteX717" fmla="*/ 256648 w 532194"/>
                <a:gd name="connsiteY717" fmla="*/ 708329 h 1035328"/>
                <a:gd name="connsiteX718" fmla="*/ 256646 w 532194"/>
                <a:gd name="connsiteY718" fmla="*/ 708329 h 1035328"/>
                <a:gd name="connsiteX719" fmla="*/ 256642 w 532194"/>
                <a:gd name="connsiteY719" fmla="*/ 708329 h 1035328"/>
                <a:gd name="connsiteX720" fmla="*/ 256128 w 532194"/>
                <a:gd name="connsiteY720" fmla="*/ 707571 h 1035328"/>
                <a:gd name="connsiteX721" fmla="*/ 255416 w 532194"/>
                <a:gd name="connsiteY721" fmla="*/ 706816 h 1035328"/>
                <a:gd name="connsiteX722" fmla="*/ 255407 w 532194"/>
                <a:gd name="connsiteY722" fmla="*/ 706816 h 1035328"/>
                <a:gd name="connsiteX723" fmla="*/ 255399 w 532194"/>
                <a:gd name="connsiteY723" fmla="*/ 706816 h 1035328"/>
                <a:gd name="connsiteX724" fmla="*/ 254056 w 532194"/>
                <a:gd name="connsiteY724" fmla="*/ 704233 h 1035328"/>
                <a:gd name="connsiteX725" fmla="*/ 252759 w 532194"/>
                <a:gd name="connsiteY725" fmla="*/ 701958 h 1035328"/>
                <a:gd name="connsiteX726" fmla="*/ 251459 w 532194"/>
                <a:gd name="connsiteY726" fmla="*/ 699477 h 1035328"/>
                <a:gd name="connsiteX727" fmla="*/ 250939 w 532194"/>
                <a:gd name="connsiteY727" fmla="*/ 698211 h 1035328"/>
                <a:gd name="connsiteX728" fmla="*/ 250936 w 532194"/>
                <a:gd name="connsiteY728" fmla="*/ 698211 h 1035328"/>
                <a:gd name="connsiteX729" fmla="*/ 250933 w 532194"/>
                <a:gd name="connsiteY729" fmla="*/ 698211 h 1035328"/>
                <a:gd name="connsiteX730" fmla="*/ 250418 w 532194"/>
                <a:gd name="connsiteY730" fmla="*/ 697453 h 1035328"/>
                <a:gd name="connsiteX731" fmla="*/ 249122 w 532194"/>
                <a:gd name="connsiteY731" fmla="*/ 695279 h 1035328"/>
                <a:gd name="connsiteX732" fmla="*/ 247825 w 532194"/>
                <a:gd name="connsiteY732" fmla="*/ 693055 h 1035328"/>
                <a:gd name="connsiteX733" fmla="*/ 246160 w 532194"/>
                <a:gd name="connsiteY733" fmla="*/ 689611 h 1035328"/>
                <a:gd name="connsiteX734" fmla="*/ 246158 w 532194"/>
                <a:gd name="connsiteY734" fmla="*/ 689611 h 1035328"/>
                <a:gd name="connsiteX735" fmla="*/ 246157 w 532194"/>
                <a:gd name="connsiteY735" fmla="*/ 689611 h 1035328"/>
                <a:gd name="connsiteX736" fmla="*/ 245741 w 532194"/>
                <a:gd name="connsiteY736" fmla="*/ 688599 h 1035328"/>
                <a:gd name="connsiteX737" fmla="*/ 245224 w 532194"/>
                <a:gd name="connsiteY737" fmla="*/ 687587 h 1035328"/>
                <a:gd name="connsiteX738" fmla="*/ 245220 w 532194"/>
                <a:gd name="connsiteY738" fmla="*/ 687587 h 1035328"/>
                <a:gd name="connsiteX739" fmla="*/ 245219 w 532194"/>
                <a:gd name="connsiteY739" fmla="*/ 687587 h 1035328"/>
                <a:gd name="connsiteX740" fmla="*/ 244701 w 532194"/>
                <a:gd name="connsiteY740" fmla="*/ 686677 h 1035328"/>
                <a:gd name="connsiteX741" fmla="*/ 243407 w 532194"/>
                <a:gd name="connsiteY741" fmla="*/ 684655 h 1035328"/>
                <a:gd name="connsiteX742" fmla="*/ 241748 w 532194"/>
                <a:gd name="connsiteY742" fmla="*/ 681975 h 1035328"/>
                <a:gd name="connsiteX743" fmla="*/ 240301 w 532194"/>
                <a:gd name="connsiteY743" fmla="*/ 680006 h 1035328"/>
                <a:gd name="connsiteX744" fmla="*/ 238800 w 532194"/>
                <a:gd name="connsiteY744" fmla="*/ 677733 h 1035328"/>
                <a:gd name="connsiteX745" fmla="*/ 237449 w 532194"/>
                <a:gd name="connsiteY745" fmla="*/ 675304 h 1035328"/>
                <a:gd name="connsiteX746" fmla="*/ 236412 w 532194"/>
                <a:gd name="connsiteY746" fmla="*/ 673535 h 1035328"/>
                <a:gd name="connsiteX747" fmla="*/ 234508 w 532194"/>
                <a:gd name="connsiteY747" fmla="*/ 670909 h 1035328"/>
                <a:gd name="connsiteX748" fmla="*/ 234499 w 532194"/>
                <a:gd name="connsiteY748" fmla="*/ 670909 h 1035328"/>
                <a:gd name="connsiteX749" fmla="*/ 234498 w 532194"/>
                <a:gd name="connsiteY749" fmla="*/ 670909 h 1035328"/>
                <a:gd name="connsiteX750" fmla="*/ 233097 w 532194"/>
                <a:gd name="connsiteY750" fmla="*/ 668379 h 1035328"/>
                <a:gd name="connsiteX751" fmla="*/ 231443 w 532194"/>
                <a:gd name="connsiteY751" fmla="*/ 665854 h 1035328"/>
                <a:gd name="connsiteX752" fmla="*/ 231440 w 532194"/>
                <a:gd name="connsiteY752" fmla="*/ 665854 h 1035328"/>
                <a:gd name="connsiteX753" fmla="*/ 231435 w 532194"/>
                <a:gd name="connsiteY753" fmla="*/ 665854 h 1035328"/>
                <a:gd name="connsiteX754" fmla="*/ 230717 w 532194"/>
                <a:gd name="connsiteY754" fmla="*/ 664841 h 1035328"/>
                <a:gd name="connsiteX755" fmla="*/ 230201 w 532194"/>
                <a:gd name="connsiteY755" fmla="*/ 663829 h 1035328"/>
                <a:gd name="connsiteX756" fmla="*/ 230196 w 532194"/>
                <a:gd name="connsiteY756" fmla="*/ 663829 h 1035328"/>
                <a:gd name="connsiteX757" fmla="*/ 230194 w 532194"/>
                <a:gd name="connsiteY757" fmla="*/ 663829 h 1035328"/>
                <a:gd name="connsiteX758" fmla="*/ 229678 w 532194"/>
                <a:gd name="connsiteY758" fmla="*/ 662919 h 1035328"/>
                <a:gd name="connsiteX759" fmla="*/ 228331 w 532194"/>
                <a:gd name="connsiteY759" fmla="*/ 660847 h 1035328"/>
                <a:gd name="connsiteX760" fmla="*/ 226723 w 532194"/>
                <a:gd name="connsiteY760" fmla="*/ 658118 h 1035328"/>
                <a:gd name="connsiteX761" fmla="*/ 225483 w 532194"/>
                <a:gd name="connsiteY761" fmla="*/ 656401 h 1035328"/>
                <a:gd name="connsiteX762" fmla="*/ 224238 w 532194"/>
                <a:gd name="connsiteY762" fmla="*/ 654379 h 1035328"/>
                <a:gd name="connsiteX763" fmla="*/ 222054 w 532194"/>
                <a:gd name="connsiteY763" fmla="*/ 650024 h 1035328"/>
                <a:gd name="connsiteX764" fmla="*/ 221374 w 532194"/>
                <a:gd name="connsiteY764" fmla="*/ 648403 h 1035328"/>
                <a:gd name="connsiteX765" fmla="*/ 220854 w 532194"/>
                <a:gd name="connsiteY765" fmla="*/ 647137 h 1035328"/>
                <a:gd name="connsiteX766" fmla="*/ 220850 w 532194"/>
                <a:gd name="connsiteY766" fmla="*/ 647137 h 1035328"/>
                <a:gd name="connsiteX767" fmla="*/ 220848 w 532194"/>
                <a:gd name="connsiteY767" fmla="*/ 647137 h 1035328"/>
                <a:gd name="connsiteX768" fmla="*/ 220332 w 532194"/>
                <a:gd name="connsiteY768" fmla="*/ 646177 h 1035328"/>
                <a:gd name="connsiteX769" fmla="*/ 219352 w 532194"/>
                <a:gd name="connsiteY769" fmla="*/ 644866 h 1035328"/>
                <a:gd name="connsiteX770" fmla="*/ 217720 w 532194"/>
                <a:gd name="connsiteY770" fmla="*/ 640249 h 1035328"/>
                <a:gd name="connsiteX771" fmla="*/ 216935 w 532194"/>
                <a:gd name="connsiteY771" fmla="*/ 638324 h 1035328"/>
                <a:gd name="connsiteX772" fmla="*/ 215842 w 532194"/>
                <a:gd name="connsiteY772" fmla="*/ 636045 h 1035328"/>
                <a:gd name="connsiteX773" fmla="*/ 215113 w 532194"/>
                <a:gd name="connsiteY773" fmla="*/ 634476 h 1035328"/>
                <a:gd name="connsiteX774" fmla="*/ 215112 w 532194"/>
                <a:gd name="connsiteY774" fmla="*/ 634476 h 1035328"/>
                <a:gd name="connsiteX775" fmla="*/ 215111 w 532194"/>
                <a:gd name="connsiteY775" fmla="*/ 634476 h 1035328"/>
                <a:gd name="connsiteX776" fmla="*/ 214477 w 532194"/>
                <a:gd name="connsiteY776" fmla="*/ 632294 h 1035328"/>
                <a:gd name="connsiteX777" fmla="*/ 212803 w 532194"/>
                <a:gd name="connsiteY777" fmla="*/ 628192 h 1035328"/>
                <a:gd name="connsiteX778" fmla="*/ 211447 w 532194"/>
                <a:gd name="connsiteY778" fmla="*/ 625255 h 1035328"/>
                <a:gd name="connsiteX779" fmla="*/ 210416 w 532194"/>
                <a:gd name="connsiteY779" fmla="*/ 623993 h 1035328"/>
                <a:gd name="connsiteX780" fmla="*/ 208815 w 532194"/>
                <a:gd name="connsiteY780" fmla="*/ 621873 h 1035328"/>
                <a:gd name="connsiteX781" fmla="*/ 205893 w 532194"/>
                <a:gd name="connsiteY781" fmla="*/ 618799 h 1035328"/>
                <a:gd name="connsiteX782" fmla="*/ 205829 w 532194"/>
                <a:gd name="connsiteY782" fmla="*/ 618799 h 1035328"/>
                <a:gd name="connsiteX783" fmla="*/ 202378 w 532194"/>
                <a:gd name="connsiteY783" fmla="*/ 624389 h 1035328"/>
                <a:gd name="connsiteX784" fmla="*/ 201508 w 532194"/>
                <a:gd name="connsiteY784" fmla="*/ 628520 h 1035328"/>
                <a:gd name="connsiteX785" fmla="*/ 199531 w 532194"/>
                <a:gd name="connsiteY785" fmla="*/ 633783 h 1035328"/>
                <a:gd name="connsiteX786" fmla="*/ 198053 w 532194"/>
                <a:gd name="connsiteY786" fmla="*/ 638227 h 1035328"/>
                <a:gd name="connsiteX787" fmla="*/ 197049 w 532194"/>
                <a:gd name="connsiteY787" fmla="*/ 639512 h 1035328"/>
                <a:gd name="connsiteX788" fmla="*/ 195294 w 532194"/>
                <a:gd name="connsiteY788" fmla="*/ 641922 h 1035328"/>
                <a:gd name="connsiteX789" fmla="*/ 193841 w 532194"/>
                <a:gd name="connsiteY789" fmla="*/ 644027 h 1035328"/>
                <a:gd name="connsiteX790" fmla="*/ 192585 w 532194"/>
                <a:gd name="connsiteY790" fmla="*/ 645413 h 1035328"/>
                <a:gd name="connsiteX791" fmla="*/ 191322 w 532194"/>
                <a:gd name="connsiteY791" fmla="*/ 646443 h 1035328"/>
                <a:gd name="connsiteX792" fmla="*/ 189568 w 532194"/>
                <a:gd name="connsiteY792" fmla="*/ 648855 h 1035328"/>
                <a:gd name="connsiteX793" fmla="*/ 187820 w 532194"/>
                <a:gd name="connsiteY793" fmla="*/ 651877 h 1035328"/>
                <a:gd name="connsiteX794" fmla="*/ 186563 w 532194"/>
                <a:gd name="connsiteY794" fmla="*/ 653316 h 1035328"/>
                <a:gd name="connsiteX795" fmla="*/ 184956 w 532194"/>
                <a:gd name="connsiteY795" fmla="*/ 655218 h 1035328"/>
                <a:gd name="connsiteX796" fmla="*/ 183554 w 532194"/>
                <a:gd name="connsiteY796" fmla="*/ 657219 h 1035328"/>
                <a:gd name="connsiteX797" fmla="*/ 182049 w 532194"/>
                <a:gd name="connsiteY797" fmla="*/ 659270 h 1035328"/>
                <a:gd name="connsiteX798" fmla="*/ 180552 w 532194"/>
                <a:gd name="connsiteY798" fmla="*/ 661936 h 1035328"/>
                <a:gd name="connsiteX799" fmla="*/ 179105 w 532194"/>
                <a:gd name="connsiteY799" fmla="*/ 664648 h 1035328"/>
                <a:gd name="connsiteX800" fmla="*/ 177803 w 532194"/>
                <a:gd name="connsiteY800" fmla="*/ 666597 h 1035328"/>
                <a:gd name="connsiteX801" fmla="*/ 176504 w 532194"/>
                <a:gd name="connsiteY801" fmla="*/ 668800 h 1035328"/>
                <a:gd name="connsiteX802" fmla="*/ 174709 w 532194"/>
                <a:gd name="connsiteY802" fmla="*/ 672126 h 1035328"/>
                <a:gd name="connsiteX803" fmla="*/ 173312 w 532194"/>
                <a:gd name="connsiteY803" fmla="*/ 674739 h 1035328"/>
                <a:gd name="connsiteX804" fmla="*/ 171825 w 532194"/>
                <a:gd name="connsiteY804" fmla="*/ 678370 h 1035328"/>
                <a:gd name="connsiteX805" fmla="*/ 170582 w 532194"/>
                <a:gd name="connsiteY805" fmla="*/ 680981 h 1035328"/>
                <a:gd name="connsiteX806" fmla="*/ 169389 w 532194"/>
                <a:gd name="connsiteY806" fmla="*/ 683587 h 1035328"/>
                <a:gd name="connsiteX807" fmla="*/ 167362 w 532194"/>
                <a:gd name="connsiteY807" fmla="*/ 688853 h 1035328"/>
                <a:gd name="connsiteX808" fmla="*/ 166972 w 532194"/>
                <a:gd name="connsiteY808" fmla="*/ 690487 h 1035328"/>
                <a:gd name="connsiteX809" fmla="*/ 164596 w 532194"/>
                <a:gd name="connsiteY809" fmla="*/ 696569 h 1035328"/>
                <a:gd name="connsiteX810" fmla="*/ 163069 w 532194"/>
                <a:gd name="connsiteY810" fmla="*/ 701117 h 1035328"/>
                <a:gd name="connsiteX811" fmla="*/ 161936 w 532194"/>
                <a:gd name="connsiteY811" fmla="*/ 704540 h 1035328"/>
                <a:gd name="connsiteX812" fmla="*/ 160496 w 532194"/>
                <a:gd name="connsiteY812" fmla="*/ 707814 h 1035328"/>
                <a:gd name="connsiteX813" fmla="*/ 158704 w 532194"/>
                <a:gd name="connsiteY813" fmla="*/ 711497 h 1035328"/>
                <a:gd name="connsiteX814" fmla="*/ 157963 w 532194"/>
                <a:gd name="connsiteY814" fmla="*/ 713489 h 1035328"/>
                <a:gd name="connsiteX815" fmla="*/ 155961 w 532194"/>
                <a:gd name="connsiteY815" fmla="*/ 716564 h 1035328"/>
                <a:gd name="connsiteX816" fmla="*/ 155072 w 532194"/>
                <a:gd name="connsiteY816" fmla="*/ 718967 h 1035328"/>
                <a:gd name="connsiteX817" fmla="*/ 152992 w 532194"/>
                <a:gd name="connsiteY817" fmla="*/ 724234 h 1035328"/>
                <a:gd name="connsiteX818" fmla="*/ 152254 w 532194"/>
                <a:gd name="connsiteY818" fmla="*/ 726480 h 1035328"/>
                <a:gd name="connsiteX819" fmla="*/ 151505 w 532194"/>
                <a:gd name="connsiteY819" fmla="*/ 727761 h 1035328"/>
                <a:gd name="connsiteX820" fmla="*/ 151053 w 532194"/>
                <a:gd name="connsiteY820" fmla="*/ 728327 h 1035328"/>
                <a:gd name="connsiteX821" fmla="*/ 150219 w 532194"/>
                <a:gd name="connsiteY821" fmla="*/ 731186 h 1035328"/>
                <a:gd name="connsiteX822" fmla="*/ 148938 w 532194"/>
                <a:gd name="connsiteY822" fmla="*/ 735068 h 1035328"/>
                <a:gd name="connsiteX823" fmla="*/ 147454 w 532194"/>
                <a:gd name="connsiteY823" fmla="*/ 738954 h 1035328"/>
                <a:gd name="connsiteX824" fmla="*/ 146019 w 532194"/>
                <a:gd name="connsiteY824" fmla="*/ 742634 h 1035328"/>
                <a:gd name="connsiteX825" fmla="*/ 144583 w 532194"/>
                <a:gd name="connsiteY825" fmla="*/ 746163 h 1035328"/>
                <a:gd name="connsiteX826" fmla="*/ 143195 w 532194"/>
                <a:gd name="connsiteY826" fmla="*/ 749586 h 1035328"/>
                <a:gd name="connsiteX827" fmla="*/ 141597 w 532194"/>
                <a:gd name="connsiteY827" fmla="*/ 752304 h 1035328"/>
                <a:gd name="connsiteX828" fmla="*/ 140096 w 532194"/>
                <a:gd name="connsiteY828" fmla="*/ 754660 h 1035328"/>
                <a:gd name="connsiteX829" fmla="*/ 138586 w 532194"/>
                <a:gd name="connsiteY829" fmla="*/ 756204 h 1035328"/>
                <a:gd name="connsiteX830" fmla="*/ 137480 w 532194"/>
                <a:gd name="connsiteY830" fmla="*/ 757489 h 1035328"/>
                <a:gd name="connsiteX831" fmla="*/ 136166 w 532194"/>
                <a:gd name="connsiteY831" fmla="*/ 758367 h 1035328"/>
                <a:gd name="connsiteX832" fmla="*/ 135362 w 532194"/>
                <a:gd name="connsiteY832" fmla="*/ 763925 h 1035328"/>
                <a:gd name="connsiteX833" fmla="*/ 134311 w 532194"/>
                <a:gd name="connsiteY833" fmla="*/ 770196 h 1035328"/>
                <a:gd name="connsiteX834" fmla="*/ 132885 w 532194"/>
                <a:gd name="connsiteY834" fmla="*/ 774590 h 1035328"/>
                <a:gd name="connsiteX835" fmla="*/ 131750 w 532194"/>
                <a:gd name="connsiteY835" fmla="*/ 777908 h 1035328"/>
                <a:gd name="connsiteX836" fmla="*/ 130008 w 532194"/>
                <a:gd name="connsiteY836" fmla="*/ 781440 h 1035328"/>
                <a:gd name="connsiteX837" fmla="*/ 128216 w 532194"/>
                <a:gd name="connsiteY837" fmla="*/ 785074 h 1035328"/>
                <a:gd name="connsiteX838" fmla="*/ 126971 w 532194"/>
                <a:gd name="connsiteY838" fmla="*/ 787633 h 1035328"/>
                <a:gd name="connsiteX839" fmla="*/ 125432 w 532194"/>
                <a:gd name="connsiteY839" fmla="*/ 791060 h 1035328"/>
                <a:gd name="connsiteX840" fmla="*/ 124233 w 532194"/>
                <a:gd name="connsiteY840" fmla="*/ 793109 h 1035328"/>
                <a:gd name="connsiteX841" fmla="*/ 121475 w 532194"/>
                <a:gd name="connsiteY841" fmla="*/ 796856 h 1035328"/>
                <a:gd name="connsiteX842" fmla="*/ 120319 w 532194"/>
                <a:gd name="connsiteY842" fmla="*/ 798141 h 1035328"/>
                <a:gd name="connsiteX843" fmla="*/ 119162 w 532194"/>
                <a:gd name="connsiteY843" fmla="*/ 799424 h 1035328"/>
                <a:gd name="connsiteX844" fmla="*/ 116336 w 532194"/>
                <a:gd name="connsiteY844" fmla="*/ 801593 h 1035328"/>
                <a:gd name="connsiteX845" fmla="*/ 112762 w 532194"/>
                <a:gd name="connsiteY845" fmla="*/ 805145 h 1035328"/>
                <a:gd name="connsiteX846" fmla="*/ 110541 w 532194"/>
                <a:gd name="connsiteY846" fmla="*/ 806798 h 1035328"/>
                <a:gd name="connsiteX847" fmla="*/ 109636 w 532194"/>
                <a:gd name="connsiteY847" fmla="*/ 807877 h 1035328"/>
                <a:gd name="connsiteX848" fmla="*/ 108527 w 532194"/>
                <a:gd name="connsiteY848" fmla="*/ 808809 h 1035328"/>
                <a:gd name="connsiteX849" fmla="*/ 106862 w 532194"/>
                <a:gd name="connsiteY849" fmla="*/ 810148 h 1035328"/>
                <a:gd name="connsiteX850" fmla="*/ 105554 w 532194"/>
                <a:gd name="connsiteY850" fmla="*/ 811538 h 1035328"/>
                <a:gd name="connsiteX851" fmla="*/ 104136 w 532194"/>
                <a:gd name="connsiteY851" fmla="*/ 816796 h 1035328"/>
                <a:gd name="connsiteX852" fmla="*/ 102145 w 532194"/>
                <a:gd name="connsiteY852" fmla="*/ 825368 h 1035328"/>
                <a:gd name="connsiteX853" fmla="*/ 100902 w 532194"/>
                <a:gd name="connsiteY853" fmla="*/ 828079 h 1035328"/>
                <a:gd name="connsiteX854" fmla="*/ 100012 w 532194"/>
                <a:gd name="connsiteY854" fmla="*/ 830431 h 1035328"/>
                <a:gd name="connsiteX855" fmla="*/ 98131 w 532194"/>
                <a:gd name="connsiteY855" fmla="*/ 844551 h 1035328"/>
                <a:gd name="connsiteX856" fmla="*/ 96749 w 532194"/>
                <a:gd name="connsiteY856" fmla="*/ 857544 h 1035328"/>
                <a:gd name="connsiteX857" fmla="*/ 95275 w 532194"/>
                <a:gd name="connsiteY857" fmla="*/ 862445 h 1035328"/>
                <a:gd name="connsiteX858" fmla="*/ 93301 w 532194"/>
                <a:gd name="connsiteY858" fmla="*/ 867963 h 1035328"/>
                <a:gd name="connsiteX859" fmla="*/ 92463 w 532194"/>
                <a:gd name="connsiteY859" fmla="*/ 875100 h 1035328"/>
                <a:gd name="connsiteX860" fmla="*/ 91385 w 532194"/>
                <a:gd name="connsiteY860" fmla="*/ 883459 h 1035328"/>
                <a:gd name="connsiteX861" fmla="*/ 89692 w 532194"/>
                <a:gd name="connsiteY861" fmla="*/ 891470 h 1035328"/>
                <a:gd name="connsiteX862" fmla="*/ 88267 w 532194"/>
                <a:gd name="connsiteY862" fmla="*/ 896016 h 1035328"/>
                <a:gd name="connsiteX863" fmla="*/ 86931 w 532194"/>
                <a:gd name="connsiteY863" fmla="*/ 899390 h 1035328"/>
                <a:gd name="connsiteX864" fmla="*/ 84900 w 532194"/>
                <a:gd name="connsiteY864" fmla="*/ 904552 h 1035328"/>
                <a:gd name="connsiteX865" fmla="*/ 84261 w 532194"/>
                <a:gd name="connsiteY865" fmla="*/ 906594 h 1035328"/>
                <a:gd name="connsiteX866" fmla="*/ 84223 w 532194"/>
                <a:gd name="connsiteY866" fmla="*/ 916928 h 1035328"/>
                <a:gd name="connsiteX867" fmla="*/ 83363 w 532194"/>
                <a:gd name="connsiteY867" fmla="*/ 926709 h 1035328"/>
                <a:gd name="connsiteX868" fmla="*/ 82051 w 532194"/>
                <a:gd name="connsiteY868" fmla="*/ 927590 h 1035328"/>
                <a:gd name="connsiteX869" fmla="*/ 80968 w 532194"/>
                <a:gd name="connsiteY869" fmla="*/ 930961 h 1035328"/>
                <a:gd name="connsiteX870" fmla="*/ 83987 w 532194"/>
                <a:gd name="connsiteY870" fmla="*/ 936985 h 1035328"/>
                <a:gd name="connsiteX871" fmla="*/ 84614 w 532194"/>
                <a:gd name="connsiteY871" fmla="*/ 938453 h 1035328"/>
                <a:gd name="connsiteX872" fmla="*/ 85178 w 532194"/>
                <a:gd name="connsiteY872" fmla="*/ 939261 h 1035328"/>
                <a:gd name="connsiteX873" fmla="*/ 85182 w 532194"/>
                <a:gd name="connsiteY873" fmla="*/ 939261 h 1035328"/>
                <a:gd name="connsiteX874" fmla="*/ 85197 w 532194"/>
                <a:gd name="connsiteY874" fmla="*/ 939261 h 1035328"/>
                <a:gd name="connsiteX875" fmla="*/ 87412 w 532194"/>
                <a:gd name="connsiteY875" fmla="*/ 942951 h 1035328"/>
                <a:gd name="connsiteX876" fmla="*/ 88566 w 532194"/>
                <a:gd name="connsiteY876" fmla="*/ 946096 h 1035328"/>
                <a:gd name="connsiteX877" fmla="*/ 90376 w 532194"/>
                <a:gd name="connsiteY877" fmla="*/ 953299 h 1035328"/>
                <a:gd name="connsiteX878" fmla="*/ 88596 w 532194"/>
                <a:gd name="connsiteY878" fmla="*/ 958053 h 1035328"/>
                <a:gd name="connsiteX879" fmla="*/ 87386 w 532194"/>
                <a:gd name="connsiteY879" fmla="*/ 959087 h 1035328"/>
                <a:gd name="connsiteX880" fmla="*/ 85107 w 532194"/>
                <a:gd name="connsiteY880" fmla="*/ 960127 h 1035328"/>
                <a:gd name="connsiteX881" fmla="*/ 82823 w 532194"/>
                <a:gd name="connsiteY881" fmla="*/ 960613 h 1035328"/>
                <a:gd name="connsiteX882" fmla="*/ 82124 w 532194"/>
                <a:gd name="connsiteY882" fmla="*/ 961842 h 1035328"/>
                <a:gd name="connsiteX883" fmla="*/ 81695 w 532194"/>
                <a:gd name="connsiteY883" fmla="*/ 973655 h 1035328"/>
                <a:gd name="connsiteX884" fmla="*/ 83866 w 532194"/>
                <a:gd name="connsiteY884" fmla="*/ 982028 h 1035328"/>
                <a:gd name="connsiteX885" fmla="*/ 83874 w 532194"/>
                <a:gd name="connsiteY885" fmla="*/ 982028 h 1035328"/>
                <a:gd name="connsiteX886" fmla="*/ 83881 w 532194"/>
                <a:gd name="connsiteY886" fmla="*/ 982028 h 1035328"/>
                <a:gd name="connsiteX887" fmla="*/ 84598 w 532194"/>
                <a:gd name="connsiteY887" fmla="*/ 983040 h 1035328"/>
                <a:gd name="connsiteX888" fmla="*/ 85650 w 532194"/>
                <a:gd name="connsiteY888" fmla="*/ 984043 h 1035328"/>
                <a:gd name="connsiteX889" fmla="*/ 85677 w 532194"/>
                <a:gd name="connsiteY889" fmla="*/ 984043 h 1035328"/>
                <a:gd name="connsiteX890" fmla="*/ 85689 w 532194"/>
                <a:gd name="connsiteY890" fmla="*/ 984043 h 1035328"/>
                <a:gd name="connsiteX891" fmla="*/ 88710 w 532194"/>
                <a:gd name="connsiteY891" fmla="*/ 986657 h 1035328"/>
                <a:gd name="connsiteX892" fmla="*/ 89706 w 532194"/>
                <a:gd name="connsiteY892" fmla="*/ 987055 h 1035328"/>
                <a:gd name="connsiteX893" fmla="*/ 89732 w 532194"/>
                <a:gd name="connsiteY893" fmla="*/ 987055 h 1035328"/>
                <a:gd name="connsiteX894" fmla="*/ 89757 w 532194"/>
                <a:gd name="connsiteY894" fmla="*/ 987055 h 1035328"/>
                <a:gd name="connsiteX895" fmla="*/ 90754 w 532194"/>
                <a:gd name="connsiteY895" fmla="*/ 987450 h 1035328"/>
                <a:gd name="connsiteX896" fmla="*/ 93337 w 532194"/>
                <a:gd name="connsiteY896" fmla="*/ 990931 h 1035328"/>
                <a:gd name="connsiteX897" fmla="*/ 93862 w 532194"/>
                <a:gd name="connsiteY897" fmla="*/ 992351 h 1035328"/>
                <a:gd name="connsiteX898" fmla="*/ 94625 w 532194"/>
                <a:gd name="connsiteY898" fmla="*/ 993106 h 1035328"/>
                <a:gd name="connsiteX899" fmla="*/ 94632 w 532194"/>
                <a:gd name="connsiteY899" fmla="*/ 993106 h 1035328"/>
                <a:gd name="connsiteX900" fmla="*/ 94646 w 532194"/>
                <a:gd name="connsiteY900" fmla="*/ 993106 h 1035328"/>
                <a:gd name="connsiteX901" fmla="*/ 95402 w 532194"/>
                <a:gd name="connsiteY901" fmla="*/ 993606 h 1035328"/>
                <a:gd name="connsiteX902" fmla="*/ 96358 w 532194"/>
                <a:gd name="connsiteY902" fmla="*/ 994103 h 1035328"/>
                <a:gd name="connsiteX903" fmla="*/ 96374 w 532194"/>
                <a:gd name="connsiteY903" fmla="*/ 994103 h 1035328"/>
                <a:gd name="connsiteX904" fmla="*/ 96386 w 532194"/>
                <a:gd name="connsiteY904" fmla="*/ 994103 h 1035328"/>
                <a:gd name="connsiteX905" fmla="*/ 97709 w 532194"/>
                <a:gd name="connsiteY905" fmla="*/ 995107 h 1035328"/>
                <a:gd name="connsiteX906" fmla="*/ 99882 w 532194"/>
                <a:gd name="connsiteY906" fmla="*/ 996102 h 1035328"/>
                <a:gd name="connsiteX907" fmla="*/ 100062 w 532194"/>
                <a:gd name="connsiteY907" fmla="*/ 996102 h 1035328"/>
                <a:gd name="connsiteX908" fmla="*/ 100224 w 532194"/>
                <a:gd name="connsiteY908" fmla="*/ 996099 h 1035328"/>
                <a:gd name="connsiteX909" fmla="*/ 102055 w 532194"/>
                <a:gd name="connsiteY909" fmla="*/ 996894 h 1035328"/>
                <a:gd name="connsiteX910" fmla="*/ 104056 w 532194"/>
                <a:gd name="connsiteY910" fmla="*/ 999109 h 1035328"/>
                <a:gd name="connsiteX911" fmla="*/ 104066 w 532194"/>
                <a:gd name="connsiteY911" fmla="*/ 999109 h 1035328"/>
                <a:gd name="connsiteX912" fmla="*/ 104073 w 532194"/>
                <a:gd name="connsiteY912" fmla="*/ 999109 h 1035328"/>
                <a:gd name="connsiteX913" fmla="*/ 104631 w 532194"/>
                <a:gd name="connsiteY913" fmla="*/ 999612 h 1035328"/>
                <a:gd name="connsiteX914" fmla="*/ 105389 w 532194"/>
                <a:gd name="connsiteY914" fmla="*/ 1000113 h 1035328"/>
                <a:gd name="connsiteX915" fmla="*/ 105399 w 532194"/>
                <a:gd name="connsiteY915" fmla="*/ 1000113 h 1035328"/>
                <a:gd name="connsiteX916" fmla="*/ 105413 w 532194"/>
                <a:gd name="connsiteY916" fmla="*/ 1000113 h 1035328"/>
                <a:gd name="connsiteX917" fmla="*/ 106168 w 532194"/>
                <a:gd name="connsiteY917" fmla="*/ 1000613 h 1035328"/>
                <a:gd name="connsiteX918" fmla="*/ 107171 w 532194"/>
                <a:gd name="connsiteY918" fmla="*/ 1001111 h 1035328"/>
                <a:gd name="connsiteX919" fmla="*/ 107191 w 532194"/>
                <a:gd name="connsiteY919" fmla="*/ 1001111 h 1035328"/>
                <a:gd name="connsiteX920" fmla="*/ 107217 w 532194"/>
                <a:gd name="connsiteY920" fmla="*/ 1001111 h 1035328"/>
                <a:gd name="connsiteX921" fmla="*/ 108215 w 532194"/>
                <a:gd name="connsiteY921" fmla="*/ 1001607 h 1035328"/>
                <a:gd name="connsiteX922" fmla="*/ 110406 w 532194"/>
                <a:gd name="connsiteY922" fmla="*/ 1002094 h 1035328"/>
                <a:gd name="connsiteX923" fmla="*/ 110511 w 532194"/>
                <a:gd name="connsiteY923" fmla="*/ 1002094 h 1035328"/>
                <a:gd name="connsiteX924" fmla="*/ 110642 w 532194"/>
                <a:gd name="connsiteY924" fmla="*/ 1002091 h 1035328"/>
                <a:gd name="connsiteX925" fmla="*/ 112806 w 532194"/>
                <a:gd name="connsiteY925" fmla="*/ 1002576 h 1035328"/>
                <a:gd name="connsiteX926" fmla="*/ 114903 w 532194"/>
                <a:gd name="connsiteY926" fmla="*/ 1003062 h 1035328"/>
                <a:gd name="connsiteX927" fmla="*/ 115001 w 532194"/>
                <a:gd name="connsiteY927" fmla="*/ 1003060 h 1035328"/>
                <a:gd name="connsiteX928" fmla="*/ 115152 w 532194"/>
                <a:gd name="connsiteY928" fmla="*/ 1003060 h 1035328"/>
                <a:gd name="connsiteX929" fmla="*/ 117912 w 532194"/>
                <a:gd name="connsiteY929" fmla="*/ 1004046 h 1035328"/>
                <a:gd name="connsiteX930" fmla="*/ 121905 w 532194"/>
                <a:gd name="connsiteY930" fmla="*/ 1005017 h 1035328"/>
                <a:gd name="connsiteX931" fmla="*/ 122861 w 532194"/>
                <a:gd name="connsiteY931" fmla="*/ 1005011 h 1035328"/>
                <a:gd name="connsiteX932" fmla="*/ 123806 w 532194"/>
                <a:gd name="connsiteY932" fmla="*/ 1005005 h 1035328"/>
                <a:gd name="connsiteX933" fmla="*/ 127093 w 532194"/>
                <a:gd name="connsiteY933" fmla="*/ 1005777 h 1035328"/>
                <a:gd name="connsiteX934" fmla="*/ 129343 w 532194"/>
                <a:gd name="connsiteY934" fmla="*/ 1007992 h 1035328"/>
                <a:gd name="connsiteX935" fmla="*/ 129357 w 532194"/>
                <a:gd name="connsiteY935" fmla="*/ 1007992 h 1035328"/>
                <a:gd name="connsiteX936" fmla="*/ 129365 w 532194"/>
                <a:gd name="connsiteY936" fmla="*/ 1007992 h 1035328"/>
                <a:gd name="connsiteX937" fmla="*/ 130183 w 532194"/>
                <a:gd name="connsiteY937" fmla="*/ 1009001 h 1035328"/>
                <a:gd name="connsiteX938" fmla="*/ 131144 w 532194"/>
                <a:gd name="connsiteY938" fmla="*/ 1010008 h 1035328"/>
                <a:gd name="connsiteX939" fmla="*/ 131160 w 532194"/>
                <a:gd name="connsiteY939" fmla="*/ 1010008 h 1035328"/>
                <a:gd name="connsiteX940" fmla="*/ 131171 w 532194"/>
                <a:gd name="connsiteY940" fmla="*/ 1010008 h 1035328"/>
                <a:gd name="connsiteX941" fmla="*/ 132985 w 532194"/>
                <a:gd name="connsiteY941" fmla="*/ 1023069 h 1035328"/>
                <a:gd name="connsiteX942" fmla="*/ 130995 w 532194"/>
                <a:gd name="connsiteY942" fmla="*/ 1031896 h 1035328"/>
                <a:gd name="connsiteX943" fmla="*/ 129429 w 532194"/>
                <a:gd name="connsiteY943" fmla="*/ 1032929 h 1035328"/>
                <a:gd name="connsiteX944" fmla="*/ 118651 w 532194"/>
                <a:gd name="connsiteY944" fmla="*/ 1034067 h 1035328"/>
                <a:gd name="connsiteX945" fmla="*/ 108580 w 532194"/>
                <a:gd name="connsiteY945" fmla="*/ 1034688 h 1035328"/>
                <a:gd name="connsiteX946" fmla="*/ 98153 w 532194"/>
                <a:gd name="connsiteY946" fmla="*/ 1035311 h 1035328"/>
                <a:gd name="connsiteX947" fmla="*/ 95182 w 532194"/>
                <a:gd name="connsiteY947" fmla="*/ 1035329 h 1035328"/>
                <a:gd name="connsiteX948" fmla="*/ 87715 w 532194"/>
                <a:gd name="connsiteY948" fmla="*/ 1034919 h 1035328"/>
                <a:gd name="connsiteX949" fmla="*/ 82317 w 532194"/>
                <a:gd name="connsiteY949" fmla="*/ 1034478 h 1035328"/>
                <a:gd name="connsiteX950" fmla="*/ 81094 w 532194"/>
                <a:gd name="connsiteY950" fmla="*/ 1034483 h 1035328"/>
                <a:gd name="connsiteX951" fmla="*/ 79871 w 532194"/>
                <a:gd name="connsiteY951" fmla="*/ 1034489 h 1035328"/>
                <a:gd name="connsiteX952" fmla="*/ 74472 w 532194"/>
                <a:gd name="connsiteY952" fmla="*/ 1034047 h 1035328"/>
                <a:gd name="connsiteX953" fmla="*/ 73000 w 532194"/>
                <a:gd name="connsiteY953" fmla="*/ 1033556 h 1035328"/>
                <a:gd name="connsiteX954" fmla="*/ 72940 w 532194"/>
                <a:gd name="connsiteY954" fmla="*/ 1033556 h 1035328"/>
                <a:gd name="connsiteX955" fmla="*/ 72897 w 532194"/>
                <a:gd name="connsiteY955" fmla="*/ 1033556 h 1035328"/>
                <a:gd name="connsiteX956" fmla="*/ 71407 w 532194"/>
                <a:gd name="connsiteY956" fmla="*/ 1033064 h 1035328"/>
                <a:gd name="connsiteX957" fmla="*/ 65704 w 532194"/>
                <a:gd name="connsiteY957" fmla="*/ 1032625 h 1035328"/>
                <a:gd name="connsiteX958" fmla="*/ 64277 w 532194"/>
                <a:gd name="connsiteY958" fmla="*/ 1032634 h 1035328"/>
                <a:gd name="connsiteX959" fmla="*/ 57158 w 532194"/>
                <a:gd name="connsiteY959" fmla="*/ 1033220 h 1035328"/>
                <a:gd name="connsiteX960" fmla="*/ 55382 w 532194"/>
                <a:gd name="connsiteY960" fmla="*/ 1033749 h 1035328"/>
                <a:gd name="connsiteX961" fmla="*/ 53607 w 532194"/>
                <a:gd name="connsiteY961" fmla="*/ 1034278 h 1035328"/>
                <a:gd name="connsiteX962" fmla="*/ 45470 w 532194"/>
                <a:gd name="connsiteY962" fmla="*/ 1034878 h 1035328"/>
                <a:gd name="connsiteX963" fmla="*/ 43624 w 532194"/>
                <a:gd name="connsiteY963" fmla="*/ 1034887 h 1035328"/>
                <a:gd name="connsiteX964" fmla="*/ 37322 w 532194"/>
                <a:gd name="connsiteY964" fmla="*/ 1034457 h 1035328"/>
                <a:gd name="connsiteX965" fmla="*/ 36323 w 532194"/>
                <a:gd name="connsiteY965" fmla="*/ 1033959 h 1035328"/>
                <a:gd name="connsiteX966" fmla="*/ 36299 w 532194"/>
                <a:gd name="connsiteY966" fmla="*/ 1033959 h 1035328"/>
                <a:gd name="connsiteX967" fmla="*/ 36278 w 532194"/>
                <a:gd name="connsiteY967" fmla="*/ 1033959 h 1035328"/>
                <a:gd name="connsiteX968" fmla="*/ 35276 w 532194"/>
                <a:gd name="connsiteY968" fmla="*/ 1033461 h 1035328"/>
                <a:gd name="connsiteX969" fmla="*/ 32657 w 532194"/>
                <a:gd name="connsiteY969" fmla="*/ 1032982 h 1035328"/>
                <a:gd name="connsiteX970" fmla="*/ 32471 w 532194"/>
                <a:gd name="connsiteY970" fmla="*/ 1032982 h 1035328"/>
                <a:gd name="connsiteX971" fmla="*/ 32319 w 532194"/>
                <a:gd name="connsiteY971" fmla="*/ 1032985 h 1035328"/>
                <a:gd name="connsiteX972" fmla="*/ 29665 w 532194"/>
                <a:gd name="connsiteY972" fmla="*/ 1032506 h 1035328"/>
                <a:gd name="connsiteX973" fmla="*/ 28910 w 532194"/>
                <a:gd name="connsiteY973" fmla="*/ 1032004 h 1035328"/>
                <a:gd name="connsiteX974" fmla="*/ 28897 w 532194"/>
                <a:gd name="connsiteY974" fmla="*/ 1032004 h 1035328"/>
                <a:gd name="connsiteX975" fmla="*/ 28886 w 532194"/>
                <a:gd name="connsiteY975" fmla="*/ 1032004 h 1035328"/>
                <a:gd name="connsiteX976" fmla="*/ 28128 w 532194"/>
                <a:gd name="connsiteY976" fmla="*/ 1031507 h 1035328"/>
                <a:gd name="connsiteX977" fmla="*/ 27131 w 532194"/>
                <a:gd name="connsiteY977" fmla="*/ 1031010 h 1035328"/>
                <a:gd name="connsiteX978" fmla="*/ 27105 w 532194"/>
                <a:gd name="connsiteY978" fmla="*/ 1031010 h 1035328"/>
                <a:gd name="connsiteX979" fmla="*/ 27085 w 532194"/>
                <a:gd name="connsiteY979" fmla="*/ 1031010 h 1035328"/>
                <a:gd name="connsiteX980" fmla="*/ 26082 w 532194"/>
                <a:gd name="connsiteY980" fmla="*/ 1030513 h 1035328"/>
                <a:gd name="connsiteX981" fmla="*/ 25326 w 532194"/>
                <a:gd name="connsiteY981" fmla="*/ 1030013 h 1035328"/>
                <a:gd name="connsiteX982" fmla="*/ 25312 w 532194"/>
                <a:gd name="connsiteY982" fmla="*/ 1030013 h 1035328"/>
                <a:gd name="connsiteX983" fmla="*/ 25303 w 532194"/>
                <a:gd name="connsiteY983" fmla="*/ 1030013 h 1035328"/>
                <a:gd name="connsiteX984" fmla="*/ 24544 w 532194"/>
                <a:gd name="connsiteY984" fmla="*/ 1029512 h 1035328"/>
                <a:gd name="connsiteX985" fmla="*/ 22017 w 532194"/>
                <a:gd name="connsiteY985" fmla="*/ 1029033 h 1035328"/>
                <a:gd name="connsiteX986" fmla="*/ 21841 w 532194"/>
                <a:gd name="connsiteY986" fmla="*/ 1029033 h 1035328"/>
                <a:gd name="connsiteX987" fmla="*/ 21536 w 532194"/>
                <a:gd name="connsiteY987" fmla="*/ 1029035 h 1035328"/>
                <a:gd name="connsiteX988" fmla="*/ 18420 w 532194"/>
                <a:gd name="connsiteY988" fmla="*/ 1028049 h 1035328"/>
                <a:gd name="connsiteX989" fmla="*/ 15121 w 532194"/>
                <a:gd name="connsiteY989" fmla="*/ 1027069 h 1035328"/>
                <a:gd name="connsiteX990" fmla="*/ 14745 w 532194"/>
                <a:gd name="connsiteY990" fmla="*/ 1027072 h 1035328"/>
                <a:gd name="connsiteX991" fmla="*/ 14533 w 532194"/>
                <a:gd name="connsiteY991" fmla="*/ 1027075 h 1035328"/>
                <a:gd name="connsiteX992" fmla="*/ 11787 w 532194"/>
                <a:gd name="connsiteY992" fmla="*/ 1026598 h 1035328"/>
                <a:gd name="connsiteX993" fmla="*/ 11032 w 532194"/>
                <a:gd name="connsiteY993" fmla="*/ 1026094 h 1035328"/>
                <a:gd name="connsiteX994" fmla="*/ 11019 w 532194"/>
                <a:gd name="connsiteY994" fmla="*/ 1026098 h 1035328"/>
                <a:gd name="connsiteX995" fmla="*/ 11008 w 532194"/>
                <a:gd name="connsiteY995" fmla="*/ 1026098 h 1035328"/>
                <a:gd name="connsiteX996" fmla="*/ 10249 w 532194"/>
                <a:gd name="connsiteY996" fmla="*/ 1025594 h 1035328"/>
                <a:gd name="connsiteX997" fmla="*/ 9493 w 532194"/>
                <a:gd name="connsiteY997" fmla="*/ 1025094 h 1035328"/>
                <a:gd name="connsiteX998" fmla="*/ 9481 w 532194"/>
                <a:gd name="connsiteY998" fmla="*/ 1025094 h 1035328"/>
                <a:gd name="connsiteX999" fmla="*/ 9470 w 532194"/>
                <a:gd name="connsiteY999" fmla="*/ 1025094 h 1035328"/>
                <a:gd name="connsiteX1000" fmla="*/ 8712 w 532194"/>
                <a:gd name="connsiteY1000" fmla="*/ 1024593 h 1035328"/>
                <a:gd name="connsiteX1001" fmla="*/ 5717 w 532194"/>
                <a:gd name="connsiteY1001" fmla="*/ 1024120 h 1035328"/>
                <a:gd name="connsiteX1002" fmla="*/ 5449 w 532194"/>
                <a:gd name="connsiteY1002" fmla="*/ 1024122 h 1035328"/>
                <a:gd name="connsiteX1003" fmla="*/ 4818 w 532194"/>
                <a:gd name="connsiteY1003" fmla="*/ 1024126 h 1035328"/>
                <a:gd name="connsiteX1004" fmla="*/ 1825 w 532194"/>
                <a:gd name="connsiteY1004" fmla="*/ 1023146 h 1035328"/>
                <a:gd name="connsiteX1005" fmla="*/ 751 w 532194"/>
                <a:gd name="connsiteY1005" fmla="*/ 1022135 h 1035328"/>
                <a:gd name="connsiteX1006" fmla="*/ 744 w 532194"/>
                <a:gd name="connsiteY1006" fmla="*/ 1022135 h 1035328"/>
                <a:gd name="connsiteX1007" fmla="*/ 738 w 532194"/>
                <a:gd name="connsiteY1007" fmla="*/ 1022135 h 1035328"/>
                <a:gd name="connsiteX1008" fmla="*/ 1 w 532194"/>
                <a:gd name="connsiteY1008" fmla="*/ 1019345 h 1035328"/>
                <a:gd name="connsiteX1009" fmla="*/ 479 w 532194"/>
                <a:gd name="connsiteY1009" fmla="*/ 1016541 h 1035328"/>
                <a:gd name="connsiteX1010" fmla="*/ 2229 w 532194"/>
                <a:gd name="connsiteY1010" fmla="*/ 1008990 h 1035328"/>
                <a:gd name="connsiteX1011" fmla="*/ 3146 w 532194"/>
                <a:gd name="connsiteY1011" fmla="*/ 1004602 h 1035328"/>
                <a:gd name="connsiteX1012" fmla="*/ 5374 w 532194"/>
                <a:gd name="connsiteY1012" fmla="*/ 998927 h 1035328"/>
                <a:gd name="connsiteX1013" fmla="*/ 6067 w 532194"/>
                <a:gd name="connsiteY1013" fmla="*/ 997137 h 1035328"/>
                <a:gd name="connsiteX1014" fmla="*/ 8110 w 532194"/>
                <a:gd name="connsiteY1014" fmla="*/ 993146 h 1035328"/>
                <a:gd name="connsiteX1015" fmla="*/ 9560 w 532194"/>
                <a:gd name="connsiteY1015" fmla="*/ 990838 h 1035328"/>
                <a:gd name="connsiteX1016" fmla="*/ 11058 w 532194"/>
                <a:gd name="connsiteY1016" fmla="*/ 988280 h 1035328"/>
                <a:gd name="connsiteX1017" fmla="*/ 12658 w 532194"/>
                <a:gd name="connsiteY1017" fmla="*/ 985615 h 1035328"/>
                <a:gd name="connsiteX1018" fmla="*/ 13635 w 532194"/>
                <a:gd name="connsiteY1018" fmla="*/ 981888 h 1035328"/>
                <a:gd name="connsiteX1019" fmla="*/ 13745 w 532194"/>
                <a:gd name="connsiteY1019" fmla="*/ 973491 h 1035328"/>
                <a:gd name="connsiteX1020" fmla="*/ 15036 w 532194"/>
                <a:gd name="connsiteY1020" fmla="*/ 970573 h 1035328"/>
                <a:gd name="connsiteX1021" fmla="*/ 15737 w 532194"/>
                <a:gd name="connsiteY1021" fmla="*/ 969549 h 1035328"/>
                <a:gd name="connsiteX1022" fmla="*/ 16184 w 532194"/>
                <a:gd name="connsiteY1022" fmla="*/ 968526 h 1035328"/>
                <a:gd name="connsiteX1023" fmla="*/ 16987 w 532194"/>
                <a:gd name="connsiteY1023" fmla="*/ 967498 h 1035328"/>
                <a:gd name="connsiteX1024" fmla="*/ 17994 w 532194"/>
                <a:gd name="connsiteY1024" fmla="*/ 966468 h 1035328"/>
                <a:gd name="connsiteX1025" fmla="*/ 19000 w 532194"/>
                <a:gd name="connsiteY1025" fmla="*/ 965389 h 1035328"/>
                <a:gd name="connsiteX1026" fmla="*/ 18201 w 532194"/>
                <a:gd name="connsiteY1026" fmla="*/ 961887 h 1035328"/>
                <a:gd name="connsiteX1027" fmla="*/ 18198 w 532194"/>
                <a:gd name="connsiteY1027" fmla="*/ 961887 h 1035328"/>
                <a:gd name="connsiteX1028" fmla="*/ 18195 w 532194"/>
                <a:gd name="connsiteY1028" fmla="*/ 961887 h 1035328"/>
                <a:gd name="connsiteX1029" fmla="*/ 18258 w 532194"/>
                <a:gd name="connsiteY1029" fmla="*/ 958118 h 1035328"/>
                <a:gd name="connsiteX1030" fmla="*/ 19663 w 532194"/>
                <a:gd name="connsiteY1030" fmla="*/ 956272 h 1035328"/>
                <a:gd name="connsiteX1031" fmla="*/ 21067 w 532194"/>
                <a:gd name="connsiteY1031" fmla="*/ 954422 h 1035328"/>
                <a:gd name="connsiteX1032" fmla="*/ 21061 w 532194"/>
                <a:gd name="connsiteY1032" fmla="*/ 953712 h 1035328"/>
                <a:gd name="connsiteX1033" fmla="*/ 21009 w 532194"/>
                <a:gd name="connsiteY1033" fmla="*/ 953712 h 1035328"/>
                <a:gd name="connsiteX1034" fmla="*/ 21003 w 532194"/>
                <a:gd name="connsiteY1034" fmla="*/ 953712 h 1035328"/>
                <a:gd name="connsiteX1035" fmla="*/ 19578 w 532194"/>
                <a:gd name="connsiteY1035" fmla="*/ 948585 h 1035328"/>
                <a:gd name="connsiteX1036" fmla="*/ 18801 w 532194"/>
                <a:gd name="connsiteY1036" fmla="*/ 946607 h 1035328"/>
                <a:gd name="connsiteX1037" fmla="*/ 18792 w 532194"/>
                <a:gd name="connsiteY1037" fmla="*/ 946611 h 1035328"/>
                <a:gd name="connsiteX1038" fmla="*/ 18788 w 532194"/>
                <a:gd name="connsiteY1038" fmla="*/ 946611 h 1035328"/>
                <a:gd name="connsiteX1039" fmla="*/ 17550 w 532194"/>
                <a:gd name="connsiteY1039" fmla="*/ 944691 h 1035328"/>
                <a:gd name="connsiteX1040" fmla="*/ 17967 w 532194"/>
                <a:gd name="connsiteY1040" fmla="*/ 941022 h 1035328"/>
                <a:gd name="connsiteX1041" fmla="*/ 18980 w 532194"/>
                <a:gd name="connsiteY1041" fmla="*/ 940501 h 1035328"/>
                <a:gd name="connsiteX1042" fmla="*/ 19940 w 532194"/>
                <a:gd name="connsiteY1042" fmla="*/ 939981 h 1035328"/>
                <a:gd name="connsiteX1043" fmla="*/ 21253 w 532194"/>
                <a:gd name="connsiteY1043" fmla="*/ 938951 h 1035328"/>
                <a:gd name="connsiteX1044" fmla="*/ 23583 w 532194"/>
                <a:gd name="connsiteY1044" fmla="*/ 937906 h 1035328"/>
                <a:gd name="connsiteX1045" fmla="*/ 25562 w 532194"/>
                <a:gd name="connsiteY1045" fmla="*/ 937427 h 1035328"/>
                <a:gd name="connsiteX1046" fmla="*/ 26312 w 532194"/>
                <a:gd name="connsiteY1046" fmla="*/ 936145 h 1035328"/>
                <a:gd name="connsiteX1047" fmla="*/ 26297 w 532194"/>
                <a:gd name="connsiteY1047" fmla="*/ 930240 h 1035328"/>
                <a:gd name="connsiteX1048" fmla="*/ 26316 w 532194"/>
                <a:gd name="connsiteY1048" fmla="*/ 918128 h 1035328"/>
                <a:gd name="connsiteX1049" fmla="*/ 27218 w 532194"/>
                <a:gd name="connsiteY1049" fmla="*/ 912211 h 1035328"/>
                <a:gd name="connsiteX1050" fmla="*/ 25684 w 532194"/>
                <a:gd name="connsiteY1050" fmla="*/ 910906 h 1035328"/>
                <a:gd name="connsiteX1051" fmla="*/ 25676 w 532194"/>
                <a:gd name="connsiteY1051" fmla="*/ 910906 h 1035328"/>
                <a:gd name="connsiteX1052" fmla="*/ 25661 w 532194"/>
                <a:gd name="connsiteY1052" fmla="*/ 910906 h 1035328"/>
                <a:gd name="connsiteX1053" fmla="*/ 24748 w 532194"/>
                <a:gd name="connsiteY1053" fmla="*/ 909897 h 1035328"/>
                <a:gd name="connsiteX1054" fmla="*/ 23788 w 532194"/>
                <a:gd name="connsiteY1054" fmla="*/ 908890 h 1035328"/>
                <a:gd name="connsiteX1055" fmla="*/ 23770 w 532194"/>
                <a:gd name="connsiteY1055" fmla="*/ 908890 h 1035328"/>
                <a:gd name="connsiteX1056" fmla="*/ 23762 w 532194"/>
                <a:gd name="connsiteY1056" fmla="*/ 908890 h 1035328"/>
                <a:gd name="connsiteX1057" fmla="*/ 22176 w 532194"/>
                <a:gd name="connsiteY1057" fmla="*/ 907381 h 1035328"/>
                <a:gd name="connsiteX1058" fmla="*/ 20569 w 532194"/>
                <a:gd name="connsiteY1058" fmla="*/ 904803 h 1035328"/>
                <a:gd name="connsiteX1059" fmla="*/ 20631 w 532194"/>
                <a:gd name="connsiteY1059" fmla="*/ 896558 h 1035328"/>
                <a:gd name="connsiteX1060" fmla="*/ 21875 w 532194"/>
                <a:gd name="connsiteY1060" fmla="*/ 889317 h 1035328"/>
                <a:gd name="connsiteX1061" fmla="*/ 23175 w 532194"/>
                <a:gd name="connsiteY1061" fmla="*/ 882687 h 1035328"/>
                <a:gd name="connsiteX1062" fmla="*/ 24660 w 532194"/>
                <a:gd name="connsiteY1062" fmla="*/ 878851 h 1035328"/>
                <a:gd name="connsiteX1063" fmla="*/ 26198 w 532194"/>
                <a:gd name="connsiteY1063" fmla="*/ 875322 h 1035328"/>
                <a:gd name="connsiteX1064" fmla="*/ 27399 w 532194"/>
                <a:gd name="connsiteY1064" fmla="*/ 873426 h 1035328"/>
                <a:gd name="connsiteX1065" fmla="*/ 29065 w 532194"/>
                <a:gd name="connsiteY1065" fmla="*/ 872237 h 1035328"/>
                <a:gd name="connsiteX1066" fmla="*/ 32768 w 532194"/>
                <a:gd name="connsiteY1066" fmla="*/ 866445 h 1035328"/>
                <a:gd name="connsiteX1067" fmla="*/ 31513 w 532194"/>
                <a:gd name="connsiteY1067" fmla="*/ 863404 h 1035328"/>
                <a:gd name="connsiteX1068" fmla="*/ 30496 w 532194"/>
                <a:gd name="connsiteY1068" fmla="*/ 854154 h 1035328"/>
                <a:gd name="connsiteX1069" fmla="*/ 31504 w 532194"/>
                <a:gd name="connsiteY1069" fmla="*/ 844167 h 1035328"/>
                <a:gd name="connsiteX1070" fmla="*/ 33054 w 532194"/>
                <a:gd name="connsiteY1070" fmla="*/ 837075 h 1035328"/>
                <a:gd name="connsiteX1071" fmla="*/ 34313 w 532194"/>
                <a:gd name="connsiteY1071" fmla="*/ 831206 h 1035328"/>
                <a:gd name="connsiteX1072" fmla="*/ 36017 w 532194"/>
                <a:gd name="connsiteY1072" fmla="*/ 824368 h 1035328"/>
                <a:gd name="connsiteX1073" fmla="*/ 37100 w 532194"/>
                <a:gd name="connsiteY1073" fmla="*/ 821048 h 1035328"/>
                <a:gd name="connsiteX1074" fmla="*/ 38758 w 532194"/>
                <a:gd name="connsiteY1074" fmla="*/ 814414 h 1035328"/>
                <a:gd name="connsiteX1075" fmla="*/ 40118 w 532194"/>
                <a:gd name="connsiteY1075" fmla="*/ 808493 h 1035328"/>
                <a:gd name="connsiteX1076" fmla="*/ 41426 w 532194"/>
                <a:gd name="connsiteY1076" fmla="*/ 802527 h 1035328"/>
                <a:gd name="connsiteX1077" fmla="*/ 42937 w 532194"/>
                <a:gd name="connsiteY1077" fmla="*/ 796400 h 1035328"/>
                <a:gd name="connsiteX1078" fmla="*/ 44165 w 532194"/>
                <a:gd name="connsiteY1078" fmla="*/ 792364 h 1035328"/>
                <a:gd name="connsiteX1079" fmla="*/ 45690 w 532194"/>
                <a:gd name="connsiteY1079" fmla="*/ 787616 h 1035328"/>
                <a:gd name="connsiteX1080" fmla="*/ 47168 w 532194"/>
                <a:gd name="connsiteY1080" fmla="*/ 783172 h 1035328"/>
                <a:gd name="connsiteX1081" fmla="*/ 48547 w 532194"/>
                <a:gd name="connsiteY1081" fmla="*/ 779084 h 1035328"/>
                <a:gd name="connsiteX1082" fmla="*/ 50034 w 532194"/>
                <a:gd name="connsiteY1082" fmla="*/ 775503 h 1035328"/>
                <a:gd name="connsiteX1083" fmla="*/ 51822 w 532194"/>
                <a:gd name="connsiteY1083" fmla="*/ 771466 h 1035328"/>
                <a:gd name="connsiteX1084" fmla="*/ 53216 w 532194"/>
                <a:gd name="connsiteY1084" fmla="*/ 768548 h 1035328"/>
                <a:gd name="connsiteX1085" fmla="*/ 54410 w 532194"/>
                <a:gd name="connsiteY1085" fmla="*/ 766193 h 1035328"/>
                <a:gd name="connsiteX1086" fmla="*/ 55951 w 532194"/>
                <a:gd name="connsiteY1086" fmla="*/ 762816 h 1035328"/>
                <a:gd name="connsiteX1087" fmla="*/ 56795 w 532194"/>
                <a:gd name="connsiteY1087" fmla="*/ 760923 h 1035328"/>
                <a:gd name="connsiteX1088" fmla="*/ 58245 w 532194"/>
                <a:gd name="connsiteY1088" fmla="*/ 758618 h 1035328"/>
                <a:gd name="connsiteX1089" fmla="*/ 60395 w 532194"/>
                <a:gd name="connsiteY1089" fmla="*/ 755031 h 1035328"/>
                <a:gd name="connsiteX1090" fmla="*/ 61836 w 532194"/>
                <a:gd name="connsiteY1090" fmla="*/ 751912 h 1035328"/>
                <a:gd name="connsiteX1091" fmla="*/ 63030 w 532194"/>
                <a:gd name="connsiteY1091" fmla="*/ 749404 h 1035328"/>
                <a:gd name="connsiteX1092" fmla="*/ 63749 w 532194"/>
                <a:gd name="connsiteY1092" fmla="*/ 745425 h 1035328"/>
                <a:gd name="connsiteX1093" fmla="*/ 64066 w 532194"/>
                <a:gd name="connsiteY1093" fmla="*/ 741809 h 1035328"/>
                <a:gd name="connsiteX1094" fmla="*/ 64611 w 532194"/>
                <a:gd name="connsiteY1094" fmla="*/ 740530 h 1035328"/>
                <a:gd name="connsiteX1095" fmla="*/ 65606 w 532194"/>
                <a:gd name="connsiteY1095" fmla="*/ 738532 h 1035328"/>
                <a:gd name="connsiteX1096" fmla="*/ 67590 w 532194"/>
                <a:gd name="connsiteY1096" fmla="*/ 733777 h 1035328"/>
                <a:gd name="connsiteX1097" fmla="*/ 68586 w 532194"/>
                <a:gd name="connsiteY1097" fmla="*/ 731782 h 1035328"/>
                <a:gd name="connsiteX1098" fmla="*/ 70129 w 532194"/>
                <a:gd name="connsiteY1098" fmla="*/ 728558 h 1035328"/>
                <a:gd name="connsiteX1099" fmla="*/ 72387 w 532194"/>
                <a:gd name="connsiteY1099" fmla="*/ 725685 h 1035328"/>
                <a:gd name="connsiteX1100" fmla="*/ 74102 w 532194"/>
                <a:gd name="connsiteY1100" fmla="*/ 724288 h 1035328"/>
                <a:gd name="connsiteX1101" fmla="*/ 74501 w 532194"/>
                <a:gd name="connsiteY1101" fmla="*/ 723572 h 1035328"/>
                <a:gd name="connsiteX1102" fmla="*/ 76085 w 532194"/>
                <a:gd name="connsiteY1102" fmla="*/ 719534 h 1035328"/>
                <a:gd name="connsiteX1103" fmla="*/ 77276 w 532194"/>
                <a:gd name="connsiteY1103" fmla="*/ 716773 h 1035328"/>
                <a:gd name="connsiteX1104" fmla="*/ 78768 w 532194"/>
                <a:gd name="connsiteY1104" fmla="*/ 709068 h 1035328"/>
                <a:gd name="connsiteX1105" fmla="*/ 79658 w 532194"/>
                <a:gd name="connsiteY1105" fmla="*/ 701985 h 1035328"/>
                <a:gd name="connsiteX1106" fmla="*/ 82005 w 532194"/>
                <a:gd name="connsiteY1106" fmla="*/ 697889 h 1035328"/>
                <a:gd name="connsiteX1107" fmla="*/ 83466 w 532194"/>
                <a:gd name="connsiteY1107" fmla="*/ 696499 h 1035328"/>
                <a:gd name="connsiteX1108" fmla="*/ 85188 w 532194"/>
                <a:gd name="connsiteY1108" fmla="*/ 691238 h 1035328"/>
                <a:gd name="connsiteX1109" fmla="*/ 84990 w 532194"/>
                <a:gd name="connsiteY1109" fmla="*/ 687016 h 1035328"/>
                <a:gd name="connsiteX1110" fmla="*/ 86164 w 532194"/>
                <a:gd name="connsiteY1110" fmla="*/ 682829 h 1035328"/>
                <a:gd name="connsiteX1111" fmla="*/ 87818 w 532194"/>
                <a:gd name="connsiteY1111" fmla="*/ 680419 h 1035328"/>
                <a:gd name="connsiteX1112" fmla="*/ 89880 w 532194"/>
                <a:gd name="connsiteY1112" fmla="*/ 678260 h 1035328"/>
                <a:gd name="connsiteX1113" fmla="*/ 91390 w 532194"/>
                <a:gd name="connsiteY1113" fmla="*/ 676665 h 1035328"/>
                <a:gd name="connsiteX1114" fmla="*/ 91936 w 532194"/>
                <a:gd name="connsiteY1114" fmla="*/ 675436 h 1035328"/>
                <a:gd name="connsiteX1115" fmla="*/ 93278 w 532194"/>
                <a:gd name="connsiteY1115" fmla="*/ 658726 h 1035328"/>
                <a:gd name="connsiteX1116" fmla="*/ 94728 w 532194"/>
                <a:gd name="connsiteY1116" fmla="*/ 637894 h 1035328"/>
                <a:gd name="connsiteX1117" fmla="*/ 95983 w 532194"/>
                <a:gd name="connsiteY1117" fmla="*/ 627191 h 1035328"/>
                <a:gd name="connsiteX1118" fmla="*/ 95983 w 532194"/>
                <a:gd name="connsiteY1118" fmla="*/ 613449 h 1035328"/>
                <a:gd name="connsiteX1119" fmla="*/ 96349 w 532194"/>
                <a:gd name="connsiteY1119" fmla="*/ 609624 h 1035328"/>
                <a:gd name="connsiteX1120" fmla="*/ 98696 w 532194"/>
                <a:gd name="connsiteY1120" fmla="*/ 600897 h 1035328"/>
                <a:gd name="connsiteX1121" fmla="*/ 100490 w 532194"/>
                <a:gd name="connsiteY1121" fmla="*/ 592734 h 1035328"/>
                <a:gd name="connsiteX1122" fmla="*/ 101423 w 532194"/>
                <a:gd name="connsiteY1122" fmla="*/ 589670 h 1035328"/>
                <a:gd name="connsiteX1123" fmla="*/ 102746 w 532194"/>
                <a:gd name="connsiteY1123" fmla="*/ 585074 h 1035328"/>
                <a:gd name="connsiteX1124" fmla="*/ 103757 w 532194"/>
                <a:gd name="connsiteY1124" fmla="*/ 575239 h 1035328"/>
                <a:gd name="connsiteX1125" fmla="*/ 102490 w 532194"/>
                <a:gd name="connsiteY1125" fmla="*/ 566500 h 1035328"/>
                <a:gd name="connsiteX1126" fmla="*/ 101309 w 532194"/>
                <a:gd name="connsiteY1126" fmla="*/ 560965 h 1035328"/>
                <a:gd name="connsiteX1127" fmla="*/ 102516 w 532194"/>
                <a:gd name="connsiteY1127" fmla="*/ 554999 h 1035328"/>
                <a:gd name="connsiteX1128" fmla="*/ 104063 w 532194"/>
                <a:gd name="connsiteY1128" fmla="*/ 552284 h 1035328"/>
                <a:gd name="connsiteX1129" fmla="*/ 104500 w 532194"/>
                <a:gd name="connsiteY1129" fmla="*/ 550393 h 1035328"/>
                <a:gd name="connsiteX1130" fmla="*/ 104166 w 532194"/>
                <a:gd name="connsiteY1130" fmla="*/ 543169 h 1035328"/>
                <a:gd name="connsiteX1131" fmla="*/ 102238 w 532194"/>
                <a:gd name="connsiteY1131" fmla="*/ 534488 h 1035328"/>
                <a:gd name="connsiteX1132" fmla="*/ 101066 w 532194"/>
                <a:gd name="connsiteY1132" fmla="*/ 529819 h 1035328"/>
                <a:gd name="connsiteX1133" fmla="*/ 101848 w 532194"/>
                <a:gd name="connsiteY1133" fmla="*/ 526857 h 1035328"/>
                <a:gd name="connsiteX1134" fmla="*/ 103404 w 532194"/>
                <a:gd name="connsiteY1134" fmla="*/ 520274 h 1035328"/>
                <a:gd name="connsiteX1135" fmla="*/ 105254 w 532194"/>
                <a:gd name="connsiteY1135" fmla="*/ 512722 h 1035328"/>
                <a:gd name="connsiteX1136" fmla="*/ 106406 w 532194"/>
                <a:gd name="connsiteY1136" fmla="*/ 506449 h 1035328"/>
                <a:gd name="connsiteX1137" fmla="*/ 107905 w 532194"/>
                <a:gd name="connsiteY1137" fmla="*/ 499254 h 1035328"/>
                <a:gd name="connsiteX1138" fmla="*/ 109244 w 532194"/>
                <a:gd name="connsiteY1138" fmla="*/ 496136 h 1035328"/>
                <a:gd name="connsiteX1139" fmla="*/ 110494 w 532194"/>
                <a:gd name="connsiteY1139" fmla="*/ 494035 h 1035328"/>
                <a:gd name="connsiteX1140" fmla="*/ 111755 w 532194"/>
                <a:gd name="connsiteY1140" fmla="*/ 493055 h 1035328"/>
                <a:gd name="connsiteX1141" fmla="*/ 113461 w 532194"/>
                <a:gd name="connsiteY1141" fmla="*/ 490899 h 1035328"/>
                <a:gd name="connsiteX1142" fmla="*/ 115499 w 532194"/>
                <a:gd name="connsiteY1142" fmla="*/ 486396 h 1035328"/>
                <a:gd name="connsiteX1143" fmla="*/ 116728 w 532194"/>
                <a:gd name="connsiteY1143" fmla="*/ 482464 h 1035328"/>
                <a:gd name="connsiteX1144" fmla="*/ 117962 w 532194"/>
                <a:gd name="connsiteY1144" fmla="*/ 479139 h 1035328"/>
                <a:gd name="connsiteX1145" fmla="*/ 119454 w 532194"/>
                <a:gd name="connsiteY1145" fmla="*/ 475919 h 1035328"/>
                <a:gd name="connsiteX1146" fmla="*/ 120898 w 532194"/>
                <a:gd name="connsiteY1146" fmla="*/ 472901 h 1035328"/>
                <a:gd name="connsiteX1147" fmla="*/ 122438 w 532194"/>
                <a:gd name="connsiteY1147" fmla="*/ 469473 h 1035328"/>
                <a:gd name="connsiteX1148" fmla="*/ 123893 w 532194"/>
                <a:gd name="connsiteY1148" fmla="*/ 462995 h 1035328"/>
                <a:gd name="connsiteX1149" fmla="*/ 121433 w 532194"/>
                <a:gd name="connsiteY1149" fmla="*/ 461444 h 1035328"/>
                <a:gd name="connsiteX1150" fmla="*/ 117755 w 532194"/>
                <a:gd name="connsiteY1150" fmla="*/ 460361 h 1035328"/>
                <a:gd name="connsiteX1151" fmla="*/ 114182 w 532194"/>
                <a:gd name="connsiteY1151" fmla="*/ 459434 h 1035328"/>
                <a:gd name="connsiteX1152" fmla="*/ 108814 w 532194"/>
                <a:gd name="connsiteY1152" fmla="*/ 457205 h 1035328"/>
                <a:gd name="connsiteX1153" fmla="*/ 107370 w 532194"/>
                <a:gd name="connsiteY1153" fmla="*/ 455540 h 1035328"/>
                <a:gd name="connsiteX1154" fmla="*/ 105934 w 532194"/>
                <a:gd name="connsiteY1154" fmla="*/ 449907 h 1035328"/>
                <a:gd name="connsiteX1155" fmla="*/ 104483 w 532194"/>
                <a:gd name="connsiteY1155" fmla="*/ 442900 h 1035328"/>
                <a:gd name="connsiteX1156" fmla="*/ 102691 w 532194"/>
                <a:gd name="connsiteY1156" fmla="*/ 432841 h 1035328"/>
                <a:gd name="connsiteX1157" fmla="*/ 101056 w 532194"/>
                <a:gd name="connsiteY1157" fmla="*/ 422987 h 1035328"/>
                <a:gd name="connsiteX1158" fmla="*/ 99573 w 532194"/>
                <a:gd name="connsiteY1158" fmla="*/ 413126 h 1035328"/>
                <a:gd name="connsiteX1159" fmla="*/ 97467 w 532194"/>
                <a:gd name="connsiteY1159" fmla="*/ 402309 h 1035328"/>
                <a:gd name="connsiteX1160" fmla="*/ 94942 w 532194"/>
                <a:gd name="connsiteY1160" fmla="*/ 399384 h 1035328"/>
                <a:gd name="connsiteX1161" fmla="*/ 92429 w 532194"/>
                <a:gd name="connsiteY1161" fmla="*/ 397734 h 1035328"/>
                <a:gd name="connsiteX1162" fmla="*/ 86019 w 532194"/>
                <a:gd name="connsiteY1162" fmla="*/ 393123 h 1035328"/>
                <a:gd name="connsiteX1163" fmla="*/ 86017 w 532194"/>
                <a:gd name="connsiteY1163" fmla="*/ 393123 h 1035328"/>
                <a:gd name="connsiteX1164" fmla="*/ 86012 w 532194"/>
                <a:gd name="connsiteY1164" fmla="*/ 393123 h 1035328"/>
                <a:gd name="connsiteX1165" fmla="*/ 84784 w 532194"/>
                <a:gd name="connsiteY1165" fmla="*/ 392116 h 1035328"/>
                <a:gd name="connsiteX1166" fmla="*/ 82934 w 532194"/>
                <a:gd name="connsiteY1166" fmla="*/ 390609 h 1035328"/>
                <a:gd name="connsiteX1167" fmla="*/ 81438 w 532194"/>
                <a:gd name="connsiteY1167" fmla="*/ 388643 h 1035328"/>
                <a:gd name="connsiteX1168" fmla="*/ 79982 w 532194"/>
                <a:gd name="connsiteY1168" fmla="*/ 386013 h 1035328"/>
                <a:gd name="connsiteX1169" fmla="*/ 78373 w 532194"/>
                <a:gd name="connsiteY1169" fmla="*/ 383078 h 1035328"/>
                <a:gd name="connsiteX1170" fmla="*/ 76606 w 532194"/>
                <a:gd name="connsiteY1170" fmla="*/ 379838 h 1035328"/>
                <a:gd name="connsiteX1171" fmla="*/ 75345 w 532194"/>
                <a:gd name="connsiteY1171" fmla="*/ 376290 h 1035328"/>
                <a:gd name="connsiteX1172" fmla="*/ 76602 w 532194"/>
                <a:gd name="connsiteY1172" fmla="*/ 370320 h 1035328"/>
                <a:gd name="connsiteX1173" fmla="*/ 78099 w 532194"/>
                <a:gd name="connsiteY1173" fmla="*/ 367453 h 1035328"/>
                <a:gd name="connsiteX1174" fmla="*/ 79691 w 532194"/>
                <a:gd name="connsiteY1174" fmla="*/ 364331 h 1035328"/>
                <a:gd name="connsiteX1175" fmla="*/ 81289 w 532194"/>
                <a:gd name="connsiteY1175" fmla="*/ 361464 h 1035328"/>
                <a:gd name="connsiteX1176" fmla="*/ 82120 w 532194"/>
                <a:gd name="connsiteY1176" fmla="*/ 358401 h 1035328"/>
                <a:gd name="connsiteX1177" fmla="*/ 81966 w 532194"/>
                <a:gd name="connsiteY1177" fmla="*/ 353620 h 1035328"/>
                <a:gd name="connsiteX1178" fmla="*/ 80877 w 532194"/>
                <a:gd name="connsiteY1178" fmla="*/ 351849 h 1035328"/>
                <a:gd name="connsiteX1179" fmla="*/ 79325 w 532194"/>
                <a:gd name="connsiteY1179" fmla="*/ 349574 h 1035328"/>
                <a:gd name="connsiteX1180" fmla="*/ 78071 w 532194"/>
                <a:gd name="connsiteY1180" fmla="*/ 346586 h 1035328"/>
                <a:gd name="connsiteX1181" fmla="*/ 80053 w 532194"/>
                <a:gd name="connsiteY1181" fmla="*/ 341679 h 1035328"/>
                <a:gd name="connsiteX1182" fmla="*/ 80883 w 532194"/>
                <a:gd name="connsiteY1182" fmla="*/ 338464 h 1035328"/>
                <a:gd name="connsiteX1183" fmla="*/ 82363 w 532194"/>
                <a:gd name="connsiteY1183" fmla="*/ 334274 h 1035328"/>
                <a:gd name="connsiteX1184" fmla="*/ 83512 w 532194"/>
                <a:gd name="connsiteY1184" fmla="*/ 332326 h 1035328"/>
                <a:gd name="connsiteX1185" fmla="*/ 84012 w 532194"/>
                <a:gd name="connsiteY1185" fmla="*/ 331559 h 1035328"/>
                <a:gd name="connsiteX1186" fmla="*/ 84513 w 532194"/>
                <a:gd name="connsiteY1186" fmla="*/ 330789 h 1035328"/>
                <a:gd name="connsiteX1187" fmla="*/ 85064 w 532194"/>
                <a:gd name="connsiteY1187" fmla="*/ 330021 h 1035328"/>
                <a:gd name="connsiteX1188" fmla="*/ 87526 w 532194"/>
                <a:gd name="connsiteY1188" fmla="*/ 327092 h 1035328"/>
                <a:gd name="connsiteX1189" fmla="*/ 87926 w 532194"/>
                <a:gd name="connsiteY1189" fmla="*/ 326424 h 1035328"/>
                <a:gd name="connsiteX1190" fmla="*/ 88979 w 532194"/>
                <a:gd name="connsiteY1190" fmla="*/ 325091 h 1035328"/>
                <a:gd name="connsiteX1191" fmla="*/ 87708 w 532194"/>
                <a:gd name="connsiteY1191" fmla="*/ 306830 h 1035328"/>
                <a:gd name="connsiteX1192" fmla="*/ 87001 w 532194"/>
                <a:gd name="connsiteY1192" fmla="*/ 298034 h 1035328"/>
                <a:gd name="connsiteX1193" fmla="*/ 87806 w 532194"/>
                <a:gd name="connsiteY1193" fmla="*/ 292578 h 1035328"/>
                <a:gd name="connsiteX1194" fmla="*/ 89219 w 532194"/>
                <a:gd name="connsiteY1194" fmla="*/ 286914 h 1035328"/>
                <a:gd name="connsiteX1195" fmla="*/ 90631 w 532194"/>
                <a:gd name="connsiteY1195" fmla="*/ 281147 h 1035328"/>
                <a:gd name="connsiteX1196" fmla="*/ 91866 w 532194"/>
                <a:gd name="connsiteY1196" fmla="*/ 277773 h 1035328"/>
                <a:gd name="connsiteX1197" fmla="*/ 93538 w 532194"/>
                <a:gd name="connsiteY1197" fmla="*/ 272410 h 1035328"/>
                <a:gd name="connsiteX1198" fmla="*/ 95256 w 532194"/>
                <a:gd name="connsiteY1198" fmla="*/ 266641 h 1035328"/>
                <a:gd name="connsiteX1199" fmla="*/ 95992 w 532194"/>
                <a:gd name="connsiteY1199" fmla="*/ 264239 h 1035328"/>
                <a:gd name="connsiteX1200" fmla="*/ 97746 w 532194"/>
                <a:gd name="connsiteY1200" fmla="*/ 257096 h 1035328"/>
                <a:gd name="connsiteX1201" fmla="*/ 98748 w 532194"/>
                <a:gd name="connsiteY1201" fmla="*/ 251078 h 1035328"/>
                <a:gd name="connsiteX1202" fmla="*/ 99209 w 532194"/>
                <a:gd name="connsiteY1202" fmla="*/ 246748 h 1035328"/>
                <a:gd name="connsiteX1203" fmla="*/ 99217 w 532194"/>
                <a:gd name="connsiteY1203" fmla="*/ 229084 h 1035328"/>
                <a:gd name="connsiteX1204" fmla="*/ 100598 w 532194"/>
                <a:gd name="connsiteY1204" fmla="*/ 225099 h 1035328"/>
                <a:gd name="connsiteX1205" fmla="*/ 102083 w 532194"/>
                <a:gd name="connsiteY1205" fmla="*/ 221266 h 1035328"/>
                <a:gd name="connsiteX1206" fmla="*/ 103121 w 532194"/>
                <a:gd name="connsiteY1206" fmla="*/ 218506 h 1035328"/>
                <a:gd name="connsiteX1207" fmla="*/ 104663 w 532194"/>
                <a:gd name="connsiteY1207" fmla="*/ 215232 h 1035328"/>
                <a:gd name="connsiteX1208" fmla="*/ 106969 w 532194"/>
                <a:gd name="connsiteY1208" fmla="*/ 212000 h 1035328"/>
                <a:gd name="connsiteX1209" fmla="*/ 108420 w 532194"/>
                <a:gd name="connsiteY1209" fmla="*/ 209744 h 1035328"/>
                <a:gd name="connsiteX1210" fmla="*/ 109118 w 532194"/>
                <a:gd name="connsiteY1210" fmla="*/ 208363 h 1035328"/>
                <a:gd name="connsiteX1211" fmla="*/ 110624 w 532194"/>
                <a:gd name="connsiteY1211" fmla="*/ 206563 h 1035328"/>
                <a:gd name="connsiteX1212" fmla="*/ 112131 w 532194"/>
                <a:gd name="connsiteY1212" fmla="*/ 204714 h 1035328"/>
                <a:gd name="connsiteX1213" fmla="*/ 113141 w 532194"/>
                <a:gd name="connsiteY1213" fmla="*/ 203991 h 1035328"/>
                <a:gd name="connsiteX1214" fmla="*/ 114153 w 532194"/>
                <a:gd name="connsiteY1214" fmla="*/ 203520 h 1035328"/>
                <a:gd name="connsiteX1215" fmla="*/ 117019 w 532194"/>
                <a:gd name="connsiteY1215" fmla="*/ 200384 h 1035328"/>
                <a:gd name="connsiteX1216" fmla="*/ 118074 w 532194"/>
                <a:gd name="connsiteY1216" fmla="*/ 199099 h 1035328"/>
                <a:gd name="connsiteX1217" fmla="*/ 120198 w 532194"/>
                <a:gd name="connsiteY1217" fmla="*/ 197807 h 1035328"/>
                <a:gd name="connsiteX1218" fmla="*/ 121719 w 532194"/>
                <a:gd name="connsiteY1218" fmla="*/ 197282 h 1035328"/>
                <a:gd name="connsiteX1219" fmla="*/ 122477 w 532194"/>
                <a:gd name="connsiteY1219" fmla="*/ 196765 h 1035328"/>
                <a:gd name="connsiteX1220" fmla="*/ 123231 w 532194"/>
                <a:gd name="connsiteY1220" fmla="*/ 195939 h 1035328"/>
                <a:gd name="connsiteX1221" fmla="*/ 124743 w 532194"/>
                <a:gd name="connsiteY1221" fmla="*/ 194550 h 1035328"/>
                <a:gd name="connsiteX1222" fmla="*/ 126555 w 532194"/>
                <a:gd name="connsiteY1222" fmla="*/ 192800 h 1035328"/>
                <a:gd name="connsiteX1223" fmla="*/ 127306 w 532194"/>
                <a:gd name="connsiteY1223" fmla="*/ 191621 h 1035328"/>
                <a:gd name="connsiteX1224" fmla="*/ 129223 w 532194"/>
                <a:gd name="connsiteY1224" fmla="*/ 190123 h 1035328"/>
                <a:gd name="connsiteX1225" fmla="*/ 131646 w 532194"/>
                <a:gd name="connsiteY1225" fmla="*/ 188315 h 1035328"/>
                <a:gd name="connsiteX1226" fmla="*/ 132954 w 532194"/>
                <a:gd name="connsiteY1226" fmla="*/ 186975 h 1035328"/>
                <a:gd name="connsiteX1227" fmla="*/ 134317 w 532194"/>
                <a:gd name="connsiteY1227" fmla="*/ 185942 h 1035328"/>
                <a:gd name="connsiteX1228" fmla="*/ 136997 w 532194"/>
                <a:gd name="connsiteY1228" fmla="*/ 184335 h 1035328"/>
                <a:gd name="connsiteX1229" fmla="*/ 139724 w 532194"/>
                <a:gd name="connsiteY1229" fmla="*/ 182323 h 1035328"/>
                <a:gd name="connsiteX1230" fmla="*/ 141634 w 532194"/>
                <a:gd name="connsiteY1230" fmla="*/ 180163 h 1035328"/>
                <a:gd name="connsiteX1231" fmla="*/ 149110 w 532194"/>
                <a:gd name="connsiteY1231" fmla="*/ 170511 h 1035328"/>
                <a:gd name="connsiteX1232" fmla="*/ 152452 w 532194"/>
                <a:gd name="connsiteY1232" fmla="*/ 168896 h 1035328"/>
                <a:gd name="connsiteX1233" fmla="*/ 154218 w 532194"/>
                <a:gd name="connsiteY1233" fmla="*/ 167450 h 1035328"/>
                <a:gd name="connsiteX1234" fmla="*/ 155130 w 532194"/>
                <a:gd name="connsiteY1234" fmla="*/ 162453 h 1035328"/>
                <a:gd name="connsiteX1235" fmla="*/ 155088 w 532194"/>
                <a:gd name="connsiteY1235" fmla="*/ 158688 h 1035328"/>
                <a:gd name="connsiteX1236" fmla="*/ 155879 w 532194"/>
                <a:gd name="connsiteY1236" fmla="*/ 156593 h 1035328"/>
                <a:gd name="connsiteX1237" fmla="*/ 157130 w 532194"/>
                <a:gd name="connsiteY1237" fmla="*/ 154644 h 1035328"/>
                <a:gd name="connsiteX1238" fmla="*/ 158928 w 532194"/>
                <a:gd name="connsiteY1238" fmla="*/ 151621 h 1035328"/>
                <a:gd name="connsiteX1239" fmla="*/ 160428 w 532194"/>
                <a:gd name="connsiteY1239" fmla="*/ 149111 h 1035328"/>
                <a:gd name="connsiteX1240" fmla="*/ 161875 w 532194"/>
                <a:gd name="connsiteY1240" fmla="*/ 146449 h 1035328"/>
                <a:gd name="connsiteX1241" fmla="*/ 163619 w 532194"/>
                <a:gd name="connsiteY1241" fmla="*/ 143172 h 1035328"/>
                <a:gd name="connsiteX1242" fmla="*/ 164872 w 532194"/>
                <a:gd name="connsiteY1242" fmla="*/ 141427 h 1035328"/>
                <a:gd name="connsiteX1243" fmla="*/ 166134 w 532194"/>
                <a:gd name="connsiteY1243" fmla="*/ 140395 h 1035328"/>
                <a:gd name="connsiteX1244" fmla="*/ 167392 w 532194"/>
                <a:gd name="connsiteY1244" fmla="*/ 139058 h 1035328"/>
                <a:gd name="connsiteX1245" fmla="*/ 170225 w 532194"/>
                <a:gd name="connsiteY1245" fmla="*/ 137703 h 1035328"/>
                <a:gd name="connsiteX1246" fmla="*/ 173465 w 532194"/>
                <a:gd name="connsiteY1246" fmla="*/ 135936 h 1035328"/>
                <a:gd name="connsiteX1247" fmla="*/ 174664 w 532194"/>
                <a:gd name="connsiteY1247" fmla="*/ 133937 h 1035328"/>
                <a:gd name="connsiteX1248" fmla="*/ 176183 w 532194"/>
                <a:gd name="connsiteY1248" fmla="*/ 128627 h 1035328"/>
                <a:gd name="connsiteX1249" fmla="*/ 176538 w 532194"/>
                <a:gd name="connsiteY1249" fmla="*/ 123890 h 1035328"/>
                <a:gd name="connsiteX1250" fmla="*/ 181298 w 532194"/>
                <a:gd name="connsiteY1250" fmla="*/ 122883 h 1035328"/>
                <a:gd name="connsiteX1251" fmla="*/ 185543 w 532194"/>
                <a:gd name="connsiteY1251" fmla="*/ 123537 h 1035328"/>
                <a:gd name="connsiteX1252" fmla="*/ 188102 w 532194"/>
                <a:gd name="connsiteY1252" fmla="*/ 124832 h 1035328"/>
                <a:gd name="connsiteX1253" fmla="*/ 193914 w 532194"/>
                <a:gd name="connsiteY1253" fmla="*/ 125297 h 1035328"/>
                <a:gd name="connsiteX1254" fmla="*/ 202199 w 532194"/>
                <a:gd name="connsiteY1254" fmla="*/ 124677 h 1035328"/>
                <a:gd name="connsiteX1255" fmla="*/ 207352 w 532194"/>
                <a:gd name="connsiteY1255" fmla="*/ 116628 h 1035328"/>
                <a:gd name="connsiteX1256" fmla="*/ 206294 w 532194"/>
                <a:gd name="connsiteY1256" fmla="*/ 108342 h 1035328"/>
                <a:gd name="connsiteX1257" fmla="*/ 204326 w 532194"/>
                <a:gd name="connsiteY1257" fmla="*/ 99661 h 1035328"/>
                <a:gd name="connsiteX1258" fmla="*/ 204314 w 532194"/>
                <a:gd name="connsiteY1258" fmla="*/ 99661 h 1035328"/>
                <a:gd name="connsiteX1259" fmla="*/ 204280 w 532194"/>
                <a:gd name="connsiteY1259" fmla="*/ 99661 h 1035328"/>
                <a:gd name="connsiteX1260" fmla="*/ 202527 w 532194"/>
                <a:gd name="connsiteY1260" fmla="*/ 94541 h 1035328"/>
                <a:gd name="connsiteX1261" fmla="*/ 200960 w 532194"/>
                <a:gd name="connsiteY1261" fmla="*/ 90793 h 1035328"/>
                <a:gd name="connsiteX1262" fmla="*/ 199578 w 532194"/>
                <a:gd name="connsiteY1262" fmla="*/ 85567 h 1035328"/>
                <a:gd name="connsiteX1263" fmla="*/ 198299 w 532194"/>
                <a:gd name="connsiteY1263" fmla="*/ 80286 h 1035328"/>
                <a:gd name="connsiteX1264" fmla="*/ 196662 w 532194"/>
                <a:gd name="connsiteY1264" fmla="*/ 70429 h 1035328"/>
                <a:gd name="connsiteX1265" fmla="*/ 198087 w 532194"/>
                <a:gd name="connsiteY1265" fmla="*/ 61151 h 1035328"/>
                <a:gd name="connsiteX1266" fmla="*/ 199309 w 532194"/>
                <a:gd name="connsiteY1266" fmla="*/ 56657 h 1035328"/>
                <a:gd name="connsiteX1267" fmla="*/ 200574 w 532194"/>
                <a:gd name="connsiteY1267" fmla="*/ 51250 h 1035328"/>
                <a:gd name="connsiteX1268" fmla="*/ 201486 w 532194"/>
                <a:gd name="connsiteY1268" fmla="*/ 46352 h 1035328"/>
                <a:gd name="connsiteX1269" fmla="*/ 203682 w 532194"/>
                <a:gd name="connsiteY1269" fmla="*/ 37779 h 1035328"/>
                <a:gd name="connsiteX1270" fmla="*/ 205125 w 532194"/>
                <a:gd name="connsiteY1270" fmla="*/ 34760 h 1035328"/>
                <a:gd name="connsiteX1271" fmla="*/ 206665 w 532194"/>
                <a:gd name="connsiteY1271" fmla="*/ 31433 h 1035328"/>
                <a:gd name="connsiteX1272" fmla="*/ 207705 w 532194"/>
                <a:gd name="connsiteY1272" fmla="*/ 28826 h 1035328"/>
                <a:gd name="connsiteX1273" fmla="*/ 208446 w 532194"/>
                <a:gd name="connsiteY1273" fmla="*/ 26833 h 1035328"/>
                <a:gd name="connsiteX1274" fmla="*/ 208894 w 532194"/>
                <a:gd name="connsiteY1274" fmla="*/ 25912 h 1035328"/>
                <a:gd name="connsiteX1275" fmla="*/ 209892 w 532194"/>
                <a:gd name="connsiteY1275" fmla="*/ 24016 h 1035328"/>
                <a:gd name="connsiteX1276" fmla="*/ 210888 w 532194"/>
                <a:gd name="connsiteY1276" fmla="*/ 22123 h 1035328"/>
                <a:gd name="connsiteX1277" fmla="*/ 212136 w 532194"/>
                <a:gd name="connsiteY1277" fmla="*/ 19870 h 1035328"/>
                <a:gd name="connsiteX1278" fmla="*/ 213388 w 532194"/>
                <a:gd name="connsiteY1278" fmla="*/ 18123 h 1035328"/>
                <a:gd name="connsiteX1279" fmla="*/ 213893 w 532194"/>
                <a:gd name="connsiteY1279" fmla="*/ 17612 h 1035328"/>
                <a:gd name="connsiteX1280" fmla="*/ 214390 w 532194"/>
                <a:gd name="connsiteY1280" fmla="*/ 16640 h 1035328"/>
                <a:gd name="connsiteX1281" fmla="*/ 218309 w 532194"/>
                <a:gd name="connsiteY1281" fmla="*/ 11964 h 1035328"/>
                <a:gd name="connsiteX1282" fmla="*/ 218911 w 532194"/>
                <a:gd name="connsiteY1282" fmla="*/ 11192 h 1035328"/>
                <a:gd name="connsiteX1283" fmla="*/ 220270 w 532194"/>
                <a:gd name="connsiteY1283" fmla="*/ 9855 h 1035328"/>
                <a:gd name="connsiteX1284" fmla="*/ 226151 w 532194"/>
                <a:gd name="connsiteY1284" fmla="*/ 3122 h 1035328"/>
                <a:gd name="connsiteX1285" fmla="*/ 228520 w 532194"/>
                <a:gd name="connsiteY1285" fmla="*/ 957 h 1035328"/>
                <a:gd name="connsiteX1286" fmla="*/ 231854 w 532194"/>
                <a:gd name="connsiteY1286" fmla="*/ 770 h 1035328"/>
                <a:gd name="connsiteX1287" fmla="*/ 235187 w 532194"/>
                <a:gd name="connsiteY1287" fmla="*/ 887 h 1035328"/>
                <a:gd name="connsiteX1288" fmla="*/ 240698 w 532194"/>
                <a:gd name="connsiteY1288" fmla="*/ 2148 h 1035328"/>
                <a:gd name="connsiteX1289" fmla="*/ 242198 w 532194"/>
                <a:gd name="connsiteY1289" fmla="*/ 2861 h 1035328"/>
                <a:gd name="connsiteX1290" fmla="*/ 245521 w 532194"/>
                <a:gd name="connsiteY1290" fmla="*/ 1127 h 1035328"/>
                <a:gd name="connsiteX1291" fmla="*/ 248216 w 532194"/>
                <a:gd name="connsiteY1291" fmla="*/ 0 h 103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</a:cxnLst>
              <a:rect l="l" t="t" r="r" b="b"/>
              <a:pathLst>
                <a:path w="532194" h="1035328">
                  <a:moveTo>
                    <a:pt x="248216" y="0"/>
                  </a:moveTo>
                  <a:cubicBezTo>
                    <a:pt x="248781" y="0"/>
                    <a:pt x="249504" y="59"/>
                    <a:pt x="250498" y="156"/>
                  </a:cubicBezTo>
                  <a:cubicBezTo>
                    <a:pt x="252434" y="287"/>
                    <a:pt x="254320" y="571"/>
                    <a:pt x="254730" y="720"/>
                  </a:cubicBezTo>
                  <a:cubicBezTo>
                    <a:pt x="255138" y="870"/>
                    <a:pt x="255449" y="1425"/>
                    <a:pt x="255455" y="1935"/>
                  </a:cubicBezTo>
                  <a:cubicBezTo>
                    <a:pt x="255462" y="2546"/>
                    <a:pt x="255925" y="2996"/>
                    <a:pt x="256893" y="3137"/>
                  </a:cubicBezTo>
                  <a:cubicBezTo>
                    <a:pt x="257659" y="3334"/>
                    <a:pt x="259242" y="3874"/>
                    <a:pt x="260470" y="4422"/>
                  </a:cubicBezTo>
                  <a:cubicBezTo>
                    <a:pt x="261800" y="5018"/>
                    <a:pt x="263076" y="5308"/>
                    <a:pt x="264221" y="5308"/>
                  </a:cubicBezTo>
                  <a:cubicBezTo>
                    <a:pt x="265366" y="5308"/>
                    <a:pt x="266381" y="5018"/>
                    <a:pt x="267188" y="4447"/>
                  </a:cubicBezTo>
                  <a:cubicBezTo>
                    <a:pt x="268051" y="3830"/>
                    <a:pt x="270088" y="3479"/>
                    <a:pt x="271751" y="3479"/>
                  </a:cubicBezTo>
                  <a:cubicBezTo>
                    <a:pt x="273009" y="3479"/>
                    <a:pt x="274051" y="3681"/>
                    <a:pt x="274209" y="4117"/>
                  </a:cubicBezTo>
                  <a:cubicBezTo>
                    <a:pt x="274521" y="5121"/>
                    <a:pt x="277127" y="6197"/>
                    <a:pt x="279300" y="6197"/>
                  </a:cubicBezTo>
                  <a:cubicBezTo>
                    <a:pt x="279325" y="6197"/>
                    <a:pt x="279349" y="6197"/>
                    <a:pt x="279372" y="6197"/>
                  </a:cubicBezTo>
                  <a:cubicBezTo>
                    <a:pt x="279403" y="6197"/>
                    <a:pt x="279434" y="6197"/>
                    <a:pt x="279464" y="6197"/>
                  </a:cubicBezTo>
                  <a:cubicBezTo>
                    <a:pt x="280841" y="6197"/>
                    <a:pt x="281838" y="6546"/>
                    <a:pt x="282745" y="7382"/>
                  </a:cubicBezTo>
                  <a:cubicBezTo>
                    <a:pt x="283619" y="8187"/>
                    <a:pt x="285152" y="8781"/>
                    <a:pt x="287192" y="9115"/>
                  </a:cubicBezTo>
                  <a:cubicBezTo>
                    <a:pt x="288925" y="9402"/>
                    <a:pt x="290561" y="9992"/>
                    <a:pt x="290870" y="10446"/>
                  </a:cubicBezTo>
                  <a:cubicBezTo>
                    <a:pt x="291232" y="10902"/>
                    <a:pt x="292510" y="11343"/>
                    <a:pt x="293835" y="11484"/>
                  </a:cubicBezTo>
                  <a:lnTo>
                    <a:pt x="296229" y="11713"/>
                  </a:lnTo>
                  <a:lnTo>
                    <a:pt x="296578" y="15630"/>
                  </a:lnTo>
                  <a:cubicBezTo>
                    <a:pt x="297040" y="20552"/>
                    <a:pt x="297363" y="22281"/>
                    <a:pt x="297922" y="22281"/>
                  </a:cubicBezTo>
                  <a:cubicBezTo>
                    <a:pt x="297923" y="22281"/>
                    <a:pt x="297925" y="22281"/>
                    <a:pt x="297925" y="22281"/>
                  </a:cubicBezTo>
                  <a:cubicBezTo>
                    <a:pt x="297926" y="22281"/>
                    <a:pt x="297927" y="22281"/>
                    <a:pt x="297927" y="22281"/>
                  </a:cubicBezTo>
                  <a:cubicBezTo>
                    <a:pt x="298182" y="22281"/>
                    <a:pt x="298493" y="22939"/>
                    <a:pt x="298706" y="23800"/>
                  </a:cubicBezTo>
                  <a:cubicBezTo>
                    <a:pt x="298918" y="24610"/>
                    <a:pt x="299280" y="25318"/>
                    <a:pt x="299485" y="25318"/>
                  </a:cubicBezTo>
                  <a:cubicBezTo>
                    <a:pt x="299485" y="25318"/>
                    <a:pt x="299485" y="25318"/>
                    <a:pt x="299485" y="25318"/>
                  </a:cubicBezTo>
                  <a:cubicBezTo>
                    <a:pt x="299486" y="25318"/>
                    <a:pt x="299487" y="25318"/>
                    <a:pt x="299487" y="25318"/>
                  </a:cubicBezTo>
                  <a:cubicBezTo>
                    <a:pt x="299741" y="25318"/>
                    <a:pt x="300105" y="26075"/>
                    <a:pt x="300268" y="26989"/>
                  </a:cubicBezTo>
                  <a:cubicBezTo>
                    <a:pt x="300535" y="28156"/>
                    <a:pt x="301051" y="28815"/>
                    <a:pt x="302074" y="29259"/>
                  </a:cubicBezTo>
                  <a:cubicBezTo>
                    <a:pt x="302995" y="29706"/>
                    <a:pt x="303767" y="30514"/>
                    <a:pt x="304136" y="31629"/>
                  </a:cubicBezTo>
                  <a:cubicBezTo>
                    <a:pt x="304452" y="32592"/>
                    <a:pt x="304970" y="33403"/>
                    <a:pt x="305225" y="33501"/>
                  </a:cubicBezTo>
                  <a:cubicBezTo>
                    <a:pt x="305532" y="33598"/>
                    <a:pt x="305901" y="34715"/>
                    <a:pt x="306067" y="35933"/>
                  </a:cubicBezTo>
                  <a:cubicBezTo>
                    <a:pt x="306233" y="37206"/>
                    <a:pt x="306809" y="38624"/>
                    <a:pt x="307324" y="39128"/>
                  </a:cubicBezTo>
                  <a:cubicBezTo>
                    <a:pt x="307889" y="39628"/>
                    <a:pt x="308304" y="40336"/>
                    <a:pt x="308308" y="40746"/>
                  </a:cubicBezTo>
                  <a:cubicBezTo>
                    <a:pt x="308314" y="41150"/>
                    <a:pt x="308519" y="41503"/>
                    <a:pt x="308723" y="41503"/>
                  </a:cubicBezTo>
                  <a:cubicBezTo>
                    <a:pt x="308723" y="41503"/>
                    <a:pt x="308724" y="41503"/>
                    <a:pt x="308724" y="41503"/>
                  </a:cubicBezTo>
                  <a:cubicBezTo>
                    <a:pt x="308724" y="41503"/>
                    <a:pt x="308724" y="41503"/>
                    <a:pt x="308724" y="41503"/>
                  </a:cubicBezTo>
                  <a:cubicBezTo>
                    <a:pt x="308979" y="41503"/>
                    <a:pt x="309375" y="45111"/>
                    <a:pt x="309625" y="49483"/>
                  </a:cubicBezTo>
                  <a:cubicBezTo>
                    <a:pt x="309891" y="55080"/>
                    <a:pt x="310225" y="57672"/>
                    <a:pt x="310687" y="58023"/>
                  </a:cubicBezTo>
                  <a:cubicBezTo>
                    <a:pt x="312741" y="59580"/>
                    <a:pt x="313039" y="72708"/>
                    <a:pt x="311074" y="74613"/>
                  </a:cubicBezTo>
                  <a:cubicBezTo>
                    <a:pt x="309562" y="76002"/>
                    <a:pt x="309667" y="80787"/>
                    <a:pt x="311209" y="82194"/>
                  </a:cubicBezTo>
                  <a:cubicBezTo>
                    <a:pt x="311826" y="82747"/>
                    <a:pt x="312345" y="83607"/>
                    <a:pt x="312349" y="84013"/>
                  </a:cubicBezTo>
                  <a:cubicBezTo>
                    <a:pt x="312353" y="84420"/>
                    <a:pt x="313177" y="85125"/>
                    <a:pt x="314148" y="85524"/>
                  </a:cubicBezTo>
                  <a:cubicBezTo>
                    <a:pt x="315324" y="85968"/>
                    <a:pt x="315941" y="86570"/>
                    <a:pt x="315948" y="87232"/>
                  </a:cubicBezTo>
                  <a:cubicBezTo>
                    <a:pt x="315955" y="87793"/>
                    <a:pt x="316420" y="88449"/>
                    <a:pt x="316982" y="88748"/>
                  </a:cubicBezTo>
                  <a:cubicBezTo>
                    <a:pt x="317648" y="89096"/>
                    <a:pt x="318011" y="89804"/>
                    <a:pt x="318022" y="90772"/>
                  </a:cubicBezTo>
                  <a:cubicBezTo>
                    <a:pt x="318030" y="91533"/>
                    <a:pt x="318293" y="92294"/>
                    <a:pt x="318600" y="92393"/>
                  </a:cubicBezTo>
                  <a:cubicBezTo>
                    <a:pt x="319520" y="92689"/>
                    <a:pt x="319901" y="99556"/>
                    <a:pt x="319045" y="100480"/>
                  </a:cubicBezTo>
                  <a:cubicBezTo>
                    <a:pt x="318643" y="100893"/>
                    <a:pt x="318193" y="101610"/>
                    <a:pt x="317994" y="102072"/>
                  </a:cubicBezTo>
                  <a:cubicBezTo>
                    <a:pt x="317748" y="102737"/>
                    <a:pt x="317089" y="102997"/>
                    <a:pt x="315461" y="103017"/>
                  </a:cubicBezTo>
                  <a:cubicBezTo>
                    <a:pt x="313883" y="103034"/>
                    <a:pt x="312868" y="103351"/>
                    <a:pt x="311961" y="104173"/>
                  </a:cubicBezTo>
                  <a:cubicBezTo>
                    <a:pt x="310852" y="105203"/>
                    <a:pt x="310656" y="105867"/>
                    <a:pt x="310444" y="109685"/>
                  </a:cubicBezTo>
                  <a:cubicBezTo>
                    <a:pt x="310318" y="112078"/>
                    <a:pt x="309983" y="114069"/>
                    <a:pt x="309679" y="114173"/>
                  </a:cubicBezTo>
                  <a:cubicBezTo>
                    <a:pt x="309375" y="114279"/>
                    <a:pt x="309126" y="114791"/>
                    <a:pt x="309131" y="115248"/>
                  </a:cubicBezTo>
                  <a:cubicBezTo>
                    <a:pt x="309137" y="115757"/>
                    <a:pt x="308740" y="116678"/>
                    <a:pt x="308237" y="117243"/>
                  </a:cubicBezTo>
                  <a:cubicBezTo>
                    <a:pt x="307433" y="118167"/>
                    <a:pt x="307245" y="119595"/>
                    <a:pt x="307052" y="125096"/>
                  </a:cubicBezTo>
                  <a:cubicBezTo>
                    <a:pt x="306892" y="128967"/>
                    <a:pt x="306567" y="131919"/>
                    <a:pt x="306263" y="132025"/>
                  </a:cubicBezTo>
                  <a:cubicBezTo>
                    <a:pt x="306009" y="132129"/>
                    <a:pt x="305763" y="132793"/>
                    <a:pt x="305771" y="133557"/>
                  </a:cubicBezTo>
                  <a:cubicBezTo>
                    <a:pt x="305779" y="134269"/>
                    <a:pt x="305546" y="136258"/>
                    <a:pt x="305259" y="137990"/>
                  </a:cubicBezTo>
                  <a:cubicBezTo>
                    <a:pt x="304831" y="140644"/>
                    <a:pt x="304532" y="141255"/>
                    <a:pt x="303269" y="142033"/>
                  </a:cubicBezTo>
                  <a:cubicBezTo>
                    <a:pt x="302459" y="142502"/>
                    <a:pt x="301806" y="143221"/>
                    <a:pt x="301810" y="143628"/>
                  </a:cubicBezTo>
                  <a:cubicBezTo>
                    <a:pt x="301820" y="144441"/>
                    <a:pt x="300398" y="144713"/>
                    <a:pt x="294855" y="145182"/>
                  </a:cubicBezTo>
                  <a:cubicBezTo>
                    <a:pt x="292719" y="145357"/>
                    <a:pt x="290281" y="145892"/>
                    <a:pt x="288814" y="146571"/>
                  </a:cubicBezTo>
                  <a:cubicBezTo>
                    <a:pt x="287092" y="147405"/>
                    <a:pt x="285010" y="147835"/>
                    <a:pt x="281399" y="148078"/>
                  </a:cubicBezTo>
                  <a:cubicBezTo>
                    <a:pt x="277483" y="148327"/>
                    <a:pt x="276214" y="148593"/>
                    <a:pt x="275763" y="149261"/>
                  </a:cubicBezTo>
                  <a:cubicBezTo>
                    <a:pt x="275411" y="149722"/>
                    <a:pt x="274504" y="150445"/>
                    <a:pt x="273644" y="150864"/>
                  </a:cubicBezTo>
                  <a:cubicBezTo>
                    <a:pt x="272124" y="151590"/>
                    <a:pt x="272124" y="151642"/>
                    <a:pt x="272172" y="155864"/>
                  </a:cubicBezTo>
                  <a:cubicBezTo>
                    <a:pt x="272206" y="159124"/>
                    <a:pt x="272423" y="160189"/>
                    <a:pt x="273039" y="160643"/>
                  </a:cubicBezTo>
                  <a:cubicBezTo>
                    <a:pt x="273501" y="160994"/>
                    <a:pt x="274023" y="162108"/>
                    <a:pt x="274238" y="163226"/>
                  </a:cubicBezTo>
                  <a:cubicBezTo>
                    <a:pt x="274614" y="165104"/>
                    <a:pt x="274926" y="165610"/>
                    <a:pt x="276729" y="167574"/>
                  </a:cubicBezTo>
                  <a:cubicBezTo>
                    <a:pt x="277192" y="168079"/>
                    <a:pt x="277662" y="169040"/>
                    <a:pt x="277770" y="169700"/>
                  </a:cubicBezTo>
                  <a:cubicBezTo>
                    <a:pt x="277881" y="170412"/>
                    <a:pt x="278550" y="171170"/>
                    <a:pt x="279523" y="171666"/>
                  </a:cubicBezTo>
                  <a:cubicBezTo>
                    <a:pt x="280393" y="172065"/>
                    <a:pt x="281726" y="173015"/>
                    <a:pt x="282397" y="173773"/>
                  </a:cubicBezTo>
                  <a:cubicBezTo>
                    <a:pt x="283114" y="174522"/>
                    <a:pt x="283982" y="175122"/>
                    <a:pt x="284341" y="175122"/>
                  </a:cubicBezTo>
                  <a:cubicBezTo>
                    <a:pt x="284342" y="175122"/>
                    <a:pt x="284343" y="175122"/>
                    <a:pt x="284345" y="175122"/>
                  </a:cubicBezTo>
                  <a:cubicBezTo>
                    <a:pt x="284345" y="175122"/>
                    <a:pt x="284345" y="175122"/>
                    <a:pt x="284346" y="175122"/>
                  </a:cubicBezTo>
                  <a:cubicBezTo>
                    <a:pt x="284963" y="175122"/>
                    <a:pt x="289483" y="179546"/>
                    <a:pt x="289489" y="180105"/>
                  </a:cubicBezTo>
                  <a:cubicBezTo>
                    <a:pt x="289490" y="180256"/>
                    <a:pt x="290210" y="180860"/>
                    <a:pt x="291031" y="181410"/>
                  </a:cubicBezTo>
                  <a:cubicBezTo>
                    <a:pt x="291851" y="181963"/>
                    <a:pt x="292573" y="182820"/>
                    <a:pt x="292578" y="183276"/>
                  </a:cubicBezTo>
                  <a:cubicBezTo>
                    <a:pt x="292583" y="183735"/>
                    <a:pt x="293154" y="184748"/>
                    <a:pt x="293876" y="185503"/>
                  </a:cubicBezTo>
                  <a:cubicBezTo>
                    <a:pt x="294596" y="186258"/>
                    <a:pt x="295167" y="187168"/>
                    <a:pt x="295170" y="187525"/>
                  </a:cubicBezTo>
                  <a:cubicBezTo>
                    <a:pt x="295175" y="187932"/>
                    <a:pt x="295431" y="188233"/>
                    <a:pt x="295684" y="188233"/>
                  </a:cubicBezTo>
                  <a:cubicBezTo>
                    <a:pt x="295685" y="188233"/>
                    <a:pt x="295686" y="188233"/>
                    <a:pt x="295686" y="188233"/>
                  </a:cubicBezTo>
                  <a:cubicBezTo>
                    <a:pt x="295689" y="188233"/>
                    <a:pt x="295689" y="188233"/>
                    <a:pt x="295690" y="188233"/>
                  </a:cubicBezTo>
                  <a:cubicBezTo>
                    <a:pt x="295995" y="188233"/>
                    <a:pt x="296203" y="188788"/>
                    <a:pt x="296210" y="189447"/>
                  </a:cubicBezTo>
                  <a:cubicBezTo>
                    <a:pt x="296229" y="191171"/>
                    <a:pt x="296746" y="192282"/>
                    <a:pt x="297505" y="192282"/>
                  </a:cubicBezTo>
                  <a:cubicBezTo>
                    <a:pt x="297507" y="192282"/>
                    <a:pt x="297511" y="192282"/>
                    <a:pt x="297513" y="192282"/>
                  </a:cubicBezTo>
                  <a:cubicBezTo>
                    <a:pt x="297514" y="192282"/>
                    <a:pt x="297515" y="192282"/>
                    <a:pt x="297517" y="192282"/>
                  </a:cubicBezTo>
                  <a:cubicBezTo>
                    <a:pt x="297922" y="192282"/>
                    <a:pt x="298290" y="193400"/>
                    <a:pt x="298514" y="195275"/>
                  </a:cubicBezTo>
                  <a:cubicBezTo>
                    <a:pt x="298737" y="197104"/>
                    <a:pt x="299264" y="198679"/>
                    <a:pt x="299883" y="199383"/>
                  </a:cubicBezTo>
                  <a:cubicBezTo>
                    <a:pt x="300449" y="200039"/>
                    <a:pt x="300916" y="200849"/>
                    <a:pt x="300921" y="201203"/>
                  </a:cubicBezTo>
                  <a:cubicBezTo>
                    <a:pt x="300924" y="201560"/>
                    <a:pt x="301131" y="201914"/>
                    <a:pt x="301387" y="202013"/>
                  </a:cubicBezTo>
                  <a:cubicBezTo>
                    <a:pt x="301643" y="202061"/>
                    <a:pt x="302134" y="205110"/>
                    <a:pt x="302429" y="208720"/>
                  </a:cubicBezTo>
                  <a:cubicBezTo>
                    <a:pt x="302774" y="212330"/>
                    <a:pt x="303215" y="215379"/>
                    <a:pt x="303522" y="215581"/>
                  </a:cubicBezTo>
                  <a:cubicBezTo>
                    <a:pt x="304137" y="215979"/>
                    <a:pt x="305021" y="231492"/>
                    <a:pt x="304601" y="234909"/>
                  </a:cubicBezTo>
                  <a:cubicBezTo>
                    <a:pt x="304415" y="236489"/>
                    <a:pt x="304018" y="237510"/>
                    <a:pt x="303613" y="237516"/>
                  </a:cubicBezTo>
                  <a:cubicBezTo>
                    <a:pt x="303256" y="237519"/>
                    <a:pt x="302859" y="238540"/>
                    <a:pt x="302726" y="240173"/>
                  </a:cubicBezTo>
                  <a:cubicBezTo>
                    <a:pt x="302538" y="241598"/>
                    <a:pt x="302196" y="242926"/>
                    <a:pt x="301943" y="243081"/>
                  </a:cubicBezTo>
                  <a:cubicBezTo>
                    <a:pt x="301691" y="243289"/>
                    <a:pt x="301292" y="244055"/>
                    <a:pt x="301148" y="244822"/>
                  </a:cubicBezTo>
                  <a:cubicBezTo>
                    <a:pt x="300954" y="245586"/>
                    <a:pt x="300604" y="246200"/>
                    <a:pt x="300349" y="246202"/>
                  </a:cubicBezTo>
                  <a:cubicBezTo>
                    <a:pt x="300094" y="246206"/>
                    <a:pt x="299897" y="246768"/>
                    <a:pt x="299905" y="247481"/>
                  </a:cubicBezTo>
                  <a:cubicBezTo>
                    <a:pt x="299913" y="248193"/>
                    <a:pt x="300122" y="248749"/>
                    <a:pt x="300426" y="248749"/>
                  </a:cubicBezTo>
                  <a:cubicBezTo>
                    <a:pt x="300426" y="248749"/>
                    <a:pt x="300428" y="248749"/>
                    <a:pt x="300428" y="248749"/>
                  </a:cubicBezTo>
                  <a:cubicBezTo>
                    <a:pt x="300429" y="248749"/>
                    <a:pt x="300429" y="248749"/>
                    <a:pt x="300429" y="248749"/>
                  </a:cubicBezTo>
                  <a:cubicBezTo>
                    <a:pt x="300684" y="248749"/>
                    <a:pt x="301100" y="249658"/>
                    <a:pt x="301265" y="250777"/>
                  </a:cubicBezTo>
                  <a:cubicBezTo>
                    <a:pt x="301480" y="251890"/>
                    <a:pt x="301795" y="252801"/>
                    <a:pt x="302050" y="252801"/>
                  </a:cubicBezTo>
                  <a:cubicBezTo>
                    <a:pt x="302050" y="252801"/>
                    <a:pt x="302051" y="252801"/>
                    <a:pt x="302051" y="252801"/>
                  </a:cubicBezTo>
                  <a:cubicBezTo>
                    <a:pt x="302051" y="252801"/>
                    <a:pt x="302051" y="252801"/>
                    <a:pt x="302051" y="252801"/>
                  </a:cubicBezTo>
                  <a:cubicBezTo>
                    <a:pt x="302306" y="252801"/>
                    <a:pt x="302544" y="256004"/>
                    <a:pt x="302587" y="259923"/>
                  </a:cubicBezTo>
                  <a:cubicBezTo>
                    <a:pt x="302630" y="263840"/>
                    <a:pt x="302463" y="267047"/>
                    <a:pt x="302208" y="267050"/>
                  </a:cubicBezTo>
                  <a:cubicBezTo>
                    <a:pt x="301953" y="267052"/>
                    <a:pt x="301606" y="267822"/>
                    <a:pt x="301464" y="268791"/>
                  </a:cubicBezTo>
                  <a:cubicBezTo>
                    <a:pt x="301271" y="269759"/>
                    <a:pt x="300873" y="270628"/>
                    <a:pt x="300570" y="270733"/>
                  </a:cubicBezTo>
                  <a:cubicBezTo>
                    <a:pt x="299911" y="270996"/>
                    <a:pt x="299241" y="274923"/>
                    <a:pt x="299283" y="278636"/>
                  </a:cubicBezTo>
                  <a:cubicBezTo>
                    <a:pt x="299248" y="280114"/>
                    <a:pt x="299057" y="281336"/>
                    <a:pt x="298753" y="281342"/>
                  </a:cubicBezTo>
                  <a:cubicBezTo>
                    <a:pt x="298040" y="281348"/>
                    <a:pt x="297264" y="284819"/>
                    <a:pt x="297298" y="287821"/>
                  </a:cubicBezTo>
                  <a:cubicBezTo>
                    <a:pt x="297314" y="289297"/>
                    <a:pt x="297124" y="290521"/>
                    <a:pt x="296869" y="290524"/>
                  </a:cubicBezTo>
                  <a:cubicBezTo>
                    <a:pt x="296665" y="290526"/>
                    <a:pt x="296322" y="291700"/>
                    <a:pt x="296185" y="293177"/>
                  </a:cubicBezTo>
                  <a:cubicBezTo>
                    <a:pt x="295998" y="294605"/>
                    <a:pt x="295707" y="295931"/>
                    <a:pt x="295455" y="296089"/>
                  </a:cubicBezTo>
                  <a:cubicBezTo>
                    <a:pt x="294393" y="296812"/>
                    <a:pt x="293873" y="300278"/>
                    <a:pt x="293933" y="305876"/>
                  </a:cubicBezTo>
                  <a:cubicBezTo>
                    <a:pt x="293970" y="309132"/>
                    <a:pt x="293797" y="311936"/>
                    <a:pt x="293545" y="312038"/>
                  </a:cubicBezTo>
                  <a:cubicBezTo>
                    <a:pt x="292985" y="312198"/>
                    <a:pt x="292031" y="317857"/>
                    <a:pt x="292062" y="320707"/>
                  </a:cubicBezTo>
                  <a:cubicBezTo>
                    <a:pt x="292074" y="321775"/>
                    <a:pt x="291880" y="322644"/>
                    <a:pt x="291574" y="322647"/>
                  </a:cubicBezTo>
                  <a:cubicBezTo>
                    <a:pt x="291269" y="322650"/>
                    <a:pt x="291094" y="325248"/>
                    <a:pt x="291141" y="329473"/>
                  </a:cubicBezTo>
                  <a:cubicBezTo>
                    <a:pt x="291230" y="337563"/>
                    <a:pt x="290861" y="340978"/>
                    <a:pt x="289945" y="340990"/>
                  </a:cubicBezTo>
                  <a:cubicBezTo>
                    <a:pt x="289487" y="340995"/>
                    <a:pt x="289194" y="342066"/>
                    <a:pt x="288961" y="344052"/>
                  </a:cubicBezTo>
                  <a:cubicBezTo>
                    <a:pt x="288776" y="345735"/>
                    <a:pt x="288485" y="347110"/>
                    <a:pt x="288231" y="347113"/>
                  </a:cubicBezTo>
                  <a:cubicBezTo>
                    <a:pt x="288026" y="347116"/>
                    <a:pt x="287676" y="347628"/>
                    <a:pt x="287480" y="348243"/>
                  </a:cubicBezTo>
                  <a:cubicBezTo>
                    <a:pt x="287283" y="348907"/>
                    <a:pt x="286935" y="349571"/>
                    <a:pt x="286682" y="349726"/>
                  </a:cubicBezTo>
                  <a:cubicBezTo>
                    <a:pt x="285672" y="350398"/>
                    <a:pt x="285406" y="354018"/>
                    <a:pt x="285966" y="358644"/>
                  </a:cubicBezTo>
                  <a:cubicBezTo>
                    <a:pt x="286301" y="361283"/>
                    <a:pt x="286782" y="363416"/>
                    <a:pt x="286986" y="363416"/>
                  </a:cubicBezTo>
                  <a:cubicBezTo>
                    <a:pt x="286986" y="363416"/>
                    <a:pt x="286986" y="363416"/>
                    <a:pt x="286986" y="363416"/>
                  </a:cubicBezTo>
                  <a:cubicBezTo>
                    <a:pt x="286987" y="363416"/>
                    <a:pt x="286987" y="363416"/>
                    <a:pt x="286988" y="363416"/>
                  </a:cubicBezTo>
                  <a:cubicBezTo>
                    <a:pt x="287597" y="363416"/>
                    <a:pt x="287601" y="368398"/>
                    <a:pt x="286993" y="368607"/>
                  </a:cubicBezTo>
                  <a:cubicBezTo>
                    <a:pt x="286739" y="368711"/>
                    <a:pt x="286268" y="372126"/>
                    <a:pt x="285958" y="376255"/>
                  </a:cubicBezTo>
                  <a:cubicBezTo>
                    <a:pt x="285611" y="381756"/>
                    <a:pt x="285278" y="383794"/>
                    <a:pt x="284820" y="383801"/>
                  </a:cubicBezTo>
                  <a:cubicBezTo>
                    <a:pt x="284413" y="383803"/>
                    <a:pt x="284016" y="384774"/>
                    <a:pt x="283830" y="386354"/>
                  </a:cubicBezTo>
                  <a:cubicBezTo>
                    <a:pt x="283642" y="387733"/>
                    <a:pt x="283349" y="388907"/>
                    <a:pt x="283145" y="388907"/>
                  </a:cubicBezTo>
                  <a:cubicBezTo>
                    <a:pt x="282941" y="388909"/>
                    <a:pt x="282669" y="391814"/>
                    <a:pt x="282555" y="395378"/>
                  </a:cubicBezTo>
                  <a:cubicBezTo>
                    <a:pt x="282391" y="398942"/>
                    <a:pt x="282067" y="401950"/>
                    <a:pt x="281866" y="402105"/>
                  </a:cubicBezTo>
                  <a:cubicBezTo>
                    <a:pt x="280957" y="402725"/>
                    <a:pt x="280742" y="406341"/>
                    <a:pt x="280691" y="420084"/>
                  </a:cubicBezTo>
                  <a:lnTo>
                    <a:pt x="280592" y="434184"/>
                  </a:lnTo>
                  <a:lnTo>
                    <a:pt x="281880" y="435544"/>
                  </a:lnTo>
                  <a:cubicBezTo>
                    <a:pt x="282703" y="436451"/>
                    <a:pt x="283173" y="437513"/>
                    <a:pt x="283185" y="438584"/>
                  </a:cubicBezTo>
                  <a:cubicBezTo>
                    <a:pt x="283196" y="439546"/>
                    <a:pt x="283458" y="440308"/>
                    <a:pt x="283712" y="440308"/>
                  </a:cubicBezTo>
                  <a:cubicBezTo>
                    <a:pt x="283713" y="440308"/>
                    <a:pt x="283713" y="440308"/>
                    <a:pt x="283714" y="440308"/>
                  </a:cubicBezTo>
                  <a:cubicBezTo>
                    <a:pt x="283714" y="440308"/>
                    <a:pt x="283715" y="440308"/>
                    <a:pt x="283716" y="440308"/>
                  </a:cubicBezTo>
                  <a:cubicBezTo>
                    <a:pt x="284020" y="440308"/>
                    <a:pt x="284229" y="440916"/>
                    <a:pt x="284237" y="441677"/>
                  </a:cubicBezTo>
                  <a:cubicBezTo>
                    <a:pt x="284259" y="443658"/>
                    <a:pt x="285260" y="446903"/>
                    <a:pt x="285821" y="446903"/>
                  </a:cubicBezTo>
                  <a:cubicBezTo>
                    <a:pt x="285821" y="446903"/>
                    <a:pt x="285822" y="446903"/>
                    <a:pt x="285822" y="446903"/>
                  </a:cubicBezTo>
                  <a:cubicBezTo>
                    <a:pt x="285823" y="446903"/>
                    <a:pt x="285823" y="446903"/>
                    <a:pt x="285824" y="446903"/>
                  </a:cubicBezTo>
                  <a:cubicBezTo>
                    <a:pt x="286128" y="446903"/>
                    <a:pt x="286344" y="448017"/>
                    <a:pt x="286359" y="449390"/>
                  </a:cubicBezTo>
                  <a:cubicBezTo>
                    <a:pt x="286396" y="452798"/>
                    <a:pt x="287493" y="459811"/>
                    <a:pt x="288004" y="460110"/>
                  </a:cubicBezTo>
                  <a:cubicBezTo>
                    <a:pt x="288260" y="460261"/>
                    <a:pt x="288629" y="461377"/>
                    <a:pt x="288845" y="462544"/>
                  </a:cubicBezTo>
                  <a:cubicBezTo>
                    <a:pt x="289171" y="464373"/>
                    <a:pt x="289024" y="464884"/>
                    <a:pt x="288117" y="465760"/>
                  </a:cubicBezTo>
                  <a:cubicBezTo>
                    <a:pt x="287565" y="466324"/>
                    <a:pt x="287063" y="466941"/>
                    <a:pt x="287065" y="467196"/>
                  </a:cubicBezTo>
                  <a:cubicBezTo>
                    <a:pt x="287067" y="467401"/>
                    <a:pt x="286516" y="468220"/>
                    <a:pt x="285813" y="468992"/>
                  </a:cubicBezTo>
                  <a:cubicBezTo>
                    <a:pt x="285108" y="469762"/>
                    <a:pt x="284559" y="470736"/>
                    <a:pt x="284564" y="471143"/>
                  </a:cubicBezTo>
                  <a:cubicBezTo>
                    <a:pt x="284567" y="471500"/>
                    <a:pt x="284369" y="471857"/>
                    <a:pt x="284063" y="471860"/>
                  </a:cubicBezTo>
                  <a:cubicBezTo>
                    <a:pt x="283757" y="471865"/>
                    <a:pt x="283570" y="473291"/>
                    <a:pt x="283589" y="475176"/>
                  </a:cubicBezTo>
                  <a:cubicBezTo>
                    <a:pt x="283610" y="477003"/>
                    <a:pt x="283830" y="478475"/>
                    <a:pt x="284084" y="478475"/>
                  </a:cubicBezTo>
                  <a:cubicBezTo>
                    <a:pt x="284085" y="478475"/>
                    <a:pt x="284085" y="478475"/>
                    <a:pt x="284085" y="478475"/>
                  </a:cubicBezTo>
                  <a:cubicBezTo>
                    <a:pt x="284085" y="478475"/>
                    <a:pt x="284085" y="478475"/>
                    <a:pt x="284085" y="478475"/>
                  </a:cubicBezTo>
                  <a:cubicBezTo>
                    <a:pt x="284288" y="478475"/>
                    <a:pt x="284662" y="480000"/>
                    <a:pt x="284835" y="481879"/>
                  </a:cubicBezTo>
                  <a:cubicBezTo>
                    <a:pt x="285011" y="484015"/>
                    <a:pt x="285384" y="485485"/>
                    <a:pt x="285895" y="485787"/>
                  </a:cubicBezTo>
                  <a:cubicBezTo>
                    <a:pt x="286409" y="486188"/>
                    <a:pt x="286732" y="487812"/>
                    <a:pt x="286923" y="491171"/>
                  </a:cubicBezTo>
                  <a:cubicBezTo>
                    <a:pt x="287340" y="496765"/>
                    <a:pt x="287501" y="497423"/>
                    <a:pt x="289240" y="498268"/>
                  </a:cubicBezTo>
                  <a:cubicBezTo>
                    <a:pt x="290265" y="498820"/>
                    <a:pt x="290474" y="499325"/>
                    <a:pt x="290495" y="501259"/>
                  </a:cubicBezTo>
                  <a:cubicBezTo>
                    <a:pt x="290519" y="503447"/>
                    <a:pt x="290369" y="503705"/>
                    <a:pt x="289001" y="504229"/>
                  </a:cubicBezTo>
                  <a:cubicBezTo>
                    <a:pt x="287733" y="504699"/>
                    <a:pt x="287485" y="505110"/>
                    <a:pt x="287500" y="506534"/>
                  </a:cubicBezTo>
                  <a:cubicBezTo>
                    <a:pt x="287515" y="507910"/>
                    <a:pt x="287930" y="508618"/>
                    <a:pt x="289317" y="509774"/>
                  </a:cubicBezTo>
                  <a:cubicBezTo>
                    <a:pt x="290293" y="510575"/>
                    <a:pt x="291117" y="511482"/>
                    <a:pt x="291122" y="511839"/>
                  </a:cubicBezTo>
                  <a:cubicBezTo>
                    <a:pt x="291129" y="512500"/>
                    <a:pt x="291894" y="512643"/>
                    <a:pt x="298925" y="513331"/>
                  </a:cubicBezTo>
                  <a:cubicBezTo>
                    <a:pt x="301931" y="513604"/>
                    <a:pt x="303615" y="513993"/>
                    <a:pt x="304029" y="514549"/>
                  </a:cubicBezTo>
                  <a:cubicBezTo>
                    <a:pt x="304389" y="515002"/>
                    <a:pt x="305618" y="515599"/>
                    <a:pt x="306792" y="515892"/>
                  </a:cubicBezTo>
                  <a:cubicBezTo>
                    <a:pt x="308986" y="516427"/>
                    <a:pt x="311551" y="518279"/>
                    <a:pt x="311562" y="519350"/>
                  </a:cubicBezTo>
                  <a:cubicBezTo>
                    <a:pt x="311566" y="519651"/>
                    <a:pt x="311868" y="519900"/>
                    <a:pt x="312270" y="519900"/>
                  </a:cubicBezTo>
                  <a:cubicBezTo>
                    <a:pt x="312274" y="519900"/>
                    <a:pt x="312277" y="519900"/>
                    <a:pt x="312281" y="519900"/>
                  </a:cubicBezTo>
                  <a:cubicBezTo>
                    <a:pt x="312282" y="519900"/>
                    <a:pt x="312284" y="519900"/>
                    <a:pt x="312287" y="519900"/>
                  </a:cubicBezTo>
                  <a:cubicBezTo>
                    <a:pt x="312692" y="519900"/>
                    <a:pt x="313203" y="520403"/>
                    <a:pt x="313413" y="521009"/>
                  </a:cubicBezTo>
                  <a:cubicBezTo>
                    <a:pt x="313624" y="521667"/>
                    <a:pt x="314039" y="522325"/>
                    <a:pt x="314346" y="522524"/>
                  </a:cubicBezTo>
                  <a:cubicBezTo>
                    <a:pt x="315012" y="522975"/>
                    <a:pt x="315097" y="544352"/>
                    <a:pt x="314440" y="544817"/>
                  </a:cubicBezTo>
                  <a:cubicBezTo>
                    <a:pt x="314188" y="544971"/>
                    <a:pt x="313897" y="546349"/>
                    <a:pt x="313812" y="547877"/>
                  </a:cubicBezTo>
                  <a:cubicBezTo>
                    <a:pt x="313676" y="549407"/>
                    <a:pt x="313284" y="550735"/>
                    <a:pt x="312981" y="550841"/>
                  </a:cubicBezTo>
                  <a:cubicBezTo>
                    <a:pt x="312067" y="551154"/>
                    <a:pt x="312362" y="564077"/>
                    <a:pt x="313339" y="564982"/>
                  </a:cubicBezTo>
                  <a:cubicBezTo>
                    <a:pt x="313752" y="565435"/>
                    <a:pt x="314120" y="566553"/>
                    <a:pt x="314131" y="567518"/>
                  </a:cubicBezTo>
                  <a:cubicBezTo>
                    <a:pt x="314142" y="568484"/>
                    <a:pt x="314353" y="569244"/>
                    <a:pt x="314606" y="569244"/>
                  </a:cubicBezTo>
                  <a:cubicBezTo>
                    <a:pt x="314607" y="569244"/>
                    <a:pt x="314607" y="569244"/>
                    <a:pt x="314607" y="569244"/>
                  </a:cubicBezTo>
                  <a:cubicBezTo>
                    <a:pt x="314609" y="569244"/>
                    <a:pt x="314609" y="569244"/>
                    <a:pt x="314610" y="569244"/>
                  </a:cubicBezTo>
                  <a:cubicBezTo>
                    <a:pt x="314863" y="569244"/>
                    <a:pt x="315233" y="570512"/>
                    <a:pt x="315454" y="572036"/>
                  </a:cubicBezTo>
                  <a:cubicBezTo>
                    <a:pt x="315675" y="573709"/>
                    <a:pt x="316043" y="574824"/>
                    <a:pt x="316449" y="574824"/>
                  </a:cubicBezTo>
                  <a:cubicBezTo>
                    <a:pt x="316449" y="574824"/>
                    <a:pt x="316450" y="574824"/>
                    <a:pt x="316451" y="574824"/>
                  </a:cubicBezTo>
                  <a:cubicBezTo>
                    <a:pt x="316451" y="574824"/>
                    <a:pt x="316453" y="574824"/>
                    <a:pt x="316453" y="574824"/>
                  </a:cubicBezTo>
                  <a:cubicBezTo>
                    <a:pt x="316860" y="574824"/>
                    <a:pt x="317284" y="576395"/>
                    <a:pt x="317671" y="579239"/>
                  </a:cubicBezTo>
                  <a:cubicBezTo>
                    <a:pt x="318004" y="581680"/>
                    <a:pt x="318536" y="583760"/>
                    <a:pt x="318842" y="583860"/>
                  </a:cubicBezTo>
                  <a:cubicBezTo>
                    <a:pt x="319149" y="583959"/>
                    <a:pt x="319407" y="584362"/>
                    <a:pt x="319412" y="584719"/>
                  </a:cubicBezTo>
                  <a:cubicBezTo>
                    <a:pt x="319415" y="585126"/>
                    <a:pt x="319728" y="585732"/>
                    <a:pt x="320088" y="586086"/>
                  </a:cubicBezTo>
                  <a:cubicBezTo>
                    <a:pt x="320449" y="586436"/>
                    <a:pt x="321033" y="588570"/>
                    <a:pt x="321362" y="590752"/>
                  </a:cubicBezTo>
                  <a:cubicBezTo>
                    <a:pt x="321799" y="593448"/>
                    <a:pt x="322273" y="594916"/>
                    <a:pt x="322785" y="595217"/>
                  </a:cubicBezTo>
                  <a:cubicBezTo>
                    <a:pt x="323348" y="595516"/>
                    <a:pt x="323611" y="596379"/>
                    <a:pt x="323629" y="597907"/>
                  </a:cubicBezTo>
                  <a:cubicBezTo>
                    <a:pt x="323643" y="599176"/>
                    <a:pt x="323857" y="600191"/>
                    <a:pt x="324111" y="600191"/>
                  </a:cubicBezTo>
                  <a:cubicBezTo>
                    <a:pt x="324111" y="600191"/>
                    <a:pt x="324113" y="600191"/>
                    <a:pt x="324113" y="600191"/>
                  </a:cubicBezTo>
                  <a:cubicBezTo>
                    <a:pt x="324113" y="600191"/>
                    <a:pt x="324114" y="600191"/>
                    <a:pt x="324114" y="600191"/>
                  </a:cubicBezTo>
                  <a:cubicBezTo>
                    <a:pt x="324368" y="600191"/>
                    <a:pt x="324680" y="600847"/>
                    <a:pt x="324842" y="601710"/>
                  </a:cubicBezTo>
                  <a:cubicBezTo>
                    <a:pt x="325054" y="602520"/>
                    <a:pt x="325676" y="603632"/>
                    <a:pt x="326242" y="604083"/>
                  </a:cubicBezTo>
                  <a:cubicBezTo>
                    <a:pt x="326807" y="604586"/>
                    <a:pt x="327275" y="605496"/>
                    <a:pt x="327282" y="606157"/>
                  </a:cubicBezTo>
                  <a:cubicBezTo>
                    <a:pt x="327289" y="606769"/>
                    <a:pt x="327602" y="607427"/>
                    <a:pt x="328010" y="607576"/>
                  </a:cubicBezTo>
                  <a:cubicBezTo>
                    <a:pt x="328419" y="607722"/>
                    <a:pt x="328884" y="608380"/>
                    <a:pt x="329045" y="609092"/>
                  </a:cubicBezTo>
                  <a:cubicBezTo>
                    <a:pt x="329255" y="609748"/>
                    <a:pt x="329617" y="610303"/>
                    <a:pt x="329872" y="610303"/>
                  </a:cubicBezTo>
                  <a:cubicBezTo>
                    <a:pt x="329872" y="610303"/>
                    <a:pt x="329873" y="610303"/>
                    <a:pt x="329874" y="610303"/>
                  </a:cubicBezTo>
                  <a:cubicBezTo>
                    <a:pt x="329874" y="610303"/>
                    <a:pt x="329874" y="610303"/>
                    <a:pt x="329875" y="610303"/>
                  </a:cubicBezTo>
                  <a:cubicBezTo>
                    <a:pt x="330129" y="610303"/>
                    <a:pt x="330492" y="611114"/>
                    <a:pt x="330708" y="612077"/>
                  </a:cubicBezTo>
                  <a:cubicBezTo>
                    <a:pt x="330869" y="613039"/>
                    <a:pt x="331334" y="613846"/>
                    <a:pt x="331691" y="613846"/>
                  </a:cubicBezTo>
                  <a:cubicBezTo>
                    <a:pt x="331691" y="613846"/>
                    <a:pt x="331692" y="613846"/>
                    <a:pt x="331694" y="613846"/>
                  </a:cubicBezTo>
                  <a:cubicBezTo>
                    <a:pt x="331695" y="613846"/>
                    <a:pt x="331696" y="613846"/>
                    <a:pt x="331696" y="613846"/>
                  </a:cubicBezTo>
                  <a:cubicBezTo>
                    <a:pt x="332103" y="613846"/>
                    <a:pt x="332518" y="614757"/>
                    <a:pt x="332735" y="615971"/>
                  </a:cubicBezTo>
                  <a:cubicBezTo>
                    <a:pt x="332952" y="617190"/>
                    <a:pt x="333577" y="618458"/>
                    <a:pt x="334090" y="618805"/>
                  </a:cubicBezTo>
                  <a:cubicBezTo>
                    <a:pt x="334654" y="619156"/>
                    <a:pt x="335068" y="619816"/>
                    <a:pt x="335072" y="620221"/>
                  </a:cubicBezTo>
                  <a:cubicBezTo>
                    <a:pt x="335077" y="620626"/>
                    <a:pt x="335333" y="620927"/>
                    <a:pt x="335585" y="620927"/>
                  </a:cubicBezTo>
                  <a:cubicBezTo>
                    <a:pt x="335586" y="620927"/>
                    <a:pt x="335589" y="620927"/>
                    <a:pt x="335589" y="620927"/>
                  </a:cubicBezTo>
                  <a:cubicBezTo>
                    <a:pt x="335590" y="620927"/>
                    <a:pt x="335591" y="620927"/>
                    <a:pt x="335591" y="620927"/>
                  </a:cubicBezTo>
                  <a:lnTo>
                    <a:pt x="335596" y="620930"/>
                  </a:lnTo>
                  <a:cubicBezTo>
                    <a:pt x="336555" y="620935"/>
                    <a:pt x="336191" y="624944"/>
                    <a:pt x="335138" y="626023"/>
                  </a:cubicBezTo>
                  <a:cubicBezTo>
                    <a:pt x="334583" y="626589"/>
                    <a:pt x="334135" y="627511"/>
                    <a:pt x="334141" y="628069"/>
                  </a:cubicBezTo>
                  <a:cubicBezTo>
                    <a:pt x="334148" y="628630"/>
                    <a:pt x="333949" y="629090"/>
                    <a:pt x="333645" y="629093"/>
                  </a:cubicBezTo>
                  <a:cubicBezTo>
                    <a:pt x="333339" y="629097"/>
                    <a:pt x="333150" y="630474"/>
                    <a:pt x="333169" y="632153"/>
                  </a:cubicBezTo>
                  <a:cubicBezTo>
                    <a:pt x="333188" y="633830"/>
                    <a:pt x="333405" y="635202"/>
                    <a:pt x="333609" y="635202"/>
                  </a:cubicBezTo>
                  <a:cubicBezTo>
                    <a:pt x="333610" y="635202"/>
                    <a:pt x="333610" y="635202"/>
                    <a:pt x="333610" y="635202"/>
                  </a:cubicBezTo>
                  <a:cubicBezTo>
                    <a:pt x="333610" y="635202"/>
                    <a:pt x="333611" y="635202"/>
                    <a:pt x="333611" y="635202"/>
                  </a:cubicBezTo>
                  <a:cubicBezTo>
                    <a:pt x="333865" y="635202"/>
                    <a:pt x="334340" y="636774"/>
                    <a:pt x="334717" y="638702"/>
                  </a:cubicBezTo>
                  <a:cubicBezTo>
                    <a:pt x="335096" y="640682"/>
                    <a:pt x="335571" y="642306"/>
                    <a:pt x="335827" y="642406"/>
                  </a:cubicBezTo>
                  <a:cubicBezTo>
                    <a:pt x="336032" y="642505"/>
                    <a:pt x="336478" y="646163"/>
                    <a:pt x="336782" y="650589"/>
                  </a:cubicBezTo>
                  <a:cubicBezTo>
                    <a:pt x="337204" y="656488"/>
                    <a:pt x="337535" y="658776"/>
                    <a:pt x="338048" y="659075"/>
                  </a:cubicBezTo>
                  <a:cubicBezTo>
                    <a:pt x="338509" y="659376"/>
                    <a:pt x="338830" y="660900"/>
                    <a:pt x="339016" y="663849"/>
                  </a:cubicBezTo>
                  <a:cubicBezTo>
                    <a:pt x="339144" y="666240"/>
                    <a:pt x="339472" y="668221"/>
                    <a:pt x="339674" y="668221"/>
                  </a:cubicBezTo>
                  <a:cubicBezTo>
                    <a:pt x="339674" y="668221"/>
                    <a:pt x="339674" y="668221"/>
                    <a:pt x="339676" y="668221"/>
                  </a:cubicBezTo>
                  <a:cubicBezTo>
                    <a:pt x="339676" y="668221"/>
                    <a:pt x="339677" y="668221"/>
                    <a:pt x="339677" y="668221"/>
                  </a:cubicBezTo>
                  <a:cubicBezTo>
                    <a:pt x="339880" y="668221"/>
                    <a:pt x="340345" y="668925"/>
                    <a:pt x="340710" y="669736"/>
                  </a:cubicBezTo>
                  <a:cubicBezTo>
                    <a:pt x="341076" y="670594"/>
                    <a:pt x="341539" y="671249"/>
                    <a:pt x="341794" y="671249"/>
                  </a:cubicBezTo>
                  <a:cubicBezTo>
                    <a:pt x="341795" y="671249"/>
                    <a:pt x="341795" y="671249"/>
                    <a:pt x="341795" y="671249"/>
                  </a:cubicBezTo>
                  <a:cubicBezTo>
                    <a:pt x="341796" y="671249"/>
                    <a:pt x="341796" y="671249"/>
                    <a:pt x="341796" y="671249"/>
                  </a:cubicBezTo>
                  <a:cubicBezTo>
                    <a:pt x="342001" y="671249"/>
                    <a:pt x="342361" y="671702"/>
                    <a:pt x="342520" y="672258"/>
                  </a:cubicBezTo>
                  <a:cubicBezTo>
                    <a:pt x="342678" y="672815"/>
                    <a:pt x="343187" y="673265"/>
                    <a:pt x="343594" y="673265"/>
                  </a:cubicBezTo>
                  <a:cubicBezTo>
                    <a:pt x="343595" y="673265"/>
                    <a:pt x="343597" y="673265"/>
                    <a:pt x="343600" y="673265"/>
                  </a:cubicBezTo>
                  <a:cubicBezTo>
                    <a:pt x="343600" y="673265"/>
                    <a:pt x="343600" y="673265"/>
                    <a:pt x="343601" y="673265"/>
                  </a:cubicBezTo>
                  <a:lnTo>
                    <a:pt x="343606" y="673268"/>
                  </a:lnTo>
                  <a:cubicBezTo>
                    <a:pt x="344718" y="673274"/>
                    <a:pt x="344674" y="678652"/>
                    <a:pt x="343561" y="679070"/>
                  </a:cubicBezTo>
                  <a:cubicBezTo>
                    <a:pt x="342852" y="679383"/>
                    <a:pt x="342757" y="679941"/>
                    <a:pt x="343045" y="683046"/>
                  </a:cubicBezTo>
                  <a:cubicBezTo>
                    <a:pt x="343221" y="685027"/>
                    <a:pt x="343647" y="686806"/>
                    <a:pt x="343903" y="686955"/>
                  </a:cubicBezTo>
                  <a:cubicBezTo>
                    <a:pt x="344211" y="687153"/>
                    <a:pt x="344580" y="688268"/>
                    <a:pt x="344796" y="689436"/>
                  </a:cubicBezTo>
                  <a:cubicBezTo>
                    <a:pt x="345011" y="690603"/>
                    <a:pt x="345328" y="691566"/>
                    <a:pt x="345581" y="691566"/>
                  </a:cubicBezTo>
                  <a:cubicBezTo>
                    <a:pt x="345581" y="691566"/>
                    <a:pt x="345582" y="691566"/>
                    <a:pt x="345582" y="691566"/>
                  </a:cubicBezTo>
                  <a:cubicBezTo>
                    <a:pt x="345583" y="691566"/>
                    <a:pt x="345583" y="691566"/>
                    <a:pt x="345583" y="691566"/>
                  </a:cubicBezTo>
                  <a:cubicBezTo>
                    <a:pt x="345838" y="691566"/>
                    <a:pt x="346054" y="692886"/>
                    <a:pt x="346074" y="694562"/>
                  </a:cubicBezTo>
                  <a:cubicBezTo>
                    <a:pt x="346116" y="698375"/>
                    <a:pt x="346598" y="700710"/>
                    <a:pt x="347359" y="700710"/>
                  </a:cubicBezTo>
                  <a:cubicBezTo>
                    <a:pt x="347360" y="700710"/>
                    <a:pt x="347362" y="700710"/>
                    <a:pt x="347364" y="700710"/>
                  </a:cubicBezTo>
                  <a:cubicBezTo>
                    <a:pt x="347365" y="700710"/>
                    <a:pt x="347366" y="700710"/>
                    <a:pt x="347368" y="700710"/>
                  </a:cubicBezTo>
                  <a:cubicBezTo>
                    <a:pt x="347725" y="700710"/>
                    <a:pt x="348440" y="701157"/>
                    <a:pt x="349053" y="701657"/>
                  </a:cubicBezTo>
                  <a:cubicBezTo>
                    <a:pt x="349618" y="702157"/>
                    <a:pt x="350490" y="702711"/>
                    <a:pt x="350999" y="702755"/>
                  </a:cubicBezTo>
                  <a:cubicBezTo>
                    <a:pt x="352428" y="703044"/>
                    <a:pt x="352811" y="705431"/>
                    <a:pt x="352249" y="709967"/>
                  </a:cubicBezTo>
                  <a:cubicBezTo>
                    <a:pt x="351597" y="715318"/>
                    <a:pt x="352332" y="726600"/>
                    <a:pt x="353349" y="726600"/>
                  </a:cubicBezTo>
                  <a:cubicBezTo>
                    <a:pt x="353349" y="726600"/>
                    <a:pt x="353349" y="726600"/>
                    <a:pt x="353350" y="726600"/>
                  </a:cubicBezTo>
                  <a:cubicBezTo>
                    <a:pt x="353352" y="726600"/>
                    <a:pt x="353353" y="726600"/>
                    <a:pt x="353354" y="726600"/>
                  </a:cubicBezTo>
                  <a:cubicBezTo>
                    <a:pt x="353710" y="726600"/>
                    <a:pt x="354171" y="727153"/>
                    <a:pt x="354382" y="727861"/>
                  </a:cubicBezTo>
                  <a:cubicBezTo>
                    <a:pt x="354542" y="728570"/>
                    <a:pt x="355003" y="729123"/>
                    <a:pt x="355408" y="729123"/>
                  </a:cubicBezTo>
                  <a:cubicBezTo>
                    <a:pt x="355411" y="729123"/>
                    <a:pt x="355413" y="729123"/>
                    <a:pt x="355414" y="729123"/>
                  </a:cubicBezTo>
                  <a:cubicBezTo>
                    <a:pt x="355419" y="729123"/>
                    <a:pt x="355422" y="729123"/>
                    <a:pt x="355427" y="729123"/>
                  </a:cubicBezTo>
                  <a:cubicBezTo>
                    <a:pt x="355828" y="729123"/>
                    <a:pt x="356128" y="729322"/>
                    <a:pt x="356132" y="729573"/>
                  </a:cubicBezTo>
                  <a:cubicBezTo>
                    <a:pt x="356139" y="730181"/>
                    <a:pt x="360246" y="734152"/>
                    <a:pt x="360864" y="734152"/>
                  </a:cubicBezTo>
                  <a:cubicBezTo>
                    <a:pt x="360864" y="734152"/>
                    <a:pt x="360864" y="734152"/>
                    <a:pt x="360865" y="734152"/>
                  </a:cubicBezTo>
                  <a:cubicBezTo>
                    <a:pt x="360865" y="734152"/>
                    <a:pt x="360865" y="734152"/>
                    <a:pt x="360865" y="734152"/>
                  </a:cubicBezTo>
                  <a:cubicBezTo>
                    <a:pt x="361068" y="734152"/>
                    <a:pt x="361292" y="735981"/>
                    <a:pt x="361317" y="738219"/>
                  </a:cubicBezTo>
                  <a:cubicBezTo>
                    <a:pt x="361343" y="740609"/>
                    <a:pt x="361158" y="742292"/>
                    <a:pt x="360853" y="742294"/>
                  </a:cubicBezTo>
                  <a:cubicBezTo>
                    <a:pt x="360599" y="742298"/>
                    <a:pt x="360351" y="742863"/>
                    <a:pt x="360358" y="743523"/>
                  </a:cubicBezTo>
                  <a:cubicBezTo>
                    <a:pt x="360365" y="744235"/>
                    <a:pt x="360070" y="745103"/>
                    <a:pt x="359666" y="745464"/>
                  </a:cubicBezTo>
                  <a:cubicBezTo>
                    <a:pt x="358710" y="746444"/>
                    <a:pt x="358231" y="749144"/>
                    <a:pt x="358658" y="750923"/>
                  </a:cubicBezTo>
                  <a:cubicBezTo>
                    <a:pt x="358926" y="752090"/>
                    <a:pt x="359337" y="752491"/>
                    <a:pt x="360357" y="752582"/>
                  </a:cubicBezTo>
                  <a:cubicBezTo>
                    <a:pt x="361324" y="752673"/>
                    <a:pt x="361786" y="753076"/>
                    <a:pt x="361896" y="753838"/>
                  </a:cubicBezTo>
                  <a:cubicBezTo>
                    <a:pt x="362060" y="754753"/>
                    <a:pt x="362521" y="755002"/>
                    <a:pt x="364712" y="755332"/>
                  </a:cubicBezTo>
                  <a:lnTo>
                    <a:pt x="367363" y="755713"/>
                  </a:lnTo>
                  <a:lnTo>
                    <a:pt x="367731" y="765886"/>
                  </a:lnTo>
                  <a:lnTo>
                    <a:pt x="368096" y="776062"/>
                  </a:lnTo>
                  <a:lnTo>
                    <a:pt x="369523" y="776199"/>
                  </a:lnTo>
                  <a:cubicBezTo>
                    <a:pt x="370288" y="776293"/>
                    <a:pt x="370902" y="776641"/>
                    <a:pt x="370906" y="777048"/>
                  </a:cubicBezTo>
                  <a:cubicBezTo>
                    <a:pt x="370911" y="777455"/>
                    <a:pt x="371478" y="778163"/>
                    <a:pt x="372196" y="778611"/>
                  </a:cubicBezTo>
                  <a:cubicBezTo>
                    <a:pt x="373477" y="779412"/>
                    <a:pt x="373478" y="779462"/>
                    <a:pt x="373563" y="787148"/>
                  </a:cubicBezTo>
                  <a:cubicBezTo>
                    <a:pt x="373663" y="796121"/>
                    <a:pt x="373874" y="797101"/>
                    <a:pt x="375461" y="797101"/>
                  </a:cubicBezTo>
                  <a:cubicBezTo>
                    <a:pt x="375475" y="797101"/>
                    <a:pt x="375491" y="797101"/>
                    <a:pt x="375506" y="797101"/>
                  </a:cubicBezTo>
                  <a:cubicBezTo>
                    <a:pt x="375525" y="797101"/>
                    <a:pt x="375544" y="797101"/>
                    <a:pt x="375563" y="797101"/>
                  </a:cubicBezTo>
                  <a:cubicBezTo>
                    <a:pt x="376483" y="797101"/>
                    <a:pt x="376731" y="797365"/>
                    <a:pt x="376742" y="798363"/>
                  </a:cubicBezTo>
                  <a:cubicBezTo>
                    <a:pt x="376750" y="799075"/>
                    <a:pt x="377217" y="799885"/>
                    <a:pt x="377780" y="800236"/>
                  </a:cubicBezTo>
                  <a:cubicBezTo>
                    <a:pt x="378344" y="800584"/>
                    <a:pt x="378809" y="801140"/>
                    <a:pt x="378812" y="801444"/>
                  </a:cubicBezTo>
                  <a:cubicBezTo>
                    <a:pt x="378816" y="801801"/>
                    <a:pt x="379539" y="802810"/>
                    <a:pt x="380364" y="803667"/>
                  </a:cubicBezTo>
                  <a:cubicBezTo>
                    <a:pt x="381393" y="804724"/>
                    <a:pt x="382174" y="806243"/>
                    <a:pt x="382549" y="807919"/>
                  </a:cubicBezTo>
                  <a:cubicBezTo>
                    <a:pt x="382818" y="809341"/>
                    <a:pt x="383499" y="810962"/>
                    <a:pt x="384014" y="811514"/>
                  </a:cubicBezTo>
                  <a:cubicBezTo>
                    <a:pt x="384529" y="812120"/>
                    <a:pt x="385162" y="814098"/>
                    <a:pt x="385493" y="816386"/>
                  </a:cubicBezTo>
                  <a:cubicBezTo>
                    <a:pt x="386198" y="820643"/>
                    <a:pt x="386934" y="822925"/>
                    <a:pt x="387647" y="822925"/>
                  </a:cubicBezTo>
                  <a:cubicBezTo>
                    <a:pt x="387647" y="822925"/>
                    <a:pt x="387648" y="822925"/>
                    <a:pt x="387651" y="822925"/>
                  </a:cubicBezTo>
                  <a:cubicBezTo>
                    <a:pt x="387651" y="822925"/>
                    <a:pt x="387651" y="822925"/>
                    <a:pt x="387651" y="822925"/>
                  </a:cubicBezTo>
                  <a:cubicBezTo>
                    <a:pt x="387905" y="822925"/>
                    <a:pt x="388282" y="824804"/>
                    <a:pt x="388511" y="827141"/>
                  </a:cubicBezTo>
                  <a:cubicBezTo>
                    <a:pt x="388861" y="831159"/>
                    <a:pt x="389390" y="832985"/>
                    <a:pt x="390679" y="834600"/>
                  </a:cubicBezTo>
                  <a:cubicBezTo>
                    <a:pt x="390990" y="835004"/>
                    <a:pt x="391528" y="837593"/>
                    <a:pt x="391812" y="840337"/>
                  </a:cubicBezTo>
                  <a:cubicBezTo>
                    <a:pt x="392207" y="843796"/>
                    <a:pt x="392634" y="845572"/>
                    <a:pt x="393304" y="846277"/>
                  </a:cubicBezTo>
                  <a:cubicBezTo>
                    <a:pt x="393870" y="846882"/>
                    <a:pt x="394347" y="848606"/>
                    <a:pt x="394680" y="851148"/>
                  </a:cubicBezTo>
                  <a:cubicBezTo>
                    <a:pt x="395185" y="855412"/>
                    <a:pt x="396083" y="858455"/>
                    <a:pt x="396745" y="858455"/>
                  </a:cubicBezTo>
                  <a:cubicBezTo>
                    <a:pt x="396747" y="858455"/>
                    <a:pt x="396747" y="858455"/>
                    <a:pt x="396748" y="858455"/>
                  </a:cubicBezTo>
                  <a:cubicBezTo>
                    <a:pt x="396748" y="858455"/>
                    <a:pt x="396748" y="858455"/>
                    <a:pt x="396749" y="858455"/>
                  </a:cubicBezTo>
                  <a:cubicBezTo>
                    <a:pt x="397002" y="858455"/>
                    <a:pt x="397320" y="859520"/>
                    <a:pt x="397536" y="860839"/>
                  </a:cubicBezTo>
                  <a:cubicBezTo>
                    <a:pt x="398035" y="864496"/>
                    <a:pt x="398980" y="867083"/>
                    <a:pt x="399952" y="867580"/>
                  </a:cubicBezTo>
                  <a:cubicBezTo>
                    <a:pt x="400413" y="867828"/>
                    <a:pt x="400985" y="868841"/>
                    <a:pt x="401147" y="869806"/>
                  </a:cubicBezTo>
                  <a:cubicBezTo>
                    <a:pt x="401363" y="870822"/>
                    <a:pt x="401881" y="871682"/>
                    <a:pt x="402392" y="871828"/>
                  </a:cubicBezTo>
                  <a:cubicBezTo>
                    <a:pt x="402902" y="872027"/>
                    <a:pt x="403575" y="873090"/>
                    <a:pt x="403997" y="874406"/>
                  </a:cubicBezTo>
                  <a:cubicBezTo>
                    <a:pt x="404368" y="875676"/>
                    <a:pt x="405094" y="876940"/>
                    <a:pt x="405606" y="877188"/>
                  </a:cubicBezTo>
                  <a:cubicBezTo>
                    <a:pt x="406323" y="877537"/>
                    <a:pt x="406538" y="878552"/>
                    <a:pt x="406775" y="881603"/>
                  </a:cubicBezTo>
                  <a:cubicBezTo>
                    <a:pt x="407130" y="886130"/>
                    <a:pt x="407863" y="888005"/>
                    <a:pt x="409603" y="888802"/>
                  </a:cubicBezTo>
                  <a:cubicBezTo>
                    <a:pt x="410268" y="889097"/>
                    <a:pt x="410833" y="889653"/>
                    <a:pt x="410839" y="890110"/>
                  </a:cubicBezTo>
                  <a:cubicBezTo>
                    <a:pt x="410843" y="890515"/>
                    <a:pt x="411099" y="890867"/>
                    <a:pt x="411403" y="890867"/>
                  </a:cubicBezTo>
                  <a:cubicBezTo>
                    <a:pt x="411404" y="890867"/>
                    <a:pt x="411405" y="890867"/>
                    <a:pt x="411407" y="890867"/>
                  </a:cubicBezTo>
                  <a:cubicBezTo>
                    <a:pt x="411408" y="890867"/>
                    <a:pt x="411410" y="890867"/>
                    <a:pt x="411411" y="890867"/>
                  </a:cubicBezTo>
                  <a:cubicBezTo>
                    <a:pt x="412076" y="890867"/>
                    <a:pt x="413921" y="892775"/>
                    <a:pt x="413929" y="893486"/>
                  </a:cubicBezTo>
                  <a:cubicBezTo>
                    <a:pt x="413932" y="893687"/>
                    <a:pt x="414233" y="893886"/>
                    <a:pt x="414634" y="893886"/>
                  </a:cubicBezTo>
                  <a:cubicBezTo>
                    <a:pt x="414637" y="893886"/>
                    <a:pt x="414642" y="893886"/>
                    <a:pt x="414647" y="893884"/>
                  </a:cubicBezTo>
                  <a:cubicBezTo>
                    <a:pt x="414649" y="893884"/>
                    <a:pt x="414651" y="893884"/>
                    <a:pt x="414654" y="893884"/>
                  </a:cubicBezTo>
                  <a:cubicBezTo>
                    <a:pt x="415059" y="893884"/>
                    <a:pt x="415569" y="894334"/>
                    <a:pt x="415727" y="894890"/>
                  </a:cubicBezTo>
                  <a:cubicBezTo>
                    <a:pt x="415885" y="895447"/>
                    <a:pt x="416345" y="895900"/>
                    <a:pt x="416751" y="895900"/>
                  </a:cubicBezTo>
                  <a:cubicBezTo>
                    <a:pt x="416753" y="895900"/>
                    <a:pt x="416756" y="895900"/>
                    <a:pt x="416757" y="895900"/>
                  </a:cubicBezTo>
                  <a:cubicBezTo>
                    <a:pt x="416759" y="895900"/>
                    <a:pt x="416762" y="895900"/>
                    <a:pt x="416763" y="895900"/>
                  </a:cubicBezTo>
                  <a:cubicBezTo>
                    <a:pt x="417169" y="895900"/>
                    <a:pt x="417628" y="896350"/>
                    <a:pt x="417786" y="896906"/>
                  </a:cubicBezTo>
                  <a:cubicBezTo>
                    <a:pt x="417944" y="897462"/>
                    <a:pt x="418305" y="897915"/>
                    <a:pt x="418509" y="897915"/>
                  </a:cubicBezTo>
                  <a:cubicBezTo>
                    <a:pt x="418509" y="897915"/>
                    <a:pt x="418509" y="897915"/>
                    <a:pt x="418510" y="897915"/>
                  </a:cubicBezTo>
                  <a:cubicBezTo>
                    <a:pt x="418510" y="897915"/>
                    <a:pt x="418510" y="897915"/>
                    <a:pt x="418511" y="897915"/>
                  </a:cubicBezTo>
                  <a:cubicBezTo>
                    <a:pt x="418766" y="897915"/>
                    <a:pt x="419231" y="898621"/>
                    <a:pt x="419595" y="899431"/>
                  </a:cubicBezTo>
                  <a:cubicBezTo>
                    <a:pt x="419960" y="900288"/>
                    <a:pt x="420425" y="900944"/>
                    <a:pt x="420680" y="900944"/>
                  </a:cubicBezTo>
                  <a:cubicBezTo>
                    <a:pt x="420680" y="900944"/>
                    <a:pt x="420680" y="900944"/>
                    <a:pt x="420681" y="900944"/>
                  </a:cubicBezTo>
                  <a:cubicBezTo>
                    <a:pt x="420682" y="900944"/>
                    <a:pt x="420682" y="900944"/>
                    <a:pt x="420682" y="900944"/>
                  </a:cubicBezTo>
                  <a:cubicBezTo>
                    <a:pt x="420936" y="900944"/>
                    <a:pt x="421147" y="901757"/>
                    <a:pt x="421159" y="902723"/>
                  </a:cubicBezTo>
                  <a:cubicBezTo>
                    <a:pt x="421168" y="903688"/>
                    <a:pt x="420974" y="904504"/>
                    <a:pt x="420719" y="904508"/>
                  </a:cubicBezTo>
                  <a:cubicBezTo>
                    <a:pt x="418988" y="904525"/>
                    <a:pt x="418195" y="915579"/>
                    <a:pt x="419793" y="917393"/>
                  </a:cubicBezTo>
                  <a:cubicBezTo>
                    <a:pt x="420206" y="917899"/>
                    <a:pt x="420824" y="918554"/>
                    <a:pt x="421133" y="918906"/>
                  </a:cubicBezTo>
                  <a:cubicBezTo>
                    <a:pt x="421443" y="919259"/>
                    <a:pt x="422017" y="920576"/>
                    <a:pt x="422388" y="921946"/>
                  </a:cubicBezTo>
                  <a:cubicBezTo>
                    <a:pt x="422861" y="923465"/>
                    <a:pt x="423429" y="924322"/>
                    <a:pt x="423936" y="924322"/>
                  </a:cubicBezTo>
                  <a:cubicBezTo>
                    <a:pt x="423938" y="924322"/>
                    <a:pt x="423940" y="924322"/>
                    <a:pt x="423941" y="924322"/>
                  </a:cubicBezTo>
                  <a:cubicBezTo>
                    <a:pt x="423944" y="924322"/>
                    <a:pt x="423945" y="924322"/>
                    <a:pt x="423946" y="924322"/>
                  </a:cubicBezTo>
                  <a:cubicBezTo>
                    <a:pt x="424504" y="924322"/>
                    <a:pt x="424920" y="925284"/>
                    <a:pt x="425404" y="927715"/>
                  </a:cubicBezTo>
                  <a:cubicBezTo>
                    <a:pt x="425781" y="929593"/>
                    <a:pt x="426309" y="931268"/>
                    <a:pt x="426513" y="931420"/>
                  </a:cubicBezTo>
                  <a:cubicBezTo>
                    <a:pt x="427385" y="931970"/>
                    <a:pt x="428017" y="933845"/>
                    <a:pt x="428409" y="937099"/>
                  </a:cubicBezTo>
                  <a:cubicBezTo>
                    <a:pt x="428639" y="939483"/>
                    <a:pt x="429005" y="940548"/>
                    <a:pt x="429462" y="940548"/>
                  </a:cubicBezTo>
                  <a:cubicBezTo>
                    <a:pt x="429463" y="940548"/>
                    <a:pt x="429464" y="940548"/>
                    <a:pt x="429464" y="940548"/>
                  </a:cubicBezTo>
                  <a:cubicBezTo>
                    <a:pt x="429467" y="940548"/>
                    <a:pt x="429469" y="940548"/>
                    <a:pt x="429471" y="940548"/>
                  </a:cubicBezTo>
                  <a:cubicBezTo>
                    <a:pt x="429876" y="940548"/>
                    <a:pt x="430335" y="940998"/>
                    <a:pt x="430493" y="941554"/>
                  </a:cubicBezTo>
                  <a:cubicBezTo>
                    <a:pt x="430746" y="942330"/>
                    <a:pt x="431224" y="942544"/>
                    <a:pt x="432863" y="942544"/>
                  </a:cubicBezTo>
                  <a:cubicBezTo>
                    <a:pt x="432940" y="942544"/>
                    <a:pt x="433019" y="942544"/>
                    <a:pt x="433100" y="942544"/>
                  </a:cubicBezTo>
                  <a:cubicBezTo>
                    <a:pt x="433141" y="942544"/>
                    <a:pt x="433182" y="942544"/>
                    <a:pt x="433221" y="942544"/>
                  </a:cubicBezTo>
                  <a:cubicBezTo>
                    <a:pt x="434388" y="942544"/>
                    <a:pt x="435342" y="942731"/>
                    <a:pt x="435345" y="943026"/>
                  </a:cubicBezTo>
                  <a:cubicBezTo>
                    <a:pt x="435349" y="943279"/>
                    <a:pt x="435651" y="943530"/>
                    <a:pt x="436053" y="943530"/>
                  </a:cubicBezTo>
                  <a:cubicBezTo>
                    <a:pt x="436057" y="943530"/>
                    <a:pt x="436060" y="943530"/>
                    <a:pt x="436064" y="943530"/>
                  </a:cubicBezTo>
                  <a:cubicBezTo>
                    <a:pt x="436066" y="943530"/>
                    <a:pt x="436069" y="943530"/>
                    <a:pt x="436071" y="943530"/>
                  </a:cubicBezTo>
                  <a:cubicBezTo>
                    <a:pt x="436477" y="943530"/>
                    <a:pt x="436986" y="943980"/>
                    <a:pt x="437144" y="944537"/>
                  </a:cubicBezTo>
                  <a:cubicBezTo>
                    <a:pt x="437352" y="945233"/>
                    <a:pt x="437898" y="945534"/>
                    <a:pt x="438928" y="945534"/>
                  </a:cubicBezTo>
                  <a:cubicBezTo>
                    <a:pt x="438947" y="945534"/>
                    <a:pt x="438967" y="945534"/>
                    <a:pt x="438987" y="945534"/>
                  </a:cubicBezTo>
                  <a:cubicBezTo>
                    <a:pt x="439014" y="945534"/>
                    <a:pt x="439039" y="945534"/>
                    <a:pt x="439065" y="945534"/>
                  </a:cubicBezTo>
                  <a:cubicBezTo>
                    <a:pt x="440123" y="945531"/>
                    <a:pt x="440466" y="945789"/>
                    <a:pt x="440474" y="946532"/>
                  </a:cubicBezTo>
                  <a:cubicBezTo>
                    <a:pt x="440482" y="947281"/>
                    <a:pt x="440828" y="947538"/>
                    <a:pt x="441704" y="947538"/>
                  </a:cubicBezTo>
                  <a:cubicBezTo>
                    <a:pt x="441723" y="947538"/>
                    <a:pt x="441739" y="947538"/>
                    <a:pt x="441758" y="947538"/>
                  </a:cubicBezTo>
                  <a:cubicBezTo>
                    <a:pt x="441775" y="947535"/>
                    <a:pt x="441793" y="947535"/>
                    <a:pt x="441809" y="947535"/>
                  </a:cubicBezTo>
                  <a:cubicBezTo>
                    <a:pt x="442687" y="947535"/>
                    <a:pt x="443032" y="947792"/>
                    <a:pt x="443040" y="948542"/>
                  </a:cubicBezTo>
                  <a:cubicBezTo>
                    <a:pt x="443047" y="949098"/>
                    <a:pt x="443254" y="949554"/>
                    <a:pt x="443508" y="949554"/>
                  </a:cubicBezTo>
                  <a:cubicBezTo>
                    <a:pt x="443509" y="949554"/>
                    <a:pt x="443509" y="949554"/>
                    <a:pt x="443510" y="949554"/>
                  </a:cubicBezTo>
                  <a:cubicBezTo>
                    <a:pt x="443511" y="949554"/>
                    <a:pt x="443511" y="949554"/>
                    <a:pt x="443512" y="949554"/>
                  </a:cubicBezTo>
                  <a:cubicBezTo>
                    <a:pt x="443767" y="949554"/>
                    <a:pt x="444177" y="950005"/>
                    <a:pt x="444335" y="950563"/>
                  </a:cubicBezTo>
                  <a:cubicBezTo>
                    <a:pt x="444588" y="951342"/>
                    <a:pt x="445070" y="951555"/>
                    <a:pt x="446507" y="951555"/>
                  </a:cubicBezTo>
                  <a:cubicBezTo>
                    <a:pt x="446566" y="951555"/>
                    <a:pt x="446626" y="951555"/>
                    <a:pt x="446688" y="951552"/>
                  </a:cubicBezTo>
                  <a:cubicBezTo>
                    <a:pt x="446719" y="951552"/>
                    <a:pt x="446749" y="951552"/>
                    <a:pt x="446781" y="951552"/>
                  </a:cubicBezTo>
                  <a:cubicBezTo>
                    <a:pt x="447809" y="951552"/>
                    <a:pt x="448675" y="951745"/>
                    <a:pt x="448678" y="952041"/>
                  </a:cubicBezTo>
                  <a:cubicBezTo>
                    <a:pt x="448681" y="952290"/>
                    <a:pt x="449226" y="952535"/>
                    <a:pt x="449922" y="952535"/>
                  </a:cubicBezTo>
                  <a:cubicBezTo>
                    <a:pt x="449934" y="952535"/>
                    <a:pt x="449944" y="952535"/>
                    <a:pt x="449956" y="952535"/>
                  </a:cubicBezTo>
                  <a:cubicBezTo>
                    <a:pt x="449970" y="952535"/>
                    <a:pt x="449983" y="952535"/>
                    <a:pt x="449997" y="952535"/>
                  </a:cubicBezTo>
                  <a:cubicBezTo>
                    <a:pt x="450690" y="952535"/>
                    <a:pt x="451230" y="952731"/>
                    <a:pt x="451234" y="953030"/>
                  </a:cubicBezTo>
                  <a:cubicBezTo>
                    <a:pt x="451236" y="953279"/>
                    <a:pt x="452112" y="953515"/>
                    <a:pt x="453193" y="953515"/>
                  </a:cubicBezTo>
                  <a:cubicBezTo>
                    <a:pt x="453220" y="953515"/>
                    <a:pt x="453248" y="953515"/>
                    <a:pt x="453276" y="953515"/>
                  </a:cubicBezTo>
                  <a:cubicBezTo>
                    <a:pt x="453308" y="953515"/>
                    <a:pt x="453342" y="953515"/>
                    <a:pt x="453376" y="953515"/>
                  </a:cubicBezTo>
                  <a:cubicBezTo>
                    <a:pt x="454449" y="953515"/>
                    <a:pt x="455313" y="953706"/>
                    <a:pt x="455316" y="954001"/>
                  </a:cubicBezTo>
                  <a:cubicBezTo>
                    <a:pt x="455319" y="954277"/>
                    <a:pt x="457299" y="954449"/>
                    <a:pt x="460546" y="954449"/>
                  </a:cubicBezTo>
                  <a:cubicBezTo>
                    <a:pt x="460910" y="954449"/>
                    <a:pt x="461289" y="954446"/>
                    <a:pt x="461683" y="954443"/>
                  </a:cubicBezTo>
                  <a:cubicBezTo>
                    <a:pt x="465602" y="954399"/>
                    <a:pt x="468042" y="954169"/>
                    <a:pt x="468039" y="953864"/>
                  </a:cubicBezTo>
                  <a:cubicBezTo>
                    <a:pt x="468035" y="953557"/>
                    <a:pt x="469204" y="953340"/>
                    <a:pt x="470578" y="953326"/>
                  </a:cubicBezTo>
                  <a:cubicBezTo>
                    <a:pt x="472002" y="953308"/>
                    <a:pt x="473120" y="953042"/>
                    <a:pt x="473116" y="952787"/>
                  </a:cubicBezTo>
                  <a:cubicBezTo>
                    <a:pt x="473113" y="952483"/>
                    <a:pt x="473671" y="952272"/>
                    <a:pt x="474382" y="952263"/>
                  </a:cubicBezTo>
                  <a:cubicBezTo>
                    <a:pt x="475095" y="952257"/>
                    <a:pt x="475655" y="951997"/>
                    <a:pt x="475651" y="951742"/>
                  </a:cubicBezTo>
                  <a:cubicBezTo>
                    <a:pt x="475648" y="951438"/>
                    <a:pt x="477325" y="951216"/>
                    <a:pt x="479717" y="951190"/>
                  </a:cubicBezTo>
                  <a:cubicBezTo>
                    <a:pt x="482109" y="951163"/>
                    <a:pt x="483785" y="950941"/>
                    <a:pt x="483782" y="950634"/>
                  </a:cubicBezTo>
                  <a:cubicBezTo>
                    <a:pt x="483778" y="950329"/>
                    <a:pt x="484133" y="950121"/>
                    <a:pt x="484540" y="950119"/>
                  </a:cubicBezTo>
                  <a:cubicBezTo>
                    <a:pt x="484947" y="950113"/>
                    <a:pt x="485300" y="949855"/>
                    <a:pt x="485298" y="949600"/>
                  </a:cubicBezTo>
                  <a:cubicBezTo>
                    <a:pt x="485295" y="949293"/>
                    <a:pt x="485750" y="949086"/>
                    <a:pt x="486310" y="949080"/>
                  </a:cubicBezTo>
                  <a:cubicBezTo>
                    <a:pt x="486870" y="949075"/>
                    <a:pt x="487325" y="948814"/>
                    <a:pt x="487322" y="948560"/>
                  </a:cubicBezTo>
                  <a:cubicBezTo>
                    <a:pt x="487319" y="948255"/>
                    <a:pt x="487774" y="948044"/>
                    <a:pt x="488334" y="948039"/>
                  </a:cubicBezTo>
                  <a:cubicBezTo>
                    <a:pt x="488893" y="948033"/>
                    <a:pt x="489349" y="947772"/>
                    <a:pt x="489347" y="947518"/>
                  </a:cubicBezTo>
                  <a:cubicBezTo>
                    <a:pt x="489343" y="947213"/>
                    <a:pt x="490358" y="946999"/>
                    <a:pt x="491631" y="946985"/>
                  </a:cubicBezTo>
                  <a:cubicBezTo>
                    <a:pt x="493564" y="946962"/>
                    <a:pt x="493919" y="946806"/>
                    <a:pt x="493910" y="945943"/>
                  </a:cubicBezTo>
                  <a:cubicBezTo>
                    <a:pt x="493901" y="945077"/>
                    <a:pt x="494255" y="944919"/>
                    <a:pt x="495986" y="944905"/>
                  </a:cubicBezTo>
                  <a:cubicBezTo>
                    <a:pt x="497971" y="944882"/>
                    <a:pt x="499991" y="943535"/>
                    <a:pt x="499977" y="942213"/>
                  </a:cubicBezTo>
                  <a:cubicBezTo>
                    <a:pt x="499975" y="942008"/>
                    <a:pt x="501346" y="941791"/>
                    <a:pt x="503026" y="941772"/>
                  </a:cubicBezTo>
                  <a:cubicBezTo>
                    <a:pt x="504705" y="941754"/>
                    <a:pt x="506077" y="941534"/>
                    <a:pt x="506074" y="941230"/>
                  </a:cubicBezTo>
                  <a:cubicBezTo>
                    <a:pt x="506070" y="940923"/>
                    <a:pt x="506627" y="940715"/>
                    <a:pt x="507340" y="940707"/>
                  </a:cubicBezTo>
                  <a:cubicBezTo>
                    <a:pt x="508053" y="940697"/>
                    <a:pt x="508609" y="940437"/>
                    <a:pt x="508607" y="940182"/>
                  </a:cubicBezTo>
                  <a:cubicBezTo>
                    <a:pt x="508604" y="939878"/>
                    <a:pt x="509619" y="939661"/>
                    <a:pt x="510891" y="939647"/>
                  </a:cubicBezTo>
                  <a:cubicBezTo>
                    <a:pt x="510934" y="939647"/>
                    <a:pt x="510978" y="939647"/>
                    <a:pt x="511021" y="939647"/>
                  </a:cubicBezTo>
                  <a:cubicBezTo>
                    <a:pt x="512231" y="939647"/>
                    <a:pt x="513184" y="939837"/>
                    <a:pt x="513186" y="940132"/>
                  </a:cubicBezTo>
                  <a:cubicBezTo>
                    <a:pt x="513189" y="940381"/>
                    <a:pt x="513880" y="940624"/>
                    <a:pt x="514675" y="940624"/>
                  </a:cubicBezTo>
                  <a:cubicBezTo>
                    <a:pt x="514691" y="940624"/>
                    <a:pt x="514704" y="940624"/>
                    <a:pt x="514718" y="940624"/>
                  </a:cubicBezTo>
                  <a:cubicBezTo>
                    <a:pt x="515585" y="940616"/>
                    <a:pt x="516243" y="940355"/>
                    <a:pt x="516242" y="940101"/>
                  </a:cubicBezTo>
                  <a:cubicBezTo>
                    <a:pt x="516237" y="939794"/>
                    <a:pt x="517864" y="939571"/>
                    <a:pt x="520052" y="939547"/>
                  </a:cubicBezTo>
                  <a:cubicBezTo>
                    <a:pt x="520432" y="939545"/>
                    <a:pt x="520776" y="939542"/>
                    <a:pt x="521085" y="939542"/>
                  </a:cubicBezTo>
                  <a:cubicBezTo>
                    <a:pt x="523586" y="939542"/>
                    <a:pt x="523870" y="939709"/>
                    <a:pt x="523879" y="940525"/>
                  </a:cubicBezTo>
                  <a:cubicBezTo>
                    <a:pt x="523888" y="941224"/>
                    <a:pt x="524236" y="941529"/>
                    <a:pt x="525072" y="941529"/>
                  </a:cubicBezTo>
                  <a:cubicBezTo>
                    <a:pt x="525086" y="941529"/>
                    <a:pt x="525099" y="941529"/>
                    <a:pt x="525112" y="941529"/>
                  </a:cubicBezTo>
                  <a:cubicBezTo>
                    <a:pt x="525126" y="941529"/>
                    <a:pt x="525138" y="941529"/>
                    <a:pt x="525150" y="941529"/>
                  </a:cubicBezTo>
                  <a:cubicBezTo>
                    <a:pt x="526039" y="941529"/>
                    <a:pt x="526392" y="941886"/>
                    <a:pt x="526656" y="943038"/>
                  </a:cubicBezTo>
                  <a:cubicBezTo>
                    <a:pt x="526818" y="943898"/>
                    <a:pt x="527280" y="944554"/>
                    <a:pt x="527686" y="944554"/>
                  </a:cubicBezTo>
                  <a:cubicBezTo>
                    <a:pt x="527687" y="944554"/>
                    <a:pt x="527690" y="944554"/>
                    <a:pt x="527691" y="944554"/>
                  </a:cubicBezTo>
                  <a:cubicBezTo>
                    <a:pt x="527705" y="944554"/>
                    <a:pt x="527718" y="944554"/>
                    <a:pt x="527730" y="944554"/>
                  </a:cubicBezTo>
                  <a:cubicBezTo>
                    <a:pt x="528458" y="944554"/>
                    <a:pt x="528575" y="944811"/>
                    <a:pt x="529514" y="948398"/>
                  </a:cubicBezTo>
                  <a:cubicBezTo>
                    <a:pt x="529831" y="949516"/>
                    <a:pt x="530560" y="950985"/>
                    <a:pt x="531128" y="951640"/>
                  </a:cubicBezTo>
                  <a:cubicBezTo>
                    <a:pt x="531900" y="952494"/>
                    <a:pt x="532166" y="953509"/>
                    <a:pt x="532192" y="955801"/>
                  </a:cubicBezTo>
                  <a:cubicBezTo>
                    <a:pt x="532220" y="958346"/>
                    <a:pt x="532023" y="959010"/>
                    <a:pt x="530967" y="960090"/>
                  </a:cubicBezTo>
                  <a:cubicBezTo>
                    <a:pt x="530263" y="960810"/>
                    <a:pt x="529715" y="961937"/>
                    <a:pt x="529722" y="962651"/>
                  </a:cubicBezTo>
                  <a:cubicBezTo>
                    <a:pt x="529740" y="964175"/>
                    <a:pt x="528943" y="965865"/>
                    <a:pt x="527633" y="966998"/>
                  </a:cubicBezTo>
                  <a:cubicBezTo>
                    <a:pt x="527129" y="967463"/>
                    <a:pt x="526730" y="968180"/>
                    <a:pt x="526735" y="968636"/>
                  </a:cubicBezTo>
                  <a:cubicBezTo>
                    <a:pt x="526740" y="969096"/>
                    <a:pt x="526191" y="970018"/>
                    <a:pt x="525486" y="970737"/>
                  </a:cubicBezTo>
                  <a:cubicBezTo>
                    <a:pt x="524782" y="971459"/>
                    <a:pt x="524234" y="972636"/>
                    <a:pt x="524242" y="973348"/>
                  </a:cubicBezTo>
                  <a:cubicBezTo>
                    <a:pt x="524250" y="974062"/>
                    <a:pt x="524053" y="974623"/>
                    <a:pt x="523798" y="974625"/>
                  </a:cubicBezTo>
                  <a:cubicBezTo>
                    <a:pt x="523543" y="974629"/>
                    <a:pt x="523142" y="975091"/>
                    <a:pt x="522996" y="975652"/>
                  </a:cubicBezTo>
                  <a:cubicBezTo>
                    <a:pt x="522849" y="976215"/>
                    <a:pt x="522345" y="976676"/>
                    <a:pt x="521939" y="976682"/>
                  </a:cubicBezTo>
                  <a:cubicBezTo>
                    <a:pt x="521531" y="976686"/>
                    <a:pt x="521230" y="977045"/>
                    <a:pt x="521234" y="977504"/>
                  </a:cubicBezTo>
                  <a:cubicBezTo>
                    <a:pt x="521245" y="978421"/>
                    <a:pt x="520089" y="979758"/>
                    <a:pt x="519275" y="979767"/>
                  </a:cubicBezTo>
                  <a:cubicBezTo>
                    <a:pt x="518969" y="979769"/>
                    <a:pt x="518717" y="979974"/>
                    <a:pt x="518720" y="980281"/>
                  </a:cubicBezTo>
                  <a:cubicBezTo>
                    <a:pt x="518724" y="980536"/>
                    <a:pt x="518421" y="980794"/>
                    <a:pt x="518065" y="980796"/>
                  </a:cubicBezTo>
                  <a:cubicBezTo>
                    <a:pt x="517709" y="980802"/>
                    <a:pt x="517103" y="981267"/>
                    <a:pt x="516702" y="981830"/>
                  </a:cubicBezTo>
                  <a:cubicBezTo>
                    <a:pt x="516301" y="982394"/>
                    <a:pt x="515440" y="982862"/>
                    <a:pt x="514829" y="982864"/>
                  </a:cubicBezTo>
                  <a:cubicBezTo>
                    <a:pt x="514168" y="982874"/>
                    <a:pt x="513661" y="983082"/>
                    <a:pt x="513665" y="983389"/>
                  </a:cubicBezTo>
                  <a:cubicBezTo>
                    <a:pt x="513667" y="983643"/>
                    <a:pt x="513315" y="983900"/>
                    <a:pt x="512907" y="983906"/>
                  </a:cubicBezTo>
                  <a:cubicBezTo>
                    <a:pt x="512500" y="983910"/>
                    <a:pt x="512149" y="984371"/>
                    <a:pt x="512155" y="984931"/>
                  </a:cubicBezTo>
                  <a:cubicBezTo>
                    <a:pt x="512162" y="985492"/>
                    <a:pt x="511862" y="985951"/>
                    <a:pt x="511453" y="985957"/>
                  </a:cubicBezTo>
                  <a:cubicBezTo>
                    <a:pt x="511047" y="985963"/>
                    <a:pt x="510543" y="986426"/>
                    <a:pt x="510397" y="986987"/>
                  </a:cubicBezTo>
                  <a:cubicBezTo>
                    <a:pt x="510200" y="987651"/>
                    <a:pt x="509644" y="988014"/>
                    <a:pt x="508830" y="988023"/>
                  </a:cubicBezTo>
                  <a:cubicBezTo>
                    <a:pt x="508169" y="988029"/>
                    <a:pt x="507611" y="988240"/>
                    <a:pt x="507614" y="988544"/>
                  </a:cubicBezTo>
                  <a:cubicBezTo>
                    <a:pt x="507617" y="988799"/>
                    <a:pt x="507314" y="989056"/>
                    <a:pt x="506907" y="989062"/>
                  </a:cubicBezTo>
                  <a:cubicBezTo>
                    <a:pt x="506500" y="989065"/>
                    <a:pt x="505996" y="989530"/>
                    <a:pt x="505850" y="990092"/>
                  </a:cubicBezTo>
                  <a:cubicBezTo>
                    <a:pt x="505703" y="990654"/>
                    <a:pt x="505097" y="991116"/>
                    <a:pt x="504538" y="991124"/>
                  </a:cubicBezTo>
                  <a:cubicBezTo>
                    <a:pt x="503825" y="991130"/>
                    <a:pt x="503474" y="991593"/>
                    <a:pt x="503282" y="992664"/>
                  </a:cubicBezTo>
                  <a:cubicBezTo>
                    <a:pt x="503040" y="993735"/>
                    <a:pt x="502689" y="994196"/>
                    <a:pt x="502027" y="994206"/>
                  </a:cubicBezTo>
                  <a:cubicBezTo>
                    <a:pt x="501468" y="994211"/>
                    <a:pt x="501062" y="994420"/>
                    <a:pt x="501066" y="994723"/>
                  </a:cubicBezTo>
                  <a:cubicBezTo>
                    <a:pt x="501068" y="994978"/>
                    <a:pt x="500410" y="995242"/>
                    <a:pt x="499596" y="995250"/>
                  </a:cubicBezTo>
                  <a:cubicBezTo>
                    <a:pt x="498528" y="995261"/>
                    <a:pt x="497971" y="995575"/>
                    <a:pt x="497775" y="996289"/>
                  </a:cubicBezTo>
                  <a:cubicBezTo>
                    <a:pt x="497530" y="997105"/>
                    <a:pt x="497023" y="997316"/>
                    <a:pt x="495189" y="997333"/>
                  </a:cubicBezTo>
                  <a:cubicBezTo>
                    <a:pt x="493969" y="997348"/>
                    <a:pt x="492952" y="997561"/>
                    <a:pt x="492956" y="997868"/>
                  </a:cubicBezTo>
                  <a:cubicBezTo>
                    <a:pt x="492959" y="998123"/>
                    <a:pt x="492199" y="998383"/>
                    <a:pt x="491231" y="998395"/>
                  </a:cubicBezTo>
                  <a:cubicBezTo>
                    <a:pt x="489908" y="998410"/>
                    <a:pt x="489403" y="998670"/>
                    <a:pt x="489156" y="999437"/>
                  </a:cubicBezTo>
                  <a:cubicBezTo>
                    <a:pt x="488861" y="1000355"/>
                    <a:pt x="488405" y="1000463"/>
                    <a:pt x="484943" y="1000502"/>
                  </a:cubicBezTo>
                  <a:cubicBezTo>
                    <a:pt x="481586" y="1000540"/>
                    <a:pt x="480874" y="1000701"/>
                    <a:pt x="480274" y="1001573"/>
                  </a:cubicBezTo>
                  <a:cubicBezTo>
                    <a:pt x="479872" y="1002134"/>
                    <a:pt x="479165" y="1002603"/>
                    <a:pt x="478657" y="1002609"/>
                  </a:cubicBezTo>
                  <a:cubicBezTo>
                    <a:pt x="478147" y="1002614"/>
                    <a:pt x="477742" y="1002823"/>
                    <a:pt x="477745" y="1003126"/>
                  </a:cubicBezTo>
                  <a:cubicBezTo>
                    <a:pt x="477749" y="1003381"/>
                    <a:pt x="476937" y="1003645"/>
                    <a:pt x="475971" y="1003656"/>
                  </a:cubicBezTo>
                  <a:cubicBezTo>
                    <a:pt x="475002" y="1003664"/>
                    <a:pt x="474191" y="1003878"/>
                    <a:pt x="474193" y="1004183"/>
                  </a:cubicBezTo>
                  <a:cubicBezTo>
                    <a:pt x="474196" y="1004438"/>
                    <a:pt x="473284" y="1004704"/>
                    <a:pt x="472164" y="1004715"/>
                  </a:cubicBezTo>
                  <a:cubicBezTo>
                    <a:pt x="471044" y="1004727"/>
                    <a:pt x="470130" y="1004941"/>
                    <a:pt x="470134" y="1005244"/>
                  </a:cubicBezTo>
                  <a:cubicBezTo>
                    <a:pt x="470137" y="1005499"/>
                    <a:pt x="469580" y="1005763"/>
                    <a:pt x="468868" y="1005769"/>
                  </a:cubicBezTo>
                  <a:cubicBezTo>
                    <a:pt x="468155" y="1005777"/>
                    <a:pt x="467597" y="1005987"/>
                    <a:pt x="467600" y="1006292"/>
                  </a:cubicBezTo>
                  <a:cubicBezTo>
                    <a:pt x="467604" y="1006547"/>
                    <a:pt x="466334" y="1006816"/>
                    <a:pt x="464807" y="1006834"/>
                  </a:cubicBezTo>
                  <a:cubicBezTo>
                    <a:pt x="463281" y="1006848"/>
                    <a:pt x="462011" y="1007068"/>
                    <a:pt x="462013" y="1007372"/>
                  </a:cubicBezTo>
                  <a:cubicBezTo>
                    <a:pt x="462017" y="1007627"/>
                    <a:pt x="461205" y="1007890"/>
                    <a:pt x="460239" y="1007901"/>
                  </a:cubicBezTo>
                  <a:cubicBezTo>
                    <a:pt x="458814" y="1007916"/>
                    <a:pt x="458460" y="1008123"/>
                    <a:pt x="458470" y="1008940"/>
                  </a:cubicBezTo>
                  <a:cubicBezTo>
                    <a:pt x="458479" y="1009856"/>
                    <a:pt x="458124" y="1009962"/>
                    <a:pt x="454917" y="1009997"/>
                  </a:cubicBezTo>
                  <a:cubicBezTo>
                    <a:pt x="452984" y="1010017"/>
                    <a:pt x="451357" y="1010240"/>
                    <a:pt x="451359" y="1010441"/>
                  </a:cubicBezTo>
                  <a:cubicBezTo>
                    <a:pt x="451375" y="1011764"/>
                    <a:pt x="449354" y="1013109"/>
                    <a:pt x="447420" y="1013132"/>
                  </a:cubicBezTo>
                  <a:cubicBezTo>
                    <a:pt x="445791" y="1013151"/>
                    <a:pt x="445284" y="1013361"/>
                    <a:pt x="445039" y="1014178"/>
                  </a:cubicBezTo>
                  <a:cubicBezTo>
                    <a:pt x="444842" y="1014842"/>
                    <a:pt x="444287" y="1015204"/>
                    <a:pt x="443473" y="1015214"/>
                  </a:cubicBezTo>
                  <a:cubicBezTo>
                    <a:pt x="442811" y="1015219"/>
                    <a:pt x="442253" y="1015430"/>
                    <a:pt x="442257" y="1015735"/>
                  </a:cubicBezTo>
                  <a:cubicBezTo>
                    <a:pt x="442260" y="1015988"/>
                    <a:pt x="441804" y="1016248"/>
                    <a:pt x="441245" y="1016254"/>
                  </a:cubicBezTo>
                  <a:cubicBezTo>
                    <a:pt x="440686" y="1016261"/>
                    <a:pt x="440230" y="1016472"/>
                    <a:pt x="440232" y="1016775"/>
                  </a:cubicBezTo>
                  <a:cubicBezTo>
                    <a:pt x="440236" y="1017030"/>
                    <a:pt x="439933" y="1017288"/>
                    <a:pt x="439525" y="1017294"/>
                  </a:cubicBezTo>
                  <a:cubicBezTo>
                    <a:pt x="439120" y="1017296"/>
                    <a:pt x="438615" y="1017761"/>
                    <a:pt x="438468" y="1018324"/>
                  </a:cubicBezTo>
                  <a:cubicBezTo>
                    <a:pt x="438222" y="1019087"/>
                    <a:pt x="437716" y="1019347"/>
                    <a:pt x="436343" y="1019365"/>
                  </a:cubicBezTo>
                  <a:cubicBezTo>
                    <a:pt x="435019" y="1019376"/>
                    <a:pt x="434208" y="1019792"/>
                    <a:pt x="433152" y="1020925"/>
                  </a:cubicBezTo>
                  <a:cubicBezTo>
                    <a:pt x="431996" y="1022209"/>
                    <a:pt x="431337" y="1022473"/>
                    <a:pt x="429454" y="1022492"/>
                  </a:cubicBezTo>
                  <a:cubicBezTo>
                    <a:pt x="427571" y="1022513"/>
                    <a:pt x="427066" y="1022724"/>
                    <a:pt x="426819" y="1023540"/>
                  </a:cubicBezTo>
                  <a:cubicBezTo>
                    <a:pt x="426575" y="1024410"/>
                    <a:pt x="426068" y="1024568"/>
                    <a:pt x="423473" y="1024597"/>
                  </a:cubicBezTo>
                  <a:cubicBezTo>
                    <a:pt x="421793" y="1024614"/>
                    <a:pt x="420472" y="1024834"/>
                    <a:pt x="420475" y="1025137"/>
                  </a:cubicBezTo>
                  <a:cubicBezTo>
                    <a:pt x="420479" y="1025392"/>
                    <a:pt x="420125" y="1025650"/>
                    <a:pt x="419717" y="1025656"/>
                  </a:cubicBezTo>
                  <a:cubicBezTo>
                    <a:pt x="419310" y="1025658"/>
                    <a:pt x="418957" y="1025866"/>
                    <a:pt x="418960" y="1026173"/>
                  </a:cubicBezTo>
                  <a:cubicBezTo>
                    <a:pt x="418963" y="1026428"/>
                    <a:pt x="418609" y="1026685"/>
                    <a:pt x="418202" y="1026691"/>
                  </a:cubicBezTo>
                  <a:cubicBezTo>
                    <a:pt x="417795" y="1026694"/>
                    <a:pt x="417442" y="1026902"/>
                    <a:pt x="417444" y="1027206"/>
                  </a:cubicBezTo>
                  <a:cubicBezTo>
                    <a:pt x="417448" y="1027461"/>
                    <a:pt x="416992" y="1027721"/>
                    <a:pt x="416433" y="1027727"/>
                  </a:cubicBezTo>
                  <a:cubicBezTo>
                    <a:pt x="415872" y="1027730"/>
                    <a:pt x="415416" y="1027941"/>
                    <a:pt x="415420" y="1028245"/>
                  </a:cubicBezTo>
                  <a:cubicBezTo>
                    <a:pt x="415422" y="1028500"/>
                    <a:pt x="414407" y="1028766"/>
                    <a:pt x="413135" y="1028780"/>
                  </a:cubicBezTo>
                  <a:cubicBezTo>
                    <a:pt x="411863" y="1028795"/>
                    <a:pt x="410847" y="1029008"/>
                    <a:pt x="410850" y="1029313"/>
                  </a:cubicBezTo>
                  <a:cubicBezTo>
                    <a:pt x="410854" y="1029567"/>
                    <a:pt x="410399" y="1029828"/>
                    <a:pt x="409839" y="1029834"/>
                  </a:cubicBezTo>
                  <a:cubicBezTo>
                    <a:pt x="409279" y="1029839"/>
                    <a:pt x="408824" y="1030050"/>
                    <a:pt x="408826" y="1030355"/>
                  </a:cubicBezTo>
                  <a:cubicBezTo>
                    <a:pt x="408830" y="1030609"/>
                    <a:pt x="407814" y="1030875"/>
                    <a:pt x="406541" y="1030889"/>
                  </a:cubicBezTo>
                  <a:cubicBezTo>
                    <a:pt x="405269" y="1030905"/>
                    <a:pt x="404254" y="1031118"/>
                    <a:pt x="404258" y="1031422"/>
                  </a:cubicBezTo>
                  <a:cubicBezTo>
                    <a:pt x="404261" y="1031730"/>
                    <a:pt x="401973" y="1031954"/>
                    <a:pt x="398410" y="1031996"/>
                  </a:cubicBezTo>
                  <a:cubicBezTo>
                    <a:pt x="398081" y="1031999"/>
                    <a:pt x="397764" y="1032002"/>
                    <a:pt x="397458" y="1032002"/>
                  </a:cubicBezTo>
                  <a:cubicBezTo>
                    <a:pt x="394444" y="1032002"/>
                    <a:pt x="392555" y="1031829"/>
                    <a:pt x="392553" y="1031551"/>
                  </a:cubicBezTo>
                  <a:cubicBezTo>
                    <a:pt x="392549" y="1031256"/>
                    <a:pt x="391598" y="1031068"/>
                    <a:pt x="390386" y="1031068"/>
                  </a:cubicBezTo>
                  <a:cubicBezTo>
                    <a:pt x="390345" y="1031068"/>
                    <a:pt x="390300" y="1031068"/>
                    <a:pt x="390257" y="1031068"/>
                  </a:cubicBezTo>
                  <a:cubicBezTo>
                    <a:pt x="390221" y="1031068"/>
                    <a:pt x="390186" y="1031068"/>
                    <a:pt x="390152" y="1031068"/>
                  </a:cubicBezTo>
                  <a:cubicBezTo>
                    <a:pt x="388928" y="1031068"/>
                    <a:pt x="387965" y="1030831"/>
                    <a:pt x="387961" y="1030586"/>
                  </a:cubicBezTo>
                  <a:cubicBezTo>
                    <a:pt x="387959" y="1030285"/>
                    <a:pt x="387608" y="1030085"/>
                    <a:pt x="387205" y="1030085"/>
                  </a:cubicBezTo>
                  <a:cubicBezTo>
                    <a:pt x="387201" y="1030085"/>
                    <a:pt x="387197" y="1030085"/>
                    <a:pt x="387192" y="1030085"/>
                  </a:cubicBezTo>
                  <a:cubicBezTo>
                    <a:pt x="387189" y="1030085"/>
                    <a:pt x="387185" y="1030085"/>
                    <a:pt x="387181" y="1030085"/>
                  </a:cubicBezTo>
                  <a:cubicBezTo>
                    <a:pt x="386779" y="1030085"/>
                    <a:pt x="386426" y="1029837"/>
                    <a:pt x="386424" y="1029585"/>
                  </a:cubicBezTo>
                  <a:cubicBezTo>
                    <a:pt x="386420" y="1029290"/>
                    <a:pt x="385604" y="1029097"/>
                    <a:pt x="384533" y="1029097"/>
                  </a:cubicBezTo>
                  <a:cubicBezTo>
                    <a:pt x="384501" y="1029097"/>
                    <a:pt x="384467" y="1029097"/>
                    <a:pt x="384433" y="1029097"/>
                  </a:cubicBezTo>
                  <a:cubicBezTo>
                    <a:pt x="384316" y="1029099"/>
                    <a:pt x="384207" y="1029099"/>
                    <a:pt x="384103" y="1029099"/>
                  </a:cubicBezTo>
                  <a:cubicBezTo>
                    <a:pt x="382537" y="1029099"/>
                    <a:pt x="382424" y="1028912"/>
                    <a:pt x="382072" y="1027291"/>
                  </a:cubicBezTo>
                  <a:cubicBezTo>
                    <a:pt x="381640" y="1025058"/>
                    <a:pt x="380754" y="1023036"/>
                    <a:pt x="380195" y="1023036"/>
                  </a:cubicBezTo>
                  <a:cubicBezTo>
                    <a:pt x="380194" y="1023036"/>
                    <a:pt x="380193" y="1023036"/>
                    <a:pt x="380192" y="1023036"/>
                  </a:cubicBezTo>
                  <a:cubicBezTo>
                    <a:pt x="380192" y="1023036"/>
                    <a:pt x="380191" y="1023036"/>
                    <a:pt x="380191" y="1023036"/>
                  </a:cubicBezTo>
                  <a:cubicBezTo>
                    <a:pt x="379377" y="1023036"/>
                    <a:pt x="378569" y="1018826"/>
                    <a:pt x="378899" y="1016486"/>
                  </a:cubicBezTo>
                  <a:cubicBezTo>
                    <a:pt x="379605" y="1011339"/>
                    <a:pt x="378533" y="1001692"/>
                    <a:pt x="377211" y="1001692"/>
                  </a:cubicBezTo>
                  <a:cubicBezTo>
                    <a:pt x="377211" y="1001692"/>
                    <a:pt x="377208" y="1001692"/>
                    <a:pt x="377208" y="1001692"/>
                  </a:cubicBezTo>
                  <a:cubicBezTo>
                    <a:pt x="377206" y="1001692"/>
                    <a:pt x="377205" y="1001692"/>
                    <a:pt x="377204" y="1001692"/>
                  </a:cubicBezTo>
                  <a:cubicBezTo>
                    <a:pt x="376442" y="1001690"/>
                    <a:pt x="375909" y="999408"/>
                    <a:pt x="375869" y="995751"/>
                  </a:cubicBezTo>
                  <a:cubicBezTo>
                    <a:pt x="375850" y="994071"/>
                    <a:pt x="375582" y="992699"/>
                    <a:pt x="375118" y="992248"/>
                  </a:cubicBezTo>
                  <a:cubicBezTo>
                    <a:pt x="374706" y="991894"/>
                    <a:pt x="374234" y="990627"/>
                    <a:pt x="374019" y="989509"/>
                  </a:cubicBezTo>
                  <a:cubicBezTo>
                    <a:pt x="373804" y="988394"/>
                    <a:pt x="373437" y="987485"/>
                    <a:pt x="373183" y="987485"/>
                  </a:cubicBezTo>
                  <a:cubicBezTo>
                    <a:pt x="373183" y="987485"/>
                    <a:pt x="373183" y="987485"/>
                    <a:pt x="373183" y="987485"/>
                  </a:cubicBezTo>
                  <a:cubicBezTo>
                    <a:pt x="373182" y="987485"/>
                    <a:pt x="373182" y="987485"/>
                    <a:pt x="373182" y="987485"/>
                  </a:cubicBezTo>
                  <a:cubicBezTo>
                    <a:pt x="372927" y="987485"/>
                    <a:pt x="372714" y="986621"/>
                    <a:pt x="372703" y="985504"/>
                  </a:cubicBezTo>
                  <a:cubicBezTo>
                    <a:pt x="372670" y="982610"/>
                    <a:pt x="372088" y="980377"/>
                    <a:pt x="371377" y="980381"/>
                  </a:cubicBezTo>
                  <a:cubicBezTo>
                    <a:pt x="371376" y="980381"/>
                    <a:pt x="371375" y="980381"/>
                    <a:pt x="371374" y="980381"/>
                  </a:cubicBezTo>
                  <a:cubicBezTo>
                    <a:pt x="371373" y="980381"/>
                    <a:pt x="371371" y="980381"/>
                    <a:pt x="371369" y="980381"/>
                  </a:cubicBezTo>
                  <a:cubicBezTo>
                    <a:pt x="370607" y="980381"/>
                    <a:pt x="370075" y="978098"/>
                    <a:pt x="370039" y="974745"/>
                  </a:cubicBezTo>
                  <a:cubicBezTo>
                    <a:pt x="370024" y="973373"/>
                    <a:pt x="369809" y="972256"/>
                    <a:pt x="369554" y="972256"/>
                  </a:cubicBezTo>
                  <a:cubicBezTo>
                    <a:pt x="369554" y="972256"/>
                    <a:pt x="369553" y="972256"/>
                    <a:pt x="369553" y="972256"/>
                  </a:cubicBezTo>
                  <a:cubicBezTo>
                    <a:pt x="369553" y="972256"/>
                    <a:pt x="369552" y="972256"/>
                    <a:pt x="369552" y="972256"/>
                  </a:cubicBezTo>
                  <a:cubicBezTo>
                    <a:pt x="369297" y="972256"/>
                    <a:pt x="368832" y="971550"/>
                    <a:pt x="368468" y="970740"/>
                  </a:cubicBezTo>
                  <a:cubicBezTo>
                    <a:pt x="368103" y="969883"/>
                    <a:pt x="367488" y="969227"/>
                    <a:pt x="367131" y="969227"/>
                  </a:cubicBezTo>
                  <a:cubicBezTo>
                    <a:pt x="367130" y="969227"/>
                    <a:pt x="367129" y="969227"/>
                    <a:pt x="367127" y="969227"/>
                  </a:cubicBezTo>
                  <a:cubicBezTo>
                    <a:pt x="367123" y="969230"/>
                    <a:pt x="367119" y="969230"/>
                    <a:pt x="367115" y="969230"/>
                  </a:cubicBezTo>
                  <a:cubicBezTo>
                    <a:pt x="366713" y="969230"/>
                    <a:pt x="366414" y="969032"/>
                    <a:pt x="366411" y="968829"/>
                  </a:cubicBezTo>
                  <a:cubicBezTo>
                    <a:pt x="366398" y="967714"/>
                    <a:pt x="364418" y="966222"/>
                    <a:pt x="362944" y="966222"/>
                  </a:cubicBezTo>
                  <a:cubicBezTo>
                    <a:pt x="362936" y="966222"/>
                    <a:pt x="362929" y="966222"/>
                    <a:pt x="362921" y="966222"/>
                  </a:cubicBezTo>
                  <a:cubicBezTo>
                    <a:pt x="362906" y="966222"/>
                    <a:pt x="362890" y="966222"/>
                    <a:pt x="362875" y="966222"/>
                  </a:cubicBezTo>
                  <a:cubicBezTo>
                    <a:pt x="361981" y="966222"/>
                    <a:pt x="361286" y="965927"/>
                    <a:pt x="361080" y="965427"/>
                  </a:cubicBezTo>
                  <a:cubicBezTo>
                    <a:pt x="360505" y="964007"/>
                    <a:pt x="360723" y="960748"/>
                    <a:pt x="361377" y="960029"/>
                  </a:cubicBezTo>
                  <a:cubicBezTo>
                    <a:pt x="363281" y="958080"/>
                    <a:pt x="363609" y="955037"/>
                    <a:pt x="361899" y="955034"/>
                  </a:cubicBezTo>
                  <a:lnTo>
                    <a:pt x="361895" y="955037"/>
                  </a:lnTo>
                  <a:cubicBezTo>
                    <a:pt x="361889" y="955034"/>
                    <a:pt x="361885" y="955034"/>
                    <a:pt x="361881" y="955034"/>
                  </a:cubicBezTo>
                  <a:cubicBezTo>
                    <a:pt x="361879" y="955034"/>
                    <a:pt x="361878" y="955034"/>
                    <a:pt x="361877" y="955034"/>
                  </a:cubicBezTo>
                  <a:cubicBezTo>
                    <a:pt x="361471" y="955034"/>
                    <a:pt x="361008" y="954381"/>
                    <a:pt x="360845" y="953519"/>
                  </a:cubicBezTo>
                  <a:cubicBezTo>
                    <a:pt x="360584" y="952280"/>
                    <a:pt x="360284" y="952012"/>
                    <a:pt x="359181" y="952012"/>
                  </a:cubicBezTo>
                  <a:cubicBezTo>
                    <a:pt x="359155" y="952012"/>
                    <a:pt x="359127" y="952012"/>
                    <a:pt x="359099" y="952012"/>
                  </a:cubicBezTo>
                  <a:cubicBezTo>
                    <a:pt x="359071" y="952012"/>
                    <a:pt x="359044" y="952012"/>
                    <a:pt x="359017" y="952012"/>
                  </a:cubicBezTo>
                  <a:cubicBezTo>
                    <a:pt x="357914" y="952012"/>
                    <a:pt x="357615" y="951745"/>
                    <a:pt x="357402" y="950505"/>
                  </a:cubicBezTo>
                  <a:cubicBezTo>
                    <a:pt x="357191" y="949644"/>
                    <a:pt x="356727" y="948990"/>
                    <a:pt x="356320" y="948990"/>
                  </a:cubicBezTo>
                  <a:cubicBezTo>
                    <a:pt x="356320" y="948990"/>
                    <a:pt x="356318" y="948990"/>
                    <a:pt x="356316" y="948990"/>
                  </a:cubicBezTo>
                  <a:cubicBezTo>
                    <a:pt x="356311" y="948990"/>
                    <a:pt x="356306" y="948990"/>
                    <a:pt x="356300" y="948990"/>
                  </a:cubicBezTo>
                  <a:cubicBezTo>
                    <a:pt x="355244" y="948990"/>
                    <a:pt x="354980" y="947807"/>
                    <a:pt x="354924" y="942590"/>
                  </a:cubicBezTo>
                  <a:cubicBezTo>
                    <a:pt x="354893" y="939945"/>
                    <a:pt x="354667" y="937813"/>
                    <a:pt x="354413" y="937813"/>
                  </a:cubicBezTo>
                  <a:cubicBezTo>
                    <a:pt x="354413" y="937813"/>
                    <a:pt x="354413" y="937813"/>
                    <a:pt x="354412" y="937813"/>
                  </a:cubicBezTo>
                  <a:cubicBezTo>
                    <a:pt x="354412" y="937813"/>
                    <a:pt x="354411" y="937813"/>
                    <a:pt x="354411" y="937813"/>
                  </a:cubicBezTo>
                  <a:cubicBezTo>
                    <a:pt x="354156" y="937813"/>
                    <a:pt x="353845" y="937154"/>
                    <a:pt x="353683" y="936344"/>
                  </a:cubicBezTo>
                  <a:cubicBezTo>
                    <a:pt x="353521" y="935534"/>
                    <a:pt x="353002" y="934521"/>
                    <a:pt x="352539" y="934067"/>
                  </a:cubicBezTo>
                  <a:cubicBezTo>
                    <a:pt x="351407" y="933012"/>
                    <a:pt x="350989" y="922786"/>
                    <a:pt x="352050" y="922112"/>
                  </a:cubicBezTo>
                  <a:cubicBezTo>
                    <a:pt x="353111" y="921437"/>
                    <a:pt x="353739" y="918377"/>
                    <a:pt x="353060" y="916808"/>
                  </a:cubicBezTo>
                  <a:cubicBezTo>
                    <a:pt x="352747" y="916046"/>
                    <a:pt x="352283" y="915442"/>
                    <a:pt x="352078" y="915442"/>
                  </a:cubicBezTo>
                  <a:cubicBezTo>
                    <a:pt x="352078" y="915442"/>
                    <a:pt x="352078" y="915442"/>
                    <a:pt x="352077" y="915442"/>
                  </a:cubicBezTo>
                  <a:cubicBezTo>
                    <a:pt x="352077" y="915442"/>
                    <a:pt x="352077" y="915442"/>
                    <a:pt x="352077" y="915442"/>
                  </a:cubicBezTo>
                  <a:cubicBezTo>
                    <a:pt x="351874" y="915444"/>
                    <a:pt x="351553" y="913972"/>
                    <a:pt x="351328" y="912144"/>
                  </a:cubicBezTo>
                  <a:cubicBezTo>
                    <a:pt x="350881" y="908199"/>
                    <a:pt x="350567" y="907325"/>
                    <a:pt x="349662" y="907325"/>
                  </a:cubicBezTo>
                  <a:cubicBezTo>
                    <a:pt x="349658" y="907325"/>
                    <a:pt x="349652" y="907325"/>
                    <a:pt x="349647" y="907325"/>
                  </a:cubicBezTo>
                  <a:cubicBezTo>
                    <a:pt x="349645" y="907325"/>
                    <a:pt x="349642" y="907325"/>
                    <a:pt x="349640" y="907325"/>
                  </a:cubicBezTo>
                  <a:cubicBezTo>
                    <a:pt x="349237" y="907325"/>
                    <a:pt x="348929" y="906875"/>
                    <a:pt x="348923" y="906316"/>
                  </a:cubicBezTo>
                  <a:cubicBezTo>
                    <a:pt x="348917" y="905760"/>
                    <a:pt x="348609" y="905306"/>
                    <a:pt x="348205" y="905306"/>
                  </a:cubicBezTo>
                  <a:cubicBezTo>
                    <a:pt x="348203" y="905306"/>
                    <a:pt x="348201" y="905306"/>
                    <a:pt x="348200" y="905306"/>
                  </a:cubicBezTo>
                  <a:cubicBezTo>
                    <a:pt x="348197" y="905306"/>
                    <a:pt x="348195" y="905306"/>
                    <a:pt x="348193" y="905306"/>
                  </a:cubicBezTo>
                  <a:cubicBezTo>
                    <a:pt x="347787" y="905306"/>
                    <a:pt x="347277" y="904855"/>
                    <a:pt x="347119" y="904299"/>
                  </a:cubicBezTo>
                  <a:cubicBezTo>
                    <a:pt x="346961" y="903744"/>
                    <a:pt x="346451" y="903293"/>
                    <a:pt x="346045" y="903293"/>
                  </a:cubicBezTo>
                  <a:cubicBezTo>
                    <a:pt x="346043" y="903293"/>
                    <a:pt x="346041" y="903293"/>
                    <a:pt x="346039" y="903293"/>
                  </a:cubicBezTo>
                  <a:cubicBezTo>
                    <a:pt x="346037" y="903293"/>
                    <a:pt x="346035" y="903293"/>
                    <a:pt x="346033" y="903293"/>
                  </a:cubicBezTo>
                  <a:cubicBezTo>
                    <a:pt x="345579" y="903293"/>
                    <a:pt x="345321" y="902740"/>
                    <a:pt x="345311" y="901778"/>
                  </a:cubicBezTo>
                  <a:cubicBezTo>
                    <a:pt x="345300" y="900765"/>
                    <a:pt x="345043" y="900259"/>
                    <a:pt x="344539" y="900259"/>
                  </a:cubicBezTo>
                  <a:cubicBezTo>
                    <a:pt x="344536" y="900259"/>
                    <a:pt x="344533" y="900259"/>
                    <a:pt x="344530" y="900259"/>
                  </a:cubicBezTo>
                  <a:cubicBezTo>
                    <a:pt x="344529" y="900259"/>
                    <a:pt x="344526" y="900259"/>
                    <a:pt x="344524" y="900259"/>
                  </a:cubicBezTo>
                  <a:cubicBezTo>
                    <a:pt x="344120" y="900259"/>
                    <a:pt x="343763" y="899808"/>
                    <a:pt x="343756" y="899250"/>
                  </a:cubicBezTo>
                  <a:cubicBezTo>
                    <a:pt x="343750" y="898694"/>
                    <a:pt x="343442" y="898241"/>
                    <a:pt x="343038" y="898241"/>
                  </a:cubicBezTo>
                  <a:cubicBezTo>
                    <a:pt x="343036" y="898241"/>
                    <a:pt x="343034" y="898241"/>
                    <a:pt x="343032" y="898241"/>
                  </a:cubicBezTo>
                  <a:cubicBezTo>
                    <a:pt x="343030" y="898241"/>
                    <a:pt x="343028" y="898241"/>
                    <a:pt x="343025" y="898241"/>
                  </a:cubicBezTo>
                  <a:cubicBezTo>
                    <a:pt x="342620" y="898241"/>
                    <a:pt x="342110" y="897789"/>
                    <a:pt x="341952" y="897234"/>
                  </a:cubicBezTo>
                  <a:cubicBezTo>
                    <a:pt x="341795" y="896680"/>
                    <a:pt x="341186" y="896230"/>
                    <a:pt x="340629" y="896230"/>
                  </a:cubicBezTo>
                  <a:cubicBezTo>
                    <a:pt x="340626" y="896230"/>
                    <a:pt x="340622" y="896230"/>
                    <a:pt x="340617" y="896230"/>
                  </a:cubicBezTo>
                  <a:cubicBezTo>
                    <a:pt x="340610" y="896230"/>
                    <a:pt x="340602" y="896230"/>
                    <a:pt x="340595" y="896230"/>
                  </a:cubicBezTo>
                  <a:cubicBezTo>
                    <a:pt x="339900" y="896233"/>
                    <a:pt x="339648" y="895873"/>
                    <a:pt x="339634" y="894714"/>
                  </a:cubicBezTo>
                  <a:cubicBezTo>
                    <a:pt x="339624" y="893851"/>
                    <a:pt x="339364" y="893196"/>
                    <a:pt x="339009" y="893196"/>
                  </a:cubicBezTo>
                  <a:cubicBezTo>
                    <a:pt x="339008" y="893196"/>
                    <a:pt x="339007" y="893196"/>
                    <a:pt x="339006" y="893196"/>
                  </a:cubicBezTo>
                  <a:cubicBezTo>
                    <a:pt x="339005" y="893196"/>
                    <a:pt x="339004" y="893196"/>
                    <a:pt x="339001" y="893196"/>
                  </a:cubicBezTo>
                  <a:cubicBezTo>
                    <a:pt x="338133" y="893196"/>
                    <a:pt x="336026" y="890679"/>
                    <a:pt x="336014" y="889612"/>
                  </a:cubicBezTo>
                  <a:cubicBezTo>
                    <a:pt x="335999" y="888192"/>
                    <a:pt x="335431" y="887133"/>
                    <a:pt x="334672" y="887133"/>
                  </a:cubicBezTo>
                  <a:cubicBezTo>
                    <a:pt x="334670" y="887133"/>
                    <a:pt x="334667" y="887133"/>
                    <a:pt x="334664" y="887133"/>
                  </a:cubicBezTo>
                  <a:cubicBezTo>
                    <a:pt x="334662" y="887133"/>
                    <a:pt x="334660" y="887133"/>
                    <a:pt x="334657" y="887133"/>
                  </a:cubicBezTo>
                  <a:cubicBezTo>
                    <a:pt x="334203" y="887133"/>
                    <a:pt x="333945" y="886577"/>
                    <a:pt x="333934" y="885615"/>
                  </a:cubicBezTo>
                  <a:cubicBezTo>
                    <a:pt x="333924" y="884752"/>
                    <a:pt x="333714" y="884094"/>
                    <a:pt x="333461" y="884094"/>
                  </a:cubicBezTo>
                  <a:cubicBezTo>
                    <a:pt x="333461" y="884094"/>
                    <a:pt x="333460" y="884094"/>
                    <a:pt x="333459" y="884094"/>
                  </a:cubicBezTo>
                  <a:cubicBezTo>
                    <a:pt x="333459" y="884094"/>
                    <a:pt x="333459" y="884094"/>
                    <a:pt x="333457" y="884094"/>
                  </a:cubicBezTo>
                  <a:cubicBezTo>
                    <a:pt x="333204" y="884094"/>
                    <a:pt x="332891" y="883386"/>
                    <a:pt x="332678" y="882575"/>
                  </a:cubicBezTo>
                  <a:cubicBezTo>
                    <a:pt x="332518" y="881715"/>
                    <a:pt x="332055" y="881059"/>
                    <a:pt x="331648" y="881059"/>
                  </a:cubicBezTo>
                  <a:cubicBezTo>
                    <a:pt x="331647" y="881059"/>
                    <a:pt x="331646" y="881059"/>
                    <a:pt x="331645" y="881059"/>
                  </a:cubicBezTo>
                  <a:cubicBezTo>
                    <a:pt x="331640" y="881059"/>
                    <a:pt x="331637" y="881059"/>
                    <a:pt x="331632" y="881059"/>
                  </a:cubicBezTo>
                  <a:cubicBezTo>
                    <a:pt x="330725" y="881059"/>
                    <a:pt x="330309" y="879942"/>
                    <a:pt x="330279" y="877206"/>
                  </a:cubicBezTo>
                  <a:cubicBezTo>
                    <a:pt x="330265" y="875986"/>
                    <a:pt x="329999" y="874971"/>
                    <a:pt x="329696" y="874971"/>
                  </a:cubicBezTo>
                  <a:cubicBezTo>
                    <a:pt x="329695" y="874971"/>
                    <a:pt x="329694" y="874971"/>
                    <a:pt x="329694" y="874971"/>
                  </a:cubicBezTo>
                  <a:cubicBezTo>
                    <a:pt x="329694" y="874971"/>
                    <a:pt x="329692" y="874971"/>
                    <a:pt x="329692" y="874971"/>
                  </a:cubicBezTo>
                  <a:cubicBezTo>
                    <a:pt x="329438" y="874973"/>
                    <a:pt x="328922" y="874265"/>
                    <a:pt x="328659" y="873455"/>
                  </a:cubicBezTo>
                  <a:cubicBezTo>
                    <a:pt x="328345" y="872598"/>
                    <a:pt x="327931" y="871940"/>
                    <a:pt x="327676" y="871940"/>
                  </a:cubicBezTo>
                  <a:cubicBezTo>
                    <a:pt x="327676" y="871940"/>
                    <a:pt x="327676" y="871940"/>
                    <a:pt x="327675" y="871940"/>
                  </a:cubicBezTo>
                  <a:cubicBezTo>
                    <a:pt x="327675" y="871940"/>
                    <a:pt x="327674" y="871940"/>
                    <a:pt x="327674" y="871940"/>
                  </a:cubicBezTo>
                  <a:cubicBezTo>
                    <a:pt x="327472" y="871940"/>
                    <a:pt x="327151" y="870570"/>
                    <a:pt x="326929" y="868947"/>
                  </a:cubicBezTo>
                  <a:cubicBezTo>
                    <a:pt x="326648" y="866556"/>
                    <a:pt x="326336" y="865897"/>
                    <a:pt x="325571" y="865704"/>
                  </a:cubicBezTo>
                  <a:cubicBezTo>
                    <a:pt x="324753" y="865509"/>
                    <a:pt x="324545" y="865002"/>
                    <a:pt x="324523" y="863118"/>
                  </a:cubicBezTo>
                  <a:cubicBezTo>
                    <a:pt x="324509" y="861849"/>
                    <a:pt x="324295" y="860784"/>
                    <a:pt x="323991" y="860784"/>
                  </a:cubicBezTo>
                  <a:cubicBezTo>
                    <a:pt x="323991" y="860784"/>
                    <a:pt x="323989" y="860784"/>
                    <a:pt x="323988" y="860784"/>
                  </a:cubicBezTo>
                  <a:cubicBezTo>
                    <a:pt x="323988" y="860784"/>
                    <a:pt x="323987" y="860784"/>
                    <a:pt x="323987" y="860784"/>
                  </a:cubicBezTo>
                  <a:cubicBezTo>
                    <a:pt x="323732" y="860784"/>
                    <a:pt x="323475" y="860332"/>
                    <a:pt x="323470" y="859827"/>
                  </a:cubicBezTo>
                  <a:cubicBezTo>
                    <a:pt x="323464" y="859265"/>
                    <a:pt x="322998" y="858507"/>
                    <a:pt x="322382" y="858106"/>
                  </a:cubicBezTo>
                  <a:cubicBezTo>
                    <a:pt x="321613" y="857556"/>
                    <a:pt x="321245" y="856593"/>
                    <a:pt x="321019" y="854457"/>
                  </a:cubicBezTo>
                  <a:cubicBezTo>
                    <a:pt x="320794" y="852576"/>
                    <a:pt x="320321" y="851157"/>
                    <a:pt x="319704" y="850552"/>
                  </a:cubicBezTo>
                  <a:cubicBezTo>
                    <a:pt x="319188" y="850048"/>
                    <a:pt x="318770" y="848987"/>
                    <a:pt x="318761" y="848120"/>
                  </a:cubicBezTo>
                  <a:cubicBezTo>
                    <a:pt x="318750" y="847256"/>
                    <a:pt x="318540" y="846598"/>
                    <a:pt x="318287" y="846598"/>
                  </a:cubicBezTo>
                  <a:cubicBezTo>
                    <a:pt x="318286" y="846598"/>
                    <a:pt x="318285" y="846598"/>
                    <a:pt x="318285" y="846598"/>
                  </a:cubicBezTo>
                  <a:cubicBezTo>
                    <a:pt x="318285" y="846598"/>
                    <a:pt x="318284" y="846598"/>
                    <a:pt x="318284" y="846598"/>
                  </a:cubicBezTo>
                  <a:cubicBezTo>
                    <a:pt x="318029" y="846598"/>
                    <a:pt x="317663" y="845587"/>
                    <a:pt x="317497" y="844317"/>
                  </a:cubicBezTo>
                  <a:cubicBezTo>
                    <a:pt x="317278" y="843044"/>
                    <a:pt x="316755" y="841827"/>
                    <a:pt x="316296" y="841578"/>
                  </a:cubicBezTo>
                  <a:cubicBezTo>
                    <a:pt x="315681" y="841279"/>
                    <a:pt x="315363" y="840215"/>
                    <a:pt x="315188" y="838029"/>
                  </a:cubicBezTo>
                  <a:cubicBezTo>
                    <a:pt x="315067" y="836300"/>
                    <a:pt x="314746" y="834930"/>
                    <a:pt x="314491" y="834930"/>
                  </a:cubicBezTo>
                  <a:cubicBezTo>
                    <a:pt x="314491" y="834930"/>
                    <a:pt x="314491" y="834930"/>
                    <a:pt x="314491" y="834930"/>
                  </a:cubicBezTo>
                  <a:cubicBezTo>
                    <a:pt x="314490" y="834930"/>
                    <a:pt x="314489" y="834930"/>
                    <a:pt x="314486" y="834930"/>
                  </a:cubicBezTo>
                  <a:cubicBezTo>
                    <a:pt x="314234" y="834930"/>
                    <a:pt x="314029" y="834629"/>
                    <a:pt x="314026" y="834275"/>
                  </a:cubicBezTo>
                  <a:cubicBezTo>
                    <a:pt x="314021" y="833918"/>
                    <a:pt x="313605" y="833161"/>
                    <a:pt x="313040" y="832604"/>
                  </a:cubicBezTo>
                  <a:cubicBezTo>
                    <a:pt x="312423" y="831952"/>
                    <a:pt x="311947" y="830377"/>
                    <a:pt x="311670" y="828499"/>
                  </a:cubicBezTo>
                  <a:cubicBezTo>
                    <a:pt x="311390" y="826059"/>
                    <a:pt x="311077" y="825348"/>
                    <a:pt x="310311" y="825155"/>
                  </a:cubicBezTo>
                  <a:cubicBezTo>
                    <a:pt x="309545" y="824959"/>
                    <a:pt x="309336" y="824453"/>
                    <a:pt x="309316" y="822568"/>
                  </a:cubicBezTo>
                  <a:cubicBezTo>
                    <a:pt x="309301" y="821299"/>
                    <a:pt x="309087" y="820234"/>
                    <a:pt x="308832" y="820234"/>
                  </a:cubicBezTo>
                  <a:cubicBezTo>
                    <a:pt x="308832" y="820234"/>
                    <a:pt x="308832" y="820234"/>
                    <a:pt x="308831" y="820234"/>
                  </a:cubicBezTo>
                  <a:cubicBezTo>
                    <a:pt x="308831" y="820234"/>
                    <a:pt x="308831" y="820234"/>
                    <a:pt x="308830" y="820234"/>
                  </a:cubicBezTo>
                  <a:cubicBezTo>
                    <a:pt x="308575" y="820234"/>
                    <a:pt x="308211" y="819427"/>
                    <a:pt x="308048" y="818461"/>
                  </a:cubicBezTo>
                  <a:cubicBezTo>
                    <a:pt x="307835" y="817498"/>
                    <a:pt x="307212" y="816489"/>
                    <a:pt x="306701" y="816187"/>
                  </a:cubicBezTo>
                  <a:cubicBezTo>
                    <a:pt x="305932" y="815790"/>
                    <a:pt x="305671" y="815131"/>
                    <a:pt x="305654" y="813654"/>
                  </a:cubicBezTo>
                  <a:cubicBezTo>
                    <a:pt x="305639" y="812282"/>
                    <a:pt x="305272" y="811266"/>
                    <a:pt x="304602" y="810611"/>
                  </a:cubicBezTo>
                  <a:cubicBezTo>
                    <a:pt x="304037" y="810058"/>
                    <a:pt x="303566" y="808943"/>
                    <a:pt x="303557" y="808080"/>
                  </a:cubicBezTo>
                  <a:cubicBezTo>
                    <a:pt x="303548" y="807217"/>
                    <a:pt x="303338" y="806558"/>
                    <a:pt x="303034" y="806558"/>
                  </a:cubicBezTo>
                  <a:cubicBezTo>
                    <a:pt x="303032" y="806558"/>
                    <a:pt x="303032" y="806558"/>
                    <a:pt x="303031" y="806558"/>
                  </a:cubicBezTo>
                  <a:cubicBezTo>
                    <a:pt x="303031" y="806558"/>
                    <a:pt x="303030" y="806558"/>
                    <a:pt x="303030" y="806558"/>
                  </a:cubicBezTo>
                  <a:cubicBezTo>
                    <a:pt x="302776" y="806558"/>
                    <a:pt x="302514" y="805850"/>
                    <a:pt x="302505" y="804987"/>
                  </a:cubicBezTo>
                  <a:cubicBezTo>
                    <a:pt x="302484" y="803059"/>
                    <a:pt x="301657" y="801494"/>
                    <a:pt x="300694" y="801494"/>
                  </a:cubicBezTo>
                  <a:cubicBezTo>
                    <a:pt x="300692" y="801494"/>
                    <a:pt x="300688" y="801494"/>
                    <a:pt x="300685" y="801494"/>
                  </a:cubicBezTo>
                  <a:cubicBezTo>
                    <a:pt x="300683" y="801494"/>
                    <a:pt x="300680" y="801494"/>
                    <a:pt x="300678" y="801494"/>
                  </a:cubicBezTo>
                  <a:cubicBezTo>
                    <a:pt x="300223" y="801494"/>
                    <a:pt x="299916" y="801041"/>
                    <a:pt x="299909" y="800333"/>
                  </a:cubicBezTo>
                  <a:cubicBezTo>
                    <a:pt x="299897" y="799314"/>
                    <a:pt x="299380" y="798658"/>
                    <a:pt x="297485" y="797558"/>
                  </a:cubicBezTo>
                  <a:cubicBezTo>
                    <a:pt x="297126" y="797360"/>
                    <a:pt x="296595" y="795276"/>
                    <a:pt x="296314" y="792939"/>
                  </a:cubicBezTo>
                  <a:cubicBezTo>
                    <a:pt x="295976" y="789939"/>
                    <a:pt x="295553" y="788521"/>
                    <a:pt x="294990" y="788219"/>
                  </a:cubicBezTo>
                  <a:cubicBezTo>
                    <a:pt x="294375" y="787871"/>
                    <a:pt x="294161" y="786958"/>
                    <a:pt x="294132" y="784260"/>
                  </a:cubicBezTo>
                  <a:cubicBezTo>
                    <a:pt x="294110" y="782277"/>
                    <a:pt x="293889" y="780702"/>
                    <a:pt x="293634" y="780702"/>
                  </a:cubicBezTo>
                  <a:cubicBezTo>
                    <a:pt x="293634" y="780702"/>
                    <a:pt x="293634" y="780702"/>
                    <a:pt x="293634" y="780702"/>
                  </a:cubicBezTo>
                  <a:cubicBezTo>
                    <a:pt x="293634" y="780702"/>
                    <a:pt x="293633" y="780702"/>
                    <a:pt x="293632" y="780702"/>
                  </a:cubicBezTo>
                  <a:cubicBezTo>
                    <a:pt x="293377" y="780702"/>
                    <a:pt x="293017" y="780147"/>
                    <a:pt x="292856" y="779439"/>
                  </a:cubicBezTo>
                  <a:cubicBezTo>
                    <a:pt x="292646" y="778730"/>
                    <a:pt x="292184" y="778177"/>
                    <a:pt x="291829" y="778177"/>
                  </a:cubicBezTo>
                  <a:cubicBezTo>
                    <a:pt x="291827" y="778177"/>
                    <a:pt x="291826" y="778177"/>
                    <a:pt x="291825" y="778177"/>
                  </a:cubicBezTo>
                  <a:cubicBezTo>
                    <a:pt x="291823" y="778177"/>
                    <a:pt x="291822" y="778177"/>
                    <a:pt x="291819" y="778177"/>
                  </a:cubicBezTo>
                  <a:cubicBezTo>
                    <a:pt x="291109" y="778177"/>
                    <a:pt x="290486" y="776712"/>
                    <a:pt x="290463" y="774731"/>
                  </a:cubicBezTo>
                  <a:cubicBezTo>
                    <a:pt x="290458" y="774123"/>
                    <a:pt x="290300" y="773616"/>
                    <a:pt x="290097" y="773616"/>
                  </a:cubicBezTo>
                  <a:cubicBezTo>
                    <a:pt x="290096" y="773616"/>
                    <a:pt x="290096" y="773616"/>
                    <a:pt x="290096" y="773616"/>
                  </a:cubicBezTo>
                  <a:cubicBezTo>
                    <a:pt x="290095" y="773616"/>
                    <a:pt x="290094" y="773616"/>
                    <a:pt x="290094" y="773616"/>
                  </a:cubicBezTo>
                  <a:cubicBezTo>
                    <a:pt x="289533" y="773616"/>
                    <a:pt x="288388" y="771091"/>
                    <a:pt x="288375" y="769970"/>
                  </a:cubicBezTo>
                  <a:cubicBezTo>
                    <a:pt x="288371" y="769465"/>
                    <a:pt x="288164" y="769060"/>
                    <a:pt x="287860" y="769060"/>
                  </a:cubicBezTo>
                  <a:cubicBezTo>
                    <a:pt x="287859" y="769060"/>
                    <a:pt x="287858" y="769060"/>
                    <a:pt x="287857" y="769060"/>
                  </a:cubicBezTo>
                  <a:cubicBezTo>
                    <a:pt x="287856" y="769060"/>
                    <a:pt x="287856" y="769060"/>
                    <a:pt x="287856" y="769060"/>
                  </a:cubicBezTo>
                  <a:cubicBezTo>
                    <a:pt x="287601" y="769060"/>
                    <a:pt x="287339" y="768250"/>
                    <a:pt x="287328" y="767285"/>
                  </a:cubicBezTo>
                  <a:cubicBezTo>
                    <a:pt x="287313" y="765913"/>
                    <a:pt x="286896" y="765049"/>
                    <a:pt x="285507" y="763742"/>
                  </a:cubicBezTo>
                  <a:cubicBezTo>
                    <a:pt x="284534" y="762791"/>
                    <a:pt x="283309" y="761992"/>
                    <a:pt x="282745" y="761992"/>
                  </a:cubicBezTo>
                  <a:cubicBezTo>
                    <a:pt x="282744" y="761992"/>
                    <a:pt x="282742" y="761992"/>
                    <a:pt x="282740" y="761992"/>
                  </a:cubicBezTo>
                  <a:cubicBezTo>
                    <a:pt x="282733" y="761992"/>
                    <a:pt x="282726" y="761992"/>
                    <a:pt x="282719" y="761992"/>
                  </a:cubicBezTo>
                  <a:cubicBezTo>
                    <a:pt x="281971" y="761992"/>
                    <a:pt x="281663" y="761529"/>
                    <a:pt x="281393" y="759818"/>
                  </a:cubicBezTo>
                  <a:cubicBezTo>
                    <a:pt x="281176" y="758650"/>
                    <a:pt x="280550" y="757284"/>
                    <a:pt x="280035" y="756781"/>
                  </a:cubicBezTo>
                  <a:cubicBezTo>
                    <a:pt x="279470" y="756277"/>
                    <a:pt x="279051" y="755212"/>
                    <a:pt x="279042" y="754399"/>
                  </a:cubicBezTo>
                  <a:cubicBezTo>
                    <a:pt x="279032" y="753535"/>
                    <a:pt x="278822" y="752877"/>
                    <a:pt x="278519" y="752877"/>
                  </a:cubicBezTo>
                  <a:cubicBezTo>
                    <a:pt x="278518" y="752877"/>
                    <a:pt x="278518" y="752877"/>
                    <a:pt x="278515" y="752877"/>
                  </a:cubicBezTo>
                  <a:cubicBezTo>
                    <a:pt x="278515" y="752877"/>
                    <a:pt x="278514" y="752877"/>
                    <a:pt x="278513" y="752877"/>
                  </a:cubicBezTo>
                  <a:cubicBezTo>
                    <a:pt x="278260" y="752877"/>
                    <a:pt x="278003" y="752524"/>
                    <a:pt x="277999" y="752119"/>
                  </a:cubicBezTo>
                  <a:cubicBezTo>
                    <a:pt x="277994" y="751713"/>
                    <a:pt x="277527" y="750903"/>
                    <a:pt x="276961" y="750346"/>
                  </a:cubicBezTo>
                  <a:cubicBezTo>
                    <a:pt x="276395" y="749794"/>
                    <a:pt x="275769" y="748428"/>
                    <a:pt x="275604" y="747309"/>
                  </a:cubicBezTo>
                  <a:cubicBezTo>
                    <a:pt x="275388" y="746192"/>
                    <a:pt x="275124" y="745282"/>
                    <a:pt x="274920" y="745282"/>
                  </a:cubicBezTo>
                  <a:cubicBezTo>
                    <a:pt x="274920" y="745282"/>
                    <a:pt x="274920" y="745282"/>
                    <a:pt x="274920" y="745282"/>
                  </a:cubicBezTo>
                  <a:cubicBezTo>
                    <a:pt x="274919" y="745282"/>
                    <a:pt x="274919" y="745282"/>
                    <a:pt x="274919" y="745282"/>
                  </a:cubicBezTo>
                  <a:cubicBezTo>
                    <a:pt x="274766" y="745282"/>
                    <a:pt x="274249" y="744524"/>
                    <a:pt x="273883" y="743612"/>
                  </a:cubicBezTo>
                  <a:cubicBezTo>
                    <a:pt x="273467" y="742751"/>
                    <a:pt x="272794" y="741692"/>
                    <a:pt x="272433" y="741337"/>
                  </a:cubicBezTo>
                  <a:cubicBezTo>
                    <a:pt x="272073" y="740987"/>
                    <a:pt x="271759" y="740226"/>
                    <a:pt x="271753" y="739668"/>
                  </a:cubicBezTo>
                  <a:cubicBezTo>
                    <a:pt x="271747" y="739161"/>
                    <a:pt x="271439" y="738707"/>
                    <a:pt x="271036" y="738707"/>
                  </a:cubicBezTo>
                  <a:cubicBezTo>
                    <a:pt x="271033" y="738707"/>
                    <a:pt x="271031" y="738707"/>
                    <a:pt x="271030" y="738707"/>
                  </a:cubicBezTo>
                  <a:cubicBezTo>
                    <a:pt x="271026" y="738707"/>
                    <a:pt x="271023" y="738707"/>
                    <a:pt x="271020" y="738707"/>
                  </a:cubicBezTo>
                  <a:cubicBezTo>
                    <a:pt x="270060" y="738707"/>
                    <a:pt x="269688" y="737078"/>
                    <a:pt x="269640" y="732716"/>
                  </a:cubicBezTo>
                  <a:cubicBezTo>
                    <a:pt x="269617" y="730632"/>
                    <a:pt x="269397" y="729058"/>
                    <a:pt x="269093" y="729058"/>
                  </a:cubicBezTo>
                  <a:cubicBezTo>
                    <a:pt x="269093" y="729058"/>
                    <a:pt x="269092" y="729058"/>
                    <a:pt x="269092" y="729058"/>
                  </a:cubicBezTo>
                  <a:cubicBezTo>
                    <a:pt x="269090" y="729058"/>
                    <a:pt x="269090" y="729058"/>
                    <a:pt x="269089" y="729058"/>
                  </a:cubicBezTo>
                  <a:cubicBezTo>
                    <a:pt x="268836" y="729058"/>
                    <a:pt x="268578" y="728604"/>
                    <a:pt x="268572" y="728099"/>
                  </a:cubicBezTo>
                  <a:cubicBezTo>
                    <a:pt x="268566" y="727537"/>
                    <a:pt x="268101" y="726984"/>
                    <a:pt x="267589" y="726785"/>
                  </a:cubicBezTo>
                  <a:cubicBezTo>
                    <a:pt x="266875" y="726588"/>
                    <a:pt x="266460" y="725831"/>
                    <a:pt x="266188" y="724204"/>
                  </a:cubicBezTo>
                  <a:cubicBezTo>
                    <a:pt x="265916" y="722492"/>
                    <a:pt x="265658" y="721980"/>
                    <a:pt x="264909" y="721980"/>
                  </a:cubicBezTo>
                  <a:cubicBezTo>
                    <a:pt x="264903" y="721980"/>
                    <a:pt x="264896" y="721980"/>
                    <a:pt x="264891" y="721980"/>
                  </a:cubicBezTo>
                  <a:cubicBezTo>
                    <a:pt x="264882" y="721980"/>
                    <a:pt x="264873" y="721980"/>
                    <a:pt x="264865" y="721980"/>
                  </a:cubicBezTo>
                  <a:cubicBezTo>
                    <a:pt x="264319" y="721980"/>
                    <a:pt x="263922" y="721782"/>
                    <a:pt x="263917" y="721483"/>
                  </a:cubicBezTo>
                  <a:cubicBezTo>
                    <a:pt x="263915" y="721228"/>
                    <a:pt x="263243" y="720319"/>
                    <a:pt x="262370" y="719563"/>
                  </a:cubicBezTo>
                  <a:cubicBezTo>
                    <a:pt x="261495" y="718758"/>
                    <a:pt x="260821" y="717597"/>
                    <a:pt x="260814" y="716986"/>
                  </a:cubicBezTo>
                  <a:cubicBezTo>
                    <a:pt x="260808" y="716427"/>
                    <a:pt x="260600" y="715924"/>
                    <a:pt x="260297" y="715924"/>
                  </a:cubicBezTo>
                  <a:cubicBezTo>
                    <a:pt x="260296" y="715924"/>
                    <a:pt x="260294" y="715924"/>
                    <a:pt x="260293" y="715924"/>
                  </a:cubicBezTo>
                  <a:cubicBezTo>
                    <a:pt x="260293" y="715924"/>
                    <a:pt x="260292" y="715924"/>
                    <a:pt x="260291" y="715924"/>
                  </a:cubicBezTo>
                  <a:cubicBezTo>
                    <a:pt x="260037" y="715924"/>
                    <a:pt x="259676" y="715368"/>
                    <a:pt x="259465" y="714660"/>
                  </a:cubicBezTo>
                  <a:cubicBezTo>
                    <a:pt x="259305" y="713949"/>
                    <a:pt x="258685" y="713141"/>
                    <a:pt x="258172" y="712843"/>
                  </a:cubicBezTo>
                  <a:cubicBezTo>
                    <a:pt x="257456" y="712491"/>
                    <a:pt x="257193" y="711783"/>
                    <a:pt x="257177" y="710359"/>
                  </a:cubicBezTo>
                  <a:cubicBezTo>
                    <a:pt x="257166" y="709242"/>
                    <a:pt x="256953" y="708329"/>
                    <a:pt x="256648" y="708329"/>
                  </a:cubicBezTo>
                  <a:cubicBezTo>
                    <a:pt x="256647" y="708329"/>
                    <a:pt x="256647" y="708329"/>
                    <a:pt x="256646" y="708329"/>
                  </a:cubicBezTo>
                  <a:cubicBezTo>
                    <a:pt x="256645" y="708329"/>
                    <a:pt x="256645" y="708329"/>
                    <a:pt x="256642" y="708329"/>
                  </a:cubicBezTo>
                  <a:cubicBezTo>
                    <a:pt x="256390" y="708329"/>
                    <a:pt x="256134" y="707974"/>
                    <a:pt x="256128" y="707571"/>
                  </a:cubicBezTo>
                  <a:cubicBezTo>
                    <a:pt x="256124" y="707164"/>
                    <a:pt x="255819" y="706816"/>
                    <a:pt x="255416" y="706816"/>
                  </a:cubicBezTo>
                  <a:cubicBezTo>
                    <a:pt x="255413" y="706816"/>
                    <a:pt x="255410" y="706816"/>
                    <a:pt x="255407" y="706816"/>
                  </a:cubicBezTo>
                  <a:cubicBezTo>
                    <a:pt x="255405" y="706816"/>
                    <a:pt x="255402" y="706816"/>
                    <a:pt x="255399" y="706816"/>
                  </a:cubicBezTo>
                  <a:cubicBezTo>
                    <a:pt x="254640" y="706816"/>
                    <a:pt x="254073" y="705753"/>
                    <a:pt x="254056" y="704233"/>
                  </a:cubicBezTo>
                  <a:cubicBezTo>
                    <a:pt x="254049" y="703673"/>
                    <a:pt x="253480" y="702661"/>
                    <a:pt x="252759" y="701958"/>
                  </a:cubicBezTo>
                  <a:cubicBezTo>
                    <a:pt x="252038" y="701254"/>
                    <a:pt x="251466" y="700139"/>
                    <a:pt x="251459" y="699477"/>
                  </a:cubicBezTo>
                  <a:cubicBezTo>
                    <a:pt x="251451" y="698767"/>
                    <a:pt x="251243" y="698211"/>
                    <a:pt x="250939" y="698211"/>
                  </a:cubicBezTo>
                  <a:cubicBezTo>
                    <a:pt x="250937" y="698211"/>
                    <a:pt x="250937" y="698211"/>
                    <a:pt x="250936" y="698211"/>
                  </a:cubicBezTo>
                  <a:cubicBezTo>
                    <a:pt x="250934" y="698211"/>
                    <a:pt x="250933" y="698211"/>
                    <a:pt x="250933" y="698211"/>
                  </a:cubicBezTo>
                  <a:cubicBezTo>
                    <a:pt x="250679" y="698211"/>
                    <a:pt x="250423" y="697860"/>
                    <a:pt x="250418" y="697453"/>
                  </a:cubicBezTo>
                  <a:cubicBezTo>
                    <a:pt x="250414" y="696997"/>
                    <a:pt x="249843" y="696034"/>
                    <a:pt x="249122" y="695279"/>
                  </a:cubicBezTo>
                  <a:cubicBezTo>
                    <a:pt x="248401" y="694524"/>
                    <a:pt x="247830" y="693511"/>
                    <a:pt x="247825" y="693055"/>
                  </a:cubicBezTo>
                  <a:cubicBezTo>
                    <a:pt x="247811" y="691885"/>
                    <a:pt x="246721" y="689611"/>
                    <a:pt x="246160" y="689611"/>
                  </a:cubicBezTo>
                  <a:cubicBezTo>
                    <a:pt x="246159" y="689611"/>
                    <a:pt x="246159" y="689611"/>
                    <a:pt x="246158" y="689611"/>
                  </a:cubicBezTo>
                  <a:cubicBezTo>
                    <a:pt x="246158" y="689611"/>
                    <a:pt x="246157" y="689611"/>
                    <a:pt x="246157" y="689611"/>
                  </a:cubicBezTo>
                  <a:cubicBezTo>
                    <a:pt x="245953" y="689611"/>
                    <a:pt x="245746" y="689158"/>
                    <a:pt x="245741" y="688599"/>
                  </a:cubicBezTo>
                  <a:cubicBezTo>
                    <a:pt x="245735" y="688041"/>
                    <a:pt x="245528" y="687587"/>
                    <a:pt x="245224" y="687587"/>
                  </a:cubicBezTo>
                  <a:cubicBezTo>
                    <a:pt x="245222" y="687587"/>
                    <a:pt x="245222" y="687587"/>
                    <a:pt x="245220" y="687587"/>
                  </a:cubicBezTo>
                  <a:cubicBezTo>
                    <a:pt x="245220" y="687587"/>
                    <a:pt x="245219" y="687587"/>
                    <a:pt x="245219" y="687587"/>
                  </a:cubicBezTo>
                  <a:cubicBezTo>
                    <a:pt x="244964" y="687587"/>
                    <a:pt x="244707" y="687184"/>
                    <a:pt x="244701" y="686677"/>
                  </a:cubicBezTo>
                  <a:cubicBezTo>
                    <a:pt x="244695" y="686167"/>
                    <a:pt x="244126" y="685258"/>
                    <a:pt x="243407" y="684655"/>
                  </a:cubicBezTo>
                  <a:cubicBezTo>
                    <a:pt x="242687" y="684052"/>
                    <a:pt x="241962" y="682839"/>
                    <a:pt x="241748" y="681975"/>
                  </a:cubicBezTo>
                  <a:cubicBezTo>
                    <a:pt x="241585" y="681010"/>
                    <a:pt x="241017" y="680255"/>
                    <a:pt x="240301" y="680006"/>
                  </a:cubicBezTo>
                  <a:cubicBezTo>
                    <a:pt x="239534" y="679711"/>
                    <a:pt x="239018" y="679003"/>
                    <a:pt x="238800" y="677733"/>
                  </a:cubicBezTo>
                  <a:cubicBezTo>
                    <a:pt x="238585" y="676770"/>
                    <a:pt x="237962" y="675655"/>
                    <a:pt x="237449" y="675304"/>
                  </a:cubicBezTo>
                  <a:cubicBezTo>
                    <a:pt x="236885" y="675005"/>
                    <a:pt x="236419" y="674195"/>
                    <a:pt x="236412" y="673535"/>
                  </a:cubicBezTo>
                  <a:cubicBezTo>
                    <a:pt x="236398" y="672366"/>
                    <a:pt x="235320" y="670909"/>
                    <a:pt x="234508" y="670909"/>
                  </a:cubicBezTo>
                  <a:cubicBezTo>
                    <a:pt x="234504" y="670909"/>
                    <a:pt x="234502" y="670909"/>
                    <a:pt x="234499" y="670909"/>
                  </a:cubicBezTo>
                  <a:cubicBezTo>
                    <a:pt x="234499" y="670909"/>
                    <a:pt x="234499" y="670909"/>
                    <a:pt x="234498" y="670909"/>
                  </a:cubicBezTo>
                  <a:cubicBezTo>
                    <a:pt x="234244" y="670909"/>
                    <a:pt x="233620" y="669745"/>
                    <a:pt x="233097" y="668379"/>
                  </a:cubicBezTo>
                  <a:cubicBezTo>
                    <a:pt x="232574" y="666963"/>
                    <a:pt x="231851" y="665854"/>
                    <a:pt x="231443" y="665854"/>
                  </a:cubicBezTo>
                  <a:cubicBezTo>
                    <a:pt x="231443" y="665854"/>
                    <a:pt x="231442" y="665854"/>
                    <a:pt x="231440" y="665854"/>
                  </a:cubicBezTo>
                  <a:cubicBezTo>
                    <a:pt x="231439" y="665854"/>
                    <a:pt x="231437" y="665854"/>
                    <a:pt x="231435" y="665854"/>
                  </a:cubicBezTo>
                  <a:cubicBezTo>
                    <a:pt x="231031" y="665854"/>
                    <a:pt x="230723" y="665400"/>
                    <a:pt x="230717" y="664841"/>
                  </a:cubicBezTo>
                  <a:cubicBezTo>
                    <a:pt x="230711" y="664285"/>
                    <a:pt x="230504" y="663829"/>
                    <a:pt x="230201" y="663829"/>
                  </a:cubicBezTo>
                  <a:cubicBezTo>
                    <a:pt x="230199" y="663829"/>
                    <a:pt x="230199" y="663829"/>
                    <a:pt x="230196" y="663829"/>
                  </a:cubicBezTo>
                  <a:cubicBezTo>
                    <a:pt x="230196" y="663829"/>
                    <a:pt x="230195" y="663829"/>
                    <a:pt x="230194" y="663829"/>
                  </a:cubicBezTo>
                  <a:cubicBezTo>
                    <a:pt x="229940" y="663829"/>
                    <a:pt x="229683" y="663428"/>
                    <a:pt x="229678" y="662919"/>
                  </a:cubicBezTo>
                  <a:cubicBezTo>
                    <a:pt x="229673" y="662462"/>
                    <a:pt x="229051" y="661503"/>
                    <a:pt x="228331" y="660847"/>
                  </a:cubicBezTo>
                  <a:cubicBezTo>
                    <a:pt x="227612" y="660195"/>
                    <a:pt x="226885" y="658931"/>
                    <a:pt x="226723" y="658118"/>
                  </a:cubicBezTo>
                  <a:cubicBezTo>
                    <a:pt x="226562" y="657304"/>
                    <a:pt x="225994" y="656497"/>
                    <a:pt x="225483" y="656401"/>
                  </a:cubicBezTo>
                  <a:cubicBezTo>
                    <a:pt x="224972" y="656254"/>
                    <a:pt x="224455" y="655446"/>
                    <a:pt x="224238" y="654379"/>
                  </a:cubicBezTo>
                  <a:cubicBezTo>
                    <a:pt x="223861" y="652347"/>
                    <a:pt x="222977" y="650624"/>
                    <a:pt x="222054" y="650024"/>
                  </a:cubicBezTo>
                  <a:cubicBezTo>
                    <a:pt x="221694" y="649825"/>
                    <a:pt x="221380" y="649065"/>
                    <a:pt x="221374" y="648403"/>
                  </a:cubicBezTo>
                  <a:cubicBezTo>
                    <a:pt x="221365" y="647693"/>
                    <a:pt x="221157" y="647137"/>
                    <a:pt x="220854" y="647137"/>
                  </a:cubicBezTo>
                  <a:cubicBezTo>
                    <a:pt x="220853" y="647137"/>
                    <a:pt x="220853" y="647137"/>
                    <a:pt x="220850" y="647137"/>
                  </a:cubicBezTo>
                  <a:cubicBezTo>
                    <a:pt x="220850" y="647137"/>
                    <a:pt x="220849" y="647137"/>
                    <a:pt x="220848" y="647137"/>
                  </a:cubicBezTo>
                  <a:cubicBezTo>
                    <a:pt x="220594" y="647137"/>
                    <a:pt x="220338" y="646684"/>
                    <a:pt x="220332" y="646177"/>
                  </a:cubicBezTo>
                  <a:cubicBezTo>
                    <a:pt x="220327" y="645619"/>
                    <a:pt x="219913" y="645062"/>
                    <a:pt x="219352" y="644866"/>
                  </a:cubicBezTo>
                  <a:cubicBezTo>
                    <a:pt x="218431" y="644621"/>
                    <a:pt x="217748" y="642692"/>
                    <a:pt x="217720" y="640249"/>
                  </a:cubicBezTo>
                  <a:cubicBezTo>
                    <a:pt x="217714" y="639641"/>
                    <a:pt x="217348" y="638777"/>
                    <a:pt x="216935" y="638324"/>
                  </a:cubicBezTo>
                  <a:cubicBezTo>
                    <a:pt x="216525" y="637923"/>
                    <a:pt x="216004" y="636859"/>
                    <a:pt x="215842" y="636045"/>
                  </a:cubicBezTo>
                  <a:cubicBezTo>
                    <a:pt x="215630" y="635185"/>
                    <a:pt x="215317" y="634476"/>
                    <a:pt x="215113" y="634476"/>
                  </a:cubicBezTo>
                  <a:cubicBezTo>
                    <a:pt x="215113" y="634476"/>
                    <a:pt x="215112" y="634476"/>
                    <a:pt x="215112" y="634476"/>
                  </a:cubicBezTo>
                  <a:cubicBezTo>
                    <a:pt x="215111" y="634476"/>
                    <a:pt x="215111" y="634476"/>
                    <a:pt x="215111" y="634476"/>
                  </a:cubicBezTo>
                  <a:cubicBezTo>
                    <a:pt x="214909" y="634476"/>
                    <a:pt x="214593" y="633514"/>
                    <a:pt x="214477" y="632294"/>
                  </a:cubicBezTo>
                  <a:cubicBezTo>
                    <a:pt x="214311" y="631127"/>
                    <a:pt x="213579" y="629251"/>
                    <a:pt x="212803" y="628192"/>
                  </a:cubicBezTo>
                  <a:cubicBezTo>
                    <a:pt x="212079" y="627130"/>
                    <a:pt x="211453" y="625763"/>
                    <a:pt x="211447" y="625255"/>
                  </a:cubicBezTo>
                  <a:cubicBezTo>
                    <a:pt x="211442" y="624692"/>
                    <a:pt x="210978" y="624140"/>
                    <a:pt x="210416" y="623993"/>
                  </a:cubicBezTo>
                  <a:cubicBezTo>
                    <a:pt x="209854" y="623847"/>
                    <a:pt x="209184" y="622986"/>
                    <a:pt x="208815" y="621873"/>
                  </a:cubicBezTo>
                  <a:cubicBezTo>
                    <a:pt x="207985" y="619423"/>
                    <a:pt x="207422" y="618799"/>
                    <a:pt x="205893" y="618799"/>
                  </a:cubicBezTo>
                  <a:cubicBezTo>
                    <a:pt x="205872" y="618799"/>
                    <a:pt x="205850" y="618799"/>
                    <a:pt x="205829" y="618799"/>
                  </a:cubicBezTo>
                  <a:cubicBezTo>
                    <a:pt x="203233" y="618829"/>
                    <a:pt x="202583" y="619803"/>
                    <a:pt x="202378" y="624389"/>
                  </a:cubicBezTo>
                  <a:cubicBezTo>
                    <a:pt x="202258" y="627341"/>
                    <a:pt x="202017" y="628514"/>
                    <a:pt x="201508" y="628520"/>
                  </a:cubicBezTo>
                  <a:cubicBezTo>
                    <a:pt x="200592" y="628531"/>
                    <a:pt x="200443" y="628888"/>
                    <a:pt x="199531" y="633783"/>
                  </a:cubicBezTo>
                  <a:cubicBezTo>
                    <a:pt x="199003" y="636691"/>
                    <a:pt x="198459" y="638225"/>
                    <a:pt x="198053" y="638227"/>
                  </a:cubicBezTo>
                  <a:cubicBezTo>
                    <a:pt x="197645" y="638233"/>
                    <a:pt x="197244" y="638798"/>
                    <a:pt x="197049" y="639512"/>
                  </a:cubicBezTo>
                  <a:cubicBezTo>
                    <a:pt x="196903" y="640176"/>
                    <a:pt x="196102" y="641303"/>
                    <a:pt x="195294" y="641922"/>
                  </a:cubicBezTo>
                  <a:cubicBezTo>
                    <a:pt x="194487" y="642593"/>
                    <a:pt x="193836" y="643518"/>
                    <a:pt x="193841" y="644027"/>
                  </a:cubicBezTo>
                  <a:cubicBezTo>
                    <a:pt x="193847" y="644536"/>
                    <a:pt x="193294" y="645154"/>
                    <a:pt x="192585" y="645413"/>
                  </a:cubicBezTo>
                  <a:cubicBezTo>
                    <a:pt x="191874" y="645677"/>
                    <a:pt x="191320" y="646140"/>
                    <a:pt x="191322" y="646443"/>
                  </a:cubicBezTo>
                  <a:cubicBezTo>
                    <a:pt x="191325" y="646698"/>
                    <a:pt x="190523" y="647827"/>
                    <a:pt x="189568" y="648855"/>
                  </a:cubicBezTo>
                  <a:cubicBezTo>
                    <a:pt x="188613" y="649885"/>
                    <a:pt x="187814" y="651268"/>
                    <a:pt x="187820" y="651877"/>
                  </a:cubicBezTo>
                  <a:cubicBezTo>
                    <a:pt x="187829" y="652640"/>
                    <a:pt x="187427" y="653103"/>
                    <a:pt x="186563" y="653316"/>
                  </a:cubicBezTo>
                  <a:cubicBezTo>
                    <a:pt x="185650" y="653582"/>
                    <a:pt x="185198" y="654097"/>
                    <a:pt x="184956" y="655218"/>
                  </a:cubicBezTo>
                  <a:cubicBezTo>
                    <a:pt x="184763" y="656187"/>
                    <a:pt x="184263" y="656956"/>
                    <a:pt x="183554" y="657219"/>
                  </a:cubicBezTo>
                  <a:cubicBezTo>
                    <a:pt x="182793" y="657532"/>
                    <a:pt x="182242" y="658302"/>
                    <a:pt x="182049" y="659270"/>
                  </a:cubicBezTo>
                  <a:cubicBezTo>
                    <a:pt x="181856" y="660189"/>
                    <a:pt x="181207" y="661368"/>
                    <a:pt x="180552" y="661936"/>
                  </a:cubicBezTo>
                  <a:cubicBezTo>
                    <a:pt x="179896" y="662504"/>
                    <a:pt x="179248" y="663733"/>
                    <a:pt x="179105" y="664648"/>
                  </a:cubicBezTo>
                  <a:cubicBezTo>
                    <a:pt x="178913" y="665719"/>
                    <a:pt x="178412" y="666436"/>
                    <a:pt x="177803" y="666597"/>
                  </a:cubicBezTo>
                  <a:cubicBezTo>
                    <a:pt x="177194" y="666755"/>
                    <a:pt x="176745" y="667524"/>
                    <a:pt x="176504" y="668800"/>
                  </a:cubicBezTo>
                  <a:cubicBezTo>
                    <a:pt x="176313" y="669973"/>
                    <a:pt x="175566" y="671354"/>
                    <a:pt x="174709" y="672126"/>
                  </a:cubicBezTo>
                  <a:cubicBezTo>
                    <a:pt x="173954" y="672898"/>
                    <a:pt x="173306" y="674079"/>
                    <a:pt x="173312" y="674739"/>
                  </a:cubicBezTo>
                  <a:cubicBezTo>
                    <a:pt x="173336" y="676776"/>
                    <a:pt x="172789" y="678104"/>
                    <a:pt x="171825" y="678370"/>
                  </a:cubicBezTo>
                  <a:cubicBezTo>
                    <a:pt x="171166" y="678528"/>
                    <a:pt x="170818" y="679298"/>
                    <a:pt x="170582" y="680981"/>
                  </a:cubicBezTo>
                  <a:cubicBezTo>
                    <a:pt x="170345" y="682511"/>
                    <a:pt x="169948" y="683379"/>
                    <a:pt x="169389" y="683587"/>
                  </a:cubicBezTo>
                  <a:cubicBezTo>
                    <a:pt x="168376" y="683906"/>
                    <a:pt x="167337" y="686615"/>
                    <a:pt x="167362" y="688853"/>
                  </a:cubicBezTo>
                  <a:cubicBezTo>
                    <a:pt x="167371" y="689770"/>
                    <a:pt x="167227" y="690483"/>
                    <a:pt x="166972" y="690487"/>
                  </a:cubicBezTo>
                  <a:cubicBezTo>
                    <a:pt x="166208" y="690495"/>
                    <a:pt x="164872" y="693868"/>
                    <a:pt x="164596" y="696569"/>
                  </a:cubicBezTo>
                  <a:cubicBezTo>
                    <a:pt x="164411" y="698149"/>
                    <a:pt x="163770" y="700142"/>
                    <a:pt x="163069" y="701117"/>
                  </a:cubicBezTo>
                  <a:cubicBezTo>
                    <a:pt x="162469" y="702091"/>
                    <a:pt x="161926" y="703623"/>
                    <a:pt x="161936" y="704540"/>
                  </a:cubicBezTo>
                  <a:cubicBezTo>
                    <a:pt x="161948" y="705607"/>
                    <a:pt x="161452" y="706734"/>
                    <a:pt x="160496" y="707814"/>
                  </a:cubicBezTo>
                  <a:cubicBezTo>
                    <a:pt x="159641" y="708788"/>
                    <a:pt x="158895" y="710373"/>
                    <a:pt x="158704" y="711497"/>
                  </a:cubicBezTo>
                  <a:cubicBezTo>
                    <a:pt x="158512" y="712568"/>
                    <a:pt x="158167" y="713487"/>
                    <a:pt x="157963" y="713489"/>
                  </a:cubicBezTo>
                  <a:cubicBezTo>
                    <a:pt x="157046" y="713498"/>
                    <a:pt x="155946" y="715192"/>
                    <a:pt x="155961" y="716564"/>
                  </a:cubicBezTo>
                  <a:cubicBezTo>
                    <a:pt x="155969" y="717381"/>
                    <a:pt x="155575" y="718452"/>
                    <a:pt x="155072" y="718967"/>
                  </a:cubicBezTo>
                  <a:cubicBezTo>
                    <a:pt x="153864" y="720201"/>
                    <a:pt x="152972" y="722451"/>
                    <a:pt x="152992" y="724234"/>
                  </a:cubicBezTo>
                  <a:cubicBezTo>
                    <a:pt x="153001" y="725046"/>
                    <a:pt x="152656" y="726019"/>
                    <a:pt x="152254" y="726480"/>
                  </a:cubicBezTo>
                  <a:cubicBezTo>
                    <a:pt x="151851" y="726893"/>
                    <a:pt x="151501" y="727458"/>
                    <a:pt x="151505" y="727761"/>
                  </a:cubicBezTo>
                  <a:cubicBezTo>
                    <a:pt x="151508" y="728066"/>
                    <a:pt x="151308" y="728324"/>
                    <a:pt x="151053" y="728327"/>
                  </a:cubicBezTo>
                  <a:cubicBezTo>
                    <a:pt x="150799" y="728330"/>
                    <a:pt x="150405" y="729605"/>
                    <a:pt x="150219" y="731186"/>
                  </a:cubicBezTo>
                  <a:cubicBezTo>
                    <a:pt x="150035" y="732970"/>
                    <a:pt x="149542" y="734451"/>
                    <a:pt x="148938" y="735068"/>
                  </a:cubicBezTo>
                  <a:cubicBezTo>
                    <a:pt x="148435" y="735583"/>
                    <a:pt x="147742" y="737370"/>
                    <a:pt x="147454" y="738954"/>
                  </a:cubicBezTo>
                  <a:cubicBezTo>
                    <a:pt x="147168" y="740636"/>
                    <a:pt x="146523" y="742169"/>
                    <a:pt x="146019" y="742634"/>
                  </a:cubicBezTo>
                  <a:cubicBezTo>
                    <a:pt x="145464" y="743047"/>
                    <a:pt x="144870" y="744632"/>
                    <a:pt x="144583" y="746163"/>
                  </a:cubicBezTo>
                  <a:cubicBezTo>
                    <a:pt x="144294" y="747793"/>
                    <a:pt x="143699" y="749173"/>
                    <a:pt x="143195" y="749586"/>
                  </a:cubicBezTo>
                  <a:cubicBezTo>
                    <a:pt x="142690" y="749948"/>
                    <a:pt x="141991" y="751177"/>
                    <a:pt x="141597" y="752304"/>
                  </a:cubicBezTo>
                  <a:cubicBezTo>
                    <a:pt x="141253" y="753427"/>
                    <a:pt x="140552" y="754504"/>
                    <a:pt x="140096" y="754660"/>
                  </a:cubicBezTo>
                  <a:cubicBezTo>
                    <a:pt x="139639" y="754818"/>
                    <a:pt x="138934" y="755538"/>
                    <a:pt x="138586" y="756204"/>
                  </a:cubicBezTo>
                  <a:cubicBezTo>
                    <a:pt x="138237" y="756918"/>
                    <a:pt x="137734" y="757485"/>
                    <a:pt x="137480" y="757489"/>
                  </a:cubicBezTo>
                  <a:cubicBezTo>
                    <a:pt x="137225" y="757491"/>
                    <a:pt x="136619" y="757904"/>
                    <a:pt x="136166" y="758367"/>
                  </a:cubicBezTo>
                  <a:cubicBezTo>
                    <a:pt x="135461" y="759036"/>
                    <a:pt x="135322" y="760209"/>
                    <a:pt x="135362" y="763925"/>
                  </a:cubicBezTo>
                  <a:cubicBezTo>
                    <a:pt x="135408" y="767995"/>
                    <a:pt x="135264" y="768811"/>
                    <a:pt x="134311" y="770196"/>
                  </a:cubicBezTo>
                  <a:cubicBezTo>
                    <a:pt x="133609" y="771120"/>
                    <a:pt x="133070" y="772859"/>
                    <a:pt x="132885" y="774590"/>
                  </a:cubicBezTo>
                  <a:cubicBezTo>
                    <a:pt x="132650" y="776422"/>
                    <a:pt x="132256" y="777598"/>
                    <a:pt x="131750" y="777908"/>
                  </a:cubicBezTo>
                  <a:cubicBezTo>
                    <a:pt x="131294" y="778116"/>
                    <a:pt x="130498" y="779755"/>
                    <a:pt x="130008" y="781440"/>
                  </a:cubicBezTo>
                  <a:cubicBezTo>
                    <a:pt x="129519" y="783228"/>
                    <a:pt x="128722" y="784814"/>
                    <a:pt x="128216" y="785074"/>
                  </a:cubicBezTo>
                  <a:cubicBezTo>
                    <a:pt x="127659" y="785387"/>
                    <a:pt x="127163" y="786460"/>
                    <a:pt x="126971" y="787633"/>
                  </a:cubicBezTo>
                  <a:cubicBezTo>
                    <a:pt x="126782" y="788804"/>
                    <a:pt x="126086" y="790340"/>
                    <a:pt x="125432" y="791060"/>
                  </a:cubicBezTo>
                  <a:cubicBezTo>
                    <a:pt x="124778" y="791780"/>
                    <a:pt x="124228" y="792702"/>
                    <a:pt x="124233" y="793109"/>
                  </a:cubicBezTo>
                  <a:cubicBezTo>
                    <a:pt x="124245" y="794076"/>
                    <a:pt x="122188" y="796848"/>
                    <a:pt x="121475" y="796856"/>
                  </a:cubicBezTo>
                  <a:cubicBezTo>
                    <a:pt x="121119" y="796860"/>
                    <a:pt x="120617" y="797423"/>
                    <a:pt x="120319" y="798141"/>
                  </a:cubicBezTo>
                  <a:cubicBezTo>
                    <a:pt x="120022" y="798857"/>
                    <a:pt x="119467" y="799422"/>
                    <a:pt x="119162" y="799424"/>
                  </a:cubicBezTo>
                  <a:cubicBezTo>
                    <a:pt x="118805" y="799428"/>
                    <a:pt x="117545" y="800410"/>
                    <a:pt x="116336" y="801593"/>
                  </a:cubicBezTo>
                  <a:cubicBezTo>
                    <a:pt x="115129" y="802828"/>
                    <a:pt x="113517" y="804425"/>
                    <a:pt x="112762" y="805145"/>
                  </a:cubicBezTo>
                  <a:cubicBezTo>
                    <a:pt x="112007" y="805868"/>
                    <a:pt x="110997" y="806590"/>
                    <a:pt x="110541" y="806798"/>
                  </a:cubicBezTo>
                  <a:cubicBezTo>
                    <a:pt x="110034" y="806959"/>
                    <a:pt x="109633" y="807472"/>
                    <a:pt x="109636" y="807877"/>
                  </a:cubicBezTo>
                  <a:cubicBezTo>
                    <a:pt x="109641" y="808284"/>
                    <a:pt x="109136" y="808697"/>
                    <a:pt x="108527" y="808809"/>
                  </a:cubicBezTo>
                  <a:cubicBezTo>
                    <a:pt x="107866" y="808917"/>
                    <a:pt x="107161" y="809484"/>
                    <a:pt x="106862" y="810148"/>
                  </a:cubicBezTo>
                  <a:cubicBezTo>
                    <a:pt x="106615" y="810762"/>
                    <a:pt x="106011" y="811380"/>
                    <a:pt x="105554" y="811538"/>
                  </a:cubicBezTo>
                  <a:cubicBezTo>
                    <a:pt x="104034" y="812064"/>
                    <a:pt x="103545" y="813903"/>
                    <a:pt x="104136" y="816796"/>
                  </a:cubicBezTo>
                  <a:cubicBezTo>
                    <a:pt x="104729" y="819892"/>
                    <a:pt x="103857" y="823771"/>
                    <a:pt x="102145" y="825368"/>
                  </a:cubicBezTo>
                  <a:cubicBezTo>
                    <a:pt x="101640" y="825831"/>
                    <a:pt x="101094" y="827060"/>
                    <a:pt x="100902" y="828079"/>
                  </a:cubicBezTo>
                  <a:cubicBezTo>
                    <a:pt x="100760" y="829099"/>
                    <a:pt x="100365" y="830120"/>
                    <a:pt x="100012" y="830431"/>
                  </a:cubicBezTo>
                  <a:cubicBezTo>
                    <a:pt x="98601" y="831718"/>
                    <a:pt x="98268" y="833910"/>
                    <a:pt x="98131" y="844551"/>
                  </a:cubicBezTo>
                  <a:cubicBezTo>
                    <a:pt x="97995" y="855140"/>
                    <a:pt x="97950" y="855698"/>
                    <a:pt x="96749" y="857544"/>
                  </a:cubicBezTo>
                  <a:cubicBezTo>
                    <a:pt x="96049" y="858723"/>
                    <a:pt x="95459" y="860610"/>
                    <a:pt x="95275" y="862445"/>
                  </a:cubicBezTo>
                  <a:cubicBezTo>
                    <a:pt x="95001" y="865248"/>
                    <a:pt x="94310" y="867240"/>
                    <a:pt x="93301" y="867963"/>
                  </a:cubicBezTo>
                  <a:cubicBezTo>
                    <a:pt x="93099" y="868171"/>
                    <a:pt x="92677" y="871381"/>
                    <a:pt x="92463" y="875100"/>
                  </a:cubicBezTo>
                  <a:cubicBezTo>
                    <a:pt x="92200" y="878871"/>
                    <a:pt x="91731" y="882589"/>
                    <a:pt x="91385" y="883459"/>
                  </a:cubicBezTo>
                  <a:cubicBezTo>
                    <a:pt x="90542" y="885404"/>
                    <a:pt x="90204" y="886984"/>
                    <a:pt x="89692" y="891470"/>
                  </a:cubicBezTo>
                  <a:cubicBezTo>
                    <a:pt x="89415" y="893965"/>
                    <a:pt x="89023" y="895347"/>
                    <a:pt x="88267" y="896016"/>
                  </a:cubicBezTo>
                  <a:cubicBezTo>
                    <a:pt x="87714" y="896581"/>
                    <a:pt x="87118" y="897963"/>
                    <a:pt x="86931" y="899390"/>
                  </a:cubicBezTo>
                  <a:cubicBezTo>
                    <a:pt x="86603" y="901988"/>
                    <a:pt x="86057" y="903419"/>
                    <a:pt x="84900" y="904552"/>
                  </a:cubicBezTo>
                  <a:cubicBezTo>
                    <a:pt x="84547" y="904911"/>
                    <a:pt x="84253" y="905833"/>
                    <a:pt x="84261" y="906594"/>
                  </a:cubicBezTo>
                  <a:cubicBezTo>
                    <a:pt x="84218" y="907360"/>
                    <a:pt x="84219" y="911992"/>
                    <a:pt x="84223" y="916928"/>
                  </a:cubicBezTo>
                  <a:cubicBezTo>
                    <a:pt x="84205" y="924511"/>
                    <a:pt x="84068" y="925989"/>
                    <a:pt x="83363" y="926709"/>
                  </a:cubicBezTo>
                  <a:cubicBezTo>
                    <a:pt x="82911" y="927174"/>
                    <a:pt x="82305" y="927586"/>
                    <a:pt x="82051" y="927590"/>
                  </a:cubicBezTo>
                  <a:cubicBezTo>
                    <a:pt x="81338" y="927598"/>
                    <a:pt x="80945" y="928874"/>
                    <a:pt x="80968" y="930961"/>
                  </a:cubicBezTo>
                  <a:cubicBezTo>
                    <a:pt x="80993" y="933149"/>
                    <a:pt x="81617" y="934415"/>
                    <a:pt x="83987" y="936985"/>
                  </a:cubicBezTo>
                  <a:cubicBezTo>
                    <a:pt x="84296" y="937336"/>
                    <a:pt x="84609" y="938046"/>
                    <a:pt x="84614" y="938453"/>
                  </a:cubicBezTo>
                  <a:cubicBezTo>
                    <a:pt x="84619" y="938910"/>
                    <a:pt x="84875" y="939261"/>
                    <a:pt x="85178" y="939261"/>
                  </a:cubicBezTo>
                  <a:cubicBezTo>
                    <a:pt x="85179" y="939261"/>
                    <a:pt x="85181" y="939261"/>
                    <a:pt x="85182" y="939261"/>
                  </a:cubicBezTo>
                  <a:cubicBezTo>
                    <a:pt x="85188" y="939261"/>
                    <a:pt x="85192" y="939261"/>
                    <a:pt x="85197" y="939261"/>
                  </a:cubicBezTo>
                  <a:cubicBezTo>
                    <a:pt x="86259" y="939261"/>
                    <a:pt x="87031" y="940574"/>
                    <a:pt x="87412" y="942951"/>
                  </a:cubicBezTo>
                  <a:cubicBezTo>
                    <a:pt x="87629" y="944273"/>
                    <a:pt x="88155" y="945692"/>
                    <a:pt x="88566" y="946096"/>
                  </a:cubicBezTo>
                  <a:cubicBezTo>
                    <a:pt x="89698" y="947199"/>
                    <a:pt x="90336" y="949685"/>
                    <a:pt x="90376" y="953299"/>
                  </a:cubicBezTo>
                  <a:cubicBezTo>
                    <a:pt x="90420" y="957220"/>
                    <a:pt x="90123" y="958036"/>
                    <a:pt x="88596" y="958053"/>
                  </a:cubicBezTo>
                  <a:cubicBezTo>
                    <a:pt x="87732" y="958062"/>
                    <a:pt x="87378" y="958373"/>
                    <a:pt x="87386" y="959087"/>
                  </a:cubicBezTo>
                  <a:cubicBezTo>
                    <a:pt x="87396" y="959950"/>
                    <a:pt x="87041" y="960108"/>
                    <a:pt x="85107" y="960127"/>
                  </a:cubicBezTo>
                  <a:cubicBezTo>
                    <a:pt x="83835" y="960143"/>
                    <a:pt x="82819" y="960359"/>
                    <a:pt x="82823" y="960613"/>
                  </a:cubicBezTo>
                  <a:cubicBezTo>
                    <a:pt x="82825" y="960866"/>
                    <a:pt x="82526" y="961430"/>
                    <a:pt x="82124" y="961842"/>
                  </a:cubicBezTo>
                  <a:cubicBezTo>
                    <a:pt x="81268" y="962717"/>
                    <a:pt x="81197" y="965518"/>
                    <a:pt x="81695" y="973655"/>
                  </a:cubicBezTo>
                  <a:cubicBezTo>
                    <a:pt x="82116" y="979591"/>
                    <a:pt x="82751" y="982028"/>
                    <a:pt x="83866" y="982028"/>
                  </a:cubicBezTo>
                  <a:cubicBezTo>
                    <a:pt x="83869" y="982028"/>
                    <a:pt x="83871" y="982028"/>
                    <a:pt x="83874" y="982028"/>
                  </a:cubicBezTo>
                  <a:cubicBezTo>
                    <a:pt x="83876" y="982028"/>
                    <a:pt x="83878" y="982028"/>
                    <a:pt x="83881" y="982028"/>
                  </a:cubicBezTo>
                  <a:cubicBezTo>
                    <a:pt x="84284" y="982028"/>
                    <a:pt x="84591" y="982482"/>
                    <a:pt x="84598" y="983040"/>
                  </a:cubicBezTo>
                  <a:cubicBezTo>
                    <a:pt x="84605" y="983742"/>
                    <a:pt x="84956" y="984043"/>
                    <a:pt x="85650" y="984043"/>
                  </a:cubicBezTo>
                  <a:cubicBezTo>
                    <a:pt x="85660" y="984043"/>
                    <a:pt x="85669" y="984043"/>
                    <a:pt x="85677" y="984043"/>
                  </a:cubicBezTo>
                  <a:cubicBezTo>
                    <a:pt x="85681" y="984043"/>
                    <a:pt x="85685" y="984043"/>
                    <a:pt x="85689" y="984043"/>
                  </a:cubicBezTo>
                  <a:cubicBezTo>
                    <a:pt x="86760" y="984043"/>
                    <a:pt x="88699" y="985745"/>
                    <a:pt x="88710" y="986657"/>
                  </a:cubicBezTo>
                  <a:cubicBezTo>
                    <a:pt x="88712" y="986858"/>
                    <a:pt x="89158" y="987055"/>
                    <a:pt x="89706" y="987055"/>
                  </a:cubicBezTo>
                  <a:cubicBezTo>
                    <a:pt x="89714" y="987055"/>
                    <a:pt x="89723" y="987055"/>
                    <a:pt x="89732" y="987055"/>
                  </a:cubicBezTo>
                  <a:cubicBezTo>
                    <a:pt x="89740" y="987055"/>
                    <a:pt x="89749" y="987055"/>
                    <a:pt x="89757" y="987055"/>
                  </a:cubicBezTo>
                  <a:cubicBezTo>
                    <a:pt x="90306" y="987055"/>
                    <a:pt x="90751" y="987248"/>
                    <a:pt x="90754" y="987450"/>
                  </a:cubicBezTo>
                  <a:cubicBezTo>
                    <a:pt x="90758" y="987856"/>
                    <a:pt x="91327" y="988614"/>
                    <a:pt x="93337" y="990931"/>
                  </a:cubicBezTo>
                  <a:cubicBezTo>
                    <a:pt x="93595" y="991286"/>
                    <a:pt x="93856" y="991894"/>
                    <a:pt x="93862" y="992351"/>
                  </a:cubicBezTo>
                  <a:cubicBezTo>
                    <a:pt x="93865" y="992755"/>
                    <a:pt x="94221" y="993106"/>
                    <a:pt x="94625" y="993106"/>
                  </a:cubicBezTo>
                  <a:cubicBezTo>
                    <a:pt x="94628" y="993106"/>
                    <a:pt x="94630" y="993106"/>
                    <a:pt x="94632" y="993106"/>
                  </a:cubicBezTo>
                  <a:cubicBezTo>
                    <a:pt x="94637" y="993106"/>
                    <a:pt x="94643" y="993106"/>
                    <a:pt x="94646" y="993106"/>
                  </a:cubicBezTo>
                  <a:cubicBezTo>
                    <a:pt x="95049" y="993106"/>
                    <a:pt x="95399" y="993305"/>
                    <a:pt x="95402" y="993606"/>
                  </a:cubicBezTo>
                  <a:cubicBezTo>
                    <a:pt x="95404" y="993857"/>
                    <a:pt x="95856" y="994106"/>
                    <a:pt x="96358" y="994103"/>
                  </a:cubicBezTo>
                  <a:cubicBezTo>
                    <a:pt x="96364" y="994103"/>
                    <a:pt x="96368" y="994103"/>
                    <a:pt x="96374" y="994103"/>
                  </a:cubicBezTo>
                  <a:cubicBezTo>
                    <a:pt x="96378" y="994103"/>
                    <a:pt x="96382" y="994103"/>
                    <a:pt x="96386" y="994103"/>
                  </a:cubicBezTo>
                  <a:cubicBezTo>
                    <a:pt x="96943" y="994103"/>
                    <a:pt x="97551" y="994553"/>
                    <a:pt x="97709" y="995107"/>
                  </a:cubicBezTo>
                  <a:cubicBezTo>
                    <a:pt x="97962" y="995888"/>
                    <a:pt x="98444" y="996102"/>
                    <a:pt x="99882" y="996102"/>
                  </a:cubicBezTo>
                  <a:cubicBezTo>
                    <a:pt x="99940" y="996102"/>
                    <a:pt x="100001" y="996102"/>
                    <a:pt x="100062" y="996102"/>
                  </a:cubicBezTo>
                  <a:cubicBezTo>
                    <a:pt x="100117" y="996102"/>
                    <a:pt x="100172" y="996099"/>
                    <a:pt x="100224" y="996099"/>
                  </a:cubicBezTo>
                  <a:cubicBezTo>
                    <a:pt x="101575" y="996099"/>
                    <a:pt x="102049" y="996307"/>
                    <a:pt x="102055" y="996894"/>
                  </a:cubicBezTo>
                  <a:cubicBezTo>
                    <a:pt x="102066" y="997808"/>
                    <a:pt x="103242" y="999109"/>
                    <a:pt x="104056" y="999109"/>
                  </a:cubicBezTo>
                  <a:cubicBezTo>
                    <a:pt x="104060" y="999109"/>
                    <a:pt x="104062" y="999109"/>
                    <a:pt x="104066" y="999109"/>
                  </a:cubicBezTo>
                  <a:cubicBezTo>
                    <a:pt x="104067" y="999109"/>
                    <a:pt x="104070" y="999109"/>
                    <a:pt x="104073" y="999109"/>
                  </a:cubicBezTo>
                  <a:cubicBezTo>
                    <a:pt x="104375" y="999109"/>
                    <a:pt x="104627" y="999311"/>
                    <a:pt x="104631" y="999612"/>
                  </a:cubicBezTo>
                  <a:cubicBezTo>
                    <a:pt x="104633" y="999865"/>
                    <a:pt x="104986" y="1000113"/>
                    <a:pt x="105389" y="1000113"/>
                  </a:cubicBezTo>
                  <a:cubicBezTo>
                    <a:pt x="105392" y="1000113"/>
                    <a:pt x="105396" y="1000113"/>
                    <a:pt x="105399" y="1000113"/>
                  </a:cubicBezTo>
                  <a:cubicBezTo>
                    <a:pt x="105404" y="1000113"/>
                    <a:pt x="105408" y="1000113"/>
                    <a:pt x="105413" y="1000113"/>
                  </a:cubicBezTo>
                  <a:cubicBezTo>
                    <a:pt x="105814" y="1000113"/>
                    <a:pt x="106165" y="1000312"/>
                    <a:pt x="106168" y="1000613"/>
                  </a:cubicBezTo>
                  <a:cubicBezTo>
                    <a:pt x="106171" y="1000865"/>
                    <a:pt x="106621" y="1001111"/>
                    <a:pt x="107171" y="1001111"/>
                  </a:cubicBezTo>
                  <a:cubicBezTo>
                    <a:pt x="107178" y="1001111"/>
                    <a:pt x="107185" y="1001111"/>
                    <a:pt x="107191" y="1001111"/>
                  </a:cubicBezTo>
                  <a:cubicBezTo>
                    <a:pt x="107200" y="1001111"/>
                    <a:pt x="107208" y="1001111"/>
                    <a:pt x="107217" y="1001111"/>
                  </a:cubicBezTo>
                  <a:cubicBezTo>
                    <a:pt x="107765" y="1001111"/>
                    <a:pt x="108212" y="1001310"/>
                    <a:pt x="108215" y="1001607"/>
                  </a:cubicBezTo>
                  <a:cubicBezTo>
                    <a:pt x="108218" y="1001856"/>
                    <a:pt x="109183" y="1002094"/>
                    <a:pt x="110406" y="1002094"/>
                  </a:cubicBezTo>
                  <a:cubicBezTo>
                    <a:pt x="110441" y="1002094"/>
                    <a:pt x="110476" y="1002094"/>
                    <a:pt x="110511" y="1002094"/>
                  </a:cubicBezTo>
                  <a:cubicBezTo>
                    <a:pt x="110555" y="1002091"/>
                    <a:pt x="110599" y="1002091"/>
                    <a:pt x="110642" y="1002091"/>
                  </a:cubicBezTo>
                  <a:cubicBezTo>
                    <a:pt x="111852" y="1002091"/>
                    <a:pt x="112803" y="1002281"/>
                    <a:pt x="112806" y="1002576"/>
                  </a:cubicBezTo>
                  <a:cubicBezTo>
                    <a:pt x="112809" y="1002823"/>
                    <a:pt x="113728" y="1003062"/>
                    <a:pt x="114903" y="1003062"/>
                  </a:cubicBezTo>
                  <a:cubicBezTo>
                    <a:pt x="114936" y="1003062"/>
                    <a:pt x="114967" y="1003062"/>
                    <a:pt x="115001" y="1003060"/>
                  </a:cubicBezTo>
                  <a:cubicBezTo>
                    <a:pt x="115052" y="1003060"/>
                    <a:pt x="115102" y="1003060"/>
                    <a:pt x="115152" y="1003060"/>
                  </a:cubicBezTo>
                  <a:cubicBezTo>
                    <a:pt x="116628" y="1003060"/>
                    <a:pt x="117362" y="1003313"/>
                    <a:pt x="117912" y="1004046"/>
                  </a:cubicBezTo>
                  <a:cubicBezTo>
                    <a:pt x="118474" y="1004824"/>
                    <a:pt x="119111" y="1005017"/>
                    <a:pt x="121905" y="1005017"/>
                  </a:cubicBezTo>
                  <a:cubicBezTo>
                    <a:pt x="122199" y="1005017"/>
                    <a:pt x="122517" y="1005013"/>
                    <a:pt x="122861" y="1005011"/>
                  </a:cubicBezTo>
                  <a:cubicBezTo>
                    <a:pt x="123202" y="1005007"/>
                    <a:pt x="123517" y="1005005"/>
                    <a:pt x="123806" y="1005005"/>
                  </a:cubicBezTo>
                  <a:cubicBezTo>
                    <a:pt x="126504" y="1005005"/>
                    <a:pt x="127086" y="1005181"/>
                    <a:pt x="127093" y="1005777"/>
                  </a:cubicBezTo>
                  <a:cubicBezTo>
                    <a:pt x="127105" y="1006792"/>
                    <a:pt x="128328" y="1007992"/>
                    <a:pt x="129343" y="1007992"/>
                  </a:cubicBezTo>
                  <a:cubicBezTo>
                    <a:pt x="129348" y="1007992"/>
                    <a:pt x="129352" y="1007992"/>
                    <a:pt x="129357" y="1007992"/>
                  </a:cubicBezTo>
                  <a:cubicBezTo>
                    <a:pt x="129359" y="1007992"/>
                    <a:pt x="129363" y="1007992"/>
                    <a:pt x="129365" y="1007992"/>
                  </a:cubicBezTo>
                  <a:cubicBezTo>
                    <a:pt x="129820" y="1007992"/>
                    <a:pt x="130176" y="1008393"/>
                    <a:pt x="130183" y="1009001"/>
                  </a:cubicBezTo>
                  <a:cubicBezTo>
                    <a:pt x="130190" y="1009657"/>
                    <a:pt x="130543" y="1010008"/>
                    <a:pt x="131144" y="1010008"/>
                  </a:cubicBezTo>
                  <a:cubicBezTo>
                    <a:pt x="131149" y="1010008"/>
                    <a:pt x="131155" y="1010008"/>
                    <a:pt x="131160" y="1010008"/>
                  </a:cubicBezTo>
                  <a:cubicBezTo>
                    <a:pt x="131164" y="1010008"/>
                    <a:pt x="131167" y="1010008"/>
                    <a:pt x="131171" y="1010008"/>
                  </a:cubicBezTo>
                  <a:cubicBezTo>
                    <a:pt x="132843" y="1010008"/>
                    <a:pt x="133503" y="1014783"/>
                    <a:pt x="132985" y="1023069"/>
                  </a:cubicBezTo>
                  <a:cubicBezTo>
                    <a:pt x="132461" y="1030914"/>
                    <a:pt x="132217" y="1031882"/>
                    <a:pt x="130995" y="1031896"/>
                  </a:cubicBezTo>
                  <a:cubicBezTo>
                    <a:pt x="130537" y="1031900"/>
                    <a:pt x="129830" y="1032367"/>
                    <a:pt x="129429" y="1032929"/>
                  </a:cubicBezTo>
                  <a:cubicBezTo>
                    <a:pt x="128727" y="1033907"/>
                    <a:pt x="128118" y="1033963"/>
                    <a:pt x="118651" y="1034067"/>
                  </a:cubicBezTo>
                  <a:cubicBezTo>
                    <a:pt x="112289" y="1034138"/>
                    <a:pt x="108577" y="1034383"/>
                    <a:pt x="108580" y="1034688"/>
                  </a:cubicBezTo>
                  <a:cubicBezTo>
                    <a:pt x="108584" y="1034995"/>
                    <a:pt x="104769" y="1035240"/>
                    <a:pt x="98153" y="1035311"/>
                  </a:cubicBezTo>
                  <a:cubicBezTo>
                    <a:pt x="97089" y="1035323"/>
                    <a:pt x="96097" y="1035329"/>
                    <a:pt x="95182" y="1035329"/>
                  </a:cubicBezTo>
                  <a:cubicBezTo>
                    <a:pt x="90408" y="1035329"/>
                    <a:pt x="87718" y="1035176"/>
                    <a:pt x="87715" y="1034919"/>
                  </a:cubicBezTo>
                  <a:cubicBezTo>
                    <a:pt x="87712" y="1034647"/>
                    <a:pt x="85669" y="1034478"/>
                    <a:pt x="82317" y="1034478"/>
                  </a:cubicBezTo>
                  <a:cubicBezTo>
                    <a:pt x="81927" y="1034478"/>
                    <a:pt x="81519" y="1034480"/>
                    <a:pt x="81094" y="1034483"/>
                  </a:cubicBezTo>
                  <a:cubicBezTo>
                    <a:pt x="80670" y="1034489"/>
                    <a:pt x="80261" y="1034492"/>
                    <a:pt x="79871" y="1034489"/>
                  </a:cubicBezTo>
                  <a:cubicBezTo>
                    <a:pt x="76518" y="1034489"/>
                    <a:pt x="74475" y="1034322"/>
                    <a:pt x="74472" y="1034047"/>
                  </a:cubicBezTo>
                  <a:cubicBezTo>
                    <a:pt x="74470" y="1033749"/>
                    <a:pt x="73836" y="1033556"/>
                    <a:pt x="73000" y="1033556"/>
                  </a:cubicBezTo>
                  <a:cubicBezTo>
                    <a:pt x="72980" y="1033556"/>
                    <a:pt x="72960" y="1033556"/>
                    <a:pt x="72940" y="1033556"/>
                  </a:cubicBezTo>
                  <a:cubicBezTo>
                    <a:pt x="72926" y="1033556"/>
                    <a:pt x="72912" y="1033556"/>
                    <a:pt x="72897" y="1033556"/>
                  </a:cubicBezTo>
                  <a:cubicBezTo>
                    <a:pt x="72101" y="1033556"/>
                    <a:pt x="71411" y="1033313"/>
                    <a:pt x="71407" y="1033064"/>
                  </a:cubicBezTo>
                  <a:cubicBezTo>
                    <a:pt x="71405" y="1032792"/>
                    <a:pt x="69277" y="1032625"/>
                    <a:pt x="65704" y="1032625"/>
                  </a:cubicBezTo>
                  <a:cubicBezTo>
                    <a:pt x="65252" y="1032625"/>
                    <a:pt x="64775" y="1032628"/>
                    <a:pt x="64277" y="1032634"/>
                  </a:cubicBezTo>
                  <a:cubicBezTo>
                    <a:pt x="59850" y="1032681"/>
                    <a:pt x="57154" y="1032915"/>
                    <a:pt x="57158" y="1033220"/>
                  </a:cubicBezTo>
                  <a:cubicBezTo>
                    <a:pt x="57160" y="1033473"/>
                    <a:pt x="56350" y="1033737"/>
                    <a:pt x="55382" y="1033749"/>
                  </a:cubicBezTo>
                  <a:cubicBezTo>
                    <a:pt x="54415" y="1033760"/>
                    <a:pt x="53604" y="1033971"/>
                    <a:pt x="53607" y="1034278"/>
                  </a:cubicBezTo>
                  <a:cubicBezTo>
                    <a:pt x="53610" y="1034582"/>
                    <a:pt x="50560" y="1034819"/>
                    <a:pt x="45470" y="1034878"/>
                  </a:cubicBezTo>
                  <a:cubicBezTo>
                    <a:pt x="44820" y="1034883"/>
                    <a:pt x="44205" y="1034887"/>
                    <a:pt x="43624" y="1034887"/>
                  </a:cubicBezTo>
                  <a:cubicBezTo>
                    <a:pt x="39651" y="1034887"/>
                    <a:pt x="37324" y="1034723"/>
                    <a:pt x="37322" y="1034457"/>
                  </a:cubicBezTo>
                  <a:cubicBezTo>
                    <a:pt x="37318" y="1034156"/>
                    <a:pt x="36872" y="1033959"/>
                    <a:pt x="36323" y="1033959"/>
                  </a:cubicBezTo>
                  <a:cubicBezTo>
                    <a:pt x="36315" y="1033959"/>
                    <a:pt x="36307" y="1033959"/>
                    <a:pt x="36299" y="1033959"/>
                  </a:cubicBezTo>
                  <a:cubicBezTo>
                    <a:pt x="36291" y="1033959"/>
                    <a:pt x="36285" y="1033959"/>
                    <a:pt x="36278" y="1033959"/>
                  </a:cubicBezTo>
                  <a:cubicBezTo>
                    <a:pt x="35727" y="1033959"/>
                    <a:pt x="35278" y="1033714"/>
                    <a:pt x="35276" y="1033461"/>
                  </a:cubicBezTo>
                  <a:cubicBezTo>
                    <a:pt x="35272" y="1033170"/>
                    <a:pt x="34100" y="1032982"/>
                    <a:pt x="32657" y="1032982"/>
                  </a:cubicBezTo>
                  <a:cubicBezTo>
                    <a:pt x="32595" y="1032982"/>
                    <a:pt x="32533" y="1032982"/>
                    <a:pt x="32471" y="1032982"/>
                  </a:cubicBezTo>
                  <a:cubicBezTo>
                    <a:pt x="32420" y="1032985"/>
                    <a:pt x="32369" y="1032985"/>
                    <a:pt x="32319" y="1032985"/>
                  </a:cubicBezTo>
                  <a:cubicBezTo>
                    <a:pt x="30860" y="1032985"/>
                    <a:pt x="29669" y="1032751"/>
                    <a:pt x="29665" y="1032506"/>
                  </a:cubicBezTo>
                  <a:cubicBezTo>
                    <a:pt x="29663" y="1032203"/>
                    <a:pt x="29312" y="1032004"/>
                    <a:pt x="28910" y="1032004"/>
                  </a:cubicBezTo>
                  <a:cubicBezTo>
                    <a:pt x="28905" y="1032004"/>
                    <a:pt x="28902" y="1032004"/>
                    <a:pt x="28897" y="1032004"/>
                  </a:cubicBezTo>
                  <a:cubicBezTo>
                    <a:pt x="28893" y="1032004"/>
                    <a:pt x="28890" y="1032004"/>
                    <a:pt x="28886" y="1032004"/>
                  </a:cubicBezTo>
                  <a:cubicBezTo>
                    <a:pt x="28484" y="1032004"/>
                    <a:pt x="28132" y="1031759"/>
                    <a:pt x="28128" y="1031507"/>
                  </a:cubicBezTo>
                  <a:cubicBezTo>
                    <a:pt x="28125" y="1031206"/>
                    <a:pt x="27678" y="1031010"/>
                    <a:pt x="27131" y="1031010"/>
                  </a:cubicBezTo>
                  <a:cubicBezTo>
                    <a:pt x="27123" y="1031010"/>
                    <a:pt x="27113" y="1031010"/>
                    <a:pt x="27105" y="1031010"/>
                  </a:cubicBezTo>
                  <a:cubicBezTo>
                    <a:pt x="27098" y="1031010"/>
                    <a:pt x="27091" y="1031010"/>
                    <a:pt x="27085" y="1031010"/>
                  </a:cubicBezTo>
                  <a:cubicBezTo>
                    <a:pt x="26534" y="1031010"/>
                    <a:pt x="26084" y="1030764"/>
                    <a:pt x="26082" y="1030513"/>
                  </a:cubicBezTo>
                  <a:cubicBezTo>
                    <a:pt x="26078" y="1030212"/>
                    <a:pt x="25728" y="1030013"/>
                    <a:pt x="25326" y="1030013"/>
                  </a:cubicBezTo>
                  <a:cubicBezTo>
                    <a:pt x="25323" y="1030013"/>
                    <a:pt x="25318" y="1030013"/>
                    <a:pt x="25312" y="1030013"/>
                  </a:cubicBezTo>
                  <a:cubicBezTo>
                    <a:pt x="25309" y="1030013"/>
                    <a:pt x="25306" y="1030013"/>
                    <a:pt x="25303" y="1030013"/>
                  </a:cubicBezTo>
                  <a:cubicBezTo>
                    <a:pt x="24899" y="1030013"/>
                    <a:pt x="24547" y="1029764"/>
                    <a:pt x="24544" y="1029512"/>
                  </a:cubicBezTo>
                  <a:cubicBezTo>
                    <a:pt x="24541" y="1029220"/>
                    <a:pt x="23413" y="1029033"/>
                    <a:pt x="22017" y="1029033"/>
                  </a:cubicBezTo>
                  <a:cubicBezTo>
                    <a:pt x="21959" y="1029033"/>
                    <a:pt x="21901" y="1029033"/>
                    <a:pt x="21841" y="1029033"/>
                  </a:cubicBezTo>
                  <a:cubicBezTo>
                    <a:pt x="21736" y="1029033"/>
                    <a:pt x="21635" y="1029035"/>
                    <a:pt x="21536" y="1029035"/>
                  </a:cubicBezTo>
                  <a:cubicBezTo>
                    <a:pt x="19678" y="1029033"/>
                    <a:pt x="18960" y="1028815"/>
                    <a:pt x="18420" y="1028049"/>
                  </a:cubicBezTo>
                  <a:cubicBezTo>
                    <a:pt x="17834" y="1027288"/>
                    <a:pt x="17164" y="1027069"/>
                    <a:pt x="15121" y="1027069"/>
                  </a:cubicBezTo>
                  <a:cubicBezTo>
                    <a:pt x="15000" y="1027069"/>
                    <a:pt x="14876" y="1027072"/>
                    <a:pt x="14745" y="1027072"/>
                  </a:cubicBezTo>
                  <a:cubicBezTo>
                    <a:pt x="14673" y="1027072"/>
                    <a:pt x="14602" y="1027075"/>
                    <a:pt x="14533" y="1027075"/>
                  </a:cubicBezTo>
                  <a:cubicBezTo>
                    <a:pt x="13003" y="1027075"/>
                    <a:pt x="11791" y="1026887"/>
                    <a:pt x="11787" y="1026598"/>
                  </a:cubicBezTo>
                  <a:cubicBezTo>
                    <a:pt x="11784" y="1026293"/>
                    <a:pt x="11434" y="1026094"/>
                    <a:pt x="11032" y="1026094"/>
                  </a:cubicBezTo>
                  <a:cubicBezTo>
                    <a:pt x="11028" y="1026094"/>
                    <a:pt x="11024" y="1026094"/>
                    <a:pt x="11019" y="1026098"/>
                  </a:cubicBezTo>
                  <a:cubicBezTo>
                    <a:pt x="11015" y="1026098"/>
                    <a:pt x="11012" y="1026098"/>
                    <a:pt x="11008" y="1026098"/>
                  </a:cubicBezTo>
                  <a:cubicBezTo>
                    <a:pt x="10606" y="1026098"/>
                    <a:pt x="10253" y="1025849"/>
                    <a:pt x="10249" y="1025594"/>
                  </a:cubicBezTo>
                  <a:cubicBezTo>
                    <a:pt x="10247" y="1025293"/>
                    <a:pt x="9896" y="1025094"/>
                    <a:pt x="9493" y="1025094"/>
                  </a:cubicBezTo>
                  <a:cubicBezTo>
                    <a:pt x="9490" y="1025094"/>
                    <a:pt x="9485" y="1025094"/>
                    <a:pt x="9481" y="1025094"/>
                  </a:cubicBezTo>
                  <a:cubicBezTo>
                    <a:pt x="9477" y="1025094"/>
                    <a:pt x="9474" y="1025094"/>
                    <a:pt x="9470" y="1025094"/>
                  </a:cubicBezTo>
                  <a:cubicBezTo>
                    <a:pt x="9068" y="1025094"/>
                    <a:pt x="8716" y="1024848"/>
                    <a:pt x="8712" y="1024593"/>
                  </a:cubicBezTo>
                  <a:cubicBezTo>
                    <a:pt x="8709" y="1024304"/>
                    <a:pt x="7419" y="1024120"/>
                    <a:pt x="5717" y="1024120"/>
                  </a:cubicBezTo>
                  <a:cubicBezTo>
                    <a:pt x="5629" y="1024120"/>
                    <a:pt x="5540" y="1024120"/>
                    <a:pt x="5449" y="1024122"/>
                  </a:cubicBezTo>
                  <a:cubicBezTo>
                    <a:pt x="5225" y="1024126"/>
                    <a:pt x="5015" y="1024126"/>
                    <a:pt x="4818" y="1024126"/>
                  </a:cubicBezTo>
                  <a:cubicBezTo>
                    <a:pt x="2521" y="1024126"/>
                    <a:pt x="2068" y="1023939"/>
                    <a:pt x="1825" y="1023146"/>
                  </a:cubicBezTo>
                  <a:cubicBezTo>
                    <a:pt x="1667" y="1022589"/>
                    <a:pt x="1158" y="1022139"/>
                    <a:pt x="751" y="1022135"/>
                  </a:cubicBezTo>
                  <a:cubicBezTo>
                    <a:pt x="749" y="1022135"/>
                    <a:pt x="746" y="1022135"/>
                    <a:pt x="744" y="1022135"/>
                  </a:cubicBezTo>
                  <a:cubicBezTo>
                    <a:pt x="742" y="1022135"/>
                    <a:pt x="740" y="1022135"/>
                    <a:pt x="738" y="1022135"/>
                  </a:cubicBezTo>
                  <a:cubicBezTo>
                    <a:pt x="234" y="1022135"/>
                    <a:pt x="24" y="1021425"/>
                    <a:pt x="1" y="1019345"/>
                  </a:cubicBezTo>
                  <a:cubicBezTo>
                    <a:pt x="-15" y="1017820"/>
                    <a:pt x="174" y="1016545"/>
                    <a:pt x="479" y="1016541"/>
                  </a:cubicBezTo>
                  <a:cubicBezTo>
                    <a:pt x="1142" y="1016536"/>
                    <a:pt x="1819" y="1013472"/>
                    <a:pt x="2229" y="1008990"/>
                  </a:cubicBezTo>
                  <a:cubicBezTo>
                    <a:pt x="2409" y="1006950"/>
                    <a:pt x="2795" y="1004961"/>
                    <a:pt x="3146" y="1004602"/>
                  </a:cubicBezTo>
                  <a:cubicBezTo>
                    <a:pt x="4354" y="1003367"/>
                    <a:pt x="5394" y="1000760"/>
                    <a:pt x="5374" y="998927"/>
                  </a:cubicBezTo>
                  <a:cubicBezTo>
                    <a:pt x="5361" y="997758"/>
                    <a:pt x="5609" y="997143"/>
                    <a:pt x="6067" y="997137"/>
                  </a:cubicBezTo>
                  <a:cubicBezTo>
                    <a:pt x="6728" y="997131"/>
                    <a:pt x="7375" y="995800"/>
                    <a:pt x="8110" y="993146"/>
                  </a:cubicBezTo>
                  <a:cubicBezTo>
                    <a:pt x="8306" y="992532"/>
                    <a:pt x="8955" y="991456"/>
                    <a:pt x="9560" y="990838"/>
                  </a:cubicBezTo>
                  <a:cubicBezTo>
                    <a:pt x="10214" y="990171"/>
                    <a:pt x="10863" y="989044"/>
                    <a:pt x="11058" y="988280"/>
                  </a:cubicBezTo>
                  <a:cubicBezTo>
                    <a:pt x="11204" y="987566"/>
                    <a:pt x="11954" y="986335"/>
                    <a:pt x="12658" y="985615"/>
                  </a:cubicBezTo>
                  <a:cubicBezTo>
                    <a:pt x="13815" y="984433"/>
                    <a:pt x="13913" y="984024"/>
                    <a:pt x="13635" y="981888"/>
                  </a:cubicBezTo>
                  <a:cubicBezTo>
                    <a:pt x="13085" y="978280"/>
                    <a:pt x="13120" y="976753"/>
                    <a:pt x="13745" y="973491"/>
                  </a:cubicBezTo>
                  <a:cubicBezTo>
                    <a:pt x="14133" y="971654"/>
                    <a:pt x="14578" y="970579"/>
                    <a:pt x="15036" y="970573"/>
                  </a:cubicBezTo>
                  <a:cubicBezTo>
                    <a:pt x="15444" y="970570"/>
                    <a:pt x="15744" y="970108"/>
                    <a:pt x="15737" y="969549"/>
                  </a:cubicBezTo>
                  <a:cubicBezTo>
                    <a:pt x="15731" y="968987"/>
                    <a:pt x="15929" y="968528"/>
                    <a:pt x="16184" y="968526"/>
                  </a:cubicBezTo>
                  <a:cubicBezTo>
                    <a:pt x="16438" y="968522"/>
                    <a:pt x="16841" y="968060"/>
                    <a:pt x="16987" y="967498"/>
                  </a:cubicBezTo>
                  <a:cubicBezTo>
                    <a:pt x="17134" y="966936"/>
                    <a:pt x="17586" y="966475"/>
                    <a:pt x="17994" y="966468"/>
                  </a:cubicBezTo>
                  <a:cubicBezTo>
                    <a:pt x="18401" y="966465"/>
                    <a:pt x="18853" y="966000"/>
                    <a:pt x="19000" y="965389"/>
                  </a:cubicBezTo>
                  <a:cubicBezTo>
                    <a:pt x="19392" y="964113"/>
                    <a:pt x="18860" y="961887"/>
                    <a:pt x="18201" y="961887"/>
                  </a:cubicBezTo>
                  <a:cubicBezTo>
                    <a:pt x="18200" y="961887"/>
                    <a:pt x="18199" y="961887"/>
                    <a:pt x="18198" y="961887"/>
                  </a:cubicBezTo>
                  <a:cubicBezTo>
                    <a:pt x="18196" y="961887"/>
                    <a:pt x="18195" y="961887"/>
                    <a:pt x="18195" y="961887"/>
                  </a:cubicBezTo>
                  <a:cubicBezTo>
                    <a:pt x="17485" y="961887"/>
                    <a:pt x="17555" y="958888"/>
                    <a:pt x="18258" y="958118"/>
                  </a:cubicBezTo>
                  <a:cubicBezTo>
                    <a:pt x="18609" y="957708"/>
                    <a:pt x="19261" y="956886"/>
                    <a:pt x="19663" y="956272"/>
                  </a:cubicBezTo>
                  <a:cubicBezTo>
                    <a:pt x="20061" y="955654"/>
                    <a:pt x="20715" y="954786"/>
                    <a:pt x="21067" y="954422"/>
                  </a:cubicBezTo>
                  <a:cubicBezTo>
                    <a:pt x="21604" y="953826"/>
                    <a:pt x="21618" y="953712"/>
                    <a:pt x="21061" y="953712"/>
                  </a:cubicBezTo>
                  <a:cubicBezTo>
                    <a:pt x="21044" y="953712"/>
                    <a:pt x="21026" y="953712"/>
                    <a:pt x="21009" y="953712"/>
                  </a:cubicBezTo>
                  <a:cubicBezTo>
                    <a:pt x="21007" y="953712"/>
                    <a:pt x="21006" y="953712"/>
                    <a:pt x="21003" y="953712"/>
                  </a:cubicBezTo>
                  <a:cubicBezTo>
                    <a:pt x="20190" y="953712"/>
                    <a:pt x="19611" y="951631"/>
                    <a:pt x="19578" y="948585"/>
                  </a:cubicBezTo>
                  <a:cubicBezTo>
                    <a:pt x="19561" y="947219"/>
                    <a:pt x="19353" y="946607"/>
                    <a:pt x="18801" y="946607"/>
                  </a:cubicBezTo>
                  <a:cubicBezTo>
                    <a:pt x="18797" y="946607"/>
                    <a:pt x="18794" y="946611"/>
                    <a:pt x="18792" y="946611"/>
                  </a:cubicBezTo>
                  <a:cubicBezTo>
                    <a:pt x="18791" y="946611"/>
                    <a:pt x="18789" y="946611"/>
                    <a:pt x="18788" y="946611"/>
                  </a:cubicBezTo>
                  <a:cubicBezTo>
                    <a:pt x="18381" y="946611"/>
                    <a:pt x="17816" y="945803"/>
                    <a:pt x="17550" y="944691"/>
                  </a:cubicBezTo>
                  <a:cubicBezTo>
                    <a:pt x="16705" y="941900"/>
                    <a:pt x="16796" y="941033"/>
                    <a:pt x="17967" y="941022"/>
                  </a:cubicBezTo>
                  <a:cubicBezTo>
                    <a:pt x="18527" y="941014"/>
                    <a:pt x="18982" y="940755"/>
                    <a:pt x="18980" y="940501"/>
                  </a:cubicBezTo>
                  <a:cubicBezTo>
                    <a:pt x="18975" y="940194"/>
                    <a:pt x="19431" y="939987"/>
                    <a:pt x="19940" y="939981"/>
                  </a:cubicBezTo>
                  <a:cubicBezTo>
                    <a:pt x="20501" y="939975"/>
                    <a:pt x="21107" y="939512"/>
                    <a:pt x="21253" y="938951"/>
                  </a:cubicBezTo>
                  <a:cubicBezTo>
                    <a:pt x="21498" y="938131"/>
                    <a:pt x="22005" y="937924"/>
                    <a:pt x="23583" y="937906"/>
                  </a:cubicBezTo>
                  <a:cubicBezTo>
                    <a:pt x="24652" y="937894"/>
                    <a:pt x="25565" y="937681"/>
                    <a:pt x="25562" y="937427"/>
                  </a:cubicBezTo>
                  <a:cubicBezTo>
                    <a:pt x="25560" y="937172"/>
                    <a:pt x="25910" y="936607"/>
                    <a:pt x="26312" y="936145"/>
                  </a:cubicBezTo>
                  <a:cubicBezTo>
                    <a:pt x="27319" y="935167"/>
                    <a:pt x="27302" y="933641"/>
                    <a:pt x="26297" y="930240"/>
                  </a:cubicBezTo>
                  <a:cubicBezTo>
                    <a:pt x="25134" y="926334"/>
                    <a:pt x="25122" y="920532"/>
                    <a:pt x="26316" y="918128"/>
                  </a:cubicBezTo>
                  <a:cubicBezTo>
                    <a:pt x="27659" y="915363"/>
                    <a:pt x="27945" y="913630"/>
                    <a:pt x="27218" y="912211"/>
                  </a:cubicBezTo>
                  <a:cubicBezTo>
                    <a:pt x="26906" y="911506"/>
                    <a:pt x="26242" y="910906"/>
                    <a:pt x="25684" y="910906"/>
                  </a:cubicBezTo>
                  <a:cubicBezTo>
                    <a:pt x="25681" y="910906"/>
                    <a:pt x="25680" y="910906"/>
                    <a:pt x="25676" y="910906"/>
                  </a:cubicBezTo>
                  <a:cubicBezTo>
                    <a:pt x="25671" y="910906"/>
                    <a:pt x="25666" y="910906"/>
                    <a:pt x="25661" y="910906"/>
                  </a:cubicBezTo>
                  <a:cubicBezTo>
                    <a:pt x="25110" y="910906"/>
                    <a:pt x="24756" y="910555"/>
                    <a:pt x="24748" y="909897"/>
                  </a:cubicBezTo>
                  <a:cubicBezTo>
                    <a:pt x="24741" y="909241"/>
                    <a:pt x="24388" y="908890"/>
                    <a:pt x="23788" y="908890"/>
                  </a:cubicBezTo>
                  <a:cubicBezTo>
                    <a:pt x="23782" y="908890"/>
                    <a:pt x="23776" y="908890"/>
                    <a:pt x="23770" y="908890"/>
                  </a:cubicBezTo>
                  <a:cubicBezTo>
                    <a:pt x="23768" y="908890"/>
                    <a:pt x="23765" y="908890"/>
                    <a:pt x="23762" y="908890"/>
                  </a:cubicBezTo>
                  <a:cubicBezTo>
                    <a:pt x="23204" y="908890"/>
                    <a:pt x="22590" y="908288"/>
                    <a:pt x="22176" y="907381"/>
                  </a:cubicBezTo>
                  <a:cubicBezTo>
                    <a:pt x="21811" y="906570"/>
                    <a:pt x="21086" y="905409"/>
                    <a:pt x="20569" y="904803"/>
                  </a:cubicBezTo>
                  <a:cubicBezTo>
                    <a:pt x="19178" y="903240"/>
                    <a:pt x="19236" y="899323"/>
                    <a:pt x="20631" y="896558"/>
                  </a:cubicBezTo>
                  <a:cubicBezTo>
                    <a:pt x="21428" y="894922"/>
                    <a:pt x="21715" y="893187"/>
                    <a:pt x="21875" y="889317"/>
                  </a:cubicBezTo>
                  <a:cubicBezTo>
                    <a:pt x="22032" y="885091"/>
                    <a:pt x="22274" y="883968"/>
                    <a:pt x="23175" y="882687"/>
                  </a:cubicBezTo>
                  <a:cubicBezTo>
                    <a:pt x="23827" y="881815"/>
                    <a:pt x="24470" y="880127"/>
                    <a:pt x="24660" y="878851"/>
                  </a:cubicBezTo>
                  <a:cubicBezTo>
                    <a:pt x="24849" y="877526"/>
                    <a:pt x="25494" y="876042"/>
                    <a:pt x="26198" y="875322"/>
                  </a:cubicBezTo>
                  <a:cubicBezTo>
                    <a:pt x="26853" y="874655"/>
                    <a:pt x="27403" y="873783"/>
                    <a:pt x="27399" y="873426"/>
                  </a:cubicBezTo>
                  <a:cubicBezTo>
                    <a:pt x="27395" y="873069"/>
                    <a:pt x="28153" y="872551"/>
                    <a:pt x="29065" y="872237"/>
                  </a:cubicBezTo>
                  <a:cubicBezTo>
                    <a:pt x="31600" y="871342"/>
                    <a:pt x="33151" y="868934"/>
                    <a:pt x="32768" y="866445"/>
                  </a:cubicBezTo>
                  <a:cubicBezTo>
                    <a:pt x="32601" y="865327"/>
                    <a:pt x="32027" y="863958"/>
                    <a:pt x="31513" y="863404"/>
                  </a:cubicBezTo>
                  <a:cubicBezTo>
                    <a:pt x="30689" y="862497"/>
                    <a:pt x="30575" y="861430"/>
                    <a:pt x="30496" y="854154"/>
                  </a:cubicBezTo>
                  <a:cubicBezTo>
                    <a:pt x="30412" y="846622"/>
                    <a:pt x="30504" y="845805"/>
                    <a:pt x="31504" y="844167"/>
                  </a:cubicBezTo>
                  <a:cubicBezTo>
                    <a:pt x="32304" y="842833"/>
                    <a:pt x="32741" y="840946"/>
                    <a:pt x="33054" y="837075"/>
                  </a:cubicBezTo>
                  <a:cubicBezTo>
                    <a:pt x="33371" y="833558"/>
                    <a:pt x="33807" y="831569"/>
                    <a:pt x="34313" y="831206"/>
                  </a:cubicBezTo>
                  <a:cubicBezTo>
                    <a:pt x="35120" y="830589"/>
                    <a:pt x="35995" y="826964"/>
                    <a:pt x="36017" y="824368"/>
                  </a:cubicBezTo>
                  <a:cubicBezTo>
                    <a:pt x="36007" y="823400"/>
                    <a:pt x="36500" y="821920"/>
                    <a:pt x="37100" y="821048"/>
                  </a:cubicBezTo>
                  <a:cubicBezTo>
                    <a:pt x="37952" y="819869"/>
                    <a:pt x="38390" y="818080"/>
                    <a:pt x="38758" y="814414"/>
                  </a:cubicBezTo>
                  <a:cubicBezTo>
                    <a:pt x="39130" y="811202"/>
                    <a:pt x="39616" y="809060"/>
                    <a:pt x="40118" y="808493"/>
                  </a:cubicBezTo>
                  <a:cubicBezTo>
                    <a:pt x="40672" y="807877"/>
                    <a:pt x="41107" y="805838"/>
                    <a:pt x="41426" y="802527"/>
                  </a:cubicBezTo>
                  <a:cubicBezTo>
                    <a:pt x="41793" y="798755"/>
                    <a:pt x="42182" y="797225"/>
                    <a:pt x="42937" y="796400"/>
                  </a:cubicBezTo>
                  <a:cubicBezTo>
                    <a:pt x="43540" y="795679"/>
                    <a:pt x="43982" y="794252"/>
                    <a:pt x="44165" y="792364"/>
                  </a:cubicBezTo>
                  <a:cubicBezTo>
                    <a:pt x="44347" y="790481"/>
                    <a:pt x="44889" y="788845"/>
                    <a:pt x="45690" y="787616"/>
                  </a:cubicBezTo>
                  <a:cubicBezTo>
                    <a:pt x="46440" y="786437"/>
                    <a:pt x="47032" y="784699"/>
                    <a:pt x="47168" y="783172"/>
                  </a:cubicBezTo>
                  <a:cubicBezTo>
                    <a:pt x="47304" y="781642"/>
                    <a:pt x="47843" y="780006"/>
                    <a:pt x="48547" y="779084"/>
                  </a:cubicBezTo>
                  <a:cubicBezTo>
                    <a:pt x="49148" y="778213"/>
                    <a:pt x="49842" y="776627"/>
                    <a:pt x="50034" y="775503"/>
                  </a:cubicBezTo>
                  <a:cubicBezTo>
                    <a:pt x="50226" y="774383"/>
                    <a:pt x="51021" y="772592"/>
                    <a:pt x="51822" y="771466"/>
                  </a:cubicBezTo>
                  <a:cubicBezTo>
                    <a:pt x="52575" y="770386"/>
                    <a:pt x="53221" y="769058"/>
                    <a:pt x="53216" y="768548"/>
                  </a:cubicBezTo>
                  <a:cubicBezTo>
                    <a:pt x="53211" y="768089"/>
                    <a:pt x="53758" y="767015"/>
                    <a:pt x="54410" y="766193"/>
                  </a:cubicBezTo>
                  <a:cubicBezTo>
                    <a:pt x="55063" y="765371"/>
                    <a:pt x="55758" y="763838"/>
                    <a:pt x="55951" y="762816"/>
                  </a:cubicBezTo>
                  <a:cubicBezTo>
                    <a:pt x="56143" y="761795"/>
                    <a:pt x="56489" y="760927"/>
                    <a:pt x="56795" y="760923"/>
                  </a:cubicBezTo>
                  <a:cubicBezTo>
                    <a:pt x="57050" y="760921"/>
                    <a:pt x="57700" y="759897"/>
                    <a:pt x="58245" y="758618"/>
                  </a:cubicBezTo>
                  <a:cubicBezTo>
                    <a:pt x="58792" y="757340"/>
                    <a:pt x="59740" y="755750"/>
                    <a:pt x="60395" y="755031"/>
                  </a:cubicBezTo>
                  <a:cubicBezTo>
                    <a:pt x="61048" y="754311"/>
                    <a:pt x="61695" y="752930"/>
                    <a:pt x="61836" y="751912"/>
                  </a:cubicBezTo>
                  <a:cubicBezTo>
                    <a:pt x="61977" y="750891"/>
                    <a:pt x="62525" y="749765"/>
                    <a:pt x="63030" y="749404"/>
                  </a:cubicBezTo>
                  <a:cubicBezTo>
                    <a:pt x="63787" y="748833"/>
                    <a:pt x="63881" y="748119"/>
                    <a:pt x="63749" y="745425"/>
                  </a:cubicBezTo>
                  <a:cubicBezTo>
                    <a:pt x="63625" y="743442"/>
                    <a:pt x="63762" y="742014"/>
                    <a:pt x="64066" y="741809"/>
                  </a:cubicBezTo>
                  <a:cubicBezTo>
                    <a:pt x="64368" y="741601"/>
                    <a:pt x="64617" y="741036"/>
                    <a:pt x="64611" y="740530"/>
                  </a:cubicBezTo>
                  <a:cubicBezTo>
                    <a:pt x="64606" y="740071"/>
                    <a:pt x="65054" y="739149"/>
                    <a:pt x="65606" y="738532"/>
                  </a:cubicBezTo>
                  <a:cubicBezTo>
                    <a:pt x="66764" y="737297"/>
                    <a:pt x="67606" y="735252"/>
                    <a:pt x="67590" y="733777"/>
                  </a:cubicBezTo>
                  <a:cubicBezTo>
                    <a:pt x="67585" y="733268"/>
                    <a:pt x="68033" y="732347"/>
                    <a:pt x="68586" y="731782"/>
                  </a:cubicBezTo>
                  <a:cubicBezTo>
                    <a:pt x="69141" y="731217"/>
                    <a:pt x="69837" y="729783"/>
                    <a:pt x="70129" y="728558"/>
                  </a:cubicBezTo>
                  <a:cubicBezTo>
                    <a:pt x="70566" y="726721"/>
                    <a:pt x="70918" y="726208"/>
                    <a:pt x="72387" y="725685"/>
                  </a:cubicBezTo>
                  <a:cubicBezTo>
                    <a:pt x="73350" y="725316"/>
                    <a:pt x="74107" y="724695"/>
                    <a:pt x="74102" y="724288"/>
                  </a:cubicBezTo>
                  <a:cubicBezTo>
                    <a:pt x="74098" y="723883"/>
                    <a:pt x="74298" y="723574"/>
                    <a:pt x="74501" y="723572"/>
                  </a:cubicBezTo>
                  <a:cubicBezTo>
                    <a:pt x="75163" y="723566"/>
                    <a:pt x="76103" y="721161"/>
                    <a:pt x="76085" y="719534"/>
                  </a:cubicBezTo>
                  <a:cubicBezTo>
                    <a:pt x="76077" y="718721"/>
                    <a:pt x="76572" y="717545"/>
                    <a:pt x="77276" y="716773"/>
                  </a:cubicBezTo>
                  <a:cubicBezTo>
                    <a:pt x="78332" y="715590"/>
                    <a:pt x="78476" y="714824"/>
                    <a:pt x="78768" y="709068"/>
                  </a:cubicBezTo>
                  <a:cubicBezTo>
                    <a:pt x="78932" y="705455"/>
                    <a:pt x="79305" y="702344"/>
                    <a:pt x="79658" y="701985"/>
                  </a:cubicBezTo>
                  <a:cubicBezTo>
                    <a:pt x="80563" y="700961"/>
                    <a:pt x="81411" y="699422"/>
                    <a:pt x="82005" y="697889"/>
                  </a:cubicBezTo>
                  <a:cubicBezTo>
                    <a:pt x="82302" y="697123"/>
                    <a:pt x="82956" y="696505"/>
                    <a:pt x="83466" y="696499"/>
                  </a:cubicBezTo>
                  <a:cubicBezTo>
                    <a:pt x="84839" y="696484"/>
                    <a:pt x="85971" y="693011"/>
                    <a:pt x="85188" y="691238"/>
                  </a:cubicBezTo>
                  <a:cubicBezTo>
                    <a:pt x="84980" y="690782"/>
                    <a:pt x="84909" y="688851"/>
                    <a:pt x="84990" y="687016"/>
                  </a:cubicBezTo>
                  <a:cubicBezTo>
                    <a:pt x="85113" y="684419"/>
                    <a:pt x="85409" y="683450"/>
                    <a:pt x="86164" y="682829"/>
                  </a:cubicBezTo>
                  <a:cubicBezTo>
                    <a:pt x="86770" y="682314"/>
                    <a:pt x="87470" y="681238"/>
                    <a:pt x="87818" y="680419"/>
                  </a:cubicBezTo>
                  <a:cubicBezTo>
                    <a:pt x="88163" y="679447"/>
                    <a:pt x="88969" y="678625"/>
                    <a:pt x="89880" y="678260"/>
                  </a:cubicBezTo>
                  <a:cubicBezTo>
                    <a:pt x="90894" y="677890"/>
                    <a:pt x="91397" y="677326"/>
                    <a:pt x="91390" y="676665"/>
                  </a:cubicBezTo>
                  <a:cubicBezTo>
                    <a:pt x="91384" y="676103"/>
                    <a:pt x="91631" y="675541"/>
                    <a:pt x="91936" y="675436"/>
                  </a:cubicBezTo>
                  <a:cubicBezTo>
                    <a:pt x="92798" y="675119"/>
                    <a:pt x="93287" y="668803"/>
                    <a:pt x="93278" y="658726"/>
                  </a:cubicBezTo>
                  <a:cubicBezTo>
                    <a:pt x="93208" y="647834"/>
                    <a:pt x="93651" y="641774"/>
                    <a:pt x="94728" y="637894"/>
                  </a:cubicBezTo>
                  <a:cubicBezTo>
                    <a:pt x="95168" y="636361"/>
                    <a:pt x="95725" y="631518"/>
                    <a:pt x="95983" y="627191"/>
                  </a:cubicBezTo>
                  <a:cubicBezTo>
                    <a:pt x="96499" y="618531"/>
                    <a:pt x="96495" y="618276"/>
                    <a:pt x="95983" y="613449"/>
                  </a:cubicBezTo>
                  <a:cubicBezTo>
                    <a:pt x="95753" y="610956"/>
                    <a:pt x="95793" y="610040"/>
                    <a:pt x="96349" y="609624"/>
                  </a:cubicBezTo>
                  <a:cubicBezTo>
                    <a:pt x="98316" y="608027"/>
                    <a:pt x="98755" y="606342"/>
                    <a:pt x="98696" y="600897"/>
                  </a:cubicBezTo>
                  <a:cubicBezTo>
                    <a:pt x="98638" y="595603"/>
                    <a:pt x="99025" y="593818"/>
                    <a:pt x="100490" y="592734"/>
                  </a:cubicBezTo>
                  <a:cubicBezTo>
                    <a:pt x="100842" y="592427"/>
                    <a:pt x="101285" y="591045"/>
                    <a:pt x="101423" y="589670"/>
                  </a:cubicBezTo>
                  <a:cubicBezTo>
                    <a:pt x="101611" y="588242"/>
                    <a:pt x="102199" y="586200"/>
                    <a:pt x="102746" y="585074"/>
                  </a:cubicBezTo>
                  <a:cubicBezTo>
                    <a:pt x="103693" y="583283"/>
                    <a:pt x="103782" y="582060"/>
                    <a:pt x="103757" y="575239"/>
                  </a:cubicBezTo>
                  <a:cubicBezTo>
                    <a:pt x="103674" y="567708"/>
                    <a:pt x="103619" y="567404"/>
                    <a:pt x="102490" y="566500"/>
                  </a:cubicBezTo>
                  <a:cubicBezTo>
                    <a:pt x="101462" y="565696"/>
                    <a:pt x="101355" y="565136"/>
                    <a:pt x="101309" y="560965"/>
                  </a:cubicBezTo>
                  <a:cubicBezTo>
                    <a:pt x="101263" y="556792"/>
                    <a:pt x="101360" y="556284"/>
                    <a:pt x="102516" y="554999"/>
                  </a:cubicBezTo>
                  <a:cubicBezTo>
                    <a:pt x="103219" y="554226"/>
                    <a:pt x="103919" y="552998"/>
                    <a:pt x="104063" y="552284"/>
                  </a:cubicBezTo>
                  <a:cubicBezTo>
                    <a:pt x="104209" y="551570"/>
                    <a:pt x="104403" y="550700"/>
                    <a:pt x="104500" y="550393"/>
                  </a:cubicBezTo>
                  <a:cubicBezTo>
                    <a:pt x="104599" y="550089"/>
                    <a:pt x="104461" y="546833"/>
                    <a:pt x="104166" y="543169"/>
                  </a:cubicBezTo>
                  <a:cubicBezTo>
                    <a:pt x="103692" y="537221"/>
                    <a:pt x="103480" y="536306"/>
                    <a:pt x="102238" y="534488"/>
                  </a:cubicBezTo>
                  <a:cubicBezTo>
                    <a:pt x="101048" y="532718"/>
                    <a:pt x="100888" y="532059"/>
                    <a:pt x="101066" y="529819"/>
                  </a:cubicBezTo>
                  <a:cubicBezTo>
                    <a:pt x="101204" y="528391"/>
                    <a:pt x="101545" y="527066"/>
                    <a:pt x="101848" y="526857"/>
                  </a:cubicBezTo>
                  <a:cubicBezTo>
                    <a:pt x="102859" y="526234"/>
                    <a:pt x="103441" y="523683"/>
                    <a:pt x="103404" y="520274"/>
                  </a:cubicBezTo>
                  <a:cubicBezTo>
                    <a:pt x="103359" y="516155"/>
                    <a:pt x="103992" y="513654"/>
                    <a:pt x="105254" y="512722"/>
                  </a:cubicBezTo>
                  <a:cubicBezTo>
                    <a:pt x="106114" y="512152"/>
                    <a:pt x="106256" y="511184"/>
                    <a:pt x="106406" y="506449"/>
                  </a:cubicBezTo>
                  <a:cubicBezTo>
                    <a:pt x="106554" y="501359"/>
                    <a:pt x="106700" y="500797"/>
                    <a:pt x="107905" y="499254"/>
                  </a:cubicBezTo>
                  <a:cubicBezTo>
                    <a:pt x="108709" y="498330"/>
                    <a:pt x="109254" y="497002"/>
                    <a:pt x="109244" y="496136"/>
                  </a:cubicBezTo>
                  <a:cubicBezTo>
                    <a:pt x="109233" y="495015"/>
                    <a:pt x="109583" y="494504"/>
                    <a:pt x="110494" y="494035"/>
                  </a:cubicBezTo>
                  <a:cubicBezTo>
                    <a:pt x="111202" y="493722"/>
                    <a:pt x="111757" y="493257"/>
                    <a:pt x="111755" y="493055"/>
                  </a:cubicBezTo>
                  <a:cubicBezTo>
                    <a:pt x="111752" y="492800"/>
                    <a:pt x="112505" y="491823"/>
                    <a:pt x="113461" y="490899"/>
                  </a:cubicBezTo>
                  <a:cubicBezTo>
                    <a:pt x="114821" y="489509"/>
                    <a:pt x="115217" y="488538"/>
                    <a:pt x="115499" y="486396"/>
                  </a:cubicBezTo>
                  <a:cubicBezTo>
                    <a:pt x="115685" y="484866"/>
                    <a:pt x="116276" y="483131"/>
                    <a:pt x="116728" y="482464"/>
                  </a:cubicBezTo>
                  <a:cubicBezTo>
                    <a:pt x="117229" y="481846"/>
                    <a:pt x="117823" y="480313"/>
                    <a:pt x="117962" y="479139"/>
                  </a:cubicBezTo>
                  <a:cubicBezTo>
                    <a:pt x="118154" y="477966"/>
                    <a:pt x="118800" y="476536"/>
                    <a:pt x="119454" y="475919"/>
                  </a:cubicBezTo>
                  <a:cubicBezTo>
                    <a:pt x="120059" y="475354"/>
                    <a:pt x="120706" y="473972"/>
                    <a:pt x="120898" y="472901"/>
                  </a:cubicBezTo>
                  <a:cubicBezTo>
                    <a:pt x="121089" y="471778"/>
                    <a:pt x="121784" y="470245"/>
                    <a:pt x="122438" y="469473"/>
                  </a:cubicBezTo>
                  <a:cubicBezTo>
                    <a:pt x="123693" y="467933"/>
                    <a:pt x="124471" y="464616"/>
                    <a:pt x="123893" y="462995"/>
                  </a:cubicBezTo>
                  <a:cubicBezTo>
                    <a:pt x="123682" y="462283"/>
                    <a:pt x="122811" y="461783"/>
                    <a:pt x="121433" y="461444"/>
                  </a:cubicBezTo>
                  <a:cubicBezTo>
                    <a:pt x="120259" y="461151"/>
                    <a:pt x="118624" y="460657"/>
                    <a:pt x="117755" y="460361"/>
                  </a:cubicBezTo>
                  <a:cubicBezTo>
                    <a:pt x="116939" y="460116"/>
                    <a:pt x="115306" y="459677"/>
                    <a:pt x="114182" y="459434"/>
                  </a:cubicBezTo>
                  <a:cubicBezTo>
                    <a:pt x="109797" y="458567"/>
                    <a:pt x="109234" y="458369"/>
                    <a:pt x="108814" y="457205"/>
                  </a:cubicBezTo>
                  <a:cubicBezTo>
                    <a:pt x="108554" y="456595"/>
                    <a:pt x="107883" y="455841"/>
                    <a:pt x="107370" y="455540"/>
                  </a:cubicBezTo>
                  <a:cubicBezTo>
                    <a:pt x="106500" y="455092"/>
                    <a:pt x="106288" y="454229"/>
                    <a:pt x="105934" y="449907"/>
                  </a:cubicBezTo>
                  <a:cubicBezTo>
                    <a:pt x="105640" y="446297"/>
                    <a:pt x="105210" y="444266"/>
                    <a:pt x="104483" y="442900"/>
                  </a:cubicBezTo>
                  <a:cubicBezTo>
                    <a:pt x="103652" y="441431"/>
                    <a:pt x="103271" y="439249"/>
                    <a:pt x="102691" y="432841"/>
                  </a:cubicBezTo>
                  <a:cubicBezTo>
                    <a:pt x="102170" y="427097"/>
                    <a:pt x="101681" y="424201"/>
                    <a:pt x="101056" y="422987"/>
                  </a:cubicBezTo>
                  <a:cubicBezTo>
                    <a:pt x="100381" y="421720"/>
                    <a:pt x="99996" y="419130"/>
                    <a:pt x="99573" y="413126"/>
                  </a:cubicBezTo>
                  <a:cubicBezTo>
                    <a:pt x="99029" y="405446"/>
                    <a:pt x="98921" y="404788"/>
                    <a:pt x="97467" y="402309"/>
                  </a:cubicBezTo>
                  <a:cubicBezTo>
                    <a:pt x="96586" y="400841"/>
                    <a:pt x="95452" y="399530"/>
                    <a:pt x="94942" y="399384"/>
                  </a:cubicBezTo>
                  <a:cubicBezTo>
                    <a:pt x="94380" y="399237"/>
                    <a:pt x="93252" y="398485"/>
                    <a:pt x="92429" y="397734"/>
                  </a:cubicBezTo>
                  <a:cubicBezTo>
                    <a:pt x="89965" y="395471"/>
                    <a:pt x="86688" y="393123"/>
                    <a:pt x="86019" y="393123"/>
                  </a:cubicBezTo>
                  <a:cubicBezTo>
                    <a:pt x="86018" y="393123"/>
                    <a:pt x="86017" y="393123"/>
                    <a:pt x="86017" y="393123"/>
                  </a:cubicBezTo>
                  <a:cubicBezTo>
                    <a:pt x="86014" y="393123"/>
                    <a:pt x="86014" y="393123"/>
                    <a:pt x="86012" y="393123"/>
                  </a:cubicBezTo>
                  <a:cubicBezTo>
                    <a:pt x="85706" y="393123"/>
                    <a:pt x="85145" y="392671"/>
                    <a:pt x="84784" y="392116"/>
                  </a:cubicBezTo>
                  <a:cubicBezTo>
                    <a:pt x="84421" y="391510"/>
                    <a:pt x="83598" y="390858"/>
                    <a:pt x="82934" y="390609"/>
                  </a:cubicBezTo>
                  <a:cubicBezTo>
                    <a:pt x="82169" y="390363"/>
                    <a:pt x="81651" y="389605"/>
                    <a:pt x="81438" y="388643"/>
                  </a:cubicBezTo>
                  <a:cubicBezTo>
                    <a:pt x="81224" y="387780"/>
                    <a:pt x="80601" y="386618"/>
                    <a:pt x="79982" y="386013"/>
                  </a:cubicBezTo>
                  <a:cubicBezTo>
                    <a:pt x="79365" y="385407"/>
                    <a:pt x="78638" y="384093"/>
                    <a:pt x="78373" y="383078"/>
                  </a:cubicBezTo>
                  <a:cubicBezTo>
                    <a:pt x="78057" y="382113"/>
                    <a:pt x="77275" y="380597"/>
                    <a:pt x="76606" y="379838"/>
                  </a:cubicBezTo>
                  <a:cubicBezTo>
                    <a:pt x="75730" y="378833"/>
                    <a:pt x="75361" y="377768"/>
                    <a:pt x="75345" y="376290"/>
                  </a:cubicBezTo>
                  <a:cubicBezTo>
                    <a:pt x="75308" y="372881"/>
                    <a:pt x="75839" y="370330"/>
                    <a:pt x="76602" y="370320"/>
                  </a:cubicBezTo>
                  <a:cubicBezTo>
                    <a:pt x="77009" y="370318"/>
                    <a:pt x="77607" y="369089"/>
                    <a:pt x="78099" y="367453"/>
                  </a:cubicBezTo>
                  <a:cubicBezTo>
                    <a:pt x="78538" y="365871"/>
                    <a:pt x="79236" y="364489"/>
                    <a:pt x="79691" y="364331"/>
                  </a:cubicBezTo>
                  <a:cubicBezTo>
                    <a:pt x="80858" y="363860"/>
                    <a:pt x="81308" y="363144"/>
                    <a:pt x="81289" y="361464"/>
                  </a:cubicBezTo>
                  <a:cubicBezTo>
                    <a:pt x="81281" y="360701"/>
                    <a:pt x="81673" y="359322"/>
                    <a:pt x="82120" y="358401"/>
                  </a:cubicBezTo>
                  <a:cubicBezTo>
                    <a:pt x="83068" y="356557"/>
                    <a:pt x="82995" y="354676"/>
                    <a:pt x="81966" y="353620"/>
                  </a:cubicBezTo>
                  <a:cubicBezTo>
                    <a:pt x="81555" y="353266"/>
                    <a:pt x="81088" y="352459"/>
                    <a:pt x="80877" y="351849"/>
                  </a:cubicBezTo>
                  <a:cubicBezTo>
                    <a:pt x="80718" y="351241"/>
                    <a:pt x="79995" y="350229"/>
                    <a:pt x="79325" y="349574"/>
                  </a:cubicBezTo>
                  <a:cubicBezTo>
                    <a:pt x="78502" y="348769"/>
                    <a:pt x="78083" y="347807"/>
                    <a:pt x="78071" y="346586"/>
                  </a:cubicBezTo>
                  <a:cubicBezTo>
                    <a:pt x="78050" y="344705"/>
                    <a:pt x="79139" y="341993"/>
                    <a:pt x="80053" y="341679"/>
                  </a:cubicBezTo>
                  <a:cubicBezTo>
                    <a:pt x="80358" y="341575"/>
                    <a:pt x="80748" y="340147"/>
                    <a:pt x="80883" y="338464"/>
                  </a:cubicBezTo>
                  <a:cubicBezTo>
                    <a:pt x="81111" y="336170"/>
                    <a:pt x="81456" y="335099"/>
                    <a:pt x="82363" y="334274"/>
                  </a:cubicBezTo>
                  <a:cubicBezTo>
                    <a:pt x="82968" y="333658"/>
                    <a:pt x="83518" y="332786"/>
                    <a:pt x="83512" y="332326"/>
                  </a:cubicBezTo>
                  <a:cubicBezTo>
                    <a:pt x="83508" y="331919"/>
                    <a:pt x="83759" y="331562"/>
                    <a:pt x="84012" y="331559"/>
                  </a:cubicBezTo>
                  <a:cubicBezTo>
                    <a:pt x="84318" y="331553"/>
                    <a:pt x="84518" y="331196"/>
                    <a:pt x="84513" y="330789"/>
                  </a:cubicBezTo>
                  <a:cubicBezTo>
                    <a:pt x="84509" y="330383"/>
                    <a:pt x="84759" y="330023"/>
                    <a:pt x="85064" y="330021"/>
                  </a:cubicBezTo>
                  <a:cubicBezTo>
                    <a:pt x="85828" y="330011"/>
                    <a:pt x="87536" y="328007"/>
                    <a:pt x="87526" y="327092"/>
                  </a:cubicBezTo>
                  <a:cubicBezTo>
                    <a:pt x="87522" y="326735"/>
                    <a:pt x="87722" y="326428"/>
                    <a:pt x="87926" y="326424"/>
                  </a:cubicBezTo>
                  <a:cubicBezTo>
                    <a:pt x="88179" y="326421"/>
                    <a:pt x="88632" y="325807"/>
                    <a:pt x="88979" y="325091"/>
                  </a:cubicBezTo>
                  <a:cubicBezTo>
                    <a:pt x="89575" y="323656"/>
                    <a:pt x="89022" y="315162"/>
                    <a:pt x="87708" y="306830"/>
                  </a:cubicBezTo>
                  <a:cubicBezTo>
                    <a:pt x="87379" y="304647"/>
                    <a:pt x="87082" y="300679"/>
                    <a:pt x="87001" y="298034"/>
                  </a:cubicBezTo>
                  <a:cubicBezTo>
                    <a:pt x="86906" y="294015"/>
                    <a:pt x="87049" y="293148"/>
                    <a:pt x="87806" y="292578"/>
                  </a:cubicBezTo>
                  <a:cubicBezTo>
                    <a:pt x="88513" y="292062"/>
                    <a:pt x="88854" y="290685"/>
                    <a:pt x="89219" y="286914"/>
                  </a:cubicBezTo>
                  <a:cubicBezTo>
                    <a:pt x="89584" y="283092"/>
                    <a:pt x="89926" y="281764"/>
                    <a:pt x="90631" y="281147"/>
                  </a:cubicBezTo>
                  <a:cubicBezTo>
                    <a:pt x="91236" y="280632"/>
                    <a:pt x="91680" y="279353"/>
                    <a:pt x="91866" y="277773"/>
                  </a:cubicBezTo>
                  <a:cubicBezTo>
                    <a:pt x="92140" y="274920"/>
                    <a:pt x="92927" y="272416"/>
                    <a:pt x="93538" y="272410"/>
                  </a:cubicBezTo>
                  <a:cubicBezTo>
                    <a:pt x="94098" y="272404"/>
                    <a:pt x="94882" y="269748"/>
                    <a:pt x="95256" y="266641"/>
                  </a:cubicBezTo>
                  <a:cubicBezTo>
                    <a:pt x="95393" y="265315"/>
                    <a:pt x="95737" y="264241"/>
                    <a:pt x="95992" y="264239"/>
                  </a:cubicBezTo>
                  <a:cubicBezTo>
                    <a:pt x="96704" y="264233"/>
                    <a:pt x="97485" y="261067"/>
                    <a:pt x="97746" y="257096"/>
                  </a:cubicBezTo>
                  <a:cubicBezTo>
                    <a:pt x="97875" y="255007"/>
                    <a:pt x="98303" y="252303"/>
                    <a:pt x="98748" y="251078"/>
                  </a:cubicBezTo>
                  <a:cubicBezTo>
                    <a:pt x="99191" y="249749"/>
                    <a:pt x="99376" y="248066"/>
                    <a:pt x="99209" y="246748"/>
                  </a:cubicBezTo>
                  <a:cubicBezTo>
                    <a:pt x="97500" y="234853"/>
                    <a:pt x="97514" y="231495"/>
                    <a:pt x="99217" y="229084"/>
                  </a:cubicBezTo>
                  <a:cubicBezTo>
                    <a:pt x="99770" y="228367"/>
                    <a:pt x="100361" y="226579"/>
                    <a:pt x="100598" y="225099"/>
                  </a:cubicBezTo>
                  <a:cubicBezTo>
                    <a:pt x="100836" y="223519"/>
                    <a:pt x="101429" y="221936"/>
                    <a:pt x="102083" y="221266"/>
                  </a:cubicBezTo>
                  <a:cubicBezTo>
                    <a:pt x="102687" y="220546"/>
                    <a:pt x="103132" y="219423"/>
                    <a:pt x="103121" y="218506"/>
                  </a:cubicBezTo>
                  <a:cubicBezTo>
                    <a:pt x="103110" y="217436"/>
                    <a:pt x="103607" y="216362"/>
                    <a:pt x="104663" y="215232"/>
                  </a:cubicBezTo>
                  <a:cubicBezTo>
                    <a:pt x="105519" y="214306"/>
                    <a:pt x="106520" y="212868"/>
                    <a:pt x="106969" y="212000"/>
                  </a:cubicBezTo>
                  <a:cubicBezTo>
                    <a:pt x="107418" y="211180"/>
                    <a:pt x="108069" y="210156"/>
                    <a:pt x="108420" y="209744"/>
                  </a:cubicBezTo>
                  <a:cubicBezTo>
                    <a:pt x="108823" y="209384"/>
                    <a:pt x="109121" y="208720"/>
                    <a:pt x="109118" y="208363"/>
                  </a:cubicBezTo>
                  <a:cubicBezTo>
                    <a:pt x="109113" y="207956"/>
                    <a:pt x="109766" y="207184"/>
                    <a:pt x="110624" y="206563"/>
                  </a:cubicBezTo>
                  <a:cubicBezTo>
                    <a:pt x="111483" y="205943"/>
                    <a:pt x="112135" y="205121"/>
                    <a:pt x="112131" y="204714"/>
                  </a:cubicBezTo>
                  <a:cubicBezTo>
                    <a:pt x="112126" y="204307"/>
                    <a:pt x="112581" y="203997"/>
                    <a:pt x="113141" y="203991"/>
                  </a:cubicBezTo>
                  <a:cubicBezTo>
                    <a:pt x="113700" y="203985"/>
                    <a:pt x="114156" y="203775"/>
                    <a:pt x="114153" y="203520"/>
                  </a:cubicBezTo>
                  <a:cubicBezTo>
                    <a:pt x="114146" y="202860"/>
                    <a:pt x="116409" y="200390"/>
                    <a:pt x="117019" y="200384"/>
                  </a:cubicBezTo>
                  <a:cubicBezTo>
                    <a:pt x="117274" y="200381"/>
                    <a:pt x="117776" y="199817"/>
                    <a:pt x="118074" y="199099"/>
                  </a:cubicBezTo>
                  <a:cubicBezTo>
                    <a:pt x="118522" y="198129"/>
                    <a:pt x="119027" y="197818"/>
                    <a:pt x="120198" y="197807"/>
                  </a:cubicBezTo>
                  <a:cubicBezTo>
                    <a:pt x="121012" y="197797"/>
                    <a:pt x="121721" y="197537"/>
                    <a:pt x="121719" y="197282"/>
                  </a:cubicBezTo>
                  <a:cubicBezTo>
                    <a:pt x="121716" y="196975"/>
                    <a:pt x="122069" y="196767"/>
                    <a:pt x="122477" y="196765"/>
                  </a:cubicBezTo>
                  <a:cubicBezTo>
                    <a:pt x="122884" y="196759"/>
                    <a:pt x="123236" y="196398"/>
                    <a:pt x="123231" y="195939"/>
                  </a:cubicBezTo>
                  <a:cubicBezTo>
                    <a:pt x="123226" y="195483"/>
                    <a:pt x="123932" y="194866"/>
                    <a:pt x="124743" y="194550"/>
                  </a:cubicBezTo>
                  <a:cubicBezTo>
                    <a:pt x="125654" y="194184"/>
                    <a:pt x="126410" y="193461"/>
                    <a:pt x="126555" y="192800"/>
                  </a:cubicBezTo>
                  <a:cubicBezTo>
                    <a:pt x="126751" y="192136"/>
                    <a:pt x="127051" y="191624"/>
                    <a:pt x="127306" y="191621"/>
                  </a:cubicBezTo>
                  <a:cubicBezTo>
                    <a:pt x="127611" y="191619"/>
                    <a:pt x="128418" y="190945"/>
                    <a:pt x="129223" y="190123"/>
                  </a:cubicBezTo>
                  <a:cubicBezTo>
                    <a:pt x="129977" y="189301"/>
                    <a:pt x="131088" y="188472"/>
                    <a:pt x="131646" y="188315"/>
                  </a:cubicBezTo>
                  <a:cubicBezTo>
                    <a:pt x="132255" y="188104"/>
                    <a:pt x="132808" y="187486"/>
                    <a:pt x="132954" y="186975"/>
                  </a:cubicBezTo>
                  <a:cubicBezTo>
                    <a:pt x="133101" y="186363"/>
                    <a:pt x="133656" y="185950"/>
                    <a:pt x="134317" y="185942"/>
                  </a:cubicBezTo>
                  <a:cubicBezTo>
                    <a:pt x="134878" y="185936"/>
                    <a:pt x="136090" y="185211"/>
                    <a:pt x="136997" y="184335"/>
                  </a:cubicBezTo>
                  <a:cubicBezTo>
                    <a:pt x="137903" y="183461"/>
                    <a:pt x="139116" y="182580"/>
                    <a:pt x="139724" y="182323"/>
                  </a:cubicBezTo>
                  <a:cubicBezTo>
                    <a:pt x="140332" y="182060"/>
                    <a:pt x="141237" y="181082"/>
                    <a:pt x="141634" y="180163"/>
                  </a:cubicBezTo>
                  <a:cubicBezTo>
                    <a:pt x="144120" y="174890"/>
                    <a:pt x="147534" y="170528"/>
                    <a:pt x="149110" y="170511"/>
                  </a:cubicBezTo>
                  <a:cubicBezTo>
                    <a:pt x="150129" y="170499"/>
                    <a:pt x="152458" y="169405"/>
                    <a:pt x="152452" y="168896"/>
                  </a:cubicBezTo>
                  <a:cubicBezTo>
                    <a:pt x="152450" y="168694"/>
                    <a:pt x="153258" y="168073"/>
                    <a:pt x="154218" y="167450"/>
                  </a:cubicBezTo>
                  <a:cubicBezTo>
                    <a:pt x="156240" y="166260"/>
                    <a:pt x="156287" y="165800"/>
                    <a:pt x="155130" y="162453"/>
                  </a:cubicBezTo>
                  <a:cubicBezTo>
                    <a:pt x="154342" y="160273"/>
                    <a:pt x="154338" y="159969"/>
                    <a:pt x="155088" y="158688"/>
                  </a:cubicBezTo>
                  <a:cubicBezTo>
                    <a:pt x="155538" y="157918"/>
                    <a:pt x="155883" y="157000"/>
                    <a:pt x="155879" y="156593"/>
                  </a:cubicBezTo>
                  <a:cubicBezTo>
                    <a:pt x="155874" y="156186"/>
                    <a:pt x="156425" y="155314"/>
                    <a:pt x="157130" y="154644"/>
                  </a:cubicBezTo>
                  <a:cubicBezTo>
                    <a:pt x="157784" y="154027"/>
                    <a:pt x="158634" y="152643"/>
                    <a:pt x="158928" y="151621"/>
                  </a:cubicBezTo>
                  <a:cubicBezTo>
                    <a:pt x="159274" y="150600"/>
                    <a:pt x="159924" y="149473"/>
                    <a:pt x="160428" y="149111"/>
                  </a:cubicBezTo>
                  <a:cubicBezTo>
                    <a:pt x="160933" y="148748"/>
                    <a:pt x="161581" y="147520"/>
                    <a:pt x="161875" y="146449"/>
                  </a:cubicBezTo>
                  <a:cubicBezTo>
                    <a:pt x="162168" y="145325"/>
                    <a:pt x="162965" y="143839"/>
                    <a:pt x="163619" y="143172"/>
                  </a:cubicBezTo>
                  <a:cubicBezTo>
                    <a:pt x="164325" y="142452"/>
                    <a:pt x="164876" y="141682"/>
                    <a:pt x="164872" y="141427"/>
                  </a:cubicBezTo>
                  <a:cubicBezTo>
                    <a:pt x="164870" y="141173"/>
                    <a:pt x="165425" y="140708"/>
                    <a:pt x="166134" y="140395"/>
                  </a:cubicBezTo>
                  <a:cubicBezTo>
                    <a:pt x="166843" y="140082"/>
                    <a:pt x="167397" y="139465"/>
                    <a:pt x="167392" y="139058"/>
                  </a:cubicBezTo>
                  <a:cubicBezTo>
                    <a:pt x="167383" y="138242"/>
                    <a:pt x="168445" y="137721"/>
                    <a:pt x="170225" y="137703"/>
                  </a:cubicBezTo>
                  <a:cubicBezTo>
                    <a:pt x="171854" y="137682"/>
                    <a:pt x="173474" y="136802"/>
                    <a:pt x="173465" y="135936"/>
                  </a:cubicBezTo>
                  <a:cubicBezTo>
                    <a:pt x="173460" y="135579"/>
                    <a:pt x="174010" y="134657"/>
                    <a:pt x="174664" y="133937"/>
                  </a:cubicBezTo>
                  <a:cubicBezTo>
                    <a:pt x="175669" y="132858"/>
                    <a:pt x="175912" y="131837"/>
                    <a:pt x="176183" y="128627"/>
                  </a:cubicBezTo>
                  <a:cubicBezTo>
                    <a:pt x="176312" y="126439"/>
                    <a:pt x="176491" y="124297"/>
                    <a:pt x="176538" y="123890"/>
                  </a:cubicBezTo>
                  <a:cubicBezTo>
                    <a:pt x="176618" y="123249"/>
                    <a:pt x="178967" y="122883"/>
                    <a:pt x="181298" y="122883"/>
                  </a:cubicBezTo>
                  <a:cubicBezTo>
                    <a:pt x="183042" y="122883"/>
                    <a:pt x="184776" y="123089"/>
                    <a:pt x="185543" y="123537"/>
                  </a:cubicBezTo>
                  <a:cubicBezTo>
                    <a:pt x="186261" y="123937"/>
                    <a:pt x="187386" y="124484"/>
                    <a:pt x="188102" y="124832"/>
                  </a:cubicBezTo>
                  <a:cubicBezTo>
                    <a:pt x="188846" y="125148"/>
                    <a:pt x="191250" y="125297"/>
                    <a:pt x="193914" y="125297"/>
                  </a:cubicBezTo>
                  <a:cubicBezTo>
                    <a:pt x="197109" y="125297"/>
                    <a:pt x="200677" y="125081"/>
                    <a:pt x="202199" y="124677"/>
                  </a:cubicBezTo>
                  <a:cubicBezTo>
                    <a:pt x="206005" y="123616"/>
                    <a:pt x="208156" y="120183"/>
                    <a:pt x="207352" y="116628"/>
                  </a:cubicBezTo>
                  <a:cubicBezTo>
                    <a:pt x="207086" y="115563"/>
                    <a:pt x="206637" y="111800"/>
                    <a:pt x="206294" y="108342"/>
                  </a:cubicBezTo>
                  <a:cubicBezTo>
                    <a:pt x="205552" y="100898"/>
                    <a:pt x="205234" y="99661"/>
                    <a:pt x="204326" y="99661"/>
                  </a:cubicBezTo>
                  <a:cubicBezTo>
                    <a:pt x="204322" y="99661"/>
                    <a:pt x="204319" y="99661"/>
                    <a:pt x="204314" y="99661"/>
                  </a:cubicBezTo>
                  <a:cubicBezTo>
                    <a:pt x="204302" y="99661"/>
                    <a:pt x="204292" y="99661"/>
                    <a:pt x="204280" y="99661"/>
                  </a:cubicBezTo>
                  <a:cubicBezTo>
                    <a:pt x="203600" y="99661"/>
                    <a:pt x="203533" y="99386"/>
                    <a:pt x="202527" y="94541"/>
                  </a:cubicBezTo>
                  <a:cubicBezTo>
                    <a:pt x="202204" y="92966"/>
                    <a:pt x="201525" y="91293"/>
                    <a:pt x="200960" y="90793"/>
                  </a:cubicBezTo>
                  <a:cubicBezTo>
                    <a:pt x="200240" y="90188"/>
                    <a:pt x="199920" y="88868"/>
                    <a:pt x="199578" y="85567"/>
                  </a:cubicBezTo>
                  <a:cubicBezTo>
                    <a:pt x="199290" y="82516"/>
                    <a:pt x="198917" y="80942"/>
                    <a:pt x="198299" y="80286"/>
                  </a:cubicBezTo>
                  <a:cubicBezTo>
                    <a:pt x="197115" y="79028"/>
                    <a:pt x="196733" y="76740"/>
                    <a:pt x="196662" y="70429"/>
                  </a:cubicBezTo>
                  <a:cubicBezTo>
                    <a:pt x="196595" y="64323"/>
                    <a:pt x="196880" y="62488"/>
                    <a:pt x="198087" y="61151"/>
                  </a:cubicBezTo>
                  <a:cubicBezTo>
                    <a:pt x="198691" y="60534"/>
                    <a:pt x="199131" y="58898"/>
                    <a:pt x="199309" y="56657"/>
                  </a:cubicBezTo>
                  <a:cubicBezTo>
                    <a:pt x="199491" y="54723"/>
                    <a:pt x="200075" y="52271"/>
                    <a:pt x="200574" y="51250"/>
                  </a:cubicBezTo>
                  <a:cubicBezTo>
                    <a:pt x="201170" y="50021"/>
                    <a:pt x="201507" y="48285"/>
                    <a:pt x="201486" y="46352"/>
                  </a:cubicBezTo>
                  <a:cubicBezTo>
                    <a:pt x="201448" y="42894"/>
                    <a:pt x="202668" y="38145"/>
                    <a:pt x="203682" y="37779"/>
                  </a:cubicBezTo>
                  <a:cubicBezTo>
                    <a:pt x="204087" y="37621"/>
                    <a:pt x="204734" y="36240"/>
                    <a:pt x="205125" y="34760"/>
                  </a:cubicBezTo>
                  <a:cubicBezTo>
                    <a:pt x="205566" y="33276"/>
                    <a:pt x="206262" y="31793"/>
                    <a:pt x="206665" y="31433"/>
                  </a:cubicBezTo>
                  <a:cubicBezTo>
                    <a:pt x="207069" y="31074"/>
                    <a:pt x="207564" y="29897"/>
                    <a:pt x="207705" y="28826"/>
                  </a:cubicBezTo>
                  <a:cubicBezTo>
                    <a:pt x="207896" y="27703"/>
                    <a:pt x="208192" y="26837"/>
                    <a:pt x="208446" y="26833"/>
                  </a:cubicBezTo>
                  <a:cubicBezTo>
                    <a:pt x="208701" y="26831"/>
                    <a:pt x="208900" y="26420"/>
                    <a:pt x="208894" y="25912"/>
                  </a:cubicBezTo>
                  <a:cubicBezTo>
                    <a:pt x="208887" y="25350"/>
                    <a:pt x="209337" y="24531"/>
                    <a:pt x="209892" y="24016"/>
                  </a:cubicBezTo>
                  <a:cubicBezTo>
                    <a:pt x="210445" y="23501"/>
                    <a:pt x="210894" y="22632"/>
                    <a:pt x="210888" y="22123"/>
                  </a:cubicBezTo>
                  <a:cubicBezTo>
                    <a:pt x="210882" y="21614"/>
                    <a:pt x="211431" y="20589"/>
                    <a:pt x="212136" y="19870"/>
                  </a:cubicBezTo>
                  <a:cubicBezTo>
                    <a:pt x="212840" y="19148"/>
                    <a:pt x="213391" y="18378"/>
                    <a:pt x="213388" y="18123"/>
                  </a:cubicBezTo>
                  <a:cubicBezTo>
                    <a:pt x="213386" y="17819"/>
                    <a:pt x="213638" y="17614"/>
                    <a:pt x="213893" y="17612"/>
                  </a:cubicBezTo>
                  <a:cubicBezTo>
                    <a:pt x="214198" y="17608"/>
                    <a:pt x="214397" y="17199"/>
                    <a:pt x="214390" y="16640"/>
                  </a:cubicBezTo>
                  <a:cubicBezTo>
                    <a:pt x="214379" y="15569"/>
                    <a:pt x="217394" y="11973"/>
                    <a:pt x="218309" y="11964"/>
                  </a:cubicBezTo>
                  <a:cubicBezTo>
                    <a:pt x="218666" y="11959"/>
                    <a:pt x="218916" y="11602"/>
                    <a:pt x="218911" y="11192"/>
                  </a:cubicBezTo>
                  <a:cubicBezTo>
                    <a:pt x="218906" y="10735"/>
                    <a:pt x="219511" y="10168"/>
                    <a:pt x="220270" y="9855"/>
                  </a:cubicBezTo>
                  <a:cubicBezTo>
                    <a:pt x="222399" y="9015"/>
                    <a:pt x="225766" y="5161"/>
                    <a:pt x="226151" y="3122"/>
                  </a:cubicBezTo>
                  <a:cubicBezTo>
                    <a:pt x="226438" y="1489"/>
                    <a:pt x="226641" y="1285"/>
                    <a:pt x="228520" y="957"/>
                  </a:cubicBezTo>
                  <a:cubicBezTo>
                    <a:pt x="229182" y="835"/>
                    <a:pt x="230437" y="773"/>
                    <a:pt x="231854" y="770"/>
                  </a:cubicBezTo>
                  <a:cubicBezTo>
                    <a:pt x="232933" y="770"/>
                    <a:pt x="234108" y="810"/>
                    <a:pt x="235187" y="887"/>
                  </a:cubicBezTo>
                  <a:cubicBezTo>
                    <a:pt x="238753" y="1150"/>
                    <a:pt x="239976" y="1393"/>
                    <a:pt x="240698" y="2148"/>
                  </a:cubicBezTo>
                  <a:cubicBezTo>
                    <a:pt x="241142" y="2622"/>
                    <a:pt x="241630" y="2861"/>
                    <a:pt x="242198" y="2861"/>
                  </a:cubicBezTo>
                  <a:cubicBezTo>
                    <a:pt x="243077" y="2861"/>
                    <a:pt x="244142" y="2286"/>
                    <a:pt x="245521" y="1127"/>
                  </a:cubicBezTo>
                  <a:cubicBezTo>
                    <a:pt x="246467" y="302"/>
                    <a:pt x="246928" y="0"/>
                    <a:pt x="248216" y="0"/>
                  </a:cubicBezTo>
                  <a:close/>
                </a:path>
              </a:pathLst>
            </a:custGeom>
            <a:solidFill>
              <a:srgbClr val="222B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" name="图形 3">
              <a:extLst>
                <a:ext uri="{FF2B5EF4-FFF2-40B4-BE49-F238E27FC236}">
                  <a16:creationId xmlns:a16="http://schemas.microsoft.com/office/drawing/2014/main" id="{BE327378-F1B6-467F-9B01-5B31AB70B457}"/>
                </a:ext>
              </a:extLst>
            </p:cNvPr>
            <p:cNvGrpSpPr/>
            <p:nvPr/>
          </p:nvGrpSpPr>
          <p:grpSpPr>
            <a:xfrm>
              <a:off x="6026188" y="11047355"/>
              <a:ext cx="349578" cy="1090481"/>
              <a:chOff x="6026188" y="11047355"/>
              <a:chExt cx="349578" cy="1090481"/>
            </a:xfrm>
            <a:solidFill>
              <a:srgbClr val="404A52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662F269-7AC6-4CD3-ADBB-177D9A7F9155}"/>
                  </a:ext>
                </a:extLst>
              </p:cNvPr>
              <p:cNvSpPr/>
              <p:nvPr/>
            </p:nvSpPr>
            <p:spPr>
              <a:xfrm>
                <a:off x="6169562" y="12050874"/>
                <a:ext cx="145739" cy="86962"/>
              </a:xfrm>
              <a:custGeom>
                <a:avLst/>
                <a:gdLst>
                  <a:gd name="connsiteX0" fmla="*/ 7723 w 145739"/>
                  <a:gd name="connsiteY0" fmla="*/ 5857 h 86962"/>
                  <a:gd name="connsiteX1" fmla="*/ 4336 w 145739"/>
                  <a:gd name="connsiteY1" fmla="*/ 17219 h 86962"/>
                  <a:gd name="connsiteX2" fmla="*/ 15 w 145739"/>
                  <a:gd name="connsiteY2" fmla="*/ 40259 h 86962"/>
                  <a:gd name="connsiteX3" fmla="*/ 0 w 145739"/>
                  <a:gd name="connsiteY3" fmla="*/ 63488 h 86962"/>
                  <a:gd name="connsiteX4" fmla="*/ 8597 w 145739"/>
                  <a:gd name="connsiteY4" fmla="*/ 68810 h 86962"/>
                  <a:gd name="connsiteX5" fmla="*/ 89639 w 145739"/>
                  <a:gd name="connsiteY5" fmla="*/ 80520 h 86962"/>
                  <a:gd name="connsiteX6" fmla="*/ 122737 w 145739"/>
                  <a:gd name="connsiteY6" fmla="*/ 86962 h 86962"/>
                  <a:gd name="connsiteX7" fmla="*/ 143352 w 145739"/>
                  <a:gd name="connsiteY7" fmla="*/ 79065 h 86962"/>
                  <a:gd name="connsiteX8" fmla="*/ 145740 w 145739"/>
                  <a:gd name="connsiteY8" fmla="*/ 70328 h 86962"/>
                  <a:gd name="connsiteX9" fmla="*/ 117139 w 145739"/>
                  <a:gd name="connsiteY9" fmla="*/ 48604 h 86962"/>
                  <a:gd name="connsiteX10" fmla="*/ 105937 w 145739"/>
                  <a:gd name="connsiteY10" fmla="*/ 38884 h 86962"/>
                  <a:gd name="connsiteX11" fmla="*/ 94024 w 145739"/>
                  <a:gd name="connsiteY11" fmla="*/ 33724 h 86962"/>
                  <a:gd name="connsiteX12" fmla="*/ 87246 w 145739"/>
                  <a:gd name="connsiteY12" fmla="*/ 29238 h 86962"/>
                  <a:gd name="connsiteX13" fmla="*/ 58949 w 145739"/>
                  <a:gd name="connsiteY13" fmla="*/ 0 h 86962"/>
                  <a:gd name="connsiteX14" fmla="*/ 7723 w 145739"/>
                  <a:gd name="connsiteY14" fmla="*/ 5857 h 8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739" h="86962">
                    <a:moveTo>
                      <a:pt x="7723" y="5857"/>
                    </a:moveTo>
                    <a:lnTo>
                      <a:pt x="4336" y="17219"/>
                    </a:lnTo>
                    <a:lnTo>
                      <a:pt x="15" y="40259"/>
                    </a:lnTo>
                    <a:lnTo>
                      <a:pt x="0" y="63488"/>
                    </a:lnTo>
                    <a:lnTo>
                      <a:pt x="8597" y="68810"/>
                    </a:lnTo>
                    <a:lnTo>
                      <a:pt x="89639" y="80520"/>
                    </a:lnTo>
                    <a:lnTo>
                      <a:pt x="122737" y="86962"/>
                    </a:lnTo>
                    <a:lnTo>
                      <a:pt x="143352" y="79065"/>
                    </a:lnTo>
                    <a:lnTo>
                      <a:pt x="145740" y="70328"/>
                    </a:lnTo>
                    <a:lnTo>
                      <a:pt x="117139" y="48604"/>
                    </a:lnTo>
                    <a:lnTo>
                      <a:pt x="105937" y="38884"/>
                    </a:lnTo>
                    <a:lnTo>
                      <a:pt x="94024" y="33724"/>
                    </a:lnTo>
                    <a:cubicBezTo>
                      <a:pt x="91578" y="32440"/>
                      <a:pt x="89318" y="30945"/>
                      <a:pt x="87246" y="29238"/>
                    </a:cubicBezTo>
                    <a:cubicBezTo>
                      <a:pt x="84606" y="27562"/>
                      <a:pt x="75174" y="17816"/>
                      <a:pt x="58949" y="0"/>
                    </a:cubicBezTo>
                    <a:lnTo>
                      <a:pt x="7723" y="5857"/>
                    </a:ln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40973CE-0CC1-44DC-817B-E548E09C79E3}"/>
                  </a:ext>
                </a:extLst>
              </p:cNvPr>
              <p:cNvSpPr/>
              <p:nvPr/>
            </p:nvSpPr>
            <p:spPr>
              <a:xfrm>
                <a:off x="6026188" y="11958543"/>
                <a:ext cx="79844" cy="161454"/>
              </a:xfrm>
              <a:custGeom>
                <a:avLst/>
                <a:gdLst>
                  <a:gd name="connsiteX0" fmla="*/ 23662 w 79844"/>
                  <a:gd name="connsiteY0" fmla="*/ 0 h 161454"/>
                  <a:gd name="connsiteX1" fmla="*/ 19320 w 79844"/>
                  <a:gd name="connsiteY1" fmla="*/ 2941 h 161454"/>
                  <a:gd name="connsiteX2" fmla="*/ 6944 w 79844"/>
                  <a:gd name="connsiteY2" fmla="*/ 14386 h 161454"/>
                  <a:gd name="connsiteX3" fmla="*/ 6198 w 79844"/>
                  <a:gd name="connsiteY3" fmla="*/ 15226 h 161454"/>
                  <a:gd name="connsiteX4" fmla="*/ 5400 w 79844"/>
                  <a:gd name="connsiteY4" fmla="*/ 16025 h 161454"/>
                  <a:gd name="connsiteX5" fmla="*/ 4577 w 79844"/>
                  <a:gd name="connsiteY5" fmla="*/ 16808 h 161454"/>
                  <a:gd name="connsiteX6" fmla="*/ 3754 w 79844"/>
                  <a:gd name="connsiteY6" fmla="*/ 17590 h 161454"/>
                  <a:gd name="connsiteX7" fmla="*/ 2955 w 79844"/>
                  <a:gd name="connsiteY7" fmla="*/ 18392 h 161454"/>
                  <a:gd name="connsiteX8" fmla="*/ 2207 w 79844"/>
                  <a:gd name="connsiteY8" fmla="*/ 19226 h 161454"/>
                  <a:gd name="connsiteX9" fmla="*/ 1536 w 79844"/>
                  <a:gd name="connsiteY9" fmla="*/ 20115 h 161454"/>
                  <a:gd name="connsiteX10" fmla="*/ 969 w 79844"/>
                  <a:gd name="connsiteY10" fmla="*/ 21078 h 161454"/>
                  <a:gd name="connsiteX11" fmla="*/ 529 w 79844"/>
                  <a:gd name="connsiteY11" fmla="*/ 22128 h 161454"/>
                  <a:gd name="connsiteX12" fmla="*/ 235 w 79844"/>
                  <a:gd name="connsiteY12" fmla="*/ 23281 h 161454"/>
                  <a:gd name="connsiteX13" fmla="*/ 68 w 79844"/>
                  <a:gd name="connsiteY13" fmla="*/ 24522 h 161454"/>
                  <a:gd name="connsiteX14" fmla="*/ 4 w 79844"/>
                  <a:gd name="connsiteY14" fmla="*/ 25834 h 161454"/>
                  <a:gd name="connsiteX15" fmla="*/ 15 w 79844"/>
                  <a:gd name="connsiteY15" fmla="*/ 27198 h 161454"/>
                  <a:gd name="connsiteX16" fmla="*/ 79 w 79844"/>
                  <a:gd name="connsiteY16" fmla="*/ 28603 h 161454"/>
                  <a:gd name="connsiteX17" fmla="*/ 169 w 79844"/>
                  <a:gd name="connsiteY17" fmla="*/ 30021 h 161454"/>
                  <a:gd name="connsiteX18" fmla="*/ 258 w 79844"/>
                  <a:gd name="connsiteY18" fmla="*/ 31443 h 161454"/>
                  <a:gd name="connsiteX19" fmla="*/ 322 w 79844"/>
                  <a:gd name="connsiteY19" fmla="*/ 32846 h 161454"/>
                  <a:gd name="connsiteX20" fmla="*/ 334 w 79844"/>
                  <a:gd name="connsiteY20" fmla="*/ 34212 h 161454"/>
                  <a:gd name="connsiteX21" fmla="*/ 2101 w 79844"/>
                  <a:gd name="connsiteY21" fmla="*/ 40535 h 161454"/>
                  <a:gd name="connsiteX22" fmla="*/ 4270 w 79844"/>
                  <a:gd name="connsiteY22" fmla="*/ 45883 h 161454"/>
                  <a:gd name="connsiteX23" fmla="*/ 7593 w 79844"/>
                  <a:gd name="connsiteY23" fmla="*/ 82368 h 161454"/>
                  <a:gd name="connsiteX24" fmla="*/ 16103 w 79844"/>
                  <a:gd name="connsiteY24" fmla="*/ 117994 h 161454"/>
                  <a:gd name="connsiteX25" fmla="*/ 28221 w 79844"/>
                  <a:gd name="connsiteY25" fmla="*/ 137615 h 161454"/>
                  <a:gd name="connsiteX26" fmla="*/ 41920 w 79844"/>
                  <a:gd name="connsiteY26" fmla="*/ 150421 h 161454"/>
                  <a:gd name="connsiteX27" fmla="*/ 52798 w 79844"/>
                  <a:gd name="connsiteY27" fmla="*/ 157171 h 161454"/>
                  <a:gd name="connsiteX28" fmla="*/ 64380 w 79844"/>
                  <a:gd name="connsiteY28" fmla="*/ 161454 h 161454"/>
                  <a:gd name="connsiteX29" fmla="*/ 65760 w 79844"/>
                  <a:gd name="connsiteY29" fmla="*/ 160829 h 161454"/>
                  <a:gd name="connsiteX30" fmla="*/ 67212 w 79844"/>
                  <a:gd name="connsiteY30" fmla="*/ 160348 h 161454"/>
                  <a:gd name="connsiteX31" fmla="*/ 68697 w 79844"/>
                  <a:gd name="connsiteY31" fmla="*/ 159941 h 161454"/>
                  <a:gd name="connsiteX32" fmla="*/ 70184 w 79844"/>
                  <a:gd name="connsiteY32" fmla="*/ 159538 h 161454"/>
                  <a:gd name="connsiteX33" fmla="*/ 71635 w 79844"/>
                  <a:gd name="connsiteY33" fmla="*/ 159058 h 161454"/>
                  <a:gd name="connsiteX34" fmla="*/ 73016 w 79844"/>
                  <a:gd name="connsiteY34" fmla="*/ 158429 h 161454"/>
                  <a:gd name="connsiteX35" fmla="*/ 74291 w 79844"/>
                  <a:gd name="connsiteY35" fmla="*/ 157575 h 161454"/>
                  <a:gd name="connsiteX36" fmla="*/ 75425 w 79844"/>
                  <a:gd name="connsiteY36" fmla="*/ 156420 h 161454"/>
                  <a:gd name="connsiteX37" fmla="*/ 76384 w 79844"/>
                  <a:gd name="connsiteY37" fmla="*/ 154886 h 161454"/>
                  <a:gd name="connsiteX38" fmla="*/ 77143 w 79844"/>
                  <a:gd name="connsiteY38" fmla="*/ 152931 h 161454"/>
                  <a:gd name="connsiteX39" fmla="*/ 77727 w 79844"/>
                  <a:gd name="connsiteY39" fmla="*/ 150600 h 161454"/>
                  <a:gd name="connsiteX40" fmla="*/ 78170 w 79844"/>
                  <a:gd name="connsiteY40" fmla="*/ 147969 h 161454"/>
                  <a:gd name="connsiteX41" fmla="*/ 78507 w 79844"/>
                  <a:gd name="connsiteY41" fmla="*/ 145111 h 161454"/>
                  <a:gd name="connsiteX42" fmla="*/ 78775 w 79844"/>
                  <a:gd name="connsiteY42" fmla="*/ 142103 h 161454"/>
                  <a:gd name="connsiteX43" fmla="*/ 79007 w 79844"/>
                  <a:gd name="connsiteY43" fmla="*/ 139022 h 161454"/>
                  <a:gd name="connsiteX44" fmla="*/ 79238 w 79844"/>
                  <a:gd name="connsiteY44" fmla="*/ 135938 h 161454"/>
                  <a:gd name="connsiteX45" fmla="*/ 79506 w 79844"/>
                  <a:gd name="connsiteY45" fmla="*/ 132934 h 161454"/>
                  <a:gd name="connsiteX46" fmla="*/ 79844 w 79844"/>
                  <a:gd name="connsiteY46" fmla="*/ 130075 h 161454"/>
                  <a:gd name="connsiteX47" fmla="*/ 77329 w 79844"/>
                  <a:gd name="connsiteY47" fmla="*/ 101387 h 161454"/>
                  <a:gd name="connsiteX48" fmla="*/ 74819 w 79844"/>
                  <a:gd name="connsiteY48" fmla="*/ 72900 h 161454"/>
                  <a:gd name="connsiteX49" fmla="*/ 70527 w 79844"/>
                  <a:gd name="connsiteY49" fmla="*/ 50895 h 161454"/>
                  <a:gd name="connsiteX50" fmla="*/ 71940 w 79844"/>
                  <a:gd name="connsiteY50" fmla="*/ 39412 h 16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9844" h="161454">
                    <a:moveTo>
                      <a:pt x="23662" y="0"/>
                    </a:moveTo>
                    <a:lnTo>
                      <a:pt x="19320" y="2941"/>
                    </a:lnTo>
                    <a:lnTo>
                      <a:pt x="6944" y="14386"/>
                    </a:lnTo>
                    <a:cubicBezTo>
                      <a:pt x="6695" y="14667"/>
                      <a:pt x="6453" y="14950"/>
                      <a:pt x="6198" y="15226"/>
                    </a:cubicBezTo>
                    <a:cubicBezTo>
                      <a:pt x="5939" y="15498"/>
                      <a:pt x="5670" y="15762"/>
                      <a:pt x="5400" y="16025"/>
                    </a:cubicBezTo>
                    <a:lnTo>
                      <a:pt x="4577" y="16808"/>
                    </a:lnTo>
                    <a:lnTo>
                      <a:pt x="3754" y="17590"/>
                    </a:lnTo>
                    <a:cubicBezTo>
                      <a:pt x="3483" y="17854"/>
                      <a:pt x="3213" y="18116"/>
                      <a:pt x="2955" y="18392"/>
                    </a:cubicBezTo>
                    <a:cubicBezTo>
                      <a:pt x="2697" y="18660"/>
                      <a:pt x="2443" y="18936"/>
                      <a:pt x="2207" y="19226"/>
                    </a:cubicBezTo>
                    <a:cubicBezTo>
                      <a:pt x="1971" y="19513"/>
                      <a:pt x="1743" y="19808"/>
                      <a:pt x="1536" y="20115"/>
                    </a:cubicBezTo>
                    <a:cubicBezTo>
                      <a:pt x="1330" y="20425"/>
                      <a:pt x="1136" y="20744"/>
                      <a:pt x="969" y="21078"/>
                    </a:cubicBezTo>
                    <a:cubicBezTo>
                      <a:pt x="799" y="21417"/>
                      <a:pt x="649" y="21768"/>
                      <a:pt x="529" y="22128"/>
                    </a:cubicBezTo>
                    <a:cubicBezTo>
                      <a:pt x="405" y="22502"/>
                      <a:pt x="310" y="22892"/>
                      <a:pt x="235" y="23281"/>
                    </a:cubicBezTo>
                    <a:cubicBezTo>
                      <a:pt x="156" y="23690"/>
                      <a:pt x="106" y="24106"/>
                      <a:pt x="68" y="24522"/>
                    </a:cubicBezTo>
                    <a:cubicBezTo>
                      <a:pt x="28" y="24958"/>
                      <a:pt x="12" y="25396"/>
                      <a:pt x="4" y="25834"/>
                    </a:cubicBezTo>
                    <a:cubicBezTo>
                      <a:pt x="-6" y="26288"/>
                      <a:pt x="4" y="26745"/>
                      <a:pt x="15" y="27198"/>
                    </a:cubicBezTo>
                    <a:cubicBezTo>
                      <a:pt x="28" y="27667"/>
                      <a:pt x="55" y="28134"/>
                      <a:pt x="79" y="28603"/>
                    </a:cubicBezTo>
                    <a:cubicBezTo>
                      <a:pt x="105" y="29077"/>
                      <a:pt x="140" y="29551"/>
                      <a:pt x="169" y="30021"/>
                    </a:cubicBezTo>
                    <a:cubicBezTo>
                      <a:pt x="199" y="30496"/>
                      <a:pt x="233" y="30970"/>
                      <a:pt x="258" y="31443"/>
                    </a:cubicBezTo>
                    <a:cubicBezTo>
                      <a:pt x="284" y="31909"/>
                      <a:pt x="310" y="32377"/>
                      <a:pt x="322" y="32846"/>
                    </a:cubicBezTo>
                    <a:cubicBezTo>
                      <a:pt x="335" y="33301"/>
                      <a:pt x="331" y="33755"/>
                      <a:pt x="334" y="34212"/>
                    </a:cubicBezTo>
                    <a:lnTo>
                      <a:pt x="2101" y="40535"/>
                    </a:lnTo>
                    <a:lnTo>
                      <a:pt x="4270" y="45883"/>
                    </a:lnTo>
                    <a:lnTo>
                      <a:pt x="7593" y="82368"/>
                    </a:lnTo>
                    <a:lnTo>
                      <a:pt x="16103" y="117994"/>
                    </a:lnTo>
                    <a:lnTo>
                      <a:pt x="28221" y="137615"/>
                    </a:lnTo>
                    <a:lnTo>
                      <a:pt x="41920" y="150421"/>
                    </a:lnTo>
                    <a:lnTo>
                      <a:pt x="52798" y="157171"/>
                    </a:lnTo>
                    <a:lnTo>
                      <a:pt x="64380" y="161454"/>
                    </a:lnTo>
                    <a:cubicBezTo>
                      <a:pt x="64839" y="161247"/>
                      <a:pt x="65291" y="161012"/>
                      <a:pt x="65760" y="160829"/>
                    </a:cubicBezTo>
                    <a:cubicBezTo>
                      <a:pt x="66236" y="160641"/>
                      <a:pt x="66724" y="160495"/>
                      <a:pt x="67212" y="160348"/>
                    </a:cubicBezTo>
                    <a:lnTo>
                      <a:pt x="68697" y="159941"/>
                    </a:lnTo>
                    <a:lnTo>
                      <a:pt x="70184" y="159538"/>
                    </a:lnTo>
                    <a:cubicBezTo>
                      <a:pt x="70672" y="159391"/>
                      <a:pt x="71160" y="159246"/>
                      <a:pt x="71635" y="159058"/>
                    </a:cubicBezTo>
                    <a:cubicBezTo>
                      <a:pt x="72106" y="158874"/>
                      <a:pt x="72574" y="158675"/>
                      <a:pt x="73016" y="158429"/>
                    </a:cubicBezTo>
                    <a:cubicBezTo>
                      <a:pt x="73462" y="158178"/>
                      <a:pt x="73898" y="157902"/>
                      <a:pt x="74291" y="157575"/>
                    </a:cubicBezTo>
                    <a:cubicBezTo>
                      <a:pt x="74705" y="157226"/>
                      <a:pt x="75093" y="156844"/>
                      <a:pt x="75425" y="156420"/>
                    </a:cubicBezTo>
                    <a:cubicBezTo>
                      <a:pt x="75795" y="155943"/>
                      <a:pt x="76118" y="155428"/>
                      <a:pt x="76384" y="154886"/>
                    </a:cubicBezTo>
                    <a:cubicBezTo>
                      <a:pt x="76693" y="154260"/>
                      <a:pt x="76935" y="153599"/>
                      <a:pt x="77143" y="152931"/>
                    </a:cubicBezTo>
                    <a:cubicBezTo>
                      <a:pt x="77383" y="152167"/>
                      <a:pt x="77565" y="151384"/>
                      <a:pt x="77727" y="150600"/>
                    </a:cubicBezTo>
                    <a:cubicBezTo>
                      <a:pt x="77907" y="149728"/>
                      <a:pt x="78046" y="148850"/>
                      <a:pt x="78170" y="147969"/>
                    </a:cubicBezTo>
                    <a:cubicBezTo>
                      <a:pt x="78305" y="147019"/>
                      <a:pt x="78409" y="146064"/>
                      <a:pt x="78507" y="145111"/>
                    </a:cubicBezTo>
                    <a:cubicBezTo>
                      <a:pt x="78611" y="144110"/>
                      <a:pt x="78693" y="143106"/>
                      <a:pt x="78775" y="142103"/>
                    </a:cubicBezTo>
                    <a:cubicBezTo>
                      <a:pt x="78859" y="141076"/>
                      <a:pt x="78930" y="140048"/>
                      <a:pt x="79007" y="139022"/>
                    </a:cubicBezTo>
                    <a:cubicBezTo>
                      <a:pt x="79084" y="137995"/>
                      <a:pt x="79155" y="136965"/>
                      <a:pt x="79238" y="135938"/>
                    </a:cubicBezTo>
                    <a:cubicBezTo>
                      <a:pt x="79321" y="134937"/>
                      <a:pt x="79404" y="133934"/>
                      <a:pt x="79506" y="132934"/>
                    </a:cubicBezTo>
                    <a:cubicBezTo>
                      <a:pt x="79605" y="131979"/>
                      <a:pt x="79731" y="131028"/>
                      <a:pt x="79844" y="130075"/>
                    </a:cubicBezTo>
                    <a:lnTo>
                      <a:pt x="77329" y="101387"/>
                    </a:lnTo>
                    <a:lnTo>
                      <a:pt x="74819" y="72900"/>
                    </a:lnTo>
                    <a:lnTo>
                      <a:pt x="70527" y="50895"/>
                    </a:lnTo>
                    <a:lnTo>
                      <a:pt x="71940" y="39412"/>
                    </a:lnTo>
                    <a:close/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95A0B22-CE8C-4BD8-A38F-5FF57CE2856B}"/>
                  </a:ext>
                </a:extLst>
              </p:cNvPr>
              <p:cNvSpPr/>
              <p:nvPr/>
            </p:nvSpPr>
            <p:spPr>
              <a:xfrm>
                <a:off x="6202249" y="11047355"/>
                <a:ext cx="115913" cy="137799"/>
              </a:xfrm>
              <a:custGeom>
                <a:avLst/>
                <a:gdLst>
                  <a:gd name="connsiteX0" fmla="*/ 107178 w 115913"/>
                  <a:gd name="connsiteY0" fmla="*/ 41727 h 137799"/>
                  <a:gd name="connsiteX1" fmla="*/ 109419 w 115913"/>
                  <a:gd name="connsiteY1" fmla="*/ 38605 h 137799"/>
                  <a:gd name="connsiteX2" fmla="*/ 114662 w 115913"/>
                  <a:gd name="connsiteY2" fmla="*/ 28109 h 137799"/>
                  <a:gd name="connsiteX3" fmla="*/ 115913 w 115913"/>
                  <a:gd name="connsiteY3" fmla="*/ 20970 h 137799"/>
                  <a:gd name="connsiteX4" fmla="*/ 113080 w 115913"/>
                  <a:gd name="connsiteY4" fmla="*/ 13207 h 137799"/>
                  <a:gd name="connsiteX5" fmla="*/ 108106 w 115913"/>
                  <a:gd name="connsiteY5" fmla="*/ 8775 h 137799"/>
                  <a:gd name="connsiteX6" fmla="*/ 103928 w 115913"/>
                  <a:gd name="connsiteY6" fmla="*/ 6382 h 137799"/>
                  <a:gd name="connsiteX7" fmla="*/ 90893 w 115913"/>
                  <a:gd name="connsiteY7" fmla="*/ 5202 h 137799"/>
                  <a:gd name="connsiteX8" fmla="*/ 69558 w 115913"/>
                  <a:gd name="connsiteY8" fmla="*/ 5221 h 137799"/>
                  <a:gd name="connsiteX9" fmla="*/ 63927 w 115913"/>
                  <a:gd name="connsiteY9" fmla="*/ 4488 h 137799"/>
                  <a:gd name="connsiteX10" fmla="*/ 52289 w 115913"/>
                  <a:gd name="connsiteY10" fmla="*/ 0 h 137799"/>
                  <a:gd name="connsiteX11" fmla="*/ 46649 w 115913"/>
                  <a:gd name="connsiteY11" fmla="*/ 4397 h 137799"/>
                  <a:gd name="connsiteX12" fmla="*/ 44937 w 115913"/>
                  <a:gd name="connsiteY12" fmla="*/ 2084 h 137799"/>
                  <a:gd name="connsiteX13" fmla="*/ 44357 w 115913"/>
                  <a:gd name="connsiteY13" fmla="*/ 2020 h 137799"/>
                  <a:gd name="connsiteX14" fmla="*/ 41388 w 115913"/>
                  <a:gd name="connsiteY14" fmla="*/ 6171 h 137799"/>
                  <a:gd name="connsiteX15" fmla="*/ 40043 w 115913"/>
                  <a:gd name="connsiteY15" fmla="*/ 7222 h 137799"/>
                  <a:gd name="connsiteX16" fmla="*/ 38761 w 115913"/>
                  <a:gd name="connsiteY16" fmla="*/ 7260 h 137799"/>
                  <a:gd name="connsiteX17" fmla="*/ 33402 w 115913"/>
                  <a:gd name="connsiteY17" fmla="*/ 5960 h 137799"/>
                  <a:gd name="connsiteX18" fmla="*/ 25348 w 115913"/>
                  <a:gd name="connsiteY18" fmla="*/ 9111 h 137799"/>
                  <a:gd name="connsiteX19" fmla="*/ 23375 w 115913"/>
                  <a:gd name="connsiteY19" fmla="*/ 11042 h 137799"/>
                  <a:gd name="connsiteX20" fmla="*/ 19074 w 115913"/>
                  <a:gd name="connsiteY20" fmla="*/ 17562 h 137799"/>
                  <a:gd name="connsiteX21" fmla="*/ 11296 w 115913"/>
                  <a:gd name="connsiteY21" fmla="*/ 27559 h 137799"/>
                  <a:gd name="connsiteX22" fmla="*/ 1513 w 115913"/>
                  <a:gd name="connsiteY22" fmla="*/ 45196 h 137799"/>
                  <a:gd name="connsiteX23" fmla="*/ 38 w 115913"/>
                  <a:gd name="connsiteY23" fmla="*/ 55513 h 137799"/>
                  <a:gd name="connsiteX24" fmla="*/ 428 w 115913"/>
                  <a:gd name="connsiteY24" fmla="*/ 67889 h 137799"/>
                  <a:gd name="connsiteX25" fmla="*/ 4942 w 115913"/>
                  <a:gd name="connsiteY25" fmla="*/ 101528 h 137799"/>
                  <a:gd name="connsiteX26" fmla="*/ 8348 w 115913"/>
                  <a:gd name="connsiteY26" fmla="*/ 109934 h 137799"/>
                  <a:gd name="connsiteX27" fmla="*/ 13130 w 115913"/>
                  <a:gd name="connsiteY27" fmla="*/ 117556 h 137799"/>
                  <a:gd name="connsiteX28" fmla="*/ 13679 w 115913"/>
                  <a:gd name="connsiteY28" fmla="*/ 119375 h 137799"/>
                  <a:gd name="connsiteX29" fmla="*/ 8762 w 115913"/>
                  <a:gd name="connsiteY29" fmla="*/ 137800 h 137799"/>
                  <a:gd name="connsiteX30" fmla="*/ 14267 w 115913"/>
                  <a:gd name="connsiteY30" fmla="*/ 133812 h 137799"/>
                  <a:gd name="connsiteX31" fmla="*/ 107178 w 115913"/>
                  <a:gd name="connsiteY31" fmla="*/ 41727 h 13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5913" h="137799">
                    <a:moveTo>
                      <a:pt x="107178" y="41727"/>
                    </a:moveTo>
                    <a:lnTo>
                      <a:pt x="109419" y="38605"/>
                    </a:lnTo>
                    <a:lnTo>
                      <a:pt x="114662" y="28109"/>
                    </a:lnTo>
                    <a:lnTo>
                      <a:pt x="115913" y="20970"/>
                    </a:lnTo>
                    <a:lnTo>
                      <a:pt x="113080" y="13207"/>
                    </a:lnTo>
                    <a:lnTo>
                      <a:pt x="108106" y="8775"/>
                    </a:lnTo>
                    <a:lnTo>
                      <a:pt x="103928" y="6382"/>
                    </a:lnTo>
                    <a:cubicBezTo>
                      <a:pt x="102709" y="6547"/>
                      <a:pt x="98364" y="6153"/>
                      <a:pt x="90893" y="5202"/>
                    </a:cubicBezTo>
                    <a:cubicBezTo>
                      <a:pt x="86481" y="4680"/>
                      <a:pt x="79369" y="4686"/>
                      <a:pt x="69558" y="5221"/>
                    </a:cubicBezTo>
                    <a:lnTo>
                      <a:pt x="63927" y="4488"/>
                    </a:lnTo>
                    <a:cubicBezTo>
                      <a:pt x="60100" y="2473"/>
                      <a:pt x="56221" y="977"/>
                      <a:pt x="52289" y="0"/>
                    </a:cubicBezTo>
                    <a:cubicBezTo>
                      <a:pt x="48847" y="3068"/>
                      <a:pt x="46967" y="4535"/>
                      <a:pt x="46649" y="4397"/>
                    </a:cubicBezTo>
                    <a:cubicBezTo>
                      <a:pt x="46170" y="4771"/>
                      <a:pt x="45600" y="4000"/>
                      <a:pt x="44937" y="2084"/>
                    </a:cubicBezTo>
                    <a:cubicBezTo>
                      <a:pt x="44787" y="1917"/>
                      <a:pt x="44594" y="1896"/>
                      <a:pt x="44357" y="2020"/>
                    </a:cubicBezTo>
                    <a:lnTo>
                      <a:pt x="41388" y="6171"/>
                    </a:lnTo>
                    <a:cubicBezTo>
                      <a:pt x="40964" y="6694"/>
                      <a:pt x="40516" y="7044"/>
                      <a:pt x="40043" y="7222"/>
                    </a:cubicBezTo>
                    <a:cubicBezTo>
                      <a:pt x="39574" y="7346"/>
                      <a:pt x="39147" y="7359"/>
                      <a:pt x="38761" y="7260"/>
                    </a:cubicBezTo>
                    <a:cubicBezTo>
                      <a:pt x="36007" y="6138"/>
                      <a:pt x="34221" y="5705"/>
                      <a:pt x="33402" y="5960"/>
                    </a:cubicBezTo>
                    <a:cubicBezTo>
                      <a:pt x="30793" y="6395"/>
                      <a:pt x="28109" y="7445"/>
                      <a:pt x="25348" y="9111"/>
                    </a:cubicBezTo>
                    <a:cubicBezTo>
                      <a:pt x="24662" y="9567"/>
                      <a:pt x="24004" y="10211"/>
                      <a:pt x="23375" y="11042"/>
                    </a:cubicBezTo>
                    <a:lnTo>
                      <a:pt x="19074" y="17562"/>
                    </a:lnTo>
                    <a:lnTo>
                      <a:pt x="11296" y="27559"/>
                    </a:lnTo>
                    <a:cubicBezTo>
                      <a:pt x="8727" y="31016"/>
                      <a:pt x="5466" y="36894"/>
                      <a:pt x="1513" y="45196"/>
                    </a:cubicBezTo>
                    <a:cubicBezTo>
                      <a:pt x="571" y="47447"/>
                      <a:pt x="80" y="50886"/>
                      <a:pt x="38" y="55513"/>
                    </a:cubicBezTo>
                    <a:cubicBezTo>
                      <a:pt x="-72" y="60640"/>
                      <a:pt x="58" y="64766"/>
                      <a:pt x="428" y="67889"/>
                    </a:cubicBezTo>
                    <a:cubicBezTo>
                      <a:pt x="1556" y="72505"/>
                      <a:pt x="3061" y="83717"/>
                      <a:pt x="4942" y="101528"/>
                    </a:cubicBezTo>
                    <a:cubicBezTo>
                      <a:pt x="5040" y="102601"/>
                      <a:pt x="6175" y="105403"/>
                      <a:pt x="8348" y="109934"/>
                    </a:cubicBezTo>
                    <a:cubicBezTo>
                      <a:pt x="10127" y="113905"/>
                      <a:pt x="11721" y="116445"/>
                      <a:pt x="13130" y="117556"/>
                    </a:cubicBezTo>
                    <a:cubicBezTo>
                      <a:pt x="13439" y="118125"/>
                      <a:pt x="13621" y="118731"/>
                      <a:pt x="13679" y="119375"/>
                    </a:cubicBezTo>
                    <a:cubicBezTo>
                      <a:pt x="14317" y="120133"/>
                      <a:pt x="12678" y="126275"/>
                      <a:pt x="8762" y="137800"/>
                    </a:cubicBezTo>
                    <a:lnTo>
                      <a:pt x="14267" y="133812"/>
                    </a:lnTo>
                    <a:lnTo>
                      <a:pt x="107178" y="41727"/>
                    </a:ln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E0147FE-1E61-4C3F-BF50-8F0CD0EF4CEA}"/>
                  </a:ext>
                </a:extLst>
              </p:cNvPr>
              <p:cNvSpPr/>
              <p:nvPr/>
            </p:nvSpPr>
            <p:spPr>
              <a:xfrm>
                <a:off x="6212692" y="11080429"/>
                <a:ext cx="108930" cy="178378"/>
              </a:xfrm>
              <a:custGeom>
                <a:avLst/>
                <a:gdLst>
                  <a:gd name="connsiteX0" fmla="*/ 51640 w 108930"/>
                  <a:gd name="connsiteY0" fmla="*/ 178378 h 178378"/>
                  <a:gd name="connsiteX1" fmla="*/ 52304 w 108930"/>
                  <a:gd name="connsiteY1" fmla="*/ 174069 h 178378"/>
                  <a:gd name="connsiteX2" fmla="*/ 57202 w 108930"/>
                  <a:gd name="connsiteY2" fmla="*/ 133078 h 178378"/>
                  <a:gd name="connsiteX3" fmla="*/ 58430 w 108930"/>
                  <a:gd name="connsiteY3" fmla="*/ 129651 h 178378"/>
                  <a:gd name="connsiteX4" fmla="*/ 64544 w 108930"/>
                  <a:gd name="connsiteY4" fmla="*/ 120426 h 178378"/>
                  <a:gd name="connsiteX5" fmla="*/ 66041 w 108930"/>
                  <a:gd name="connsiteY5" fmla="*/ 117158 h 178378"/>
                  <a:gd name="connsiteX6" fmla="*/ 67123 w 108930"/>
                  <a:gd name="connsiteY6" fmla="*/ 116218 h 178378"/>
                  <a:gd name="connsiteX7" fmla="*/ 87060 w 108930"/>
                  <a:gd name="connsiteY7" fmla="*/ 115724 h 178378"/>
                  <a:gd name="connsiteX8" fmla="*/ 91582 w 108930"/>
                  <a:gd name="connsiteY8" fmla="*/ 113108 h 178378"/>
                  <a:gd name="connsiteX9" fmla="*/ 95979 w 108930"/>
                  <a:gd name="connsiteY9" fmla="*/ 102482 h 178378"/>
                  <a:gd name="connsiteX10" fmla="*/ 95960 w 108930"/>
                  <a:gd name="connsiteY10" fmla="*/ 98222 h 178378"/>
                  <a:gd name="connsiteX11" fmla="*/ 94526 w 108930"/>
                  <a:gd name="connsiteY11" fmla="*/ 93874 h 178378"/>
                  <a:gd name="connsiteX12" fmla="*/ 94501 w 108930"/>
                  <a:gd name="connsiteY12" fmla="*/ 92159 h 178378"/>
                  <a:gd name="connsiteX13" fmla="*/ 98580 w 108930"/>
                  <a:gd name="connsiteY13" fmla="*/ 87530 h 178378"/>
                  <a:gd name="connsiteX14" fmla="*/ 99590 w 108930"/>
                  <a:gd name="connsiteY14" fmla="*/ 84865 h 178378"/>
                  <a:gd name="connsiteX15" fmla="*/ 101143 w 108930"/>
                  <a:gd name="connsiteY15" fmla="*/ 73434 h 178378"/>
                  <a:gd name="connsiteX16" fmla="*/ 101032 w 108930"/>
                  <a:gd name="connsiteY16" fmla="*/ 72293 h 178378"/>
                  <a:gd name="connsiteX17" fmla="*/ 100152 w 108930"/>
                  <a:gd name="connsiteY17" fmla="*/ 69783 h 178378"/>
                  <a:gd name="connsiteX18" fmla="*/ 101353 w 108930"/>
                  <a:gd name="connsiteY18" fmla="*/ 69042 h 178378"/>
                  <a:gd name="connsiteX19" fmla="*/ 107592 w 108930"/>
                  <a:gd name="connsiteY19" fmla="*/ 67845 h 178378"/>
                  <a:gd name="connsiteX20" fmla="*/ 108667 w 108930"/>
                  <a:gd name="connsiteY20" fmla="*/ 66675 h 178378"/>
                  <a:gd name="connsiteX21" fmla="*/ 102323 w 108930"/>
                  <a:gd name="connsiteY21" fmla="*/ 49556 h 178378"/>
                  <a:gd name="connsiteX22" fmla="*/ 102816 w 108930"/>
                  <a:gd name="connsiteY22" fmla="*/ 48049 h 178378"/>
                  <a:gd name="connsiteX23" fmla="*/ 107343 w 108930"/>
                  <a:gd name="connsiteY23" fmla="*/ 42709 h 178378"/>
                  <a:gd name="connsiteX24" fmla="*/ 107934 w 108930"/>
                  <a:gd name="connsiteY24" fmla="*/ 36410 h 178378"/>
                  <a:gd name="connsiteX25" fmla="*/ 100793 w 108930"/>
                  <a:gd name="connsiteY25" fmla="*/ 12058 h 178378"/>
                  <a:gd name="connsiteX26" fmla="*/ 90443 w 108930"/>
                  <a:gd name="connsiteY26" fmla="*/ 2233 h 178378"/>
                  <a:gd name="connsiteX27" fmla="*/ 71848 w 108930"/>
                  <a:gd name="connsiteY27" fmla="*/ 26 h 178378"/>
                  <a:gd name="connsiteX28" fmla="*/ 58000 w 108930"/>
                  <a:gd name="connsiteY28" fmla="*/ 4430 h 178378"/>
                  <a:gd name="connsiteX29" fmla="*/ 53923 w 108930"/>
                  <a:gd name="connsiteY29" fmla="*/ 3547 h 178378"/>
                  <a:gd name="connsiteX30" fmla="*/ 52684 w 108930"/>
                  <a:gd name="connsiteY30" fmla="*/ 5446 h 178378"/>
                  <a:gd name="connsiteX31" fmla="*/ 50841 w 108930"/>
                  <a:gd name="connsiteY31" fmla="*/ 16394 h 178378"/>
                  <a:gd name="connsiteX32" fmla="*/ 41181 w 108930"/>
                  <a:gd name="connsiteY32" fmla="*/ 26743 h 178378"/>
                  <a:gd name="connsiteX33" fmla="*/ 36676 w 108930"/>
                  <a:gd name="connsiteY33" fmla="*/ 42633 h 178378"/>
                  <a:gd name="connsiteX34" fmla="*/ 32199 w 108930"/>
                  <a:gd name="connsiteY34" fmla="*/ 45404 h 178378"/>
                  <a:gd name="connsiteX35" fmla="*/ 26603 w 108930"/>
                  <a:gd name="connsiteY35" fmla="*/ 37255 h 178378"/>
                  <a:gd name="connsiteX36" fmla="*/ 13194 w 108930"/>
                  <a:gd name="connsiteY36" fmla="*/ 34101 h 178378"/>
                  <a:gd name="connsiteX37" fmla="*/ 584 w 108930"/>
                  <a:gd name="connsiteY37" fmla="*/ 45811 h 178378"/>
                  <a:gd name="connsiteX38" fmla="*/ 435 w 108930"/>
                  <a:gd name="connsiteY38" fmla="*/ 69551 h 178378"/>
                  <a:gd name="connsiteX39" fmla="*/ 1089 w 108930"/>
                  <a:gd name="connsiteY39" fmla="*/ 73127 h 178378"/>
                  <a:gd name="connsiteX40" fmla="*/ 3532 w 108930"/>
                  <a:gd name="connsiteY40" fmla="*/ 78925 h 178378"/>
                  <a:gd name="connsiteX41" fmla="*/ 4364 w 108930"/>
                  <a:gd name="connsiteY41" fmla="*/ 87220 h 178378"/>
                  <a:gd name="connsiteX42" fmla="*/ 3731 w 108930"/>
                  <a:gd name="connsiteY42" fmla="*/ 96811 h 178378"/>
                  <a:gd name="connsiteX43" fmla="*/ 821 w 108930"/>
                  <a:gd name="connsiteY43" fmla="*/ 100176 h 178378"/>
                  <a:gd name="connsiteX44" fmla="*/ 207 w 108930"/>
                  <a:gd name="connsiteY44" fmla="*/ 101656 h 178378"/>
                  <a:gd name="connsiteX45" fmla="*/ 1023 w 108930"/>
                  <a:gd name="connsiteY45" fmla="*/ 106121 h 178378"/>
                  <a:gd name="connsiteX46" fmla="*/ 12279 w 108930"/>
                  <a:gd name="connsiteY46" fmla="*/ 124566 h 178378"/>
                  <a:gd name="connsiteX47" fmla="*/ 51640 w 108930"/>
                  <a:gd name="connsiteY47" fmla="*/ 178378 h 17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8930" h="178378">
                    <a:moveTo>
                      <a:pt x="51640" y="178378"/>
                    </a:moveTo>
                    <a:lnTo>
                      <a:pt x="52304" y="174069"/>
                    </a:lnTo>
                    <a:cubicBezTo>
                      <a:pt x="56138" y="150800"/>
                      <a:pt x="57771" y="137137"/>
                      <a:pt x="57202" y="133078"/>
                    </a:cubicBezTo>
                    <a:cubicBezTo>
                      <a:pt x="57284" y="132211"/>
                      <a:pt x="57693" y="131070"/>
                      <a:pt x="58430" y="129651"/>
                    </a:cubicBezTo>
                    <a:cubicBezTo>
                      <a:pt x="58772" y="128794"/>
                      <a:pt x="60810" y="125720"/>
                      <a:pt x="64544" y="120426"/>
                    </a:cubicBezTo>
                    <a:lnTo>
                      <a:pt x="66041" y="117158"/>
                    </a:lnTo>
                    <a:cubicBezTo>
                      <a:pt x="66315" y="116749"/>
                      <a:pt x="66675" y="116437"/>
                      <a:pt x="67123" y="116218"/>
                    </a:cubicBezTo>
                    <a:cubicBezTo>
                      <a:pt x="67113" y="115295"/>
                      <a:pt x="73759" y="115131"/>
                      <a:pt x="87060" y="115724"/>
                    </a:cubicBezTo>
                    <a:cubicBezTo>
                      <a:pt x="88994" y="115414"/>
                      <a:pt x="90501" y="114541"/>
                      <a:pt x="91582" y="113108"/>
                    </a:cubicBezTo>
                    <a:cubicBezTo>
                      <a:pt x="93635" y="110166"/>
                      <a:pt x="95100" y="106625"/>
                      <a:pt x="95979" y="102482"/>
                    </a:cubicBezTo>
                    <a:cubicBezTo>
                      <a:pt x="96152" y="101319"/>
                      <a:pt x="96146" y="99899"/>
                      <a:pt x="95960" y="98222"/>
                    </a:cubicBezTo>
                    <a:lnTo>
                      <a:pt x="94526" y="93874"/>
                    </a:lnTo>
                    <a:cubicBezTo>
                      <a:pt x="94369" y="93244"/>
                      <a:pt x="94361" y="92672"/>
                      <a:pt x="94501" y="92159"/>
                    </a:cubicBezTo>
                    <a:cubicBezTo>
                      <a:pt x="94204" y="91903"/>
                      <a:pt x="95564" y="90360"/>
                      <a:pt x="98580" y="87530"/>
                    </a:cubicBezTo>
                    <a:cubicBezTo>
                      <a:pt x="98999" y="86969"/>
                      <a:pt x="99335" y="86080"/>
                      <a:pt x="99590" y="84865"/>
                    </a:cubicBezTo>
                    <a:lnTo>
                      <a:pt x="101143" y="73434"/>
                    </a:lnTo>
                    <a:cubicBezTo>
                      <a:pt x="101162" y="73013"/>
                      <a:pt x="101125" y="72632"/>
                      <a:pt x="101032" y="72293"/>
                    </a:cubicBezTo>
                    <a:lnTo>
                      <a:pt x="100152" y="69783"/>
                    </a:lnTo>
                    <a:cubicBezTo>
                      <a:pt x="100290" y="69447"/>
                      <a:pt x="100690" y="69200"/>
                      <a:pt x="101353" y="69042"/>
                    </a:cubicBezTo>
                    <a:lnTo>
                      <a:pt x="107592" y="67845"/>
                    </a:lnTo>
                    <a:cubicBezTo>
                      <a:pt x="108119" y="67698"/>
                      <a:pt x="108478" y="67307"/>
                      <a:pt x="108667" y="66675"/>
                    </a:cubicBezTo>
                    <a:cubicBezTo>
                      <a:pt x="109722" y="63995"/>
                      <a:pt x="107607" y="58289"/>
                      <a:pt x="102323" y="49556"/>
                    </a:cubicBezTo>
                    <a:cubicBezTo>
                      <a:pt x="102216" y="49171"/>
                      <a:pt x="102380" y="48669"/>
                      <a:pt x="102816" y="48049"/>
                    </a:cubicBezTo>
                    <a:cubicBezTo>
                      <a:pt x="105018" y="45804"/>
                      <a:pt x="106528" y="44024"/>
                      <a:pt x="107343" y="42709"/>
                    </a:cubicBezTo>
                    <a:cubicBezTo>
                      <a:pt x="107797" y="41309"/>
                      <a:pt x="107994" y="39209"/>
                      <a:pt x="107934" y="36410"/>
                    </a:cubicBezTo>
                    <a:cubicBezTo>
                      <a:pt x="108421" y="34652"/>
                      <a:pt x="106040" y="26535"/>
                      <a:pt x="100793" y="12058"/>
                    </a:cubicBezTo>
                    <a:cubicBezTo>
                      <a:pt x="98819" y="6310"/>
                      <a:pt x="95369" y="3034"/>
                      <a:pt x="90443" y="2233"/>
                    </a:cubicBezTo>
                    <a:lnTo>
                      <a:pt x="71848" y="26"/>
                    </a:lnTo>
                    <a:cubicBezTo>
                      <a:pt x="69949" y="-219"/>
                      <a:pt x="65333" y="1248"/>
                      <a:pt x="58000" y="4430"/>
                    </a:cubicBezTo>
                    <a:lnTo>
                      <a:pt x="53923" y="3547"/>
                    </a:lnTo>
                    <a:cubicBezTo>
                      <a:pt x="53319" y="3792"/>
                      <a:pt x="52905" y="4426"/>
                      <a:pt x="52684" y="5446"/>
                    </a:cubicBezTo>
                    <a:cubicBezTo>
                      <a:pt x="52038" y="12062"/>
                      <a:pt x="51424" y="15711"/>
                      <a:pt x="50841" y="16394"/>
                    </a:cubicBezTo>
                    <a:cubicBezTo>
                      <a:pt x="50556" y="17954"/>
                      <a:pt x="47336" y="21404"/>
                      <a:pt x="41181" y="26743"/>
                    </a:cubicBezTo>
                    <a:lnTo>
                      <a:pt x="36676" y="42633"/>
                    </a:lnTo>
                    <a:lnTo>
                      <a:pt x="32199" y="45404"/>
                    </a:lnTo>
                    <a:cubicBezTo>
                      <a:pt x="30024" y="40326"/>
                      <a:pt x="28159" y="37611"/>
                      <a:pt x="26603" y="37255"/>
                    </a:cubicBezTo>
                    <a:cubicBezTo>
                      <a:pt x="23754" y="35687"/>
                      <a:pt x="19284" y="34636"/>
                      <a:pt x="13194" y="34101"/>
                    </a:cubicBezTo>
                    <a:cubicBezTo>
                      <a:pt x="5678" y="36597"/>
                      <a:pt x="1474" y="40502"/>
                      <a:pt x="584" y="45811"/>
                    </a:cubicBezTo>
                    <a:cubicBezTo>
                      <a:pt x="-141" y="53541"/>
                      <a:pt x="-191" y="61454"/>
                      <a:pt x="435" y="69551"/>
                    </a:cubicBezTo>
                    <a:cubicBezTo>
                      <a:pt x="583" y="71082"/>
                      <a:pt x="801" y="72274"/>
                      <a:pt x="1089" y="73127"/>
                    </a:cubicBezTo>
                    <a:lnTo>
                      <a:pt x="3532" y="78925"/>
                    </a:lnTo>
                    <a:cubicBezTo>
                      <a:pt x="3800" y="79802"/>
                      <a:pt x="4077" y="82567"/>
                      <a:pt x="4364" y="87220"/>
                    </a:cubicBezTo>
                    <a:lnTo>
                      <a:pt x="3731" y="96811"/>
                    </a:lnTo>
                    <a:cubicBezTo>
                      <a:pt x="3661" y="97401"/>
                      <a:pt x="2691" y="98522"/>
                      <a:pt x="821" y="100176"/>
                    </a:cubicBezTo>
                    <a:cubicBezTo>
                      <a:pt x="534" y="100531"/>
                      <a:pt x="329" y="101025"/>
                      <a:pt x="207" y="101656"/>
                    </a:cubicBezTo>
                    <a:cubicBezTo>
                      <a:pt x="37" y="102882"/>
                      <a:pt x="309" y="104370"/>
                      <a:pt x="1023" y="106121"/>
                    </a:cubicBezTo>
                    <a:cubicBezTo>
                      <a:pt x="2118" y="109256"/>
                      <a:pt x="5870" y="115404"/>
                      <a:pt x="12279" y="124566"/>
                    </a:cubicBezTo>
                    <a:cubicBezTo>
                      <a:pt x="12311" y="124930"/>
                      <a:pt x="25431" y="142868"/>
                      <a:pt x="51640" y="178378"/>
                    </a:cubicBez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2EF7702-0CF1-4B21-9A82-61A579DB019A}"/>
                  </a:ext>
                </a:extLst>
              </p:cNvPr>
              <p:cNvSpPr/>
              <p:nvPr/>
            </p:nvSpPr>
            <p:spPr>
              <a:xfrm>
                <a:off x="6294008" y="11465163"/>
                <a:ext cx="81758" cy="158253"/>
              </a:xfrm>
              <a:custGeom>
                <a:avLst/>
                <a:gdLst>
                  <a:gd name="connsiteX0" fmla="*/ 8784 w 81758"/>
                  <a:gd name="connsiteY0" fmla="*/ 80163 h 158253"/>
                  <a:gd name="connsiteX1" fmla="*/ 11446 w 81758"/>
                  <a:gd name="connsiteY1" fmla="*/ 82907 h 158253"/>
                  <a:gd name="connsiteX2" fmla="*/ 29289 w 81758"/>
                  <a:gd name="connsiteY2" fmla="*/ 101182 h 158253"/>
                  <a:gd name="connsiteX3" fmla="*/ 30964 w 81758"/>
                  <a:gd name="connsiteY3" fmla="*/ 103739 h 158253"/>
                  <a:gd name="connsiteX4" fmla="*/ 31516 w 81758"/>
                  <a:gd name="connsiteY4" fmla="*/ 106267 h 158253"/>
                  <a:gd name="connsiteX5" fmla="*/ 31453 w 81758"/>
                  <a:gd name="connsiteY5" fmla="*/ 112572 h 158253"/>
                  <a:gd name="connsiteX6" fmla="*/ 32228 w 81758"/>
                  <a:gd name="connsiteY6" fmla="*/ 115460 h 158253"/>
                  <a:gd name="connsiteX7" fmla="*/ 37700 w 81758"/>
                  <a:gd name="connsiteY7" fmla="*/ 125440 h 158253"/>
                  <a:gd name="connsiteX8" fmla="*/ 43403 w 81758"/>
                  <a:gd name="connsiteY8" fmla="*/ 137860 h 158253"/>
                  <a:gd name="connsiteX9" fmla="*/ 47339 w 81758"/>
                  <a:gd name="connsiteY9" fmla="*/ 144380 h 158253"/>
                  <a:gd name="connsiteX10" fmla="*/ 38710 w 81758"/>
                  <a:gd name="connsiteY10" fmla="*/ 146568 h 158253"/>
                  <a:gd name="connsiteX11" fmla="*/ 36405 w 81758"/>
                  <a:gd name="connsiteY11" fmla="*/ 147896 h 158253"/>
                  <a:gd name="connsiteX12" fmla="*/ 41058 w 81758"/>
                  <a:gd name="connsiteY12" fmla="*/ 154377 h 158253"/>
                  <a:gd name="connsiteX13" fmla="*/ 53378 w 81758"/>
                  <a:gd name="connsiteY13" fmla="*/ 158089 h 158253"/>
                  <a:gd name="connsiteX14" fmla="*/ 67875 w 81758"/>
                  <a:gd name="connsiteY14" fmla="*/ 156497 h 158253"/>
                  <a:gd name="connsiteX15" fmla="*/ 80411 w 81758"/>
                  <a:gd name="connsiteY15" fmla="*/ 144295 h 158253"/>
                  <a:gd name="connsiteX16" fmla="*/ 81683 w 81758"/>
                  <a:gd name="connsiteY16" fmla="*/ 135979 h 158253"/>
                  <a:gd name="connsiteX17" fmla="*/ 79432 w 81758"/>
                  <a:gd name="connsiteY17" fmla="*/ 124273 h 158253"/>
                  <a:gd name="connsiteX18" fmla="*/ 72069 w 81758"/>
                  <a:gd name="connsiteY18" fmla="*/ 108224 h 158253"/>
                  <a:gd name="connsiteX19" fmla="*/ 63336 w 81758"/>
                  <a:gd name="connsiteY19" fmla="*/ 94174 h 158253"/>
                  <a:gd name="connsiteX20" fmla="*/ 50882 w 81758"/>
                  <a:gd name="connsiteY20" fmla="*/ 79595 h 158253"/>
                  <a:gd name="connsiteX21" fmla="*/ 42563 w 81758"/>
                  <a:gd name="connsiteY21" fmla="*/ 68295 h 158253"/>
                  <a:gd name="connsiteX22" fmla="*/ 35599 w 81758"/>
                  <a:gd name="connsiteY22" fmla="*/ 55980 h 158253"/>
                  <a:gd name="connsiteX23" fmla="*/ 12760 w 81758"/>
                  <a:gd name="connsiteY23" fmla="*/ 12469 h 158253"/>
                  <a:gd name="connsiteX24" fmla="*/ 5489 w 81758"/>
                  <a:gd name="connsiteY24" fmla="*/ 1231 h 158253"/>
                  <a:gd name="connsiteX25" fmla="*/ 3554 w 81758"/>
                  <a:gd name="connsiteY25" fmla="*/ 0 h 158253"/>
                  <a:gd name="connsiteX26" fmla="*/ 0 w 81758"/>
                  <a:gd name="connsiteY26" fmla="*/ 298 h 158253"/>
                  <a:gd name="connsiteX27" fmla="*/ 8784 w 81758"/>
                  <a:gd name="connsiteY27" fmla="*/ 80163 h 15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758" h="158253">
                    <a:moveTo>
                      <a:pt x="8784" y="80163"/>
                    </a:moveTo>
                    <a:lnTo>
                      <a:pt x="11446" y="82907"/>
                    </a:lnTo>
                    <a:lnTo>
                      <a:pt x="29289" y="101182"/>
                    </a:lnTo>
                    <a:cubicBezTo>
                      <a:pt x="30003" y="101917"/>
                      <a:pt x="30562" y="102769"/>
                      <a:pt x="30964" y="103739"/>
                    </a:cubicBezTo>
                    <a:cubicBezTo>
                      <a:pt x="31296" y="104508"/>
                      <a:pt x="31480" y="105349"/>
                      <a:pt x="31516" y="106267"/>
                    </a:cubicBezTo>
                    <a:cubicBezTo>
                      <a:pt x="31350" y="110037"/>
                      <a:pt x="31329" y="112140"/>
                      <a:pt x="31453" y="112572"/>
                    </a:cubicBezTo>
                    <a:cubicBezTo>
                      <a:pt x="31546" y="113472"/>
                      <a:pt x="31804" y="114435"/>
                      <a:pt x="32228" y="115460"/>
                    </a:cubicBezTo>
                    <a:cubicBezTo>
                      <a:pt x="32102" y="115626"/>
                      <a:pt x="33926" y="118952"/>
                      <a:pt x="37700" y="125440"/>
                    </a:cubicBezTo>
                    <a:lnTo>
                      <a:pt x="43403" y="137860"/>
                    </a:lnTo>
                    <a:cubicBezTo>
                      <a:pt x="44061" y="139245"/>
                      <a:pt x="45373" y="141418"/>
                      <a:pt x="47339" y="144380"/>
                    </a:cubicBezTo>
                    <a:lnTo>
                      <a:pt x="38710" y="146568"/>
                    </a:lnTo>
                    <a:cubicBezTo>
                      <a:pt x="37392" y="147028"/>
                      <a:pt x="36623" y="147471"/>
                      <a:pt x="36405" y="147896"/>
                    </a:cubicBezTo>
                    <a:cubicBezTo>
                      <a:pt x="35708" y="149176"/>
                      <a:pt x="37259" y="151336"/>
                      <a:pt x="41058" y="154377"/>
                    </a:cubicBezTo>
                    <a:cubicBezTo>
                      <a:pt x="43174" y="156593"/>
                      <a:pt x="47280" y="157830"/>
                      <a:pt x="53378" y="158089"/>
                    </a:cubicBezTo>
                    <a:cubicBezTo>
                      <a:pt x="54521" y="158557"/>
                      <a:pt x="59353" y="158025"/>
                      <a:pt x="67875" y="156497"/>
                    </a:cubicBezTo>
                    <a:cubicBezTo>
                      <a:pt x="69375" y="156386"/>
                      <a:pt x="73554" y="152317"/>
                      <a:pt x="80411" y="144295"/>
                    </a:cubicBezTo>
                    <a:cubicBezTo>
                      <a:pt x="81521" y="143034"/>
                      <a:pt x="81946" y="140262"/>
                      <a:pt x="81683" y="135979"/>
                    </a:cubicBezTo>
                    <a:cubicBezTo>
                      <a:pt x="81360" y="131669"/>
                      <a:pt x="80610" y="127767"/>
                      <a:pt x="79432" y="124273"/>
                    </a:cubicBezTo>
                    <a:cubicBezTo>
                      <a:pt x="76724" y="117299"/>
                      <a:pt x="74269" y="111949"/>
                      <a:pt x="72069" y="108224"/>
                    </a:cubicBezTo>
                    <a:cubicBezTo>
                      <a:pt x="67865" y="100867"/>
                      <a:pt x="64954" y="96184"/>
                      <a:pt x="63336" y="94174"/>
                    </a:cubicBezTo>
                    <a:lnTo>
                      <a:pt x="50882" y="79595"/>
                    </a:lnTo>
                    <a:cubicBezTo>
                      <a:pt x="46209" y="73783"/>
                      <a:pt x="43436" y="70015"/>
                      <a:pt x="42563" y="68295"/>
                    </a:cubicBezTo>
                    <a:cubicBezTo>
                      <a:pt x="40385" y="64743"/>
                      <a:pt x="38064" y="60638"/>
                      <a:pt x="35599" y="55980"/>
                    </a:cubicBezTo>
                    <a:cubicBezTo>
                      <a:pt x="20657" y="27167"/>
                      <a:pt x="13044" y="12663"/>
                      <a:pt x="12760" y="12469"/>
                    </a:cubicBezTo>
                    <a:cubicBezTo>
                      <a:pt x="9510" y="6553"/>
                      <a:pt x="7087" y="2807"/>
                      <a:pt x="5489" y="1231"/>
                    </a:cubicBezTo>
                    <a:cubicBezTo>
                      <a:pt x="4731" y="469"/>
                      <a:pt x="4086" y="58"/>
                      <a:pt x="3554" y="0"/>
                    </a:cubicBezTo>
                    <a:cubicBezTo>
                      <a:pt x="1608" y="784"/>
                      <a:pt x="423" y="883"/>
                      <a:pt x="0" y="298"/>
                    </a:cubicBezTo>
                    <a:lnTo>
                      <a:pt x="8784" y="80163"/>
                    </a:ln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AAEF937-A898-4E9A-A7ED-1427819B3F79}"/>
                  </a:ext>
                </a:extLst>
              </p:cNvPr>
              <p:cNvSpPr/>
              <p:nvPr/>
            </p:nvSpPr>
            <p:spPr>
              <a:xfrm>
                <a:off x="6079919" y="11403635"/>
                <a:ext cx="78894" cy="235190"/>
              </a:xfrm>
              <a:custGeom>
                <a:avLst/>
                <a:gdLst>
                  <a:gd name="connsiteX0" fmla="*/ 51229 w 78894"/>
                  <a:gd name="connsiteY0" fmla="*/ 0 h 235190"/>
                  <a:gd name="connsiteX1" fmla="*/ 52155 w 78894"/>
                  <a:gd name="connsiteY1" fmla="*/ 7444 h 235190"/>
                  <a:gd name="connsiteX2" fmla="*/ 64360 w 78894"/>
                  <a:gd name="connsiteY2" fmla="*/ 103895 h 235190"/>
                  <a:gd name="connsiteX3" fmla="*/ 68503 w 78894"/>
                  <a:gd name="connsiteY3" fmla="*/ 130468 h 235190"/>
                  <a:gd name="connsiteX4" fmla="*/ 70095 w 78894"/>
                  <a:gd name="connsiteY4" fmla="*/ 156601 h 235190"/>
                  <a:gd name="connsiteX5" fmla="*/ 70911 w 78894"/>
                  <a:gd name="connsiteY5" fmla="*/ 165063 h 235190"/>
                  <a:gd name="connsiteX6" fmla="*/ 72197 w 78894"/>
                  <a:gd name="connsiteY6" fmla="*/ 170376 h 235190"/>
                  <a:gd name="connsiteX7" fmla="*/ 76216 w 78894"/>
                  <a:gd name="connsiteY7" fmla="*/ 178068 h 235190"/>
                  <a:gd name="connsiteX8" fmla="*/ 78348 w 78894"/>
                  <a:gd name="connsiteY8" fmla="*/ 188086 h 235190"/>
                  <a:gd name="connsiteX9" fmla="*/ 78893 w 78894"/>
                  <a:gd name="connsiteY9" fmla="*/ 195314 h 235190"/>
                  <a:gd name="connsiteX10" fmla="*/ 78894 w 78894"/>
                  <a:gd name="connsiteY10" fmla="*/ 213067 h 235190"/>
                  <a:gd name="connsiteX11" fmla="*/ 74227 w 78894"/>
                  <a:gd name="connsiteY11" fmla="*/ 220926 h 235190"/>
                  <a:gd name="connsiteX12" fmla="*/ 69875 w 78894"/>
                  <a:gd name="connsiteY12" fmla="*/ 219920 h 235190"/>
                  <a:gd name="connsiteX13" fmla="*/ 67742 w 78894"/>
                  <a:gd name="connsiteY13" fmla="*/ 230160 h 235190"/>
                  <a:gd name="connsiteX14" fmla="*/ 66655 w 78894"/>
                  <a:gd name="connsiteY14" fmla="*/ 232024 h 235190"/>
                  <a:gd name="connsiteX15" fmla="*/ 53506 w 78894"/>
                  <a:gd name="connsiteY15" fmla="*/ 235190 h 235190"/>
                  <a:gd name="connsiteX16" fmla="*/ 44297 w 78894"/>
                  <a:gd name="connsiteY16" fmla="*/ 231579 h 235190"/>
                  <a:gd name="connsiteX17" fmla="*/ 35197 w 78894"/>
                  <a:gd name="connsiteY17" fmla="*/ 225620 h 235190"/>
                  <a:gd name="connsiteX18" fmla="*/ 29585 w 78894"/>
                  <a:gd name="connsiteY18" fmla="*/ 217544 h 235190"/>
                  <a:gd name="connsiteX19" fmla="*/ 23746 w 78894"/>
                  <a:gd name="connsiteY19" fmla="*/ 206150 h 235190"/>
                  <a:gd name="connsiteX20" fmla="*/ 22928 w 78894"/>
                  <a:gd name="connsiteY20" fmla="*/ 195939 h 235190"/>
                  <a:gd name="connsiteX21" fmla="*/ 22737 w 78894"/>
                  <a:gd name="connsiteY21" fmla="*/ 177067 h 235190"/>
                  <a:gd name="connsiteX22" fmla="*/ 24704 w 78894"/>
                  <a:gd name="connsiteY22" fmla="*/ 159281 h 235190"/>
                  <a:gd name="connsiteX23" fmla="*/ 27291 w 78894"/>
                  <a:gd name="connsiteY23" fmla="*/ 144804 h 235190"/>
                  <a:gd name="connsiteX24" fmla="*/ 29001 w 78894"/>
                  <a:gd name="connsiteY24" fmla="*/ 125669 h 235190"/>
                  <a:gd name="connsiteX25" fmla="*/ 12975 w 78894"/>
                  <a:gd name="connsiteY25" fmla="*/ 63893 h 235190"/>
                  <a:gd name="connsiteX26" fmla="*/ 0 w 78894"/>
                  <a:gd name="connsiteY26" fmla="*/ 1601 h 235190"/>
                  <a:gd name="connsiteX27" fmla="*/ 51229 w 78894"/>
                  <a:gd name="connsiteY27" fmla="*/ 0 h 23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894" h="235190">
                    <a:moveTo>
                      <a:pt x="51229" y="0"/>
                    </a:moveTo>
                    <a:lnTo>
                      <a:pt x="52155" y="7444"/>
                    </a:lnTo>
                    <a:cubicBezTo>
                      <a:pt x="54621" y="27806"/>
                      <a:pt x="58689" y="59957"/>
                      <a:pt x="64360" y="103895"/>
                    </a:cubicBezTo>
                    <a:cubicBezTo>
                      <a:pt x="65302" y="111709"/>
                      <a:pt x="66684" y="120567"/>
                      <a:pt x="68503" y="130468"/>
                    </a:cubicBezTo>
                    <a:lnTo>
                      <a:pt x="70095" y="156601"/>
                    </a:lnTo>
                    <a:cubicBezTo>
                      <a:pt x="70331" y="160091"/>
                      <a:pt x="70603" y="162911"/>
                      <a:pt x="70911" y="165063"/>
                    </a:cubicBezTo>
                    <a:cubicBezTo>
                      <a:pt x="71210" y="167269"/>
                      <a:pt x="71639" y="169040"/>
                      <a:pt x="72197" y="170376"/>
                    </a:cubicBezTo>
                    <a:lnTo>
                      <a:pt x="76216" y="178068"/>
                    </a:lnTo>
                    <a:cubicBezTo>
                      <a:pt x="77100" y="180832"/>
                      <a:pt x="77810" y="184171"/>
                      <a:pt x="78348" y="188086"/>
                    </a:cubicBezTo>
                    <a:cubicBezTo>
                      <a:pt x="78710" y="190907"/>
                      <a:pt x="78891" y="193316"/>
                      <a:pt x="78893" y="195314"/>
                    </a:cubicBezTo>
                    <a:lnTo>
                      <a:pt x="78894" y="213067"/>
                    </a:lnTo>
                    <a:cubicBezTo>
                      <a:pt x="78332" y="215793"/>
                      <a:pt x="76777" y="218412"/>
                      <a:pt x="74227" y="220926"/>
                    </a:cubicBezTo>
                    <a:cubicBezTo>
                      <a:pt x="73548" y="221700"/>
                      <a:pt x="72097" y="221366"/>
                      <a:pt x="69875" y="219920"/>
                    </a:cubicBezTo>
                    <a:cubicBezTo>
                      <a:pt x="68360" y="226286"/>
                      <a:pt x="67649" y="229700"/>
                      <a:pt x="67742" y="230160"/>
                    </a:cubicBezTo>
                    <a:cubicBezTo>
                      <a:pt x="67496" y="231044"/>
                      <a:pt x="67134" y="231665"/>
                      <a:pt x="66655" y="232024"/>
                    </a:cubicBezTo>
                    <a:cubicBezTo>
                      <a:pt x="66699" y="232732"/>
                      <a:pt x="62315" y="233787"/>
                      <a:pt x="53506" y="235190"/>
                    </a:cubicBezTo>
                    <a:lnTo>
                      <a:pt x="44297" y="231579"/>
                    </a:lnTo>
                    <a:lnTo>
                      <a:pt x="35197" y="225620"/>
                    </a:lnTo>
                    <a:lnTo>
                      <a:pt x="29585" y="217544"/>
                    </a:lnTo>
                    <a:lnTo>
                      <a:pt x="23746" y="206150"/>
                    </a:lnTo>
                    <a:lnTo>
                      <a:pt x="22928" y="195939"/>
                    </a:lnTo>
                    <a:lnTo>
                      <a:pt x="22737" y="177067"/>
                    </a:lnTo>
                    <a:lnTo>
                      <a:pt x="24704" y="159281"/>
                    </a:lnTo>
                    <a:lnTo>
                      <a:pt x="27291" y="144804"/>
                    </a:lnTo>
                    <a:lnTo>
                      <a:pt x="29001" y="125669"/>
                    </a:lnTo>
                    <a:lnTo>
                      <a:pt x="12975" y="63893"/>
                    </a:lnTo>
                    <a:cubicBezTo>
                      <a:pt x="8969" y="43786"/>
                      <a:pt x="4644" y="23023"/>
                      <a:pt x="0" y="1601"/>
                    </a:cubicBezTo>
                    <a:lnTo>
                      <a:pt x="51229" y="0"/>
                    </a:ln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C1619F7-6841-476E-843D-428D0431D79F}"/>
                  </a:ext>
                </a:extLst>
              </p:cNvPr>
              <p:cNvSpPr/>
              <p:nvPr/>
            </p:nvSpPr>
            <p:spPr>
              <a:xfrm>
                <a:off x="6048804" y="11564151"/>
                <a:ext cx="255904" cy="506914"/>
              </a:xfrm>
              <a:custGeom>
                <a:avLst/>
                <a:gdLst>
                  <a:gd name="connsiteX0" fmla="*/ 112755 w 255904"/>
                  <a:gd name="connsiteY0" fmla="*/ 4020 h 506914"/>
                  <a:gd name="connsiteX1" fmla="*/ 111976 w 255904"/>
                  <a:gd name="connsiteY1" fmla="*/ 3615 h 506914"/>
                  <a:gd name="connsiteX2" fmla="*/ 103060 w 255904"/>
                  <a:gd name="connsiteY2" fmla="*/ 6126 h 506914"/>
                  <a:gd name="connsiteX3" fmla="*/ 103404 w 255904"/>
                  <a:gd name="connsiteY3" fmla="*/ 17262 h 506914"/>
                  <a:gd name="connsiteX4" fmla="*/ 108076 w 255904"/>
                  <a:gd name="connsiteY4" fmla="*/ 43890 h 506914"/>
                  <a:gd name="connsiteX5" fmla="*/ 107584 w 255904"/>
                  <a:gd name="connsiteY5" fmla="*/ 50430 h 506914"/>
                  <a:gd name="connsiteX6" fmla="*/ 101741 w 255904"/>
                  <a:gd name="connsiteY6" fmla="*/ 56395 h 506914"/>
                  <a:gd name="connsiteX7" fmla="*/ 96524 w 255904"/>
                  <a:gd name="connsiteY7" fmla="*/ 71238 h 506914"/>
                  <a:gd name="connsiteX8" fmla="*/ 84573 w 255904"/>
                  <a:gd name="connsiteY8" fmla="*/ 74172 h 506914"/>
                  <a:gd name="connsiteX9" fmla="*/ 92618 w 255904"/>
                  <a:gd name="connsiteY9" fmla="*/ 96608 h 506914"/>
                  <a:gd name="connsiteX10" fmla="*/ 99021 w 255904"/>
                  <a:gd name="connsiteY10" fmla="*/ 139954 h 506914"/>
                  <a:gd name="connsiteX11" fmla="*/ 112757 w 255904"/>
                  <a:gd name="connsiteY11" fmla="*/ 190350 h 506914"/>
                  <a:gd name="connsiteX12" fmla="*/ 115084 w 255904"/>
                  <a:gd name="connsiteY12" fmla="*/ 224342 h 506914"/>
                  <a:gd name="connsiteX13" fmla="*/ 106478 w 255904"/>
                  <a:gd name="connsiteY13" fmla="*/ 240102 h 506914"/>
                  <a:gd name="connsiteX14" fmla="*/ 65796 w 255904"/>
                  <a:gd name="connsiteY14" fmla="*/ 289352 h 506914"/>
                  <a:gd name="connsiteX15" fmla="*/ 59116 w 255904"/>
                  <a:gd name="connsiteY15" fmla="*/ 299654 h 506914"/>
                  <a:gd name="connsiteX16" fmla="*/ 38465 w 255904"/>
                  <a:gd name="connsiteY16" fmla="*/ 341265 h 506914"/>
                  <a:gd name="connsiteX17" fmla="*/ 11434 w 255904"/>
                  <a:gd name="connsiteY17" fmla="*/ 376397 h 506914"/>
                  <a:gd name="connsiteX18" fmla="*/ 0 w 255904"/>
                  <a:gd name="connsiteY18" fmla="*/ 394162 h 506914"/>
                  <a:gd name="connsiteX19" fmla="*/ 4297 w 255904"/>
                  <a:gd name="connsiteY19" fmla="*/ 413324 h 506914"/>
                  <a:gd name="connsiteX20" fmla="*/ 14578 w 255904"/>
                  <a:gd name="connsiteY20" fmla="*/ 428015 h 506914"/>
                  <a:gd name="connsiteX21" fmla="*/ 22503 w 255904"/>
                  <a:gd name="connsiteY21" fmla="*/ 432453 h 506914"/>
                  <a:gd name="connsiteX22" fmla="*/ 46920 w 255904"/>
                  <a:gd name="connsiteY22" fmla="*/ 441210 h 506914"/>
                  <a:gd name="connsiteX23" fmla="*/ 34868 w 255904"/>
                  <a:gd name="connsiteY23" fmla="*/ 477983 h 506914"/>
                  <a:gd name="connsiteX24" fmla="*/ 70986 w 255904"/>
                  <a:gd name="connsiteY24" fmla="*/ 417584 h 506914"/>
                  <a:gd name="connsiteX25" fmla="*/ 77415 w 255904"/>
                  <a:gd name="connsiteY25" fmla="*/ 403443 h 506914"/>
                  <a:gd name="connsiteX26" fmla="*/ 100115 w 255904"/>
                  <a:gd name="connsiteY26" fmla="*/ 363447 h 506914"/>
                  <a:gd name="connsiteX27" fmla="*/ 142222 w 255904"/>
                  <a:gd name="connsiteY27" fmla="*/ 316045 h 506914"/>
                  <a:gd name="connsiteX28" fmla="*/ 133457 w 255904"/>
                  <a:gd name="connsiteY28" fmla="*/ 361843 h 506914"/>
                  <a:gd name="connsiteX29" fmla="*/ 123344 w 255904"/>
                  <a:gd name="connsiteY29" fmla="*/ 450398 h 506914"/>
                  <a:gd name="connsiteX30" fmla="*/ 123320 w 255904"/>
                  <a:gd name="connsiteY30" fmla="*/ 492984 h 506914"/>
                  <a:gd name="connsiteX31" fmla="*/ 151384 w 255904"/>
                  <a:gd name="connsiteY31" fmla="*/ 506782 h 506914"/>
                  <a:gd name="connsiteX32" fmla="*/ 158162 w 255904"/>
                  <a:gd name="connsiteY32" fmla="*/ 505369 h 506914"/>
                  <a:gd name="connsiteX33" fmla="*/ 172195 w 255904"/>
                  <a:gd name="connsiteY33" fmla="*/ 497426 h 506914"/>
                  <a:gd name="connsiteX34" fmla="*/ 188809 w 255904"/>
                  <a:gd name="connsiteY34" fmla="*/ 495284 h 506914"/>
                  <a:gd name="connsiteX35" fmla="*/ 191459 w 255904"/>
                  <a:gd name="connsiteY35" fmla="*/ 490397 h 506914"/>
                  <a:gd name="connsiteX36" fmla="*/ 193636 w 255904"/>
                  <a:gd name="connsiteY36" fmla="*/ 463824 h 506914"/>
                  <a:gd name="connsiteX37" fmla="*/ 191994 w 255904"/>
                  <a:gd name="connsiteY37" fmla="*/ 453379 h 506914"/>
                  <a:gd name="connsiteX38" fmla="*/ 186346 w 255904"/>
                  <a:gd name="connsiteY38" fmla="*/ 432676 h 506914"/>
                  <a:gd name="connsiteX39" fmla="*/ 193323 w 255904"/>
                  <a:gd name="connsiteY39" fmla="*/ 415633 h 506914"/>
                  <a:gd name="connsiteX40" fmla="*/ 202791 w 255904"/>
                  <a:gd name="connsiteY40" fmla="*/ 365249 h 506914"/>
                  <a:gd name="connsiteX41" fmla="*/ 214132 w 255904"/>
                  <a:gd name="connsiteY41" fmla="*/ 322868 h 506914"/>
                  <a:gd name="connsiteX42" fmla="*/ 215429 w 255904"/>
                  <a:gd name="connsiteY42" fmla="*/ 301837 h 506914"/>
                  <a:gd name="connsiteX43" fmla="*/ 221756 w 255904"/>
                  <a:gd name="connsiteY43" fmla="*/ 256094 h 506914"/>
                  <a:gd name="connsiteX44" fmla="*/ 222625 w 255904"/>
                  <a:gd name="connsiteY44" fmla="*/ 240505 h 506914"/>
                  <a:gd name="connsiteX45" fmla="*/ 227466 w 255904"/>
                  <a:gd name="connsiteY45" fmla="*/ 218725 h 506914"/>
                  <a:gd name="connsiteX46" fmla="*/ 231989 w 255904"/>
                  <a:gd name="connsiteY46" fmla="*/ 206039 h 506914"/>
                  <a:gd name="connsiteX47" fmla="*/ 239985 w 255904"/>
                  <a:gd name="connsiteY47" fmla="*/ 174345 h 506914"/>
                  <a:gd name="connsiteX48" fmla="*/ 243735 w 255904"/>
                  <a:gd name="connsiteY48" fmla="*/ 141818 h 506914"/>
                  <a:gd name="connsiteX49" fmla="*/ 254493 w 255904"/>
                  <a:gd name="connsiteY49" fmla="*/ 89080 h 506914"/>
                  <a:gd name="connsiteX50" fmla="*/ 255895 w 255904"/>
                  <a:gd name="connsiteY50" fmla="*/ 72467 h 506914"/>
                  <a:gd name="connsiteX51" fmla="*/ 254052 w 255904"/>
                  <a:gd name="connsiteY51" fmla="*/ 44755 h 506914"/>
                  <a:gd name="connsiteX52" fmla="*/ 112755 w 255904"/>
                  <a:gd name="connsiteY52" fmla="*/ 4020 h 506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55904" h="506914">
                    <a:moveTo>
                      <a:pt x="112755" y="4020"/>
                    </a:moveTo>
                    <a:lnTo>
                      <a:pt x="111976" y="3615"/>
                    </a:lnTo>
                    <a:cubicBezTo>
                      <a:pt x="106055" y="-1932"/>
                      <a:pt x="103083" y="-1095"/>
                      <a:pt x="103060" y="6126"/>
                    </a:cubicBezTo>
                    <a:cubicBezTo>
                      <a:pt x="102829" y="9765"/>
                      <a:pt x="102944" y="13476"/>
                      <a:pt x="103404" y="17262"/>
                    </a:cubicBezTo>
                    <a:lnTo>
                      <a:pt x="108076" y="43890"/>
                    </a:lnTo>
                    <a:cubicBezTo>
                      <a:pt x="108392" y="46660"/>
                      <a:pt x="108228" y="48840"/>
                      <a:pt x="107584" y="50430"/>
                    </a:cubicBezTo>
                    <a:cubicBezTo>
                      <a:pt x="107811" y="51086"/>
                      <a:pt x="105863" y="53076"/>
                      <a:pt x="101741" y="56395"/>
                    </a:cubicBezTo>
                    <a:cubicBezTo>
                      <a:pt x="100262" y="63351"/>
                      <a:pt x="98523" y="68298"/>
                      <a:pt x="96524" y="71238"/>
                    </a:cubicBezTo>
                    <a:cubicBezTo>
                      <a:pt x="95983" y="72615"/>
                      <a:pt x="92000" y="73593"/>
                      <a:pt x="84573" y="74172"/>
                    </a:cubicBezTo>
                    <a:cubicBezTo>
                      <a:pt x="87888" y="82047"/>
                      <a:pt x="90569" y="89526"/>
                      <a:pt x="92618" y="96608"/>
                    </a:cubicBezTo>
                    <a:lnTo>
                      <a:pt x="99021" y="139954"/>
                    </a:lnTo>
                    <a:cubicBezTo>
                      <a:pt x="108843" y="174234"/>
                      <a:pt x="113422" y="191033"/>
                      <a:pt x="112757" y="190350"/>
                    </a:cubicBezTo>
                    <a:cubicBezTo>
                      <a:pt x="116743" y="207510"/>
                      <a:pt x="117519" y="218840"/>
                      <a:pt x="115084" y="224342"/>
                    </a:cubicBezTo>
                    <a:cubicBezTo>
                      <a:pt x="114034" y="228357"/>
                      <a:pt x="111166" y="233610"/>
                      <a:pt x="106478" y="240102"/>
                    </a:cubicBezTo>
                    <a:cubicBezTo>
                      <a:pt x="82236" y="266964"/>
                      <a:pt x="68675" y="283382"/>
                      <a:pt x="65796" y="289352"/>
                    </a:cubicBezTo>
                    <a:lnTo>
                      <a:pt x="59116" y="299654"/>
                    </a:lnTo>
                    <a:cubicBezTo>
                      <a:pt x="55416" y="308785"/>
                      <a:pt x="48532" y="322655"/>
                      <a:pt x="38465" y="341265"/>
                    </a:cubicBezTo>
                    <a:lnTo>
                      <a:pt x="11434" y="376397"/>
                    </a:lnTo>
                    <a:cubicBezTo>
                      <a:pt x="8241" y="382077"/>
                      <a:pt x="4430" y="387998"/>
                      <a:pt x="0" y="394162"/>
                    </a:cubicBezTo>
                    <a:lnTo>
                      <a:pt x="4297" y="413324"/>
                    </a:lnTo>
                    <a:cubicBezTo>
                      <a:pt x="6401" y="419477"/>
                      <a:pt x="9828" y="424373"/>
                      <a:pt x="14578" y="428015"/>
                    </a:cubicBezTo>
                    <a:lnTo>
                      <a:pt x="22503" y="432453"/>
                    </a:lnTo>
                    <a:cubicBezTo>
                      <a:pt x="28634" y="434022"/>
                      <a:pt x="36773" y="436941"/>
                      <a:pt x="46920" y="441210"/>
                    </a:cubicBezTo>
                    <a:lnTo>
                      <a:pt x="34868" y="477983"/>
                    </a:lnTo>
                    <a:cubicBezTo>
                      <a:pt x="57270" y="441374"/>
                      <a:pt x="69310" y="421242"/>
                      <a:pt x="70986" y="417584"/>
                    </a:cubicBezTo>
                    <a:lnTo>
                      <a:pt x="77415" y="403443"/>
                    </a:lnTo>
                    <a:cubicBezTo>
                      <a:pt x="88025" y="383331"/>
                      <a:pt x="95592" y="369998"/>
                      <a:pt x="100115" y="363447"/>
                    </a:cubicBezTo>
                    <a:cubicBezTo>
                      <a:pt x="103849" y="356410"/>
                      <a:pt x="117885" y="340608"/>
                      <a:pt x="142222" y="316045"/>
                    </a:cubicBezTo>
                    <a:cubicBezTo>
                      <a:pt x="136731" y="342277"/>
                      <a:pt x="133810" y="357543"/>
                      <a:pt x="133457" y="361843"/>
                    </a:cubicBezTo>
                    <a:lnTo>
                      <a:pt x="123344" y="450398"/>
                    </a:lnTo>
                    <a:cubicBezTo>
                      <a:pt x="121283" y="464637"/>
                      <a:pt x="121275" y="478832"/>
                      <a:pt x="123320" y="492984"/>
                    </a:cubicBezTo>
                    <a:cubicBezTo>
                      <a:pt x="126227" y="503176"/>
                      <a:pt x="135581" y="507775"/>
                      <a:pt x="151384" y="506782"/>
                    </a:cubicBezTo>
                    <a:cubicBezTo>
                      <a:pt x="153591" y="506828"/>
                      <a:pt x="155851" y="506358"/>
                      <a:pt x="158162" y="505369"/>
                    </a:cubicBezTo>
                    <a:cubicBezTo>
                      <a:pt x="165486" y="500452"/>
                      <a:pt x="170163" y="497805"/>
                      <a:pt x="172195" y="497426"/>
                    </a:cubicBezTo>
                    <a:lnTo>
                      <a:pt x="188809" y="495284"/>
                    </a:lnTo>
                    <a:cubicBezTo>
                      <a:pt x="190231" y="494716"/>
                      <a:pt x="191115" y="493087"/>
                      <a:pt x="191459" y="490397"/>
                    </a:cubicBezTo>
                    <a:cubicBezTo>
                      <a:pt x="193764" y="475468"/>
                      <a:pt x="194490" y="466610"/>
                      <a:pt x="193636" y="463824"/>
                    </a:cubicBezTo>
                    <a:lnTo>
                      <a:pt x="191994" y="453379"/>
                    </a:lnTo>
                    <a:cubicBezTo>
                      <a:pt x="187376" y="440433"/>
                      <a:pt x="185493" y="433532"/>
                      <a:pt x="186346" y="432676"/>
                    </a:cubicBezTo>
                    <a:lnTo>
                      <a:pt x="193323" y="415633"/>
                    </a:lnTo>
                    <a:cubicBezTo>
                      <a:pt x="198983" y="384078"/>
                      <a:pt x="202138" y="367283"/>
                      <a:pt x="202791" y="365249"/>
                    </a:cubicBezTo>
                    <a:lnTo>
                      <a:pt x="214132" y="322868"/>
                    </a:lnTo>
                    <a:lnTo>
                      <a:pt x="215429" y="301837"/>
                    </a:lnTo>
                    <a:lnTo>
                      <a:pt x="221756" y="256094"/>
                    </a:lnTo>
                    <a:lnTo>
                      <a:pt x="222625" y="240505"/>
                    </a:lnTo>
                    <a:cubicBezTo>
                      <a:pt x="223708" y="234421"/>
                      <a:pt x="225322" y="227161"/>
                      <a:pt x="227466" y="218725"/>
                    </a:cubicBezTo>
                    <a:lnTo>
                      <a:pt x="231989" y="206039"/>
                    </a:lnTo>
                    <a:cubicBezTo>
                      <a:pt x="231275" y="207355"/>
                      <a:pt x="233940" y="196790"/>
                      <a:pt x="239985" y="174345"/>
                    </a:cubicBezTo>
                    <a:lnTo>
                      <a:pt x="243735" y="141818"/>
                    </a:lnTo>
                    <a:cubicBezTo>
                      <a:pt x="248947" y="122568"/>
                      <a:pt x="252533" y="104989"/>
                      <a:pt x="254493" y="89080"/>
                    </a:cubicBezTo>
                    <a:cubicBezTo>
                      <a:pt x="255511" y="82176"/>
                      <a:pt x="255978" y="76640"/>
                      <a:pt x="255895" y="72467"/>
                    </a:cubicBezTo>
                    <a:lnTo>
                      <a:pt x="254052" y="44755"/>
                    </a:lnTo>
                    <a:lnTo>
                      <a:pt x="112755" y="4020"/>
                    </a:ln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5FEF09D-55C9-49EA-9B32-F1068919AED3}"/>
                  </a:ext>
                </a:extLst>
              </p:cNvPr>
              <p:cNvSpPr/>
              <p:nvPr/>
            </p:nvSpPr>
            <p:spPr>
              <a:xfrm>
                <a:off x="6073559" y="11175573"/>
                <a:ext cx="238822" cy="440210"/>
              </a:xfrm>
              <a:custGeom>
                <a:avLst/>
                <a:gdLst>
                  <a:gd name="connsiteX0" fmla="*/ 236051 w 238822"/>
                  <a:gd name="connsiteY0" fmla="*/ 436951 h 440210"/>
                  <a:gd name="connsiteX1" fmla="*/ 232320 w 238822"/>
                  <a:gd name="connsiteY1" fmla="*/ 437285 h 440210"/>
                  <a:gd name="connsiteX2" fmla="*/ 189045 w 238822"/>
                  <a:gd name="connsiteY2" fmla="*/ 439288 h 440210"/>
                  <a:gd name="connsiteX3" fmla="*/ 108767 w 238822"/>
                  <a:gd name="connsiteY3" fmla="*/ 409533 h 440210"/>
                  <a:gd name="connsiteX4" fmla="*/ 79786 w 238822"/>
                  <a:gd name="connsiteY4" fmla="*/ 411982 h 440210"/>
                  <a:gd name="connsiteX5" fmla="*/ 61139 w 238822"/>
                  <a:gd name="connsiteY5" fmla="*/ 307338 h 440210"/>
                  <a:gd name="connsiteX6" fmla="*/ 59791 w 238822"/>
                  <a:gd name="connsiteY6" fmla="*/ 290421 h 440210"/>
                  <a:gd name="connsiteX7" fmla="*/ 60215 w 238822"/>
                  <a:gd name="connsiteY7" fmla="*/ 254258 h 440210"/>
                  <a:gd name="connsiteX8" fmla="*/ 58085 w 238822"/>
                  <a:gd name="connsiteY8" fmla="*/ 241371 h 440210"/>
                  <a:gd name="connsiteX9" fmla="*/ 32390 w 238822"/>
                  <a:gd name="connsiteY9" fmla="*/ 232428 h 440210"/>
                  <a:gd name="connsiteX10" fmla="*/ 7355 w 238822"/>
                  <a:gd name="connsiteY10" fmla="*/ 245068 h 440210"/>
                  <a:gd name="connsiteX11" fmla="*/ 864 w 238822"/>
                  <a:gd name="connsiteY11" fmla="*/ 221181 h 440210"/>
                  <a:gd name="connsiteX12" fmla="*/ 457 w 238822"/>
                  <a:gd name="connsiteY12" fmla="*/ 210668 h 440210"/>
                  <a:gd name="connsiteX13" fmla="*/ 12910 w 238822"/>
                  <a:gd name="connsiteY13" fmla="*/ 186904 h 440210"/>
                  <a:gd name="connsiteX14" fmla="*/ 15192 w 238822"/>
                  <a:gd name="connsiteY14" fmla="*/ 167564 h 440210"/>
                  <a:gd name="connsiteX15" fmla="*/ 18478 w 238822"/>
                  <a:gd name="connsiteY15" fmla="*/ 153547 h 440210"/>
                  <a:gd name="connsiteX16" fmla="*/ 40160 w 238822"/>
                  <a:gd name="connsiteY16" fmla="*/ 92700 h 440210"/>
                  <a:gd name="connsiteX17" fmla="*/ 41060 w 238822"/>
                  <a:gd name="connsiteY17" fmla="*/ 87682 h 440210"/>
                  <a:gd name="connsiteX18" fmla="*/ 41254 w 238822"/>
                  <a:gd name="connsiteY18" fmla="*/ 73971 h 440210"/>
                  <a:gd name="connsiteX19" fmla="*/ 47125 w 238822"/>
                  <a:gd name="connsiteY19" fmla="*/ 61405 h 440210"/>
                  <a:gd name="connsiteX20" fmla="*/ 79140 w 238822"/>
                  <a:gd name="connsiteY20" fmla="*/ 23530 h 440210"/>
                  <a:gd name="connsiteX21" fmla="*/ 86347 w 238822"/>
                  <a:gd name="connsiteY21" fmla="*/ 20905 h 440210"/>
                  <a:gd name="connsiteX22" fmla="*/ 121703 w 238822"/>
                  <a:gd name="connsiteY22" fmla="*/ 16891 h 440210"/>
                  <a:gd name="connsiteX23" fmla="*/ 127076 w 238822"/>
                  <a:gd name="connsiteY23" fmla="*/ 17464 h 440210"/>
                  <a:gd name="connsiteX24" fmla="*/ 130615 w 238822"/>
                  <a:gd name="connsiteY24" fmla="*/ 14559 h 440210"/>
                  <a:gd name="connsiteX25" fmla="*/ 140314 w 238822"/>
                  <a:gd name="connsiteY25" fmla="*/ 1677 h 440210"/>
                  <a:gd name="connsiteX26" fmla="*/ 142823 w 238822"/>
                  <a:gd name="connsiteY26" fmla="*/ 12 h 440210"/>
                  <a:gd name="connsiteX27" fmla="*/ 144347 w 238822"/>
                  <a:gd name="connsiteY27" fmla="*/ 1097 h 440210"/>
                  <a:gd name="connsiteX28" fmla="*/ 150469 w 238822"/>
                  <a:gd name="connsiteY28" fmla="*/ 13163 h 440210"/>
                  <a:gd name="connsiteX29" fmla="*/ 162207 w 238822"/>
                  <a:gd name="connsiteY29" fmla="*/ 28597 h 440210"/>
                  <a:gd name="connsiteX30" fmla="*/ 172111 w 238822"/>
                  <a:gd name="connsiteY30" fmla="*/ 53239 h 440210"/>
                  <a:gd name="connsiteX31" fmla="*/ 185144 w 238822"/>
                  <a:gd name="connsiteY31" fmla="*/ 76994 h 440210"/>
                  <a:gd name="connsiteX32" fmla="*/ 190577 w 238822"/>
                  <a:gd name="connsiteY32" fmla="*/ 74492 h 440210"/>
                  <a:gd name="connsiteX33" fmla="*/ 196214 w 238822"/>
                  <a:gd name="connsiteY33" fmla="*/ 35543 h 440210"/>
                  <a:gd name="connsiteX34" fmla="*/ 211113 w 238822"/>
                  <a:gd name="connsiteY34" fmla="*/ 71353 h 440210"/>
                  <a:gd name="connsiteX35" fmla="*/ 211610 w 238822"/>
                  <a:gd name="connsiteY35" fmla="*/ 78685 h 440210"/>
                  <a:gd name="connsiteX36" fmla="*/ 231049 w 238822"/>
                  <a:gd name="connsiteY36" fmla="*/ 98616 h 440210"/>
                  <a:gd name="connsiteX37" fmla="*/ 235695 w 238822"/>
                  <a:gd name="connsiteY37" fmla="*/ 107139 h 440210"/>
                  <a:gd name="connsiteX38" fmla="*/ 238818 w 238822"/>
                  <a:gd name="connsiteY38" fmla="*/ 136506 h 440210"/>
                  <a:gd name="connsiteX39" fmla="*/ 233166 w 238822"/>
                  <a:gd name="connsiteY39" fmla="*/ 158965 h 440210"/>
                  <a:gd name="connsiteX40" fmla="*/ 230127 w 238822"/>
                  <a:gd name="connsiteY40" fmla="*/ 210963 h 440210"/>
                  <a:gd name="connsiteX41" fmla="*/ 223474 w 238822"/>
                  <a:gd name="connsiteY41" fmla="*/ 249140 h 440210"/>
                  <a:gd name="connsiteX42" fmla="*/ 222664 w 238822"/>
                  <a:gd name="connsiteY42" fmla="*/ 262763 h 440210"/>
                  <a:gd name="connsiteX43" fmla="*/ 223730 w 238822"/>
                  <a:gd name="connsiteY43" fmla="*/ 276772 h 440210"/>
                  <a:gd name="connsiteX44" fmla="*/ 226169 w 238822"/>
                  <a:gd name="connsiteY44" fmla="*/ 283581 h 440210"/>
                  <a:gd name="connsiteX45" fmla="*/ 233806 w 238822"/>
                  <a:gd name="connsiteY45" fmla="*/ 300188 h 440210"/>
                  <a:gd name="connsiteX46" fmla="*/ 232007 w 238822"/>
                  <a:gd name="connsiteY46" fmla="*/ 301291 h 440210"/>
                  <a:gd name="connsiteX47" fmla="*/ 221243 w 238822"/>
                  <a:gd name="connsiteY47" fmla="*/ 300437 h 440210"/>
                  <a:gd name="connsiteX48" fmla="*/ 223997 w 238822"/>
                  <a:gd name="connsiteY48" fmla="*/ 320409 h 440210"/>
                  <a:gd name="connsiteX49" fmla="*/ 230786 w 238822"/>
                  <a:gd name="connsiteY49" fmla="*/ 342569 h 440210"/>
                  <a:gd name="connsiteX50" fmla="*/ 232722 w 238822"/>
                  <a:gd name="connsiteY50" fmla="*/ 352183 h 440210"/>
                  <a:gd name="connsiteX51" fmla="*/ 232740 w 238822"/>
                  <a:gd name="connsiteY51" fmla="*/ 384045 h 440210"/>
                  <a:gd name="connsiteX52" fmla="*/ 236051 w 238822"/>
                  <a:gd name="connsiteY52" fmla="*/ 436951 h 44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38822" h="440210">
                    <a:moveTo>
                      <a:pt x="236051" y="436951"/>
                    </a:moveTo>
                    <a:lnTo>
                      <a:pt x="232320" y="437285"/>
                    </a:lnTo>
                    <a:cubicBezTo>
                      <a:pt x="210577" y="440330"/>
                      <a:pt x="196152" y="440998"/>
                      <a:pt x="189045" y="439288"/>
                    </a:cubicBezTo>
                    <a:cubicBezTo>
                      <a:pt x="175004" y="437153"/>
                      <a:pt x="148245" y="427235"/>
                      <a:pt x="108767" y="409533"/>
                    </a:cubicBezTo>
                    <a:cubicBezTo>
                      <a:pt x="105193" y="407763"/>
                      <a:pt x="95534" y="408579"/>
                      <a:pt x="79786" y="411982"/>
                    </a:cubicBezTo>
                    <a:cubicBezTo>
                      <a:pt x="71154" y="359285"/>
                      <a:pt x="64938" y="324405"/>
                      <a:pt x="61139" y="307338"/>
                    </a:cubicBezTo>
                    <a:cubicBezTo>
                      <a:pt x="60179" y="298859"/>
                      <a:pt x="59730" y="293220"/>
                      <a:pt x="59791" y="290421"/>
                    </a:cubicBezTo>
                    <a:cubicBezTo>
                      <a:pt x="60395" y="267976"/>
                      <a:pt x="60536" y="255922"/>
                      <a:pt x="60215" y="254258"/>
                    </a:cubicBezTo>
                    <a:cubicBezTo>
                      <a:pt x="59981" y="248590"/>
                      <a:pt x="59271" y="244293"/>
                      <a:pt x="58085" y="241371"/>
                    </a:cubicBezTo>
                    <a:cubicBezTo>
                      <a:pt x="55637" y="234184"/>
                      <a:pt x="47072" y="231202"/>
                      <a:pt x="32390" y="232428"/>
                    </a:cubicBezTo>
                    <a:cubicBezTo>
                      <a:pt x="27443" y="232564"/>
                      <a:pt x="19098" y="236778"/>
                      <a:pt x="7355" y="245068"/>
                    </a:cubicBezTo>
                    <a:lnTo>
                      <a:pt x="864" y="221181"/>
                    </a:lnTo>
                    <a:cubicBezTo>
                      <a:pt x="-131" y="216451"/>
                      <a:pt x="-267" y="212946"/>
                      <a:pt x="457" y="210668"/>
                    </a:cubicBezTo>
                    <a:lnTo>
                      <a:pt x="12910" y="186904"/>
                    </a:lnTo>
                    <a:cubicBezTo>
                      <a:pt x="13467" y="186688"/>
                      <a:pt x="14228" y="180242"/>
                      <a:pt x="15192" y="167564"/>
                    </a:cubicBezTo>
                    <a:cubicBezTo>
                      <a:pt x="15824" y="163920"/>
                      <a:pt x="16919" y="159247"/>
                      <a:pt x="18478" y="153547"/>
                    </a:cubicBezTo>
                    <a:cubicBezTo>
                      <a:pt x="23903" y="133049"/>
                      <a:pt x="31130" y="112767"/>
                      <a:pt x="40160" y="92700"/>
                    </a:cubicBezTo>
                    <a:cubicBezTo>
                      <a:pt x="40690" y="90927"/>
                      <a:pt x="40990" y="89254"/>
                      <a:pt x="41060" y="87682"/>
                    </a:cubicBezTo>
                    <a:cubicBezTo>
                      <a:pt x="40707" y="79628"/>
                      <a:pt x="40772" y="75058"/>
                      <a:pt x="41254" y="73971"/>
                    </a:cubicBezTo>
                    <a:cubicBezTo>
                      <a:pt x="42187" y="70087"/>
                      <a:pt x="44144" y="65897"/>
                      <a:pt x="47125" y="61405"/>
                    </a:cubicBezTo>
                    <a:cubicBezTo>
                      <a:pt x="55309" y="48939"/>
                      <a:pt x="65981" y="36314"/>
                      <a:pt x="79140" y="23530"/>
                    </a:cubicBezTo>
                    <a:cubicBezTo>
                      <a:pt x="81324" y="22074"/>
                      <a:pt x="83727" y="21200"/>
                      <a:pt x="86347" y="20905"/>
                    </a:cubicBezTo>
                    <a:cubicBezTo>
                      <a:pt x="93589" y="21501"/>
                      <a:pt x="105375" y="20164"/>
                      <a:pt x="121703" y="16891"/>
                    </a:cubicBezTo>
                    <a:lnTo>
                      <a:pt x="127076" y="17464"/>
                    </a:lnTo>
                    <a:cubicBezTo>
                      <a:pt x="128147" y="17062"/>
                      <a:pt x="129327" y="16093"/>
                      <a:pt x="130615" y="14559"/>
                    </a:cubicBezTo>
                    <a:lnTo>
                      <a:pt x="140314" y="1677"/>
                    </a:lnTo>
                    <a:cubicBezTo>
                      <a:pt x="141092" y="734"/>
                      <a:pt x="141928" y="179"/>
                      <a:pt x="142823" y="12"/>
                    </a:cubicBezTo>
                    <a:cubicBezTo>
                      <a:pt x="143326" y="-72"/>
                      <a:pt x="143834" y="290"/>
                      <a:pt x="144347" y="1097"/>
                    </a:cubicBezTo>
                    <a:cubicBezTo>
                      <a:pt x="145118" y="4731"/>
                      <a:pt x="147158" y="8753"/>
                      <a:pt x="150469" y="13163"/>
                    </a:cubicBezTo>
                    <a:lnTo>
                      <a:pt x="162207" y="28597"/>
                    </a:lnTo>
                    <a:lnTo>
                      <a:pt x="172111" y="53239"/>
                    </a:lnTo>
                    <a:lnTo>
                      <a:pt x="185144" y="76994"/>
                    </a:lnTo>
                    <a:cubicBezTo>
                      <a:pt x="187626" y="78736"/>
                      <a:pt x="189438" y="77902"/>
                      <a:pt x="190577" y="74492"/>
                    </a:cubicBezTo>
                    <a:cubicBezTo>
                      <a:pt x="190884" y="62453"/>
                      <a:pt x="192762" y="49470"/>
                      <a:pt x="196214" y="35543"/>
                    </a:cubicBezTo>
                    <a:cubicBezTo>
                      <a:pt x="204830" y="60703"/>
                      <a:pt x="209796" y="72640"/>
                      <a:pt x="211113" y="71353"/>
                    </a:cubicBezTo>
                    <a:lnTo>
                      <a:pt x="211610" y="78685"/>
                    </a:lnTo>
                    <a:lnTo>
                      <a:pt x="231049" y="98616"/>
                    </a:lnTo>
                    <a:cubicBezTo>
                      <a:pt x="233644" y="101058"/>
                      <a:pt x="235192" y="103898"/>
                      <a:pt x="235695" y="107139"/>
                    </a:cubicBezTo>
                    <a:cubicBezTo>
                      <a:pt x="237857" y="120332"/>
                      <a:pt x="238898" y="130121"/>
                      <a:pt x="238818" y="136506"/>
                    </a:cubicBezTo>
                    <a:cubicBezTo>
                      <a:pt x="237989" y="145306"/>
                      <a:pt x="236105" y="152793"/>
                      <a:pt x="233166" y="158965"/>
                    </a:cubicBezTo>
                    <a:cubicBezTo>
                      <a:pt x="232001" y="186455"/>
                      <a:pt x="230988" y="203788"/>
                      <a:pt x="230127" y="210963"/>
                    </a:cubicBezTo>
                    <a:cubicBezTo>
                      <a:pt x="228825" y="223706"/>
                      <a:pt x="226607" y="236432"/>
                      <a:pt x="223474" y="249140"/>
                    </a:cubicBezTo>
                    <a:cubicBezTo>
                      <a:pt x="222972" y="253689"/>
                      <a:pt x="222701" y="258231"/>
                      <a:pt x="222664" y="262763"/>
                    </a:cubicBezTo>
                    <a:cubicBezTo>
                      <a:pt x="222555" y="270085"/>
                      <a:pt x="222911" y="274754"/>
                      <a:pt x="223730" y="276772"/>
                    </a:cubicBezTo>
                    <a:lnTo>
                      <a:pt x="226169" y="283581"/>
                    </a:lnTo>
                    <a:lnTo>
                      <a:pt x="233806" y="300188"/>
                    </a:lnTo>
                    <a:cubicBezTo>
                      <a:pt x="233773" y="300916"/>
                      <a:pt x="233173" y="301284"/>
                      <a:pt x="232007" y="301291"/>
                    </a:cubicBezTo>
                    <a:lnTo>
                      <a:pt x="221243" y="300437"/>
                    </a:lnTo>
                    <a:cubicBezTo>
                      <a:pt x="223526" y="309655"/>
                      <a:pt x="224445" y="316312"/>
                      <a:pt x="223997" y="320409"/>
                    </a:cubicBezTo>
                    <a:lnTo>
                      <a:pt x="230786" y="342569"/>
                    </a:lnTo>
                    <a:cubicBezTo>
                      <a:pt x="231772" y="346133"/>
                      <a:pt x="232417" y="349337"/>
                      <a:pt x="232722" y="352183"/>
                    </a:cubicBezTo>
                    <a:lnTo>
                      <a:pt x="232740" y="384045"/>
                    </a:lnTo>
                    <a:cubicBezTo>
                      <a:pt x="232816" y="388142"/>
                      <a:pt x="233920" y="405777"/>
                      <a:pt x="236051" y="436951"/>
                    </a:cubicBezTo>
                  </a:path>
                </a:pathLst>
              </a:custGeom>
              <a:solidFill>
                <a:srgbClr val="404A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6EAAD11-6505-4F15-B527-C166960120A1}"/>
                </a:ext>
              </a:extLst>
            </p:cNvPr>
            <p:cNvSpPr/>
            <p:nvPr/>
          </p:nvSpPr>
          <p:spPr>
            <a:xfrm>
              <a:off x="5303469" y="11139197"/>
              <a:ext cx="416013" cy="998435"/>
            </a:xfrm>
            <a:custGeom>
              <a:avLst/>
              <a:gdLst>
                <a:gd name="connsiteX0" fmla="*/ 254410 w 416013"/>
                <a:gd name="connsiteY0" fmla="*/ 144 h 998435"/>
                <a:gd name="connsiteX1" fmla="*/ 252339 w 416013"/>
                <a:gd name="connsiteY1" fmla="*/ 1043 h 998435"/>
                <a:gd name="connsiteX2" fmla="*/ 251182 w 416013"/>
                <a:gd name="connsiteY2" fmla="*/ 1707 h 998435"/>
                <a:gd name="connsiteX3" fmla="*/ 244390 w 416013"/>
                <a:gd name="connsiteY3" fmla="*/ 5016 h 998435"/>
                <a:gd name="connsiteX4" fmla="*/ 242269 w 416013"/>
                <a:gd name="connsiteY4" fmla="*/ 6199 h 998435"/>
                <a:gd name="connsiteX5" fmla="*/ 238313 w 416013"/>
                <a:gd name="connsiteY5" fmla="*/ 8811 h 998435"/>
                <a:gd name="connsiteX6" fmla="*/ 236190 w 416013"/>
                <a:gd name="connsiteY6" fmla="*/ 10233 h 998435"/>
                <a:gd name="connsiteX7" fmla="*/ 234311 w 416013"/>
                <a:gd name="connsiteY7" fmla="*/ 11324 h 998435"/>
                <a:gd name="connsiteX8" fmla="*/ 231274 w 416013"/>
                <a:gd name="connsiteY8" fmla="*/ 13127 h 998435"/>
                <a:gd name="connsiteX9" fmla="*/ 229680 w 416013"/>
                <a:gd name="connsiteY9" fmla="*/ 14361 h 998435"/>
                <a:gd name="connsiteX10" fmla="*/ 228956 w 416013"/>
                <a:gd name="connsiteY10" fmla="*/ 14982 h 998435"/>
                <a:gd name="connsiteX11" fmla="*/ 224762 w 416013"/>
                <a:gd name="connsiteY11" fmla="*/ 17302 h 998435"/>
                <a:gd name="connsiteX12" fmla="*/ 223414 w 416013"/>
                <a:gd name="connsiteY12" fmla="*/ 17917 h 998435"/>
                <a:gd name="connsiteX13" fmla="*/ 220294 w 416013"/>
                <a:gd name="connsiteY13" fmla="*/ 17797 h 998435"/>
                <a:gd name="connsiteX14" fmla="*/ 218707 w 416013"/>
                <a:gd name="connsiteY14" fmla="*/ 18264 h 998435"/>
                <a:gd name="connsiteX15" fmla="*/ 216825 w 416013"/>
                <a:gd name="connsiteY15" fmla="*/ 19690 h 998435"/>
                <a:gd name="connsiteX16" fmla="*/ 213985 w 416013"/>
                <a:gd name="connsiteY16" fmla="*/ 20822 h 998435"/>
                <a:gd name="connsiteX17" fmla="*/ 208645 w 416013"/>
                <a:gd name="connsiteY17" fmla="*/ 22364 h 998435"/>
                <a:gd name="connsiteX18" fmla="*/ 206761 w 416013"/>
                <a:gd name="connsiteY18" fmla="*/ 23935 h 998435"/>
                <a:gd name="connsiteX19" fmla="*/ 205273 w 416013"/>
                <a:gd name="connsiteY19" fmla="*/ 23877 h 998435"/>
                <a:gd name="connsiteX20" fmla="*/ 202193 w 416013"/>
                <a:gd name="connsiteY20" fmla="*/ 24956 h 998435"/>
                <a:gd name="connsiteX21" fmla="*/ 201035 w 416013"/>
                <a:gd name="connsiteY21" fmla="*/ 25814 h 998435"/>
                <a:gd name="connsiteX22" fmla="*/ 199491 w 416013"/>
                <a:gd name="connsiteY22" fmla="*/ 26758 h 998435"/>
                <a:gd name="connsiteX23" fmla="*/ 198765 w 416013"/>
                <a:gd name="connsiteY23" fmla="*/ 27568 h 998435"/>
                <a:gd name="connsiteX24" fmla="*/ 198658 w 416013"/>
                <a:gd name="connsiteY24" fmla="*/ 29009 h 998435"/>
                <a:gd name="connsiteX25" fmla="*/ 196091 w 416013"/>
                <a:gd name="connsiteY25" fmla="*/ 32110 h 998435"/>
                <a:gd name="connsiteX26" fmla="*/ 192055 w 416013"/>
                <a:gd name="connsiteY26" fmla="*/ 39089 h 998435"/>
                <a:gd name="connsiteX27" fmla="*/ 194055 w 416013"/>
                <a:gd name="connsiteY27" fmla="*/ 41215 h 998435"/>
                <a:gd name="connsiteX28" fmla="*/ 196361 w 416013"/>
                <a:gd name="connsiteY28" fmla="*/ 41040 h 998435"/>
                <a:gd name="connsiteX29" fmla="*/ 193850 w 416013"/>
                <a:gd name="connsiteY29" fmla="*/ 43038 h 998435"/>
                <a:gd name="connsiteX30" fmla="*/ 189839 w 416013"/>
                <a:gd name="connsiteY30" fmla="*/ 46608 h 998435"/>
                <a:gd name="connsiteX31" fmla="*/ 185685 w 416013"/>
                <a:gd name="connsiteY31" fmla="*/ 50177 h 998435"/>
                <a:gd name="connsiteX32" fmla="*/ 184768 w 416013"/>
                <a:gd name="connsiteY32" fmla="*/ 50795 h 998435"/>
                <a:gd name="connsiteX33" fmla="*/ 183655 w 416013"/>
                <a:gd name="connsiteY33" fmla="*/ 52032 h 998435"/>
                <a:gd name="connsiteX34" fmla="*/ 182107 w 416013"/>
                <a:gd name="connsiteY34" fmla="*/ 53653 h 998435"/>
                <a:gd name="connsiteX35" fmla="*/ 180899 w 416013"/>
                <a:gd name="connsiteY35" fmla="*/ 54700 h 998435"/>
                <a:gd name="connsiteX36" fmla="*/ 180114 w 416013"/>
                <a:gd name="connsiteY36" fmla="*/ 57000 h 998435"/>
                <a:gd name="connsiteX37" fmla="*/ 180431 w 416013"/>
                <a:gd name="connsiteY37" fmla="*/ 59545 h 998435"/>
                <a:gd name="connsiteX38" fmla="*/ 180124 w 416013"/>
                <a:gd name="connsiteY38" fmla="*/ 62135 h 998435"/>
                <a:gd name="connsiteX39" fmla="*/ 179679 w 416013"/>
                <a:gd name="connsiteY39" fmla="*/ 63811 h 998435"/>
                <a:gd name="connsiteX40" fmla="*/ 178801 w 416013"/>
                <a:gd name="connsiteY40" fmla="*/ 65822 h 998435"/>
                <a:gd name="connsiteX41" fmla="*/ 175949 w 416013"/>
                <a:gd name="connsiteY41" fmla="*/ 74921 h 998435"/>
                <a:gd name="connsiteX42" fmla="*/ 176635 w 416013"/>
                <a:gd name="connsiteY42" fmla="*/ 79388 h 998435"/>
                <a:gd name="connsiteX43" fmla="*/ 177351 w 416013"/>
                <a:gd name="connsiteY43" fmla="*/ 80067 h 998435"/>
                <a:gd name="connsiteX44" fmla="*/ 177965 w 416013"/>
                <a:gd name="connsiteY44" fmla="*/ 81320 h 998435"/>
                <a:gd name="connsiteX45" fmla="*/ 177720 w 416013"/>
                <a:gd name="connsiteY45" fmla="*/ 81989 h 998435"/>
                <a:gd name="connsiteX46" fmla="*/ 176843 w 416013"/>
                <a:gd name="connsiteY46" fmla="*/ 83760 h 998435"/>
                <a:gd name="connsiteX47" fmla="*/ 177271 w 416013"/>
                <a:gd name="connsiteY47" fmla="*/ 84243 h 998435"/>
                <a:gd name="connsiteX48" fmla="*/ 179187 w 416013"/>
                <a:gd name="connsiteY48" fmla="*/ 84737 h 998435"/>
                <a:gd name="connsiteX49" fmla="*/ 180660 w 416013"/>
                <a:gd name="connsiteY49" fmla="*/ 86715 h 998435"/>
                <a:gd name="connsiteX50" fmla="*/ 181176 w 416013"/>
                <a:gd name="connsiteY50" fmla="*/ 88494 h 998435"/>
                <a:gd name="connsiteX51" fmla="*/ 181062 w 416013"/>
                <a:gd name="connsiteY51" fmla="*/ 90847 h 998435"/>
                <a:gd name="connsiteX52" fmla="*/ 176199 w 416013"/>
                <a:gd name="connsiteY52" fmla="*/ 92970 h 998435"/>
                <a:gd name="connsiteX53" fmla="*/ 173421 w 416013"/>
                <a:gd name="connsiteY53" fmla="*/ 92134 h 998435"/>
                <a:gd name="connsiteX54" fmla="*/ 171141 w 416013"/>
                <a:gd name="connsiteY54" fmla="*/ 88947 h 998435"/>
                <a:gd name="connsiteX55" fmla="*/ 169634 w 416013"/>
                <a:gd name="connsiteY55" fmla="*/ 91385 h 998435"/>
                <a:gd name="connsiteX56" fmla="*/ 168985 w 416013"/>
                <a:gd name="connsiteY56" fmla="*/ 94741 h 998435"/>
                <a:gd name="connsiteX57" fmla="*/ 168807 w 416013"/>
                <a:gd name="connsiteY57" fmla="*/ 99202 h 998435"/>
                <a:gd name="connsiteX58" fmla="*/ 168073 w 416013"/>
                <a:gd name="connsiteY58" fmla="*/ 101213 h 998435"/>
                <a:gd name="connsiteX59" fmla="*/ 167582 w 416013"/>
                <a:gd name="connsiteY59" fmla="*/ 102600 h 998435"/>
                <a:gd name="connsiteX60" fmla="*/ 167087 w 416013"/>
                <a:gd name="connsiteY60" fmla="*/ 104566 h 998435"/>
                <a:gd name="connsiteX61" fmla="*/ 165781 w 416013"/>
                <a:gd name="connsiteY61" fmla="*/ 106090 h 998435"/>
                <a:gd name="connsiteX62" fmla="*/ 164285 w 416013"/>
                <a:gd name="connsiteY62" fmla="*/ 107041 h 998435"/>
                <a:gd name="connsiteX63" fmla="*/ 167510 w 416013"/>
                <a:gd name="connsiteY63" fmla="*/ 112199 h 998435"/>
                <a:gd name="connsiteX64" fmla="*/ 168453 w 416013"/>
                <a:gd name="connsiteY64" fmla="*/ 114557 h 998435"/>
                <a:gd name="connsiteX65" fmla="*/ 171585 w 416013"/>
                <a:gd name="connsiteY65" fmla="*/ 119429 h 998435"/>
                <a:gd name="connsiteX66" fmla="*/ 174839 w 416013"/>
                <a:gd name="connsiteY66" fmla="*/ 120656 h 998435"/>
                <a:gd name="connsiteX67" fmla="*/ 176564 w 416013"/>
                <a:gd name="connsiteY67" fmla="*/ 121050 h 998435"/>
                <a:gd name="connsiteX68" fmla="*/ 174628 w 416013"/>
                <a:gd name="connsiteY68" fmla="*/ 123294 h 998435"/>
                <a:gd name="connsiteX69" fmla="*/ 172688 w 416013"/>
                <a:gd name="connsiteY69" fmla="*/ 126016 h 998435"/>
                <a:gd name="connsiteX70" fmla="*/ 171863 w 416013"/>
                <a:gd name="connsiteY70" fmla="*/ 127160 h 998435"/>
                <a:gd name="connsiteX71" fmla="*/ 162809 w 416013"/>
                <a:gd name="connsiteY71" fmla="*/ 131270 h 998435"/>
                <a:gd name="connsiteX72" fmla="*/ 158217 w 416013"/>
                <a:gd name="connsiteY72" fmla="*/ 135507 h 998435"/>
                <a:gd name="connsiteX73" fmla="*/ 157735 w 416013"/>
                <a:gd name="connsiteY73" fmla="*/ 135887 h 998435"/>
                <a:gd name="connsiteX74" fmla="*/ 153373 w 416013"/>
                <a:gd name="connsiteY74" fmla="*/ 141423 h 998435"/>
                <a:gd name="connsiteX75" fmla="*/ 152160 w 416013"/>
                <a:gd name="connsiteY75" fmla="*/ 143140 h 998435"/>
                <a:gd name="connsiteX76" fmla="*/ 151234 w 416013"/>
                <a:gd name="connsiteY76" fmla="*/ 145104 h 998435"/>
                <a:gd name="connsiteX77" fmla="*/ 150505 w 416013"/>
                <a:gd name="connsiteY77" fmla="*/ 146251 h 998435"/>
                <a:gd name="connsiteX78" fmla="*/ 149490 w 416013"/>
                <a:gd name="connsiteY78" fmla="*/ 147298 h 998435"/>
                <a:gd name="connsiteX79" fmla="*/ 148271 w 416013"/>
                <a:gd name="connsiteY79" fmla="*/ 149832 h 998435"/>
                <a:gd name="connsiteX80" fmla="*/ 147053 w 416013"/>
                <a:gd name="connsiteY80" fmla="*/ 152222 h 998435"/>
                <a:gd name="connsiteX81" fmla="*/ 146613 w 416013"/>
                <a:gd name="connsiteY81" fmla="*/ 153326 h 998435"/>
                <a:gd name="connsiteX82" fmla="*/ 143889 w 416013"/>
                <a:gd name="connsiteY82" fmla="*/ 158103 h 998435"/>
                <a:gd name="connsiteX83" fmla="*/ 141213 w 416013"/>
                <a:gd name="connsiteY83" fmla="*/ 162884 h 998435"/>
                <a:gd name="connsiteX84" fmla="*/ 140477 w 416013"/>
                <a:gd name="connsiteY84" fmla="*/ 165038 h 998435"/>
                <a:gd name="connsiteX85" fmla="*/ 139208 w 416013"/>
                <a:gd name="connsiteY85" fmla="*/ 167957 h 998435"/>
                <a:gd name="connsiteX86" fmla="*/ 137961 w 416013"/>
                <a:gd name="connsiteY86" fmla="*/ 174187 h 998435"/>
                <a:gd name="connsiteX87" fmla="*/ 136717 w 416013"/>
                <a:gd name="connsiteY87" fmla="*/ 180129 h 998435"/>
                <a:gd name="connsiteX88" fmla="*/ 135452 w 416013"/>
                <a:gd name="connsiteY88" fmla="*/ 188904 h 998435"/>
                <a:gd name="connsiteX89" fmla="*/ 134624 w 416013"/>
                <a:gd name="connsiteY89" fmla="*/ 196961 h 998435"/>
                <a:gd name="connsiteX90" fmla="*/ 134222 w 416013"/>
                <a:gd name="connsiteY90" fmla="*/ 199311 h 998435"/>
                <a:gd name="connsiteX91" fmla="*/ 133724 w 416013"/>
                <a:gd name="connsiteY91" fmla="*/ 201708 h 998435"/>
                <a:gd name="connsiteX92" fmla="*/ 133187 w 416013"/>
                <a:gd name="connsiteY92" fmla="*/ 203047 h 998435"/>
                <a:gd name="connsiteX93" fmla="*/ 132197 w 416013"/>
                <a:gd name="connsiteY93" fmla="*/ 213455 h 998435"/>
                <a:gd name="connsiteX94" fmla="*/ 131092 w 416013"/>
                <a:gd name="connsiteY94" fmla="*/ 220023 h 998435"/>
                <a:gd name="connsiteX95" fmla="*/ 130700 w 416013"/>
                <a:gd name="connsiteY95" fmla="*/ 221124 h 998435"/>
                <a:gd name="connsiteX96" fmla="*/ 130198 w 416013"/>
                <a:gd name="connsiteY96" fmla="*/ 224146 h 998435"/>
                <a:gd name="connsiteX97" fmla="*/ 129643 w 416013"/>
                <a:gd name="connsiteY97" fmla="*/ 227692 h 998435"/>
                <a:gd name="connsiteX98" fmla="*/ 128797 w 416013"/>
                <a:gd name="connsiteY98" fmla="*/ 231671 h 998435"/>
                <a:gd name="connsiteX99" fmla="*/ 128146 w 416013"/>
                <a:gd name="connsiteY99" fmla="*/ 235314 h 998435"/>
                <a:gd name="connsiteX100" fmla="*/ 127683 w 416013"/>
                <a:gd name="connsiteY100" fmla="*/ 239533 h 998435"/>
                <a:gd name="connsiteX101" fmla="*/ 127170 w 416013"/>
                <a:gd name="connsiteY101" fmla="*/ 243945 h 998435"/>
                <a:gd name="connsiteX102" fmla="*/ 126935 w 416013"/>
                <a:gd name="connsiteY102" fmla="*/ 249704 h 998435"/>
                <a:gd name="connsiteX103" fmla="*/ 126674 w 416013"/>
                <a:gd name="connsiteY103" fmla="*/ 252486 h 998435"/>
                <a:gd name="connsiteX104" fmla="*/ 126131 w 416013"/>
                <a:gd name="connsiteY104" fmla="*/ 254449 h 998435"/>
                <a:gd name="connsiteX105" fmla="*/ 125637 w 416013"/>
                <a:gd name="connsiteY105" fmla="*/ 256366 h 998435"/>
                <a:gd name="connsiteX106" fmla="*/ 124891 w 416013"/>
                <a:gd name="connsiteY106" fmla="*/ 292073 h 998435"/>
                <a:gd name="connsiteX107" fmla="*/ 125532 w 416013"/>
                <a:gd name="connsiteY107" fmla="*/ 328315 h 998435"/>
                <a:gd name="connsiteX108" fmla="*/ 125891 w 416013"/>
                <a:gd name="connsiteY108" fmla="*/ 331823 h 998435"/>
                <a:gd name="connsiteX109" fmla="*/ 125834 w 416013"/>
                <a:gd name="connsiteY109" fmla="*/ 333023 h 998435"/>
                <a:gd name="connsiteX110" fmla="*/ 126296 w 416013"/>
                <a:gd name="connsiteY110" fmla="*/ 335329 h 998435"/>
                <a:gd name="connsiteX111" fmla="*/ 126675 w 416013"/>
                <a:gd name="connsiteY111" fmla="*/ 342532 h 998435"/>
                <a:gd name="connsiteX112" fmla="*/ 127395 w 416013"/>
                <a:gd name="connsiteY112" fmla="*/ 349018 h 998435"/>
                <a:gd name="connsiteX113" fmla="*/ 129054 w 416013"/>
                <a:gd name="connsiteY113" fmla="*/ 358150 h 998435"/>
                <a:gd name="connsiteX114" fmla="*/ 129705 w 416013"/>
                <a:gd name="connsiteY114" fmla="*/ 360985 h 998435"/>
                <a:gd name="connsiteX115" fmla="*/ 130118 w 416013"/>
                <a:gd name="connsiteY115" fmla="*/ 363630 h 998435"/>
                <a:gd name="connsiteX116" fmla="*/ 130811 w 416013"/>
                <a:gd name="connsiteY116" fmla="*/ 367188 h 998435"/>
                <a:gd name="connsiteX117" fmla="*/ 131755 w 416013"/>
                <a:gd name="connsiteY117" fmla="*/ 375834 h 998435"/>
                <a:gd name="connsiteX118" fmla="*/ 132371 w 416013"/>
                <a:gd name="connsiteY118" fmla="*/ 383375 h 998435"/>
                <a:gd name="connsiteX119" fmla="*/ 133649 w 416013"/>
                <a:gd name="connsiteY119" fmla="*/ 385785 h 998435"/>
                <a:gd name="connsiteX120" fmla="*/ 136593 w 416013"/>
                <a:gd name="connsiteY120" fmla="*/ 389885 h 998435"/>
                <a:gd name="connsiteX121" fmla="*/ 138544 w 416013"/>
                <a:gd name="connsiteY121" fmla="*/ 392298 h 998435"/>
                <a:gd name="connsiteX122" fmla="*/ 142213 w 416013"/>
                <a:gd name="connsiteY122" fmla="*/ 395926 h 998435"/>
                <a:gd name="connsiteX123" fmla="*/ 143548 w 416013"/>
                <a:gd name="connsiteY123" fmla="*/ 396991 h 998435"/>
                <a:gd name="connsiteX124" fmla="*/ 148483 w 416013"/>
                <a:gd name="connsiteY124" fmla="*/ 398325 h 998435"/>
                <a:gd name="connsiteX125" fmla="*/ 153277 w 416013"/>
                <a:gd name="connsiteY125" fmla="*/ 398984 h 998435"/>
                <a:gd name="connsiteX126" fmla="*/ 153820 w 416013"/>
                <a:gd name="connsiteY126" fmla="*/ 403501 h 998435"/>
                <a:gd name="connsiteX127" fmla="*/ 154268 w 416013"/>
                <a:gd name="connsiteY127" fmla="*/ 407775 h 998435"/>
                <a:gd name="connsiteX128" fmla="*/ 154729 w 416013"/>
                <a:gd name="connsiteY128" fmla="*/ 410228 h 998435"/>
                <a:gd name="connsiteX129" fmla="*/ 158472 w 416013"/>
                <a:gd name="connsiteY129" fmla="*/ 416975 h 998435"/>
                <a:gd name="connsiteX130" fmla="*/ 159488 w 416013"/>
                <a:gd name="connsiteY130" fmla="*/ 422265 h 998435"/>
                <a:gd name="connsiteX131" fmla="*/ 158975 w 416013"/>
                <a:gd name="connsiteY131" fmla="*/ 426771 h 998435"/>
                <a:gd name="connsiteX132" fmla="*/ 157151 w 416013"/>
                <a:gd name="connsiteY132" fmla="*/ 433237 h 998435"/>
                <a:gd name="connsiteX133" fmla="*/ 156450 w 416013"/>
                <a:gd name="connsiteY133" fmla="*/ 437072 h 998435"/>
                <a:gd name="connsiteX134" fmla="*/ 155713 w 416013"/>
                <a:gd name="connsiteY134" fmla="*/ 439372 h 998435"/>
                <a:gd name="connsiteX135" fmla="*/ 154929 w 416013"/>
                <a:gd name="connsiteY135" fmla="*/ 441429 h 998435"/>
                <a:gd name="connsiteX136" fmla="*/ 154482 w 416013"/>
                <a:gd name="connsiteY136" fmla="*/ 443489 h 998435"/>
                <a:gd name="connsiteX137" fmla="*/ 153985 w 416013"/>
                <a:gd name="connsiteY137" fmla="*/ 445742 h 998435"/>
                <a:gd name="connsiteX138" fmla="*/ 153419 w 416013"/>
                <a:gd name="connsiteY138" fmla="*/ 450874 h 998435"/>
                <a:gd name="connsiteX139" fmla="*/ 152661 w 416013"/>
                <a:gd name="connsiteY139" fmla="*/ 456053 h 998435"/>
                <a:gd name="connsiteX140" fmla="*/ 152642 w 416013"/>
                <a:gd name="connsiteY140" fmla="*/ 464786 h 998435"/>
                <a:gd name="connsiteX141" fmla="*/ 153321 w 416013"/>
                <a:gd name="connsiteY141" fmla="*/ 470360 h 998435"/>
                <a:gd name="connsiteX142" fmla="*/ 153770 w 416013"/>
                <a:gd name="connsiteY142" fmla="*/ 474491 h 998435"/>
                <a:gd name="connsiteX143" fmla="*/ 154235 w 416013"/>
                <a:gd name="connsiteY143" fmla="*/ 476607 h 998435"/>
                <a:gd name="connsiteX144" fmla="*/ 154931 w 416013"/>
                <a:gd name="connsiteY144" fmla="*/ 479828 h 998435"/>
                <a:gd name="connsiteX145" fmla="*/ 155634 w 416013"/>
                <a:gd name="connsiteY145" fmla="*/ 482043 h 998435"/>
                <a:gd name="connsiteX146" fmla="*/ 156058 w 416013"/>
                <a:gd name="connsiteY146" fmla="*/ 483102 h 998435"/>
                <a:gd name="connsiteX147" fmla="*/ 156710 w 416013"/>
                <a:gd name="connsiteY147" fmla="*/ 485937 h 998435"/>
                <a:gd name="connsiteX148" fmla="*/ 158495 w 416013"/>
                <a:gd name="connsiteY148" fmla="*/ 491087 h 998435"/>
                <a:gd name="connsiteX149" fmla="*/ 159104 w 416013"/>
                <a:gd name="connsiteY149" fmla="*/ 493109 h 998435"/>
                <a:gd name="connsiteX150" fmla="*/ 159858 w 416013"/>
                <a:gd name="connsiteY150" fmla="*/ 494937 h 998435"/>
                <a:gd name="connsiteX151" fmla="*/ 160334 w 416013"/>
                <a:gd name="connsiteY151" fmla="*/ 495563 h 998435"/>
                <a:gd name="connsiteX152" fmla="*/ 161996 w 416013"/>
                <a:gd name="connsiteY152" fmla="*/ 497834 h 998435"/>
                <a:gd name="connsiteX153" fmla="*/ 163423 w 416013"/>
                <a:gd name="connsiteY153" fmla="*/ 499715 h 998435"/>
                <a:gd name="connsiteX154" fmla="*/ 163943 w 416013"/>
                <a:gd name="connsiteY154" fmla="*/ 500774 h 998435"/>
                <a:gd name="connsiteX155" fmla="*/ 165121 w 416013"/>
                <a:gd name="connsiteY155" fmla="*/ 503713 h 998435"/>
                <a:gd name="connsiteX156" fmla="*/ 166774 w 416013"/>
                <a:gd name="connsiteY156" fmla="*/ 507325 h 998435"/>
                <a:gd name="connsiteX157" fmla="*/ 167912 w 416013"/>
                <a:gd name="connsiteY157" fmla="*/ 509158 h 998435"/>
                <a:gd name="connsiteX158" fmla="*/ 168386 w 416013"/>
                <a:gd name="connsiteY158" fmla="*/ 510026 h 998435"/>
                <a:gd name="connsiteX159" fmla="*/ 170098 w 416013"/>
                <a:gd name="connsiteY159" fmla="*/ 512150 h 998435"/>
                <a:gd name="connsiteX160" fmla="*/ 172006 w 416013"/>
                <a:gd name="connsiteY160" fmla="*/ 513748 h 998435"/>
                <a:gd name="connsiteX161" fmla="*/ 171507 w 416013"/>
                <a:gd name="connsiteY161" fmla="*/ 516287 h 998435"/>
                <a:gd name="connsiteX162" fmla="*/ 170866 w 416013"/>
                <a:gd name="connsiteY162" fmla="*/ 518684 h 998435"/>
                <a:gd name="connsiteX163" fmla="*/ 171526 w 416013"/>
                <a:gd name="connsiteY163" fmla="*/ 526753 h 998435"/>
                <a:gd name="connsiteX164" fmla="*/ 172130 w 416013"/>
                <a:gd name="connsiteY164" fmla="*/ 535683 h 998435"/>
                <a:gd name="connsiteX165" fmla="*/ 171971 w 416013"/>
                <a:gd name="connsiteY165" fmla="*/ 537602 h 998435"/>
                <a:gd name="connsiteX166" fmla="*/ 170783 w 416013"/>
                <a:gd name="connsiteY166" fmla="*/ 542538 h 998435"/>
                <a:gd name="connsiteX167" fmla="*/ 170755 w 416013"/>
                <a:gd name="connsiteY167" fmla="*/ 552714 h 998435"/>
                <a:gd name="connsiteX168" fmla="*/ 169272 w 416013"/>
                <a:gd name="connsiteY168" fmla="*/ 558607 h 998435"/>
                <a:gd name="connsiteX169" fmla="*/ 168433 w 416013"/>
                <a:gd name="connsiteY169" fmla="*/ 561721 h 998435"/>
                <a:gd name="connsiteX170" fmla="*/ 167179 w 416013"/>
                <a:gd name="connsiteY170" fmla="*/ 568909 h 998435"/>
                <a:gd name="connsiteX171" fmla="*/ 166064 w 416013"/>
                <a:gd name="connsiteY171" fmla="*/ 576823 h 998435"/>
                <a:gd name="connsiteX172" fmla="*/ 164379 w 416013"/>
                <a:gd name="connsiteY172" fmla="*/ 596778 h 998435"/>
                <a:gd name="connsiteX173" fmla="*/ 163907 w 416013"/>
                <a:gd name="connsiteY173" fmla="*/ 602200 h 998435"/>
                <a:gd name="connsiteX174" fmla="*/ 163143 w 416013"/>
                <a:gd name="connsiteY174" fmla="*/ 608095 h 998435"/>
                <a:gd name="connsiteX175" fmla="*/ 162331 w 416013"/>
                <a:gd name="connsiteY175" fmla="*/ 613993 h 998435"/>
                <a:gd name="connsiteX176" fmla="*/ 161628 w 416013"/>
                <a:gd name="connsiteY176" fmla="*/ 618070 h 998435"/>
                <a:gd name="connsiteX177" fmla="*/ 160347 w 416013"/>
                <a:gd name="connsiteY177" fmla="*/ 629050 h 998435"/>
                <a:gd name="connsiteX178" fmla="*/ 158793 w 416013"/>
                <a:gd name="connsiteY178" fmla="*/ 644256 h 998435"/>
                <a:gd name="connsiteX179" fmla="*/ 157046 w 416013"/>
                <a:gd name="connsiteY179" fmla="*/ 646883 h 998435"/>
                <a:gd name="connsiteX180" fmla="*/ 155321 w 416013"/>
                <a:gd name="connsiteY180" fmla="*/ 652870 h 998435"/>
                <a:gd name="connsiteX181" fmla="*/ 153599 w 416013"/>
                <a:gd name="connsiteY181" fmla="*/ 658569 h 998435"/>
                <a:gd name="connsiteX182" fmla="*/ 151883 w 416013"/>
                <a:gd name="connsiteY182" fmla="*/ 663453 h 998435"/>
                <a:gd name="connsiteX183" fmla="*/ 151426 w 416013"/>
                <a:gd name="connsiteY183" fmla="*/ 666712 h 998435"/>
                <a:gd name="connsiteX184" fmla="*/ 149428 w 416013"/>
                <a:gd name="connsiteY184" fmla="*/ 670826 h 998435"/>
                <a:gd name="connsiteX185" fmla="*/ 148889 w 416013"/>
                <a:gd name="connsiteY185" fmla="*/ 672213 h 998435"/>
                <a:gd name="connsiteX186" fmla="*/ 147376 w 416013"/>
                <a:gd name="connsiteY186" fmla="*/ 675609 h 998435"/>
                <a:gd name="connsiteX187" fmla="*/ 146502 w 416013"/>
                <a:gd name="connsiteY187" fmla="*/ 676996 h 998435"/>
                <a:gd name="connsiteX188" fmla="*/ 145524 w 416013"/>
                <a:gd name="connsiteY188" fmla="*/ 679244 h 998435"/>
                <a:gd name="connsiteX189" fmla="*/ 144985 w 416013"/>
                <a:gd name="connsiteY189" fmla="*/ 680583 h 998435"/>
                <a:gd name="connsiteX190" fmla="*/ 143092 w 416013"/>
                <a:gd name="connsiteY190" fmla="*/ 683545 h 998435"/>
                <a:gd name="connsiteX191" fmla="*/ 140662 w 416013"/>
                <a:gd name="connsiteY191" fmla="*/ 687512 h 998435"/>
                <a:gd name="connsiteX192" fmla="*/ 138240 w 416013"/>
                <a:gd name="connsiteY192" fmla="*/ 690470 h 998435"/>
                <a:gd name="connsiteX193" fmla="*/ 136059 w 416013"/>
                <a:gd name="connsiteY193" fmla="*/ 693331 h 998435"/>
                <a:gd name="connsiteX194" fmla="*/ 133879 w 416013"/>
                <a:gd name="connsiteY194" fmla="*/ 696052 h 998435"/>
                <a:gd name="connsiteX195" fmla="*/ 132666 w 416013"/>
                <a:gd name="connsiteY195" fmla="*/ 697866 h 998435"/>
                <a:gd name="connsiteX196" fmla="*/ 131451 w 416013"/>
                <a:gd name="connsiteY196" fmla="*/ 699874 h 998435"/>
                <a:gd name="connsiteX197" fmla="*/ 130238 w 416013"/>
                <a:gd name="connsiteY197" fmla="*/ 701593 h 998435"/>
                <a:gd name="connsiteX198" fmla="*/ 129020 w 416013"/>
                <a:gd name="connsiteY198" fmla="*/ 703984 h 998435"/>
                <a:gd name="connsiteX199" fmla="*/ 127318 w 416013"/>
                <a:gd name="connsiteY199" fmla="*/ 706851 h 998435"/>
                <a:gd name="connsiteX200" fmla="*/ 125620 w 416013"/>
                <a:gd name="connsiteY200" fmla="*/ 709286 h 998435"/>
                <a:gd name="connsiteX201" fmla="*/ 125084 w 416013"/>
                <a:gd name="connsiteY201" fmla="*/ 710436 h 998435"/>
                <a:gd name="connsiteX202" fmla="*/ 123669 w 416013"/>
                <a:gd name="connsiteY202" fmla="*/ 713446 h 998435"/>
                <a:gd name="connsiteX203" fmla="*/ 122847 w 416013"/>
                <a:gd name="connsiteY203" fmla="*/ 714401 h 998435"/>
                <a:gd name="connsiteX204" fmla="*/ 121006 w 416013"/>
                <a:gd name="connsiteY204" fmla="*/ 716595 h 998435"/>
                <a:gd name="connsiteX205" fmla="*/ 119162 w 416013"/>
                <a:gd name="connsiteY205" fmla="*/ 719223 h 998435"/>
                <a:gd name="connsiteX206" fmla="*/ 118043 w 416013"/>
                <a:gd name="connsiteY206" fmla="*/ 721279 h 998435"/>
                <a:gd name="connsiteX207" fmla="*/ 117365 w 416013"/>
                <a:gd name="connsiteY207" fmla="*/ 722136 h 998435"/>
                <a:gd name="connsiteX208" fmla="*/ 116635 w 416013"/>
                <a:gd name="connsiteY208" fmla="*/ 723427 h 998435"/>
                <a:gd name="connsiteX209" fmla="*/ 115223 w 416013"/>
                <a:gd name="connsiteY209" fmla="*/ 726200 h 998435"/>
                <a:gd name="connsiteX210" fmla="*/ 113424 w 416013"/>
                <a:gd name="connsiteY210" fmla="*/ 729164 h 998435"/>
                <a:gd name="connsiteX211" fmla="*/ 112501 w 416013"/>
                <a:gd name="connsiteY211" fmla="*/ 730742 h 998435"/>
                <a:gd name="connsiteX212" fmla="*/ 110606 w 416013"/>
                <a:gd name="connsiteY212" fmla="*/ 733846 h 998435"/>
                <a:gd name="connsiteX213" fmla="*/ 108615 w 416013"/>
                <a:gd name="connsiteY213" fmla="*/ 736953 h 998435"/>
                <a:gd name="connsiteX214" fmla="*/ 107884 w 416013"/>
                <a:gd name="connsiteY214" fmla="*/ 738337 h 998435"/>
                <a:gd name="connsiteX215" fmla="*/ 106668 w 416013"/>
                <a:gd name="connsiteY215" fmla="*/ 740538 h 998435"/>
                <a:gd name="connsiteX216" fmla="*/ 105498 w 416013"/>
                <a:gd name="connsiteY216" fmla="*/ 742977 h 998435"/>
                <a:gd name="connsiteX217" fmla="*/ 104766 w 416013"/>
                <a:gd name="connsiteY217" fmla="*/ 744604 h 998435"/>
                <a:gd name="connsiteX218" fmla="*/ 103311 w 416013"/>
                <a:gd name="connsiteY218" fmla="*/ 746608 h 998435"/>
                <a:gd name="connsiteX219" fmla="*/ 101802 w 416013"/>
                <a:gd name="connsiteY219" fmla="*/ 749382 h 998435"/>
                <a:gd name="connsiteX220" fmla="*/ 100096 w 416013"/>
                <a:gd name="connsiteY220" fmla="*/ 752823 h 998435"/>
                <a:gd name="connsiteX221" fmla="*/ 98347 w 416013"/>
                <a:gd name="connsiteY221" fmla="*/ 755594 h 998435"/>
                <a:gd name="connsiteX222" fmla="*/ 97906 w 416013"/>
                <a:gd name="connsiteY222" fmla="*/ 756790 h 998435"/>
                <a:gd name="connsiteX223" fmla="*/ 97178 w 416013"/>
                <a:gd name="connsiteY223" fmla="*/ 757984 h 998435"/>
                <a:gd name="connsiteX224" fmla="*/ 96450 w 416013"/>
                <a:gd name="connsiteY224" fmla="*/ 758891 h 998435"/>
                <a:gd name="connsiteX225" fmla="*/ 96010 w 416013"/>
                <a:gd name="connsiteY225" fmla="*/ 760088 h 998435"/>
                <a:gd name="connsiteX226" fmla="*/ 95272 w 416013"/>
                <a:gd name="connsiteY226" fmla="*/ 762484 h 998435"/>
                <a:gd name="connsiteX227" fmla="*/ 94002 w 416013"/>
                <a:gd name="connsiteY227" fmla="*/ 765401 h 998435"/>
                <a:gd name="connsiteX228" fmla="*/ 93027 w 416013"/>
                <a:gd name="connsiteY228" fmla="*/ 767412 h 998435"/>
                <a:gd name="connsiteX229" fmla="*/ 92050 w 416013"/>
                <a:gd name="connsiteY229" fmla="*/ 769851 h 998435"/>
                <a:gd name="connsiteX230" fmla="*/ 90928 w 416013"/>
                <a:gd name="connsiteY230" fmla="*/ 772148 h 998435"/>
                <a:gd name="connsiteX231" fmla="*/ 90000 w 416013"/>
                <a:gd name="connsiteY231" fmla="*/ 774348 h 998435"/>
                <a:gd name="connsiteX232" fmla="*/ 88829 w 416013"/>
                <a:gd name="connsiteY232" fmla="*/ 776835 h 998435"/>
                <a:gd name="connsiteX233" fmla="*/ 88100 w 416013"/>
                <a:gd name="connsiteY233" fmla="*/ 778078 h 998435"/>
                <a:gd name="connsiteX234" fmla="*/ 87663 w 416013"/>
                <a:gd name="connsiteY234" fmla="*/ 778796 h 998435"/>
                <a:gd name="connsiteX235" fmla="*/ 80790 w 416013"/>
                <a:gd name="connsiteY235" fmla="*/ 792904 h 998435"/>
                <a:gd name="connsiteX236" fmla="*/ 80058 w 416013"/>
                <a:gd name="connsiteY236" fmla="*/ 794481 h 998435"/>
                <a:gd name="connsiteX237" fmla="*/ 79332 w 416013"/>
                <a:gd name="connsiteY237" fmla="*/ 795291 h 998435"/>
                <a:gd name="connsiteX238" fmla="*/ 78892 w 416013"/>
                <a:gd name="connsiteY238" fmla="*/ 796441 h 998435"/>
                <a:gd name="connsiteX239" fmla="*/ 78159 w 416013"/>
                <a:gd name="connsiteY239" fmla="*/ 798164 h 998435"/>
                <a:gd name="connsiteX240" fmla="*/ 77428 w 416013"/>
                <a:gd name="connsiteY240" fmla="*/ 799646 h 998435"/>
                <a:gd name="connsiteX241" fmla="*/ 76939 w 416013"/>
                <a:gd name="connsiteY241" fmla="*/ 800796 h 998435"/>
                <a:gd name="connsiteX242" fmla="*/ 76451 w 416013"/>
                <a:gd name="connsiteY242" fmla="*/ 802039 h 998435"/>
                <a:gd name="connsiteX243" fmla="*/ 75721 w 416013"/>
                <a:gd name="connsiteY243" fmla="*/ 803233 h 998435"/>
                <a:gd name="connsiteX244" fmla="*/ 74985 w 416013"/>
                <a:gd name="connsiteY244" fmla="*/ 805388 h 998435"/>
                <a:gd name="connsiteX245" fmla="*/ 74491 w 416013"/>
                <a:gd name="connsiteY245" fmla="*/ 807256 h 998435"/>
                <a:gd name="connsiteX246" fmla="*/ 74004 w 416013"/>
                <a:gd name="connsiteY246" fmla="*/ 808166 h 998435"/>
                <a:gd name="connsiteX247" fmla="*/ 73272 w 416013"/>
                <a:gd name="connsiteY247" fmla="*/ 809839 h 998435"/>
                <a:gd name="connsiteX248" fmla="*/ 72539 w 416013"/>
                <a:gd name="connsiteY248" fmla="*/ 811705 h 998435"/>
                <a:gd name="connsiteX249" fmla="*/ 70837 w 416013"/>
                <a:gd name="connsiteY249" fmla="*/ 814476 h 998435"/>
                <a:gd name="connsiteX250" fmla="*/ 69140 w 416013"/>
                <a:gd name="connsiteY250" fmla="*/ 816864 h 998435"/>
                <a:gd name="connsiteX251" fmla="*/ 68460 w 416013"/>
                <a:gd name="connsiteY251" fmla="*/ 817912 h 998435"/>
                <a:gd name="connsiteX252" fmla="*/ 67439 w 416013"/>
                <a:gd name="connsiteY252" fmla="*/ 819632 h 998435"/>
                <a:gd name="connsiteX253" fmla="*/ 66171 w 416013"/>
                <a:gd name="connsiteY253" fmla="*/ 822263 h 998435"/>
                <a:gd name="connsiteX254" fmla="*/ 64797 w 416013"/>
                <a:gd name="connsiteY254" fmla="*/ 826238 h 998435"/>
                <a:gd name="connsiteX255" fmla="*/ 60584 w 416013"/>
                <a:gd name="connsiteY255" fmla="*/ 837726 h 998435"/>
                <a:gd name="connsiteX256" fmla="*/ 45612 w 416013"/>
                <a:gd name="connsiteY256" fmla="*/ 862862 h 998435"/>
                <a:gd name="connsiteX257" fmla="*/ 41771 w 416013"/>
                <a:gd name="connsiteY257" fmla="*/ 869407 h 998435"/>
                <a:gd name="connsiteX258" fmla="*/ 39948 w 416013"/>
                <a:gd name="connsiteY258" fmla="*/ 869395 h 998435"/>
                <a:gd name="connsiteX259" fmla="*/ 37301 w 416013"/>
                <a:gd name="connsiteY259" fmla="*/ 870334 h 998435"/>
                <a:gd name="connsiteX260" fmla="*/ 35612 w 416013"/>
                <a:gd name="connsiteY260" fmla="*/ 871523 h 998435"/>
                <a:gd name="connsiteX261" fmla="*/ 34498 w 416013"/>
                <a:gd name="connsiteY261" fmla="*/ 872763 h 998435"/>
                <a:gd name="connsiteX262" fmla="*/ 33242 w 416013"/>
                <a:gd name="connsiteY262" fmla="*/ 874000 h 998435"/>
                <a:gd name="connsiteX263" fmla="*/ 32225 w 416013"/>
                <a:gd name="connsiteY263" fmla="*/ 875195 h 998435"/>
                <a:gd name="connsiteX264" fmla="*/ 29469 w 416013"/>
                <a:gd name="connsiteY264" fmla="*/ 877956 h 998435"/>
                <a:gd name="connsiteX265" fmla="*/ 28841 w 416013"/>
                <a:gd name="connsiteY265" fmla="*/ 878433 h 998435"/>
                <a:gd name="connsiteX266" fmla="*/ 28117 w 416013"/>
                <a:gd name="connsiteY266" fmla="*/ 878907 h 998435"/>
                <a:gd name="connsiteX267" fmla="*/ 27392 w 416013"/>
                <a:gd name="connsiteY267" fmla="*/ 879621 h 998435"/>
                <a:gd name="connsiteX268" fmla="*/ 26571 w 416013"/>
                <a:gd name="connsiteY268" fmla="*/ 880335 h 998435"/>
                <a:gd name="connsiteX269" fmla="*/ 24013 w 416013"/>
                <a:gd name="connsiteY269" fmla="*/ 882187 h 998435"/>
                <a:gd name="connsiteX270" fmla="*/ 23481 w 416013"/>
                <a:gd name="connsiteY270" fmla="*/ 882710 h 998435"/>
                <a:gd name="connsiteX271" fmla="*/ 21933 w 416013"/>
                <a:gd name="connsiteY271" fmla="*/ 884331 h 998435"/>
                <a:gd name="connsiteX272" fmla="*/ 21497 w 416013"/>
                <a:gd name="connsiteY272" fmla="*/ 884858 h 998435"/>
                <a:gd name="connsiteX273" fmla="*/ 15309 w 416013"/>
                <a:gd name="connsiteY273" fmla="*/ 890762 h 998435"/>
                <a:gd name="connsiteX274" fmla="*/ 14585 w 416013"/>
                <a:gd name="connsiteY274" fmla="*/ 891287 h 998435"/>
                <a:gd name="connsiteX275" fmla="*/ 13861 w 416013"/>
                <a:gd name="connsiteY275" fmla="*/ 891904 h 998435"/>
                <a:gd name="connsiteX276" fmla="*/ 12406 w 416013"/>
                <a:gd name="connsiteY276" fmla="*/ 893907 h 998435"/>
                <a:gd name="connsiteX277" fmla="*/ 10953 w 416013"/>
                <a:gd name="connsiteY277" fmla="*/ 895722 h 998435"/>
                <a:gd name="connsiteX278" fmla="*/ 9737 w 416013"/>
                <a:gd name="connsiteY278" fmla="*/ 897779 h 998435"/>
                <a:gd name="connsiteX279" fmla="*/ 8520 w 416013"/>
                <a:gd name="connsiteY279" fmla="*/ 900120 h 998435"/>
                <a:gd name="connsiteX280" fmla="*/ 7447 w 416013"/>
                <a:gd name="connsiteY280" fmla="*/ 902416 h 998435"/>
                <a:gd name="connsiteX281" fmla="*/ 6196 w 416013"/>
                <a:gd name="connsiteY281" fmla="*/ 922184 h 998435"/>
                <a:gd name="connsiteX282" fmla="*/ 6059 w 416013"/>
                <a:gd name="connsiteY282" fmla="*/ 940421 h 998435"/>
                <a:gd name="connsiteX283" fmla="*/ 4746 w 416013"/>
                <a:gd name="connsiteY283" fmla="*/ 942667 h 998435"/>
                <a:gd name="connsiteX284" fmla="*/ 3378 w 416013"/>
                <a:gd name="connsiteY284" fmla="*/ 945874 h 998435"/>
                <a:gd name="connsiteX285" fmla="*/ 2939 w 416013"/>
                <a:gd name="connsiteY285" fmla="*/ 946877 h 998435"/>
                <a:gd name="connsiteX286" fmla="*/ 2163 w 416013"/>
                <a:gd name="connsiteY286" fmla="*/ 947928 h 998435"/>
                <a:gd name="connsiteX287" fmla="*/ 403 w 416013"/>
                <a:gd name="connsiteY287" fmla="*/ 952235 h 998435"/>
                <a:gd name="connsiteX288" fmla="*/ 6 w 416013"/>
                <a:gd name="connsiteY288" fmla="*/ 953912 h 998435"/>
                <a:gd name="connsiteX289" fmla="*/ 2522 w 416013"/>
                <a:gd name="connsiteY289" fmla="*/ 957817 h 998435"/>
                <a:gd name="connsiteX290" fmla="*/ 5710 w 416013"/>
                <a:gd name="connsiteY290" fmla="*/ 955012 h 998435"/>
                <a:gd name="connsiteX291" fmla="*/ 6151 w 416013"/>
                <a:gd name="connsiteY291" fmla="*/ 953908 h 998435"/>
                <a:gd name="connsiteX292" fmla="*/ 7656 w 416013"/>
                <a:gd name="connsiteY292" fmla="*/ 951618 h 998435"/>
                <a:gd name="connsiteX293" fmla="*/ 9065 w 416013"/>
                <a:gd name="connsiteY293" fmla="*/ 949324 h 998435"/>
                <a:gd name="connsiteX294" fmla="*/ 12506 w 416013"/>
                <a:gd name="connsiteY294" fmla="*/ 944789 h 998435"/>
                <a:gd name="connsiteX295" fmla="*/ 14204 w 416013"/>
                <a:gd name="connsiteY295" fmla="*/ 942451 h 998435"/>
                <a:gd name="connsiteX296" fmla="*/ 15903 w 416013"/>
                <a:gd name="connsiteY296" fmla="*/ 939823 h 998435"/>
                <a:gd name="connsiteX297" fmla="*/ 16483 w 416013"/>
                <a:gd name="connsiteY297" fmla="*/ 939300 h 998435"/>
                <a:gd name="connsiteX298" fmla="*/ 19864 w 416013"/>
                <a:gd name="connsiteY298" fmla="*/ 936444 h 998435"/>
                <a:gd name="connsiteX299" fmla="*/ 23630 w 416013"/>
                <a:gd name="connsiteY299" fmla="*/ 933591 h 998435"/>
                <a:gd name="connsiteX300" fmla="*/ 24594 w 416013"/>
                <a:gd name="connsiteY300" fmla="*/ 932881 h 998435"/>
                <a:gd name="connsiteX301" fmla="*/ 29382 w 416013"/>
                <a:gd name="connsiteY301" fmla="*/ 934594 h 998435"/>
                <a:gd name="connsiteX302" fmla="*/ 32580 w 416013"/>
                <a:gd name="connsiteY302" fmla="*/ 937017 h 998435"/>
                <a:gd name="connsiteX303" fmla="*/ 33675 w 416013"/>
                <a:gd name="connsiteY303" fmla="*/ 938226 h 998435"/>
                <a:gd name="connsiteX304" fmla="*/ 35200 w 416013"/>
                <a:gd name="connsiteY304" fmla="*/ 939727 h 998435"/>
                <a:gd name="connsiteX305" fmla="*/ 36058 w 416013"/>
                <a:gd name="connsiteY305" fmla="*/ 940500 h 998435"/>
                <a:gd name="connsiteX306" fmla="*/ 37242 w 416013"/>
                <a:gd name="connsiteY306" fmla="*/ 942621 h 998435"/>
                <a:gd name="connsiteX307" fmla="*/ 38423 w 416013"/>
                <a:gd name="connsiteY307" fmla="*/ 945175 h 998435"/>
                <a:gd name="connsiteX308" fmla="*/ 38895 w 416013"/>
                <a:gd name="connsiteY308" fmla="*/ 946187 h 998435"/>
                <a:gd name="connsiteX309" fmla="*/ 39371 w 416013"/>
                <a:gd name="connsiteY309" fmla="*/ 946860 h 998435"/>
                <a:gd name="connsiteX310" fmla="*/ 40081 w 416013"/>
                <a:gd name="connsiteY310" fmla="*/ 948116 h 998435"/>
                <a:gd name="connsiteX311" fmla="*/ 40788 w 416013"/>
                <a:gd name="connsiteY311" fmla="*/ 949847 h 998435"/>
                <a:gd name="connsiteX312" fmla="*/ 41499 w 416013"/>
                <a:gd name="connsiteY312" fmla="*/ 951006 h 998435"/>
                <a:gd name="connsiteX313" fmla="*/ 42264 w 416013"/>
                <a:gd name="connsiteY313" fmla="*/ 951492 h 998435"/>
                <a:gd name="connsiteX314" fmla="*/ 42401 w 416013"/>
                <a:gd name="connsiteY314" fmla="*/ 952405 h 998435"/>
                <a:gd name="connsiteX315" fmla="*/ 42827 w 416013"/>
                <a:gd name="connsiteY315" fmla="*/ 953223 h 998435"/>
                <a:gd name="connsiteX316" fmla="*/ 43152 w 416013"/>
                <a:gd name="connsiteY316" fmla="*/ 954713 h 998435"/>
                <a:gd name="connsiteX317" fmla="*/ 43864 w 416013"/>
                <a:gd name="connsiteY317" fmla="*/ 955822 h 998435"/>
                <a:gd name="connsiteX318" fmla="*/ 44568 w 416013"/>
                <a:gd name="connsiteY318" fmla="*/ 957941 h 998435"/>
                <a:gd name="connsiteX319" fmla="*/ 45029 w 416013"/>
                <a:gd name="connsiteY319" fmla="*/ 960393 h 998435"/>
                <a:gd name="connsiteX320" fmla="*/ 45499 w 416013"/>
                <a:gd name="connsiteY320" fmla="*/ 961788 h 998435"/>
                <a:gd name="connsiteX321" fmla="*/ 46674 w 416013"/>
                <a:gd name="connsiteY321" fmla="*/ 965155 h 998435"/>
                <a:gd name="connsiteX322" fmla="*/ 47846 w 416013"/>
                <a:gd name="connsiteY322" fmla="*/ 969006 h 998435"/>
                <a:gd name="connsiteX323" fmla="*/ 48549 w 416013"/>
                <a:gd name="connsiteY323" fmla="*/ 971218 h 998435"/>
                <a:gd name="connsiteX324" fmla="*/ 49253 w 416013"/>
                <a:gd name="connsiteY324" fmla="*/ 973430 h 998435"/>
                <a:gd name="connsiteX325" fmla="*/ 49719 w 416013"/>
                <a:gd name="connsiteY325" fmla="*/ 975306 h 998435"/>
                <a:gd name="connsiteX326" fmla="*/ 50182 w 416013"/>
                <a:gd name="connsiteY326" fmla="*/ 977517 h 998435"/>
                <a:gd name="connsiteX327" fmla="*/ 50889 w 416013"/>
                <a:gd name="connsiteY327" fmla="*/ 979396 h 998435"/>
                <a:gd name="connsiteX328" fmla="*/ 51600 w 416013"/>
                <a:gd name="connsiteY328" fmla="*/ 980504 h 998435"/>
                <a:gd name="connsiteX329" fmla="*/ 56354 w 416013"/>
                <a:gd name="connsiteY329" fmla="*/ 986638 h 998435"/>
                <a:gd name="connsiteX330" fmla="*/ 57309 w 416013"/>
                <a:gd name="connsiteY330" fmla="*/ 987363 h 998435"/>
                <a:gd name="connsiteX331" fmla="*/ 58167 w 416013"/>
                <a:gd name="connsiteY331" fmla="*/ 988089 h 998435"/>
                <a:gd name="connsiteX332" fmla="*/ 60174 w 416013"/>
                <a:gd name="connsiteY332" fmla="*/ 989306 h 998435"/>
                <a:gd name="connsiteX333" fmla="*/ 62229 w 416013"/>
                <a:gd name="connsiteY333" fmla="*/ 990520 h 998435"/>
                <a:gd name="connsiteX334" fmla="*/ 64765 w 416013"/>
                <a:gd name="connsiteY334" fmla="*/ 991740 h 998435"/>
                <a:gd name="connsiteX335" fmla="*/ 68641 w 416013"/>
                <a:gd name="connsiteY335" fmla="*/ 993302 h 998435"/>
                <a:gd name="connsiteX336" fmla="*/ 71417 w 416013"/>
                <a:gd name="connsiteY336" fmla="*/ 994285 h 998435"/>
                <a:gd name="connsiteX337" fmla="*/ 73235 w 416013"/>
                <a:gd name="connsiteY337" fmla="*/ 995114 h 998435"/>
                <a:gd name="connsiteX338" fmla="*/ 74864 w 416013"/>
                <a:gd name="connsiteY338" fmla="*/ 995558 h 998435"/>
                <a:gd name="connsiteX339" fmla="*/ 76445 w 416013"/>
                <a:gd name="connsiteY339" fmla="*/ 995907 h 998435"/>
                <a:gd name="connsiteX340" fmla="*/ 78359 w 416013"/>
                <a:gd name="connsiteY340" fmla="*/ 996641 h 998435"/>
                <a:gd name="connsiteX341" fmla="*/ 80322 w 416013"/>
                <a:gd name="connsiteY341" fmla="*/ 997375 h 998435"/>
                <a:gd name="connsiteX342" fmla="*/ 81950 w 416013"/>
                <a:gd name="connsiteY342" fmla="*/ 997867 h 998435"/>
                <a:gd name="connsiteX343" fmla="*/ 102733 w 416013"/>
                <a:gd name="connsiteY343" fmla="*/ 997925 h 998435"/>
                <a:gd name="connsiteX344" fmla="*/ 103981 w 416013"/>
                <a:gd name="connsiteY344" fmla="*/ 997984 h 998435"/>
                <a:gd name="connsiteX345" fmla="*/ 104988 w 416013"/>
                <a:gd name="connsiteY345" fmla="*/ 998039 h 998435"/>
                <a:gd name="connsiteX346" fmla="*/ 107824 w 416013"/>
                <a:gd name="connsiteY346" fmla="*/ 997580 h 998435"/>
                <a:gd name="connsiteX347" fmla="*/ 110949 w 416013"/>
                <a:gd name="connsiteY347" fmla="*/ 996930 h 998435"/>
                <a:gd name="connsiteX348" fmla="*/ 118542 w 416013"/>
                <a:gd name="connsiteY348" fmla="*/ 995596 h 998435"/>
                <a:gd name="connsiteX349" fmla="*/ 120997 w 416013"/>
                <a:gd name="connsiteY349" fmla="*/ 994655 h 998435"/>
                <a:gd name="connsiteX350" fmla="*/ 122635 w 416013"/>
                <a:gd name="connsiteY350" fmla="*/ 993850 h 998435"/>
                <a:gd name="connsiteX351" fmla="*/ 125452 w 416013"/>
                <a:gd name="connsiteY351" fmla="*/ 989501 h 998435"/>
                <a:gd name="connsiteX352" fmla="*/ 123937 w 416013"/>
                <a:gd name="connsiteY352" fmla="*/ 986707 h 998435"/>
                <a:gd name="connsiteX353" fmla="*/ 122120 w 416013"/>
                <a:gd name="connsiteY353" fmla="*/ 985733 h 998435"/>
                <a:gd name="connsiteX354" fmla="*/ 118294 w 416013"/>
                <a:gd name="connsiteY354" fmla="*/ 983738 h 998435"/>
                <a:gd name="connsiteX355" fmla="*/ 117338 w 416013"/>
                <a:gd name="connsiteY355" fmla="*/ 983250 h 998435"/>
                <a:gd name="connsiteX356" fmla="*/ 115571 w 416013"/>
                <a:gd name="connsiteY356" fmla="*/ 982038 h 998435"/>
                <a:gd name="connsiteX357" fmla="*/ 113037 w 416013"/>
                <a:gd name="connsiteY357" fmla="*/ 980771 h 998435"/>
                <a:gd name="connsiteX358" fmla="*/ 110646 w 416013"/>
                <a:gd name="connsiteY358" fmla="*/ 979553 h 998435"/>
                <a:gd name="connsiteX359" fmla="*/ 108255 w 416013"/>
                <a:gd name="connsiteY359" fmla="*/ 978334 h 998435"/>
                <a:gd name="connsiteX360" fmla="*/ 105864 w 416013"/>
                <a:gd name="connsiteY360" fmla="*/ 977116 h 998435"/>
                <a:gd name="connsiteX361" fmla="*/ 103473 w 416013"/>
                <a:gd name="connsiteY361" fmla="*/ 975899 h 998435"/>
                <a:gd name="connsiteX362" fmla="*/ 102039 w 416013"/>
                <a:gd name="connsiteY362" fmla="*/ 975167 h 998435"/>
                <a:gd name="connsiteX363" fmla="*/ 97014 w 416013"/>
                <a:gd name="connsiteY363" fmla="*/ 973020 h 998435"/>
                <a:gd name="connsiteX364" fmla="*/ 93998 w 416013"/>
                <a:gd name="connsiteY364" fmla="*/ 972037 h 998435"/>
                <a:gd name="connsiteX365" fmla="*/ 92997 w 416013"/>
                <a:gd name="connsiteY365" fmla="*/ 971119 h 998435"/>
                <a:gd name="connsiteX366" fmla="*/ 91373 w 416013"/>
                <a:gd name="connsiteY366" fmla="*/ 970097 h 998435"/>
                <a:gd name="connsiteX367" fmla="*/ 88979 w 416013"/>
                <a:gd name="connsiteY367" fmla="*/ 969263 h 998435"/>
                <a:gd name="connsiteX368" fmla="*/ 86849 w 416013"/>
                <a:gd name="connsiteY368" fmla="*/ 965410 h 998435"/>
                <a:gd name="connsiteX369" fmla="*/ 86318 w 416013"/>
                <a:gd name="connsiteY369" fmla="*/ 959309 h 998435"/>
                <a:gd name="connsiteX370" fmla="*/ 85863 w 416013"/>
                <a:gd name="connsiteY370" fmla="*/ 955898 h 998435"/>
                <a:gd name="connsiteX371" fmla="*/ 85544 w 416013"/>
                <a:gd name="connsiteY371" fmla="*/ 934343 h 998435"/>
                <a:gd name="connsiteX372" fmla="*/ 86628 w 416013"/>
                <a:gd name="connsiteY372" fmla="*/ 911214 h 998435"/>
                <a:gd name="connsiteX373" fmla="*/ 87792 w 416013"/>
                <a:gd name="connsiteY373" fmla="*/ 903113 h 998435"/>
                <a:gd name="connsiteX374" fmla="*/ 89149 w 416013"/>
                <a:gd name="connsiteY374" fmla="*/ 895011 h 998435"/>
                <a:gd name="connsiteX375" fmla="*/ 90140 w 416013"/>
                <a:gd name="connsiteY375" fmla="*/ 890841 h 998435"/>
                <a:gd name="connsiteX376" fmla="*/ 91078 w 416013"/>
                <a:gd name="connsiteY376" fmla="*/ 887395 h 998435"/>
                <a:gd name="connsiteX377" fmla="*/ 92149 w 416013"/>
                <a:gd name="connsiteY377" fmla="*/ 885338 h 998435"/>
                <a:gd name="connsiteX378" fmla="*/ 93263 w 416013"/>
                <a:gd name="connsiteY378" fmla="*/ 883954 h 998435"/>
                <a:gd name="connsiteX379" fmla="*/ 94585 w 416013"/>
                <a:gd name="connsiteY379" fmla="*/ 880555 h 998435"/>
                <a:gd name="connsiteX380" fmla="*/ 100693 w 416013"/>
                <a:gd name="connsiteY380" fmla="*/ 866103 h 998435"/>
                <a:gd name="connsiteX381" fmla="*/ 106490 w 416013"/>
                <a:gd name="connsiteY381" fmla="*/ 854532 h 998435"/>
                <a:gd name="connsiteX382" fmla="*/ 108746 w 416013"/>
                <a:gd name="connsiteY382" fmla="*/ 854549 h 998435"/>
                <a:gd name="connsiteX383" fmla="*/ 111341 w 416013"/>
                <a:gd name="connsiteY383" fmla="*/ 854087 h 998435"/>
                <a:gd name="connsiteX384" fmla="*/ 116672 w 416013"/>
                <a:gd name="connsiteY384" fmla="*/ 853648 h 998435"/>
                <a:gd name="connsiteX385" fmla="*/ 121664 w 416013"/>
                <a:gd name="connsiteY385" fmla="*/ 853687 h 998435"/>
                <a:gd name="connsiteX386" fmla="*/ 121675 w 416013"/>
                <a:gd name="connsiteY386" fmla="*/ 852294 h 998435"/>
                <a:gd name="connsiteX387" fmla="*/ 122409 w 416013"/>
                <a:gd name="connsiteY387" fmla="*/ 850330 h 998435"/>
                <a:gd name="connsiteX388" fmla="*/ 123144 w 416013"/>
                <a:gd name="connsiteY388" fmla="*/ 848367 h 998435"/>
                <a:gd name="connsiteX389" fmla="*/ 123635 w 416013"/>
                <a:gd name="connsiteY389" fmla="*/ 846740 h 998435"/>
                <a:gd name="connsiteX390" fmla="*/ 124128 w 416013"/>
                <a:gd name="connsiteY390" fmla="*/ 845110 h 998435"/>
                <a:gd name="connsiteX391" fmla="*/ 124863 w 416013"/>
                <a:gd name="connsiteY391" fmla="*/ 843150 h 998435"/>
                <a:gd name="connsiteX392" fmla="*/ 125618 w 416013"/>
                <a:gd name="connsiteY392" fmla="*/ 838307 h 998435"/>
                <a:gd name="connsiteX393" fmla="*/ 126131 w 416013"/>
                <a:gd name="connsiteY393" fmla="*/ 834039 h 998435"/>
                <a:gd name="connsiteX394" fmla="*/ 126614 w 416013"/>
                <a:gd name="connsiteY394" fmla="*/ 833516 h 998435"/>
                <a:gd name="connsiteX395" fmla="*/ 128618 w 416013"/>
                <a:gd name="connsiteY395" fmla="*/ 828779 h 998435"/>
                <a:gd name="connsiteX396" fmla="*/ 129836 w 416013"/>
                <a:gd name="connsiteY396" fmla="*/ 826385 h 998435"/>
                <a:gd name="connsiteX397" fmla="*/ 131052 w 416013"/>
                <a:gd name="connsiteY397" fmla="*/ 823994 h 998435"/>
                <a:gd name="connsiteX398" fmla="*/ 131786 w 416013"/>
                <a:gd name="connsiteY398" fmla="*/ 822420 h 998435"/>
                <a:gd name="connsiteX399" fmla="*/ 132463 w 416013"/>
                <a:gd name="connsiteY399" fmla="*/ 821609 h 998435"/>
                <a:gd name="connsiteX400" fmla="*/ 133102 w 416013"/>
                <a:gd name="connsiteY400" fmla="*/ 819790 h 998435"/>
                <a:gd name="connsiteX401" fmla="*/ 134415 w 416013"/>
                <a:gd name="connsiteY401" fmla="*/ 817303 h 998435"/>
                <a:gd name="connsiteX402" fmla="*/ 135388 w 416013"/>
                <a:gd name="connsiteY402" fmla="*/ 815630 h 998435"/>
                <a:gd name="connsiteX403" fmla="*/ 136604 w 416013"/>
                <a:gd name="connsiteY403" fmla="*/ 813479 h 998435"/>
                <a:gd name="connsiteX404" fmla="*/ 137817 w 416013"/>
                <a:gd name="connsiteY404" fmla="*/ 811711 h 998435"/>
                <a:gd name="connsiteX405" fmla="*/ 140791 w 416013"/>
                <a:gd name="connsiteY405" fmla="*/ 805541 h 998435"/>
                <a:gd name="connsiteX406" fmla="*/ 142491 w 416013"/>
                <a:gd name="connsiteY406" fmla="*/ 802820 h 998435"/>
                <a:gd name="connsiteX407" fmla="*/ 145118 w 416013"/>
                <a:gd name="connsiteY407" fmla="*/ 798183 h 998435"/>
                <a:gd name="connsiteX408" fmla="*/ 146867 w 416013"/>
                <a:gd name="connsiteY408" fmla="*/ 795316 h 998435"/>
                <a:gd name="connsiteX409" fmla="*/ 147746 w 416013"/>
                <a:gd name="connsiteY409" fmla="*/ 793259 h 998435"/>
                <a:gd name="connsiteX410" fmla="*/ 148764 w 416013"/>
                <a:gd name="connsiteY410" fmla="*/ 791971 h 998435"/>
                <a:gd name="connsiteX411" fmla="*/ 149927 w 416013"/>
                <a:gd name="connsiteY411" fmla="*/ 790394 h 998435"/>
                <a:gd name="connsiteX412" fmla="*/ 151142 w 416013"/>
                <a:gd name="connsiteY412" fmla="*/ 788387 h 998435"/>
                <a:gd name="connsiteX413" fmla="*/ 153863 w 416013"/>
                <a:gd name="connsiteY413" fmla="*/ 783945 h 998435"/>
                <a:gd name="connsiteX414" fmla="*/ 155222 w 416013"/>
                <a:gd name="connsiteY414" fmla="*/ 781939 h 998435"/>
                <a:gd name="connsiteX415" fmla="*/ 156242 w 416013"/>
                <a:gd name="connsiteY415" fmla="*/ 780361 h 998435"/>
                <a:gd name="connsiteX416" fmla="*/ 157993 w 416013"/>
                <a:gd name="connsiteY416" fmla="*/ 777400 h 998435"/>
                <a:gd name="connsiteX417" fmla="*/ 159400 w 416013"/>
                <a:gd name="connsiteY417" fmla="*/ 775249 h 998435"/>
                <a:gd name="connsiteX418" fmla="*/ 160616 w 416013"/>
                <a:gd name="connsiteY418" fmla="*/ 773100 h 998435"/>
                <a:gd name="connsiteX419" fmla="*/ 161593 w 416013"/>
                <a:gd name="connsiteY419" fmla="*/ 770849 h 998435"/>
                <a:gd name="connsiteX420" fmla="*/ 162759 w 416013"/>
                <a:gd name="connsiteY420" fmla="*/ 768888 h 998435"/>
                <a:gd name="connsiteX421" fmla="*/ 165521 w 416013"/>
                <a:gd name="connsiteY421" fmla="*/ 765407 h 998435"/>
                <a:gd name="connsiteX422" fmla="*/ 168390 w 416013"/>
                <a:gd name="connsiteY422" fmla="*/ 760436 h 998435"/>
                <a:gd name="connsiteX423" fmla="*/ 169408 w 416013"/>
                <a:gd name="connsiteY423" fmla="*/ 759148 h 998435"/>
                <a:gd name="connsiteX424" fmla="*/ 170037 w 416013"/>
                <a:gd name="connsiteY424" fmla="*/ 758528 h 998435"/>
                <a:gd name="connsiteX425" fmla="*/ 171296 w 416013"/>
                <a:gd name="connsiteY425" fmla="*/ 756954 h 998435"/>
                <a:gd name="connsiteX426" fmla="*/ 174496 w 416013"/>
                <a:gd name="connsiteY426" fmla="*/ 752562 h 998435"/>
                <a:gd name="connsiteX427" fmla="*/ 177650 w 416013"/>
                <a:gd name="connsiteY427" fmla="*/ 748217 h 998435"/>
                <a:gd name="connsiteX428" fmla="*/ 179295 w 416013"/>
                <a:gd name="connsiteY428" fmla="*/ 746309 h 998435"/>
                <a:gd name="connsiteX429" fmla="*/ 181907 w 416013"/>
                <a:gd name="connsiteY429" fmla="*/ 743739 h 998435"/>
                <a:gd name="connsiteX430" fmla="*/ 186362 w 416013"/>
                <a:gd name="connsiteY430" fmla="*/ 738442 h 998435"/>
                <a:gd name="connsiteX431" fmla="*/ 189516 w 416013"/>
                <a:gd name="connsiteY431" fmla="*/ 734051 h 998435"/>
                <a:gd name="connsiteX432" fmla="*/ 190871 w 416013"/>
                <a:gd name="connsiteY432" fmla="*/ 732573 h 998435"/>
                <a:gd name="connsiteX433" fmla="*/ 191595 w 416013"/>
                <a:gd name="connsiteY433" fmla="*/ 732050 h 998435"/>
                <a:gd name="connsiteX434" fmla="*/ 196680 w 416013"/>
                <a:gd name="connsiteY434" fmla="*/ 725849 h 998435"/>
                <a:gd name="connsiteX435" fmla="*/ 199442 w 416013"/>
                <a:gd name="connsiteY435" fmla="*/ 722461 h 998435"/>
                <a:gd name="connsiteX436" fmla="*/ 201380 w 416013"/>
                <a:gd name="connsiteY436" fmla="*/ 720124 h 998435"/>
                <a:gd name="connsiteX437" fmla="*/ 203316 w 416013"/>
                <a:gd name="connsiteY437" fmla="*/ 717832 h 998435"/>
                <a:gd name="connsiteX438" fmla="*/ 204528 w 416013"/>
                <a:gd name="connsiteY438" fmla="*/ 716355 h 998435"/>
                <a:gd name="connsiteX439" fmla="*/ 205739 w 416013"/>
                <a:gd name="connsiteY439" fmla="*/ 714781 h 998435"/>
                <a:gd name="connsiteX440" fmla="*/ 208159 w 416013"/>
                <a:gd name="connsiteY440" fmla="*/ 712013 h 998435"/>
                <a:gd name="connsiteX441" fmla="*/ 210580 w 416013"/>
                <a:gd name="connsiteY441" fmla="*/ 709248 h 998435"/>
                <a:gd name="connsiteX442" fmla="*/ 212035 w 416013"/>
                <a:gd name="connsiteY442" fmla="*/ 707147 h 998435"/>
                <a:gd name="connsiteX443" fmla="*/ 213491 w 416013"/>
                <a:gd name="connsiteY443" fmla="*/ 705093 h 998435"/>
                <a:gd name="connsiteX444" fmla="*/ 214214 w 416013"/>
                <a:gd name="connsiteY444" fmla="*/ 704619 h 998435"/>
                <a:gd name="connsiteX445" fmla="*/ 214938 w 416013"/>
                <a:gd name="connsiteY445" fmla="*/ 704192 h 998435"/>
                <a:gd name="connsiteX446" fmla="*/ 216149 w 416013"/>
                <a:gd name="connsiteY446" fmla="*/ 702664 h 998435"/>
                <a:gd name="connsiteX447" fmla="*/ 217361 w 416013"/>
                <a:gd name="connsiteY447" fmla="*/ 700994 h 998435"/>
                <a:gd name="connsiteX448" fmla="*/ 218573 w 416013"/>
                <a:gd name="connsiteY448" fmla="*/ 699370 h 998435"/>
                <a:gd name="connsiteX449" fmla="*/ 219787 w 416013"/>
                <a:gd name="connsiteY449" fmla="*/ 697603 h 998435"/>
                <a:gd name="connsiteX450" fmla="*/ 220271 w 416013"/>
                <a:gd name="connsiteY450" fmla="*/ 696983 h 998435"/>
                <a:gd name="connsiteX451" fmla="*/ 220756 w 416013"/>
                <a:gd name="connsiteY451" fmla="*/ 696269 h 998435"/>
                <a:gd name="connsiteX452" fmla="*/ 221484 w 416013"/>
                <a:gd name="connsiteY452" fmla="*/ 695265 h 998435"/>
                <a:gd name="connsiteX453" fmla="*/ 222213 w 416013"/>
                <a:gd name="connsiteY453" fmla="*/ 694118 h 998435"/>
                <a:gd name="connsiteX454" fmla="*/ 222701 w 416013"/>
                <a:gd name="connsiteY454" fmla="*/ 692922 h 998435"/>
                <a:gd name="connsiteX455" fmla="*/ 223190 w 416013"/>
                <a:gd name="connsiteY455" fmla="*/ 691774 h 998435"/>
                <a:gd name="connsiteX456" fmla="*/ 223921 w 416013"/>
                <a:gd name="connsiteY456" fmla="*/ 690292 h 998435"/>
                <a:gd name="connsiteX457" fmla="*/ 224654 w 416013"/>
                <a:gd name="connsiteY457" fmla="*/ 688568 h 998435"/>
                <a:gd name="connsiteX458" fmla="*/ 225143 w 416013"/>
                <a:gd name="connsiteY458" fmla="*/ 687421 h 998435"/>
                <a:gd name="connsiteX459" fmla="*/ 225633 w 416013"/>
                <a:gd name="connsiteY459" fmla="*/ 686032 h 998435"/>
                <a:gd name="connsiteX460" fmla="*/ 226077 w 416013"/>
                <a:gd name="connsiteY460" fmla="*/ 684307 h 998435"/>
                <a:gd name="connsiteX461" fmla="*/ 228078 w 416013"/>
                <a:gd name="connsiteY461" fmla="*/ 680001 h 998435"/>
                <a:gd name="connsiteX462" fmla="*/ 228810 w 416013"/>
                <a:gd name="connsiteY462" fmla="*/ 678327 h 998435"/>
                <a:gd name="connsiteX463" fmla="*/ 229545 w 416013"/>
                <a:gd name="connsiteY463" fmla="*/ 676414 h 998435"/>
                <a:gd name="connsiteX464" fmla="*/ 229941 w 416013"/>
                <a:gd name="connsiteY464" fmla="*/ 674785 h 998435"/>
                <a:gd name="connsiteX465" fmla="*/ 230335 w 416013"/>
                <a:gd name="connsiteY465" fmla="*/ 673398 h 998435"/>
                <a:gd name="connsiteX466" fmla="*/ 231570 w 416013"/>
                <a:gd name="connsiteY466" fmla="*/ 668751 h 998435"/>
                <a:gd name="connsiteX467" fmla="*/ 232021 w 416013"/>
                <a:gd name="connsiteY467" fmla="*/ 666208 h 998435"/>
                <a:gd name="connsiteX468" fmla="*/ 232769 w 416013"/>
                <a:gd name="connsiteY468" fmla="*/ 662326 h 998435"/>
                <a:gd name="connsiteX469" fmla="*/ 233507 w 416013"/>
                <a:gd name="connsiteY469" fmla="*/ 660076 h 998435"/>
                <a:gd name="connsiteX470" fmla="*/ 233946 w 416013"/>
                <a:gd name="connsiteY470" fmla="*/ 658976 h 998435"/>
                <a:gd name="connsiteX471" fmla="*/ 234637 w 416013"/>
                <a:gd name="connsiteY471" fmla="*/ 656436 h 998435"/>
                <a:gd name="connsiteX472" fmla="*/ 235424 w 416013"/>
                <a:gd name="connsiteY472" fmla="*/ 653993 h 998435"/>
                <a:gd name="connsiteX473" fmla="*/ 235963 w 416013"/>
                <a:gd name="connsiteY473" fmla="*/ 652463 h 998435"/>
                <a:gd name="connsiteX474" fmla="*/ 236408 w 416013"/>
                <a:gd name="connsiteY474" fmla="*/ 650786 h 998435"/>
                <a:gd name="connsiteX475" fmla="*/ 237197 w 416013"/>
                <a:gd name="connsiteY475" fmla="*/ 647911 h 998435"/>
                <a:gd name="connsiteX476" fmla="*/ 237937 w 416013"/>
                <a:gd name="connsiteY476" fmla="*/ 645277 h 998435"/>
                <a:gd name="connsiteX477" fmla="*/ 239315 w 416013"/>
                <a:gd name="connsiteY477" fmla="*/ 640631 h 998435"/>
                <a:gd name="connsiteX478" fmla="*/ 240442 w 416013"/>
                <a:gd name="connsiteY478" fmla="*/ 637471 h 998435"/>
                <a:gd name="connsiteX479" fmla="*/ 241232 w 416013"/>
                <a:gd name="connsiteY479" fmla="*/ 634501 h 998435"/>
                <a:gd name="connsiteX480" fmla="*/ 241923 w 416013"/>
                <a:gd name="connsiteY480" fmla="*/ 632058 h 998435"/>
                <a:gd name="connsiteX481" fmla="*/ 242365 w 416013"/>
                <a:gd name="connsiteY481" fmla="*/ 630671 h 998435"/>
                <a:gd name="connsiteX482" fmla="*/ 242807 w 416013"/>
                <a:gd name="connsiteY482" fmla="*/ 629282 h 998435"/>
                <a:gd name="connsiteX483" fmla="*/ 243592 w 416013"/>
                <a:gd name="connsiteY483" fmla="*/ 627078 h 998435"/>
                <a:gd name="connsiteX484" fmla="*/ 244376 w 416013"/>
                <a:gd name="connsiteY484" fmla="*/ 624877 h 998435"/>
                <a:gd name="connsiteX485" fmla="*/ 244819 w 416013"/>
                <a:gd name="connsiteY485" fmla="*/ 623345 h 998435"/>
                <a:gd name="connsiteX486" fmla="*/ 245556 w 416013"/>
                <a:gd name="connsiteY486" fmla="*/ 621141 h 998435"/>
                <a:gd name="connsiteX487" fmla="*/ 246292 w 416013"/>
                <a:gd name="connsiteY487" fmla="*/ 618892 h 998435"/>
                <a:gd name="connsiteX488" fmla="*/ 246785 w 416013"/>
                <a:gd name="connsiteY488" fmla="*/ 617261 h 998435"/>
                <a:gd name="connsiteX489" fmla="*/ 247276 w 416013"/>
                <a:gd name="connsiteY489" fmla="*/ 615778 h 998435"/>
                <a:gd name="connsiteX490" fmla="*/ 248005 w 416013"/>
                <a:gd name="connsiteY490" fmla="*/ 614631 h 998435"/>
                <a:gd name="connsiteX491" fmla="*/ 248716 w 416013"/>
                <a:gd name="connsiteY491" fmla="*/ 615791 h 998435"/>
                <a:gd name="connsiteX492" fmla="*/ 249136 w 416013"/>
                <a:gd name="connsiteY492" fmla="*/ 617279 h 998435"/>
                <a:gd name="connsiteX493" fmla="*/ 250277 w 416013"/>
                <a:gd name="connsiteY493" fmla="*/ 618874 h 998435"/>
                <a:gd name="connsiteX494" fmla="*/ 252218 w 416013"/>
                <a:gd name="connsiteY494" fmla="*/ 622488 h 998435"/>
                <a:gd name="connsiteX495" fmla="*/ 253443 w 416013"/>
                <a:gd name="connsiteY495" fmla="*/ 625568 h 998435"/>
                <a:gd name="connsiteX496" fmla="*/ 254578 w 416013"/>
                <a:gd name="connsiteY496" fmla="*/ 627879 h 998435"/>
                <a:gd name="connsiteX497" fmla="*/ 256092 w 416013"/>
                <a:gd name="connsiteY497" fmla="*/ 630723 h 998435"/>
                <a:gd name="connsiteX498" fmla="*/ 256803 w 416013"/>
                <a:gd name="connsiteY498" fmla="*/ 631979 h 998435"/>
                <a:gd name="connsiteX499" fmla="*/ 257223 w 416013"/>
                <a:gd name="connsiteY499" fmla="*/ 633662 h 998435"/>
                <a:gd name="connsiteX500" fmla="*/ 257691 w 416013"/>
                <a:gd name="connsiteY500" fmla="*/ 635344 h 998435"/>
                <a:gd name="connsiteX501" fmla="*/ 258160 w 416013"/>
                <a:gd name="connsiteY501" fmla="*/ 636739 h 998435"/>
                <a:gd name="connsiteX502" fmla="*/ 259581 w 416013"/>
                <a:gd name="connsiteY502" fmla="*/ 639344 h 998435"/>
                <a:gd name="connsiteX503" fmla="*/ 263179 w 416013"/>
                <a:gd name="connsiteY503" fmla="*/ 645945 h 998435"/>
                <a:gd name="connsiteX504" fmla="*/ 263837 w 416013"/>
                <a:gd name="connsiteY504" fmla="*/ 647869 h 998435"/>
                <a:gd name="connsiteX505" fmla="*/ 264496 w 416013"/>
                <a:gd name="connsiteY505" fmla="*/ 649555 h 998435"/>
                <a:gd name="connsiteX506" fmla="*/ 265680 w 416013"/>
                <a:gd name="connsiteY506" fmla="*/ 651722 h 998435"/>
                <a:gd name="connsiteX507" fmla="*/ 266911 w 416013"/>
                <a:gd name="connsiteY507" fmla="*/ 653991 h 998435"/>
                <a:gd name="connsiteX508" fmla="*/ 267899 w 416013"/>
                <a:gd name="connsiteY508" fmla="*/ 656588 h 998435"/>
                <a:gd name="connsiteX509" fmla="*/ 269491 w 416013"/>
                <a:gd name="connsiteY509" fmla="*/ 662071 h 998435"/>
                <a:gd name="connsiteX510" fmla="*/ 270327 w 416013"/>
                <a:gd name="connsiteY510" fmla="*/ 665776 h 998435"/>
                <a:gd name="connsiteX511" fmla="*/ 270343 w 416013"/>
                <a:gd name="connsiteY511" fmla="*/ 670094 h 998435"/>
                <a:gd name="connsiteX512" fmla="*/ 270459 w 416013"/>
                <a:gd name="connsiteY512" fmla="*/ 693135 h 998435"/>
                <a:gd name="connsiteX513" fmla="*/ 270875 w 416013"/>
                <a:gd name="connsiteY513" fmla="*/ 701682 h 998435"/>
                <a:gd name="connsiteX514" fmla="*/ 271289 w 416013"/>
                <a:gd name="connsiteY514" fmla="*/ 710565 h 998435"/>
                <a:gd name="connsiteX515" fmla="*/ 271701 w 416013"/>
                <a:gd name="connsiteY515" fmla="*/ 719688 h 998435"/>
                <a:gd name="connsiteX516" fmla="*/ 272119 w 416013"/>
                <a:gd name="connsiteY516" fmla="*/ 728091 h 998435"/>
                <a:gd name="connsiteX517" fmla="*/ 272533 w 416013"/>
                <a:gd name="connsiteY517" fmla="*/ 736974 h 998435"/>
                <a:gd name="connsiteX518" fmla="*/ 272943 w 416013"/>
                <a:gd name="connsiteY518" fmla="*/ 746336 h 998435"/>
                <a:gd name="connsiteX519" fmla="*/ 273355 w 416013"/>
                <a:gd name="connsiteY519" fmla="*/ 755219 h 998435"/>
                <a:gd name="connsiteX520" fmla="*/ 273769 w 416013"/>
                <a:gd name="connsiteY520" fmla="*/ 764102 h 998435"/>
                <a:gd name="connsiteX521" fmla="*/ 274185 w 416013"/>
                <a:gd name="connsiteY521" fmla="*/ 772745 h 998435"/>
                <a:gd name="connsiteX522" fmla="*/ 274599 w 416013"/>
                <a:gd name="connsiteY522" fmla="*/ 781628 h 998435"/>
                <a:gd name="connsiteX523" fmla="*/ 275011 w 416013"/>
                <a:gd name="connsiteY523" fmla="*/ 790751 h 998435"/>
                <a:gd name="connsiteX524" fmla="*/ 275425 w 416013"/>
                <a:gd name="connsiteY524" fmla="*/ 799634 h 998435"/>
                <a:gd name="connsiteX525" fmla="*/ 275842 w 416013"/>
                <a:gd name="connsiteY525" fmla="*/ 808037 h 998435"/>
                <a:gd name="connsiteX526" fmla="*/ 279100 w 416013"/>
                <a:gd name="connsiteY526" fmla="*/ 821742 h 998435"/>
                <a:gd name="connsiteX527" fmla="*/ 281161 w 416013"/>
                <a:gd name="connsiteY527" fmla="*/ 822190 h 998435"/>
                <a:gd name="connsiteX528" fmla="*/ 282740 w 416013"/>
                <a:gd name="connsiteY528" fmla="*/ 822873 h 998435"/>
                <a:gd name="connsiteX529" fmla="*/ 287313 w 416013"/>
                <a:gd name="connsiteY529" fmla="*/ 853241 h 998435"/>
                <a:gd name="connsiteX530" fmla="*/ 287999 w 416013"/>
                <a:gd name="connsiteY530" fmla="*/ 857806 h 998435"/>
                <a:gd name="connsiteX531" fmla="*/ 288189 w 416013"/>
                <a:gd name="connsiteY531" fmla="*/ 864480 h 998435"/>
                <a:gd name="connsiteX532" fmla="*/ 286885 w 416013"/>
                <a:gd name="connsiteY532" fmla="*/ 872102 h 998435"/>
                <a:gd name="connsiteX533" fmla="*/ 284661 w 416013"/>
                <a:gd name="connsiteY533" fmla="*/ 874293 h 998435"/>
                <a:gd name="connsiteX534" fmla="*/ 278564 w 416013"/>
                <a:gd name="connsiteY534" fmla="*/ 887208 h 998435"/>
                <a:gd name="connsiteX535" fmla="*/ 277098 w 416013"/>
                <a:gd name="connsiteY535" fmla="*/ 890748 h 998435"/>
                <a:gd name="connsiteX536" fmla="*/ 271893 w 416013"/>
                <a:gd name="connsiteY536" fmla="*/ 906404 h 998435"/>
                <a:gd name="connsiteX537" fmla="*/ 270910 w 416013"/>
                <a:gd name="connsiteY537" fmla="*/ 909517 h 998435"/>
                <a:gd name="connsiteX538" fmla="*/ 270120 w 416013"/>
                <a:gd name="connsiteY538" fmla="*/ 918919 h 998435"/>
                <a:gd name="connsiteX539" fmla="*/ 269771 w 416013"/>
                <a:gd name="connsiteY539" fmla="*/ 927075 h 998435"/>
                <a:gd name="connsiteX540" fmla="*/ 271097 w 416013"/>
                <a:gd name="connsiteY540" fmla="*/ 929487 h 998435"/>
                <a:gd name="connsiteX541" fmla="*/ 272946 w 416013"/>
                <a:gd name="connsiteY541" fmla="*/ 932574 h 998435"/>
                <a:gd name="connsiteX542" fmla="*/ 274177 w 416013"/>
                <a:gd name="connsiteY542" fmla="*/ 934741 h 998435"/>
                <a:gd name="connsiteX543" fmla="*/ 276503 w 416013"/>
                <a:gd name="connsiteY543" fmla="*/ 938310 h 998435"/>
                <a:gd name="connsiteX544" fmla="*/ 282036 w 416013"/>
                <a:gd name="connsiteY544" fmla="*/ 949441 h 998435"/>
                <a:gd name="connsiteX545" fmla="*/ 283679 w 416013"/>
                <a:gd name="connsiteY545" fmla="*/ 954348 h 998435"/>
                <a:gd name="connsiteX546" fmla="*/ 283931 w 416013"/>
                <a:gd name="connsiteY546" fmla="*/ 959149 h 998435"/>
                <a:gd name="connsiteX547" fmla="*/ 289116 w 416013"/>
                <a:gd name="connsiteY547" fmla="*/ 965524 h 998435"/>
                <a:gd name="connsiteX548" fmla="*/ 290755 w 416013"/>
                <a:gd name="connsiteY548" fmla="*/ 964626 h 998435"/>
                <a:gd name="connsiteX549" fmla="*/ 290795 w 416013"/>
                <a:gd name="connsiteY549" fmla="*/ 959249 h 998435"/>
                <a:gd name="connsiteX550" fmla="*/ 291322 w 416013"/>
                <a:gd name="connsiteY550" fmla="*/ 952963 h 998435"/>
                <a:gd name="connsiteX551" fmla="*/ 292542 w 416013"/>
                <a:gd name="connsiteY551" fmla="*/ 950236 h 998435"/>
                <a:gd name="connsiteX552" fmla="*/ 293809 w 416013"/>
                <a:gd name="connsiteY552" fmla="*/ 947606 h 998435"/>
                <a:gd name="connsiteX553" fmla="*/ 294977 w 416013"/>
                <a:gd name="connsiteY553" fmla="*/ 945409 h 998435"/>
                <a:gd name="connsiteX554" fmla="*/ 297642 w 416013"/>
                <a:gd name="connsiteY554" fmla="*/ 942115 h 998435"/>
                <a:gd name="connsiteX555" fmla="*/ 299581 w 416013"/>
                <a:gd name="connsiteY555" fmla="*/ 939682 h 998435"/>
                <a:gd name="connsiteX556" fmla="*/ 309013 w 416013"/>
                <a:gd name="connsiteY556" fmla="*/ 942825 h 998435"/>
                <a:gd name="connsiteX557" fmla="*/ 310780 w 416013"/>
                <a:gd name="connsiteY557" fmla="*/ 943990 h 998435"/>
                <a:gd name="connsiteX558" fmla="*/ 312982 w 416013"/>
                <a:gd name="connsiteY558" fmla="*/ 944870 h 998435"/>
                <a:gd name="connsiteX559" fmla="*/ 314609 w 416013"/>
                <a:gd name="connsiteY559" fmla="*/ 945555 h 998435"/>
                <a:gd name="connsiteX560" fmla="*/ 317381 w 416013"/>
                <a:gd name="connsiteY560" fmla="*/ 947062 h 998435"/>
                <a:gd name="connsiteX561" fmla="*/ 319004 w 416013"/>
                <a:gd name="connsiteY561" fmla="*/ 948276 h 998435"/>
                <a:gd name="connsiteX562" fmla="*/ 320389 w 416013"/>
                <a:gd name="connsiteY562" fmla="*/ 949245 h 998435"/>
                <a:gd name="connsiteX563" fmla="*/ 321870 w 416013"/>
                <a:gd name="connsiteY563" fmla="*/ 950217 h 998435"/>
                <a:gd name="connsiteX564" fmla="*/ 323588 w 416013"/>
                <a:gd name="connsiteY564" fmla="*/ 951524 h 998435"/>
                <a:gd name="connsiteX565" fmla="*/ 325877 w 416013"/>
                <a:gd name="connsiteY565" fmla="*/ 953511 h 998435"/>
                <a:gd name="connsiteX566" fmla="*/ 329450 w 416013"/>
                <a:gd name="connsiteY566" fmla="*/ 957090 h 998435"/>
                <a:gd name="connsiteX567" fmla="*/ 336309 w 416013"/>
                <a:gd name="connsiteY567" fmla="*/ 964243 h 998435"/>
                <a:gd name="connsiteX568" fmla="*/ 337307 w 416013"/>
                <a:gd name="connsiteY568" fmla="*/ 965595 h 998435"/>
                <a:gd name="connsiteX569" fmla="*/ 340973 w 416013"/>
                <a:gd name="connsiteY569" fmla="*/ 969559 h 998435"/>
                <a:gd name="connsiteX570" fmla="*/ 341591 w 416013"/>
                <a:gd name="connsiteY570" fmla="*/ 970282 h 998435"/>
                <a:gd name="connsiteX571" fmla="*/ 343165 w 416013"/>
                <a:gd name="connsiteY571" fmla="*/ 971640 h 998435"/>
                <a:gd name="connsiteX572" fmla="*/ 345410 w 416013"/>
                <a:gd name="connsiteY572" fmla="*/ 973143 h 998435"/>
                <a:gd name="connsiteX573" fmla="*/ 347081 w 416013"/>
                <a:gd name="connsiteY573" fmla="*/ 974451 h 998435"/>
                <a:gd name="connsiteX574" fmla="*/ 350186 w 416013"/>
                <a:gd name="connsiteY574" fmla="*/ 976394 h 998435"/>
                <a:gd name="connsiteX575" fmla="*/ 354443 w 416013"/>
                <a:gd name="connsiteY575" fmla="*/ 978299 h 998435"/>
                <a:gd name="connsiteX576" fmla="*/ 354968 w 416013"/>
                <a:gd name="connsiteY576" fmla="*/ 978781 h 998435"/>
                <a:gd name="connsiteX577" fmla="*/ 366675 w 416013"/>
                <a:gd name="connsiteY577" fmla="*/ 979349 h 998435"/>
                <a:gd name="connsiteX578" fmla="*/ 378726 w 416013"/>
                <a:gd name="connsiteY578" fmla="*/ 978960 h 998435"/>
                <a:gd name="connsiteX579" fmla="*/ 384633 w 416013"/>
                <a:gd name="connsiteY579" fmla="*/ 978524 h 998435"/>
                <a:gd name="connsiteX580" fmla="*/ 400828 w 416013"/>
                <a:gd name="connsiteY580" fmla="*/ 976005 h 998435"/>
                <a:gd name="connsiteX581" fmla="*/ 412610 w 416013"/>
                <a:gd name="connsiteY581" fmla="*/ 972923 h 998435"/>
                <a:gd name="connsiteX582" fmla="*/ 416013 w 416013"/>
                <a:gd name="connsiteY582" fmla="*/ 967239 h 998435"/>
                <a:gd name="connsiteX583" fmla="*/ 411913 w 416013"/>
                <a:gd name="connsiteY583" fmla="*/ 963608 h 998435"/>
                <a:gd name="connsiteX584" fmla="*/ 406933 w 416013"/>
                <a:gd name="connsiteY584" fmla="*/ 961844 h 998435"/>
                <a:gd name="connsiteX585" fmla="*/ 405499 w 416013"/>
                <a:gd name="connsiteY585" fmla="*/ 961113 h 998435"/>
                <a:gd name="connsiteX586" fmla="*/ 402534 w 416013"/>
                <a:gd name="connsiteY586" fmla="*/ 959649 h 998435"/>
                <a:gd name="connsiteX587" fmla="*/ 399087 w 416013"/>
                <a:gd name="connsiteY587" fmla="*/ 958473 h 998435"/>
                <a:gd name="connsiteX588" fmla="*/ 397603 w 416013"/>
                <a:gd name="connsiteY588" fmla="*/ 957981 h 998435"/>
                <a:gd name="connsiteX589" fmla="*/ 395975 w 416013"/>
                <a:gd name="connsiteY589" fmla="*/ 957489 h 998435"/>
                <a:gd name="connsiteX590" fmla="*/ 394012 w 416013"/>
                <a:gd name="connsiteY590" fmla="*/ 956756 h 998435"/>
                <a:gd name="connsiteX591" fmla="*/ 391570 w 416013"/>
                <a:gd name="connsiteY591" fmla="*/ 956015 h 998435"/>
                <a:gd name="connsiteX592" fmla="*/ 389461 w 416013"/>
                <a:gd name="connsiteY592" fmla="*/ 955521 h 998435"/>
                <a:gd name="connsiteX593" fmla="*/ 387113 w 416013"/>
                <a:gd name="connsiteY593" fmla="*/ 955023 h 998435"/>
                <a:gd name="connsiteX594" fmla="*/ 384431 w 416013"/>
                <a:gd name="connsiteY594" fmla="*/ 954283 h 998435"/>
                <a:gd name="connsiteX595" fmla="*/ 381988 w 416013"/>
                <a:gd name="connsiteY595" fmla="*/ 953546 h 998435"/>
                <a:gd name="connsiteX596" fmla="*/ 379879 w 416013"/>
                <a:gd name="connsiteY596" fmla="*/ 953048 h 998435"/>
                <a:gd name="connsiteX597" fmla="*/ 378011 w 416013"/>
                <a:gd name="connsiteY597" fmla="*/ 952554 h 998435"/>
                <a:gd name="connsiteX598" fmla="*/ 375809 w 416013"/>
                <a:gd name="connsiteY598" fmla="*/ 951820 h 998435"/>
                <a:gd name="connsiteX599" fmla="*/ 374662 w 416013"/>
                <a:gd name="connsiteY599" fmla="*/ 951091 h 998435"/>
                <a:gd name="connsiteX600" fmla="*/ 363896 w 416013"/>
                <a:gd name="connsiteY600" fmla="*/ 940163 h 998435"/>
                <a:gd name="connsiteX601" fmla="*/ 361337 w 416013"/>
                <a:gd name="connsiteY601" fmla="*/ 935678 h 998435"/>
                <a:gd name="connsiteX602" fmla="*/ 360345 w 416013"/>
                <a:gd name="connsiteY602" fmla="*/ 933560 h 998435"/>
                <a:gd name="connsiteX603" fmla="*/ 359634 w 416013"/>
                <a:gd name="connsiteY603" fmla="*/ 932257 h 998435"/>
                <a:gd name="connsiteX604" fmla="*/ 358969 w 416013"/>
                <a:gd name="connsiteY604" fmla="*/ 931389 h 998435"/>
                <a:gd name="connsiteX605" fmla="*/ 356836 w 416013"/>
                <a:gd name="connsiteY605" fmla="*/ 927772 h 998435"/>
                <a:gd name="connsiteX606" fmla="*/ 356317 w 416013"/>
                <a:gd name="connsiteY606" fmla="*/ 926569 h 998435"/>
                <a:gd name="connsiteX607" fmla="*/ 355133 w 416013"/>
                <a:gd name="connsiteY607" fmla="*/ 924448 h 998435"/>
                <a:gd name="connsiteX608" fmla="*/ 353949 w 416013"/>
                <a:gd name="connsiteY608" fmla="*/ 922280 h 998435"/>
                <a:gd name="connsiteX609" fmla="*/ 353144 w 416013"/>
                <a:gd name="connsiteY609" fmla="*/ 920881 h 998435"/>
                <a:gd name="connsiteX610" fmla="*/ 352239 w 416013"/>
                <a:gd name="connsiteY610" fmla="*/ 919866 h 998435"/>
                <a:gd name="connsiteX611" fmla="*/ 351106 w 416013"/>
                <a:gd name="connsiteY611" fmla="*/ 917315 h 998435"/>
                <a:gd name="connsiteX612" fmla="*/ 350396 w 416013"/>
                <a:gd name="connsiteY612" fmla="*/ 915916 h 998435"/>
                <a:gd name="connsiteX613" fmla="*/ 348927 w 416013"/>
                <a:gd name="connsiteY613" fmla="*/ 913458 h 998435"/>
                <a:gd name="connsiteX614" fmla="*/ 347787 w 416013"/>
                <a:gd name="connsiteY614" fmla="*/ 911770 h 998435"/>
                <a:gd name="connsiteX615" fmla="*/ 344949 w 416013"/>
                <a:gd name="connsiteY615" fmla="*/ 906229 h 998435"/>
                <a:gd name="connsiteX616" fmla="*/ 341834 w 416013"/>
                <a:gd name="connsiteY616" fmla="*/ 899101 h 998435"/>
                <a:gd name="connsiteX617" fmla="*/ 341131 w 416013"/>
                <a:gd name="connsiteY617" fmla="*/ 896793 h 998435"/>
                <a:gd name="connsiteX618" fmla="*/ 340714 w 416013"/>
                <a:gd name="connsiteY618" fmla="*/ 894918 h 998435"/>
                <a:gd name="connsiteX619" fmla="*/ 340248 w 416013"/>
                <a:gd name="connsiteY619" fmla="*/ 892995 h 998435"/>
                <a:gd name="connsiteX620" fmla="*/ 339776 w 416013"/>
                <a:gd name="connsiteY620" fmla="*/ 891887 h 998435"/>
                <a:gd name="connsiteX621" fmla="*/ 339072 w 416013"/>
                <a:gd name="connsiteY621" fmla="*/ 889674 h 998435"/>
                <a:gd name="connsiteX622" fmla="*/ 338371 w 416013"/>
                <a:gd name="connsiteY622" fmla="*/ 887269 h 998435"/>
                <a:gd name="connsiteX623" fmla="*/ 338046 w 416013"/>
                <a:gd name="connsiteY623" fmla="*/ 885826 h 998435"/>
                <a:gd name="connsiteX624" fmla="*/ 337607 w 416013"/>
                <a:gd name="connsiteY624" fmla="*/ 873871 h 998435"/>
                <a:gd name="connsiteX625" fmla="*/ 337440 w 416013"/>
                <a:gd name="connsiteY625" fmla="*/ 870367 h 998435"/>
                <a:gd name="connsiteX626" fmla="*/ 337068 w 416013"/>
                <a:gd name="connsiteY626" fmla="*/ 868924 h 998435"/>
                <a:gd name="connsiteX627" fmla="*/ 336692 w 416013"/>
                <a:gd name="connsiteY627" fmla="*/ 867768 h 998435"/>
                <a:gd name="connsiteX628" fmla="*/ 334524 w 416013"/>
                <a:gd name="connsiteY628" fmla="*/ 855992 h 998435"/>
                <a:gd name="connsiteX629" fmla="*/ 333235 w 416013"/>
                <a:gd name="connsiteY629" fmla="*/ 835581 h 998435"/>
                <a:gd name="connsiteX630" fmla="*/ 332759 w 416013"/>
                <a:gd name="connsiteY630" fmla="*/ 828617 h 998435"/>
                <a:gd name="connsiteX631" fmla="*/ 332503 w 416013"/>
                <a:gd name="connsiteY631" fmla="*/ 824295 h 998435"/>
                <a:gd name="connsiteX632" fmla="*/ 334380 w 416013"/>
                <a:gd name="connsiteY632" fmla="*/ 823637 h 998435"/>
                <a:gd name="connsiteX633" fmla="*/ 337468 w 416013"/>
                <a:gd name="connsiteY633" fmla="*/ 815170 h 998435"/>
                <a:gd name="connsiteX634" fmla="*/ 337136 w 416013"/>
                <a:gd name="connsiteY634" fmla="*/ 808253 h 998435"/>
                <a:gd name="connsiteX635" fmla="*/ 336500 w 416013"/>
                <a:gd name="connsiteY635" fmla="*/ 790394 h 998435"/>
                <a:gd name="connsiteX636" fmla="*/ 335916 w 416013"/>
                <a:gd name="connsiteY636" fmla="*/ 772245 h 998435"/>
                <a:gd name="connsiteX637" fmla="*/ 335270 w 416013"/>
                <a:gd name="connsiteY637" fmla="*/ 768641 h 998435"/>
                <a:gd name="connsiteX638" fmla="*/ 334567 w 416013"/>
                <a:gd name="connsiteY638" fmla="*/ 759995 h 998435"/>
                <a:gd name="connsiteX639" fmla="*/ 336453 w 416013"/>
                <a:gd name="connsiteY639" fmla="*/ 693771 h 998435"/>
                <a:gd name="connsiteX640" fmla="*/ 338406 w 416013"/>
                <a:gd name="connsiteY640" fmla="*/ 670073 h 998435"/>
                <a:gd name="connsiteX641" fmla="*/ 339091 w 416013"/>
                <a:gd name="connsiteY641" fmla="*/ 655438 h 998435"/>
                <a:gd name="connsiteX642" fmla="*/ 339101 w 416013"/>
                <a:gd name="connsiteY642" fmla="*/ 634750 h 998435"/>
                <a:gd name="connsiteX643" fmla="*/ 338071 w 416013"/>
                <a:gd name="connsiteY643" fmla="*/ 631288 h 998435"/>
                <a:gd name="connsiteX644" fmla="*/ 337419 w 416013"/>
                <a:gd name="connsiteY644" fmla="*/ 628547 h 998435"/>
                <a:gd name="connsiteX645" fmla="*/ 337092 w 416013"/>
                <a:gd name="connsiteY645" fmla="*/ 627295 h 998435"/>
                <a:gd name="connsiteX646" fmla="*/ 335215 w 416013"/>
                <a:gd name="connsiteY646" fmla="*/ 621618 h 998435"/>
                <a:gd name="connsiteX647" fmla="*/ 334565 w 416013"/>
                <a:gd name="connsiteY647" fmla="*/ 618637 h 998435"/>
                <a:gd name="connsiteX648" fmla="*/ 334142 w 416013"/>
                <a:gd name="connsiteY648" fmla="*/ 617481 h 998435"/>
                <a:gd name="connsiteX649" fmla="*/ 333440 w 416013"/>
                <a:gd name="connsiteY649" fmla="*/ 614980 h 998435"/>
                <a:gd name="connsiteX650" fmla="*/ 332739 w 416013"/>
                <a:gd name="connsiteY650" fmla="*/ 612528 h 998435"/>
                <a:gd name="connsiteX651" fmla="*/ 331799 w 416013"/>
                <a:gd name="connsiteY651" fmla="*/ 609736 h 998435"/>
                <a:gd name="connsiteX652" fmla="*/ 331096 w 416013"/>
                <a:gd name="connsiteY652" fmla="*/ 607571 h 998435"/>
                <a:gd name="connsiteX653" fmla="*/ 330861 w 416013"/>
                <a:gd name="connsiteY653" fmla="*/ 606848 h 998435"/>
                <a:gd name="connsiteX654" fmla="*/ 330389 w 416013"/>
                <a:gd name="connsiteY654" fmla="*/ 605692 h 998435"/>
                <a:gd name="connsiteX655" fmla="*/ 329687 w 416013"/>
                <a:gd name="connsiteY655" fmla="*/ 603434 h 998435"/>
                <a:gd name="connsiteX656" fmla="*/ 328986 w 416013"/>
                <a:gd name="connsiteY656" fmla="*/ 600980 h 998435"/>
                <a:gd name="connsiteX657" fmla="*/ 328515 w 416013"/>
                <a:gd name="connsiteY657" fmla="*/ 599633 h 998435"/>
                <a:gd name="connsiteX658" fmla="*/ 328049 w 416013"/>
                <a:gd name="connsiteY658" fmla="*/ 597758 h 998435"/>
                <a:gd name="connsiteX659" fmla="*/ 327346 w 416013"/>
                <a:gd name="connsiteY659" fmla="*/ 595546 h 998435"/>
                <a:gd name="connsiteX660" fmla="*/ 326644 w 416013"/>
                <a:gd name="connsiteY660" fmla="*/ 593091 h 998435"/>
                <a:gd name="connsiteX661" fmla="*/ 326179 w 416013"/>
                <a:gd name="connsiteY661" fmla="*/ 590976 h 998435"/>
                <a:gd name="connsiteX662" fmla="*/ 325712 w 416013"/>
                <a:gd name="connsiteY662" fmla="*/ 589340 h 998435"/>
                <a:gd name="connsiteX663" fmla="*/ 325007 w 416013"/>
                <a:gd name="connsiteY663" fmla="*/ 587368 h 998435"/>
                <a:gd name="connsiteX664" fmla="*/ 324303 w 416013"/>
                <a:gd name="connsiteY664" fmla="*/ 585153 h 998435"/>
                <a:gd name="connsiteX665" fmla="*/ 323838 w 416013"/>
                <a:gd name="connsiteY665" fmla="*/ 583277 h 998435"/>
                <a:gd name="connsiteX666" fmla="*/ 323373 w 416013"/>
                <a:gd name="connsiteY666" fmla="*/ 581162 h 998435"/>
                <a:gd name="connsiteX667" fmla="*/ 322672 w 416013"/>
                <a:gd name="connsiteY667" fmla="*/ 578710 h 998435"/>
                <a:gd name="connsiteX668" fmla="*/ 321963 w 416013"/>
                <a:gd name="connsiteY668" fmla="*/ 577215 h 998435"/>
                <a:gd name="connsiteX669" fmla="*/ 321539 w 416013"/>
                <a:gd name="connsiteY669" fmla="*/ 576059 h 998435"/>
                <a:gd name="connsiteX670" fmla="*/ 320741 w 416013"/>
                <a:gd name="connsiteY670" fmla="*/ 573655 h 998435"/>
                <a:gd name="connsiteX671" fmla="*/ 320037 w 416013"/>
                <a:gd name="connsiteY671" fmla="*/ 571490 h 998435"/>
                <a:gd name="connsiteX672" fmla="*/ 319623 w 416013"/>
                <a:gd name="connsiteY672" fmla="*/ 569134 h 998435"/>
                <a:gd name="connsiteX673" fmla="*/ 319162 w 416013"/>
                <a:gd name="connsiteY673" fmla="*/ 566442 h 998435"/>
                <a:gd name="connsiteX674" fmla="*/ 318692 w 416013"/>
                <a:gd name="connsiteY674" fmla="*/ 565144 h 998435"/>
                <a:gd name="connsiteX675" fmla="*/ 318039 w 416013"/>
                <a:gd name="connsiteY675" fmla="*/ 562692 h 998435"/>
                <a:gd name="connsiteX676" fmla="*/ 317016 w 416013"/>
                <a:gd name="connsiteY676" fmla="*/ 558267 h 998435"/>
                <a:gd name="connsiteX677" fmla="*/ 316607 w 416013"/>
                <a:gd name="connsiteY677" fmla="*/ 555145 h 998435"/>
                <a:gd name="connsiteX678" fmla="*/ 315428 w 416013"/>
                <a:gd name="connsiteY678" fmla="*/ 552255 h 998435"/>
                <a:gd name="connsiteX679" fmla="*/ 314734 w 416013"/>
                <a:gd name="connsiteY679" fmla="*/ 548890 h 998435"/>
                <a:gd name="connsiteX680" fmla="*/ 313516 w 416013"/>
                <a:gd name="connsiteY680" fmla="*/ 544753 h 998435"/>
                <a:gd name="connsiteX681" fmla="*/ 312350 w 416013"/>
                <a:gd name="connsiteY681" fmla="*/ 540279 h 998435"/>
                <a:gd name="connsiteX682" fmla="*/ 311654 w 416013"/>
                <a:gd name="connsiteY682" fmla="*/ 537058 h 998435"/>
                <a:gd name="connsiteX683" fmla="*/ 311232 w 416013"/>
                <a:gd name="connsiteY683" fmla="*/ 535712 h 998435"/>
                <a:gd name="connsiteX684" fmla="*/ 310530 w 416013"/>
                <a:gd name="connsiteY684" fmla="*/ 533211 h 998435"/>
                <a:gd name="connsiteX685" fmla="*/ 309829 w 416013"/>
                <a:gd name="connsiteY685" fmla="*/ 530809 h 998435"/>
                <a:gd name="connsiteX686" fmla="*/ 309127 w 416013"/>
                <a:gd name="connsiteY686" fmla="*/ 528403 h 998435"/>
                <a:gd name="connsiteX687" fmla="*/ 308428 w 416013"/>
                <a:gd name="connsiteY687" fmla="*/ 525468 h 998435"/>
                <a:gd name="connsiteX688" fmla="*/ 307963 w 416013"/>
                <a:gd name="connsiteY688" fmla="*/ 523640 h 998435"/>
                <a:gd name="connsiteX689" fmla="*/ 307495 w 416013"/>
                <a:gd name="connsiteY689" fmla="*/ 522004 h 998435"/>
                <a:gd name="connsiteX690" fmla="*/ 306932 w 416013"/>
                <a:gd name="connsiteY690" fmla="*/ 520129 h 998435"/>
                <a:gd name="connsiteX691" fmla="*/ 306235 w 416013"/>
                <a:gd name="connsiteY691" fmla="*/ 517101 h 998435"/>
                <a:gd name="connsiteX692" fmla="*/ 304445 w 416013"/>
                <a:gd name="connsiteY692" fmla="*/ 512527 h 998435"/>
                <a:gd name="connsiteX693" fmla="*/ 302784 w 416013"/>
                <a:gd name="connsiteY693" fmla="*/ 510020 h 998435"/>
                <a:gd name="connsiteX694" fmla="*/ 302071 w 416013"/>
                <a:gd name="connsiteY694" fmla="*/ 508958 h 998435"/>
                <a:gd name="connsiteX695" fmla="*/ 301366 w 416013"/>
                <a:gd name="connsiteY695" fmla="*/ 506983 h 998435"/>
                <a:gd name="connsiteX696" fmla="*/ 300898 w 416013"/>
                <a:gd name="connsiteY696" fmla="*/ 505347 h 998435"/>
                <a:gd name="connsiteX697" fmla="*/ 300427 w 416013"/>
                <a:gd name="connsiteY697" fmla="*/ 504242 h 998435"/>
                <a:gd name="connsiteX698" fmla="*/ 299724 w 416013"/>
                <a:gd name="connsiteY698" fmla="*/ 502027 h 998435"/>
                <a:gd name="connsiteX699" fmla="*/ 299022 w 416013"/>
                <a:gd name="connsiteY699" fmla="*/ 499526 h 998435"/>
                <a:gd name="connsiteX700" fmla="*/ 298552 w 416013"/>
                <a:gd name="connsiteY700" fmla="*/ 498133 h 998435"/>
                <a:gd name="connsiteX701" fmla="*/ 298084 w 416013"/>
                <a:gd name="connsiteY701" fmla="*/ 496640 h 998435"/>
                <a:gd name="connsiteX702" fmla="*/ 297374 w 416013"/>
                <a:gd name="connsiteY702" fmla="*/ 495194 h 998435"/>
                <a:gd name="connsiteX703" fmla="*/ 296667 w 416013"/>
                <a:gd name="connsiteY703" fmla="*/ 493510 h 998435"/>
                <a:gd name="connsiteX704" fmla="*/ 296203 w 416013"/>
                <a:gd name="connsiteY704" fmla="*/ 491250 h 998435"/>
                <a:gd name="connsiteX705" fmla="*/ 293895 w 416013"/>
                <a:gd name="connsiteY705" fmla="*/ 485425 h 998435"/>
                <a:gd name="connsiteX706" fmla="*/ 292713 w 416013"/>
                <a:gd name="connsiteY706" fmla="*/ 483015 h 998435"/>
                <a:gd name="connsiteX707" fmla="*/ 291821 w 416013"/>
                <a:gd name="connsiteY707" fmla="*/ 480370 h 998435"/>
                <a:gd name="connsiteX708" fmla="*/ 290499 w 416013"/>
                <a:gd name="connsiteY708" fmla="*/ 477382 h 998435"/>
                <a:gd name="connsiteX709" fmla="*/ 289239 w 416013"/>
                <a:gd name="connsiteY709" fmla="*/ 472525 h 998435"/>
                <a:gd name="connsiteX710" fmla="*/ 287929 w 416013"/>
                <a:gd name="connsiteY710" fmla="*/ 467908 h 998435"/>
                <a:gd name="connsiteX711" fmla="*/ 286789 w 416013"/>
                <a:gd name="connsiteY711" fmla="*/ 466410 h 998435"/>
                <a:gd name="connsiteX712" fmla="*/ 285602 w 416013"/>
                <a:gd name="connsiteY712" fmla="*/ 464675 h 998435"/>
                <a:gd name="connsiteX713" fmla="*/ 284415 w 416013"/>
                <a:gd name="connsiteY713" fmla="*/ 462891 h 998435"/>
                <a:gd name="connsiteX714" fmla="*/ 283747 w 416013"/>
                <a:gd name="connsiteY714" fmla="*/ 462262 h 998435"/>
                <a:gd name="connsiteX715" fmla="*/ 281564 w 416013"/>
                <a:gd name="connsiteY715" fmla="*/ 459125 h 998435"/>
                <a:gd name="connsiteX716" fmla="*/ 282056 w 416013"/>
                <a:gd name="connsiteY716" fmla="*/ 457448 h 998435"/>
                <a:gd name="connsiteX717" fmla="*/ 282548 w 416013"/>
                <a:gd name="connsiteY717" fmla="*/ 455771 h 998435"/>
                <a:gd name="connsiteX718" fmla="*/ 283037 w 416013"/>
                <a:gd name="connsiteY718" fmla="*/ 454625 h 998435"/>
                <a:gd name="connsiteX719" fmla="*/ 281383 w 416013"/>
                <a:gd name="connsiteY719" fmla="*/ 451204 h 998435"/>
                <a:gd name="connsiteX720" fmla="*/ 280239 w 416013"/>
                <a:gd name="connsiteY720" fmla="*/ 443708 h 998435"/>
                <a:gd name="connsiteX721" fmla="*/ 281107 w 416013"/>
                <a:gd name="connsiteY721" fmla="*/ 430082 h 998435"/>
                <a:gd name="connsiteX722" fmla="*/ 283436 w 416013"/>
                <a:gd name="connsiteY722" fmla="*/ 413973 h 998435"/>
                <a:gd name="connsiteX723" fmla="*/ 286055 w 416013"/>
                <a:gd name="connsiteY723" fmla="*/ 410248 h 998435"/>
                <a:gd name="connsiteX724" fmla="*/ 286784 w 416013"/>
                <a:gd name="connsiteY724" fmla="*/ 409004 h 998435"/>
                <a:gd name="connsiteX725" fmla="*/ 287274 w 416013"/>
                <a:gd name="connsiteY725" fmla="*/ 401230 h 998435"/>
                <a:gd name="connsiteX726" fmla="*/ 288251 w 416013"/>
                <a:gd name="connsiteY726" fmla="*/ 392503 h 998435"/>
                <a:gd name="connsiteX727" fmla="*/ 290053 w 416013"/>
                <a:gd name="connsiteY727" fmla="*/ 382632 h 998435"/>
                <a:gd name="connsiteX728" fmla="*/ 290259 w 416013"/>
                <a:gd name="connsiteY728" fmla="*/ 355031 h 998435"/>
                <a:gd name="connsiteX729" fmla="*/ 289815 w 416013"/>
                <a:gd name="connsiteY729" fmla="*/ 343749 h 998435"/>
                <a:gd name="connsiteX730" fmla="*/ 288945 w 416013"/>
                <a:gd name="connsiteY730" fmla="*/ 331742 h 998435"/>
                <a:gd name="connsiteX731" fmla="*/ 288039 w 416013"/>
                <a:gd name="connsiteY731" fmla="*/ 324296 h 998435"/>
                <a:gd name="connsiteX732" fmla="*/ 286750 w 416013"/>
                <a:gd name="connsiteY732" fmla="*/ 310608 h 998435"/>
                <a:gd name="connsiteX733" fmla="*/ 286073 w 416013"/>
                <a:gd name="connsiteY733" fmla="*/ 304841 h 998435"/>
                <a:gd name="connsiteX734" fmla="*/ 284704 w 416013"/>
                <a:gd name="connsiteY734" fmla="*/ 295326 h 998435"/>
                <a:gd name="connsiteX735" fmla="*/ 283976 w 416013"/>
                <a:gd name="connsiteY735" fmla="*/ 289992 h 998435"/>
                <a:gd name="connsiteX736" fmla="*/ 282814 w 416013"/>
                <a:gd name="connsiteY736" fmla="*/ 278561 h 998435"/>
                <a:gd name="connsiteX737" fmla="*/ 282868 w 416013"/>
                <a:gd name="connsiteY737" fmla="*/ 277745 h 998435"/>
                <a:gd name="connsiteX738" fmla="*/ 289630 w 416013"/>
                <a:gd name="connsiteY738" fmla="*/ 278467 h 998435"/>
                <a:gd name="connsiteX739" fmla="*/ 293699 w 416013"/>
                <a:gd name="connsiteY739" fmla="*/ 279842 h 998435"/>
                <a:gd name="connsiteX740" fmla="*/ 314818 w 416013"/>
                <a:gd name="connsiteY740" fmla="*/ 280047 h 998435"/>
                <a:gd name="connsiteX741" fmla="*/ 317945 w 416013"/>
                <a:gd name="connsiteY741" fmla="*/ 279065 h 998435"/>
                <a:gd name="connsiteX742" fmla="*/ 321216 w 416013"/>
                <a:gd name="connsiteY742" fmla="*/ 278031 h 998435"/>
                <a:gd name="connsiteX743" fmla="*/ 323818 w 416013"/>
                <a:gd name="connsiteY743" fmla="*/ 276803 h 998435"/>
                <a:gd name="connsiteX744" fmla="*/ 325649 w 416013"/>
                <a:gd name="connsiteY744" fmla="*/ 275858 h 998435"/>
                <a:gd name="connsiteX745" fmla="*/ 329032 w 416013"/>
                <a:gd name="connsiteY745" fmla="*/ 272618 h 998435"/>
                <a:gd name="connsiteX746" fmla="*/ 329516 w 416013"/>
                <a:gd name="connsiteY746" fmla="*/ 272045 h 998435"/>
                <a:gd name="connsiteX747" fmla="*/ 330827 w 416013"/>
                <a:gd name="connsiteY747" fmla="*/ 270135 h 998435"/>
                <a:gd name="connsiteX748" fmla="*/ 332233 w 416013"/>
                <a:gd name="connsiteY748" fmla="*/ 268227 h 998435"/>
                <a:gd name="connsiteX749" fmla="*/ 333306 w 416013"/>
                <a:gd name="connsiteY749" fmla="*/ 265881 h 998435"/>
                <a:gd name="connsiteX750" fmla="*/ 334044 w 416013"/>
                <a:gd name="connsiteY750" fmla="*/ 263534 h 998435"/>
                <a:gd name="connsiteX751" fmla="*/ 335448 w 416013"/>
                <a:gd name="connsiteY751" fmla="*/ 255482 h 998435"/>
                <a:gd name="connsiteX752" fmla="*/ 334561 w 416013"/>
                <a:gd name="connsiteY752" fmla="*/ 245683 h 998435"/>
                <a:gd name="connsiteX753" fmla="*/ 333902 w 416013"/>
                <a:gd name="connsiteY753" fmla="*/ 243998 h 998435"/>
                <a:gd name="connsiteX754" fmla="*/ 331463 w 416013"/>
                <a:gd name="connsiteY754" fmla="*/ 236300 h 998435"/>
                <a:gd name="connsiteX755" fmla="*/ 328132 w 416013"/>
                <a:gd name="connsiteY755" fmla="*/ 226004 h 998435"/>
                <a:gd name="connsiteX756" fmla="*/ 321113 w 416013"/>
                <a:gd name="connsiteY756" fmla="*/ 214672 h 998435"/>
                <a:gd name="connsiteX757" fmla="*/ 313976 w 416013"/>
                <a:gd name="connsiteY757" fmla="*/ 206219 h 998435"/>
                <a:gd name="connsiteX758" fmla="*/ 312741 w 416013"/>
                <a:gd name="connsiteY758" fmla="*/ 204384 h 998435"/>
                <a:gd name="connsiteX759" fmla="*/ 312029 w 416013"/>
                <a:gd name="connsiteY759" fmla="*/ 203419 h 998435"/>
                <a:gd name="connsiteX760" fmla="*/ 310600 w 416013"/>
                <a:gd name="connsiteY760" fmla="*/ 201824 h 998435"/>
                <a:gd name="connsiteX761" fmla="*/ 307224 w 416013"/>
                <a:gd name="connsiteY761" fmla="*/ 197673 h 998435"/>
                <a:gd name="connsiteX762" fmla="*/ 297539 w 416013"/>
                <a:gd name="connsiteY762" fmla="*/ 183202 h 998435"/>
                <a:gd name="connsiteX763" fmla="*/ 297113 w 416013"/>
                <a:gd name="connsiteY763" fmla="*/ 182429 h 998435"/>
                <a:gd name="connsiteX764" fmla="*/ 295831 w 416013"/>
                <a:gd name="connsiteY764" fmla="*/ 180497 h 998435"/>
                <a:gd name="connsiteX765" fmla="*/ 292568 w 416013"/>
                <a:gd name="connsiteY765" fmla="*/ 173993 h 998435"/>
                <a:gd name="connsiteX766" fmla="*/ 289823 w 416013"/>
                <a:gd name="connsiteY766" fmla="*/ 168984 h 998435"/>
                <a:gd name="connsiteX767" fmla="*/ 289444 w 416013"/>
                <a:gd name="connsiteY767" fmla="*/ 168262 h 998435"/>
                <a:gd name="connsiteX768" fmla="*/ 284052 w 416013"/>
                <a:gd name="connsiteY768" fmla="*/ 157469 h 998435"/>
                <a:gd name="connsiteX769" fmla="*/ 283060 w 416013"/>
                <a:gd name="connsiteY769" fmla="*/ 155397 h 998435"/>
                <a:gd name="connsiteX770" fmla="*/ 281641 w 416013"/>
                <a:gd name="connsiteY770" fmla="*/ 152506 h 998435"/>
                <a:gd name="connsiteX771" fmla="*/ 280455 w 416013"/>
                <a:gd name="connsiteY771" fmla="*/ 150578 h 998435"/>
                <a:gd name="connsiteX772" fmla="*/ 281220 w 416013"/>
                <a:gd name="connsiteY772" fmla="*/ 144487 h 998435"/>
                <a:gd name="connsiteX773" fmla="*/ 283140 w 416013"/>
                <a:gd name="connsiteY773" fmla="*/ 138309 h 998435"/>
                <a:gd name="connsiteX774" fmla="*/ 283737 w 416013"/>
                <a:gd name="connsiteY774" fmla="*/ 135387 h 998435"/>
                <a:gd name="connsiteX775" fmla="*/ 285441 w 416013"/>
                <a:gd name="connsiteY775" fmla="*/ 132183 h 998435"/>
                <a:gd name="connsiteX776" fmla="*/ 286166 w 416013"/>
                <a:gd name="connsiteY776" fmla="*/ 131565 h 998435"/>
                <a:gd name="connsiteX777" fmla="*/ 286889 w 416013"/>
                <a:gd name="connsiteY777" fmla="*/ 131089 h 998435"/>
                <a:gd name="connsiteX778" fmla="*/ 292931 w 416013"/>
                <a:gd name="connsiteY778" fmla="*/ 131855 h 998435"/>
                <a:gd name="connsiteX779" fmla="*/ 296474 w 416013"/>
                <a:gd name="connsiteY779" fmla="*/ 133082 h 998435"/>
                <a:gd name="connsiteX780" fmla="*/ 299867 w 416013"/>
                <a:gd name="connsiteY780" fmla="*/ 128546 h 998435"/>
                <a:gd name="connsiteX781" fmla="*/ 300000 w 416013"/>
                <a:gd name="connsiteY781" fmla="*/ 123604 h 998435"/>
                <a:gd name="connsiteX782" fmla="*/ 301397 w 416013"/>
                <a:gd name="connsiteY782" fmla="*/ 123037 h 998435"/>
                <a:gd name="connsiteX783" fmla="*/ 302794 w 416013"/>
                <a:gd name="connsiteY783" fmla="*/ 122329 h 998435"/>
                <a:gd name="connsiteX784" fmla="*/ 304767 w 416013"/>
                <a:gd name="connsiteY784" fmla="*/ 121623 h 998435"/>
                <a:gd name="connsiteX785" fmla="*/ 306402 w 416013"/>
                <a:gd name="connsiteY785" fmla="*/ 121156 h 998435"/>
                <a:gd name="connsiteX786" fmla="*/ 307606 w 416013"/>
                <a:gd name="connsiteY786" fmla="*/ 120685 h 998435"/>
                <a:gd name="connsiteX787" fmla="*/ 308764 w 416013"/>
                <a:gd name="connsiteY787" fmla="*/ 119973 h 998435"/>
                <a:gd name="connsiteX788" fmla="*/ 309921 w 416013"/>
                <a:gd name="connsiteY788" fmla="*/ 119263 h 998435"/>
                <a:gd name="connsiteX789" fmla="*/ 311945 w 416013"/>
                <a:gd name="connsiteY789" fmla="*/ 118078 h 998435"/>
                <a:gd name="connsiteX790" fmla="*/ 313586 w 416013"/>
                <a:gd name="connsiteY790" fmla="*/ 116890 h 998435"/>
                <a:gd name="connsiteX791" fmla="*/ 315325 w 416013"/>
                <a:gd name="connsiteY791" fmla="*/ 115365 h 998435"/>
                <a:gd name="connsiteX792" fmla="*/ 318617 w 416013"/>
                <a:gd name="connsiteY792" fmla="*/ 111647 h 998435"/>
                <a:gd name="connsiteX793" fmla="*/ 320652 w 416013"/>
                <a:gd name="connsiteY793" fmla="*/ 109069 h 998435"/>
                <a:gd name="connsiteX794" fmla="*/ 323511 w 416013"/>
                <a:gd name="connsiteY794" fmla="*/ 105394 h 998435"/>
                <a:gd name="connsiteX795" fmla="*/ 325499 w 416013"/>
                <a:gd name="connsiteY795" fmla="*/ 102723 h 998435"/>
                <a:gd name="connsiteX796" fmla="*/ 327436 w 416013"/>
                <a:gd name="connsiteY796" fmla="*/ 100431 h 998435"/>
                <a:gd name="connsiteX797" fmla="*/ 329375 w 416013"/>
                <a:gd name="connsiteY797" fmla="*/ 97950 h 998435"/>
                <a:gd name="connsiteX798" fmla="*/ 329861 w 416013"/>
                <a:gd name="connsiteY798" fmla="*/ 97330 h 998435"/>
                <a:gd name="connsiteX799" fmla="*/ 330348 w 416013"/>
                <a:gd name="connsiteY799" fmla="*/ 96230 h 998435"/>
                <a:gd name="connsiteX800" fmla="*/ 331083 w 416013"/>
                <a:gd name="connsiteY800" fmla="*/ 94174 h 998435"/>
                <a:gd name="connsiteX801" fmla="*/ 331824 w 416013"/>
                <a:gd name="connsiteY801" fmla="*/ 91490 h 998435"/>
                <a:gd name="connsiteX802" fmla="*/ 332319 w 416013"/>
                <a:gd name="connsiteY802" fmla="*/ 89431 h 998435"/>
                <a:gd name="connsiteX803" fmla="*/ 332813 w 416013"/>
                <a:gd name="connsiteY803" fmla="*/ 87610 h 998435"/>
                <a:gd name="connsiteX804" fmla="*/ 333554 w 416013"/>
                <a:gd name="connsiteY804" fmla="*/ 84688 h 998435"/>
                <a:gd name="connsiteX805" fmla="*/ 334319 w 416013"/>
                <a:gd name="connsiteY805" fmla="*/ 78595 h 998435"/>
                <a:gd name="connsiteX806" fmla="*/ 333171 w 416013"/>
                <a:gd name="connsiteY806" fmla="*/ 71630 h 998435"/>
                <a:gd name="connsiteX807" fmla="*/ 331993 w 416013"/>
                <a:gd name="connsiteY807" fmla="*/ 68691 h 998435"/>
                <a:gd name="connsiteX808" fmla="*/ 331280 w 416013"/>
                <a:gd name="connsiteY808" fmla="*/ 67773 h 998435"/>
                <a:gd name="connsiteX809" fmla="*/ 330568 w 416013"/>
                <a:gd name="connsiteY809" fmla="*/ 66617 h 998435"/>
                <a:gd name="connsiteX810" fmla="*/ 330097 w 416013"/>
                <a:gd name="connsiteY810" fmla="*/ 65413 h 998435"/>
                <a:gd name="connsiteX811" fmla="*/ 329629 w 416013"/>
                <a:gd name="connsiteY811" fmla="*/ 63923 h 998435"/>
                <a:gd name="connsiteX812" fmla="*/ 328918 w 416013"/>
                <a:gd name="connsiteY812" fmla="*/ 62764 h 998435"/>
                <a:gd name="connsiteX813" fmla="*/ 328204 w 416013"/>
                <a:gd name="connsiteY813" fmla="*/ 61849 h 998435"/>
                <a:gd name="connsiteX814" fmla="*/ 327734 w 416013"/>
                <a:gd name="connsiteY814" fmla="*/ 60597 h 998435"/>
                <a:gd name="connsiteX815" fmla="*/ 327264 w 416013"/>
                <a:gd name="connsiteY815" fmla="*/ 59104 h 998435"/>
                <a:gd name="connsiteX816" fmla="*/ 326553 w 416013"/>
                <a:gd name="connsiteY816" fmla="*/ 57948 h 998435"/>
                <a:gd name="connsiteX817" fmla="*/ 325839 w 416013"/>
                <a:gd name="connsiteY817" fmla="*/ 57222 h 998435"/>
                <a:gd name="connsiteX818" fmla="*/ 324090 w 416013"/>
                <a:gd name="connsiteY818" fmla="*/ 53609 h 998435"/>
                <a:gd name="connsiteX819" fmla="*/ 323391 w 416013"/>
                <a:gd name="connsiteY819" fmla="*/ 50724 h 998435"/>
                <a:gd name="connsiteX820" fmla="*/ 322211 w 416013"/>
                <a:gd name="connsiteY820" fmla="*/ 48073 h 998435"/>
                <a:gd name="connsiteX821" fmla="*/ 321128 w 416013"/>
                <a:gd name="connsiteY821" fmla="*/ 45186 h 998435"/>
                <a:gd name="connsiteX822" fmla="*/ 318187 w 416013"/>
                <a:gd name="connsiteY822" fmla="*/ 40507 h 998435"/>
                <a:gd name="connsiteX823" fmla="*/ 316147 w 416013"/>
                <a:gd name="connsiteY823" fmla="*/ 37374 h 998435"/>
                <a:gd name="connsiteX824" fmla="*/ 315402 w 416013"/>
                <a:gd name="connsiteY824" fmla="*/ 34248 h 998435"/>
                <a:gd name="connsiteX825" fmla="*/ 314983 w 416013"/>
                <a:gd name="connsiteY825" fmla="*/ 32517 h 998435"/>
                <a:gd name="connsiteX826" fmla="*/ 309496 w 416013"/>
                <a:gd name="connsiteY826" fmla="*/ 28060 h 998435"/>
                <a:gd name="connsiteX827" fmla="*/ 308781 w 416013"/>
                <a:gd name="connsiteY827" fmla="*/ 27381 h 998435"/>
                <a:gd name="connsiteX828" fmla="*/ 308124 w 416013"/>
                <a:gd name="connsiteY828" fmla="*/ 25459 h 998435"/>
                <a:gd name="connsiteX829" fmla="*/ 296121 w 416013"/>
                <a:gd name="connsiteY829" fmla="*/ 13080 h 998435"/>
                <a:gd name="connsiteX830" fmla="*/ 295266 w 416013"/>
                <a:gd name="connsiteY830" fmla="*/ 11827 h 998435"/>
                <a:gd name="connsiteX831" fmla="*/ 292268 w 416013"/>
                <a:gd name="connsiteY831" fmla="*/ 8252 h 998435"/>
                <a:gd name="connsiteX832" fmla="*/ 288788 w 416013"/>
                <a:gd name="connsiteY832" fmla="*/ 5107 h 998435"/>
                <a:gd name="connsiteX833" fmla="*/ 285545 w 416013"/>
                <a:gd name="connsiteY833" fmla="*/ 2201 h 998435"/>
                <a:gd name="connsiteX834" fmla="*/ 283777 w 416013"/>
                <a:gd name="connsiteY834" fmla="*/ 1230 h 998435"/>
                <a:gd name="connsiteX835" fmla="*/ 282250 w 416013"/>
                <a:gd name="connsiteY835" fmla="*/ 19 h 998435"/>
                <a:gd name="connsiteX836" fmla="*/ 269098 w 416013"/>
                <a:gd name="connsiteY836" fmla="*/ 17 h 998435"/>
                <a:gd name="connsiteX837" fmla="*/ 254410 w 416013"/>
                <a:gd name="connsiteY837" fmla="*/ 144 h 998435"/>
                <a:gd name="connsiteX838" fmla="*/ 180767 w 416013"/>
                <a:gd name="connsiteY838" fmla="*/ 72461 h 998435"/>
                <a:gd name="connsiteX839" fmla="*/ 181226 w 416013"/>
                <a:gd name="connsiteY839" fmla="*/ 75342 h 998435"/>
                <a:gd name="connsiteX840" fmla="*/ 181648 w 416013"/>
                <a:gd name="connsiteY840" fmla="*/ 76691 h 998435"/>
                <a:gd name="connsiteX841" fmla="*/ 181914 w 416013"/>
                <a:gd name="connsiteY841" fmla="*/ 79523 h 998435"/>
                <a:gd name="connsiteX842" fmla="*/ 182284 w 416013"/>
                <a:gd name="connsiteY842" fmla="*/ 81352 h 998435"/>
                <a:gd name="connsiteX843" fmla="*/ 180755 w 416013"/>
                <a:gd name="connsiteY843" fmla="*/ 80571 h 998435"/>
                <a:gd name="connsiteX844" fmla="*/ 179279 w 416013"/>
                <a:gd name="connsiteY844" fmla="*/ 78929 h 998435"/>
                <a:gd name="connsiteX845" fmla="*/ 178808 w 416013"/>
                <a:gd name="connsiteY845" fmla="*/ 77723 h 998435"/>
                <a:gd name="connsiteX846" fmla="*/ 178956 w 416013"/>
                <a:gd name="connsiteY846" fmla="*/ 70669 h 998435"/>
                <a:gd name="connsiteX847" fmla="*/ 180767 w 416013"/>
                <a:gd name="connsiteY847" fmla="*/ 72461 h 998435"/>
                <a:gd name="connsiteX848" fmla="*/ 322245 w 416013"/>
                <a:gd name="connsiteY848" fmla="*/ 88588 h 998435"/>
                <a:gd name="connsiteX849" fmla="*/ 321558 w 416013"/>
                <a:gd name="connsiteY849" fmla="*/ 90695 h 998435"/>
                <a:gd name="connsiteX850" fmla="*/ 320086 w 416013"/>
                <a:gd name="connsiteY850" fmla="*/ 94955 h 998435"/>
                <a:gd name="connsiteX851" fmla="*/ 318101 w 416013"/>
                <a:gd name="connsiteY851" fmla="*/ 97242 h 998435"/>
                <a:gd name="connsiteX852" fmla="*/ 315918 w 416013"/>
                <a:gd name="connsiteY852" fmla="*/ 100153 h 998435"/>
                <a:gd name="connsiteX853" fmla="*/ 314946 w 416013"/>
                <a:gd name="connsiteY853" fmla="*/ 101778 h 998435"/>
                <a:gd name="connsiteX854" fmla="*/ 313976 w 416013"/>
                <a:gd name="connsiteY854" fmla="*/ 103211 h 998435"/>
                <a:gd name="connsiteX855" fmla="*/ 311544 w 416013"/>
                <a:gd name="connsiteY855" fmla="*/ 107512 h 998435"/>
                <a:gd name="connsiteX856" fmla="*/ 310572 w 416013"/>
                <a:gd name="connsiteY856" fmla="*/ 109042 h 998435"/>
                <a:gd name="connsiteX857" fmla="*/ 309847 w 416013"/>
                <a:gd name="connsiteY857" fmla="*/ 109660 h 998435"/>
                <a:gd name="connsiteX858" fmla="*/ 309124 w 416013"/>
                <a:gd name="connsiteY858" fmla="*/ 110280 h 998435"/>
                <a:gd name="connsiteX859" fmla="*/ 301786 w 416013"/>
                <a:gd name="connsiteY859" fmla="*/ 115842 h 998435"/>
                <a:gd name="connsiteX860" fmla="*/ 302688 w 416013"/>
                <a:gd name="connsiteY860" fmla="*/ 110710 h 998435"/>
                <a:gd name="connsiteX861" fmla="*/ 303373 w 416013"/>
                <a:gd name="connsiteY861" fmla="*/ 108940 h 998435"/>
                <a:gd name="connsiteX862" fmla="*/ 308108 w 416013"/>
                <a:gd name="connsiteY862" fmla="*/ 104846 h 998435"/>
                <a:gd name="connsiteX863" fmla="*/ 309362 w 416013"/>
                <a:gd name="connsiteY863" fmla="*/ 103993 h 998435"/>
                <a:gd name="connsiteX864" fmla="*/ 311161 w 416013"/>
                <a:gd name="connsiteY864" fmla="*/ 101031 h 998435"/>
                <a:gd name="connsiteX865" fmla="*/ 311791 w 416013"/>
                <a:gd name="connsiteY865" fmla="*/ 100074 h 998435"/>
                <a:gd name="connsiteX866" fmla="*/ 318825 w 416013"/>
                <a:gd name="connsiteY866" fmla="*/ 90290 h 998435"/>
                <a:gd name="connsiteX867" fmla="*/ 320811 w 416013"/>
                <a:gd name="connsiteY867" fmla="*/ 87810 h 998435"/>
                <a:gd name="connsiteX868" fmla="*/ 321536 w 416013"/>
                <a:gd name="connsiteY868" fmla="*/ 87189 h 998435"/>
                <a:gd name="connsiteX869" fmla="*/ 322245 w 416013"/>
                <a:gd name="connsiteY869" fmla="*/ 88588 h 998435"/>
                <a:gd name="connsiteX870" fmla="*/ 176469 w 416013"/>
                <a:gd name="connsiteY870" fmla="*/ 101658 h 998435"/>
                <a:gd name="connsiteX871" fmla="*/ 177568 w 416013"/>
                <a:gd name="connsiteY871" fmla="*/ 102339 h 998435"/>
                <a:gd name="connsiteX872" fmla="*/ 174757 w 416013"/>
                <a:gd name="connsiteY872" fmla="*/ 106015 h 998435"/>
                <a:gd name="connsiteX873" fmla="*/ 174290 w 416013"/>
                <a:gd name="connsiteY873" fmla="*/ 104139 h 998435"/>
                <a:gd name="connsiteX874" fmla="*/ 173296 w 416013"/>
                <a:gd name="connsiteY874" fmla="*/ 102257 h 998435"/>
                <a:gd name="connsiteX875" fmla="*/ 174456 w 416013"/>
                <a:gd name="connsiteY875" fmla="*/ 101259 h 998435"/>
                <a:gd name="connsiteX876" fmla="*/ 176469 w 416013"/>
                <a:gd name="connsiteY876" fmla="*/ 101658 h 998435"/>
                <a:gd name="connsiteX877" fmla="*/ 243481 w 416013"/>
                <a:gd name="connsiteY877" fmla="*/ 146127 h 998435"/>
                <a:gd name="connsiteX878" fmla="*/ 244172 w 416013"/>
                <a:gd name="connsiteY878" fmla="*/ 149972 h 998435"/>
                <a:gd name="connsiteX879" fmla="*/ 242859 w 416013"/>
                <a:gd name="connsiteY879" fmla="*/ 152267 h 998435"/>
                <a:gd name="connsiteX880" fmla="*/ 241496 w 416013"/>
                <a:gd name="connsiteY880" fmla="*/ 154750 h 998435"/>
                <a:gd name="connsiteX881" fmla="*/ 240798 w 416013"/>
                <a:gd name="connsiteY881" fmla="*/ 158393 h 998435"/>
                <a:gd name="connsiteX882" fmla="*/ 241721 w 416013"/>
                <a:gd name="connsiteY882" fmla="*/ 163250 h 998435"/>
                <a:gd name="connsiteX883" fmla="*/ 242859 w 416013"/>
                <a:gd name="connsiteY883" fmla="*/ 165179 h 998435"/>
                <a:gd name="connsiteX884" fmla="*/ 255193 w 416013"/>
                <a:gd name="connsiteY884" fmla="*/ 165415 h 998435"/>
                <a:gd name="connsiteX885" fmla="*/ 256153 w 416013"/>
                <a:gd name="connsiteY885" fmla="*/ 165468 h 998435"/>
                <a:gd name="connsiteX886" fmla="*/ 259224 w 416013"/>
                <a:gd name="connsiteY886" fmla="*/ 171922 h 998435"/>
                <a:gd name="connsiteX887" fmla="*/ 260355 w 416013"/>
                <a:gd name="connsiteY887" fmla="*/ 174713 h 998435"/>
                <a:gd name="connsiteX888" fmla="*/ 261815 w 416013"/>
                <a:gd name="connsiteY888" fmla="*/ 178421 h 998435"/>
                <a:gd name="connsiteX889" fmla="*/ 262429 w 416013"/>
                <a:gd name="connsiteY889" fmla="*/ 179866 h 998435"/>
                <a:gd name="connsiteX890" fmla="*/ 264411 w 416013"/>
                <a:gd name="connsiteY890" fmla="*/ 184489 h 998435"/>
                <a:gd name="connsiteX891" fmla="*/ 265307 w 416013"/>
                <a:gd name="connsiteY891" fmla="*/ 186511 h 998435"/>
                <a:gd name="connsiteX892" fmla="*/ 266011 w 416013"/>
                <a:gd name="connsiteY892" fmla="*/ 188725 h 998435"/>
                <a:gd name="connsiteX893" fmla="*/ 266286 w 416013"/>
                <a:gd name="connsiteY893" fmla="*/ 190407 h 998435"/>
                <a:gd name="connsiteX894" fmla="*/ 267434 w 416013"/>
                <a:gd name="connsiteY894" fmla="*/ 203809 h 998435"/>
                <a:gd name="connsiteX895" fmla="*/ 266410 w 416013"/>
                <a:gd name="connsiteY895" fmla="*/ 206009 h 998435"/>
                <a:gd name="connsiteX896" fmla="*/ 265591 w 416013"/>
                <a:gd name="connsiteY896" fmla="*/ 206385 h 998435"/>
                <a:gd name="connsiteX897" fmla="*/ 263723 w 416013"/>
                <a:gd name="connsiteY897" fmla="*/ 205795 h 998435"/>
                <a:gd name="connsiteX898" fmla="*/ 258797 w 416013"/>
                <a:gd name="connsiteY898" fmla="*/ 203504 h 998435"/>
                <a:gd name="connsiteX899" fmla="*/ 255809 w 416013"/>
                <a:gd name="connsiteY899" fmla="*/ 198682 h 998435"/>
                <a:gd name="connsiteX900" fmla="*/ 254247 w 416013"/>
                <a:gd name="connsiteY900" fmla="*/ 195742 h 998435"/>
                <a:gd name="connsiteX901" fmla="*/ 253204 w 416013"/>
                <a:gd name="connsiteY901" fmla="*/ 193861 h 998435"/>
                <a:gd name="connsiteX902" fmla="*/ 249929 w 416013"/>
                <a:gd name="connsiteY902" fmla="*/ 188989 h 998435"/>
                <a:gd name="connsiteX903" fmla="*/ 248456 w 416013"/>
                <a:gd name="connsiteY903" fmla="*/ 186961 h 998435"/>
                <a:gd name="connsiteX904" fmla="*/ 248077 w 416013"/>
                <a:gd name="connsiteY904" fmla="*/ 186335 h 998435"/>
                <a:gd name="connsiteX905" fmla="*/ 246413 w 416013"/>
                <a:gd name="connsiteY905" fmla="*/ 184067 h 998435"/>
                <a:gd name="connsiteX906" fmla="*/ 244751 w 416013"/>
                <a:gd name="connsiteY906" fmla="*/ 181800 h 998435"/>
                <a:gd name="connsiteX907" fmla="*/ 244036 w 416013"/>
                <a:gd name="connsiteY907" fmla="*/ 181168 h 998435"/>
                <a:gd name="connsiteX908" fmla="*/ 243320 w 416013"/>
                <a:gd name="connsiteY908" fmla="*/ 180539 h 998435"/>
                <a:gd name="connsiteX909" fmla="*/ 240081 w 416013"/>
                <a:gd name="connsiteY909" fmla="*/ 177300 h 998435"/>
                <a:gd name="connsiteX910" fmla="*/ 236184 w 416013"/>
                <a:gd name="connsiteY910" fmla="*/ 171846 h 998435"/>
                <a:gd name="connsiteX911" fmla="*/ 234242 w 416013"/>
                <a:gd name="connsiteY911" fmla="*/ 168619 h 998435"/>
                <a:gd name="connsiteX912" fmla="*/ 234053 w 416013"/>
                <a:gd name="connsiteY912" fmla="*/ 168183 h 998435"/>
                <a:gd name="connsiteX913" fmla="*/ 233818 w 416013"/>
                <a:gd name="connsiteY913" fmla="*/ 167413 h 998435"/>
                <a:gd name="connsiteX914" fmla="*/ 229544 w 416013"/>
                <a:gd name="connsiteY914" fmla="*/ 161383 h 998435"/>
                <a:gd name="connsiteX915" fmla="*/ 229115 w 416013"/>
                <a:gd name="connsiteY915" fmla="*/ 160901 h 998435"/>
                <a:gd name="connsiteX916" fmla="*/ 228048 w 416013"/>
                <a:gd name="connsiteY916" fmla="*/ 155900 h 998435"/>
                <a:gd name="connsiteX917" fmla="*/ 230678 w 416013"/>
                <a:gd name="connsiteY917" fmla="*/ 150829 h 998435"/>
                <a:gd name="connsiteX918" fmla="*/ 231067 w 416013"/>
                <a:gd name="connsiteY918" fmla="*/ 150113 h 998435"/>
                <a:gd name="connsiteX919" fmla="*/ 232181 w 416013"/>
                <a:gd name="connsiteY919" fmla="*/ 148875 h 998435"/>
                <a:gd name="connsiteX920" fmla="*/ 233823 w 416013"/>
                <a:gd name="connsiteY920" fmla="*/ 147541 h 998435"/>
                <a:gd name="connsiteX921" fmla="*/ 234788 w 416013"/>
                <a:gd name="connsiteY921" fmla="*/ 146733 h 998435"/>
                <a:gd name="connsiteX922" fmla="*/ 238064 w 416013"/>
                <a:gd name="connsiteY922" fmla="*/ 145174 h 998435"/>
                <a:gd name="connsiteX923" fmla="*/ 240420 w 416013"/>
                <a:gd name="connsiteY923" fmla="*/ 144665 h 998435"/>
                <a:gd name="connsiteX924" fmla="*/ 243481 w 416013"/>
                <a:gd name="connsiteY924" fmla="*/ 146127 h 99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</a:cxnLst>
              <a:rect l="l" t="t" r="r" b="b"/>
              <a:pathLst>
                <a:path w="416013" h="998435">
                  <a:moveTo>
                    <a:pt x="254410" y="144"/>
                  </a:moveTo>
                  <a:cubicBezTo>
                    <a:pt x="253593" y="235"/>
                    <a:pt x="252629" y="659"/>
                    <a:pt x="252339" y="1043"/>
                  </a:cubicBezTo>
                  <a:cubicBezTo>
                    <a:pt x="252000" y="1423"/>
                    <a:pt x="251470" y="1707"/>
                    <a:pt x="251182" y="1707"/>
                  </a:cubicBezTo>
                  <a:cubicBezTo>
                    <a:pt x="250366" y="1701"/>
                    <a:pt x="245501" y="4063"/>
                    <a:pt x="244390" y="5016"/>
                  </a:cubicBezTo>
                  <a:cubicBezTo>
                    <a:pt x="243858" y="5491"/>
                    <a:pt x="242894" y="6011"/>
                    <a:pt x="242269" y="6199"/>
                  </a:cubicBezTo>
                  <a:cubicBezTo>
                    <a:pt x="241018" y="6573"/>
                    <a:pt x="240970" y="6623"/>
                    <a:pt x="238313" y="8811"/>
                  </a:cubicBezTo>
                  <a:cubicBezTo>
                    <a:pt x="237348" y="9572"/>
                    <a:pt x="236383" y="10236"/>
                    <a:pt x="236190" y="10233"/>
                  </a:cubicBezTo>
                  <a:cubicBezTo>
                    <a:pt x="235951" y="10233"/>
                    <a:pt x="235132" y="10707"/>
                    <a:pt x="234311" y="11324"/>
                  </a:cubicBezTo>
                  <a:cubicBezTo>
                    <a:pt x="233490" y="11941"/>
                    <a:pt x="232092" y="12746"/>
                    <a:pt x="231274" y="13127"/>
                  </a:cubicBezTo>
                  <a:cubicBezTo>
                    <a:pt x="230406" y="13504"/>
                    <a:pt x="229682" y="14075"/>
                    <a:pt x="229680" y="14361"/>
                  </a:cubicBezTo>
                  <a:cubicBezTo>
                    <a:pt x="229677" y="14698"/>
                    <a:pt x="229339" y="14984"/>
                    <a:pt x="228956" y="14982"/>
                  </a:cubicBezTo>
                  <a:cubicBezTo>
                    <a:pt x="227996" y="14973"/>
                    <a:pt x="226405" y="15874"/>
                    <a:pt x="224762" y="17302"/>
                  </a:cubicBezTo>
                  <a:cubicBezTo>
                    <a:pt x="223990" y="17967"/>
                    <a:pt x="223412" y="18203"/>
                    <a:pt x="223414" y="17917"/>
                  </a:cubicBezTo>
                  <a:cubicBezTo>
                    <a:pt x="223419" y="17243"/>
                    <a:pt x="220732" y="17126"/>
                    <a:pt x="220294" y="17797"/>
                  </a:cubicBezTo>
                  <a:cubicBezTo>
                    <a:pt x="220149" y="18034"/>
                    <a:pt x="219427" y="18270"/>
                    <a:pt x="218707" y="18264"/>
                  </a:cubicBezTo>
                  <a:cubicBezTo>
                    <a:pt x="217699" y="18256"/>
                    <a:pt x="217265" y="18590"/>
                    <a:pt x="216825" y="19690"/>
                  </a:cubicBezTo>
                  <a:cubicBezTo>
                    <a:pt x="216287" y="21029"/>
                    <a:pt x="216190" y="21077"/>
                    <a:pt x="213985" y="20822"/>
                  </a:cubicBezTo>
                  <a:cubicBezTo>
                    <a:pt x="211299" y="20465"/>
                    <a:pt x="209086" y="21120"/>
                    <a:pt x="208645" y="22364"/>
                  </a:cubicBezTo>
                  <a:cubicBezTo>
                    <a:pt x="208057" y="23944"/>
                    <a:pt x="207429" y="24467"/>
                    <a:pt x="206761" y="23935"/>
                  </a:cubicBezTo>
                  <a:cubicBezTo>
                    <a:pt x="206380" y="23549"/>
                    <a:pt x="205900" y="23545"/>
                    <a:pt x="205273" y="23877"/>
                  </a:cubicBezTo>
                  <a:cubicBezTo>
                    <a:pt x="204117" y="24491"/>
                    <a:pt x="202578" y="25009"/>
                    <a:pt x="202193" y="24956"/>
                  </a:cubicBezTo>
                  <a:cubicBezTo>
                    <a:pt x="202002" y="24907"/>
                    <a:pt x="201471" y="25336"/>
                    <a:pt x="201035" y="25814"/>
                  </a:cubicBezTo>
                  <a:cubicBezTo>
                    <a:pt x="200550" y="26335"/>
                    <a:pt x="199875" y="26761"/>
                    <a:pt x="199491" y="26758"/>
                  </a:cubicBezTo>
                  <a:cubicBezTo>
                    <a:pt x="199155" y="26756"/>
                    <a:pt x="198816" y="27139"/>
                    <a:pt x="198765" y="27568"/>
                  </a:cubicBezTo>
                  <a:cubicBezTo>
                    <a:pt x="198762" y="28049"/>
                    <a:pt x="198661" y="28722"/>
                    <a:pt x="198658" y="29009"/>
                  </a:cubicBezTo>
                  <a:cubicBezTo>
                    <a:pt x="198608" y="29345"/>
                    <a:pt x="197493" y="30729"/>
                    <a:pt x="196091" y="32110"/>
                  </a:cubicBezTo>
                  <a:cubicBezTo>
                    <a:pt x="193286" y="34968"/>
                    <a:pt x="192070" y="37072"/>
                    <a:pt x="192055" y="39089"/>
                  </a:cubicBezTo>
                  <a:cubicBezTo>
                    <a:pt x="192042" y="40818"/>
                    <a:pt x="193233" y="42026"/>
                    <a:pt x="194055" y="41215"/>
                  </a:cubicBezTo>
                  <a:cubicBezTo>
                    <a:pt x="194732" y="40548"/>
                    <a:pt x="196365" y="40463"/>
                    <a:pt x="196361" y="41040"/>
                  </a:cubicBezTo>
                  <a:cubicBezTo>
                    <a:pt x="196355" y="41713"/>
                    <a:pt x="194666" y="43044"/>
                    <a:pt x="193850" y="43038"/>
                  </a:cubicBezTo>
                  <a:cubicBezTo>
                    <a:pt x="193418" y="43035"/>
                    <a:pt x="191630" y="44653"/>
                    <a:pt x="189839" y="46608"/>
                  </a:cubicBezTo>
                  <a:cubicBezTo>
                    <a:pt x="187952" y="48659"/>
                    <a:pt x="186212" y="50180"/>
                    <a:pt x="185685" y="50177"/>
                  </a:cubicBezTo>
                  <a:cubicBezTo>
                    <a:pt x="185157" y="50172"/>
                    <a:pt x="184771" y="50458"/>
                    <a:pt x="184768" y="50795"/>
                  </a:cubicBezTo>
                  <a:cubicBezTo>
                    <a:pt x="184765" y="51177"/>
                    <a:pt x="184281" y="51702"/>
                    <a:pt x="183655" y="52032"/>
                  </a:cubicBezTo>
                  <a:cubicBezTo>
                    <a:pt x="183077" y="52366"/>
                    <a:pt x="182351" y="53080"/>
                    <a:pt x="182107" y="53653"/>
                  </a:cubicBezTo>
                  <a:cubicBezTo>
                    <a:pt x="181815" y="54226"/>
                    <a:pt x="181283" y="54704"/>
                    <a:pt x="180899" y="54700"/>
                  </a:cubicBezTo>
                  <a:cubicBezTo>
                    <a:pt x="180371" y="54697"/>
                    <a:pt x="180175" y="55320"/>
                    <a:pt x="180114" y="57000"/>
                  </a:cubicBezTo>
                  <a:cubicBezTo>
                    <a:pt x="180057" y="58247"/>
                    <a:pt x="180192" y="59399"/>
                    <a:pt x="180431" y="59545"/>
                  </a:cubicBezTo>
                  <a:cubicBezTo>
                    <a:pt x="181100" y="59935"/>
                    <a:pt x="180945" y="61467"/>
                    <a:pt x="180124" y="62135"/>
                  </a:cubicBezTo>
                  <a:cubicBezTo>
                    <a:pt x="179689" y="62469"/>
                    <a:pt x="179492" y="63138"/>
                    <a:pt x="179679" y="63811"/>
                  </a:cubicBezTo>
                  <a:cubicBezTo>
                    <a:pt x="179866" y="64581"/>
                    <a:pt x="179621" y="65154"/>
                    <a:pt x="178801" y="65822"/>
                  </a:cubicBezTo>
                  <a:cubicBezTo>
                    <a:pt x="176579" y="67630"/>
                    <a:pt x="175989" y="69496"/>
                    <a:pt x="175949" y="74921"/>
                  </a:cubicBezTo>
                  <a:cubicBezTo>
                    <a:pt x="175915" y="79383"/>
                    <a:pt x="176008" y="79913"/>
                    <a:pt x="176635" y="79388"/>
                  </a:cubicBezTo>
                  <a:cubicBezTo>
                    <a:pt x="177264" y="78865"/>
                    <a:pt x="177358" y="79012"/>
                    <a:pt x="177351" y="80067"/>
                  </a:cubicBezTo>
                  <a:cubicBezTo>
                    <a:pt x="177346" y="80737"/>
                    <a:pt x="177629" y="81317"/>
                    <a:pt x="177965" y="81320"/>
                  </a:cubicBezTo>
                  <a:cubicBezTo>
                    <a:pt x="178301" y="81370"/>
                    <a:pt x="178203" y="81609"/>
                    <a:pt x="177720" y="81989"/>
                  </a:cubicBezTo>
                  <a:cubicBezTo>
                    <a:pt x="177237" y="82321"/>
                    <a:pt x="176847" y="83134"/>
                    <a:pt x="176843" y="83760"/>
                  </a:cubicBezTo>
                  <a:cubicBezTo>
                    <a:pt x="176836" y="84573"/>
                    <a:pt x="176980" y="84719"/>
                    <a:pt x="177271" y="84243"/>
                  </a:cubicBezTo>
                  <a:cubicBezTo>
                    <a:pt x="177611" y="83716"/>
                    <a:pt x="177994" y="83816"/>
                    <a:pt x="179187" y="84737"/>
                  </a:cubicBezTo>
                  <a:cubicBezTo>
                    <a:pt x="179999" y="85319"/>
                    <a:pt x="180665" y="86236"/>
                    <a:pt x="180660" y="86715"/>
                  </a:cubicBezTo>
                  <a:cubicBezTo>
                    <a:pt x="180658" y="87195"/>
                    <a:pt x="180891" y="88015"/>
                    <a:pt x="181176" y="88494"/>
                  </a:cubicBezTo>
                  <a:cubicBezTo>
                    <a:pt x="181603" y="89170"/>
                    <a:pt x="181598" y="89699"/>
                    <a:pt x="181062" y="90847"/>
                  </a:cubicBezTo>
                  <a:cubicBezTo>
                    <a:pt x="180379" y="92329"/>
                    <a:pt x="178886" y="92991"/>
                    <a:pt x="176199" y="92970"/>
                  </a:cubicBezTo>
                  <a:cubicBezTo>
                    <a:pt x="173799" y="92953"/>
                    <a:pt x="173416" y="92804"/>
                    <a:pt x="173421" y="92134"/>
                  </a:cubicBezTo>
                  <a:cubicBezTo>
                    <a:pt x="173427" y="91414"/>
                    <a:pt x="171668" y="88953"/>
                    <a:pt x="171141" y="88947"/>
                  </a:cubicBezTo>
                  <a:cubicBezTo>
                    <a:pt x="170948" y="88947"/>
                    <a:pt x="170268" y="90045"/>
                    <a:pt x="169634" y="91385"/>
                  </a:cubicBezTo>
                  <a:cubicBezTo>
                    <a:pt x="168659" y="93395"/>
                    <a:pt x="168558" y="94018"/>
                    <a:pt x="168985" y="94741"/>
                  </a:cubicBezTo>
                  <a:cubicBezTo>
                    <a:pt x="169744" y="95947"/>
                    <a:pt x="169632" y="98106"/>
                    <a:pt x="168807" y="99202"/>
                  </a:cubicBezTo>
                  <a:cubicBezTo>
                    <a:pt x="168419" y="99727"/>
                    <a:pt x="168076" y="100636"/>
                    <a:pt x="168073" y="101213"/>
                  </a:cubicBezTo>
                  <a:cubicBezTo>
                    <a:pt x="168068" y="101836"/>
                    <a:pt x="167871" y="102459"/>
                    <a:pt x="167582" y="102600"/>
                  </a:cubicBezTo>
                  <a:cubicBezTo>
                    <a:pt x="167341" y="102743"/>
                    <a:pt x="167094" y="103653"/>
                    <a:pt x="167087" y="104566"/>
                  </a:cubicBezTo>
                  <a:cubicBezTo>
                    <a:pt x="167076" y="106102"/>
                    <a:pt x="166979" y="106243"/>
                    <a:pt x="165781" y="106090"/>
                  </a:cubicBezTo>
                  <a:cubicBezTo>
                    <a:pt x="164677" y="105988"/>
                    <a:pt x="164388" y="106129"/>
                    <a:pt x="164285" y="107041"/>
                  </a:cubicBezTo>
                  <a:cubicBezTo>
                    <a:pt x="164082" y="108431"/>
                    <a:pt x="166170" y="111757"/>
                    <a:pt x="167510" y="112199"/>
                  </a:cubicBezTo>
                  <a:cubicBezTo>
                    <a:pt x="168277" y="112446"/>
                    <a:pt x="168465" y="112928"/>
                    <a:pt x="168453" y="114557"/>
                  </a:cubicBezTo>
                  <a:cubicBezTo>
                    <a:pt x="168437" y="116670"/>
                    <a:pt x="168722" y="117106"/>
                    <a:pt x="171585" y="119429"/>
                  </a:cubicBezTo>
                  <a:cubicBezTo>
                    <a:pt x="172587" y="120205"/>
                    <a:pt x="173688" y="120646"/>
                    <a:pt x="174839" y="120656"/>
                  </a:cubicBezTo>
                  <a:cubicBezTo>
                    <a:pt x="175799" y="120661"/>
                    <a:pt x="176566" y="120860"/>
                    <a:pt x="176564" y="121050"/>
                  </a:cubicBezTo>
                  <a:cubicBezTo>
                    <a:pt x="176563" y="121243"/>
                    <a:pt x="175692" y="122294"/>
                    <a:pt x="174628" y="123294"/>
                  </a:cubicBezTo>
                  <a:cubicBezTo>
                    <a:pt x="173564" y="124291"/>
                    <a:pt x="172691" y="125536"/>
                    <a:pt x="172688" y="126016"/>
                  </a:cubicBezTo>
                  <a:cubicBezTo>
                    <a:pt x="172684" y="126495"/>
                    <a:pt x="172296" y="127019"/>
                    <a:pt x="171863" y="127160"/>
                  </a:cubicBezTo>
                  <a:cubicBezTo>
                    <a:pt x="169843" y="127768"/>
                    <a:pt x="165942" y="129564"/>
                    <a:pt x="162809" y="131270"/>
                  </a:cubicBezTo>
                  <a:cubicBezTo>
                    <a:pt x="160929" y="132312"/>
                    <a:pt x="158223" y="134787"/>
                    <a:pt x="158217" y="135507"/>
                  </a:cubicBezTo>
                  <a:cubicBezTo>
                    <a:pt x="158215" y="135747"/>
                    <a:pt x="157974" y="135890"/>
                    <a:pt x="157735" y="135887"/>
                  </a:cubicBezTo>
                  <a:cubicBezTo>
                    <a:pt x="156535" y="135878"/>
                    <a:pt x="153385" y="139887"/>
                    <a:pt x="153373" y="141423"/>
                  </a:cubicBezTo>
                  <a:cubicBezTo>
                    <a:pt x="153370" y="141807"/>
                    <a:pt x="152837" y="142569"/>
                    <a:pt x="152160" y="143140"/>
                  </a:cubicBezTo>
                  <a:cubicBezTo>
                    <a:pt x="151339" y="143854"/>
                    <a:pt x="151047" y="144477"/>
                    <a:pt x="151234" y="145104"/>
                  </a:cubicBezTo>
                  <a:cubicBezTo>
                    <a:pt x="151421" y="145727"/>
                    <a:pt x="151227" y="146063"/>
                    <a:pt x="150505" y="146251"/>
                  </a:cubicBezTo>
                  <a:cubicBezTo>
                    <a:pt x="149928" y="146388"/>
                    <a:pt x="149493" y="146865"/>
                    <a:pt x="149490" y="147298"/>
                  </a:cubicBezTo>
                  <a:cubicBezTo>
                    <a:pt x="149486" y="147728"/>
                    <a:pt x="148950" y="148878"/>
                    <a:pt x="148271" y="149832"/>
                  </a:cubicBezTo>
                  <a:cubicBezTo>
                    <a:pt x="147592" y="150789"/>
                    <a:pt x="147056" y="151889"/>
                    <a:pt x="147053" y="152222"/>
                  </a:cubicBezTo>
                  <a:cubicBezTo>
                    <a:pt x="147050" y="152608"/>
                    <a:pt x="146854" y="153085"/>
                    <a:pt x="146613" y="153326"/>
                  </a:cubicBezTo>
                  <a:cubicBezTo>
                    <a:pt x="146371" y="153609"/>
                    <a:pt x="145155" y="155713"/>
                    <a:pt x="143889" y="158103"/>
                  </a:cubicBezTo>
                  <a:cubicBezTo>
                    <a:pt x="142624" y="160447"/>
                    <a:pt x="141408" y="162597"/>
                    <a:pt x="141213" y="162884"/>
                  </a:cubicBezTo>
                  <a:cubicBezTo>
                    <a:pt x="141020" y="163122"/>
                    <a:pt x="140676" y="164127"/>
                    <a:pt x="140477" y="165038"/>
                  </a:cubicBezTo>
                  <a:cubicBezTo>
                    <a:pt x="140279" y="165951"/>
                    <a:pt x="139693" y="167288"/>
                    <a:pt x="139208" y="167957"/>
                  </a:cubicBezTo>
                  <a:cubicBezTo>
                    <a:pt x="138529" y="168911"/>
                    <a:pt x="138229" y="170494"/>
                    <a:pt x="137961" y="174187"/>
                  </a:cubicBezTo>
                  <a:cubicBezTo>
                    <a:pt x="137692" y="178025"/>
                    <a:pt x="137394" y="179415"/>
                    <a:pt x="136717" y="180129"/>
                  </a:cubicBezTo>
                  <a:cubicBezTo>
                    <a:pt x="135990" y="180939"/>
                    <a:pt x="135788" y="182330"/>
                    <a:pt x="135452" y="188904"/>
                  </a:cubicBezTo>
                  <a:cubicBezTo>
                    <a:pt x="135227" y="193222"/>
                    <a:pt x="134864" y="196818"/>
                    <a:pt x="134624" y="196961"/>
                  </a:cubicBezTo>
                  <a:cubicBezTo>
                    <a:pt x="134431" y="197104"/>
                    <a:pt x="134231" y="198158"/>
                    <a:pt x="134222" y="199311"/>
                  </a:cubicBezTo>
                  <a:cubicBezTo>
                    <a:pt x="134213" y="200464"/>
                    <a:pt x="134014" y="201564"/>
                    <a:pt x="133724" y="201708"/>
                  </a:cubicBezTo>
                  <a:cubicBezTo>
                    <a:pt x="133483" y="201848"/>
                    <a:pt x="133238" y="202472"/>
                    <a:pt x="133187" y="203047"/>
                  </a:cubicBezTo>
                  <a:cubicBezTo>
                    <a:pt x="132895" y="209908"/>
                    <a:pt x="132533" y="213458"/>
                    <a:pt x="132197" y="213455"/>
                  </a:cubicBezTo>
                  <a:cubicBezTo>
                    <a:pt x="131717" y="213452"/>
                    <a:pt x="130912" y="218390"/>
                    <a:pt x="131092" y="220023"/>
                  </a:cubicBezTo>
                  <a:cubicBezTo>
                    <a:pt x="131184" y="220650"/>
                    <a:pt x="130987" y="221126"/>
                    <a:pt x="130700" y="221124"/>
                  </a:cubicBezTo>
                  <a:cubicBezTo>
                    <a:pt x="130412" y="221124"/>
                    <a:pt x="130211" y="222370"/>
                    <a:pt x="130198" y="224146"/>
                  </a:cubicBezTo>
                  <a:cubicBezTo>
                    <a:pt x="130185" y="225825"/>
                    <a:pt x="129933" y="227408"/>
                    <a:pt x="129643" y="227692"/>
                  </a:cubicBezTo>
                  <a:cubicBezTo>
                    <a:pt x="129353" y="227978"/>
                    <a:pt x="128955" y="229799"/>
                    <a:pt x="128797" y="231671"/>
                  </a:cubicBezTo>
                  <a:cubicBezTo>
                    <a:pt x="128687" y="233541"/>
                    <a:pt x="128339" y="235171"/>
                    <a:pt x="128146" y="235314"/>
                  </a:cubicBezTo>
                  <a:cubicBezTo>
                    <a:pt x="127905" y="235457"/>
                    <a:pt x="127700" y="237326"/>
                    <a:pt x="127683" y="239533"/>
                  </a:cubicBezTo>
                  <a:cubicBezTo>
                    <a:pt x="127667" y="241695"/>
                    <a:pt x="127460" y="243659"/>
                    <a:pt x="127170" y="243945"/>
                  </a:cubicBezTo>
                  <a:cubicBezTo>
                    <a:pt x="126638" y="244469"/>
                    <a:pt x="126527" y="246435"/>
                    <a:pt x="126935" y="249704"/>
                  </a:cubicBezTo>
                  <a:cubicBezTo>
                    <a:pt x="127114" y="251336"/>
                    <a:pt x="127011" y="252295"/>
                    <a:pt x="126674" y="252486"/>
                  </a:cubicBezTo>
                  <a:cubicBezTo>
                    <a:pt x="126385" y="252676"/>
                    <a:pt x="126138" y="253536"/>
                    <a:pt x="126131" y="254449"/>
                  </a:cubicBezTo>
                  <a:cubicBezTo>
                    <a:pt x="126124" y="255361"/>
                    <a:pt x="125926" y="256222"/>
                    <a:pt x="125637" y="256366"/>
                  </a:cubicBezTo>
                  <a:cubicBezTo>
                    <a:pt x="125300" y="256556"/>
                    <a:pt x="125063" y="268985"/>
                    <a:pt x="124891" y="292073"/>
                  </a:cubicBezTo>
                  <a:cubicBezTo>
                    <a:pt x="124635" y="326437"/>
                    <a:pt x="124675" y="327493"/>
                    <a:pt x="125532" y="328315"/>
                  </a:cubicBezTo>
                  <a:cubicBezTo>
                    <a:pt x="126485" y="329234"/>
                    <a:pt x="126666" y="330820"/>
                    <a:pt x="125891" y="331823"/>
                  </a:cubicBezTo>
                  <a:cubicBezTo>
                    <a:pt x="125648" y="332157"/>
                    <a:pt x="125644" y="332683"/>
                    <a:pt x="125834" y="333023"/>
                  </a:cubicBezTo>
                  <a:cubicBezTo>
                    <a:pt x="126023" y="333359"/>
                    <a:pt x="126256" y="334369"/>
                    <a:pt x="126296" y="335329"/>
                  </a:cubicBezTo>
                  <a:cubicBezTo>
                    <a:pt x="126338" y="336241"/>
                    <a:pt x="126505" y="339506"/>
                    <a:pt x="126675" y="342532"/>
                  </a:cubicBezTo>
                  <a:cubicBezTo>
                    <a:pt x="126796" y="345557"/>
                    <a:pt x="127158" y="348489"/>
                    <a:pt x="127395" y="349018"/>
                  </a:cubicBezTo>
                  <a:cubicBezTo>
                    <a:pt x="127865" y="350174"/>
                    <a:pt x="128744" y="354739"/>
                    <a:pt x="129054" y="358150"/>
                  </a:cubicBezTo>
                  <a:cubicBezTo>
                    <a:pt x="129189" y="359447"/>
                    <a:pt x="129467" y="360746"/>
                    <a:pt x="129705" y="360985"/>
                  </a:cubicBezTo>
                  <a:cubicBezTo>
                    <a:pt x="129943" y="361275"/>
                    <a:pt x="130126" y="362430"/>
                    <a:pt x="130118" y="363630"/>
                  </a:cubicBezTo>
                  <a:cubicBezTo>
                    <a:pt x="130108" y="364877"/>
                    <a:pt x="130432" y="366465"/>
                    <a:pt x="130811" y="367188"/>
                  </a:cubicBezTo>
                  <a:cubicBezTo>
                    <a:pt x="131284" y="368101"/>
                    <a:pt x="131599" y="370889"/>
                    <a:pt x="131755" y="375834"/>
                  </a:cubicBezTo>
                  <a:cubicBezTo>
                    <a:pt x="131916" y="379867"/>
                    <a:pt x="132180" y="383228"/>
                    <a:pt x="132371" y="383375"/>
                  </a:cubicBezTo>
                  <a:cubicBezTo>
                    <a:pt x="132513" y="383521"/>
                    <a:pt x="133130" y="384579"/>
                    <a:pt x="133649" y="385785"/>
                  </a:cubicBezTo>
                  <a:cubicBezTo>
                    <a:pt x="134216" y="386987"/>
                    <a:pt x="135545" y="388822"/>
                    <a:pt x="136593" y="389885"/>
                  </a:cubicBezTo>
                  <a:cubicBezTo>
                    <a:pt x="137690" y="390900"/>
                    <a:pt x="138546" y="392011"/>
                    <a:pt x="138544" y="392298"/>
                  </a:cubicBezTo>
                  <a:cubicBezTo>
                    <a:pt x="138539" y="392970"/>
                    <a:pt x="141540" y="395920"/>
                    <a:pt x="142213" y="395926"/>
                  </a:cubicBezTo>
                  <a:cubicBezTo>
                    <a:pt x="142548" y="395930"/>
                    <a:pt x="143120" y="396412"/>
                    <a:pt x="143548" y="396991"/>
                  </a:cubicBezTo>
                  <a:cubicBezTo>
                    <a:pt x="144213" y="397956"/>
                    <a:pt x="144788" y="398106"/>
                    <a:pt x="148483" y="398325"/>
                  </a:cubicBezTo>
                  <a:cubicBezTo>
                    <a:pt x="150786" y="398390"/>
                    <a:pt x="152943" y="398743"/>
                    <a:pt x="153277" y="398984"/>
                  </a:cubicBezTo>
                  <a:cubicBezTo>
                    <a:pt x="153659" y="399324"/>
                    <a:pt x="153839" y="400862"/>
                    <a:pt x="153820" y="403501"/>
                  </a:cubicBezTo>
                  <a:cubicBezTo>
                    <a:pt x="153803" y="405660"/>
                    <a:pt x="154029" y="407630"/>
                    <a:pt x="154268" y="407775"/>
                  </a:cubicBezTo>
                  <a:cubicBezTo>
                    <a:pt x="154554" y="407922"/>
                    <a:pt x="154738" y="409028"/>
                    <a:pt x="154729" y="410228"/>
                  </a:cubicBezTo>
                  <a:cubicBezTo>
                    <a:pt x="154713" y="412531"/>
                    <a:pt x="156039" y="414845"/>
                    <a:pt x="158472" y="416975"/>
                  </a:cubicBezTo>
                  <a:cubicBezTo>
                    <a:pt x="159616" y="417943"/>
                    <a:pt x="159662" y="418233"/>
                    <a:pt x="159488" y="422265"/>
                  </a:cubicBezTo>
                  <a:cubicBezTo>
                    <a:pt x="159422" y="424614"/>
                    <a:pt x="159167" y="426630"/>
                    <a:pt x="158975" y="426771"/>
                  </a:cubicBezTo>
                  <a:cubicBezTo>
                    <a:pt x="158251" y="427247"/>
                    <a:pt x="157511" y="429977"/>
                    <a:pt x="157151" y="433237"/>
                  </a:cubicBezTo>
                  <a:cubicBezTo>
                    <a:pt x="156993" y="435062"/>
                    <a:pt x="156644" y="436786"/>
                    <a:pt x="156450" y="437072"/>
                  </a:cubicBezTo>
                  <a:cubicBezTo>
                    <a:pt x="156208" y="437312"/>
                    <a:pt x="155912" y="438365"/>
                    <a:pt x="155713" y="439372"/>
                  </a:cubicBezTo>
                  <a:cubicBezTo>
                    <a:pt x="155514" y="440329"/>
                    <a:pt x="155171" y="441288"/>
                    <a:pt x="154929" y="441429"/>
                  </a:cubicBezTo>
                  <a:cubicBezTo>
                    <a:pt x="154688" y="441572"/>
                    <a:pt x="154489" y="442483"/>
                    <a:pt x="154482" y="443489"/>
                  </a:cubicBezTo>
                  <a:cubicBezTo>
                    <a:pt x="154475" y="444451"/>
                    <a:pt x="154227" y="445504"/>
                    <a:pt x="153985" y="445742"/>
                  </a:cubicBezTo>
                  <a:cubicBezTo>
                    <a:pt x="153695" y="446029"/>
                    <a:pt x="153438" y="448331"/>
                    <a:pt x="153419" y="450874"/>
                  </a:cubicBezTo>
                  <a:cubicBezTo>
                    <a:pt x="153346" y="454233"/>
                    <a:pt x="153144" y="455626"/>
                    <a:pt x="152661" y="456053"/>
                  </a:cubicBezTo>
                  <a:cubicBezTo>
                    <a:pt x="151743" y="456813"/>
                    <a:pt x="151699" y="462571"/>
                    <a:pt x="152642" y="464786"/>
                  </a:cubicBezTo>
                  <a:cubicBezTo>
                    <a:pt x="153067" y="465845"/>
                    <a:pt x="153338" y="468058"/>
                    <a:pt x="153321" y="470360"/>
                  </a:cubicBezTo>
                  <a:cubicBezTo>
                    <a:pt x="153305" y="472473"/>
                    <a:pt x="153532" y="474345"/>
                    <a:pt x="153770" y="474491"/>
                  </a:cubicBezTo>
                  <a:cubicBezTo>
                    <a:pt x="154057" y="474638"/>
                    <a:pt x="154242" y="475600"/>
                    <a:pt x="154235" y="476607"/>
                  </a:cubicBezTo>
                  <a:cubicBezTo>
                    <a:pt x="154228" y="477616"/>
                    <a:pt x="154552" y="479106"/>
                    <a:pt x="154931" y="479828"/>
                  </a:cubicBezTo>
                  <a:cubicBezTo>
                    <a:pt x="155309" y="480601"/>
                    <a:pt x="155638" y="481610"/>
                    <a:pt x="155634" y="482043"/>
                  </a:cubicBezTo>
                  <a:cubicBezTo>
                    <a:pt x="155631" y="482473"/>
                    <a:pt x="155820" y="482956"/>
                    <a:pt x="156058" y="483102"/>
                  </a:cubicBezTo>
                  <a:cubicBezTo>
                    <a:pt x="156249" y="483245"/>
                    <a:pt x="156576" y="484545"/>
                    <a:pt x="156710" y="485937"/>
                  </a:cubicBezTo>
                  <a:cubicBezTo>
                    <a:pt x="156932" y="488293"/>
                    <a:pt x="157684" y="490408"/>
                    <a:pt x="158495" y="491087"/>
                  </a:cubicBezTo>
                  <a:cubicBezTo>
                    <a:pt x="158637" y="491233"/>
                    <a:pt x="158919" y="492146"/>
                    <a:pt x="159104" y="493109"/>
                  </a:cubicBezTo>
                  <a:cubicBezTo>
                    <a:pt x="159288" y="494118"/>
                    <a:pt x="159619" y="494934"/>
                    <a:pt x="159858" y="494937"/>
                  </a:cubicBezTo>
                  <a:cubicBezTo>
                    <a:pt x="160147" y="494940"/>
                    <a:pt x="160336" y="495229"/>
                    <a:pt x="160334" y="495563"/>
                  </a:cubicBezTo>
                  <a:cubicBezTo>
                    <a:pt x="160331" y="495900"/>
                    <a:pt x="161092" y="496915"/>
                    <a:pt x="161996" y="497834"/>
                  </a:cubicBezTo>
                  <a:cubicBezTo>
                    <a:pt x="162902" y="498702"/>
                    <a:pt x="163568" y="499572"/>
                    <a:pt x="163423" y="499715"/>
                  </a:cubicBezTo>
                  <a:cubicBezTo>
                    <a:pt x="163278" y="499812"/>
                    <a:pt x="163514" y="500292"/>
                    <a:pt x="163943" y="500774"/>
                  </a:cubicBezTo>
                  <a:cubicBezTo>
                    <a:pt x="164371" y="501260"/>
                    <a:pt x="164889" y="502559"/>
                    <a:pt x="165121" y="503713"/>
                  </a:cubicBezTo>
                  <a:cubicBezTo>
                    <a:pt x="165401" y="504818"/>
                    <a:pt x="166108" y="506457"/>
                    <a:pt x="166774" y="507325"/>
                  </a:cubicBezTo>
                  <a:cubicBezTo>
                    <a:pt x="167392" y="508145"/>
                    <a:pt x="167914" y="508963"/>
                    <a:pt x="167912" y="509158"/>
                  </a:cubicBezTo>
                  <a:cubicBezTo>
                    <a:pt x="167911" y="509301"/>
                    <a:pt x="168101" y="509687"/>
                    <a:pt x="168386" y="510026"/>
                  </a:cubicBezTo>
                  <a:cubicBezTo>
                    <a:pt x="168623" y="510362"/>
                    <a:pt x="169384" y="511328"/>
                    <a:pt x="170098" y="512150"/>
                  </a:cubicBezTo>
                  <a:cubicBezTo>
                    <a:pt x="170764" y="513019"/>
                    <a:pt x="171622" y="513744"/>
                    <a:pt x="172006" y="513748"/>
                  </a:cubicBezTo>
                  <a:cubicBezTo>
                    <a:pt x="172870" y="513754"/>
                    <a:pt x="172870" y="513707"/>
                    <a:pt x="171507" y="516287"/>
                  </a:cubicBezTo>
                  <a:cubicBezTo>
                    <a:pt x="170680" y="517771"/>
                    <a:pt x="170482" y="518537"/>
                    <a:pt x="170866" y="518684"/>
                  </a:cubicBezTo>
                  <a:cubicBezTo>
                    <a:pt x="171249" y="518783"/>
                    <a:pt x="171470" y="521185"/>
                    <a:pt x="171526" y="526753"/>
                  </a:cubicBezTo>
                  <a:cubicBezTo>
                    <a:pt x="171538" y="531409"/>
                    <a:pt x="171799" y="535057"/>
                    <a:pt x="172130" y="535683"/>
                  </a:cubicBezTo>
                  <a:cubicBezTo>
                    <a:pt x="172556" y="536552"/>
                    <a:pt x="172505" y="536981"/>
                    <a:pt x="171971" y="537602"/>
                  </a:cubicBezTo>
                  <a:cubicBezTo>
                    <a:pt x="170034" y="540037"/>
                    <a:pt x="169638" y="541570"/>
                    <a:pt x="170783" y="542538"/>
                  </a:cubicBezTo>
                  <a:cubicBezTo>
                    <a:pt x="171737" y="543360"/>
                    <a:pt x="171770" y="551761"/>
                    <a:pt x="170755" y="552714"/>
                  </a:cubicBezTo>
                  <a:cubicBezTo>
                    <a:pt x="170078" y="553428"/>
                    <a:pt x="169534" y="555585"/>
                    <a:pt x="169272" y="558607"/>
                  </a:cubicBezTo>
                  <a:cubicBezTo>
                    <a:pt x="169215" y="559664"/>
                    <a:pt x="168821" y="561050"/>
                    <a:pt x="168433" y="561721"/>
                  </a:cubicBezTo>
                  <a:cubicBezTo>
                    <a:pt x="168044" y="562390"/>
                    <a:pt x="167491" y="565599"/>
                    <a:pt x="167179" y="568909"/>
                  </a:cubicBezTo>
                  <a:cubicBezTo>
                    <a:pt x="166818" y="572221"/>
                    <a:pt x="166360" y="575767"/>
                    <a:pt x="166064" y="576823"/>
                  </a:cubicBezTo>
                  <a:cubicBezTo>
                    <a:pt x="165372" y="579457"/>
                    <a:pt x="164426" y="590537"/>
                    <a:pt x="164379" y="596778"/>
                  </a:cubicBezTo>
                  <a:cubicBezTo>
                    <a:pt x="164359" y="599610"/>
                    <a:pt x="164149" y="602057"/>
                    <a:pt x="163907" y="602200"/>
                  </a:cubicBezTo>
                  <a:cubicBezTo>
                    <a:pt x="163714" y="602340"/>
                    <a:pt x="163359" y="604978"/>
                    <a:pt x="163143" y="608095"/>
                  </a:cubicBezTo>
                  <a:cubicBezTo>
                    <a:pt x="162927" y="611214"/>
                    <a:pt x="162571" y="613850"/>
                    <a:pt x="162331" y="613993"/>
                  </a:cubicBezTo>
                  <a:cubicBezTo>
                    <a:pt x="162138" y="614137"/>
                    <a:pt x="161788" y="615957"/>
                    <a:pt x="161628" y="618070"/>
                  </a:cubicBezTo>
                  <a:cubicBezTo>
                    <a:pt x="161206" y="623105"/>
                    <a:pt x="160900" y="625598"/>
                    <a:pt x="160347" y="629050"/>
                  </a:cubicBezTo>
                  <a:cubicBezTo>
                    <a:pt x="159845" y="631879"/>
                    <a:pt x="159325" y="637299"/>
                    <a:pt x="158793" y="644256"/>
                  </a:cubicBezTo>
                  <a:cubicBezTo>
                    <a:pt x="158742" y="644639"/>
                    <a:pt x="157965" y="645833"/>
                    <a:pt x="157046" y="646883"/>
                  </a:cubicBezTo>
                  <a:cubicBezTo>
                    <a:pt x="155400" y="648694"/>
                    <a:pt x="155351" y="648837"/>
                    <a:pt x="155321" y="652870"/>
                  </a:cubicBezTo>
                  <a:cubicBezTo>
                    <a:pt x="155291" y="656901"/>
                    <a:pt x="155291" y="656949"/>
                    <a:pt x="153599" y="658569"/>
                  </a:cubicBezTo>
                  <a:cubicBezTo>
                    <a:pt x="152004" y="660094"/>
                    <a:pt x="151906" y="660331"/>
                    <a:pt x="151883" y="663453"/>
                  </a:cubicBezTo>
                  <a:cubicBezTo>
                    <a:pt x="151869" y="665228"/>
                    <a:pt x="151666" y="666714"/>
                    <a:pt x="151426" y="666712"/>
                  </a:cubicBezTo>
                  <a:cubicBezTo>
                    <a:pt x="150802" y="666708"/>
                    <a:pt x="149438" y="669483"/>
                    <a:pt x="149428" y="670826"/>
                  </a:cubicBezTo>
                  <a:cubicBezTo>
                    <a:pt x="149423" y="671449"/>
                    <a:pt x="149178" y="672072"/>
                    <a:pt x="148889" y="672213"/>
                  </a:cubicBezTo>
                  <a:cubicBezTo>
                    <a:pt x="148311" y="672593"/>
                    <a:pt x="147286" y="674843"/>
                    <a:pt x="147376" y="675609"/>
                  </a:cubicBezTo>
                  <a:cubicBezTo>
                    <a:pt x="147422" y="675899"/>
                    <a:pt x="147033" y="676519"/>
                    <a:pt x="146502" y="676996"/>
                  </a:cubicBezTo>
                  <a:cubicBezTo>
                    <a:pt x="145970" y="677471"/>
                    <a:pt x="145530" y="678474"/>
                    <a:pt x="145524" y="679244"/>
                  </a:cubicBezTo>
                  <a:cubicBezTo>
                    <a:pt x="145518" y="679963"/>
                    <a:pt x="145274" y="680583"/>
                    <a:pt x="144985" y="680583"/>
                  </a:cubicBezTo>
                  <a:cubicBezTo>
                    <a:pt x="143978" y="680575"/>
                    <a:pt x="143103" y="681961"/>
                    <a:pt x="143092" y="683545"/>
                  </a:cubicBezTo>
                  <a:cubicBezTo>
                    <a:pt x="143083" y="684840"/>
                    <a:pt x="142596" y="685604"/>
                    <a:pt x="140662" y="687512"/>
                  </a:cubicBezTo>
                  <a:cubicBezTo>
                    <a:pt x="139357" y="688797"/>
                    <a:pt x="138243" y="690134"/>
                    <a:pt x="138240" y="690470"/>
                  </a:cubicBezTo>
                  <a:cubicBezTo>
                    <a:pt x="138238" y="690803"/>
                    <a:pt x="137268" y="692094"/>
                    <a:pt x="136059" y="693331"/>
                  </a:cubicBezTo>
                  <a:cubicBezTo>
                    <a:pt x="134898" y="694572"/>
                    <a:pt x="133881" y="695812"/>
                    <a:pt x="133879" y="696052"/>
                  </a:cubicBezTo>
                  <a:cubicBezTo>
                    <a:pt x="133878" y="696243"/>
                    <a:pt x="133344" y="697055"/>
                    <a:pt x="132666" y="697866"/>
                  </a:cubicBezTo>
                  <a:cubicBezTo>
                    <a:pt x="131987" y="698630"/>
                    <a:pt x="131453" y="699537"/>
                    <a:pt x="131451" y="699874"/>
                  </a:cubicBezTo>
                  <a:cubicBezTo>
                    <a:pt x="131448" y="700210"/>
                    <a:pt x="130915" y="700974"/>
                    <a:pt x="130238" y="701593"/>
                  </a:cubicBezTo>
                  <a:cubicBezTo>
                    <a:pt x="129561" y="702261"/>
                    <a:pt x="129025" y="703264"/>
                    <a:pt x="129020" y="703984"/>
                  </a:cubicBezTo>
                  <a:cubicBezTo>
                    <a:pt x="129014" y="704800"/>
                    <a:pt x="128430" y="705804"/>
                    <a:pt x="127318" y="706851"/>
                  </a:cubicBezTo>
                  <a:cubicBezTo>
                    <a:pt x="126400" y="707756"/>
                    <a:pt x="125624" y="708854"/>
                    <a:pt x="125620" y="709286"/>
                  </a:cubicBezTo>
                  <a:cubicBezTo>
                    <a:pt x="125617" y="709766"/>
                    <a:pt x="125373" y="710293"/>
                    <a:pt x="125084" y="710436"/>
                  </a:cubicBezTo>
                  <a:cubicBezTo>
                    <a:pt x="124649" y="710720"/>
                    <a:pt x="123528" y="713110"/>
                    <a:pt x="123669" y="713446"/>
                  </a:cubicBezTo>
                  <a:cubicBezTo>
                    <a:pt x="123717" y="713543"/>
                    <a:pt x="123330" y="713973"/>
                    <a:pt x="122847" y="714401"/>
                  </a:cubicBezTo>
                  <a:cubicBezTo>
                    <a:pt x="122363" y="714831"/>
                    <a:pt x="121540" y="715831"/>
                    <a:pt x="121006" y="716595"/>
                  </a:cubicBezTo>
                  <a:cubicBezTo>
                    <a:pt x="120473" y="717361"/>
                    <a:pt x="119648" y="718555"/>
                    <a:pt x="119162" y="719223"/>
                  </a:cubicBezTo>
                  <a:cubicBezTo>
                    <a:pt x="118725" y="719892"/>
                    <a:pt x="118190" y="720846"/>
                    <a:pt x="118043" y="721279"/>
                  </a:cubicBezTo>
                  <a:cubicBezTo>
                    <a:pt x="117847" y="721756"/>
                    <a:pt x="117557" y="722139"/>
                    <a:pt x="117365" y="722136"/>
                  </a:cubicBezTo>
                  <a:cubicBezTo>
                    <a:pt x="117173" y="722136"/>
                    <a:pt x="116833" y="722710"/>
                    <a:pt x="116635" y="723427"/>
                  </a:cubicBezTo>
                  <a:cubicBezTo>
                    <a:pt x="116485" y="724193"/>
                    <a:pt x="115805" y="725390"/>
                    <a:pt x="115223" y="726200"/>
                  </a:cubicBezTo>
                  <a:cubicBezTo>
                    <a:pt x="114641" y="726964"/>
                    <a:pt x="113815" y="728351"/>
                    <a:pt x="113424" y="729164"/>
                  </a:cubicBezTo>
                  <a:cubicBezTo>
                    <a:pt x="113034" y="730024"/>
                    <a:pt x="112645" y="730742"/>
                    <a:pt x="112501" y="730742"/>
                  </a:cubicBezTo>
                  <a:cubicBezTo>
                    <a:pt x="112357" y="730738"/>
                    <a:pt x="111483" y="732125"/>
                    <a:pt x="110606" y="733846"/>
                  </a:cubicBezTo>
                  <a:cubicBezTo>
                    <a:pt x="109682" y="735566"/>
                    <a:pt x="108807" y="736953"/>
                    <a:pt x="108615" y="736953"/>
                  </a:cubicBezTo>
                  <a:cubicBezTo>
                    <a:pt x="108375" y="736949"/>
                    <a:pt x="108082" y="737570"/>
                    <a:pt x="107884" y="738337"/>
                  </a:cubicBezTo>
                  <a:cubicBezTo>
                    <a:pt x="107735" y="739106"/>
                    <a:pt x="107200" y="740060"/>
                    <a:pt x="106668" y="740538"/>
                  </a:cubicBezTo>
                  <a:cubicBezTo>
                    <a:pt x="106185" y="740964"/>
                    <a:pt x="105649" y="742064"/>
                    <a:pt x="105498" y="742977"/>
                  </a:cubicBezTo>
                  <a:cubicBezTo>
                    <a:pt x="105299" y="743887"/>
                    <a:pt x="105006" y="744604"/>
                    <a:pt x="104766" y="744604"/>
                  </a:cubicBezTo>
                  <a:cubicBezTo>
                    <a:pt x="104574" y="744601"/>
                    <a:pt x="103943" y="745508"/>
                    <a:pt x="103311" y="746608"/>
                  </a:cubicBezTo>
                  <a:cubicBezTo>
                    <a:pt x="102727" y="747756"/>
                    <a:pt x="102045" y="748999"/>
                    <a:pt x="101802" y="749382"/>
                  </a:cubicBezTo>
                  <a:cubicBezTo>
                    <a:pt x="101559" y="749763"/>
                    <a:pt x="100779" y="751339"/>
                    <a:pt x="100096" y="752823"/>
                  </a:cubicBezTo>
                  <a:cubicBezTo>
                    <a:pt x="99365" y="754353"/>
                    <a:pt x="98588" y="755596"/>
                    <a:pt x="98347" y="755594"/>
                  </a:cubicBezTo>
                  <a:cubicBezTo>
                    <a:pt x="98107" y="755590"/>
                    <a:pt x="97911" y="756117"/>
                    <a:pt x="97906" y="756790"/>
                  </a:cubicBezTo>
                  <a:cubicBezTo>
                    <a:pt x="97901" y="757560"/>
                    <a:pt x="97609" y="757990"/>
                    <a:pt x="97178" y="757984"/>
                  </a:cubicBezTo>
                  <a:cubicBezTo>
                    <a:pt x="96793" y="757981"/>
                    <a:pt x="96455" y="758411"/>
                    <a:pt x="96450" y="758891"/>
                  </a:cubicBezTo>
                  <a:cubicBezTo>
                    <a:pt x="96447" y="759420"/>
                    <a:pt x="96251" y="759947"/>
                    <a:pt x="96010" y="760088"/>
                  </a:cubicBezTo>
                  <a:cubicBezTo>
                    <a:pt x="95769" y="760231"/>
                    <a:pt x="95425" y="761332"/>
                    <a:pt x="95272" y="762484"/>
                  </a:cubicBezTo>
                  <a:cubicBezTo>
                    <a:pt x="95072" y="763634"/>
                    <a:pt x="94486" y="764975"/>
                    <a:pt x="94002" y="765401"/>
                  </a:cubicBezTo>
                  <a:cubicBezTo>
                    <a:pt x="93470" y="765878"/>
                    <a:pt x="93033" y="766788"/>
                    <a:pt x="93027" y="767412"/>
                  </a:cubicBezTo>
                  <a:cubicBezTo>
                    <a:pt x="93023" y="768035"/>
                    <a:pt x="92583" y="769135"/>
                    <a:pt x="92050" y="769851"/>
                  </a:cubicBezTo>
                  <a:cubicBezTo>
                    <a:pt x="91516" y="770568"/>
                    <a:pt x="91029" y="771572"/>
                    <a:pt x="90928" y="772148"/>
                  </a:cubicBezTo>
                  <a:cubicBezTo>
                    <a:pt x="90876" y="772722"/>
                    <a:pt x="90437" y="773729"/>
                    <a:pt x="90000" y="774348"/>
                  </a:cubicBezTo>
                  <a:cubicBezTo>
                    <a:pt x="89515" y="775016"/>
                    <a:pt x="89027" y="776166"/>
                    <a:pt x="88829" y="776835"/>
                  </a:cubicBezTo>
                  <a:cubicBezTo>
                    <a:pt x="88681" y="777505"/>
                    <a:pt x="88340" y="778078"/>
                    <a:pt x="88100" y="778078"/>
                  </a:cubicBezTo>
                  <a:cubicBezTo>
                    <a:pt x="87860" y="778076"/>
                    <a:pt x="87666" y="778410"/>
                    <a:pt x="87663" y="778796"/>
                  </a:cubicBezTo>
                  <a:cubicBezTo>
                    <a:pt x="87658" y="779515"/>
                    <a:pt x="82443" y="790130"/>
                    <a:pt x="80790" y="792904"/>
                  </a:cubicBezTo>
                  <a:cubicBezTo>
                    <a:pt x="80547" y="793284"/>
                    <a:pt x="80206" y="794004"/>
                    <a:pt x="80058" y="794481"/>
                  </a:cubicBezTo>
                  <a:cubicBezTo>
                    <a:pt x="79863" y="794911"/>
                    <a:pt x="79572" y="795295"/>
                    <a:pt x="79332" y="795291"/>
                  </a:cubicBezTo>
                  <a:cubicBezTo>
                    <a:pt x="79092" y="795291"/>
                    <a:pt x="78896" y="795818"/>
                    <a:pt x="78892" y="796441"/>
                  </a:cubicBezTo>
                  <a:cubicBezTo>
                    <a:pt x="78888" y="797064"/>
                    <a:pt x="78545" y="797832"/>
                    <a:pt x="78159" y="798164"/>
                  </a:cubicBezTo>
                  <a:cubicBezTo>
                    <a:pt x="77773" y="798496"/>
                    <a:pt x="77432" y="799165"/>
                    <a:pt x="77428" y="799646"/>
                  </a:cubicBezTo>
                  <a:cubicBezTo>
                    <a:pt x="77424" y="800125"/>
                    <a:pt x="77228" y="800651"/>
                    <a:pt x="76939" y="800796"/>
                  </a:cubicBezTo>
                  <a:cubicBezTo>
                    <a:pt x="76698" y="800936"/>
                    <a:pt x="76454" y="801512"/>
                    <a:pt x="76451" y="802039"/>
                  </a:cubicBezTo>
                  <a:cubicBezTo>
                    <a:pt x="76446" y="802569"/>
                    <a:pt x="76106" y="803092"/>
                    <a:pt x="75721" y="803233"/>
                  </a:cubicBezTo>
                  <a:cubicBezTo>
                    <a:pt x="75240" y="803422"/>
                    <a:pt x="74994" y="804190"/>
                    <a:pt x="74985" y="805388"/>
                  </a:cubicBezTo>
                  <a:cubicBezTo>
                    <a:pt x="74978" y="806395"/>
                    <a:pt x="74780" y="807258"/>
                    <a:pt x="74491" y="807256"/>
                  </a:cubicBezTo>
                  <a:cubicBezTo>
                    <a:pt x="74251" y="807256"/>
                    <a:pt x="74008" y="807686"/>
                    <a:pt x="74004" y="808166"/>
                  </a:cubicBezTo>
                  <a:cubicBezTo>
                    <a:pt x="74001" y="808692"/>
                    <a:pt x="73659" y="809409"/>
                    <a:pt x="73272" y="809839"/>
                  </a:cubicBezTo>
                  <a:cubicBezTo>
                    <a:pt x="72885" y="810219"/>
                    <a:pt x="72543" y="811082"/>
                    <a:pt x="72539" y="811705"/>
                  </a:cubicBezTo>
                  <a:cubicBezTo>
                    <a:pt x="72533" y="812425"/>
                    <a:pt x="71853" y="813526"/>
                    <a:pt x="70837" y="814476"/>
                  </a:cubicBezTo>
                  <a:cubicBezTo>
                    <a:pt x="69919" y="815383"/>
                    <a:pt x="69143" y="816431"/>
                    <a:pt x="69140" y="816864"/>
                  </a:cubicBezTo>
                  <a:cubicBezTo>
                    <a:pt x="69136" y="817297"/>
                    <a:pt x="68845" y="817774"/>
                    <a:pt x="68460" y="817912"/>
                  </a:cubicBezTo>
                  <a:cubicBezTo>
                    <a:pt x="68074" y="818055"/>
                    <a:pt x="67637" y="818819"/>
                    <a:pt x="67439" y="819632"/>
                  </a:cubicBezTo>
                  <a:cubicBezTo>
                    <a:pt x="67289" y="820399"/>
                    <a:pt x="66704" y="821595"/>
                    <a:pt x="66171" y="822263"/>
                  </a:cubicBezTo>
                  <a:cubicBezTo>
                    <a:pt x="65687" y="822883"/>
                    <a:pt x="65049" y="824656"/>
                    <a:pt x="64797" y="826238"/>
                  </a:cubicBezTo>
                  <a:cubicBezTo>
                    <a:pt x="63844" y="831751"/>
                    <a:pt x="63354" y="833091"/>
                    <a:pt x="60584" y="837726"/>
                  </a:cubicBezTo>
                  <a:cubicBezTo>
                    <a:pt x="55724" y="845801"/>
                    <a:pt x="49648" y="856029"/>
                    <a:pt x="45612" y="862862"/>
                  </a:cubicBezTo>
                  <a:lnTo>
                    <a:pt x="41771" y="869407"/>
                  </a:lnTo>
                  <a:lnTo>
                    <a:pt x="39948" y="869395"/>
                  </a:lnTo>
                  <a:cubicBezTo>
                    <a:pt x="38796" y="869387"/>
                    <a:pt x="37881" y="869713"/>
                    <a:pt x="37301" y="870334"/>
                  </a:cubicBezTo>
                  <a:cubicBezTo>
                    <a:pt x="36817" y="870858"/>
                    <a:pt x="36045" y="871382"/>
                    <a:pt x="35612" y="871523"/>
                  </a:cubicBezTo>
                  <a:cubicBezTo>
                    <a:pt x="35132" y="871662"/>
                    <a:pt x="34647" y="872237"/>
                    <a:pt x="34498" y="872763"/>
                  </a:cubicBezTo>
                  <a:cubicBezTo>
                    <a:pt x="34351" y="873289"/>
                    <a:pt x="33771" y="873860"/>
                    <a:pt x="33242" y="874000"/>
                  </a:cubicBezTo>
                  <a:cubicBezTo>
                    <a:pt x="32665" y="874141"/>
                    <a:pt x="32229" y="874664"/>
                    <a:pt x="32225" y="875195"/>
                  </a:cubicBezTo>
                  <a:cubicBezTo>
                    <a:pt x="32217" y="876200"/>
                    <a:pt x="30477" y="877915"/>
                    <a:pt x="29469" y="877956"/>
                  </a:cubicBezTo>
                  <a:cubicBezTo>
                    <a:pt x="29132" y="877954"/>
                    <a:pt x="28843" y="878143"/>
                    <a:pt x="28841" y="878433"/>
                  </a:cubicBezTo>
                  <a:cubicBezTo>
                    <a:pt x="28839" y="878673"/>
                    <a:pt x="28501" y="878909"/>
                    <a:pt x="28117" y="878907"/>
                  </a:cubicBezTo>
                  <a:cubicBezTo>
                    <a:pt x="27733" y="878904"/>
                    <a:pt x="27395" y="879237"/>
                    <a:pt x="27392" y="879621"/>
                  </a:cubicBezTo>
                  <a:cubicBezTo>
                    <a:pt x="27390" y="880005"/>
                    <a:pt x="27002" y="880337"/>
                    <a:pt x="26571" y="880335"/>
                  </a:cubicBezTo>
                  <a:cubicBezTo>
                    <a:pt x="25515" y="880376"/>
                    <a:pt x="24019" y="881421"/>
                    <a:pt x="24013" y="882187"/>
                  </a:cubicBezTo>
                  <a:cubicBezTo>
                    <a:pt x="24011" y="882477"/>
                    <a:pt x="23769" y="882714"/>
                    <a:pt x="23481" y="882710"/>
                  </a:cubicBezTo>
                  <a:cubicBezTo>
                    <a:pt x="22809" y="882708"/>
                    <a:pt x="21552" y="883945"/>
                    <a:pt x="21933" y="884331"/>
                  </a:cubicBezTo>
                  <a:cubicBezTo>
                    <a:pt x="22076" y="884478"/>
                    <a:pt x="21882" y="884715"/>
                    <a:pt x="21497" y="884858"/>
                  </a:cubicBezTo>
                  <a:cubicBezTo>
                    <a:pt x="20390" y="885280"/>
                    <a:pt x="15314" y="890139"/>
                    <a:pt x="15309" y="890762"/>
                  </a:cubicBezTo>
                  <a:cubicBezTo>
                    <a:pt x="15307" y="891052"/>
                    <a:pt x="14969" y="891289"/>
                    <a:pt x="14585" y="891287"/>
                  </a:cubicBezTo>
                  <a:cubicBezTo>
                    <a:pt x="14201" y="891283"/>
                    <a:pt x="13863" y="891567"/>
                    <a:pt x="13861" y="891904"/>
                  </a:cubicBezTo>
                  <a:cubicBezTo>
                    <a:pt x="13858" y="892240"/>
                    <a:pt x="13228" y="893147"/>
                    <a:pt x="12406" y="893907"/>
                  </a:cubicBezTo>
                  <a:cubicBezTo>
                    <a:pt x="11632" y="894671"/>
                    <a:pt x="10954" y="895482"/>
                    <a:pt x="10953" y="895722"/>
                  </a:cubicBezTo>
                  <a:cubicBezTo>
                    <a:pt x="10950" y="896012"/>
                    <a:pt x="10416" y="896919"/>
                    <a:pt x="9737" y="897779"/>
                  </a:cubicBezTo>
                  <a:cubicBezTo>
                    <a:pt x="9059" y="898636"/>
                    <a:pt x="8523" y="899690"/>
                    <a:pt x="8520" y="900120"/>
                  </a:cubicBezTo>
                  <a:cubicBezTo>
                    <a:pt x="8516" y="900552"/>
                    <a:pt x="8029" y="901606"/>
                    <a:pt x="7447" y="902416"/>
                  </a:cubicBezTo>
                  <a:cubicBezTo>
                    <a:pt x="6332" y="903944"/>
                    <a:pt x="6330" y="904040"/>
                    <a:pt x="6196" y="922184"/>
                  </a:cubicBezTo>
                  <a:lnTo>
                    <a:pt x="6059" y="940421"/>
                  </a:lnTo>
                  <a:lnTo>
                    <a:pt x="4746" y="942667"/>
                  </a:lnTo>
                  <a:cubicBezTo>
                    <a:pt x="3969" y="943908"/>
                    <a:pt x="3383" y="945345"/>
                    <a:pt x="3378" y="945874"/>
                  </a:cubicBezTo>
                  <a:cubicBezTo>
                    <a:pt x="3374" y="946447"/>
                    <a:pt x="3179" y="946881"/>
                    <a:pt x="2939" y="946877"/>
                  </a:cubicBezTo>
                  <a:cubicBezTo>
                    <a:pt x="2699" y="946875"/>
                    <a:pt x="2360" y="947354"/>
                    <a:pt x="2163" y="947928"/>
                  </a:cubicBezTo>
                  <a:cubicBezTo>
                    <a:pt x="1818" y="949125"/>
                    <a:pt x="1085" y="950895"/>
                    <a:pt x="403" y="952235"/>
                  </a:cubicBezTo>
                  <a:cubicBezTo>
                    <a:pt x="160" y="952712"/>
                    <a:pt x="-38" y="953478"/>
                    <a:pt x="6" y="953912"/>
                  </a:cubicBezTo>
                  <a:cubicBezTo>
                    <a:pt x="44" y="955257"/>
                    <a:pt x="1610" y="957669"/>
                    <a:pt x="2522" y="957817"/>
                  </a:cubicBezTo>
                  <a:cubicBezTo>
                    <a:pt x="3576" y="958066"/>
                    <a:pt x="5703" y="956162"/>
                    <a:pt x="5710" y="955012"/>
                  </a:cubicBezTo>
                  <a:cubicBezTo>
                    <a:pt x="5714" y="954532"/>
                    <a:pt x="5909" y="954052"/>
                    <a:pt x="6151" y="953908"/>
                  </a:cubicBezTo>
                  <a:cubicBezTo>
                    <a:pt x="6392" y="953768"/>
                    <a:pt x="7072" y="952718"/>
                    <a:pt x="7656" y="951618"/>
                  </a:cubicBezTo>
                  <a:cubicBezTo>
                    <a:pt x="8240" y="950468"/>
                    <a:pt x="8872" y="949467"/>
                    <a:pt x="9065" y="949324"/>
                  </a:cubicBezTo>
                  <a:cubicBezTo>
                    <a:pt x="9596" y="948897"/>
                    <a:pt x="12504" y="945079"/>
                    <a:pt x="12506" y="944789"/>
                  </a:cubicBezTo>
                  <a:cubicBezTo>
                    <a:pt x="12508" y="944596"/>
                    <a:pt x="13284" y="943548"/>
                    <a:pt x="14204" y="942451"/>
                  </a:cubicBezTo>
                  <a:cubicBezTo>
                    <a:pt x="15124" y="941304"/>
                    <a:pt x="15901" y="940157"/>
                    <a:pt x="15903" y="939823"/>
                  </a:cubicBezTo>
                  <a:cubicBezTo>
                    <a:pt x="15905" y="939534"/>
                    <a:pt x="16148" y="939296"/>
                    <a:pt x="16483" y="939300"/>
                  </a:cubicBezTo>
                  <a:cubicBezTo>
                    <a:pt x="16772" y="939300"/>
                    <a:pt x="18316" y="938015"/>
                    <a:pt x="19864" y="936444"/>
                  </a:cubicBezTo>
                  <a:cubicBezTo>
                    <a:pt x="21461" y="934776"/>
                    <a:pt x="23053" y="933589"/>
                    <a:pt x="23630" y="933591"/>
                  </a:cubicBezTo>
                  <a:cubicBezTo>
                    <a:pt x="24158" y="933597"/>
                    <a:pt x="24592" y="933264"/>
                    <a:pt x="24594" y="932881"/>
                  </a:cubicBezTo>
                  <a:cubicBezTo>
                    <a:pt x="24606" y="931488"/>
                    <a:pt x="26664" y="932222"/>
                    <a:pt x="29382" y="934594"/>
                  </a:cubicBezTo>
                  <a:cubicBezTo>
                    <a:pt x="30908" y="935950"/>
                    <a:pt x="32340" y="937017"/>
                    <a:pt x="32580" y="937017"/>
                  </a:cubicBezTo>
                  <a:cubicBezTo>
                    <a:pt x="32820" y="937021"/>
                    <a:pt x="33344" y="937554"/>
                    <a:pt x="33675" y="938226"/>
                  </a:cubicBezTo>
                  <a:cubicBezTo>
                    <a:pt x="34006" y="938852"/>
                    <a:pt x="34673" y="939531"/>
                    <a:pt x="35200" y="939727"/>
                  </a:cubicBezTo>
                  <a:cubicBezTo>
                    <a:pt x="35679" y="939873"/>
                    <a:pt x="36060" y="940213"/>
                    <a:pt x="36058" y="940500"/>
                  </a:cubicBezTo>
                  <a:cubicBezTo>
                    <a:pt x="36056" y="940789"/>
                    <a:pt x="36577" y="941752"/>
                    <a:pt x="37242" y="942621"/>
                  </a:cubicBezTo>
                  <a:cubicBezTo>
                    <a:pt x="37908" y="943489"/>
                    <a:pt x="38427" y="944645"/>
                    <a:pt x="38423" y="945175"/>
                  </a:cubicBezTo>
                  <a:cubicBezTo>
                    <a:pt x="38419" y="945751"/>
                    <a:pt x="38656" y="946184"/>
                    <a:pt x="38895" y="946187"/>
                  </a:cubicBezTo>
                  <a:cubicBezTo>
                    <a:pt x="39184" y="946187"/>
                    <a:pt x="39374" y="946477"/>
                    <a:pt x="39371" y="946860"/>
                  </a:cubicBezTo>
                  <a:cubicBezTo>
                    <a:pt x="39368" y="947197"/>
                    <a:pt x="39700" y="947776"/>
                    <a:pt x="40081" y="948116"/>
                  </a:cubicBezTo>
                  <a:cubicBezTo>
                    <a:pt x="40463" y="948455"/>
                    <a:pt x="40793" y="949224"/>
                    <a:pt x="40788" y="949847"/>
                  </a:cubicBezTo>
                  <a:cubicBezTo>
                    <a:pt x="40782" y="950567"/>
                    <a:pt x="41068" y="951003"/>
                    <a:pt x="41499" y="951006"/>
                  </a:cubicBezTo>
                  <a:cubicBezTo>
                    <a:pt x="41883" y="951008"/>
                    <a:pt x="42266" y="951203"/>
                    <a:pt x="42264" y="951492"/>
                  </a:cubicBezTo>
                  <a:cubicBezTo>
                    <a:pt x="42311" y="951732"/>
                    <a:pt x="42355" y="952164"/>
                    <a:pt x="42401" y="952405"/>
                  </a:cubicBezTo>
                  <a:cubicBezTo>
                    <a:pt x="42399" y="952644"/>
                    <a:pt x="42589" y="953028"/>
                    <a:pt x="42827" y="953223"/>
                  </a:cubicBezTo>
                  <a:cubicBezTo>
                    <a:pt x="43018" y="953416"/>
                    <a:pt x="43157" y="954090"/>
                    <a:pt x="43152" y="954713"/>
                  </a:cubicBezTo>
                  <a:cubicBezTo>
                    <a:pt x="43147" y="955386"/>
                    <a:pt x="43432" y="955819"/>
                    <a:pt x="43864" y="955822"/>
                  </a:cubicBezTo>
                  <a:cubicBezTo>
                    <a:pt x="44391" y="955828"/>
                    <a:pt x="44580" y="956405"/>
                    <a:pt x="44568" y="957941"/>
                  </a:cubicBezTo>
                  <a:cubicBezTo>
                    <a:pt x="44559" y="959141"/>
                    <a:pt x="44791" y="960246"/>
                    <a:pt x="45029" y="960393"/>
                  </a:cubicBezTo>
                  <a:cubicBezTo>
                    <a:pt x="45317" y="960538"/>
                    <a:pt x="45504" y="961161"/>
                    <a:pt x="45499" y="961788"/>
                  </a:cubicBezTo>
                  <a:cubicBezTo>
                    <a:pt x="45495" y="962411"/>
                    <a:pt x="46012" y="963903"/>
                    <a:pt x="46674" y="965155"/>
                  </a:cubicBezTo>
                  <a:cubicBezTo>
                    <a:pt x="47337" y="966408"/>
                    <a:pt x="47852" y="968140"/>
                    <a:pt x="47846" y="969006"/>
                  </a:cubicBezTo>
                  <a:cubicBezTo>
                    <a:pt x="47839" y="969915"/>
                    <a:pt x="48167" y="970878"/>
                    <a:pt x="48549" y="971218"/>
                  </a:cubicBezTo>
                  <a:cubicBezTo>
                    <a:pt x="48930" y="971557"/>
                    <a:pt x="49260" y="972520"/>
                    <a:pt x="49253" y="973430"/>
                  </a:cubicBezTo>
                  <a:cubicBezTo>
                    <a:pt x="49246" y="974295"/>
                    <a:pt x="49479" y="975162"/>
                    <a:pt x="49719" y="975306"/>
                  </a:cubicBezTo>
                  <a:cubicBezTo>
                    <a:pt x="50006" y="975451"/>
                    <a:pt x="50190" y="976462"/>
                    <a:pt x="50182" y="977517"/>
                  </a:cubicBezTo>
                  <a:cubicBezTo>
                    <a:pt x="50172" y="978864"/>
                    <a:pt x="50360" y="979393"/>
                    <a:pt x="50889" y="979396"/>
                  </a:cubicBezTo>
                  <a:cubicBezTo>
                    <a:pt x="51320" y="979399"/>
                    <a:pt x="51606" y="979831"/>
                    <a:pt x="51600" y="980504"/>
                  </a:cubicBezTo>
                  <a:cubicBezTo>
                    <a:pt x="51581" y="983001"/>
                    <a:pt x="54386" y="986623"/>
                    <a:pt x="56354" y="986638"/>
                  </a:cubicBezTo>
                  <a:cubicBezTo>
                    <a:pt x="56882" y="986640"/>
                    <a:pt x="57312" y="986980"/>
                    <a:pt x="57309" y="987363"/>
                  </a:cubicBezTo>
                  <a:cubicBezTo>
                    <a:pt x="57306" y="987746"/>
                    <a:pt x="57688" y="988085"/>
                    <a:pt x="58167" y="988089"/>
                  </a:cubicBezTo>
                  <a:cubicBezTo>
                    <a:pt x="58647" y="988095"/>
                    <a:pt x="59556" y="988627"/>
                    <a:pt x="60174" y="989306"/>
                  </a:cubicBezTo>
                  <a:cubicBezTo>
                    <a:pt x="60793" y="989982"/>
                    <a:pt x="61701" y="990517"/>
                    <a:pt x="62229" y="990520"/>
                  </a:cubicBezTo>
                  <a:cubicBezTo>
                    <a:pt x="62757" y="990522"/>
                    <a:pt x="63905" y="991061"/>
                    <a:pt x="64765" y="991740"/>
                  </a:cubicBezTo>
                  <a:cubicBezTo>
                    <a:pt x="65670" y="992465"/>
                    <a:pt x="67298" y="993100"/>
                    <a:pt x="68641" y="993302"/>
                  </a:cubicBezTo>
                  <a:cubicBezTo>
                    <a:pt x="69888" y="993457"/>
                    <a:pt x="71179" y="993947"/>
                    <a:pt x="71417" y="994285"/>
                  </a:cubicBezTo>
                  <a:cubicBezTo>
                    <a:pt x="71703" y="994672"/>
                    <a:pt x="72516" y="995014"/>
                    <a:pt x="73235" y="995114"/>
                  </a:cubicBezTo>
                  <a:cubicBezTo>
                    <a:pt x="73955" y="995166"/>
                    <a:pt x="74673" y="995412"/>
                    <a:pt x="74864" y="995558"/>
                  </a:cubicBezTo>
                  <a:cubicBezTo>
                    <a:pt x="75006" y="995751"/>
                    <a:pt x="75773" y="995901"/>
                    <a:pt x="76445" y="995907"/>
                  </a:cubicBezTo>
                  <a:cubicBezTo>
                    <a:pt x="77165" y="995913"/>
                    <a:pt x="78027" y="996255"/>
                    <a:pt x="78359" y="996641"/>
                  </a:cubicBezTo>
                  <a:cubicBezTo>
                    <a:pt x="78693" y="997027"/>
                    <a:pt x="79554" y="997370"/>
                    <a:pt x="80322" y="997375"/>
                  </a:cubicBezTo>
                  <a:cubicBezTo>
                    <a:pt x="81042" y="997381"/>
                    <a:pt x="81808" y="997577"/>
                    <a:pt x="81950" y="997867"/>
                  </a:cubicBezTo>
                  <a:cubicBezTo>
                    <a:pt x="82376" y="998589"/>
                    <a:pt x="102008" y="998639"/>
                    <a:pt x="102733" y="997925"/>
                  </a:cubicBezTo>
                  <a:cubicBezTo>
                    <a:pt x="103120" y="997545"/>
                    <a:pt x="103456" y="997548"/>
                    <a:pt x="103981" y="997984"/>
                  </a:cubicBezTo>
                  <a:cubicBezTo>
                    <a:pt x="104458" y="998370"/>
                    <a:pt x="104745" y="998420"/>
                    <a:pt x="104988" y="998039"/>
                  </a:cubicBezTo>
                  <a:cubicBezTo>
                    <a:pt x="105135" y="997800"/>
                    <a:pt x="106432" y="997568"/>
                    <a:pt x="107824" y="997580"/>
                  </a:cubicBezTo>
                  <a:cubicBezTo>
                    <a:pt x="109408" y="997592"/>
                    <a:pt x="110609" y="997360"/>
                    <a:pt x="110949" y="996930"/>
                  </a:cubicBezTo>
                  <a:cubicBezTo>
                    <a:pt x="111433" y="996360"/>
                    <a:pt x="112971" y="996082"/>
                    <a:pt x="118542" y="995596"/>
                  </a:cubicBezTo>
                  <a:cubicBezTo>
                    <a:pt x="119407" y="995506"/>
                    <a:pt x="120515" y="995081"/>
                    <a:pt x="120997" y="994655"/>
                  </a:cubicBezTo>
                  <a:cubicBezTo>
                    <a:pt x="121481" y="994227"/>
                    <a:pt x="122204" y="993847"/>
                    <a:pt x="122635" y="993850"/>
                  </a:cubicBezTo>
                  <a:cubicBezTo>
                    <a:pt x="124075" y="993862"/>
                    <a:pt x="125435" y="991757"/>
                    <a:pt x="125452" y="989501"/>
                  </a:cubicBezTo>
                  <a:cubicBezTo>
                    <a:pt x="125466" y="987582"/>
                    <a:pt x="125324" y="987342"/>
                    <a:pt x="123937" y="986707"/>
                  </a:cubicBezTo>
                  <a:cubicBezTo>
                    <a:pt x="123075" y="986318"/>
                    <a:pt x="122263" y="985880"/>
                    <a:pt x="122120" y="985733"/>
                  </a:cubicBezTo>
                  <a:cubicBezTo>
                    <a:pt x="121502" y="984961"/>
                    <a:pt x="119159" y="983744"/>
                    <a:pt x="118294" y="983738"/>
                  </a:cubicBezTo>
                  <a:cubicBezTo>
                    <a:pt x="117767" y="983734"/>
                    <a:pt x="117336" y="983539"/>
                    <a:pt x="117338" y="983250"/>
                  </a:cubicBezTo>
                  <a:cubicBezTo>
                    <a:pt x="117340" y="983009"/>
                    <a:pt x="116528" y="982476"/>
                    <a:pt x="115571" y="982038"/>
                  </a:cubicBezTo>
                  <a:cubicBezTo>
                    <a:pt x="114567" y="981598"/>
                    <a:pt x="113419" y="981014"/>
                    <a:pt x="113037" y="980771"/>
                  </a:cubicBezTo>
                  <a:cubicBezTo>
                    <a:pt x="112654" y="980575"/>
                    <a:pt x="111555" y="979993"/>
                    <a:pt x="110646" y="979553"/>
                  </a:cubicBezTo>
                  <a:cubicBezTo>
                    <a:pt x="109737" y="979161"/>
                    <a:pt x="108638" y="978577"/>
                    <a:pt x="108255" y="978334"/>
                  </a:cubicBezTo>
                  <a:cubicBezTo>
                    <a:pt x="107872" y="978141"/>
                    <a:pt x="106773" y="977556"/>
                    <a:pt x="105864" y="977116"/>
                  </a:cubicBezTo>
                  <a:cubicBezTo>
                    <a:pt x="104955" y="976728"/>
                    <a:pt x="103855" y="976142"/>
                    <a:pt x="103473" y="975899"/>
                  </a:cubicBezTo>
                  <a:cubicBezTo>
                    <a:pt x="103091" y="975657"/>
                    <a:pt x="102422" y="975314"/>
                    <a:pt x="102039" y="975167"/>
                  </a:cubicBezTo>
                  <a:cubicBezTo>
                    <a:pt x="101369" y="974876"/>
                    <a:pt x="98976" y="973898"/>
                    <a:pt x="97014" y="973020"/>
                  </a:cubicBezTo>
                  <a:cubicBezTo>
                    <a:pt x="95674" y="972482"/>
                    <a:pt x="94191" y="971941"/>
                    <a:pt x="93998" y="972037"/>
                  </a:cubicBezTo>
                  <a:cubicBezTo>
                    <a:pt x="93902" y="972084"/>
                    <a:pt x="93425" y="971648"/>
                    <a:pt x="92997" y="971119"/>
                  </a:cubicBezTo>
                  <a:cubicBezTo>
                    <a:pt x="92521" y="970536"/>
                    <a:pt x="91757" y="970100"/>
                    <a:pt x="91373" y="970097"/>
                  </a:cubicBezTo>
                  <a:cubicBezTo>
                    <a:pt x="90940" y="970095"/>
                    <a:pt x="89888" y="969703"/>
                    <a:pt x="88979" y="969263"/>
                  </a:cubicBezTo>
                  <a:cubicBezTo>
                    <a:pt x="87545" y="968485"/>
                    <a:pt x="87308" y="968099"/>
                    <a:pt x="86849" y="965410"/>
                  </a:cubicBezTo>
                  <a:cubicBezTo>
                    <a:pt x="86525" y="963774"/>
                    <a:pt x="86305" y="960989"/>
                    <a:pt x="86318" y="959309"/>
                  </a:cubicBezTo>
                  <a:cubicBezTo>
                    <a:pt x="86331" y="957580"/>
                    <a:pt x="86150" y="956044"/>
                    <a:pt x="85863" y="955898"/>
                  </a:cubicBezTo>
                  <a:cubicBezTo>
                    <a:pt x="85577" y="955702"/>
                    <a:pt x="85442" y="948021"/>
                    <a:pt x="85544" y="934343"/>
                  </a:cubicBezTo>
                  <a:cubicBezTo>
                    <a:pt x="85691" y="914618"/>
                    <a:pt x="85751" y="912984"/>
                    <a:pt x="86628" y="911214"/>
                  </a:cubicBezTo>
                  <a:cubicBezTo>
                    <a:pt x="87310" y="909827"/>
                    <a:pt x="87613" y="907815"/>
                    <a:pt x="87792" y="903113"/>
                  </a:cubicBezTo>
                  <a:cubicBezTo>
                    <a:pt x="88071" y="897882"/>
                    <a:pt x="88273" y="896589"/>
                    <a:pt x="89149" y="895011"/>
                  </a:cubicBezTo>
                  <a:cubicBezTo>
                    <a:pt x="89927" y="893674"/>
                    <a:pt x="90224" y="892474"/>
                    <a:pt x="90140" y="890841"/>
                  </a:cubicBezTo>
                  <a:cubicBezTo>
                    <a:pt x="90058" y="888969"/>
                    <a:pt x="90256" y="888252"/>
                    <a:pt x="91078" y="887395"/>
                  </a:cubicBezTo>
                  <a:cubicBezTo>
                    <a:pt x="91658" y="886775"/>
                    <a:pt x="92145" y="885865"/>
                    <a:pt x="92149" y="885338"/>
                  </a:cubicBezTo>
                  <a:cubicBezTo>
                    <a:pt x="92152" y="884858"/>
                    <a:pt x="92637" y="884188"/>
                    <a:pt x="93263" y="883954"/>
                  </a:cubicBezTo>
                  <a:cubicBezTo>
                    <a:pt x="94130" y="883577"/>
                    <a:pt x="94375" y="883003"/>
                    <a:pt x="94585" y="880555"/>
                  </a:cubicBezTo>
                  <a:cubicBezTo>
                    <a:pt x="94795" y="878062"/>
                    <a:pt x="95626" y="876051"/>
                    <a:pt x="100693" y="866103"/>
                  </a:cubicBezTo>
                  <a:lnTo>
                    <a:pt x="106490" y="854532"/>
                  </a:lnTo>
                  <a:lnTo>
                    <a:pt x="108746" y="854549"/>
                  </a:lnTo>
                  <a:cubicBezTo>
                    <a:pt x="110042" y="854557"/>
                    <a:pt x="111195" y="854327"/>
                    <a:pt x="111341" y="854087"/>
                  </a:cubicBezTo>
                  <a:cubicBezTo>
                    <a:pt x="111487" y="853800"/>
                    <a:pt x="113841" y="853627"/>
                    <a:pt x="116672" y="853648"/>
                  </a:cubicBezTo>
                  <a:lnTo>
                    <a:pt x="121664" y="853687"/>
                  </a:lnTo>
                  <a:lnTo>
                    <a:pt x="121675" y="852294"/>
                  </a:lnTo>
                  <a:cubicBezTo>
                    <a:pt x="121680" y="851527"/>
                    <a:pt x="122023" y="850663"/>
                    <a:pt x="122409" y="850330"/>
                  </a:cubicBezTo>
                  <a:cubicBezTo>
                    <a:pt x="122796" y="849996"/>
                    <a:pt x="123138" y="849137"/>
                    <a:pt x="123144" y="848367"/>
                  </a:cubicBezTo>
                  <a:cubicBezTo>
                    <a:pt x="123149" y="847647"/>
                    <a:pt x="123395" y="846883"/>
                    <a:pt x="123635" y="846740"/>
                  </a:cubicBezTo>
                  <a:cubicBezTo>
                    <a:pt x="123925" y="846596"/>
                    <a:pt x="124123" y="845830"/>
                    <a:pt x="124128" y="845110"/>
                  </a:cubicBezTo>
                  <a:cubicBezTo>
                    <a:pt x="124134" y="844344"/>
                    <a:pt x="124476" y="843484"/>
                    <a:pt x="124863" y="843150"/>
                  </a:cubicBezTo>
                  <a:cubicBezTo>
                    <a:pt x="125394" y="842720"/>
                    <a:pt x="125595" y="841473"/>
                    <a:pt x="125618" y="838307"/>
                  </a:cubicBezTo>
                  <a:cubicBezTo>
                    <a:pt x="125638" y="835762"/>
                    <a:pt x="125842" y="834035"/>
                    <a:pt x="126131" y="834039"/>
                  </a:cubicBezTo>
                  <a:cubicBezTo>
                    <a:pt x="126418" y="834042"/>
                    <a:pt x="126612" y="833802"/>
                    <a:pt x="126614" y="833516"/>
                  </a:cubicBezTo>
                  <a:cubicBezTo>
                    <a:pt x="126618" y="832985"/>
                    <a:pt x="127840" y="830018"/>
                    <a:pt x="128618" y="828779"/>
                  </a:cubicBezTo>
                  <a:cubicBezTo>
                    <a:pt x="128812" y="828395"/>
                    <a:pt x="129397" y="827295"/>
                    <a:pt x="129836" y="826385"/>
                  </a:cubicBezTo>
                  <a:cubicBezTo>
                    <a:pt x="130226" y="825478"/>
                    <a:pt x="130810" y="824378"/>
                    <a:pt x="131052" y="823994"/>
                  </a:cubicBezTo>
                  <a:cubicBezTo>
                    <a:pt x="131296" y="823614"/>
                    <a:pt x="131637" y="822894"/>
                    <a:pt x="131786" y="822420"/>
                  </a:cubicBezTo>
                  <a:cubicBezTo>
                    <a:pt x="131981" y="821991"/>
                    <a:pt x="132272" y="821607"/>
                    <a:pt x="132463" y="821609"/>
                  </a:cubicBezTo>
                  <a:cubicBezTo>
                    <a:pt x="132655" y="821609"/>
                    <a:pt x="132949" y="820797"/>
                    <a:pt x="133102" y="819790"/>
                  </a:cubicBezTo>
                  <a:cubicBezTo>
                    <a:pt x="133301" y="818784"/>
                    <a:pt x="133837" y="817683"/>
                    <a:pt x="134415" y="817303"/>
                  </a:cubicBezTo>
                  <a:cubicBezTo>
                    <a:pt x="134946" y="816922"/>
                    <a:pt x="135384" y="816159"/>
                    <a:pt x="135388" y="815630"/>
                  </a:cubicBezTo>
                  <a:cubicBezTo>
                    <a:pt x="135392" y="815053"/>
                    <a:pt x="135927" y="814099"/>
                    <a:pt x="136604" y="813479"/>
                  </a:cubicBezTo>
                  <a:cubicBezTo>
                    <a:pt x="137281" y="812861"/>
                    <a:pt x="137814" y="812048"/>
                    <a:pt x="137817" y="811711"/>
                  </a:cubicBezTo>
                  <a:cubicBezTo>
                    <a:pt x="137824" y="810802"/>
                    <a:pt x="140212" y="805921"/>
                    <a:pt x="140791" y="805541"/>
                  </a:cubicBezTo>
                  <a:cubicBezTo>
                    <a:pt x="141080" y="805401"/>
                    <a:pt x="141809" y="804157"/>
                    <a:pt x="142491" y="802820"/>
                  </a:cubicBezTo>
                  <a:cubicBezTo>
                    <a:pt x="143662" y="800379"/>
                    <a:pt x="144634" y="798660"/>
                    <a:pt x="145118" y="798183"/>
                  </a:cubicBezTo>
                  <a:cubicBezTo>
                    <a:pt x="145505" y="797802"/>
                    <a:pt x="146574" y="796082"/>
                    <a:pt x="146867" y="795316"/>
                  </a:cubicBezTo>
                  <a:cubicBezTo>
                    <a:pt x="147061" y="794932"/>
                    <a:pt x="147404" y="794025"/>
                    <a:pt x="147746" y="793259"/>
                  </a:cubicBezTo>
                  <a:cubicBezTo>
                    <a:pt x="148039" y="792541"/>
                    <a:pt x="148476" y="791968"/>
                    <a:pt x="148764" y="791971"/>
                  </a:cubicBezTo>
                  <a:cubicBezTo>
                    <a:pt x="149052" y="791971"/>
                    <a:pt x="149537" y="791257"/>
                    <a:pt x="149927" y="790394"/>
                  </a:cubicBezTo>
                  <a:cubicBezTo>
                    <a:pt x="150270" y="789580"/>
                    <a:pt x="150852" y="788627"/>
                    <a:pt x="151142" y="788387"/>
                  </a:cubicBezTo>
                  <a:cubicBezTo>
                    <a:pt x="151867" y="787720"/>
                    <a:pt x="152645" y="786432"/>
                    <a:pt x="153863" y="783945"/>
                  </a:cubicBezTo>
                  <a:cubicBezTo>
                    <a:pt x="154399" y="782846"/>
                    <a:pt x="155031" y="781935"/>
                    <a:pt x="155222" y="781939"/>
                  </a:cubicBezTo>
                  <a:cubicBezTo>
                    <a:pt x="155414" y="781939"/>
                    <a:pt x="155851" y="781221"/>
                    <a:pt x="156242" y="780361"/>
                  </a:cubicBezTo>
                  <a:cubicBezTo>
                    <a:pt x="156632" y="779548"/>
                    <a:pt x="157410" y="778163"/>
                    <a:pt x="157993" y="777400"/>
                  </a:cubicBezTo>
                  <a:cubicBezTo>
                    <a:pt x="158574" y="776587"/>
                    <a:pt x="159205" y="775633"/>
                    <a:pt x="159400" y="775249"/>
                  </a:cubicBezTo>
                  <a:cubicBezTo>
                    <a:pt x="159547" y="774866"/>
                    <a:pt x="160130" y="773862"/>
                    <a:pt x="160616" y="773100"/>
                  </a:cubicBezTo>
                  <a:cubicBezTo>
                    <a:pt x="161150" y="772286"/>
                    <a:pt x="161590" y="771282"/>
                    <a:pt x="161593" y="770849"/>
                  </a:cubicBezTo>
                  <a:cubicBezTo>
                    <a:pt x="161644" y="770420"/>
                    <a:pt x="162131" y="769509"/>
                    <a:pt x="162759" y="768888"/>
                  </a:cubicBezTo>
                  <a:cubicBezTo>
                    <a:pt x="164211" y="767364"/>
                    <a:pt x="165518" y="765743"/>
                    <a:pt x="165521" y="765407"/>
                  </a:cubicBezTo>
                  <a:cubicBezTo>
                    <a:pt x="165528" y="764544"/>
                    <a:pt x="167569" y="761054"/>
                    <a:pt x="168390" y="760436"/>
                  </a:cubicBezTo>
                  <a:cubicBezTo>
                    <a:pt x="168969" y="760055"/>
                    <a:pt x="169405" y="759485"/>
                    <a:pt x="169408" y="759148"/>
                  </a:cubicBezTo>
                  <a:cubicBezTo>
                    <a:pt x="169411" y="758812"/>
                    <a:pt x="169700" y="758525"/>
                    <a:pt x="170037" y="758528"/>
                  </a:cubicBezTo>
                  <a:cubicBezTo>
                    <a:pt x="170324" y="758531"/>
                    <a:pt x="170906" y="757814"/>
                    <a:pt x="171296" y="756954"/>
                  </a:cubicBezTo>
                  <a:cubicBezTo>
                    <a:pt x="171686" y="756141"/>
                    <a:pt x="173141" y="754137"/>
                    <a:pt x="174496" y="752562"/>
                  </a:cubicBezTo>
                  <a:cubicBezTo>
                    <a:pt x="175900" y="750988"/>
                    <a:pt x="177308" y="749031"/>
                    <a:pt x="177650" y="748217"/>
                  </a:cubicBezTo>
                  <a:cubicBezTo>
                    <a:pt x="177992" y="747405"/>
                    <a:pt x="178766" y="746547"/>
                    <a:pt x="179295" y="746309"/>
                  </a:cubicBezTo>
                  <a:cubicBezTo>
                    <a:pt x="179826" y="746076"/>
                    <a:pt x="180986" y="744932"/>
                    <a:pt x="181907" y="743739"/>
                  </a:cubicBezTo>
                  <a:cubicBezTo>
                    <a:pt x="182780" y="742544"/>
                    <a:pt x="184814" y="740160"/>
                    <a:pt x="186362" y="738442"/>
                  </a:cubicBezTo>
                  <a:cubicBezTo>
                    <a:pt x="187960" y="736677"/>
                    <a:pt x="189366" y="734721"/>
                    <a:pt x="189516" y="734051"/>
                  </a:cubicBezTo>
                  <a:cubicBezTo>
                    <a:pt x="189712" y="733380"/>
                    <a:pt x="190294" y="732714"/>
                    <a:pt x="190871" y="732573"/>
                  </a:cubicBezTo>
                  <a:cubicBezTo>
                    <a:pt x="191448" y="732432"/>
                    <a:pt x="191738" y="732195"/>
                    <a:pt x="191595" y="732050"/>
                  </a:cubicBezTo>
                  <a:cubicBezTo>
                    <a:pt x="191261" y="731713"/>
                    <a:pt x="192230" y="730518"/>
                    <a:pt x="196680" y="725849"/>
                  </a:cubicBezTo>
                  <a:cubicBezTo>
                    <a:pt x="198181" y="724228"/>
                    <a:pt x="199440" y="722702"/>
                    <a:pt x="199442" y="722461"/>
                  </a:cubicBezTo>
                  <a:cubicBezTo>
                    <a:pt x="199444" y="722221"/>
                    <a:pt x="200316" y="721171"/>
                    <a:pt x="201380" y="720124"/>
                  </a:cubicBezTo>
                  <a:cubicBezTo>
                    <a:pt x="202395" y="719076"/>
                    <a:pt x="203267" y="718025"/>
                    <a:pt x="203316" y="717832"/>
                  </a:cubicBezTo>
                  <a:cubicBezTo>
                    <a:pt x="203318" y="717643"/>
                    <a:pt x="203851" y="716973"/>
                    <a:pt x="204528" y="716355"/>
                  </a:cubicBezTo>
                  <a:cubicBezTo>
                    <a:pt x="205203" y="715734"/>
                    <a:pt x="205737" y="715067"/>
                    <a:pt x="205739" y="714781"/>
                  </a:cubicBezTo>
                  <a:cubicBezTo>
                    <a:pt x="205741" y="714540"/>
                    <a:pt x="206854" y="713300"/>
                    <a:pt x="208159" y="712013"/>
                  </a:cubicBezTo>
                  <a:cubicBezTo>
                    <a:pt x="209513" y="710729"/>
                    <a:pt x="210578" y="709488"/>
                    <a:pt x="210580" y="709248"/>
                  </a:cubicBezTo>
                  <a:cubicBezTo>
                    <a:pt x="210582" y="709008"/>
                    <a:pt x="211261" y="708055"/>
                    <a:pt x="212035" y="707147"/>
                  </a:cubicBezTo>
                  <a:cubicBezTo>
                    <a:pt x="212858" y="706290"/>
                    <a:pt x="213489" y="705333"/>
                    <a:pt x="213491" y="705093"/>
                  </a:cubicBezTo>
                  <a:cubicBezTo>
                    <a:pt x="213493" y="704806"/>
                    <a:pt x="213831" y="704617"/>
                    <a:pt x="214214" y="704619"/>
                  </a:cubicBezTo>
                  <a:cubicBezTo>
                    <a:pt x="214598" y="704622"/>
                    <a:pt x="214936" y="704432"/>
                    <a:pt x="214938" y="704192"/>
                  </a:cubicBezTo>
                  <a:cubicBezTo>
                    <a:pt x="214939" y="703953"/>
                    <a:pt x="215472" y="703285"/>
                    <a:pt x="216149" y="702664"/>
                  </a:cubicBezTo>
                  <a:cubicBezTo>
                    <a:pt x="216777" y="702047"/>
                    <a:pt x="217359" y="701281"/>
                    <a:pt x="217361" y="700994"/>
                  </a:cubicBezTo>
                  <a:cubicBezTo>
                    <a:pt x="217363" y="700707"/>
                    <a:pt x="217897" y="699990"/>
                    <a:pt x="218573" y="699370"/>
                  </a:cubicBezTo>
                  <a:cubicBezTo>
                    <a:pt x="219250" y="698753"/>
                    <a:pt x="219784" y="697989"/>
                    <a:pt x="219787" y="697603"/>
                  </a:cubicBezTo>
                  <a:cubicBezTo>
                    <a:pt x="219789" y="697269"/>
                    <a:pt x="220031" y="696983"/>
                    <a:pt x="220271" y="696983"/>
                  </a:cubicBezTo>
                  <a:cubicBezTo>
                    <a:pt x="220559" y="696986"/>
                    <a:pt x="220753" y="696652"/>
                    <a:pt x="220756" y="696269"/>
                  </a:cubicBezTo>
                  <a:cubicBezTo>
                    <a:pt x="220760" y="695836"/>
                    <a:pt x="221099" y="695405"/>
                    <a:pt x="221484" y="695265"/>
                  </a:cubicBezTo>
                  <a:cubicBezTo>
                    <a:pt x="221869" y="695075"/>
                    <a:pt x="222209" y="694599"/>
                    <a:pt x="222213" y="694118"/>
                  </a:cubicBezTo>
                  <a:cubicBezTo>
                    <a:pt x="222217" y="693592"/>
                    <a:pt x="222460" y="693065"/>
                    <a:pt x="222701" y="692922"/>
                  </a:cubicBezTo>
                  <a:cubicBezTo>
                    <a:pt x="222990" y="692781"/>
                    <a:pt x="223186" y="692255"/>
                    <a:pt x="223190" y="691774"/>
                  </a:cubicBezTo>
                  <a:cubicBezTo>
                    <a:pt x="223194" y="691295"/>
                    <a:pt x="223535" y="690624"/>
                    <a:pt x="223921" y="690292"/>
                  </a:cubicBezTo>
                  <a:cubicBezTo>
                    <a:pt x="224307" y="689958"/>
                    <a:pt x="224650" y="689191"/>
                    <a:pt x="224654" y="688568"/>
                  </a:cubicBezTo>
                  <a:cubicBezTo>
                    <a:pt x="224658" y="687944"/>
                    <a:pt x="224903" y="687418"/>
                    <a:pt x="225143" y="687421"/>
                  </a:cubicBezTo>
                  <a:cubicBezTo>
                    <a:pt x="225430" y="687421"/>
                    <a:pt x="225627" y="686800"/>
                    <a:pt x="225633" y="686032"/>
                  </a:cubicBezTo>
                  <a:cubicBezTo>
                    <a:pt x="225639" y="685215"/>
                    <a:pt x="225836" y="684498"/>
                    <a:pt x="226077" y="684307"/>
                  </a:cubicBezTo>
                  <a:cubicBezTo>
                    <a:pt x="226801" y="683881"/>
                    <a:pt x="228069" y="681154"/>
                    <a:pt x="228078" y="680001"/>
                  </a:cubicBezTo>
                  <a:cubicBezTo>
                    <a:pt x="228082" y="679377"/>
                    <a:pt x="228424" y="678661"/>
                    <a:pt x="228810" y="678327"/>
                  </a:cubicBezTo>
                  <a:cubicBezTo>
                    <a:pt x="229196" y="677994"/>
                    <a:pt x="229539" y="677133"/>
                    <a:pt x="229545" y="676414"/>
                  </a:cubicBezTo>
                  <a:cubicBezTo>
                    <a:pt x="229550" y="675744"/>
                    <a:pt x="229699" y="674974"/>
                    <a:pt x="229941" y="674785"/>
                  </a:cubicBezTo>
                  <a:cubicBezTo>
                    <a:pt x="230135" y="674594"/>
                    <a:pt x="230283" y="673971"/>
                    <a:pt x="230335" y="673398"/>
                  </a:cubicBezTo>
                  <a:cubicBezTo>
                    <a:pt x="230446" y="671428"/>
                    <a:pt x="231138" y="668745"/>
                    <a:pt x="231570" y="668751"/>
                  </a:cubicBezTo>
                  <a:cubicBezTo>
                    <a:pt x="231810" y="668751"/>
                    <a:pt x="232010" y="667601"/>
                    <a:pt x="232021" y="666208"/>
                  </a:cubicBezTo>
                  <a:cubicBezTo>
                    <a:pt x="232031" y="664865"/>
                    <a:pt x="232380" y="663092"/>
                    <a:pt x="232769" y="662326"/>
                  </a:cubicBezTo>
                  <a:cubicBezTo>
                    <a:pt x="233159" y="661609"/>
                    <a:pt x="233503" y="660555"/>
                    <a:pt x="233507" y="660076"/>
                  </a:cubicBezTo>
                  <a:cubicBezTo>
                    <a:pt x="233510" y="659596"/>
                    <a:pt x="233705" y="659116"/>
                    <a:pt x="233946" y="658976"/>
                  </a:cubicBezTo>
                  <a:cubicBezTo>
                    <a:pt x="234139" y="658832"/>
                    <a:pt x="234484" y="657682"/>
                    <a:pt x="234637" y="656436"/>
                  </a:cubicBezTo>
                  <a:cubicBezTo>
                    <a:pt x="234790" y="655189"/>
                    <a:pt x="235135" y="654089"/>
                    <a:pt x="235424" y="653993"/>
                  </a:cubicBezTo>
                  <a:cubicBezTo>
                    <a:pt x="235712" y="653900"/>
                    <a:pt x="235958" y="653182"/>
                    <a:pt x="235963" y="652463"/>
                  </a:cubicBezTo>
                  <a:cubicBezTo>
                    <a:pt x="235969" y="651693"/>
                    <a:pt x="236166" y="650977"/>
                    <a:pt x="236408" y="650786"/>
                  </a:cubicBezTo>
                  <a:cubicBezTo>
                    <a:pt x="236648" y="650643"/>
                    <a:pt x="237042" y="649350"/>
                    <a:pt x="237197" y="647911"/>
                  </a:cubicBezTo>
                  <a:cubicBezTo>
                    <a:pt x="237399" y="646474"/>
                    <a:pt x="237745" y="645277"/>
                    <a:pt x="237937" y="645277"/>
                  </a:cubicBezTo>
                  <a:cubicBezTo>
                    <a:pt x="238320" y="645279"/>
                    <a:pt x="239502" y="641353"/>
                    <a:pt x="239315" y="640631"/>
                  </a:cubicBezTo>
                  <a:cubicBezTo>
                    <a:pt x="239270" y="640197"/>
                    <a:pt x="239761" y="638715"/>
                    <a:pt x="240442" y="637471"/>
                  </a:cubicBezTo>
                  <a:cubicBezTo>
                    <a:pt x="240686" y="637040"/>
                    <a:pt x="241032" y="635651"/>
                    <a:pt x="241232" y="634501"/>
                  </a:cubicBezTo>
                  <a:cubicBezTo>
                    <a:pt x="241385" y="633301"/>
                    <a:pt x="241730" y="632201"/>
                    <a:pt x="241923" y="632058"/>
                  </a:cubicBezTo>
                  <a:cubicBezTo>
                    <a:pt x="242164" y="631918"/>
                    <a:pt x="242360" y="631294"/>
                    <a:pt x="242365" y="630671"/>
                  </a:cubicBezTo>
                  <a:cubicBezTo>
                    <a:pt x="242370" y="630044"/>
                    <a:pt x="242567" y="629425"/>
                    <a:pt x="242807" y="629282"/>
                  </a:cubicBezTo>
                  <a:cubicBezTo>
                    <a:pt x="243048" y="629091"/>
                    <a:pt x="243392" y="628134"/>
                    <a:pt x="243592" y="627078"/>
                  </a:cubicBezTo>
                  <a:cubicBezTo>
                    <a:pt x="243792" y="626025"/>
                    <a:pt x="244135" y="625068"/>
                    <a:pt x="244376" y="624877"/>
                  </a:cubicBezTo>
                  <a:cubicBezTo>
                    <a:pt x="244618" y="624734"/>
                    <a:pt x="244815" y="624064"/>
                    <a:pt x="244819" y="623345"/>
                  </a:cubicBezTo>
                  <a:cubicBezTo>
                    <a:pt x="244825" y="622625"/>
                    <a:pt x="245169" y="621618"/>
                    <a:pt x="245556" y="621141"/>
                  </a:cubicBezTo>
                  <a:cubicBezTo>
                    <a:pt x="245944" y="620618"/>
                    <a:pt x="246288" y="619611"/>
                    <a:pt x="246292" y="618892"/>
                  </a:cubicBezTo>
                  <a:cubicBezTo>
                    <a:pt x="246298" y="618172"/>
                    <a:pt x="246544" y="617406"/>
                    <a:pt x="246785" y="617261"/>
                  </a:cubicBezTo>
                  <a:cubicBezTo>
                    <a:pt x="247074" y="617122"/>
                    <a:pt x="247271" y="616451"/>
                    <a:pt x="247276" y="615778"/>
                  </a:cubicBezTo>
                  <a:cubicBezTo>
                    <a:pt x="247281" y="615058"/>
                    <a:pt x="247573" y="614629"/>
                    <a:pt x="248005" y="614631"/>
                  </a:cubicBezTo>
                  <a:cubicBezTo>
                    <a:pt x="248437" y="614635"/>
                    <a:pt x="248721" y="615071"/>
                    <a:pt x="248716" y="615791"/>
                  </a:cubicBezTo>
                  <a:cubicBezTo>
                    <a:pt x="248711" y="616460"/>
                    <a:pt x="248898" y="617086"/>
                    <a:pt x="249136" y="617279"/>
                  </a:cubicBezTo>
                  <a:cubicBezTo>
                    <a:pt x="249423" y="617425"/>
                    <a:pt x="249898" y="618151"/>
                    <a:pt x="250277" y="618874"/>
                  </a:cubicBezTo>
                  <a:cubicBezTo>
                    <a:pt x="250655" y="619596"/>
                    <a:pt x="251507" y="621236"/>
                    <a:pt x="252218" y="622488"/>
                  </a:cubicBezTo>
                  <a:cubicBezTo>
                    <a:pt x="252880" y="623740"/>
                    <a:pt x="253447" y="625135"/>
                    <a:pt x="253443" y="625568"/>
                  </a:cubicBezTo>
                  <a:cubicBezTo>
                    <a:pt x="253440" y="626002"/>
                    <a:pt x="253960" y="627061"/>
                    <a:pt x="254578" y="627879"/>
                  </a:cubicBezTo>
                  <a:cubicBezTo>
                    <a:pt x="255244" y="628749"/>
                    <a:pt x="255906" y="630004"/>
                    <a:pt x="256092" y="630723"/>
                  </a:cubicBezTo>
                  <a:cubicBezTo>
                    <a:pt x="256232" y="631397"/>
                    <a:pt x="256563" y="631976"/>
                    <a:pt x="256803" y="631979"/>
                  </a:cubicBezTo>
                  <a:cubicBezTo>
                    <a:pt x="257043" y="631979"/>
                    <a:pt x="257230" y="632749"/>
                    <a:pt x="257223" y="633662"/>
                  </a:cubicBezTo>
                  <a:cubicBezTo>
                    <a:pt x="257216" y="634574"/>
                    <a:pt x="257450" y="635344"/>
                    <a:pt x="257691" y="635344"/>
                  </a:cubicBezTo>
                  <a:cubicBezTo>
                    <a:pt x="257978" y="635346"/>
                    <a:pt x="258165" y="635973"/>
                    <a:pt x="258160" y="636739"/>
                  </a:cubicBezTo>
                  <a:cubicBezTo>
                    <a:pt x="258153" y="637699"/>
                    <a:pt x="258578" y="638518"/>
                    <a:pt x="259581" y="639344"/>
                  </a:cubicBezTo>
                  <a:cubicBezTo>
                    <a:pt x="261393" y="640891"/>
                    <a:pt x="262813" y="643542"/>
                    <a:pt x="263179" y="645945"/>
                  </a:cubicBezTo>
                  <a:cubicBezTo>
                    <a:pt x="263363" y="647003"/>
                    <a:pt x="263644" y="647869"/>
                    <a:pt x="263837" y="647869"/>
                  </a:cubicBezTo>
                  <a:cubicBezTo>
                    <a:pt x="264029" y="647872"/>
                    <a:pt x="264359" y="648642"/>
                    <a:pt x="264496" y="649555"/>
                  </a:cubicBezTo>
                  <a:cubicBezTo>
                    <a:pt x="264681" y="650468"/>
                    <a:pt x="265202" y="651433"/>
                    <a:pt x="265680" y="651722"/>
                  </a:cubicBezTo>
                  <a:cubicBezTo>
                    <a:pt x="266159" y="651969"/>
                    <a:pt x="266727" y="652980"/>
                    <a:pt x="266911" y="653991"/>
                  </a:cubicBezTo>
                  <a:cubicBezTo>
                    <a:pt x="267095" y="655000"/>
                    <a:pt x="267519" y="656152"/>
                    <a:pt x="267899" y="656588"/>
                  </a:cubicBezTo>
                  <a:cubicBezTo>
                    <a:pt x="268661" y="657458"/>
                    <a:pt x="268989" y="658516"/>
                    <a:pt x="269491" y="662071"/>
                  </a:cubicBezTo>
                  <a:cubicBezTo>
                    <a:pt x="269673" y="663370"/>
                    <a:pt x="270045" y="665053"/>
                    <a:pt x="270327" y="665776"/>
                  </a:cubicBezTo>
                  <a:cubicBezTo>
                    <a:pt x="270704" y="666689"/>
                    <a:pt x="270695" y="667937"/>
                    <a:pt x="270343" y="670094"/>
                  </a:cubicBezTo>
                  <a:cubicBezTo>
                    <a:pt x="269843" y="672780"/>
                    <a:pt x="269956" y="689817"/>
                    <a:pt x="270459" y="693135"/>
                  </a:cubicBezTo>
                  <a:cubicBezTo>
                    <a:pt x="270550" y="693758"/>
                    <a:pt x="270714" y="697600"/>
                    <a:pt x="270875" y="701682"/>
                  </a:cubicBezTo>
                  <a:cubicBezTo>
                    <a:pt x="271037" y="705763"/>
                    <a:pt x="271199" y="709749"/>
                    <a:pt x="271289" y="710565"/>
                  </a:cubicBezTo>
                  <a:cubicBezTo>
                    <a:pt x="271380" y="711334"/>
                    <a:pt x="271541" y="715462"/>
                    <a:pt x="271701" y="719688"/>
                  </a:cubicBezTo>
                  <a:cubicBezTo>
                    <a:pt x="271814" y="723912"/>
                    <a:pt x="272026" y="727707"/>
                    <a:pt x="272119" y="728091"/>
                  </a:cubicBezTo>
                  <a:cubicBezTo>
                    <a:pt x="272212" y="728473"/>
                    <a:pt x="272375" y="732461"/>
                    <a:pt x="272533" y="736974"/>
                  </a:cubicBezTo>
                  <a:cubicBezTo>
                    <a:pt x="272691" y="741439"/>
                    <a:pt x="272852" y="745663"/>
                    <a:pt x="272943" y="746336"/>
                  </a:cubicBezTo>
                  <a:cubicBezTo>
                    <a:pt x="273034" y="747009"/>
                    <a:pt x="273194" y="750994"/>
                    <a:pt x="273355" y="755219"/>
                  </a:cubicBezTo>
                  <a:cubicBezTo>
                    <a:pt x="273468" y="759445"/>
                    <a:pt x="273678" y="763429"/>
                    <a:pt x="273769" y="764102"/>
                  </a:cubicBezTo>
                  <a:cubicBezTo>
                    <a:pt x="273860" y="764775"/>
                    <a:pt x="274071" y="768664"/>
                    <a:pt x="274185" y="772745"/>
                  </a:cubicBezTo>
                  <a:cubicBezTo>
                    <a:pt x="274347" y="776826"/>
                    <a:pt x="274509" y="780812"/>
                    <a:pt x="274599" y="781628"/>
                  </a:cubicBezTo>
                  <a:cubicBezTo>
                    <a:pt x="274689" y="782398"/>
                    <a:pt x="274851" y="786526"/>
                    <a:pt x="275011" y="790751"/>
                  </a:cubicBezTo>
                  <a:cubicBezTo>
                    <a:pt x="275123" y="794976"/>
                    <a:pt x="275333" y="798961"/>
                    <a:pt x="275425" y="799634"/>
                  </a:cubicBezTo>
                  <a:cubicBezTo>
                    <a:pt x="275516" y="800306"/>
                    <a:pt x="275680" y="804051"/>
                    <a:pt x="275842" y="808037"/>
                  </a:cubicBezTo>
                  <a:cubicBezTo>
                    <a:pt x="276281" y="820042"/>
                    <a:pt x="276652" y="821725"/>
                    <a:pt x="279100" y="821742"/>
                  </a:cubicBezTo>
                  <a:cubicBezTo>
                    <a:pt x="279772" y="821748"/>
                    <a:pt x="280682" y="821947"/>
                    <a:pt x="281161" y="822190"/>
                  </a:cubicBezTo>
                  <a:cubicBezTo>
                    <a:pt x="281591" y="822431"/>
                    <a:pt x="282308" y="822774"/>
                    <a:pt x="282740" y="822873"/>
                  </a:cubicBezTo>
                  <a:cubicBezTo>
                    <a:pt x="283697" y="823164"/>
                    <a:pt x="284474" y="828403"/>
                    <a:pt x="287313" y="853241"/>
                  </a:cubicBezTo>
                  <a:cubicBezTo>
                    <a:pt x="287537" y="855354"/>
                    <a:pt x="287857" y="857420"/>
                    <a:pt x="287999" y="857806"/>
                  </a:cubicBezTo>
                  <a:cubicBezTo>
                    <a:pt x="288188" y="858189"/>
                    <a:pt x="288214" y="861214"/>
                    <a:pt x="288189" y="864480"/>
                  </a:cubicBezTo>
                  <a:cubicBezTo>
                    <a:pt x="288053" y="869854"/>
                    <a:pt x="287952" y="870574"/>
                    <a:pt x="286885" y="872102"/>
                  </a:cubicBezTo>
                  <a:cubicBezTo>
                    <a:pt x="286253" y="873009"/>
                    <a:pt x="285238" y="874009"/>
                    <a:pt x="284661" y="874293"/>
                  </a:cubicBezTo>
                  <a:cubicBezTo>
                    <a:pt x="283600" y="874813"/>
                    <a:pt x="280772" y="880791"/>
                    <a:pt x="278564" y="887208"/>
                  </a:cubicBezTo>
                  <a:cubicBezTo>
                    <a:pt x="278123" y="888451"/>
                    <a:pt x="277487" y="890078"/>
                    <a:pt x="277098" y="890748"/>
                  </a:cubicBezTo>
                  <a:cubicBezTo>
                    <a:pt x="276416" y="892039"/>
                    <a:pt x="272782" y="903001"/>
                    <a:pt x="271893" y="906404"/>
                  </a:cubicBezTo>
                  <a:cubicBezTo>
                    <a:pt x="271597" y="907458"/>
                    <a:pt x="271154" y="908847"/>
                    <a:pt x="270910" y="909517"/>
                  </a:cubicBezTo>
                  <a:cubicBezTo>
                    <a:pt x="270617" y="910188"/>
                    <a:pt x="270249" y="914406"/>
                    <a:pt x="270120" y="918919"/>
                  </a:cubicBezTo>
                  <a:lnTo>
                    <a:pt x="269771" y="927075"/>
                  </a:lnTo>
                  <a:lnTo>
                    <a:pt x="271097" y="929487"/>
                  </a:lnTo>
                  <a:cubicBezTo>
                    <a:pt x="271807" y="930789"/>
                    <a:pt x="272613" y="932184"/>
                    <a:pt x="272946" y="932574"/>
                  </a:cubicBezTo>
                  <a:cubicBezTo>
                    <a:pt x="273231" y="932956"/>
                    <a:pt x="273800" y="933922"/>
                    <a:pt x="274177" y="934741"/>
                  </a:cubicBezTo>
                  <a:cubicBezTo>
                    <a:pt x="274556" y="935511"/>
                    <a:pt x="275599" y="937152"/>
                    <a:pt x="276503" y="938310"/>
                  </a:cubicBezTo>
                  <a:cubicBezTo>
                    <a:pt x="278595" y="941014"/>
                    <a:pt x="281669" y="947182"/>
                    <a:pt x="282036" y="949441"/>
                  </a:cubicBezTo>
                  <a:cubicBezTo>
                    <a:pt x="282265" y="951024"/>
                    <a:pt x="282781" y="952515"/>
                    <a:pt x="283679" y="954348"/>
                  </a:cubicBezTo>
                  <a:cubicBezTo>
                    <a:pt x="283868" y="954780"/>
                    <a:pt x="283996" y="956943"/>
                    <a:pt x="283931" y="959149"/>
                  </a:cubicBezTo>
                  <a:cubicBezTo>
                    <a:pt x="283693" y="965437"/>
                    <a:pt x="285406" y="967464"/>
                    <a:pt x="289116" y="965524"/>
                  </a:cubicBezTo>
                  <a:lnTo>
                    <a:pt x="290755" y="964626"/>
                  </a:lnTo>
                  <a:lnTo>
                    <a:pt x="290795" y="959249"/>
                  </a:lnTo>
                  <a:cubicBezTo>
                    <a:pt x="290817" y="956272"/>
                    <a:pt x="291030" y="953443"/>
                    <a:pt x="291322" y="952963"/>
                  </a:cubicBezTo>
                  <a:cubicBezTo>
                    <a:pt x="291565" y="952534"/>
                    <a:pt x="292102" y="951290"/>
                    <a:pt x="292542" y="950236"/>
                  </a:cubicBezTo>
                  <a:cubicBezTo>
                    <a:pt x="292982" y="949187"/>
                    <a:pt x="293566" y="947990"/>
                    <a:pt x="293809" y="947606"/>
                  </a:cubicBezTo>
                  <a:cubicBezTo>
                    <a:pt x="294005" y="947226"/>
                    <a:pt x="294540" y="946219"/>
                    <a:pt x="294977" y="945409"/>
                  </a:cubicBezTo>
                  <a:cubicBezTo>
                    <a:pt x="295416" y="944596"/>
                    <a:pt x="296627" y="943115"/>
                    <a:pt x="297642" y="942115"/>
                  </a:cubicBezTo>
                  <a:cubicBezTo>
                    <a:pt x="298706" y="941067"/>
                    <a:pt x="299578" y="939970"/>
                    <a:pt x="299581" y="939682"/>
                  </a:cubicBezTo>
                  <a:cubicBezTo>
                    <a:pt x="299591" y="938243"/>
                    <a:pt x="305577" y="940253"/>
                    <a:pt x="309013" y="942825"/>
                  </a:cubicBezTo>
                  <a:cubicBezTo>
                    <a:pt x="309824" y="943454"/>
                    <a:pt x="310636" y="943990"/>
                    <a:pt x="310780" y="943990"/>
                  </a:cubicBezTo>
                  <a:cubicBezTo>
                    <a:pt x="311644" y="943996"/>
                    <a:pt x="312984" y="944534"/>
                    <a:pt x="312982" y="944870"/>
                  </a:cubicBezTo>
                  <a:cubicBezTo>
                    <a:pt x="312980" y="945061"/>
                    <a:pt x="313698" y="945403"/>
                    <a:pt x="314609" y="945555"/>
                  </a:cubicBezTo>
                  <a:cubicBezTo>
                    <a:pt x="315519" y="945754"/>
                    <a:pt x="316762" y="946436"/>
                    <a:pt x="317381" y="947062"/>
                  </a:cubicBezTo>
                  <a:cubicBezTo>
                    <a:pt x="318000" y="947741"/>
                    <a:pt x="318717" y="948274"/>
                    <a:pt x="319004" y="948276"/>
                  </a:cubicBezTo>
                  <a:cubicBezTo>
                    <a:pt x="319292" y="948276"/>
                    <a:pt x="319913" y="948716"/>
                    <a:pt x="320389" y="949245"/>
                  </a:cubicBezTo>
                  <a:cubicBezTo>
                    <a:pt x="320865" y="949777"/>
                    <a:pt x="321533" y="950213"/>
                    <a:pt x="321870" y="950217"/>
                  </a:cubicBezTo>
                  <a:cubicBezTo>
                    <a:pt x="322205" y="950219"/>
                    <a:pt x="322969" y="950802"/>
                    <a:pt x="323588" y="951524"/>
                  </a:cubicBezTo>
                  <a:cubicBezTo>
                    <a:pt x="324206" y="952299"/>
                    <a:pt x="325256" y="953169"/>
                    <a:pt x="325877" y="953511"/>
                  </a:cubicBezTo>
                  <a:cubicBezTo>
                    <a:pt x="326546" y="953850"/>
                    <a:pt x="328167" y="955494"/>
                    <a:pt x="329450" y="957090"/>
                  </a:cubicBezTo>
                  <a:cubicBezTo>
                    <a:pt x="332066" y="960372"/>
                    <a:pt x="335781" y="964240"/>
                    <a:pt x="336309" y="964243"/>
                  </a:cubicBezTo>
                  <a:cubicBezTo>
                    <a:pt x="336502" y="964246"/>
                    <a:pt x="336977" y="964825"/>
                    <a:pt x="337307" y="965595"/>
                  </a:cubicBezTo>
                  <a:cubicBezTo>
                    <a:pt x="338205" y="967380"/>
                    <a:pt x="340205" y="969553"/>
                    <a:pt x="340973" y="969559"/>
                  </a:cubicBezTo>
                  <a:cubicBezTo>
                    <a:pt x="341309" y="969559"/>
                    <a:pt x="341594" y="969898"/>
                    <a:pt x="341591" y="970282"/>
                  </a:cubicBezTo>
                  <a:cubicBezTo>
                    <a:pt x="341588" y="970665"/>
                    <a:pt x="342303" y="971297"/>
                    <a:pt x="343165" y="971640"/>
                  </a:cubicBezTo>
                  <a:cubicBezTo>
                    <a:pt x="343978" y="972028"/>
                    <a:pt x="345029" y="972707"/>
                    <a:pt x="345410" y="973143"/>
                  </a:cubicBezTo>
                  <a:cubicBezTo>
                    <a:pt x="345790" y="973626"/>
                    <a:pt x="346506" y="974208"/>
                    <a:pt x="347081" y="974451"/>
                  </a:cubicBezTo>
                  <a:cubicBezTo>
                    <a:pt x="348132" y="974940"/>
                    <a:pt x="349804" y="975960"/>
                    <a:pt x="350186" y="976394"/>
                  </a:cubicBezTo>
                  <a:cubicBezTo>
                    <a:pt x="350567" y="976780"/>
                    <a:pt x="353868" y="978293"/>
                    <a:pt x="354443" y="978299"/>
                  </a:cubicBezTo>
                  <a:cubicBezTo>
                    <a:pt x="354732" y="978301"/>
                    <a:pt x="354970" y="978494"/>
                    <a:pt x="354968" y="978781"/>
                  </a:cubicBezTo>
                  <a:cubicBezTo>
                    <a:pt x="354966" y="979071"/>
                    <a:pt x="359188" y="979293"/>
                    <a:pt x="366675" y="979349"/>
                  </a:cubicBezTo>
                  <a:cubicBezTo>
                    <a:pt x="374019" y="979404"/>
                    <a:pt x="378532" y="979246"/>
                    <a:pt x="378726" y="978960"/>
                  </a:cubicBezTo>
                  <a:cubicBezTo>
                    <a:pt x="378920" y="978673"/>
                    <a:pt x="381417" y="978501"/>
                    <a:pt x="384633" y="978524"/>
                  </a:cubicBezTo>
                  <a:cubicBezTo>
                    <a:pt x="389817" y="978561"/>
                    <a:pt x="391066" y="978378"/>
                    <a:pt x="400828" y="976005"/>
                  </a:cubicBezTo>
                  <a:cubicBezTo>
                    <a:pt x="406646" y="974606"/>
                    <a:pt x="411936" y="973255"/>
                    <a:pt x="412610" y="972923"/>
                  </a:cubicBezTo>
                  <a:cubicBezTo>
                    <a:pt x="414393" y="972072"/>
                    <a:pt x="415996" y="969398"/>
                    <a:pt x="416013" y="967239"/>
                  </a:cubicBezTo>
                  <a:cubicBezTo>
                    <a:pt x="416029" y="965126"/>
                    <a:pt x="414885" y="964111"/>
                    <a:pt x="411913" y="963608"/>
                  </a:cubicBezTo>
                  <a:cubicBezTo>
                    <a:pt x="410043" y="963307"/>
                    <a:pt x="408319" y="962668"/>
                    <a:pt x="406933" y="961844"/>
                  </a:cubicBezTo>
                  <a:cubicBezTo>
                    <a:pt x="406551" y="961601"/>
                    <a:pt x="405882" y="961258"/>
                    <a:pt x="405499" y="961113"/>
                  </a:cubicBezTo>
                  <a:cubicBezTo>
                    <a:pt x="405117" y="960966"/>
                    <a:pt x="403777" y="960331"/>
                    <a:pt x="402534" y="959649"/>
                  </a:cubicBezTo>
                  <a:cubicBezTo>
                    <a:pt x="401242" y="959017"/>
                    <a:pt x="399711" y="958475"/>
                    <a:pt x="399087" y="958473"/>
                  </a:cubicBezTo>
                  <a:cubicBezTo>
                    <a:pt x="398415" y="958467"/>
                    <a:pt x="397745" y="958271"/>
                    <a:pt x="397603" y="957981"/>
                  </a:cubicBezTo>
                  <a:cubicBezTo>
                    <a:pt x="397460" y="957738"/>
                    <a:pt x="396694" y="957493"/>
                    <a:pt x="395975" y="957489"/>
                  </a:cubicBezTo>
                  <a:cubicBezTo>
                    <a:pt x="395207" y="957484"/>
                    <a:pt x="394345" y="957142"/>
                    <a:pt x="394012" y="956756"/>
                  </a:cubicBezTo>
                  <a:cubicBezTo>
                    <a:pt x="393679" y="956320"/>
                    <a:pt x="392625" y="956024"/>
                    <a:pt x="391570" y="956015"/>
                  </a:cubicBezTo>
                  <a:cubicBezTo>
                    <a:pt x="390561" y="956009"/>
                    <a:pt x="389604" y="955761"/>
                    <a:pt x="389461" y="955521"/>
                  </a:cubicBezTo>
                  <a:cubicBezTo>
                    <a:pt x="389319" y="955231"/>
                    <a:pt x="388216" y="955033"/>
                    <a:pt x="387113" y="955023"/>
                  </a:cubicBezTo>
                  <a:cubicBezTo>
                    <a:pt x="385817" y="955014"/>
                    <a:pt x="384811" y="954719"/>
                    <a:pt x="384431" y="954283"/>
                  </a:cubicBezTo>
                  <a:cubicBezTo>
                    <a:pt x="384097" y="953847"/>
                    <a:pt x="383043" y="953551"/>
                    <a:pt x="381988" y="953546"/>
                  </a:cubicBezTo>
                  <a:cubicBezTo>
                    <a:pt x="380980" y="953537"/>
                    <a:pt x="380022" y="953291"/>
                    <a:pt x="379879" y="953048"/>
                  </a:cubicBezTo>
                  <a:cubicBezTo>
                    <a:pt x="379737" y="952758"/>
                    <a:pt x="378875" y="952563"/>
                    <a:pt x="378011" y="952554"/>
                  </a:cubicBezTo>
                  <a:cubicBezTo>
                    <a:pt x="377100" y="952548"/>
                    <a:pt x="376142" y="952206"/>
                    <a:pt x="375809" y="951820"/>
                  </a:cubicBezTo>
                  <a:cubicBezTo>
                    <a:pt x="375476" y="951433"/>
                    <a:pt x="374950" y="951091"/>
                    <a:pt x="374662" y="951091"/>
                  </a:cubicBezTo>
                  <a:cubicBezTo>
                    <a:pt x="371878" y="951070"/>
                    <a:pt x="366686" y="945798"/>
                    <a:pt x="363896" y="940163"/>
                  </a:cubicBezTo>
                  <a:cubicBezTo>
                    <a:pt x="362855" y="938138"/>
                    <a:pt x="361718" y="936113"/>
                    <a:pt x="361337" y="935678"/>
                  </a:cubicBezTo>
                  <a:cubicBezTo>
                    <a:pt x="360956" y="935244"/>
                    <a:pt x="360483" y="934328"/>
                    <a:pt x="360345" y="933560"/>
                  </a:cubicBezTo>
                  <a:cubicBezTo>
                    <a:pt x="360158" y="932836"/>
                    <a:pt x="359827" y="932260"/>
                    <a:pt x="359634" y="932257"/>
                  </a:cubicBezTo>
                  <a:cubicBezTo>
                    <a:pt x="359443" y="932257"/>
                    <a:pt x="359109" y="931871"/>
                    <a:pt x="358969" y="931389"/>
                  </a:cubicBezTo>
                  <a:cubicBezTo>
                    <a:pt x="358546" y="930282"/>
                    <a:pt x="357503" y="928451"/>
                    <a:pt x="356836" y="927772"/>
                  </a:cubicBezTo>
                  <a:cubicBezTo>
                    <a:pt x="356550" y="927482"/>
                    <a:pt x="356314" y="926953"/>
                    <a:pt x="356317" y="926569"/>
                  </a:cubicBezTo>
                  <a:cubicBezTo>
                    <a:pt x="356319" y="926186"/>
                    <a:pt x="355799" y="925271"/>
                    <a:pt x="355133" y="924448"/>
                  </a:cubicBezTo>
                  <a:cubicBezTo>
                    <a:pt x="354467" y="923675"/>
                    <a:pt x="353946" y="922664"/>
                    <a:pt x="353949" y="922280"/>
                  </a:cubicBezTo>
                  <a:cubicBezTo>
                    <a:pt x="353953" y="921847"/>
                    <a:pt x="353573" y="921221"/>
                    <a:pt x="353144" y="920881"/>
                  </a:cubicBezTo>
                  <a:cubicBezTo>
                    <a:pt x="352666" y="920542"/>
                    <a:pt x="352237" y="920106"/>
                    <a:pt x="352239" y="919866"/>
                  </a:cubicBezTo>
                  <a:cubicBezTo>
                    <a:pt x="352056" y="918713"/>
                    <a:pt x="351442" y="917318"/>
                    <a:pt x="351106" y="917315"/>
                  </a:cubicBezTo>
                  <a:cubicBezTo>
                    <a:pt x="350866" y="917312"/>
                    <a:pt x="350583" y="916686"/>
                    <a:pt x="350396" y="915916"/>
                  </a:cubicBezTo>
                  <a:cubicBezTo>
                    <a:pt x="350258" y="915147"/>
                    <a:pt x="349594" y="914037"/>
                    <a:pt x="348927" y="913458"/>
                  </a:cubicBezTo>
                  <a:cubicBezTo>
                    <a:pt x="348307" y="912829"/>
                    <a:pt x="347786" y="912057"/>
                    <a:pt x="347787" y="911770"/>
                  </a:cubicBezTo>
                  <a:cubicBezTo>
                    <a:pt x="347793" y="911050"/>
                    <a:pt x="345474" y="906568"/>
                    <a:pt x="344949" y="906229"/>
                  </a:cubicBezTo>
                  <a:cubicBezTo>
                    <a:pt x="344185" y="905743"/>
                    <a:pt x="342155" y="901071"/>
                    <a:pt x="341834" y="899101"/>
                  </a:cubicBezTo>
                  <a:cubicBezTo>
                    <a:pt x="341650" y="897995"/>
                    <a:pt x="341322" y="896936"/>
                    <a:pt x="341131" y="896793"/>
                  </a:cubicBezTo>
                  <a:cubicBezTo>
                    <a:pt x="340893" y="896647"/>
                    <a:pt x="340706" y="895827"/>
                    <a:pt x="340714" y="894918"/>
                  </a:cubicBezTo>
                  <a:cubicBezTo>
                    <a:pt x="340720" y="894007"/>
                    <a:pt x="340534" y="893141"/>
                    <a:pt x="340248" y="892995"/>
                  </a:cubicBezTo>
                  <a:cubicBezTo>
                    <a:pt x="340009" y="892849"/>
                    <a:pt x="339773" y="892319"/>
                    <a:pt x="339776" y="891887"/>
                  </a:cubicBezTo>
                  <a:cubicBezTo>
                    <a:pt x="339780" y="891456"/>
                    <a:pt x="339451" y="890444"/>
                    <a:pt x="339072" y="889674"/>
                  </a:cubicBezTo>
                  <a:cubicBezTo>
                    <a:pt x="338694" y="888952"/>
                    <a:pt x="338367" y="887846"/>
                    <a:pt x="338371" y="887269"/>
                  </a:cubicBezTo>
                  <a:cubicBezTo>
                    <a:pt x="338375" y="886646"/>
                    <a:pt x="338236" y="886019"/>
                    <a:pt x="338046" y="885826"/>
                  </a:cubicBezTo>
                  <a:cubicBezTo>
                    <a:pt x="337235" y="885051"/>
                    <a:pt x="337120" y="881116"/>
                    <a:pt x="337607" y="873871"/>
                  </a:cubicBezTo>
                  <a:cubicBezTo>
                    <a:pt x="337764" y="872096"/>
                    <a:pt x="337680" y="870512"/>
                    <a:pt x="337440" y="870367"/>
                  </a:cubicBezTo>
                  <a:cubicBezTo>
                    <a:pt x="337250" y="870220"/>
                    <a:pt x="337063" y="869594"/>
                    <a:pt x="337068" y="868924"/>
                  </a:cubicBezTo>
                  <a:cubicBezTo>
                    <a:pt x="337072" y="868297"/>
                    <a:pt x="336932" y="867772"/>
                    <a:pt x="336692" y="867768"/>
                  </a:cubicBezTo>
                  <a:cubicBezTo>
                    <a:pt x="335636" y="867759"/>
                    <a:pt x="334990" y="864251"/>
                    <a:pt x="334524" y="855992"/>
                  </a:cubicBezTo>
                  <a:cubicBezTo>
                    <a:pt x="334185" y="849941"/>
                    <a:pt x="333500" y="838706"/>
                    <a:pt x="333235" y="835581"/>
                  </a:cubicBezTo>
                  <a:cubicBezTo>
                    <a:pt x="333151" y="834141"/>
                    <a:pt x="332934" y="830973"/>
                    <a:pt x="332759" y="828617"/>
                  </a:cubicBezTo>
                  <a:lnTo>
                    <a:pt x="332503" y="824295"/>
                  </a:lnTo>
                  <a:lnTo>
                    <a:pt x="334380" y="823637"/>
                  </a:lnTo>
                  <a:cubicBezTo>
                    <a:pt x="337461" y="822561"/>
                    <a:pt x="337412" y="822705"/>
                    <a:pt x="337468" y="815170"/>
                  </a:cubicBezTo>
                  <a:cubicBezTo>
                    <a:pt x="337496" y="811379"/>
                    <a:pt x="337328" y="808257"/>
                    <a:pt x="337136" y="808253"/>
                  </a:cubicBezTo>
                  <a:cubicBezTo>
                    <a:pt x="336896" y="808253"/>
                    <a:pt x="336619" y="800234"/>
                    <a:pt x="336500" y="790394"/>
                  </a:cubicBezTo>
                  <a:cubicBezTo>
                    <a:pt x="336429" y="780554"/>
                    <a:pt x="336154" y="772391"/>
                    <a:pt x="335916" y="772245"/>
                  </a:cubicBezTo>
                  <a:cubicBezTo>
                    <a:pt x="335677" y="772098"/>
                    <a:pt x="335401" y="770466"/>
                    <a:pt x="335270" y="768641"/>
                  </a:cubicBezTo>
                  <a:cubicBezTo>
                    <a:pt x="335140" y="766767"/>
                    <a:pt x="334834" y="762876"/>
                    <a:pt x="334567" y="759995"/>
                  </a:cubicBezTo>
                  <a:cubicBezTo>
                    <a:pt x="333556" y="747749"/>
                    <a:pt x="334989" y="696927"/>
                    <a:pt x="336453" y="693771"/>
                  </a:cubicBezTo>
                  <a:cubicBezTo>
                    <a:pt x="337429" y="691666"/>
                    <a:pt x="338114" y="683462"/>
                    <a:pt x="338406" y="670073"/>
                  </a:cubicBezTo>
                  <a:cubicBezTo>
                    <a:pt x="338560" y="662299"/>
                    <a:pt x="338849" y="655725"/>
                    <a:pt x="339091" y="655438"/>
                  </a:cubicBezTo>
                  <a:cubicBezTo>
                    <a:pt x="339576" y="654818"/>
                    <a:pt x="339609" y="637442"/>
                    <a:pt x="339101" y="634750"/>
                  </a:cubicBezTo>
                  <a:cubicBezTo>
                    <a:pt x="338916" y="633693"/>
                    <a:pt x="338448" y="632155"/>
                    <a:pt x="338071" y="631288"/>
                  </a:cubicBezTo>
                  <a:cubicBezTo>
                    <a:pt x="337693" y="630469"/>
                    <a:pt x="337414" y="629220"/>
                    <a:pt x="337419" y="628547"/>
                  </a:cubicBezTo>
                  <a:cubicBezTo>
                    <a:pt x="337425" y="627874"/>
                    <a:pt x="337285" y="627298"/>
                    <a:pt x="337092" y="627295"/>
                  </a:cubicBezTo>
                  <a:cubicBezTo>
                    <a:pt x="336325" y="627292"/>
                    <a:pt x="335434" y="624547"/>
                    <a:pt x="335215" y="621618"/>
                  </a:cubicBezTo>
                  <a:cubicBezTo>
                    <a:pt x="335083" y="619986"/>
                    <a:pt x="334757" y="618640"/>
                    <a:pt x="334565" y="618637"/>
                  </a:cubicBezTo>
                  <a:cubicBezTo>
                    <a:pt x="334325" y="618633"/>
                    <a:pt x="334137" y="618104"/>
                    <a:pt x="334142" y="617481"/>
                  </a:cubicBezTo>
                  <a:cubicBezTo>
                    <a:pt x="334147" y="616858"/>
                    <a:pt x="333819" y="615702"/>
                    <a:pt x="333440" y="614980"/>
                  </a:cubicBezTo>
                  <a:cubicBezTo>
                    <a:pt x="333062" y="614210"/>
                    <a:pt x="332734" y="613105"/>
                    <a:pt x="332739" y="612528"/>
                  </a:cubicBezTo>
                  <a:cubicBezTo>
                    <a:pt x="332743" y="611951"/>
                    <a:pt x="332320" y="610653"/>
                    <a:pt x="331799" y="609736"/>
                  </a:cubicBezTo>
                  <a:cubicBezTo>
                    <a:pt x="331279" y="608774"/>
                    <a:pt x="330950" y="607811"/>
                    <a:pt x="331096" y="607571"/>
                  </a:cubicBezTo>
                  <a:cubicBezTo>
                    <a:pt x="331241" y="607332"/>
                    <a:pt x="331148" y="607045"/>
                    <a:pt x="330861" y="606848"/>
                  </a:cubicBezTo>
                  <a:cubicBezTo>
                    <a:pt x="330622" y="606703"/>
                    <a:pt x="330386" y="606173"/>
                    <a:pt x="330389" y="605692"/>
                  </a:cubicBezTo>
                  <a:cubicBezTo>
                    <a:pt x="330394" y="605216"/>
                    <a:pt x="330066" y="604156"/>
                    <a:pt x="329687" y="603434"/>
                  </a:cubicBezTo>
                  <a:cubicBezTo>
                    <a:pt x="329309" y="602661"/>
                    <a:pt x="328981" y="601555"/>
                    <a:pt x="328986" y="600980"/>
                  </a:cubicBezTo>
                  <a:cubicBezTo>
                    <a:pt x="328990" y="600405"/>
                    <a:pt x="328802" y="599780"/>
                    <a:pt x="328515" y="599633"/>
                  </a:cubicBezTo>
                  <a:cubicBezTo>
                    <a:pt x="328277" y="599487"/>
                    <a:pt x="328043" y="598621"/>
                    <a:pt x="328049" y="597758"/>
                  </a:cubicBezTo>
                  <a:cubicBezTo>
                    <a:pt x="328056" y="596845"/>
                    <a:pt x="327728" y="595882"/>
                    <a:pt x="327346" y="595546"/>
                  </a:cubicBezTo>
                  <a:cubicBezTo>
                    <a:pt x="326916" y="595207"/>
                    <a:pt x="326636" y="594148"/>
                    <a:pt x="326644" y="593091"/>
                  </a:cubicBezTo>
                  <a:cubicBezTo>
                    <a:pt x="326652" y="592085"/>
                    <a:pt x="326467" y="591122"/>
                    <a:pt x="326179" y="590976"/>
                  </a:cubicBezTo>
                  <a:cubicBezTo>
                    <a:pt x="325941" y="590829"/>
                    <a:pt x="325706" y="590060"/>
                    <a:pt x="325712" y="589340"/>
                  </a:cubicBezTo>
                  <a:cubicBezTo>
                    <a:pt x="325718" y="588574"/>
                    <a:pt x="325388" y="587705"/>
                    <a:pt x="325007" y="587368"/>
                  </a:cubicBezTo>
                  <a:cubicBezTo>
                    <a:pt x="324626" y="587028"/>
                    <a:pt x="324297" y="586066"/>
                    <a:pt x="324303" y="585153"/>
                  </a:cubicBezTo>
                  <a:cubicBezTo>
                    <a:pt x="324310" y="584290"/>
                    <a:pt x="324124" y="583424"/>
                    <a:pt x="323838" y="583277"/>
                  </a:cubicBezTo>
                  <a:cubicBezTo>
                    <a:pt x="323598" y="583132"/>
                    <a:pt x="323366" y="582172"/>
                    <a:pt x="323373" y="581162"/>
                  </a:cubicBezTo>
                  <a:cubicBezTo>
                    <a:pt x="323381" y="580107"/>
                    <a:pt x="323101" y="579050"/>
                    <a:pt x="322672" y="578710"/>
                  </a:cubicBezTo>
                  <a:cubicBezTo>
                    <a:pt x="322290" y="578371"/>
                    <a:pt x="321959" y="577695"/>
                    <a:pt x="321963" y="577215"/>
                  </a:cubicBezTo>
                  <a:cubicBezTo>
                    <a:pt x="321966" y="576736"/>
                    <a:pt x="321777" y="576256"/>
                    <a:pt x="321539" y="576059"/>
                  </a:cubicBezTo>
                  <a:cubicBezTo>
                    <a:pt x="321252" y="575916"/>
                    <a:pt x="320924" y="574807"/>
                    <a:pt x="320741" y="573655"/>
                  </a:cubicBezTo>
                  <a:cubicBezTo>
                    <a:pt x="320606" y="572455"/>
                    <a:pt x="320277" y="571492"/>
                    <a:pt x="320037" y="571490"/>
                  </a:cubicBezTo>
                  <a:cubicBezTo>
                    <a:pt x="319797" y="571490"/>
                    <a:pt x="319613" y="570431"/>
                    <a:pt x="319623" y="569134"/>
                  </a:cubicBezTo>
                  <a:cubicBezTo>
                    <a:pt x="319632" y="567791"/>
                    <a:pt x="319450" y="566589"/>
                    <a:pt x="319162" y="566442"/>
                  </a:cubicBezTo>
                  <a:cubicBezTo>
                    <a:pt x="318924" y="566299"/>
                    <a:pt x="318688" y="565719"/>
                    <a:pt x="318692" y="565144"/>
                  </a:cubicBezTo>
                  <a:cubicBezTo>
                    <a:pt x="318696" y="564617"/>
                    <a:pt x="318417" y="563511"/>
                    <a:pt x="318039" y="562692"/>
                  </a:cubicBezTo>
                  <a:cubicBezTo>
                    <a:pt x="317661" y="561825"/>
                    <a:pt x="317196" y="559853"/>
                    <a:pt x="317016" y="558267"/>
                  </a:cubicBezTo>
                  <a:cubicBezTo>
                    <a:pt x="316835" y="556681"/>
                    <a:pt x="316654" y="555290"/>
                    <a:pt x="316607" y="555145"/>
                  </a:cubicBezTo>
                  <a:cubicBezTo>
                    <a:pt x="316325" y="554279"/>
                    <a:pt x="315760" y="552882"/>
                    <a:pt x="315428" y="552255"/>
                  </a:cubicBezTo>
                  <a:cubicBezTo>
                    <a:pt x="315240" y="551822"/>
                    <a:pt x="314914" y="550333"/>
                    <a:pt x="314734" y="548890"/>
                  </a:cubicBezTo>
                  <a:cubicBezTo>
                    <a:pt x="314552" y="547497"/>
                    <a:pt x="313990" y="545622"/>
                    <a:pt x="313516" y="544753"/>
                  </a:cubicBezTo>
                  <a:cubicBezTo>
                    <a:pt x="313042" y="543887"/>
                    <a:pt x="312530" y="541865"/>
                    <a:pt x="312350" y="540279"/>
                  </a:cubicBezTo>
                  <a:cubicBezTo>
                    <a:pt x="312170" y="538646"/>
                    <a:pt x="311844" y="537205"/>
                    <a:pt x="311654" y="537058"/>
                  </a:cubicBezTo>
                  <a:cubicBezTo>
                    <a:pt x="311415" y="536915"/>
                    <a:pt x="311227" y="536288"/>
                    <a:pt x="311232" y="535712"/>
                  </a:cubicBezTo>
                  <a:cubicBezTo>
                    <a:pt x="311237" y="535089"/>
                    <a:pt x="310909" y="533933"/>
                    <a:pt x="310530" y="533211"/>
                  </a:cubicBezTo>
                  <a:cubicBezTo>
                    <a:pt x="310153" y="532441"/>
                    <a:pt x="309825" y="531335"/>
                    <a:pt x="309829" y="530809"/>
                  </a:cubicBezTo>
                  <a:cubicBezTo>
                    <a:pt x="309833" y="530232"/>
                    <a:pt x="309505" y="529126"/>
                    <a:pt x="309127" y="528403"/>
                  </a:cubicBezTo>
                  <a:cubicBezTo>
                    <a:pt x="308749" y="527631"/>
                    <a:pt x="308422" y="526332"/>
                    <a:pt x="308428" y="525468"/>
                  </a:cubicBezTo>
                  <a:cubicBezTo>
                    <a:pt x="308435" y="524652"/>
                    <a:pt x="308249" y="523787"/>
                    <a:pt x="307963" y="523640"/>
                  </a:cubicBezTo>
                  <a:cubicBezTo>
                    <a:pt x="307723" y="523496"/>
                    <a:pt x="307489" y="522728"/>
                    <a:pt x="307495" y="522004"/>
                  </a:cubicBezTo>
                  <a:cubicBezTo>
                    <a:pt x="307499" y="521285"/>
                    <a:pt x="307266" y="520468"/>
                    <a:pt x="306932" y="520129"/>
                  </a:cubicBezTo>
                  <a:cubicBezTo>
                    <a:pt x="306646" y="519839"/>
                    <a:pt x="306321" y="518444"/>
                    <a:pt x="306235" y="517101"/>
                  </a:cubicBezTo>
                  <a:cubicBezTo>
                    <a:pt x="306153" y="515085"/>
                    <a:pt x="305776" y="514215"/>
                    <a:pt x="304445" y="512527"/>
                  </a:cubicBezTo>
                  <a:cubicBezTo>
                    <a:pt x="303541" y="511416"/>
                    <a:pt x="302781" y="510260"/>
                    <a:pt x="302784" y="510020"/>
                  </a:cubicBezTo>
                  <a:cubicBezTo>
                    <a:pt x="302785" y="509781"/>
                    <a:pt x="302453" y="509297"/>
                    <a:pt x="302071" y="508958"/>
                  </a:cubicBezTo>
                  <a:cubicBezTo>
                    <a:pt x="301690" y="508619"/>
                    <a:pt x="301360" y="507753"/>
                    <a:pt x="301366" y="506983"/>
                  </a:cubicBezTo>
                  <a:cubicBezTo>
                    <a:pt x="301371" y="506264"/>
                    <a:pt x="301186" y="505494"/>
                    <a:pt x="300898" y="505347"/>
                  </a:cubicBezTo>
                  <a:cubicBezTo>
                    <a:pt x="300660" y="505204"/>
                    <a:pt x="300423" y="504672"/>
                    <a:pt x="300427" y="504242"/>
                  </a:cubicBezTo>
                  <a:cubicBezTo>
                    <a:pt x="300430" y="503809"/>
                    <a:pt x="300101" y="502799"/>
                    <a:pt x="299724" y="502027"/>
                  </a:cubicBezTo>
                  <a:cubicBezTo>
                    <a:pt x="299344" y="501305"/>
                    <a:pt x="299017" y="500151"/>
                    <a:pt x="299022" y="499526"/>
                  </a:cubicBezTo>
                  <a:cubicBezTo>
                    <a:pt x="299026" y="498951"/>
                    <a:pt x="298839" y="498279"/>
                    <a:pt x="298552" y="498133"/>
                  </a:cubicBezTo>
                  <a:cubicBezTo>
                    <a:pt x="298313" y="497986"/>
                    <a:pt x="298078" y="497311"/>
                    <a:pt x="298084" y="496640"/>
                  </a:cubicBezTo>
                  <a:cubicBezTo>
                    <a:pt x="298089" y="495968"/>
                    <a:pt x="297757" y="495341"/>
                    <a:pt x="297374" y="495194"/>
                  </a:cubicBezTo>
                  <a:cubicBezTo>
                    <a:pt x="296943" y="494999"/>
                    <a:pt x="296661" y="494276"/>
                    <a:pt x="296667" y="493510"/>
                  </a:cubicBezTo>
                  <a:cubicBezTo>
                    <a:pt x="296673" y="492740"/>
                    <a:pt x="296488" y="491731"/>
                    <a:pt x="296203" y="491250"/>
                  </a:cubicBezTo>
                  <a:cubicBezTo>
                    <a:pt x="295588" y="490092"/>
                    <a:pt x="294504" y="487347"/>
                    <a:pt x="293895" y="485425"/>
                  </a:cubicBezTo>
                  <a:cubicBezTo>
                    <a:pt x="293613" y="484509"/>
                    <a:pt x="293094" y="483403"/>
                    <a:pt x="292713" y="483015"/>
                  </a:cubicBezTo>
                  <a:cubicBezTo>
                    <a:pt x="292380" y="482581"/>
                    <a:pt x="291957" y="481379"/>
                    <a:pt x="291821" y="480370"/>
                  </a:cubicBezTo>
                  <a:cubicBezTo>
                    <a:pt x="291636" y="479361"/>
                    <a:pt x="291070" y="478012"/>
                    <a:pt x="290499" y="477382"/>
                  </a:cubicBezTo>
                  <a:cubicBezTo>
                    <a:pt x="289690" y="476463"/>
                    <a:pt x="289409" y="475504"/>
                    <a:pt x="289239" y="472525"/>
                  </a:cubicBezTo>
                  <a:cubicBezTo>
                    <a:pt x="289071" y="469356"/>
                    <a:pt x="288883" y="468683"/>
                    <a:pt x="287929" y="467908"/>
                  </a:cubicBezTo>
                  <a:cubicBezTo>
                    <a:pt x="287309" y="467423"/>
                    <a:pt x="286786" y="466746"/>
                    <a:pt x="286789" y="466410"/>
                  </a:cubicBezTo>
                  <a:cubicBezTo>
                    <a:pt x="286791" y="466076"/>
                    <a:pt x="286269" y="465304"/>
                    <a:pt x="285602" y="464675"/>
                  </a:cubicBezTo>
                  <a:cubicBezTo>
                    <a:pt x="284934" y="464046"/>
                    <a:pt x="284412" y="463273"/>
                    <a:pt x="284415" y="462891"/>
                  </a:cubicBezTo>
                  <a:cubicBezTo>
                    <a:pt x="284417" y="462553"/>
                    <a:pt x="284131" y="462264"/>
                    <a:pt x="283747" y="462262"/>
                  </a:cubicBezTo>
                  <a:cubicBezTo>
                    <a:pt x="282788" y="462252"/>
                    <a:pt x="280889" y="459505"/>
                    <a:pt x="281564" y="459125"/>
                  </a:cubicBezTo>
                  <a:cubicBezTo>
                    <a:pt x="281805" y="458984"/>
                    <a:pt x="282050" y="458218"/>
                    <a:pt x="282056" y="457448"/>
                  </a:cubicBezTo>
                  <a:cubicBezTo>
                    <a:pt x="282062" y="456682"/>
                    <a:pt x="282307" y="455915"/>
                    <a:pt x="282548" y="455771"/>
                  </a:cubicBezTo>
                  <a:cubicBezTo>
                    <a:pt x="282837" y="455632"/>
                    <a:pt x="283033" y="455105"/>
                    <a:pt x="283037" y="454625"/>
                  </a:cubicBezTo>
                  <a:cubicBezTo>
                    <a:pt x="283046" y="453473"/>
                    <a:pt x="281958" y="451208"/>
                    <a:pt x="281383" y="451204"/>
                  </a:cubicBezTo>
                  <a:cubicBezTo>
                    <a:pt x="280039" y="451196"/>
                    <a:pt x="279078" y="444852"/>
                    <a:pt x="280239" y="443708"/>
                  </a:cubicBezTo>
                  <a:cubicBezTo>
                    <a:pt x="280528" y="443422"/>
                    <a:pt x="280859" y="437760"/>
                    <a:pt x="281107" y="430082"/>
                  </a:cubicBezTo>
                  <a:cubicBezTo>
                    <a:pt x="281495" y="416693"/>
                    <a:pt x="281800" y="414488"/>
                    <a:pt x="283436" y="413973"/>
                  </a:cubicBezTo>
                  <a:cubicBezTo>
                    <a:pt x="284398" y="413692"/>
                    <a:pt x="285610" y="411972"/>
                    <a:pt x="286055" y="410248"/>
                  </a:cubicBezTo>
                  <a:cubicBezTo>
                    <a:pt x="286205" y="409575"/>
                    <a:pt x="286545" y="409002"/>
                    <a:pt x="286784" y="409004"/>
                  </a:cubicBezTo>
                  <a:cubicBezTo>
                    <a:pt x="287024" y="409004"/>
                    <a:pt x="287242" y="405502"/>
                    <a:pt x="287274" y="401230"/>
                  </a:cubicBezTo>
                  <a:cubicBezTo>
                    <a:pt x="287325" y="394320"/>
                    <a:pt x="287429" y="393360"/>
                    <a:pt x="288251" y="392503"/>
                  </a:cubicBezTo>
                  <a:cubicBezTo>
                    <a:pt x="288977" y="391693"/>
                    <a:pt x="289327" y="389873"/>
                    <a:pt x="290053" y="382632"/>
                  </a:cubicBezTo>
                  <a:cubicBezTo>
                    <a:pt x="290934" y="373997"/>
                    <a:pt x="290954" y="371211"/>
                    <a:pt x="290259" y="355031"/>
                  </a:cubicBezTo>
                  <a:cubicBezTo>
                    <a:pt x="290181" y="352632"/>
                    <a:pt x="289978" y="347591"/>
                    <a:pt x="289815" y="343749"/>
                  </a:cubicBezTo>
                  <a:cubicBezTo>
                    <a:pt x="289699" y="339907"/>
                    <a:pt x="289307" y="334530"/>
                    <a:pt x="288945" y="331742"/>
                  </a:cubicBezTo>
                  <a:cubicBezTo>
                    <a:pt x="288534" y="328953"/>
                    <a:pt x="288174" y="325591"/>
                    <a:pt x="288039" y="324296"/>
                  </a:cubicBezTo>
                  <a:cubicBezTo>
                    <a:pt x="287645" y="319347"/>
                    <a:pt x="286886" y="311760"/>
                    <a:pt x="286750" y="310608"/>
                  </a:cubicBezTo>
                  <a:cubicBezTo>
                    <a:pt x="286611" y="309935"/>
                    <a:pt x="286342" y="307340"/>
                    <a:pt x="286073" y="304841"/>
                  </a:cubicBezTo>
                  <a:cubicBezTo>
                    <a:pt x="285804" y="302342"/>
                    <a:pt x="285212" y="298018"/>
                    <a:pt x="284704" y="295326"/>
                  </a:cubicBezTo>
                  <a:cubicBezTo>
                    <a:pt x="284197" y="292587"/>
                    <a:pt x="283879" y="290186"/>
                    <a:pt x="283976" y="289992"/>
                  </a:cubicBezTo>
                  <a:cubicBezTo>
                    <a:pt x="284364" y="289422"/>
                    <a:pt x="283288" y="279190"/>
                    <a:pt x="282814" y="278561"/>
                  </a:cubicBezTo>
                  <a:cubicBezTo>
                    <a:pt x="282576" y="278225"/>
                    <a:pt x="282577" y="277888"/>
                    <a:pt x="282868" y="277745"/>
                  </a:cubicBezTo>
                  <a:cubicBezTo>
                    <a:pt x="283494" y="277317"/>
                    <a:pt x="289633" y="278037"/>
                    <a:pt x="289630" y="278467"/>
                  </a:cubicBezTo>
                  <a:cubicBezTo>
                    <a:pt x="289627" y="278851"/>
                    <a:pt x="291398" y="279441"/>
                    <a:pt x="293699" y="279842"/>
                  </a:cubicBezTo>
                  <a:cubicBezTo>
                    <a:pt x="295809" y="280194"/>
                    <a:pt x="313136" y="280373"/>
                    <a:pt x="314818" y="280047"/>
                  </a:cubicBezTo>
                  <a:cubicBezTo>
                    <a:pt x="315634" y="279910"/>
                    <a:pt x="317029" y="279439"/>
                    <a:pt x="317945" y="279065"/>
                  </a:cubicBezTo>
                  <a:cubicBezTo>
                    <a:pt x="318860" y="278637"/>
                    <a:pt x="320351" y="278169"/>
                    <a:pt x="321216" y="278031"/>
                  </a:cubicBezTo>
                  <a:cubicBezTo>
                    <a:pt x="322081" y="277894"/>
                    <a:pt x="323238" y="277326"/>
                    <a:pt x="323818" y="276803"/>
                  </a:cubicBezTo>
                  <a:cubicBezTo>
                    <a:pt x="324397" y="276279"/>
                    <a:pt x="325216" y="275854"/>
                    <a:pt x="325649" y="275858"/>
                  </a:cubicBezTo>
                  <a:cubicBezTo>
                    <a:pt x="326561" y="275864"/>
                    <a:pt x="329026" y="273481"/>
                    <a:pt x="329032" y="272618"/>
                  </a:cubicBezTo>
                  <a:cubicBezTo>
                    <a:pt x="329035" y="272282"/>
                    <a:pt x="329276" y="272042"/>
                    <a:pt x="329516" y="272045"/>
                  </a:cubicBezTo>
                  <a:cubicBezTo>
                    <a:pt x="329805" y="272048"/>
                    <a:pt x="330387" y="271188"/>
                    <a:pt x="330827" y="270135"/>
                  </a:cubicBezTo>
                  <a:cubicBezTo>
                    <a:pt x="331315" y="269082"/>
                    <a:pt x="331945" y="268223"/>
                    <a:pt x="332233" y="268227"/>
                  </a:cubicBezTo>
                  <a:cubicBezTo>
                    <a:pt x="333385" y="268233"/>
                    <a:pt x="333970" y="266942"/>
                    <a:pt x="333306" y="265881"/>
                  </a:cubicBezTo>
                  <a:cubicBezTo>
                    <a:pt x="332785" y="265014"/>
                    <a:pt x="332884" y="264727"/>
                    <a:pt x="334044" y="263534"/>
                  </a:cubicBezTo>
                  <a:cubicBezTo>
                    <a:pt x="335350" y="262153"/>
                    <a:pt x="335398" y="262106"/>
                    <a:pt x="335448" y="255482"/>
                  </a:cubicBezTo>
                  <a:cubicBezTo>
                    <a:pt x="335498" y="248761"/>
                    <a:pt x="335230" y="246169"/>
                    <a:pt x="334561" y="245683"/>
                  </a:cubicBezTo>
                  <a:cubicBezTo>
                    <a:pt x="334321" y="245536"/>
                    <a:pt x="334040" y="244768"/>
                    <a:pt x="333902" y="243998"/>
                  </a:cubicBezTo>
                  <a:cubicBezTo>
                    <a:pt x="333764" y="243182"/>
                    <a:pt x="332638" y="239717"/>
                    <a:pt x="331463" y="236300"/>
                  </a:cubicBezTo>
                  <a:cubicBezTo>
                    <a:pt x="330241" y="232836"/>
                    <a:pt x="328740" y="228215"/>
                    <a:pt x="328132" y="226004"/>
                  </a:cubicBezTo>
                  <a:cubicBezTo>
                    <a:pt x="327008" y="222203"/>
                    <a:pt x="326629" y="221577"/>
                    <a:pt x="321113" y="214672"/>
                  </a:cubicBezTo>
                  <a:cubicBezTo>
                    <a:pt x="317878" y="210663"/>
                    <a:pt x="314691" y="206848"/>
                    <a:pt x="313976" y="206219"/>
                  </a:cubicBezTo>
                  <a:cubicBezTo>
                    <a:pt x="313309" y="205540"/>
                    <a:pt x="312739" y="204721"/>
                    <a:pt x="312741" y="204384"/>
                  </a:cubicBezTo>
                  <a:cubicBezTo>
                    <a:pt x="312744" y="204002"/>
                    <a:pt x="312411" y="203615"/>
                    <a:pt x="312029" y="203419"/>
                  </a:cubicBezTo>
                  <a:cubicBezTo>
                    <a:pt x="311598" y="203273"/>
                    <a:pt x="310979" y="202547"/>
                    <a:pt x="310600" y="201824"/>
                  </a:cubicBezTo>
                  <a:cubicBezTo>
                    <a:pt x="310222" y="201102"/>
                    <a:pt x="308700" y="199221"/>
                    <a:pt x="307224" y="197673"/>
                  </a:cubicBezTo>
                  <a:cubicBezTo>
                    <a:pt x="304556" y="194870"/>
                    <a:pt x="297531" y="184351"/>
                    <a:pt x="297539" y="183202"/>
                  </a:cubicBezTo>
                  <a:cubicBezTo>
                    <a:pt x="297542" y="182865"/>
                    <a:pt x="297353" y="182525"/>
                    <a:pt x="297113" y="182429"/>
                  </a:cubicBezTo>
                  <a:cubicBezTo>
                    <a:pt x="296874" y="182332"/>
                    <a:pt x="296304" y="181510"/>
                    <a:pt x="295831" y="180497"/>
                  </a:cubicBezTo>
                  <a:cubicBezTo>
                    <a:pt x="295310" y="179535"/>
                    <a:pt x="293892" y="176644"/>
                    <a:pt x="292568" y="173993"/>
                  </a:cubicBezTo>
                  <a:cubicBezTo>
                    <a:pt x="291291" y="171392"/>
                    <a:pt x="290061" y="169131"/>
                    <a:pt x="289823" y="168984"/>
                  </a:cubicBezTo>
                  <a:cubicBezTo>
                    <a:pt x="289583" y="168839"/>
                    <a:pt x="289395" y="168502"/>
                    <a:pt x="289444" y="168262"/>
                  </a:cubicBezTo>
                  <a:cubicBezTo>
                    <a:pt x="289450" y="167492"/>
                    <a:pt x="284720" y="158051"/>
                    <a:pt x="284052" y="157469"/>
                  </a:cubicBezTo>
                  <a:cubicBezTo>
                    <a:pt x="283670" y="157179"/>
                    <a:pt x="283245" y="156216"/>
                    <a:pt x="283060" y="155397"/>
                  </a:cubicBezTo>
                  <a:cubicBezTo>
                    <a:pt x="282922" y="154530"/>
                    <a:pt x="282260" y="153232"/>
                    <a:pt x="281641" y="152506"/>
                  </a:cubicBezTo>
                  <a:cubicBezTo>
                    <a:pt x="281023" y="151734"/>
                    <a:pt x="280453" y="150864"/>
                    <a:pt x="280455" y="150578"/>
                  </a:cubicBezTo>
                  <a:cubicBezTo>
                    <a:pt x="280276" y="148753"/>
                    <a:pt x="280736" y="145107"/>
                    <a:pt x="281220" y="144487"/>
                  </a:cubicBezTo>
                  <a:cubicBezTo>
                    <a:pt x="282529" y="142866"/>
                    <a:pt x="283070" y="141142"/>
                    <a:pt x="283140" y="138309"/>
                  </a:cubicBezTo>
                  <a:cubicBezTo>
                    <a:pt x="283200" y="136677"/>
                    <a:pt x="283449" y="135384"/>
                    <a:pt x="283737" y="135387"/>
                  </a:cubicBezTo>
                  <a:cubicBezTo>
                    <a:pt x="284265" y="135390"/>
                    <a:pt x="285433" y="133190"/>
                    <a:pt x="285441" y="132183"/>
                  </a:cubicBezTo>
                  <a:cubicBezTo>
                    <a:pt x="285443" y="131847"/>
                    <a:pt x="285781" y="131563"/>
                    <a:pt x="286166" y="131565"/>
                  </a:cubicBezTo>
                  <a:cubicBezTo>
                    <a:pt x="286549" y="131569"/>
                    <a:pt x="286887" y="131328"/>
                    <a:pt x="286889" y="131089"/>
                  </a:cubicBezTo>
                  <a:cubicBezTo>
                    <a:pt x="286896" y="130178"/>
                    <a:pt x="290684" y="130639"/>
                    <a:pt x="292931" y="131855"/>
                  </a:cubicBezTo>
                  <a:cubicBezTo>
                    <a:pt x="294174" y="132538"/>
                    <a:pt x="295753" y="133076"/>
                    <a:pt x="296474" y="133082"/>
                  </a:cubicBezTo>
                  <a:cubicBezTo>
                    <a:pt x="298682" y="133099"/>
                    <a:pt x="301348" y="129470"/>
                    <a:pt x="299867" y="128546"/>
                  </a:cubicBezTo>
                  <a:cubicBezTo>
                    <a:pt x="299199" y="128110"/>
                    <a:pt x="299323" y="124272"/>
                    <a:pt x="300000" y="123604"/>
                  </a:cubicBezTo>
                  <a:cubicBezTo>
                    <a:pt x="300339" y="123271"/>
                    <a:pt x="300965" y="123033"/>
                    <a:pt x="301397" y="123037"/>
                  </a:cubicBezTo>
                  <a:cubicBezTo>
                    <a:pt x="301829" y="123039"/>
                    <a:pt x="302455" y="122709"/>
                    <a:pt x="302794" y="122329"/>
                  </a:cubicBezTo>
                  <a:cubicBezTo>
                    <a:pt x="303133" y="121945"/>
                    <a:pt x="303999" y="121617"/>
                    <a:pt x="304767" y="121623"/>
                  </a:cubicBezTo>
                  <a:cubicBezTo>
                    <a:pt x="305487" y="121630"/>
                    <a:pt x="306257" y="121395"/>
                    <a:pt x="306402" y="121156"/>
                  </a:cubicBezTo>
                  <a:cubicBezTo>
                    <a:pt x="306549" y="120868"/>
                    <a:pt x="307078" y="120681"/>
                    <a:pt x="307606" y="120685"/>
                  </a:cubicBezTo>
                  <a:cubicBezTo>
                    <a:pt x="308086" y="120687"/>
                    <a:pt x="308568" y="120357"/>
                    <a:pt x="308764" y="119973"/>
                  </a:cubicBezTo>
                  <a:cubicBezTo>
                    <a:pt x="308910" y="119591"/>
                    <a:pt x="309441" y="119257"/>
                    <a:pt x="309921" y="119263"/>
                  </a:cubicBezTo>
                  <a:cubicBezTo>
                    <a:pt x="310400" y="119265"/>
                    <a:pt x="311316" y="118744"/>
                    <a:pt x="311945" y="118078"/>
                  </a:cubicBezTo>
                  <a:cubicBezTo>
                    <a:pt x="312574" y="117411"/>
                    <a:pt x="313298" y="116886"/>
                    <a:pt x="313586" y="116890"/>
                  </a:cubicBezTo>
                  <a:cubicBezTo>
                    <a:pt x="313874" y="116890"/>
                    <a:pt x="314648" y="116226"/>
                    <a:pt x="315325" y="115365"/>
                  </a:cubicBezTo>
                  <a:cubicBezTo>
                    <a:pt x="316003" y="114555"/>
                    <a:pt x="317456" y="112838"/>
                    <a:pt x="318617" y="111647"/>
                  </a:cubicBezTo>
                  <a:cubicBezTo>
                    <a:pt x="319730" y="110406"/>
                    <a:pt x="320651" y="109262"/>
                    <a:pt x="320652" y="109069"/>
                  </a:cubicBezTo>
                  <a:cubicBezTo>
                    <a:pt x="320655" y="108685"/>
                    <a:pt x="321043" y="108162"/>
                    <a:pt x="323511" y="105394"/>
                  </a:cubicBezTo>
                  <a:cubicBezTo>
                    <a:pt x="324624" y="104203"/>
                    <a:pt x="325497" y="103009"/>
                    <a:pt x="325499" y="102723"/>
                  </a:cubicBezTo>
                  <a:cubicBezTo>
                    <a:pt x="325501" y="102482"/>
                    <a:pt x="326372" y="101432"/>
                    <a:pt x="327436" y="100431"/>
                  </a:cubicBezTo>
                  <a:cubicBezTo>
                    <a:pt x="328500" y="99431"/>
                    <a:pt x="329373" y="98287"/>
                    <a:pt x="329375" y="97950"/>
                  </a:cubicBezTo>
                  <a:cubicBezTo>
                    <a:pt x="329378" y="97616"/>
                    <a:pt x="329621" y="97330"/>
                    <a:pt x="329861" y="97330"/>
                  </a:cubicBezTo>
                  <a:cubicBezTo>
                    <a:pt x="330148" y="97333"/>
                    <a:pt x="330344" y="96856"/>
                    <a:pt x="330348" y="96230"/>
                  </a:cubicBezTo>
                  <a:cubicBezTo>
                    <a:pt x="330352" y="95607"/>
                    <a:pt x="330695" y="94697"/>
                    <a:pt x="331083" y="94174"/>
                  </a:cubicBezTo>
                  <a:cubicBezTo>
                    <a:pt x="331471" y="93697"/>
                    <a:pt x="331816" y="92450"/>
                    <a:pt x="331824" y="91490"/>
                  </a:cubicBezTo>
                  <a:cubicBezTo>
                    <a:pt x="331831" y="90531"/>
                    <a:pt x="332078" y="89570"/>
                    <a:pt x="332319" y="89431"/>
                  </a:cubicBezTo>
                  <a:cubicBezTo>
                    <a:pt x="332608" y="89287"/>
                    <a:pt x="332807" y="88426"/>
                    <a:pt x="332813" y="87610"/>
                  </a:cubicBezTo>
                  <a:cubicBezTo>
                    <a:pt x="332819" y="86745"/>
                    <a:pt x="333165" y="85451"/>
                    <a:pt x="333554" y="84688"/>
                  </a:cubicBezTo>
                  <a:cubicBezTo>
                    <a:pt x="334041" y="83778"/>
                    <a:pt x="334295" y="81862"/>
                    <a:pt x="334319" y="78595"/>
                  </a:cubicBezTo>
                  <a:cubicBezTo>
                    <a:pt x="334350" y="74518"/>
                    <a:pt x="334213" y="73604"/>
                    <a:pt x="333171" y="71630"/>
                  </a:cubicBezTo>
                  <a:cubicBezTo>
                    <a:pt x="332509" y="70374"/>
                    <a:pt x="331990" y="69075"/>
                    <a:pt x="331993" y="68691"/>
                  </a:cubicBezTo>
                  <a:cubicBezTo>
                    <a:pt x="331995" y="68355"/>
                    <a:pt x="331663" y="67923"/>
                    <a:pt x="331280" y="67773"/>
                  </a:cubicBezTo>
                  <a:cubicBezTo>
                    <a:pt x="330898" y="67580"/>
                    <a:pt x="330565" y="67097"/>
                    <a:pt x="330568" y="66617"/>
                  </a:cubicBezTo>
                  <a:cubicBezTo>
                    <a:pt x="330573" y="66088"/>
                    <a:pt x="330385" y="65558"/>
                    <a:pt x="330097" y="65413"/>
                  </a:cubicBezTo>
                  <a:cubicBezTo>
                    <a:pt x="329859" y="65268"/>
                    <a:pt x="329624" y="64593"/>
                    <a:pt x="329629" y="63923"/>
                  </a:cubicBezTo>
                  <a:cubicBezTo>
                    <a:pt x="329634" y="63203"/>
                    <a:pt x="329349" y="62767"/>
                    <a:pt x="328918" y="62764"/>
                  </a:cubicBezTo>
                  <a:cubicBezTo>
                    <a:pt x="328533" y="62762"/>
                    <a:pt x="328201" y="62328"/>
                    <a:pt x="328204" y="61849"/>
                  </a:cubicBezTo>
                  <a:cubicBezTo>
                    <a:pt x="328208" y="61319"/>
                    <a:pt x="328021" y="60742"/>
                    <a:pt x="327734" y="60597"/>
                  </a:cubicBezTo>
                  <a:cubicBezTo>
                    <a:pt x="327495" y="60450"/>
                    <a:pt x="327260" y="59777"/>
                    <a:pt x="327264" y="59104"/>
                  </a:cubicBezTo>
                  <a:cubicBezTo>
                    <a:pt x="327270" y="58384"/>
                    <a:pt x="326986" y="57951"/>
                    <a:pt x="326553" y="57948"/>
                  </a:cubicBezTo>
                  <a:cubicBezTo>
                    <a:pt x="326170" y="57946"/>
                    <a:pt x="325836" y="57606"/>
                    <a:pt x="325839" y="57222"/>
                  </a:cubicBezTo>
                  <a:cubicBezTo>
                    <a:pt x="325845" y="56453"/>
                    <a:pt x="325088" y="54864"/>
                    <a:pt x="324090" y="53609"/>
                  </a:cubicBezTo>
                  <a:cubicBezTo>
                    <a:pt x="323805" y="53223"/>
                    <a:pt x="323478" y="51924"/>
                    <a:pt x="323391" y="50724"/>
                  </a:cubicBezTo>
                  <a:cubicBezTo>
                    <a:pt x="323308" y="49041"/>
                    <a:pt x="323024" y="48466"/>
                    <a:pt x="322211" y="48073"/>
                  </a:cubicBezTo>
                  <a:cubicBezTo>
                    <a:pt x="321301" y="47685"/>
                    <a:pt x="321114" y="47201"/>
                    <a:pt x="321128" y="45186"/>
                  </a:cubicBezTo>
                  <a:cubicBezTo>
                    <a:pt x="321101" y="42403"/>
                    <a:pt x="320626" y="41678"/>
                    <a:pt x="318187" y="40507"/>
                  </a:cubicBezTo>
                  <a:cubicBezTo>
                    <a:pt x="316609" y="39776"/>
                    <a:pt x="316419" y="39439"/>
                    <a:pt x="316147" y="37374"/>
                  </a:cubicBezTo>
                  <a:cubicBezTo>
                    <a:pt x="316012" y="36124"/>
                    <a:pt x="315687" y="34682"/>
                    <a:pt x="315402" y="34248"/>
                  </a:cubicBezTo>
                  <a:cubicBezTo>
                    <a:pt x="315165" y="33766"/>
                    <a:pt x="314980" y="32996"/>
                    <a:pt x="314983" y="32517"/>
                  </a:cubicBezTo>
                  <a:cubicBezTo>
                    <a:pt x="314994" y="31124"/>
                    <a:pt x="311224" y="28072"/>
                    <a:pt x="309496" y="28060"/>
                  </a:cubicBezTo>
                  <a:cubicBezTo>
                    <a:pt x="309112" y="28058"/>
                    <a:pt x="308778" y="27765"/>
                    <a:pt x="308781" y="27381"/>
                  </a:cubicBezTo>
                  <a:cubicBezTo>
                    <a:pt x="308784" y="27045"/>
                    <a:pt x="308502" y="26132"/>
                    <a:pt x="308124" y="25459"/>
                  </a:cubicBezTo>
                  <a:cubicBezTo>
                    <a:pt x="307320" y="23867"/>
                    <a:pt x="296841" y="13085"/>
                    <a:pt x="296121" y="13080"/>
                  </a:cubicBezTo>
                  <a:cubicBezTo>
                    <a:pt x="295784" y="13077"/>
                    <a:pt x="295405" y="12501"/>
                    <a:pt x="295266" y="11827"/>
                  </a:cubicBezTo>
                  <a:cubicBezTo>
                    <a:pt x="294940" y="10575"/>
                    <a:pt x="292988" y="8258"/>
                    <a:pt x="292268" y="8252"/>
                  </a:cubicBezTo>
                  <a:cubicBezTo>
                    <a:pt x="292028" y="8250"/>
                    <a:pt x="290503" y="6847"/>
                    <a:pt x="288788" y="5107"/>
                  </a:cubicBezTo>
                  <a:cubicBezTo>
                    <a:pt x="287121" y="3413"/>
                    <a:pt x="285642" y="2058"/>
                    <a:pt x="285545" y="2201"/>
                  </a:cubicBezTo>
                  <a:cubicBezTo>
                    <a:pt x="285401" y="2298"/>
                    <a:pt x="284636" y="1859"/>
                    <a:pt x="283777" y="1230"/>
                  </a:cubicBezTo>
                  <a:lnTo>
                    <a:pt x="282250" y="19"/>
                  </a:lnTo>
                  <a:lnTo>
                    <a:pt x="269098" y="17"/>
                  </a:lnTo>
                  <a:cubicBezTo>
                    <a:pt x="261851" y="-39"/>
                    <a:pt x="255274" y="57"/>
                    <a:pt x="254410" y="144"/>
                  </a:cubicBezTo>
                  <a:close/>
                  <a:moveTo>
                    <a:pt x="180767" y="72461"/>
                  </a:moveTo>
                  <a:cubicBezTo>
                    <a:pt x="180756" y="73900"/>
                    <a:pt x="180938" y="75196"/>
                    <a:pt x="181226" y="75342"/>
                  </a:cubicBezTo>
                  <a:cubicBezTo>
                    <a:pt x="181464" y="75489"/>
                    <a:pt x="181652" y="76114"/>
                    <a:pt x="181648" y="76691"/>
                  </a:cubicBezTo>
                  <a:cubicBezTo>
                    <a:pt x="181643" y="77268"/>
                    <a:pt x="181729" y="78564"/>
                    <a:pt x="181914" y="79523"/>
                  </a:cubicBezTo>
                  <a:lnTo>
                    <a:pt x="182284" y="81352"/>
                  </a:lnTo>
                  <a:lnTo>
                    <a:pt x="180755" y="80571"/>
                  </a:lnTo>
                  <a:cubicBezTo>
                    <a:pt x="179894" y="80135"/>
                    <a:pt x="179275" y="79456"/>
                    <a:pt x="179279" y="78929"/>
                  </a:cubicBezTo>
                  <a:cubicBezTo>
                    <a:pt x="179283" y="78450"/>
                    <a:pt x="179094" y="77870"/>
                    <a:pt x="178808" y="77723"/>
                  </a:cubicBezTo>
                  <a:cubicBezTo>
                    <a:pt x="178139" y="77289"/>
                    <a:pt x="178273" y="72153"/>
                    <a:pt x="178956" y="70669"/>
                  </a:cubicBezTo>
                  <a:cubicBezTo>
                    <a:pt x="179931" y="68709"/>
                    <a:pt x="180788" y="69581"/>
                    <a:pt x="180767" y="72461"/>
                  </a:cubicBezTo>
                  <a:close/>
                  <a:moveTo>
                    <a:pt x="322245" y="88588"/>
                  </a:moveTo>
                  <a:cubicBezTo>
                    <a:pt x="322240" y="89354"/>
                    <a:pt x="321944" y="90314"/>
                    <a:pt x="321558" y="90695"/>
                  </a:cubicBezTo>
                  <a:cubicBezTo>
                    <a:pt x="320881" y="91361"/>
                    <a:pt x="319753" y="94615"/>
                    <a:pt x="320086" y="94955"/>
                  </a:cubicBezTo>
                  <a:cubicBezTo>
                    <a:pt x="320181" y="95100"/>
                    <a:pt x="319261" y="96101"/>
                    <a:pt x="318101" y="97242"/>
                  </a:cubicBezTo>
                  <a:cubicBezTo>
                    <a:pt x="316892" y="98386"/>
                    <a:pt x="315921" y="99723"/>
                    <a:pt x="315918" y="100153"/>
                  </a:cubicBezTo>
                  <a:cubicBezTo>
                    <a:pt x="315916" y="100587"/>
                    <a:pt x="315478" y="101303"/>
                    <a:pt x="314946" y="101778"/>
                  </a:cubicBezTo>
                  <a:cubicBezTo>
                    <a:pt x="314414" y="102254"/>
                    <a:pt x="313978" y="102874"/>
                    <a:pt x="313976" y="103211"/>
                  </a:cubicBezTo>
                  <a:cubicBezTo>
                    <a:pt x="313969" y="104124"/>
                    <a:pt x="312606" y="106561"/>
                    <a:pt x="311544" y="107512"/>
                  </a:cubicBezTo>
                  <a:cubicBezTo>
                    <a:pt x="311012" y="107989"/>
                    <a:pt x="310575" y="108659"/>
                    <a:pt x="310572" y="109042"/>
                  </a:cubicBezTo>
                  <a:cubicBezTo>
                    <a:pt x="310570" y="109378"/>
                    <a:pt x="310232" y="109662"/>
                    <a:pt x="309847" y="109660"/>
                  </a:cubicBezTo>
                  <a:cubicBezTo>
                    <a:pt x="309464" y="109656"/>
                    <a:pt x="309125" y="109944"/>
                    <a:pt x="309124" y="110280"/>
                  </a:cubicBezTo>
                  <a:cubicBezTo>
                    <a:pt x="309114" y="111526"/>
                    <a:pt x="303418" y="115854"/>
                    <a:pt x="301786" y="115842"/>
                  </a:cubicBezTo>
                  <a:cubicBezTo>
                    <a:pt x="301354" y="115836"/>
                    <a:pt x="302005" y="112147"/>
                    <a:pt x="302688" y="110710"/>
                  </a:cubicBezTo>
                  <a:cubicBezTo>
                    <a:pt x="303079" y="109899"/>
                    <a:pt x="303373" y="109083"/>
                    <a:pt x="303373" y="108940"/>
                  </a:cubicBezTo>
                  <a:cubicBezTo>
                    <a:pt x="303379" y="108174"/>
                    <a:pt x="307243" y="104840"/>
                    <a:pt x="308108" y="104846"/>
                  </a:cubicBezTo>
                  <a:cubicBezTo>
                    <a:pt x="308635" y="104853"/>
                    <a:pt x="309167" y="104472"/>
                    <a:pt x="309362" y="103993"/>
                  </a:cubicBezTo>
                  <a:cubicBezTo>
                    <a:pt x="309657" y="103132"/>
                    <a:pt x="310677" y="101458"/>
                    <a:pt x="311161" y="101031"/>
                  </a:cubicBezTo>
                  <a:cubicBezTo>
                    <a:pt x="311305" y="100888"/>
                    <a:pt x="311597" y="100458"/>
                    <a:pt x="311791" y="100074"/>
                  </a:cubicBezTo>
                  <a:cubicBezTo>
                    <a:pt x="313156" y="97304"/>
                    <a:pt x="316697" y="92339"/>
                    <a:pt x="318825" y="90290"/>
                  </a:cubicBezTo>
                  <a:cubicBezTo>
                    <a:pt x="319936" y="89290"/>
                    <a:pt x="320808" y="88143"/>
                    <a:pt x="320811" y="87810"/>
                  </a:cubicBezTo>
                  <a:cubicBezTo>
                    <a:pt x="320814" y="87473"/>
                    <a:pt x="321151" y="87187"/>
                    <a:pt x="321536" y="87189"/>
                  </a:cubicBezTo>
                  <a:cubicBezTo>
                    <a:pt x="322015" y="87193"/>
                    <a:pt x="322252" y="87675"/>
                    <a:pt x="322245" y="88588"/>
                  </a:cubicBezTo>
                  <a:close/>
                  <a:moveTo>
                    <a:pt x="176469" y="101658"/>
                  </a:moveTo>
                  <a:cubicBezTo>
                    <a:pt x="176709" y="101660"/>
                    <a:pt x="177234" y="102000"/>
                    <a:pt x="177568" y="102339"/>
                  </a:cubicBezTo>
                  <a:cubicBezTo>
                    <a:pt x="178903" y="103547"/>
                    <a:pt x="176286" y="106986"/>
                    <a:pt x="174757" y="106015"/>
                  </a:cubicBezTo>
                  <a:cubicBezTo>
                    <a:pt x="174518" y="105868"/>
                    <a:pt x="174285" y="105002"/>
                    <a:pt x="174290" y="104139"/>
                  </a:cubicBezTo>
                  <a:cubicBezTo>
                    <a:pt x="174300" y="102889"/>
                    <a:pt x="174063" y="102457"/>
                    <a:pt x="173296" y="102257"/>
                  </a:cubicBezTo>
                  <a:cubicBezTo>
                    <a:pt x="171668" y="101815"/>
                    <a:pt x="172731" y="100862"/>
                    <a:pt x="174456" y="101259"/>
                  </a:cubicBezTo>
                  <a:cubicBezTo>
                    <a:pt x="175319" y="101409"/>
                    <a:pt x="176181" y="101608"/>
                    <a:pt x="176469" y="101658"/>
                  </a:cubicBezTo>
                  <a:close/>
                  <a:moveTo>
                    <a:pt x="243481" y="146127"/>
                  </a:moveTo>
                  <a:cubicBezTo>
                    <a:pt x="244479" y="147476"/>
                    <a:pt x="244892" y="149978"/>
                    <a:pt x="244172" y="149972"/>
                  </a:cubicBezTo>
                  <a:cubicBezTo>
                    <a:pt x="243932" y="149969"/>
                    <a:pt x="243348" y="150972"/>
                    <a:pt x="242859" y="152267"/>
                  </a:cubicBezTo>
                  <a:cubicBezTo>
                    <a:pt x="242322" y="153509"/>
                    <a:pt x="241738" y="154609"/>
                    <a:pt x="241496" y="154750"/>
                  </a:cubicBezTo>
                  <a:cubicBezTo>
                    <a:pt x="241303" y="154893"/>
                    <a:pt x="241003" y="156523"/>
                    <a:pt x="240798" y="158393"/>
                  </a:cubicBezTo>
                  <a:cubicBezTo>
                    <a:pt x="240486" y="161512"/>
                    <a:pt x="240532" y="161802"/>
                    <a:pt x="241721" y="163250"/>
                  </a:cubicBezTo>
                  <a:cubicBezTo>
                    <a:pt x="242435" y="164119"/>
                    <a:pt x="242957" y="164988"/>
                    <a:pt x="242859" y="165179"/>
                  </a:cubicBezTo>
                  <a:cubicBezTo>
                    <a:pt x="242615" y="165802"/>
                    <a:pt x="254469" y="165985"/>
                    <a:pt x="255193" y="165415"/>
                  </a:cubicBezTo>
                  <a:cubicBezTo>
                    <a:pt x="255676" y="165034"/>
                    <a:pt x="255916" y="165034"/>
                    <a:pt x="256153" y="165468"/>
                  </a:cubicBezTo>
                  <a:cubicBezTo>
                    <a:pt x="257054" y="166916"/>
                    <a:pt x="259227" y="171489"/>
                    <a:pt x="259224" y="171922"/>
                  </a:cubicBezTo>
                  <a:cubicBezTo>
                    <a:pt x="259222" y="172162"/>
                    <a:pt x="259741" y="173414"/>
                    <a:pt x="260355" y="174713"/>
                  </a:cubicBezTo>
                  <a:cubicBezTo>
                    <a:pt x="261018" y="175969"/>
                    <a:pt x="261629" y="177651"/>
                    <a:pt x="261815" y="178421"/>
                  </a:cubicBezTo>
                  <a:cubicBezTo>
                    <a:pt x="262001" y="179239"/>
                    <a:pt x="262285" y="179866"/>
                    <a:pt x="262429" y="179866"/>
                  </a:cubicBezTo>
                  <a:cubicBezTo>
                    <a:pt x="262861" y="179868"/>
                    <a:pt x="264418" y="183482"/>
                    <a:pt x="264411" y="184489"/>
                  </a:cubicBezTo>
                  <a:cubicBezTo>
                    <a:pt x="264408" y="184922"/>
                    <a:pt x="264784" y="185834"/>
                    <a:pt x="265307" y="186511"/>
                  </a:cubicBezTo>
                  <a:cubicBezTo>
                    <a:pt x="265782" y="187236"/>
                    <a:pt x="266110" y="188199"/>
                    <a:pt x="266011" y="188725"/>
                  </a:cubicBezTo>
                  <a:cubicBezTo>
                    <a:pt x="265959" y="189205"/>
                    <a:pt x="266049" y="189975"/>
                    <a:pt x="266286" y="190407"/>
                  </a:cubicBezTo>
                  <a:cubicBezTo>
                    <a:pt x="268133" y="193781"/>
                    <a:pt x="268749" y="201371"/>
                    <a:pt x="267434" y="203809"/>
                  </a:cubicBezTo>
                  <a:cubicBezTo>
                    <a:pt x="267045" y="204525"/>
                    <a:pt x="266605" y="205528"/>
                    <a:pt x="266410" y="206009"/>
                  </a:cubicBezTo>
                  <a:cubicBezTo>
                    <a:pt x="266213" y="206725"/>
                    <a:pt x="266020" y="206821"/>
                    <a:pt x="265591" y="206385"/>
                  </a:cubicBezTo>
                  <a:cubicBezTo>
                    <a:pt x="265258" y="206047"/>
                    <a:pt x="264443" y="205800"/>
                    <a:pt x="263723" y="205795"/>
                  </a:cubicBezTo>
                  <a:cubicBezTo>
                    <a:pt x="261900" y="205783"/>
                    <a:pt x="259173" y="204513"/>
                    <a:pt x="258797" y="203504"/>
                  </a:cubicBezTo>
                  <a:cubicBezTo>
                    <a:pt x="258374" y="202252"/>
                    <a:pt x="257520" y="200903"/>
                    <a:pt x="255809" y="198682"/>
                  </a:cubicBezTo>
                  <a:cubicBezTo>
                    <a:pt x="254952" y="197620"/>
                    <a:pt x="254243" y="196268"/>
                    <a:pt x="254247" y="195742"/>
                  </a:cubicBezTo>
                  <a:cubicBezTo>
                    <a:pt x="254250" y="195212"/>
                    <a:pt x="253777" y="194345"/>
                    <a:pt x="253204" y="193861"/>
                  </a:cubicBezTo>
                  <a:cubicBezTo>
                    <a:pt x="252012" y="192845"/>
                    <a:pt x="251490" y="192120"/>
                    <a:pt x="249929" y="188989"/>
                  </a:cubicBezTo>
                  <a:cubicBezTo>
                    <a:pt x="249313" y="187879"/>
                    <a:pt x="248696" y="186964"/>
                    <a:pt x="248456" y="186961"/>
                  </a:cubicBezTo>
                  <a:cubicBezTo>
                    <a:pt x="248264" y="186961"/>
                    <a:pt x="248074" y="186671"/>
                    <a:pt x="248077" y="186335"/>
                  </a:cubicBezTo>
                  <a:cubicBezTo>
                    <a:pt x="248080" y="185998"/>
                    <a:pt x="247319" y="184987"/>
                    <a:pt x="246413" y="184067"/>
                  </a:cubicBezTo>
                  <a:cubicBezTo>
                    <a:pt x="245509" y="183148"/>
                    <a:pt x="244748" y="182133"/>
                    <a:pt x="244751" y="181800"/>
                  </a:cubicBezTo>
                  <a:cubicBezTo>
                    <a:pt x="244753" y="181464"/>
                    <a:pt x="244419" y="181171"/>
                    <a:pt x="244036" y="181168"/>
                  </a:cubicBezTo>
                  <a:cubicBezTo>
                    <a:pt x="243651" y="181165"/>
                    <a:pt x="243317" y="180875"/>
                    <a:pt x="243320" y="180539"/>
                  </a:cubicBezTo>
                  <a:cubicBezTo>
                    <a:pt x="243325" y="179868"/>
                    <a:pt x="240752" y="177306"/>
                    <a:pt x="240081" y="177300"/>
                  </a:cubicBezTo>
                  <a:cubicBezTo>
                    <a:pt x="239217" y="177294"/>
                    <a:pt x="237601" y="174977"/>
                    <a:pt x="236184" y="171846"/>
                  </a:cubicBezTo>
                  <a:cubicBezTo>
                    <a:pt x="235431" y="170067"/>
                    <a:pt x="234529" y="168619"/>
                    <a:pt x="234242" y="168619"/>
                  </a:cubicBezTo>
                  <a:cubicBezTo>
                    <a:pt x="234002" y="168616"/>
                    <a:pt x="233860" y="168423"/>
                    <a:pt x="234053" y="168183"/>
                  </a:cubicBezTo>
                  <a:cubicBezTo>
                    <a:pt x="234198" y="167946"/>
                    <a:pt x="234106" y="167560"/>
                    <a:pt x="233818" y="167413"/>
                  </a:cubicBezTo>
                  <a:cubicBezTo>
                    <a:pt x="233054" y="166927"/>
                    <a:pt x="229539" y="161960"/>
                    <a:pt x="229544" y="161383"/>
                  </a:cubicBezTo>
                  <a:cubicBezTo>
                    <a:pt x="229545" y="161143"/>
                    <a:pt x="229355" y="160901"/>
                    <a:pt x="229115" y="160901"/>
                  </a:cubicBezTo>
                  <a:cubicBezTo>
                    <a:pt x="228684" y="160895"/>
                    <a:pt x="227894" y="157337"/>
                    <a:pt x="228048" y="155900"/>
                  </a:cubicBezTo>
                  <a:cubicBezTo>
                    <a:pt x="228201" y="154654"/>
                    <a:pt x="230150" y="150827"/>
                    <a:pt x="230678" y="150829"/>
                  </a:cubicBezTo>
                  <a:cubicBezTo>
                    <a:pt x="230870" y="150833"/>
                    <a:pt x="231064" y="150499"/>
                    <a:pt x="231067" y="150113"/>
                  </a:cubicBezTo>
                  <a:cubicBezTo>
                    <a:pt x="231070" y="149729"/>
                    <a:pt x="231554" y="149156"/>
                    <a:pt x="232181" y="148875"/>
                  </a:cubicBezTo>
                  <a:cubicBezTo>
                    <a:pt x="232759" y="148541"/>
                    <a:pt x="233483" y="147971"/>
                    <a:pt x="233823" y="147541"/>
                  </a:cubicBezTo>
                  <a:cubicBezTo>
                    <a:pt x="234114" y="147113"/>
                    <a:pt x="234548" y="146780"/>
                    <a:pt x="234788" y="146733"/>
                  </a:cubicBezTo>
                  <a:cubicBezTo>
                    <a:pt x="235653" y="146642"/>
                    <a:pt x="237724" y="145651"/>
                    <a:pt x="238064" y="145174"/>
                  </a:cubicBezTo>
                  <a:cubicBezTo>
                    <a:pt x="238210" y="144887"/>
                    <a:pt x="239268" y="144657"/>
                    <a:pt x="240420" y="144665"/>
                  </a:cubicBezTo>
                  <a:cubicBezTo>
                    <a:pt x="242100" y="144676"/>
                    <a:pt x="242626" y="144919"/>
                    <a:pt x="243481" y="146127"/>
                  </a:cubicBezTo>
                  <a:close/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3DA16C2-451B-414A-BEA5-8CC0E52DBE38}"/>
                </a:ext>
              </a:extLst>
            </p:cNvPr>
            <p:cNvSpPr/>
            <p:nvPr/>
          </p:nvSpPr>
          <p:spPr>
            <a:xfrm>
              <a:off x="5334504" y="11236983"/>
              <a:ext cx="845273" cy="900853"/>
            </a:xfrm>
            <a:custGeom>
              <a:avLst/>
              <a:gdLst>
                <a:gd name="connsiteX0" fmla="*/ 709330 w 845273"/>
                <a:gd name="connsiteY0" fmla="*/ 2777 h 900853"/>
                <a:gd name="connsiteX1" fmla="*/ 709325 w 845273"/>
                <a:gd name="connsiteY1" fmla="*/ 2777 h 900853"/>
                <a:gd name="connsiteX2" fmla="*/ 709335 w 845273"/>
                <a:gd name="connsiteY2" fmla="*/ 2784 h 900853"/>
                <a:gd name="connsiteX3" fmla="*/ 709330 w 845273"/>
                <a:gd name="connsiteY3" fmla="*/ 2777 h 900853"/>
                <a:gd name="connsiteX4" fmla="*/ 712272 w 845273"/>
                <a:gd name="connsiteY4" fmla="*/ 299103 h 900853"/>
                <a:gd name="connsiteX5" fmla="*/ 712272 w 845273"/>
                <a:gd name="connsiteY5" fmla="*/ 299103 h 900853"/>
                <a:gd name="connsiteX6" fmla="*/ 712278 w 845273"/>
                <a:gd name="connsiteY6" fmla="*/ 299105 h 900853"/>
                <a:gd name="connsiteX7" fmla="*/ 712278 w 845273"/>
                <a:gd name="connsiteY7" fmla="*/ 299103 h 900853"/>
                <a:gd name="connsiteX8" fmla="*/ 712278 w 845273"/>
                <a:gd name="connsiteY8" fmla="*/ 299105 h 900853"/>
                <a:gd name="connsiteX9" fmla="*/ 712278 w 845273"/>
                <a:gd name="connsiteY9" fmla="*/ 299103 h 900853"/>
                <a:gd name="connsiteX10" fmla="*/ 494257 w 845273"/>
                <a:gd name="connsiteY10" fmla="*/ 463566 h 900853"/>
                <a:gd name="connsiteX11" fmla="*/ 491191 w 845273"/>
                <a:gd name="connsiteY11" fmla="*/ 466067 h 900853"/>
                <a:gd name="connsiteX12" fmla="*/ 493764 w 845273"/>
                <a:gd name="connsiteY12" fmla="*/ 467717 h 900853"/>
                <a:gd name="connsiteX13" fmla="*/ 494257 w 845273"/>
                <a:gd name="connsiteY13" fmla="*/ 463574 h 900853"/>
                <a:gd name="connsiteX14" fmla="*/ 494257 w 845273"/>
                <a:gd name="connsiteY14" fmla="*/ 463566 h 900853"/>
                <a:gd name="connsiteX15" fmla="*/ 604384 w 845273"/>
                <a:gd name="connsiteY15" fmla="*/ 611720 h 900853"/>
                <a:gd name="connsiteX16" fmla="*/ 603582 w 845273"/>
                <a:gd name="connsiteY16" fmla="*/ 611749 h 900853"/>
                <a:gd name="connsiteX17" fmla="*/ 603244 w 845273"/>
                <a:gd name="connsiteY17" fmla="*/ 616474 h 900853"/>
                <a:gd name="connsiteX18" fmla="*/ 603244 w 845273"/>
                <a:gd name="connsiteY18" fmla="*/ 616476 h 900853"/>
                <a:gd name="connsiteX19" fmla="*/ 603582 w 845273"/>
                <a:gd name="connsiteY19" fmla="*/ 611749 h 900853"/>
                <a:gd name="connsiteX20" fmla="*/ 604384 w 845273"/>
                <a:gd name="connsiteY20" fmla="*/ 611720 h 900853"/>
                <a:gd name="connsiteX21" fmla="*/ 604390 w 845273"/>
                <a:gd name="connsiteY21" fmla="*/ 611722 h 900853"/>
                <a:gd name="connsiteX22" fmla="*/ 604390 w 845273"/>
                <a:gd name="connsiteY22" fmla="*/ 611720 h 900853"/>
                <a:gd name="connsiteX23" fmla="*/ 603236 w 845273"/>
                <a:gd name="connsiteY23" fmla="*/ 616494 h 900853"/>
                <a:gd name="connsiteX24" fmla="*/ 603236 w 845273"/>
                <a:gd name="connsiteY24" fmla="*/ 616494 h 900853"/>
                <a:gd name="connsiteX25" fmla="*/ 603242 w 845273"/>
                <a:gd name="connsiteY25" fmla="*/ 616497 h 900853"/>
                <a:gd name="connsiteX26" fmla="*/ 603242 w 845273"/>
                <a:gd name="connsiteY26" fmla="*/ 616494 h 900853"/>
                <a:gd name="connsiteX27" fmla="*/ 219441 w 845273"/>
                <a:gd name="connsiteY27" fmla="*/ 619874 h 900853"/>
                <a:gd name="connsiteX28" fmla="*/ 212048 w 845273"/>
                <a:gd name="connsiteY28" fmla="*/ 620260 h 900853"/>
                <a:gd name="connsiteX29" fmla="*/ 212049 w 845273"/>
                <a:gd name="connsiteY29" fmla="*/ 620263 h 900853"/>
                <a:gd name="connsiteX30" fmla="*/ 219441 w 845273"/>
                <a:gd name="connsiteY30" fmla="*/ 619874 h 900853"/>
                <a:gd name="connsiteX31" fmla="*/ 227011 w 845273"/>
                <a:gd name="connsiteY31" fmla="*/ 620260 h 900853"/>
                <a:gd name="connsiteX32" fmla="*/ 227011 w 845273"/>
                <a:gd name="connsiteY32" fmla="*/ 620263 h 900853"/>
                <a:gd name="connsiteX33" fmla="*/ 219441 w 845273"/>
                <a:gd name="connsiteY33" fmla="*/ 619874 h 900853"/>
                <a:gd name="connsiteX34" fmla="*/ 294422 w 845273"/>
                <a:gd name="connsiteY34" fmla="*/ 620260 h 900853"/>
                <a:gd name="connsiteX35" fmla="*/ 291959 w 845273"/>
                <a:gd name="connsiteY35" fmla="*/ 620813 h 900853"/>
                <a:gd name="connsiteX36" fmla="*/ 291959 w 845273"/>
                <a:gd name="connsiteY36" fmla="*/ 620816 h 900853"/>
                <a:gd name="connsiteX37" fmla="*/ 294422 w 845273"/>
                <a:gd name="connsiteY37" fmla="*/ 620260 h 900853"/>
                <a:gd name="connsiteX38" fmla="*/ 295801 w 845273"/>
                <a:gd name="connsiteY38" fmla="*/ 620813 h 900853"/>
                <a:gd name="connsiteX39" fmla="*/ 294422 w 845273"/>
                <a:gd name="connsiteY39" fmla="*/ 620260 h 900853"/>
                <a:gd name="connsiteX40" fmla="*/ 301110 w 845273"/>
                <a:gd name="connsiteY40" fmla="*/ 647120 h 900853"/>
                <a:gd name="connsiteX41" fmla="*/ 301104 w 845273"/>
                <a:gd name="connsiteY41" fmla="*/ 647120 h 900853"/>
                <a:gd name="connsiteX42" fmla="*/ 301123 w 845273"/>
                <a:gd name="connsiteY42" fmla="*/ 647126 h 900853"/>
                <a:gd name="connsiteX43" fmla="*/ 301119 w 845273"/>
                <a:gd name="connsiteY43" fmla="*/ 647120 h 900853"/>
                <a:gd name="connsiteX44" fmla="*/ 476780 w 845273"/>
                <a:gd name="connsiteY44" fmla="*/ 487081 h 900853"/>
                <a:gd name="connsiteX45" fmla="*/ 318169 w 845273"/>
                <a:gd name="connsiteY45" fmla="*/ 660231 h 900853"/>
                <a:gd name="connsiteX46" fmla="*/ 320939 w 845273"/>
                <a:gd name="connsiteY46" fmla="*/ 663519 h 900853"/>
                <a:gd name="connsiteX47" fmla="*/ 327604 w 845273"/>
                <a:gd name="connsiteY47" fmla="*/ 656798 h 900853"/>
                <a:gd name="connsiteX48" fmla="*/ 480174 w 845273"/>
                <a:gd name="connsiteY48" fmla="*/ 490662 h 900853"/>
                <a:gd name="connsiteX49" fmla="*/ 476966 w 845273"/>
                <a:gd name="connsiteY49" fmla="*/ 487268 h 900853"/>
                <a:gd name="connsiteX50" fmla="*/ 476780 w 845273"/>
                <a:gd name="connsiteY50" fmla="*/ 487081 h 900853"/>
                <a:gd name="connsiteX51" fmla="*/ 457323 w 845273"/>
                <a:gd name="connsiteY51" fmla="*/ 791496 h 900853"/>
                <a:gd name="connsiteX52" fmla="*/ 456694 w 845273"/>
                <a:gd name="connsiteY52" fmla="*/ 791508 h 900853"/>
                <a:gd name="connsiteX53" fmla="*/ 456694 w 845273"/>
                <a:gd name="connsiteY53" fmla="*/ 791511 h 900853"/>
                <a:gd name="connsiteX54" fmla="*/ 457323 w 845273"/>
                <a:gd name="connsiteY54" fmla="*/ 791496 h 900853"/>
                <a:gd name="connsiteX55" fmla="*/ 458011 w 845273"/>
                <a:gd name="connsiteY55" fmla="*/ 791508 h 900853"/>
                <a:gd name="connsiteX56" fmla="*/ 457323 w 845273"/>
                <a:gd name="connsiteY56" fmla="*/ 791496 h 900853"/>
                <a:gd name="connsiteX57" fmla="*/ 675389 w 845273"/>
                <a:gd name="connsiteY57" fmla="*/ 827461 h 900853"/>
                <a:gd name="connsiteX58" fmla="*/ 675389 w 845273"/>
                <a:gd name="connsiteY58" fmla="*/ 827463 h 900853"/>
                <a:gd name="connsiteX59" fmla="*/ 675396 w 845273"/>
                <a:gd name="connsiteY59" fmla="*/ 827461 h 900853"/>
                <a:gd name="connsiteX60" fmla="*/ 675402 w 845273"/>
                <a:gd name="connsiteY60" fmla="*/ 827461 h 900853"/>
                <a:gd name="connsiteX61" fmla="*/ 110397 w 845273"/>
                <a:gd name="connsiteY61" fmla="*/ 882766 h 900853"/>
                <a:gd name="connsiteX62" fmla="*/ 110397 w 845273"/>
                <a:gd name="connsiteY62" fmla="*/ 882768 h 900853"/>
                <a:gd name="connsiteX63" fmla="*/ 110458 w 845273"/>
                <a:gd name="connsiteY63" fmla="*/ 882766 h 900853"/>
                <a:gd name="connsiteX64" fmla="*/ 110518 w 845273"/>
                <a:gd name="connsiteY64" fmla="*/ 882766 h 900853"/>
                <a:gd name="connsiteX65" fmla="*/ 87885 w 845273"/>
                <a:gd name="connsiteY65" fmla="*/ 898214 h 900853"/>
                <a:gd name="connsiteX66" fmla="*/ 87885 w 845273"/>
                <a:gd name="connsiteY66" fmla="*/ 898220 h 900853"/>
                <a:gd name="connsiteX67" fmla="*/ 87935 w 845273"/>
                <a:gd name="connsiteY67" fmla="*/ 898214 h 900853"/>
                <a:gd name="connsiteX68" fmla="*/ 87984 w 845273"/>
                <a:gd name="connsiteY68" fmla="*/ 898214 h 900853"/>
                <a:gd name="connsiteX69" fmla="*/ 85648 w 845273"/>
                <a:gd name="connsiteY69" fmla="*/ 898243 h 900853"/>
                <a:gd name="connsiteX70" fmla="*/ 85648 w 845273"/>
                <a:gd name="connsiteY70" fmla="*/ 898246 h 900853"/>
                <a:gd name="connsiteX71" fmla="*/ 85600 w 845273"/>
                <a:gd name="connsiteY71" fmla="*/ 898243 h 900853"/>
                <a:gd name="connsiteX72" fmla="*/ 85551 w 845273"/>
                <a:gd name="connsiteY72" fmla="*/ 898243 h 900853"/>
                <a:gd name="connsiteX73" fmla="*/ 85539 w 845273"/>
                <a:gd name="connsiteY73" fmla="*/ 898246 h 900853"/>
                <a:gd name="connsiteX74" fmla="*/ 85600 w 845273"/>
                <a:gd name="connsiteY74" fmla="*/ 898243 h 900853"/>
                <a:gd name="connsiteX75" fmla="*/ 85660 w 845273"/>
                <a:gd name="connsiteY75" fmla="*/ 898243 h 900853"/>
                <a:gd name="connsiteX76" fmla="*/ 708723 w 845273"/>
                <a:gd name="connsiteY76" fmla="*/ 0 h 900853"/>
                <a:gd name="connsiteX77" fmla="*/ 742542 w 845273"/>
                <a:gd name="connsiteY77" fmla="*/ 20988 h 900853"/>
                <a:gd name="connsiteX78" fmla="*/ 754932 w 845273"/>
                <a:gd name="connsiteY78" fmla="*/ 44798 h 900853"/>
                <a:gd name="connsiteX79" fmla="*/ 755763 w 845273"/>
                <a:gd name="connsiteY79" fmla="*/ 96142 h 900853"/>
                <a:gd name="connsiteX80" fmla="*/ 754730 w 845273"/>
                <a:gd name="connsiteY80" fmla="*/ 97267 h 900853"/>
                <a:gd name="connsiteX81" fmla="*/ 752755 w 845273"/>
                <a:gd name="connsiteY81" fmla="*/ 94351 h 900853"/>
                <a:gd name="connsiteX82" fmla="*/ 747665 w 845273"/>
                <a:gd name="connsiteY82" fmla="*/ 113579 h 900853"/>
                <a:gd name="connsiteX83" fmla="*/ 728281 w 845273"/>
                <a:gd name="connsiteY83" fmla="*/ 142256 h 900853"/>
                <a:gd name="connsiteX84" fmla="*/ 727419 w 845273"/>
                <a:gd name="connsiteY84" fmla="*/ 142043 h 900853"/>
                <a:gd name="connsiteX85" fmla="*/ 724231 w 845273"/>
                <a:gd name="connsiteY85" fmla="*/ 155700 h 900853"/>
                <a:gd name="connsiteX86" fmla="*/ 747381 w 845273"/>
                <a:gd name="connsiteY86" fmla="*/ 170748 h 900853"/>
                <a:gd name="connsiteX87" fmla="*/ 752996 w 845273"/>
                <a:gd name="connsiteY87" fmla="*/ 181032 h 900853"/>
                <a:gd name="connsiteX88" fmla="*/ 749481 w 845273"/>
                <a:gd name="connsiteY88" fmla="*/ 240024 h 900853"/>
                <a:gd name="connsiteX89" fmla="*/ 752637 w 845273"/>
                <a:gd name="connsiteY89" fmla="*/ 271515 h 900853"/>
                <a:gd name="connsiteX90" fmla="*/ 781983 w 845273"/>
                <a:gd name="connsiteY90" fmla="*/ 240500 h 900853"/>
                <a:gd name="connsiteX91" fmla="*/ 780578 w 845273"/>
                <a:gd name="connsiteY91" fmla="*/ 234280 h 900853"/>
                <a:gd name="connsiteX92" fmla="*/ 787201 w 845273"/>
                <a:gd name="connsiteY92" fmla="*/ 229537 h 900853"/>
                <a:gd name="connsiteX93" fmla="*/ 791269 w 845273"/>
                <a:gd name="connsiteY93" fmla="*/ 209004 h 900853"/>
                <a:gd name="connsiteX94" fmla="*/ 806216 w 845273"/>
                <a:gd name="connsiteY94" fmla="*/ 202959 h 900853"/>
                <a:gd name="connsiteX95" fmla="*/ 820323 w 845273"/>
                <a:gd name="connsiteY95" fmla="*/ 181427 h 900853"/>
                <a:gd name="connsiteX96" fmla="*/ 843274 w 845273"/>
                <a:gd name="connsiteY96" fmla="*/ 183347 h 900853"/>
                <a:gd name="connsiteX97" fmla="*/ 843613 w 845273"/>
                <a:gd name="connsiteY97" fmla="*/ 183330 h 900853"/>
                <a:gd name="connsiteX98" fmla="*/ 845244 w 845273"/>
                <a:gd name="connsiteY98" fmla="*/ 185410 h 900853"/>
                <a:gd name="connsiteX99" fmla="*/ 837082 w 845273"/>
                <a:gd name="connsiteY99" fmla="*/ 200712 h 900853"/>
                <a:gd name="connsiteX100" fmla="*/ 842875 w 845273"/>
                <a:gd name="connsiteY100" fmla="*/ 210335 h 900853"/>
                <a:gd name="connsiteX101" fmla="*/ 834340 w 845273"/>
                <a:gd name="connsiteY101" fmla="*/ 220871 h 900853"/>
                <a:gd name="connsiteX102" fmla="*/ 836951 w 845273"/>
                <a:gd name="connsiteY102" fmla="*/ 230289 h 900853"/>
                <a:gd name="connsiteX103" fmla="*/ 831916 w 845273"/>
                <a:gd name="connsiteY103" fmla="*/ 234242 h 900853"/>
                <a:gd name="connsiteX104" fmla="*/ 830628 w 845273"/>
                <a:gd name="connsiteY104" fmla="*/ 242806 h 900853"/>
                <a:gd name="connsiteX105" fmla="*/ 819794 w 845273"/>
                <a:gd name="connsiteY105" fmla="*/ 255159 h 900853"/>
                <a:gd name="connsiteX106" fmla="*/ 799055 w 845273"/>
                <a:gd name="connsiteY106" fmla="*/ 259182 h 900853"/>
                <a:gd name="connsiteX107" fmla="*/ 771745 w 845273"/>
                <a:gd name="connsiteY107" fmla="*/ 307398 h 900853"/>
                <a:gd name="connsiteX108" fmla="*/ 751791 w 845273"/>
                <a:gd name="connsiteY108" fmla="*/ 328473 h 900853"/>
                <a:gd name="connsiteX109" fmla="*/ 731616 w 845273"/>
                <a:gd name="connsiteY109" fmla="*/ 338979 h 900853"/>
                <a:gd name="connsiteX110" fmla="*/ 728224 w 845273"/>
                <a:gd name="connsiteY110" fmla="*/ 338198 h 900853"/>
                <a:gd name="connsiteX111" fmla="*/ 709420 w 845273"/>
                <a:gd name="connsiteY111" fmla="*/ 301710 h 900853"/>
                <a:gd name="connsiteX112" fmla="*/ 709414 w 845273"/>
                <a:gd name="connsiteY112" fmla="*/ 301713 h 900853"/>
                <a:gd name="connsiteX113" fmla="*/ 698595 w 845273"/>
                <a:gd name="connsiteY113" fmla="*/ 305086 h 900853"/>
                <a:gd name="connsiteX114" fmla="*/ 691404 w 845273"/>
                <a:gd name="connsiteY114" fmla="*/ 320865 h 900853"/>
                <a:gd name="connsiteX115" fmla="*/ 679294 w 845273"/>
                <a:gd name="connsiteY115" fmla="*/ 368414 h 900853"/>
                <a:gd name="connsiteX116" fmla="*/ 674519 w 845273"/>
                <a:gd name="connsiteY116" fmla="*/ 374824 h 900853"/>
                <a:gd name="connsiteX117" fmla="*/ 654258 w 845273"/>
                <a:gd name="connsiteY117" fmla="*/ 437871 h 900853"/>
                <a:gd name="connsiteX118" fmla="*/ 668264 w 845273"/>
                <a:gd name="connsiteY118" fmla="*/ 561675 h 900853"/>
                <a:gd name="connsiteX119" fmla="*/ 668874 w 845273"/>
                <a:gd name="connsiteY119" fmla="*/ 618209 h 900853"/>
                <a:gd name="connsiteX120" fmla="*/ 660787 w 845273"/>
                <a:gd name="connsiteY120" fmla="*/ 657304 h 900853"/>
                <a:gd name="connsiteX121" fmla="*/ 664857 w 845273"/>
                <a:gd name="connsiteY121" fmla="*/ 692198 h 900853"/>
                <a:gd name="connsiteX122" fmla="*/ 664407 w 845273"/>
                <a:gd name="connsiteY122" fmla="*/ 761026 h 900853"/>
                <a:gd name="connsiteX123" fmla="*/ 670970 w 845273"/>
                <a:gd name="connsiteY123" fmla="*/ 805955 h 900853"/>
                <a:gd name="connsiteX124" fmla="*/ 668820 w 845273"/>
                <a:gd name="connsiteY124" fmla="*/ 809826 h 900853"/>
                <a:gd name="connsiteX125" fmla="*/ 675481 w 845273"/>
                <a:gd name="connsiteY125" fmla="*/ 823979 h 900853"/>
                <a:gd name="connsiteX126" fmla="*/ 679155 w 845273"/>
                <a:gd name="connsiteY126" fmla="*/ 823595 h 900853"/>
                <a:gd name="connsiteX127" fmla="*/ 681350 w 845273"/>
                <a:gd name="connsiteY127" fmla="*/ 824793 h 900853"/>
                <a:gd name="connsiteX128" fmla="*/ 709317 w 845273"/>
                <a:gd name="connsiteY128" fmla="*/ 857272 h 900853"/>
                <a:gd name="connsiteX129" fmla="*/ 736027 w 845273"/>
                <a:gd name="connsiteY129" fmla="*/ 867006 h 900853"/>
                <a:gd name="connsiteX130" fmla="*/ 740063 w 845273"/>
                <a:gd name="connsiteY130" fmla="*/ 866881 h 900853"/>
                <a:gd name="connsiteX131" fmla="*/ 745112 w 845273"/>
                <a:gd name="connsiteY131" fmla="*/ 877715 h 900853"/>
                <a:gd name="connsiteX132" fmla="*/ 740155 w 845273"/>
                <a:gd name="connsiteY132" fmla="*/ 895271 h 900853"/>
                <a:gd name="connsiteX133" fmla="*/ 697523 w 845273"/>
                <a:gd name="connsiteY133" fmla="*/ 899147 h 900853"/>
                <a:gd name="connsiteX134" fmla="*/ 697199 w 845273"/>
                <a:gd name="connsiteY134" fmla="*/ 899147 h 900853"/>
                <a:gd name="connsiteX135" fmla="*/ 695745 w 845273"/>
                <a:gd name="connsiteY135" fmla="*/ 899156 h 900853"/>
                <a:gd name="connsiteX136" fmla="*/ 677692 w 845273"/>
                <a:gd name="connsiteY136" fmla="*/ 896605 h 900853"/>
                <a:gd name="connsiteX137" fmla="*/ 655021 w 845273"/>
                <a:gd name="connsiteY137" fmla="*/ 882778 h 900853"/>
                <a:gd name="connsiteX138" fmla="*/ 653865 w 845273"/>
                <a:gd name="connsiteY138" fmla="*/ 898217 h 900853"/>
                <a:gd name="connsiteX139" fmla="*/ 652340 w 845273"/>
                <a:gd name="connsiteY139" fmla="*/ 898995 h 900853"/>
                <a:gd name="connsiteX140" fmla="*/ 611058 w 845273"/>
                <a:gd name="connsiteY140" fmla="*/ 898167 h 900853"/>
                <a:gd name="connsiteX141" fmla="*/ 610316 w 845273"/>
                <a:gd name="connsiteY141" fmla="*/ 898264 h 900853"/>
                <a:gd name="connsiteX142" fmla="*/ 608594 w 845273"/>
                <a:gd name="connsiteY142" fmla="*/ 896578 h 900853"/>
                <a:gd name="connsiteX143" fmla="*/ 607875 w 845273"/>
                <a:gd name="connsiteY143" fmla="*/ 847225 h 900853"/>
                <a:gd name="connsiteX144" fmla="*/ 617729 w 845273"/>
                <a:gd name="connsiteY144" fmla="*/ 829395 h 900853"/>
                <a:gd name="connsiteX145" fmla="*/ 619279 w 845273"/>
                <a:gd name="connsiteY145" fmla="*/ 817237 h 900853"/>
                <a:gd name="connsiteX146" fmla="*/ 595878 w 845273"/>
                <a:gd name="connsiteY146" fmla="*/ 700669 h 900853"/>
                <a:gd name="connsiteX147" fmla="*/ 599652 w 845273"/>
                <a:gd name="connsiteY147" fmla="*/ 627818 h 900853"/>
                <a:gd name="connsiteX148" fmla="*/ 599645 w 845273"/>
                <a:gd name="connsiteY148" fmla="*/ 627820 h 900853"/>
                <a:gd name="connsiteX149" fmla="*/ 546589 w 845273"/>
                <a:gd name="connsiteY149" fmla="*/ 683719 h 900853"/>
                <a:gd name="connsiteX150" fmla="*/ 529460 w 845273"/>
                <a:gd name="connsiteY150" fmla="*/ 706614 h 900853"/>
                <a:gd name="connsiteX151" fmla="*/ 487676 w 845273"/>
                <a:gd name="connsiteY151" fmla="*/ 754475 h 900853"/>
                <a:gd name="connsiteX152" fmla="*/ 459868 w 845273"/>
                <a:gd name="connsiteY152" fmla="*/ 793676 h 900853"/>
                <a:gd name="connsiteX153" fmla="*/ 455586 w 845273"/>
                <a:gd name="connsiteY153" fmla="*/ 795162 h 900853"/>
                <a:gd name="connsiteX154" fmla="*/ 442198 w 845273"/>
                <a:gd name="connsiteY154" fmla="*/ 817229 h 900853"/>
                <a:gd name="connsiteX155" fmla="*/ 443708 w 845273"/>
                <a:gd name="connsiteY155" fmla="*/ 823408 h 900853"/>
                <a:gd name="connsiteX156" fmla="*/ 443673 w 845273"/>
                <a:gd name="connsiteY156" fmla="*/ 823406 h 900853"/>
                <a:gd name="connsiteX157" fmla="*/ 415268 w 845273"/>
                <a:gd name="connsiteY157" fmla="*/ 857459 h 900853"/>
                <a:gd name="connsiteX158" fmla="*/ 420229 w 845273"/>
                <a:gd name="connsiteY158" fmla="*/ 882508 h 900853"/>
                <a:gd name="connsiteX159" fmla="*/ 414914 w 845273"/>
                <a:gd name="connsiteY159" fmla="*/ 893251 h 900853"/>
                <a:gd name="connsiteX160" fmla="*/ 402836 w 845273"/>
                <a:gd name="connsiteY160" fmla="*/ 896622 h 900853"/>
                <a:gd name="connsiteX161" fmla="*/ 370776 w 845273"/>
                <a:gd name="connsiteY161" fmla="*/ 859674 h 900853"/>
                <a:gd name="connsiteX162" fmla="*/ 381329 w 845273"/>
                <a:gd name="connsiteY162" fmla="*/ 813739 h 900853"/>
                <a:gd name="connsiteX163" fmla="*/ 381319 w 845273"/>
                <a:gd name="connsiteY163" fmla="*/ 813741 h 900853"/>
                <a:gd name="connsiteX164" fmla="*/ 362676 w 845273"/>
                <a:gd name="connsiteY164" fmla="*/ 814031 h 900853"/>
                <a:gd name="connsiteX165" fmla="*/ 357548 w 845273"/>
                <a:gd name="connsiteY165" fmla="*/ 772261 h 900853"/>
                <a:gd name="connsiteX166" fmla="*/ 400905 w 845273"/>
                <a:gd name="connsiteY166" fmla="*/ 760815 h 900853"/>
                <a:gd name="connsiteX167" fmla="*/ 420531 w 845273"/>
                <a:gd name="connsiteY167" fmla="*/ 761734 h 900853"/>
                <a:gd name="connsiteX168" fmla="*/ 426922 w 845273"/>
                <a:gd name="connsiteY168" fmla="*/ 755959 h 900853"/>
                <a:gd name="connsiteX169" fmla="*/ 474400 w 845273"/>
                <a:gd name="connsiteY169" fmla="*/ 671922 h 900853"/>
                <a:gd name="connsiteX170" fmla="*/ 529820 w 845273"/>
                <a:gd name="connsiteY170" fmla="*/ 607465 h 900853"/>
                <a:gd name="connsiteX171" fmla="*/ 544447 w 845273"/>
                <a:gd name="connsiteY171" fmla="*/ 478449 h 900853"/>
                <a:gd name="connsiteX172" fmla="*/ 527905 w 845273"/>
                <a:gd name="connsiteY172" fmla="*/ 411377 h 900853"/>
                <a:gd name="connsiteX173" fmla="*/ 527898 w 845273"/>
                <a:gd name="connsiteY173" fmla="*/ 411380 h 900853"/>
                <a:gd name="connsiteX174" fmla="*/ 519142 w 845273"/>
                <a:gd name="connsiteY174" fmla="*/ 431881 h 900853"/>
                <a:gd name="connsiteX175" fmla="*/ 518720 w 845273"/>
                <a:gd name="connsiteY175" fmla="*/ 452614 h 900853"/>
                <a:gd name="connsiteX176" fmla="*/ 506322 w 845273"/>
                <a:gd name="connsiteY176" fmla="*/ 470958 h 900853"/>
                <a:gd name="connsiteX177" fmla="*/ 507590 w 845273"/>
                <a:gd name="connsiteY177" fmla="*/ 488073 h 900853"/>
                <a:gd name="connsiteX178" fmla="*/ 506442 w 845273"/>
                <a:gd name="connsiteY178" fmla="*/ 487669 h 900853"/>
                <a:gd name="connsiteX179" fmla="*/ 506655 w 845273"/>
                <a:gd name="connsiteY179" fmla="*/ 488900 h 900853"/>
                <a:gd name="connsiteX180" fmla="*/ 506098 w 845273"/>
                <a:gd name="connsiteY180" fmla="*/ 488885 h 900853"/>
                <a:gd name="connsiteX181" fmla="*/ 495658 w 845273"/>
                <a:gd name="connsiteY181" fmla="*/ 492464 h 900853"/>
                <a:gd name="connsiteX182" fmla="*/ 469480 w 845273"/>
                <a:gd name="connsiteY182" fmla="*/ 519461 h 900853"/>
                <a:gd name="connsiteX183" fmla="*/ 334036 w 845273"/>
                <a:gd name="connsiteY183" fmla="*/ 671090 h 900853"/>
                <a:gd name="connsiteX184" fmla="*/ 329883 w 845273"/>
                <a:gd name="connsiteY184" fmla="*/ 676504 h 900853"/>
                <a:gd name="connsiteX185" fmla="*/ 331182 w 845273"/>
                <a:gd name="connsiteY185" fmla="*/ 695022 h 900853"/>
                <a:gd name="connsiteX186" fmla="*/ 321142 w 845273"/>
                <a:gd name="connsiteY186" fmla="*/ 710900 h 900853"/>
                <a:gd name="connsiteX187" fmla="*/ 202357 w 845273"/>
                <a:gd name="connsiteY187" fmla="*/ 825746 h 900853"/>
                <a:gd name="connsiteX188" fmla="*/ 161959 w 845273"/>
                <a:gd name="connsiteY188" fmla="*/ 876648 h 900853"/>
                <a:gd name="connsiteX189" fmla="*/ 160611 w 845273"/>
                <a:gd name="connsiteY189" fmla="*/ 877798 h 900853"/>
                <a:gd name="connsiteX190" fmla="*/ 157866 w 845273"/>
                <a:gd name="connsiteY190" fmla="*/ 876885 h 900853"/>
                <a:gd name="connsiteX191" fmla="*/ 151491 w 845273"/>
                <a:gd name="connsiteY191" fmla="*/ 888804 h 900853"/>
                <a:gd name="connsiteX192" fmla="*/ 139636 w 845273"/>
                <a:gd name="connsiteY192" fmla="*/ 892716 h 900853"/>
                <a:gd name="connsiteX193" fmla="*/ 137316 w 845273"/>
                <a:gd name="connsiteY193" fmla="*/ 892632 h 900853"/>
                <a:gd name="connsiteX194" fmla="*/ 125213 w 845273"/>
                <a:gd name="connsiteY194" fmla="*/ 884194 h 900853"/>
                <a:gd name="connsiteX195" fmla="*/ 109595 w 845273"/>
                <a:gd name="connsiteY195" fmla="*/ 885574 h 900853"/>
                <a:gd name="connsiteX196" fmla="*/ 105538 w 845273"/>
                <a:gd name="connsiteY196" fmla="*/ 884667 h 900853"/>
                <a:gd name="connsiteX197" fmla="*/ 87485 w 845273"/>
                <a:gd name="connsiteY197" fmla="*/ 900853 h 900853"/>
                <a:gd name="connsiteX198" fmla="*/ 79304 w 845273"/>
                <a:gd name="connsiteY198" fmla="*/ 899434 h 900853"/>
                <a:gd name="connsiteX199" fmla="*/ 22571 w 845273"/>
                <a:gd name="connsiteY199" fmla="*/ 843603 h 900853"/>
                <a:gd name="connsiteX200" fmla="*/ 18109 w 845273"/>
                <a:gd name="connsiteY200" fmla="*/ 843650 h 900853"/>
                <a:gd name="connsiteX201" fmla="*/ 29 w 845273"/>
                <a:gd name="connsiteY201" fmla="*/ 823081 h 900853"/>
                <a:gd name="connsiteX202" fmla="*/ 1754 w 845273"/>
                <a:gd name="connsiteY202" fmla="*/ 820969 h 900853"/>
                <a:gd name="connsiteX203" fmla="*/ 2007 w 845273"/>
                <a:gd name="connsiteY203" fmla="*/ 820977 h 900853"/>
                <a:gd name="connsiteX204" fmla="*/ 19557 w 845273"/>
                <a:gd name="connsiteY204" fmla="*/ 817648 h 900853"/>
                <a:gd name="connsiteX205" fmla="*/ 22004 w 845273"/>
                <a:gd name="connsiteY205" fmla="*/ 811107 h 900853"/>
                <a:gd name="connsiteX206" fmla="*/ 15833 w 845273"/>
                <a:gd name="connsiteY206" fmla="*/ 795536 h 900853"/>
                <a:gd name="connsiteX207" fmla="*/ 41781 w 845273"/>
                <a:gd name="connsiteY207" fmla="*/ 761819 h 900853"/>
                <a:gd name="connsiteX208" fmla="*/ 184595 w 845273"/>
                <a:gd name="connsiteY208" fmla="*/ 627378 h 900853"/>
                <a:gd name="connsiteX209" fmla="*/ 219741 w 845273"/>
                <a:gd name="connsiteY209" fmla="*/ 617115 h 900853"/>
                <a:gd name="connsiteX210" fmla="*/ 269050 w 845273"/>
                <a:gd name="connsiteY210" fmla="*/ 632323 h 900853"/>
                <a:gd name="connsiteX211" fmla="*/ 294753 w 845273"/>
                <a:gd name="connsiteY211" fmla="*/ 617136 h 900853"/>
                <a:gd name="connsiteX212" fmla="*/ 296688 w 845273"/>
                <a:gd name="connsiteY212" fmla="*/ 618162 h 900853"/>
                <a:gd name="connsiteX213" fmla="*/ 309360 w 845273"/>
                <a:gd name="connsiteY213" fmla="*/ 631258 h 900853"/>
                <a:gd name="connsiteX214" fmla="*/ 304503 w 845273"/>
                <a:gd name="connsiteY214" fmla="*/ 647292 h 900853"/>
                <a:gd name="connsiteX215" fmla="*/ 307388 w 845273"/>
                <a:gd name="connsiteY215" fmla="*/ 650879 h 900853"/>
                <a:gd name="connsiteX216" fmla="*/ 461080 w 845273"/>
                <a:gd name="connsiteY216" fmla="*/ 485740 h 900853"/>
                <a:gd name="connsiteX217" fmla="*/ 460805 w 845273"/>
                <a:gd name="connsiteY217" fmla="*/ 481343 h 900853"/>
                <a:gd name="connsiteX218" fmla="*/ 472336 w 845273"/>
                <a:gd name="connsiteY218" fmla="*/ 468884 h 900853"/>
                <a:gd name="connsiteX219" fmla="*/ 473394 w 845273"/>
                <a:gd name="connsiteY219" fmla="*/ 448532 h 900853"/>
                <a:gd name="connsiteX220" fmla="*/ 498467 w 845273"/>
                <a:gd name="connsiteY220" fmla="*/ 421216 h 900853"/>
                <a:gd name="connsiteX221" fmla="*/ 508841 w 845273"/>
                <a:gd name="connsiteY221" fmla="*/ 385706 h 900853"/>
                <a:gd name="connsiteX222" fmla="*/ 465897 w 845273"/>
                <a:gd name="connsiteY222" fmla="*/ 329859 h 900853"/>
                <a:gd name="connsiteX223" fmla="*/ 469923 w 845273"/>
                <a:gd name="connsiteY223" fmla="*/ 305785 h 900853"/>
                <a:gd name="connsiteX224" fmla="*/ 495526 w 845273"/>
                <a:gd name="connsiteY224" fmla="*/ 253149 h 900853"/>
                <a:gd name="connsiteX225" fmla="*/ 553825 w 845273"/>
                <a:gd name="connsiteY225" fmla="*/ 199161 h 900853"/>
                <a:gd name="connsiteX226" fmla="*/ 548758 w 845273"/>
                <a:gd name="connsiteY226" fmla="*/ 182893 h 900853"/>
                <a:gd name="connsiteX227" fmla="*/ 554190 w 845273"/>
                <a:gd name="connsiteY227" fmla="*/ 181244 h 900853"/>
                <a:gd name="connsiteX228" fmla="*/ 556698 w 845273"/>
                <a:gd name="connsiteY228" fmla="*/ 182039 h 900853"/>
                <a:gd name="connsiteX229" fmla="*/ 576667 w 845273"/>
                <a:gd name="connsiteY229" fmla="*/ 197490 h 900853"/>
                <a:gd name="connsiteX230" fmla="*/ 616944 w 845273"/>
                <a:gd name="connsiteY230" fmla="*/ 153403 h 900853"/>
                <a:gd name="connsiteX231" fmla="*/ 670110 w 845273"/>
                <a:gd name="connsiteY231" fmla="*/ 130740 h 900853"/>
                <a:gd name="connsiteX232" fmla="*/ 671506 w 845273"/>
                <a:gd name="connsiteY232" fmla="*/ 106253 h 900853"/>
                <a:gd name="connsiteX233" fmla="*/ 651529 w 845273"/>
                <a:gd name="connsiteY233" fmla="*/ 40418 h 900853"/>
                <a:gd name="connsiteX234" fmla="*/ 665358 w 845273"/>
                <a:gd name="connsiteY234" fmla="*/ 18957 h 900853"/>
                <a:gd name="connsiteX235" fmla="*/ 676977 w 845273"/>
                <a:gd name="connsiteY235" fmla="*/ 15060 h 900853"/>
                <a:gd name="connsiteX236" fmla="*/ 679406 w 845273"/>
                <a:gd name="connsiteY236" fmla="*/ 15154 h 900853"/>
                <a:gd name="connsiteX237" fmla="*/ 706317 w 845273"/>
                <a:gd name="connsiteY237" fmla="*/ 162 h 900853"/>
                <a:gd name="connsiteX238" fmla="*/ 706977 w 845273"/>
                <a:gd name="connsiteY238" fmla="*/ 152 h 900853"/>
                <a:gd name="connsiteX239" fmla="*/ 708723 w 845273"/>
                <a:gd name="connsiteY239" fmla="*/ 0 h 90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845273" h="900853">
                  <a:moveTo>
                    <a:pt x="709330" y="2777"/>
                  </a:moveTo>
                  <a:cubicBezTo>
                    <a:pt x="709328" y="2777"/>
                    <a:pt x="709326" y="2777"/>
                    <a:pt x="709325" y="2777"/>
                  </a:cubicBezTo>
                  <a:lnTo>
                    <a:pt x="709335" y="2784"/>
                  </a:lnTo>
                  <a:cubicBezTo>
                    <a:pt x="709333" y="2779"/>
                    <a:pt x="709332" y="2777"/>
                    <a:pt x="709330" y="2777"/>
                  </a:cubicBezTo>
                  <a:close/>
                  <a:moveTo>
                    <a:pt x="712272" y="299103"/>
                  </a:moveTo>
                  <a:cubicBezTo>
                    <a:pt x="712272" y="299103"/>
                    <a:pt x="712272" y="299103"/>
                    <a:pt x="712272" y="299103"/>
                  </a:cubicBezTo>
                  <a:lnTo>
                    <a:pt x="712278" y="299105"/>
                  </a:lnTo>
                  <a:cubicBezTo>
                    <a:pt x="712278" y="299104"/>
                    <a:pt x="712278" y="299103"/>
                    <a:pt x="712278" y="299103"/>
                  </a:cubicBezTo>
                  <a:lnTo>
                    <a:pt x="712278" y="299105"/>
                  </a:lnTo>
                  <a:cubicBezTo>
                    <a:pt x="712278" y="299104"/>
                    <a:pt x="712278" y="299103"/>
                    <a:pt x="712278" y="299103"/>
                  </a:cubicBezTo>
                  <a:close/>
                  <a:moveTo>
                    <a:pt x="494257" y="463566"/>
                  </a:moveTo>
                  <a:lnTo>
                    <a:pt x="491191" y="466067"/>
                  </a:lnTo>
                  <a:lnTo>
                    <a:pt x="493764" y="467717"/>
                  </a:lnTo>
                  <a:lnTo>
                    <a:pt x="494257" y="463574"/>
                  </a:lnTo>
                  <a:lnTo>
                    <a:pt x="494257" y="463566"/>
                  </a:lnTo>
                  <a:close/>
                  <a:moveTo>
                    <a:pt x="604384" y="611720"/>
                  </a:moveTo>
                  <a:lnTo>
                    <a:pt x="603582" y="611749"/>
                  </a:lnTo>
                  <a:lnTo>
                    <a:pt x="603244" y="616474"/>
                  </a:lnTo>
                  <a:lnTo>
                    <a:pt x="603244" y="616476"/>
                  </a:lnTo>
                  <a:lnTo>
                    <a:pt x="603582" y="611749"/>
                  </a:lnTo>
                  <a:lnTo>
                    <a:pt x="604384" y="611720"/>
                  </a:lnTo>
                  <a:lnTo>
                    <a:pt x="604390" y="611722"/>
                  </a:lnTo>
                  <a:cubicBezTo>
                    <a:pt x="604390" y="611721"/>
                    <a:pt x="604390" y="611720"/>
                    <a:pt x="604390" y="611720"/>
                  </a:cubicBezTo>
                  <a:close/>
                  <a:moveTo>
                    <a:pt x="603236" y="616494"/>
                  </a:moveTo>
                  <a:cubicBezTo>
                    <a:pt x="603236" y="616494"/>
                    <a:pt x="603236" y="616494"/>
                    <a:pt x="603236" y="616494"/>
                  </a:cubicBezTo>
                  <a:lnTo>
                    <a:pt x="603242" y="616497"/>
                  </a:lnTo>
                  <a:lnTo>
                    <a:pt x="603242" y="616494"/>
                  </a:lnTo>
                  <a:close/>
                  <a:moveTo>
                    <a:pt x="219441" y="619874"/>
                  </a:moveTo>
                  <a:cubicBezTo>
                    <a:pt x="216948" y="619874"/>
                    <a:pt x="214483" y="620003"/>
                    <a:pt x="212048" y="620260"/>
                  </a:cubicBezTo>
                  <a:lnTo>
                    <a:pt x="212049" y="620263"/>
                  </a:lnTo>
                  <a:cubicBezTo>
                    <a:pt x="214484" y="620004"/>
                    <a:pt x="216948" y="619874"/>
                    <a:pt x="219441" y="619874"/>
                  </a:cubicBezTo>
                  <a:cubicBezTo>
                    <a:pt x="221935" y="619874"/>
                    <a:pt x="224459" y="620003"/>
                    <a:pt x="227011" y="620260"/>
                  </a:cubicBezTo>
                  <a:lnTo>
                    <a:pt x="227011" y="620263"/>
                  </a:lnTo>
                  <a:cubicBezTo>
                    <a:pt x="224459" y="620004"/>
                    <a:pt x="221936" y="619874"/>
                    <a:pt x="219441" y="619874"/>
                  </a:cubicBezTo>
                  <a:close/>
                  <a:moveTo>
                    <a:pt x="294422" y="620260"/>
                  </a:moveTo>
                  <a:cubicBezTo>
                    <a:pt x="293782" y="620260"/>
                    <a:pt x="292961" y="620445"/>
                    <a:pt x="291959" y="620813"/>
                  </a:cubicBezTo>
                  <a:lnTo>
                    <a:pt x="291959" y="620816"/>
                  </a:lnTo>
                  <a:cubicBezTo>
                    <a:pt x="292961" y="620445"/>
                    <a:pt x="293782" y="620260"/>
                    <a:pt x="294422" y="620260"/>
                  </a:cubicBezTo>
                  <a:cubicBezTo>
                    <a:pt x="295063" y="620260"/>
                    <a:pt x="295523" y="620445"/>
                    <a:pt x="295801" y="620813"/>
                  </a:cubicBezTo>
                  <a:cubicBezTo>
                    <a:pt x="295523" y="620445"/>
                    <a:pt x="295063" y="620260"/>
                    <a:pt x="294422" y="620260"/>
                  </a:cubicBezTo>
                  <a:close/>
                  <a:moveTo>
                    <a:pt x="301110" y="647120"/>
                  </a:moveTo>
                  <a:cubicBezTo>
                    <a:pt x="301108" y="647120"/>
                    <a:pt x="301106" y="647120"/>
                    <a:pt x="301104" y="647120"/>
                  </a:cubicBezTo>
                  <a:lnTo>
                    <a:pt x="301123" y="647126"/>
                  </a:lnTo>
                  <a:cubicBezTo>
                    <a:pt x="301122" y="647121"/>
                    <a:pt x="301120" y="647120"/>
                    <a:pt x="301119" y="647120"/>
                  </a:cubicBezTo>
                  <a:close/>
                  <a:moveTo>
                    <a:pt x="476780" y="487081"/>
                  </a:moveTo>
                  <a:lnTo>
                    <a:pt x="318169" y="660231"/>
                  </a:lnTo>
                  <a:lnTo>
                    <a:pt x="320939" y="663519"/>
                  </a:lnTo>
                  <a:lnTo>
                    <a:pt x="327604" y="656798"/>
                  </a:lnTo>
                  <a:lnTo>
                    <a:pt x="480174" y="490662"/>
                  </a:lnTo>
                  <a:lnTo>
                    <a:pt x="476966" y="487268"/>
                  </a:lnTo>
                  <a:lnTo>
                    <a:pt x="476780" y="487081"/>
                  </a:lnTo>
                  <a:close/>
                  <a:moveTo>
                    <a:pt x="457323" y="791496"/>
                  </a:moveTo>
                  <a:cubicBezTo>
                    <a:pt x="457104" y="791496"/>
                    <a:pt x="456894" y="791499"/>
                    <a:pt x="456694" y="791508"/>
                  </a:cubicBezTo>
                  <a:lnTo>
                    <a:pt x="456694" y="791511"/>
                  </a:lnTo>
                  <a:cubicBezTo>
                    <a:pt x="456894" y="791501"/>
                    <a:pt x="457104" y="791496"/>
                    <a:pt x="457323" y="791496"/>
                  </a:cubicBezTo>
                  <a:cubicBezTo>
                    <a:pt x="457542" y="791496"/>
                    <a:pt x="457772" y="791499"/>
                    <a:pt x="458011" y="791508"/>
                  </a:cubicBezTo>
                  <a:cubicBezTo>
                    <a:pt x="457772" y="791499"/>
                    <a:pt x="457542" y="791496"/>
                    <a:pt x="457323" y="791496"/>
                  </a:cubicBezTo>
                  <a:close/>
                  <a:moveTo>
                    <a:pt x="675389" y="827461"/>
                  </a:moveTo>
                  <a:lnTo>
                    <a:pt x="675389" y="827463"/>
                  </a:lnTo>
                  <a:cubicBezTo>
                    <a:pt x="675391" y="827462"/>
                    <a:pt x="675394" y="827461"/>
                    <a:pt x="675396" y="827461"/>
                  </a:cubicBezTo>
                  <a:cubicBezTo>
                    <a:pt x="675398" y="827461"/>
                    <a:pt x="675400" y="827461"/>
                    <a:pt x="675402" y="827461"/>
                  </a:cubicBezTo>
                  <a:close/>
                  <a:moveTo>
                    <a:pt x="110397" y="882766"/>
                  </a:moveTo>
                  <a:lnTo>
                    <a:pt x="110397" y="882768"/>
                  </a:lnTo>
                  <a:cubicBezTo>
                    <a:pt x="110417" y="882767"/>
                    <a:pt x="110438" y="882766"/>
                    <a:pt x="110458" y="882766"/>
                  </a:cubicBezTo>
                  <a:cubicBezTo>
                    <a:pt x="110478" y="882766"/>
                    <a:pt x="110498" y="882766"/>
                    <a:pt x="110518" y="882766"/>
                  </a:cubicBezTo>
                  <a:close/>
                  <a:moveTo>
                    <a:pt x="87885" y="898214"/>
                  </a:moveTo>
                  <a:lnTo>
                    <a:pt x="87885" y="898220"/>
                  </a:lnTo>
                  <a:cubicBezTo>
                    <a:pt x="87902" y="898216"/>
                    <a:pt x="87919" y="898214"/>
                    <a:pt x="87935" y="898214"/>
                  </a:cubicBezTo>
                  <a:cubicBezTo>
                    <a:pt x="87951" y="898214"/>
                    <a:pt x="87967" y="898214"/>
                    <a:pt x="87984" y="898214"/>
                  </a:cubicBezTo>
                  <a:close/>
                  <a:moveTo>
                    <a:pt x="85648" y="898243"/>
                  </a:moveTo>
                  <a:lnTo>
                    <a:pt x="85648" y="898246"/>
                  </a:lnTo>
                  <a:cubicBezTo>
                    <a:pt x="85632" y="898244"/>
                    <a:pt x="85616" y="898243"/>
                    <a:pt x="85600" y="898243"/>
                  </a:cubicBezTo>
                  <a:cubicBezTo>
                    <a:pt x="85583" y="898243"/>
                    <a:pt x="85567" y="898243"/>
                    <a:pt x="85551" y="898243"/>
                  </a:cubicBezTo>
                  <a:lnTo>
                    <a:pt x="85539" y="898246"/>
                  </a:lnTo>
                  <a:cubicBezTo>
                    <a:pt x="85559" y="898244"/>
                    <a:pt x="85579" y="898243"/>
                    <a:pt x="85600" y="898243"/>
                  </a:cubicBezTo>
                  <a:cubicBezTo>
                    <a:pt x="85620" y="898243"/>
                    <a:pt x="85640" y="898243"/>
                    <a:pt x="85660" y="898243"/>
                  </a:cubicBezTo>
                  <a:close/>
                  <a:moveTo>
                    <a:pt x="708723" y="0"/>
                  </a:moveTo>
                  <a:cubicBezTo>
                    <a:pt x="715875" y="-1"/>
                    <a:pt x="727148" y="6995"/>
                    <a:pt x="742542" y="20988"/>
                  </a:cubicBezTo>
                  <a:cubicBezTo>
                    <a:pt x="749508" y="27301"/>
                    <a:pt x="753638" y="35237"/>
                    <a:pt x="754932" y="44798"/>
                  </a:cubicBezTo>
                  <a:cubicBezTo>
                    <a:pt x="756632" y="53315"/>
                    <a:pt x="756910" y="70429"/>
                    <a:pt x="755763" y="96142"/>
                  </a:cubicBezTo>
                  <a:cubicBezTo>
                    <a:pt x="755443" y="96892"/>
                    <a:pt x="755099" y="97267"/>
                    <a:pt x="754730" y="97267"/>
                  </a:cubicBezTo>
                  <a:cubicBezTo>
                    <a:pt x="754135" y="97267"/>
                    <a:pt x="753477" y="96295"/>
                    <a:pt x="752755" y="94351"/>
                  </a:cubicBezTo>
                  <a:cubicBezTo>
                    <a:pt x="752044" y="102763"/>
                    <a:pt x="750347" y="109174"/>
                    <a:pt x="747665" y="113579"/>
                  </a:cubicBezTo>
                  <a:cubicBezTo>
                    <a:pt x="738312" y="132698"/>
                    <a:pt x="731851" y="142256"/>
                    <a:pt x="728281" y="142256"/>
                  </a:cubicBezTo>
                  <a:cubicBezTo>
                    <a:pt x="727972" y="142256"/>
                    <a:pt x="727684" y="142184"/>
                    <a:pt x="727419" y="142043"/>
                  </a:cubicBezTo>
                  <a:lnTo>
                    <a:pt x="724231" y="155700"/>
                  </a:lnTo>
                  <a:lnTo>
                    <a:pt x="747381" y="170748"/>
                  </a:lnTo>
                  <a:cubicBezTo>
                    <a:pt x="749759" y="172601"/>
                    <a:pt x="751630" y="176029"/>
                    <a:pt x="752996" y="181032"/>
                  </a:cubicBezTo>
                  <a:cubicBezTo>
                    <a:pt x="755511" y="199061"/>
                    <a:pt x="754340" y="218725"/>
                    <a:pt x="749481" y="240024"/>
                  </a:cubicBezTo>
                  <a:lnTo>
                    <a:pt x="752637" y="271515"/>
                  </a:lnTo>
                  <a:cubicBezTo>
                    <a:pt x="763545" y="263576"/>
                    <a:pt x="773327" y="253238"/>
                    <a:pt x="781983" y="240500"/>
                  </a:cubicBezTo>
                  <a:lnTo>
                    <a:pt x="780578" y="234280"/>
                  </a:lnTo>
                  <a:cubicBezTo>
                    <a:pt x="781566" y="232714"/>
                    <a:pt x="783774" y="231134"/>
                    <a:pt x="787201" y="229537"/>
                  </a:cubicBezTo>
                  <a:cubicBezTo>
                    <a:pt x="787408" y="219908"/>
                    <a:pt x="788764" y="213064"/>
                    <a:pt x="791269" y="209004"/>
                  </a:cubicBezTo>
                  <a:cubicBezTo>
                    <a:pt x="793208" y="205454"/>
                    <a:pt x="798190" y="203439"/>
                    <a:pt x="806216" y="202959"/>
                  </a:cubicBezTo>
                  <a:lnTo>
                    <a:pt x="820323" y="181427"/>
                  </a:lnTo>
                  <a:lnTo>
                    <a:pt x="843274" y="183347"/>
                  </a:lnTo>
                  <a:cubicBezTo>
                    <a:pt x="843392" y="183335"/>
                    <a:pt x="843504" y="183330"/>
                    <a:pt x="843613" y="183330"/>
                  </a:cubicBezTo>
                  <a:cubicBezTo>
                    <a:pt x="844868" y="183330"/>
                    <a:pt x="845412" y="184022"/>
                    <a:pt x="845244" y="185410"/>
                  </a:cubicBezTo>
                  <a:lnTo>
                    <a:pt x="837082" y="200712"/>
                  </a:lnTo>
                  <a:cubicBezTo>
                    <a:pt x="842130" y="205782"/>
                    <a:pt x="844061" y="208988"/>
                    <a:pt x="842875" y="210335"/>
                  </a:cubicBezTo>
                  <a:cubicBezTo>
                    <a:pt x="842661" y="212779"/>
                    <a:pt x="839816" y="216290"/>
                    <a:pt x="834340" y="220871"/>
                  </a:cubicBezTo>
                  <a:lnTo>
                    <a:pt x="836951" y="230289"/>
                  </a:lnTo>
                  <a:cubicBezTo>
                    <a:pt x="835886" y="232613"/>
                    <a:pt x="834207" y="233930"/>
                    <a:pt x="831916" y="234242"/>
                  </a:cubicBezTo>
                  <a:cubicBezTo>
                    <a:pt x="832223" y="238489"/>
                    <a:pt x="831794" y="241343"/>
                    <a:pt x="830628" y="242806"/>
                  </a:cubicBezTo>
                  <a:lnTo>
                    <a:pt x="819794" y="255159"/>
                  </a:lnTo>
                  <a:lnTo>
                    <a:pt x="799055" y="259182"/>
                  </a:lnTo>
                  <a:lnTo>
                    <a:pt x="771745" y="307398"/>
                  </a:lnTo>
                  <a:cubicBezTo>
                    <a:pt x="766817" y="314567"/>
                    <a:pt x="760166" y="321592"/>
                    <a:pt x="751791" y="328473"/>
                  </a:cubicBezTo>
                  <a:cubicBezTo>
                    <a:pt x="743041" y="335477"/>
                    <a:pt x="736316" y="338979"/>
                    <a:pt x="731616" y="338979"/>
                  </a:cubicBezTo>
                  <a:cubicBezTo>
                    <a:pt x="730335" y="338979"/>
                    <a:pt x="729204" y="338719"/>
                    <a:pt x="728224" y="338198"/>
                  </a:cubicBezTo>
                  <a:cubicBezTo>
                    <a:pt x="715414" y="330696"/>
                    <a:pt x="709146" y="318533"/>
                    <a:pt x="709420" y="301710"/>
                  </a:cubicBezTo>
                  <a:lnTo>
                    <a:pt x="709414" y="301713"/>
                  </a:lnTo>
                  <a:lnTo>
                    <a:pt x="698595" y="305086"/>
                  </a:lnTo>
                  <a:cubicBezTo>
                    <a:pt x="696437" y="307877"/>
                    <a:pt x="694040" y="313137"/>
                    <a:pt x="691404" y="320865"/>
                  </a:cubicBezTo>
                  <a:cubicBezTo>
                    <a:pt x="683039" y="345394"/>
                    <a:pt x="679002" y="361243"/>
                    <a:pt x="679294" y="368414"/>
                  </a:cubicBezTo>
                  <a:cubicBezTo>
                    <a:pt x="677867" y="372244"/>
                    <a:pt x="676276" y="374379"/>
                    <a:pt x="674519" y="374824"/>
                  </a:cubicBezTo>
                  <a:lnTo>
                    <a:pt x="654258" y="437871"/>
                  </a:lnTo>
                  <a:cubicBezTo>
                    <a:pt x="660330" y="458695"/>
                    <a:pt x="664999" y="499964"/>
                    <a:pt x="668264" y="561675"/>
                  </a:cubicBezTo>
                  <a:cubicBezTo>
                    <a:pt x="669500" y="592073"/>
                    <a:pt x="669703" y="610919"/>
                    <a:pt x="668874" y="618209"/>
                  </a:cubicBezTo>
                  <a:lnTo>
                    <a:pt x="660787" y="657304"/>
                  </a:lnTo>
                  <a:lnTo>
                    <a:pt x="664857" y="692198"/>
                  </a:lnTo>
                  <a:cubicBezTo>
                    <a:pt x="663463" y="727937"/>
                    <a:pt x="663313" y="750880"/>
                    <a:pt x="664407" y="761026"/>
                  </a:cubicBezTo>
                  <a:cubicBezTo>
                    <a:pt x="665094" y="774153"/>
                    <a:pt x="667281" y="789130"/>
                    <a:pt x="670970" y="805955"/>
                  </a:cubicBezTo>
                  <a:cubicBezTo>
                    <a:pt x="671584" y="806975"/>
                    <a:pt x="670868" y="808266"/>
                    <a:pt x="668820" y="809826"/>
                  </a:cubicBezTo>
                  <a:lnTo>
                    <a:pt x="675481" y="823979"/>
                  </a:lnTo>
                  <a:cubicBezTo>
                    <a:pt x="676999" y="823723"/>
                    <a:pt x="678224" y="823595"/>
                    <a:pt x="679155" y="823595"/>
                  </a:cubicBezTo>
                  <a:cubicBezTo>
                    <a:pt x="680799" y="823595"/>
                    <a:pt x="681531" y="823994"/>
                    <a:pt x="681350" y="824793"/>
                  </a:cubicBezTo>
                  <a:cubicBezTo>
                    <a:pt x="693611" y="840802"/>
                    <a:pt x="702933" y="851629"/>
                    <a:pt x="709317" y="857272"/>
                  </a:cubicBezTo>
                  <a:cubicBezTo>
                    <a:pt x="715593" y="863761"/>
                    <a:pt x="724496" y="867006"/>
                    <a:pt x="736027" y="867006"/>
                  </a:cubicBezTo>
                  <a:cubicBezTo>
                    <a:pt x="737338" y="867006"/>
                    <a:pt x="738683" y="866965"/>
                    <a:pt x="740063" y="866881"/>
                  </a:cubicBezTo>
                  <a:cubicBezTo>
                    <a:pt x="742827" y="868306"/>
                    <a:pt x="744509" y="871918"/>
                    <a:pt x="745112" y="877715"/>
                  </a:cubicBezTo>
                  <a:cubicBezTo>
                    <a:pt x="745521" y="885765"/>
                    <a:pt x="743869" y="891617"/>
                    <a:pt x="740155" y="895271"/>
                  </a:cubicBezTo>
                  <a:cubicBezTo>
                    <a:pt x="719420" y="897855"/>
                    <a:pt x="705209" y="899147"/>
                    <a:pt x="697523" y="899147"/>
                  </a:cubicBezTo>
                  <a:cubicBezTo>
                    <a:pt x="697413" y="899147"/>
                    <a:pt x="697306" y="899147"/>
                    <a:pt x="697199" y="899147"/>
                  </a:cubicBezTo>
                  <a:cubicBezTo>
                    <a:pt x="696707" y="899153"/>
                    <a:pt x="696222" y="899156"/>
                    <a:pt x="695745" y="899156"/>
                  </a:cubicBezTo>
                  <a:cubicBezTo>
                    <a:pt x="687773" y="899156"/>
                    <a:pt x="681756" y="898306"/>
                    <a:pt x="677692" y="896605"/>
                  </a:cubicBezTo>
                  <a:lnTo>
                    <a:pt x="655021" y="882778"/>
                  </a:lnTo>
                  <a:lnTo>
                    <a:pt x="653865" y="898217"/>
                  </a:lnTo>
                  <a:lnTo>
                    <a:pt x="652340" y="898995"/>
                  </a:lnTo>
                  <a:lnTo>
                    <a:pt x="611058" y="898167"/>
                  </a:lnTo>
                  <a:cubicBezTo>
                    <a:pt x="610789" y="898232"/>
                    <a:pt x="610542" y="898264"/>
                    <a:pt x="610316" y="898264"/>
                  </a:cubicBezTo>
                  <a:cubicBezTo>
                    <a:pt x="609375" y="898264"/>
                    <a:pt x="608801" y="897702"/>
                    <a:pt x="608594" y="896578"/>
                  </a:cubicBezTo>
                  <a:cubicBezTo>
                    <a:pt x="610083" y="884883"/>
                    <a:pt x="609843" y="868432"/>
                    <a:pt x="607875" y="847225"/>
                  </a:cubicBezTo>
                  <a:cubicBezTo>
                    <a:pt x="607242" y="844375"/>
                    <a:pt x="610527" y="838431"/>
                    <a:pt x="617729" y="829395"/>
                  </a:cubicBezTo>
                  <a:cubicBezTo>
                    <a:pt x="618945" y="826997"/>
                    <a:pt x="619462" y="822944"/>
                    <a:pt x="619279" y="817237"/>
                  </a:cubicBezTo>
                  <a:cubicBezTo>
                    <a:pt x="617944" y="784049"/>
                    <a:pt x="610144" y="745193"/>
                    <a:pt x="595878" y="700669"/>
                  </a:cubicBezTo>
                  <a:lnTo>
                    <a:pt x="599652" y="627818"/>
                  </a:lnTo>
                  <a:lnTo>
                    <a:pt x="599645" y="627820"/>
                  </a:lnTo>
                  <a:cubicBezTo>
                    <a:pt x="590282" y="642555"/>
                    <a:pt x="572597" y="661188"/>
                    <a:pt x="546589" y="683719"/>
                  </a:cubicBezTo>
                  <a:lnTo>
                    <a:pt x="529460" y="706614"/>
                  </a:lnTo>
                  <a:lnTo>
                    <a:pt x="487676" y="754475"/>
                  </a:lnTo>
                  <a:lnTo>
                    <a:pt x="459868" y="793676"/>
                  </a:lnTo>
                  <a:lnTo>
                    <a:pt x="455586" y="795162"/>
                  </a:lnTo>
                  <a:lnTo>
                    <a:pt x="442198" y="817229"/>
                  </a:lnTo>
                  <a:cubicBezTo>
                    <a:pt x="444867" y="821349"/>
                    <a:pt x="445371" y="823408"/>
                    <a:pt x="443708" y="823408"/>
                  </a:cubicBezTo>
                  <a:cubicBezTo>
                    <a:pt x="443697" y="823408"/>
                    <a:pt x="443685" y="823407"/>
                    <a:pt x="443673" y="823406"/>
                  </a:cubicBezTo>
                  <a:cubicBezTo>
                    <a:pt x="426601" y="840375"/>
                    <a:pt x="417132" y="851727"/>
                    <a:pt x="415268" y="857459"/>
                  </a:cubicBezTo>
                  <a:cubicBezTo>
                    <a:pt x="412704" y="860673"/>
                    <a:pt x="414357" y="869023"/>
                    <a:pt x="420229" y="882508"/>
                  </a:cubicBezTo>
                  <a:cubicBezTo>
                    <a:pt x="420349" y="885746"/>
                    <a:pt x="418578" y="889327"/>
                    <a:pt x="414914" y="893251"/>
                  </a:cubicBezTo>
                  <a:cubicBezTo>
                    <a:pt x="410702" y="895499"/>
                    <a:pt x="406676" y="896622"/>
                    <a:pt x="402836" y="896622"/>
                  </a:cubicBezTo>
                  <a:cubicBezTo>
                    <a:pt x="390123" y="896622"/>
                    <a:pt x="379437" y="884307"/>
                    <a:pt x="370776" y="859674"/>
                  </a:cubicBezTo>
                  <a:cubicBezTo>
                    <a:pt x="365099" y="852235"/>
                    <a:pt x="368617" y="836923"/>
                    <a:pt x="381329" y="813739"/>
                  </a:cubicBezTo>
                  <a:lnTo>
                    <a:pt x="381319" y="813741"/>
                  </a:lnTo>
                  <a:lnTo>
                    <a:pt x="362676" y="814031"/>
                  </a:lnTo>
                  <a:lnTo>
                    <a:pt x="357548" y="772261"/>
                  </a:lnTo>
                  <a:lnTo>
                    <a:pt x="400905" y="760815"/>
                  </a:lnTo>
                  <a:lnTo>
                    <a:pt x="420531" y="761734"/>
                  </a:lnTo>
                  <a:lnTo>
                    <a:pt x="426922" y="755959"/>
                  </a:lnTo>
                  <a:cubicBezTo>
                    <a:pt x="432260" y="751984"/>
                    <a:pt x="448086" y="723972"/>
                    <a:pt x="474400" y="671922"/>
                  </a:cubicBezTo>
                  <a:cubicBezTo>
                    <a:pt x="513233" y="634471"/>
                    <a:pt x="531706" y="612985"/>
                    <a:pt x="529820" y="607465"/>
                  </a:cubicBezTo>
                  <a:lnTo>
                    <a:pt x="544447" y="478449"/>
                  </a:lnTo>
                  <a:cubicBezTo>
                    <a:pt x="527415" y="455332"/>
                    <a:pt x="521901" y="432974"/>
                    <a:pt x="527905" y="411377"/>
                  </a:cubicBezTo>
                  <a:lnTo>
                    <a:pt x="527898" y="411380"/>
                  </a:lnTo>
                  <a:lnTo>
                    <a:pt x="519142" y="431881"/>
                  </a:lnTo>
                  <a:cubicBezTo>
                    <a:pt x="520870" y="441179"/>
                    <a:pt x="520729" y="448090"/>
                    <a:pt x="518720" y="452614"/>
                  </a:cubicBezTo>
                  <a:lnTo>
                    <a:pt x="506322" y="470958"/>
                  </a:lnTo>
                  <a:cubicBezTo>
                    <a:pt x="504846" y="474663"/>
                    <a:pt x="505268" y="480368"/>
                    <a:pt x="507590" y="488073"/>
                  </a:cubicBezTo>
                  <a:lnTo>
                    <a:pt x="506442" y="487669"/>
                  </a:lnTo>
                  <a:lnTo>
                    <a:pt x="506655" y="488900"/>
                  </a:lnTo>
                  <a:cubicBezTo>
                    <a:pt x="506471" y="488890"/>
                    <a:pt x="506286" y="488885"/>
                    <a:pt x="506098" y="488885"/>
                  </a:cubicBezTo>
                  <a:cubicBezTo>
                    <a:pt x="503148" y="488885"/>
                    <a:pt x="499668" y="490078"/>
                    <a:pt x="495658" y="492464"/>
                  </a:cubicBezTo>
                  <a:lnTo>
                    <a:pt x="469480" y="519461"/>
                  </a:lnTo>
                  <a:cubicBezTo>
                    <a:pt x="423811" y="573552"/>
                    <a:pt x="378663" y="624096"/>
                    <a:pt x="334036" y="671090"/>
                  </a:cubicBezTo>
                  <a:lnTo>
                    <a:pt x="329883" y="676504"/>
                  </a:lnTo>
                  <a:cubicBezTo>
                    <a:pt x="333059" y="683456"/>
                    <a:pt x="333492" y="689628"/>
                    <a:pt x="331182" y="695022"/>
                  </a:cubicBezTo>
                  <a:cubicBezTo>
                    <a:pt x="329528" y="699935"/>
                    <a:pt x="326181" y="705228"/>
                    <a:pt x="321142" y="710900"/>
                  </a:cubicBezTo>
                  <a:lnTo>
                    <a:pt x="202357" y="825746"/>
                  </a:lnTo>
                  <a:lnTo>
                    <a:pt x="161959" y="876648"/>
                  </a:lnTo>
                  <a:cubicBezTo>
                    <a:pt x="161815" y="877414"/>
                    <a:pt x="161366" y="877798"/>
                    <a:pt x="160611" y="877798"/>
                  </a:cubicBezTo>
                  <a:cubicBezTo>
                    <a:pt x="159939" y="877798"/>
                    <a:pt x="159024" y="877494"/>
                    <a:pt x="157866" y="876885"/>
                  </a:cubicBezTo>
                  <a:cubicBezTo>
                    <a:pt x="157365" y="881776"/>
                    <a:pt x="155240" y="885749"/>
                    <a:pt x="151491" y="888804"/>
                  </a:cubicBezTo>
                  <a:cubicBezTo>
                    <a:pt x="148675" y="891413"/>
                    <a:pt x="144723" y="892716"/>
                    <a:pt x="139636" y="892716"/>
                  </a:cubicBezTo>
                  <a:cubicBezTo>
                    <a:pt x="138887" y="892716"/>
                    <a:pt x="138113" y="892689"/>
                    <a:pt x="137316" y="892632"/>
                  </a:cubicBezTo>
                  <a:cubicBezTo>
                    <a:pt x="132602" y="892353"/>
                    <a:pt x="128568" y="889540"/>
                    <a:pt x="125213" y="884194"/>
                  </a:cubicBezTo>
                  <a:cubicBezTo>
                    <a:pt x="118053" y="885112"/>
                    <a:pt x="112847" y="885572"/>
                    <a:pt x="109595" y="885574"/>
                  </a:cubicBezTo>
                  <a:cubicBezTo>
                    <a:pt x="106960" y="885574"/>
                    <a:pt x="105608" y="885272"/>
                    <a:pt x="105538" y="884667"/>
                  </a:cubicBezTo>
                  <a:cubicBezTo>
                    <a:pt x="101984" y="895458"/>
                    <a:pt x="95967" y="900853"/>
                    <a:pt x="87485" y="900853"/>
                  </a:cubicBezTo>
                  <a:cubicBezTo>
                    <a:pt x="84974" y="900853"/>
                    <a:pt x="82247" y="900380"/>
                    <a:pt x="79304" y="899434"/>
                  </a:cubicBezTo>
                  <a:lnTo>
                    <a:pt x="22571" y="843603"/>
                  </a:lnTo>
                  <a:lnTo>
                    <a:pt x="18109" y="843650"/>
                  </a:lnTo>
                  <a:lnTo>
                    <a:pt x="29" y="823081"/>
                  </a:lnTo>
                  <a:cubicBezTo>
                    <a:pt x="-140" y="821673"/>
                    <a:pt x="436" y="820969"/>
                    <a:pt x="1754" y="820969"/>
                  </a:cubicBezTo>
                  <a:cubicBezTo>
                    <a:pt x="1835" y="820969"/>
                    <a:pt x="1920" y="820971"/>
                    <a:pt x="2007" y="820977"/>
                  </a:cubicBezTo>
                  <a:lnTo>
                    <a:pt x="19557" y="817648"/>
                  </a:lnTo>
                  <a:lnTo>
                    <a:pt x="22004" y="811107"/>
                  </a:lnTo>
                  <a:cubicBezTo>
                    <a:pt x="14647" y="804457"/>
                    <a:pt x="12590" y="799266"/>
                    <a:pt x="15833" y="795536"/>
                  </a:cubicBezTo>
                  <a:cubicBezTo>
                    <a:pt x="24186" y="782062"/>
                    <a:pt x="32836" y="770823"/>
                    <a:pt x="41781" y="761819"/>
                  </a:cubicBezTo>
                  <a:cubicBezTo>
                    <a:pt x="53079" y="749146"/>
                    <a:pt x="100684" y="704333"/>
                    <a:pt x="184595" y="627378"/>
                  </a:cubicBezTo>
                  <a:cubicBezTo>
                    <a:pt x="195504" y="620535"/>
                    <a:pt x="207219" y="617115"/>
                    <a:pt x="219741" y="617115"/>
                  </a:cubicBezTo>
                  <a:cubicBezTo>
                    <a:pt x="234983" y="617115"/>
                    <a:pt x="251419" y="622184"/>
                    <a:pt x="269050" y="632323"/>
                  </a:cubicBezTo>
                  <a:cubicBezTo>
                    <a:pt x="282449" y="622198"/>
                    <a:pt x="291017" y="617136"/>
                    <a:pt x="294753" y="617136"/>
                  </a:cubicBezTo>
                  <a:cubicBezTo>
                    <a:pt x="295725" y="617136"/>
                    <a:pt x="296370" y="617477"/>
                    <a:pt x="296688" y="618162"/>
                  </a:cubicBezTo>
                  <a:cubicBezTo>
                    <a:pt x="301955" y="619602"/>
                    <a:pt x="306179" y="623968"/>
                    <a:pt x="309360" y="631258"/>
                  </a:cubicBezTo>
                  <a:cubicBezTo>
                    <a:pt x="311061" y="635111"/>
                    <a:pt x="309442" y="640455"/>
                    <a:pt x="304503" y="647292"/>
                  </a:cubicBezTo>
                  <a:cubicBezTo>
                    <a:pt x="304209" y="647779"/>
                    <a:pt x="305171" y="648976"/>
                    <a:pt x="307388" y="650879"/>
                  </a:cubicBezTo>
                  <a:lnTo>
                    <a:pt x="461080" y="485740"/>
                  </a:lnTo>
                  <a:lnTo>
                    <a:pt x="460805" y="481343"/>
                  </a:lnTo>
                  <a:lnTo>
                    <a:pt x="472336" y="468884"/>
                  </a:lnTo>
                  <a:cubicBezTo>
                    <a:pt x="469929" y="459436"/>
                    <a:pt x="470282" y="452651"/>
                    <a:pt x="473394" y="448532"/>
                  </a:cubicBezTo>
                  <a:cubicBezTo>
                    <a:pt x="489827" y="433925"/>
                    <a:pt x="498185" y="424819"/>
                    <a:pt x="498467" y="421216"/>
                  </a:cubicBezTo>
                  <a:cubicBezTo>
                    <a:pt x="501262" y="415579"/>
                    <a:pt x="504720" y="403743"/>
                    <a:pt x="508841" y="385706"/>
                  </a:cubicBezTo>
                  <a:cubicBezTo>
                    <a:pt x="481036" y="363396"/>
                    <a:pt x="466721" y="344781"/>
                    <a:pt x="465897" y="329859"/>
                  </a:cubicBezTo>
                  <a:cubicBezTo>
                    <a:pt x="464963" y="323869"/>
                    <a:pt x="466304" y="315844"/>
                    <a:pt x="469923" y="305785"/>
                  </a:cubicBezTo>
                  <a:lnTo>
                    <a:pt x="495526" y="253149"/>
                  </a:lnTo>
                  <a:cubicBezTo>
                    <a:pt x="516048" y="227081"/>
                    <a:pt x="535481" y="209085"/>
                    <a:pt x="553825" y="199161"/>
                  </a:cubicBezTo>
                  <a:cubicBezTo>
                    <a:pt x="545244" y="193251"/>
                    <a:pt x="543555" y="187828"/>
                    <a:pt x="548758" y="182893"/>
                  </a:cubicBezTo>
                  <a:cubicBezTo>
                    <a:pt x="550926" y="181794"/>
                    <a:pt x="552737" y="181244"/>
                    <a:pt x="554190" y="181244"/>
                  </a:cubicBezTo>
                  <a:cubicBezTo>
                    <a:pt x="555198" y="181245"/>
                    <a:pt x="556034" y="181510"/>
                    <a:pt x="556698" y="182039"/>
                  </a:cubicBezTo>
                  <a:lnTo>
                    <a:pt x="576667" y="197490"/>
                  </a:lnTo>
                  <a:cubicBezTo>
                    <a:pt x="597201" y="172028"/>
                    <a:pt x="610627" y="157332"/>
                    <a:pt x="616944" y="153403"/>
                  </a:cubicBezTo>
                  <a:lnTo>
                    <a:pt x="670110" y="130740"/>
                  </a:lnTo>
                  <a:cubicBezTo>
                    <a:pt x="671828" y="129703"/>
                    <a:pt x="672293" y="121540"/>
                    <a:pt x="671506" y="106253"/>
                  </a:cubicBezTo>
                  <a:cubicBezTo>
                    <a:pt x="657332" y="103990"/>
                    <a:pt x="650673" y="82046"/>
                    <a:pt x="651529" y="40418"/>
                  </a:cubicBezTo>
                  <a:cubicBezTo>
                    <a:pt x="653428" y="32696"/>
                    <a:pt x="658038" y="25543"/>
                    <a:pt x="665358" y="18957"/>
                  </a:cubicBezTo>
                  <a:cubicBezTo>
                    <a:pt x="668062" y="16358"/>
                    <a:pt x="671935" y="15060"/>
                    <a:pt x="676977" y="15060"/>
                  </a:cubicBezTo>
                  <a:cubicBezTo>
                    <a:pt x="677759" y="15060"/>
                    <a:pt x="678568" y="15091"/>
                    <a:pt x="679406" y="15154"/>
                  </a:cubicBezTo>
                  <a:cubicBezTo>
                    <a:pt x="687269" y="5544"/>
                    <a:pt x="696239" y="546"/>
                    <a:pt x="706317" y="162"/>
                  </a:cubicBezTo>
                  <a:lnTo>
                    <a:pt x="706977" y="152"/>
                  </a:lnTo>
                  <a:cubicBezTo>
                    <a:pt x="707529" y="51"/>
                    <a:pt x="708111" y="0"/>
                    <a:pt x="708723" y="0"/>
                  </a:cubicBezTo>
                  <a:close/>
                </a:path>
              </a:pathLst>
            </a:custGeom>
            <a:solidFill>
              <a:srgbClr val="222B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5B55E93-A5A4-441F-BC34-47724F2CA447}"/>
                </a:ext>
              </a:extLst>
            </p:cNvPr>
            <p:cNvSpPr/>
            <p:nvPr/>
          </p:nvSpPr>
          <p:spPr>
            <a:xfrm>
              <a:off x="6759814" y="11365041"/>
              <a:ext cx="396111" cy="763523"/>
            </a:xfrm>
            <a:custGeom>
              <a:avLst/>
              <a:gdLst>
                <a:gd name="connsiteX0" fmla="*/ 125137 w 396111"/>
                <a:gd name="connsiteY0" fmla="*/ 628993 h 763523"/>
                <a:gd name="connsiteX1" fmla="*/ 124309 w 396111"/>
                <a:gd name="connsiteY1" fmla="*/ 706330 h 763523"/>
                <a:gd name="connsiteX2" fmla="*/ 124630 w 396111"/>
                <a:gd name="connsiteY2" fmla="*/ 706495 h 763523"/>
                <a:gd name="connsiteX3" fmla="*/ 127788 w 396111"/>
                <a:gd name="connsiteY3" fmla="*/ 707081 h 763523"/>
                <a:gd name="connsiteX4" fmla="*/ 127782 w 396111"/>
                <a:gd name="connsiteY4" fmla="*/ 707083 h 763523"/>
                <a:gd name="connsiteX5" fmla="*/ 126176 w 396111"/>
                <a:gd name="connsiteY5" fmla="*/ 726146 h 763523"/>
                <a:gd name="connsiteX6" fmla="*/ 126176 w 396111"/>
                <a:gd name="connsiteY6" fmla="*/ 726149 h 763523"/>
                <a:gd name="connsiteX7" fmla="*/ 122322 w 396111"/>
                <a:gd name="connsiteY7" fmla="*/ 720116 h 763523"/>
                <a:gd name="connsiteX8" fmla="*/ 116156 w 396111"/>
                <a:gd name="connsiteY8" fmla="*/ 713278 h 763523"/>
                <a:gd name="connsiteX9" fmla="*/ 100364 w 396111"/>
                <a:gd name="connsiteY9" fmla="*/ 698835 h 763523"/>
                <a:gd name="connsiteX10" fmla="*/ 94573 w 396111"/>
                <a:gd name="connsiteY10" fmla="*/ 692814 h 763523"/>
                <a:gd name="connsiteX11" fmla="*/ 86550 w 396111"/>
                <a:gd name="connsiteY11" fmla="*/ 680237 h 763523"/>
                <a:gd name="connsiteX12" fmla="*/ 86556 w 396111"/>
                <a:gd name="connsiteY12" fmla="*/ 680240 h 763523"/>
                <a:gd name="connsiteX13" fmla="*/ 88277 w 396111"/>
                <a:gd name="connsiteY13" fmla="*/ 680726 h 763523"/>
                <a:gd name="connsiteX14" fmla="*/ 125137 w 396111"/>
                <a:gd name="connsiteY14" fmla="*/ 628993 h 763523"/>
                <a:gd name="connsiteX15" fmla="*/ 336813 w 396111"/>
                <a:gd name="connsiteY15" fmla="*/ 92 h 763523"/>
                <a:gd name="connsiteX16" fmla="*/ 311289 w 396111"/>
                <a:gd name="connsiteY16" fmla="*/ 12093 h 763523"/>
                <a:gd name="connsiteX17" fmla="*/ 291679 w 396111"/>
                <a:gd name="connsiteY17" fmla="*/ 50832 h 763523"/>
                <a:gd name="connsiteX18" fmla="*/ 291671 w 396111"/>
                <a:gd name="connsiteY18" fmla="*/ 50832 h 763523"/>
                <a:gd name="connsiteX19" fmla="*/ 286170 w 396111"/>
                <a:gd name="connsiteY19" fmla="*/ 53929 h 763523"/>
                <a:gd name="connsiteX20" fmla="*/ 286170 w 396111"/>
                <a:gd name="connsiteY20" fmla="*/ 53934 h 763523"/>
                <a:gd name="connsiteX21" fmla="*/ 285757 w 396111"/>
                <a:gd name="connsiteY21" fmla="*/ 53015 h 763523"/>
                <a:gd name="connsiteX22" fmla="*/ 285751 w 396111"/>
                <a:gd name="connsiteY22" fmla="*/ 53004 h 763523"/>
                <a:gd name="connsiteX23" fmla="*/ 273847 w 396111"/>
                <a:gd name="connsiteY23" fmla="*/ 58017 h 763523"/>
                <a:gd name="connsiteX24" fmla="*/ 273847 w 396111"/>
                <a:gd name="connsiteY24" fmla="*/ 58019 h 763523"/>
                <a:gd name="connsiteX25" fmla="*/ 273576 w 396111"/>
                <a:gd name="connsiteY25" fmla="*/ 57603 h 763523"/>
                <a:gd name="connsiteX26" fmla="*/ 273496 w 396111"/>
                <a:gd name="connsiteY26" fmla="*/ 57478 h 763523"/>
                <a:gd name="connsiteX27" fmla="*/ 267128 w 396111"/>
                <a:gd name="connsiteY27" fmla="*/ 56856 h 763523"/>
                <a:gd name="connsiteX28" fmla="*/ 241606 w 396111"/>
                <a:gd name="connsiteY28" fmla="*/ 48570 h 763523"/>
                <a:gd name="connsiteX29" fmla="*/ 225356 w 396111"/>
                <a:gd name="connsiteY29" fmla="*/ 47419 h 763523"/>
                <a:gd name="connsiteX30" fmla="*/ 219311 w 396111"/>
                <a:gd name="connsiteY30" fmla="*/ 48070 h 763523"/>
                <a:gd name="connsiteX31" fmla="*/ 178436 w 396111"/>
                <a:gd name="connsiteY31" fmla="*/ 72500 h 763523"/>
                <a:gd name="connsiteX32" fmla="*/ 119536 w 396111"/>
                <a:gd name="connsiteY32" fmla="*/ 157123 h 763523"/>
                <a:gd name="connsiteX33" fmla="*/ 75148 w 396111"/>
                <a:gd name="connsiteY33" fmla="*/ 238249 h 763523"/>
                <a:gd name="connsiteX34" fmla="*/ 53790 w 396111"/>
                <a:gd name="connsiteY34" fmla="*/ 285629 h 763523"/>
                <a:gd name="connsiteX35" fmla="*/ 54100 w 396111"/>
                <a:gd name="connsiteY35" fmla="*/ 285773 h 763523"/>
                <a:gd name="connsiteX36" fmla="*/ 54095 w 396111"/>
                <a:gd name="connsiteY36" fmla="*/ 285775 h 763523"/>
                <a:gd name="connsiteX37" fmla="*/ 48613 w 396111"/>
                <a:gd name="connsiteY37" fmla="*/ 349480 h 763523"/>
                <a:gd name="connsiteX38" fmla="*/ 56681 w 396111"/>
                <a:gd name="connsiteY38" fmla="*/ 371093 h 763523"/>
                <a:gd name="connsiteX39" fmla="*/ 89952 w 396111"/>
                <a:gd name="connsiteY39" fmla="*/ 440503 h 763523"/>
                <a:gd name="connsiteX40" fmla="*/ 118678 w 396111"/>
                <a:gd name="connsiteY40" fmla="*/ 514179 h 763523"/>
                <a:gd name="connsiteX41" fmla="*/ 29421 w 396111"/>
                <a:gd name="connsiteY41" fmla="*/ 637417 h 763523"/>
                <a:gd name="connsiteX42" fmla="*/ 29416 w 396111"/>
                <a:gd name="connsiteY42" fmla="*/ 637424 h 763523"/>
                <a:gd name="connsiteX43" fmla="*/ 28 w 396111"/>
                <a:gd name="connsiteY43" fmla="*/ 666188 h 763523"/>
                <a:gd name="connsiteX44" fmla="*/ 8022 w 396111"/>
                <a:gd name="connsiteY44" fmla="*/ 678990 h 763523"/>
                <a:gd name="connsiteX45" fmla="*/ 13098 w 396111"/>
                <a:gd name="connsiteY45" fmla="*/ 682952 h 763523"/>
                <a:gd name="connsiteX46" fmla="*/ 28870 w 396111"/>
                <a:gd name="connsiteY46" fmla="*/ 693857 h 763523"/>
                <a:gd name="connsiteX47" fmla="*/ 53653 w 396111"/>
                <a:gd name="connsiteY47" fmla="*/ 715717 h 763523"/>
                <a:gd name="connsiteX48" fmla="*/ 60304 w 396111"/>
                <a:gd name="connsiteY48" fmla="*/ 721293 h 763523"/>
                <a:gd name="connsiteX49" fmla="*/ 71825 w 396111"/>
                <a:gd name="connsiteY49" fmla="*/ 728602 h 763523"/>
                <a:gd name="connsiteX50" fmla="*/ 111066 w 396111"/>
                <a:gd name="connsiteY50" fmla="*/ 740952 h 763523"/>
                <a:gd name="connsiteX51" fmla="*/ 114855 w 396111"/>
                <a:gd name="connsiteY51" fmla="*/ 740929 h 763523"/>
                <a:gd name="connsiteX52" fmla="*/ 127741 w 396111"/>
                <a:gd name="connsiteY52" fmla="*/ 732004 h 763523"/>
                <a:gd name="connsiteX53" fmla="*/ 127746 w 396111"/>
                <a:gd name="connsiteY53" fmla="*/ 732004 h 763523"/>
                <a:gd name="connsiteX54" fmla="*/ 127863 w 396111"/>
                <a:gd name="connsiteY54" fmla="*/ 732241 h 763523"/>
                <a:gd name="connsiteX55" fmla="*/ 141211 w 396111"/>
                <a:gd name="connsiteY55" fmla="*/ 739111 h 763523"/>
                <a:gd name="connsiteX56" fmla="*/ 149578 w 396111"/>
                <a:gd name="connsiteY56" fmla="*/ 739149 h 763523"/>
                <a:gd name="connsiteX57" fmla="*/ 153293 w 396111"/>
                <a:gd name="connsiteY57" fmla="*/ 738895 h 763523"/>
                <a:gd name="connsiteX58" fmla="*/ 163383 w 396111"/>
                <a:gd name="connsiteY58" fmla="*/ 737844 h 763523"/>
                <a:gd name="connsiteX59" fmla="*/ 167370 w 396111"/>
                <a:gd name="connsiteY59" fmla="*/ 736742 h 763523"/>
                <a:gd name="connsiteX60" fmla="*/ 169111 w 396111"/>
                <a:gd name="connsiteY60" fmla="*/ 736596 h 763523"/>
                <a:gd name="connsiteX61" fmla="*/ 172184 w 396111"/>
                <a:gd name="connsiteY61" fmla="*/ 736563 h 763523"/>
                <a:gd name="connsiteX62" fmla="*/ 181435 w 396111"/>
                <a:gd name="connsiteY62" fmla="*/ 737209 h 763523"/>
                <a:gd name="connsiteX63" fmla="*/ 217186 w 396111"/>
                <a:gd name="connsiteY63" fmla="*/ 741100 h 763523"/>
                <a:gd name="connsiteX64" fmla="*/ 236943 w 396111"/>
                <a:gd name="connsiteY64" fmla="*/ 741499 h 763523"/>
                <a:gd name="connsiteX65" fmla="*/ 238973 w 396111"/>
                <a:gd name="connsiteY65" fmla="*/ 741371 h 763523"/>
                <a:gd name="connsiteX66" fmla="*/ 260311 w 396111"/>
                <a:gd name="connsiteY66" fmla="*/ 734892 h 763523"/>
                <a:gd name="connsiteX67" fmla="*/ 266894 w 396111"/>
                <a:gd name="connsiteY67" fmla="*/ 721849 h 763523"/>
                <a:gd name="connsiteX68" fmla="*/ 266869 w 396111"/>
                <a:gd name="connsiteY68" fmla="*/ 721800 h 763523"/>
                <a:gd name="connsiteX69" fmla="*/ 261293 w 396111"/>
                <a:gd name="connsiteY69" fmla="*/ 718482 h 763523"/>
                <a:gd name="connsiteX70" fmla="*/ 256957 w 396111"/>
                <a:gd name="connsiteY70" fmla="*/ 717891 h 763523"/>
                <a:gd name="connsiteX71" fmla="*/ 237782 w 396111"/>
                <a:gd name="connsiteY71" fmla="*/ 716454 h 763523"/>
                <a:gd name="connsiteX72" fmla="*/ 225897 w 396111"/>
                <a:gd name="connsiteY72" fmla="*/ 713105 h 763523"/>
                <a:gd name="connsiteX73" fmla="*/ 212728 w 396111"/>
                <a:gd name="connsiteY73" fmla="*/ 705533 h 763523"/>
                <a:gd name="connsiteX74" fmla="*/ 201870 w 396111"/>
                <a:gd name="connsiteY74" fmla="*/ 696992 h 763523"/>
                <a:gd name="connsiteX75" fmla="*/ 201864 w 396111"/>
                <a:gd name="connsiteY75" fmla="*/ 696997 h 763523"/>
                <a:gd name="connsiteX76" fmla="*/ 214748 w 396111"/>
                <a:gd name="connsiteY76" fmla="*/ 523969 h 763523"/>
                <a:gd name="connsiteX77" fmla="*/ 206278 w 396111"/>
                <a:gd name="connsiteY77" fmla="*/ 435779 h 763523"/>
                <a:gd name="connsiteX78" fmla="*/ 194335 w 396111"/>
                <a:gd name="connsiteY78" fmla="*/ 365944 h 763523"/>
                <a:gd name="connsiteX79" fmla="*/ 188125 w 396111"/>
                <a:gd name="connsiteY79" fmla="*/ 347413 h 763523"/>
                <a:gd name="connsiteX80" fmla="*/ 188118 w 396111"/>
                <a:gd name="connsiteY80" fmla="*/ 347416 h 763523"/>
                <a:gd name="connsiteX81" fmla="*/ 188899 w 396111"/>
                <a:gd name="connsiteY81" fmla="*/ 346681 h 763523"/>
                <a:gd name="connsiteX82" fmla="*/ 191244 w 396111"/>
                <a:gd name="connsiteY82" fmla="*/ 341481 h 763523"/>
                <a:gd name="connsiteX83" fmla="*/ 194057 w 396111"/>
                <a:gd name="connsiteY83" fmla="*/ 320999 h 763523"/>
                <a:gd name="connsiteX84" fmla="*/ 194193 w 396111"/>
                <a:gd name="connsiteY84" fmla="*/ 321080 h 763523"/>
                <a:gd name="connsiteX85" fmla="*/ 195627 w 396111"/>
                <a:gd name="connsiteY85" fmla="*/ 320659 h 763523"/>
                <a:gd name="connsiteX86" fmla="*/ 199536 w 396111"/>
                <a:gd name="connsiteY86" fmla="*/ 323227 h 763523"/>
                <a:gd name="connsiteX87" fmla="*/ 201877 w 396111"/>
                <a:gd name="connsiteY87" fmla="*/ 320917 h 763523"/>
                <a:gd name="connsiteX88" fmla="*/ 201886 w 396111"/>
                <a:gd name="connsiteY88" fmla="*/ 320920 h 763523"/>
                <a:gd name="connsiteX89" fmla="*/ 204548 w 396111"/>
                <a:gd name="connsiteY89" fmla="*/ 329002 h 763523"/>
                <a:gd name="connsiteX90" fmla="*/ 204541 w 396111"/>
                <a:gd name="connsiteY90" fmla="*/ 329004 h 763523"/>
                <a:gd name="connsiteX91" fmla="*/ 205536 w 396111"/>
                <a:gd name="connsiteY91" fmla="*/ 357429 h 763523"/>
                <a:gd name="connsiteX92" fmla="*/ 211594 w 396111"/>
                <a:gd name="connsiteY92" fmla="*/ 362571 h 763523"/>
                <a:gd name="connsiteX93" fmla="*/ 217356 w 396111"/>
                <a:gd name="connsiteY93" fmla="*/ 358996 h 763523"/>
                <a:gd name="connsiteX94" fmla="*/ 217940 w 396111"/>
                <a:gd name="connsiteY94" fmla="*/ 356087 h 763523"/>
                <a:gd name="connsiteX95" fmla="*/ 216526 w 396111"/>
                <a:gd name="connsiteY95" fmla="*/ 338259 h 763523"/>
                <a:gd name="connsiteX96" fmla="*/ 216532 w 396111"/>
                <a:gd name="connsiteY96" fmla="*/ 338262 h 763523"/>
                <a:gd name="connsiteX97" fmla="*/ 226936 w 396111"/>
                <a:gd name="connsiteY97" fmla="*/ 339094 h 763523"/>
                <a:gd name="connsiteX98" fmla="*/ 248367 w 396111"/>
                <a:gd name="connsiteY98" fmla="*/ 332050 h 763523"/>
                <a:gd name="connsiteX99" fmla="*/ 256412 w 396111"/>
                <a:gd name="connsiteY99" fmla="*/ 320456 h 763523"/>
                <a:gd name="connsiteX100" fmla="*/ 256420 w 396111"/>
                <a:gd name="connsiteY100" fmla="*/ 320456 h 763523"/>
                <a:gd name="connsiteX101" fmla="*/ 260911 w 396111"/>
                <a:gd name="connsiteY101" fmla="*/ 329597 h 763523"/>
                <a:gd name="connsiteX102" fmla="*/ 264501 w 396111"/>
                <a:gd name="connsiteY102" fmla="*/ 350827 h 763523"/>
                <a:gd name="connsiteX103" fmla="*/ 280776 w 396111"/>
                <a:gd name="connsiteY103" fmla="*/ 508836 h 763523"/>
                <a:gd name="connsiteX104" fmla="*/ 314059 w 396111"/>
                <a:gd name="connsiteY104" fmla="*/ 757977 h 763523"/>
                <a:gd name="connsiteX105" fmla="*/ 320966 w 396111"/>
                <a:gd name="connsiteY105" fmla="*/ 763516 h 763523"/>
                <a:gd name="connsiteX106" fmla="*/ 326494 w 396111"/>
                <a:gd name="connsiteY106" fmla="*/ 756640 h 763523"/>
                <a:gd name="connsiteX107" fmla="*/ 291944 w 396111"/>
                <a:gd name="connsiteY107" fmla="*/ 497249 h 763523"/>
                <a:gd name="connsiteX108" fmla="*/ 284904 w 396111"/>
                <a:gd name="connsiteY108" fmla="*/ 436103 h 763523"/>
                <a:gd name="connsiteX109" fmla="*/ 277479 w 396111"/>
                <a:gd name="connsiteY109" fmla="*/ 354729 h 763523"/>
                <a:gd name="connsiteX110" fmla="*/ 274840 w 396111"/>
                <a:gd name="connsiteY110" fmla="*/ 334427 h 763523"/>
                <a:gd name="connsiteX111" fmla="*/ 256564 w 396111"/>
                <a:gd name="connsiteY111" fmla="*/ 304654 h 763523"/>
                <a:gd name="connsiteX112" fmla="*/ 256557 w 396111"/>
                <a:gd name="connsiteY112" fmla="*/ 304657 h 763523"/>
                <a:gd name="connsiteX113" fmla="*/ 252014 w 396111"/>
                <a:gd name="connsiteY113" fmla="*/ 296018 h 763523"/>
                <a:gd name="connsiteX114" fmla="*/ 233495 w 396111"/>
                <a:gd name="connsiteY114" fmla="*/ 290304 h 763523"/>
                <a:gd name="connsiteX115" fmla="*/ 233460 w 396111"/>
                <a:gd name="connsiteY115" fmla="*/ 290306 h 763523"/>
                <a:gd name="connsiteX116" fmla="*/ 233438 w 396111"/>
                <a:gd name="connsiteY116" fmla="*/ 290309 h 763523"/>
                <a:gd name="connsiteX117" fmla="*/ 233366 w 396111"/>
                <a:gd name="connsiteY117" fmla="*/ 290311 h 763523"/>
                <a:gd name="connsiteX118" fmla="*/ 232751 w 396111"/>
                <a:gd name="connsiteY118" fmla="*/ 290348 h 763523"/>
                <a:gd name="connsiteX119" fmla="*/ 232751 w 396111"/>
                <a:gd name="connsiteY119" fmla="*/ 290348 h 763523"/>
                <a:gd name="connsiteX120" fmla="*/ 228358 w 396111"/>
                <a:gd name="connsiteY120" fmla="*/ 287107 h 763523"/>
                <a:gd name="connsiteX121" fmla="*/ 228358 w 396111"/>
                <a:gd name="connsiteY121" fmla="*/ 287109 h 763523"/>
                <a:gd name="connsiteX122" fmla="*/ 225265 w 396111"/>
                <a:gd name="connsiteY122" fmla="*/ 284821 h 763523"/>
                <a:gd name="connsiteX123" fmla="*/ 225265 w 396111"/>
                <a:gd name="connsiteY123" fmla="*/ 284825 h 763523"/>
                <a:gd name="connsiteX124" fmla="*/ 222003 w 396111"/>
                <a:gd name="connsiteY124" fmla="*/ 282414 h 763523"/>
                <a:gd name="connsiteX125" fmla="*/ 222817 w 396111"/>
                <a:gd name="connsiteY125" fmla="*/ 281079 h 763523"/>
                <a:gd name="connsiteX126" fmla="*/ 222817 w 396111"/>
                <a:gd name="connsiteY126" fmla="*/ 281081 h 763523"/>
                <a:gd name="connsiteX127" fmla="*/ 224397 w 396111"/>
                <a:gd name="connsiteY127" fmla="*/ 278492 h 763523"/>
                <a:gd name="connsiteX128" fmla="*/ 224397 w 396111"/>
                <a:gd name="connsiteY128" fmla="*/ 278494 h 763523"/>
                <a:gd name="connsiteX129" fmla="*/ 264290 w 396111"/>
                <a:gd name="connsiteY129" fmla="*/ 213139 h 763523"/>
                <a:gd name="connsiteX130" fmla="*/ 270333 w 396111"/>
                <a:gd name="connsiteY130" fmla="*/ 201320 h 763523"/>
                <a:gd name="connsiteX131" fmla="*/ 279081 w 396111"/>
                <a:gd name="connsiteY131" fmla="*/ 179881 h 763523"/>
                <a:gd name="connsiteX132" fmla="*/ 279140 w 396111"/>
                <a:gd name="connsiteY132" fmla="*/ 179983 h 763523"/>
                <a:gd name="connsiteX133" fmla="*/ 285150 w 396111"/>
                <a:gd name="connsiteY133" fmla="*/ 173355 h 763523"/>
                <a:gd name="connsiteX134" fmla="*/ 303371 w 396111"/>
                <a:gd name="connsiteY134" fmla="*/ 160123 h 763523"/>
                <a:gd name="connsiteX135" fmla="*/ 313380 w 396111"/>
                <a:gd name="connsiteY135" fmla="*/ 147275 h 763523"/>
                <a:gd name="connsiteX136" fmla="*/ 315572 w 396111"/>
                <a:gd name="connsiteY136" fmla="*/ 142598 h 763523"/>
                <a:gd name="connsiteX137" fmla="*/ 313978 w 396111"/>
                <a:gd name="connsiteY137" fmla="*/ 127162 h 763523"/>
                <a:gd name="connsiteX138" fmla="*/ 313969 w 396111"/>
                <a:gd name="connsiteY138" fmla="*/ 127162 h 763523"/>
                <a:gd name="connsiteX139" fmla="*/ 314641 w 396111"/>
                <a:gd name="connsiteY139" fmla="*/ 124132 h 763523"/>
                <a:gd name="connsiteX140" fmla="*/ 314650 w 396111"/>
                <a:gd name="connsiteY140" fmla="*/ 124134 h 763523"/>
                <a:gd name="connsiteX141" fmla="*/ 328301 w 396111"/>
                <a:gd name="connsiteY141" fmla="*/ 131050 h 763523"/>
                <a:gd name="connsiteX142" fmla="*/ 328579 w 396111"/>
                <a:gd name="connsiteY142" fmla="*/ 131027 h 763523"/>
                <a:gd name="connsiteX143" fmla="*/ 328805 w 396111"/>
                <a:gd name="connsiteY143" fmla="*/ 131017 h 763523"/>
                <a:gd name="connsiteX144" fmla="*/ 335177 w 396111"/>
                <a:gd name="connsiteY144" fmla="*/ 128187 h 763523"/>
                <a:gd name="connsiteX145" fmla="*/ 346305 w 396111"/>
                <a:gd name="connsiteY145" fmla="*/ 116946 h 763523"/>
                <a:gd name="connsiteX146" fmla="*/ 350039 w 396111"/>
                <a:gd name="connsiteY146" fmla="*/ 114290 h 763523"/>
                <a:gd name="connsiteX147" fmla="*/ 350759 w 396111"/>
                <a:gd name="connsiteY147" fmla="*/ 114111 h 763523"/>
                <a:gd name="connsiteX148" fmla="*/ 352300 w 396111"/>
                <a:gd name="connsiteY148" fmla="*/ 114570 h 763523"/>
                <a:gd name="connsiteX149" fmla="*/ 355560 w 396111"/>
                <a:gd name="connsiteY149" fmla="*/ 117902 h 763523"/>
                <a:gd name="connsiteX150" fmla="*/ 357348 w 396111"/>
                <a:gd name="connsiteY150" fmla="*/ 118974 h 763523"/>
                <a:gd name="connsiteX151" fmla="*/ 359906 w 396111"/>
                <a:gd name="connsiteY151" fmla="*/ 119401 h 763523"/>
                <a:gd name="connsiteX152" fmla="*/ 361724 w 396111"/>
                <a:gd name="connsiteY152" fmla="*/ 118733 h 763523"/>
                <a:gd name="connsiteX153" fmla="*/ 366730 w 396111"/>
                <a:gd name="connsiteY153" fmla="*/ 107434 h 763523"/>
                <a:gd name="connsiteX154" fmla="*/ 370809 w 396111"/>
                <a:gd name="connsiteY154" fmla="*/ 102399 h 763523"/>
                <a:gd name="connsiteX155" fmla="*/ 385188 w 396111"/>
                <a:gd name="connsiteY155" fmla="*/ 86285 h 763523"/>
                <a:gd name="connsiteX156" fmla="*/ 391859 w 396111"/>
                <a:gd name="connsiteY156" fmla="*/ 77444 h 763523"/>
                <a:gd name="connsiteX157" fmla="*/ 396023 w 396111"/>
                <a:gd name="connsiteY157" fmla="*/ 67358 h 763523"/>
                <a:gd name="connsiteX158" fmla="*/ 396034 w 396111"/>
                <a:gd name="connsiteY158" fmla="*/ 67363 h 763523"/>
                <a:gd name="connsiteX159" fmla="*/ 396111 w 396111"/>
                <a:gd name="connsiteY159" fmla="*/ 67368 h 763523"/>
                <a:gd name="connsiteX160" fmla="*/ 393585 w 396111"/>
                <a:gd name="connsiteY160" fmla="*/ 35706 h 763523"/>
                <a:gd name="connsiteX161" fmla="*/ 384712 w 396111"/>
                <a:gd name="connsiteY161" fmla="*/ 16924 h 763523"/>
                <a:gd name="connsiteX162" fmla="*/ 364858 w 396111"/>
                <a:gd name="connsiteY162" fmla="*/ 4281 h 763523"/>
                <a:gd name="connsiteX163" fmla="*/ 337660 w 396111"/>
                <a:gd name="connsiteY163" fmla="*/ 54 h 763523"/>
                <a:gd name="connsiteX164" fmla="*/ 337535 w 396111"/>
                <a:gd name="connsiteY164" fmla="*/ 61 h 763523"/>
                <a:gd name="connsiteX165" fmla="*/ 336813 w 396111"/>
                <a:gd name="connsiteY165" fmla="*/ 92 h 76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396111" h="763523">
                  <a:moveTo>
                    <a:pt x="125137" y="628993"/>
                  </a:moveTo>
                  <a:lnTo>
                    <a:pt x="124309" y="706330"/>
                  </a:lnTo>
                  <a:lnTo>
                    <a:pt x="124630" y="706495"/>
                  </a:lnTo>
                  <a:cubicBezTo>
                    <a:pt x="125683" y="706702"/>
                    <a:pt x="126735" y="706897"/>
                    <a:pt x="127788" y="707081"/>
                  </a:cubicBezTo>
                  <a:lnTo>
                    <a:pt x="127782" y="707083"/>
                  </a:lnTo>
                  <a:cubicBezTo>
                    <a:pt x="126119" y="714931"/>
                    <a:pt x="125584" y="721285"/>
                    <a:pt x="126176" y="726146"/>
                  </a:cubicBezTo>
                  <a:lnTo>
                    <a:pt x="126176" y="726149"/>
                  </a:lnTo>
                  <a:cubicBezTo>
                    <a:pt x="125273" y="724260"/>
                    <a:pt x="123988" y="722250"/>
                    <a:pt x="122322" y="720116"/>
                  </a:cubicBezTo>
                  <a:cubicBezTo>
                    <a:pt x="120538" y="717832"/>
                    <a:pt x="118483" y="715553"/>
                    <a:pt x="116156" y="713278"/>
                  </a:cubicBezTo>
                  <a:lnTo>
                    <a:pt x="100364" y="698835"/>
                  </a:lnTo>
                  <a:cubicBezTo>
                    <a:pt x="97991" y="696591"/>
                    <a:pt x="96061" y="694584"/>
                    <a:pt x="94573" y="692814"/>
                  </a:cubicBezTo>
                  <a:cubicBezTo>
                    <a:pt x="91688" y="689489"/>
                    <a:pt x="89013" y="685298"/>
                    <a:pt x="86550" y="680237"/>
                  </a:cubicBezTo>
                  <a:lnTo>
                    <a:pt x="86556" y="680240"/>
                  </a:lnTo>
                  <a:cubicBezTo>
                    <a:pt x="87123" y="680400"/>
                    <a:pt x="87696" y="680563"/>
                    <a:pt x="88277" y="680726"/>
                  </a:cubicBezTo>
                  <a:lnTo>
                    <a:pt x="125137" y="628993"/>
                  </a:lnTo>
                  <a:close/>
                  <a:moveTo>
                    <a:pt x="336813" y="92"/>
                  </a:moveTo>
                  <a:cubicBezTo>
                    <a:pt x="326149" y="650"/>
                    <a:pt x="317641" y="4649"/>
                    <a:pt x="311289" y="12093"/>
                  </a:cubicBezTo>
                  <a:cubicBezTo>
                    <a:pt x="306434" y="17214"/>
                    <a:pt x="299897" y="30127"/>
                    <a:pt x="291679" y="50832"/>
                  </a:cubicBezTo>
                  <a:lnTo>
                    <a:pt x="291671" y="50832"/>
                  </a:lnTo>
                  <a:cubicBezTo>
                    <a:pt x="290187" y="51872"/>
                    <a:pt x="288353" y="52905"/>
                    <a:pt x="286170" y="53929"/>
                  </a:cubicBezTo>
                  <a:lnTo>
                    <a:pt x="286170" y="53934"/>
                  </a:lnTo>
                  <a:lnTo>
                    <a:pt x="285757" y="53015"/>
                  </a:lnTo>
                  <a:lnTo>
                    <a:pt x="285751" y="53004"/>
                  </a:lnTo>
                  <a:lnTo>
                    <a:pt x="273847" y="58017"/>
                  </a:lnTo>
                  <a:lnTo>
                    <a:pt x="273847" y="58019"/>
                  </a:lnTo>
                  <a:cubicBezTo>
                    <a:pt x="273757" y="57880"/>
                    <a:pt x="273667" y="57742"/>
                    <a:pt x="273576" y="57603"/>
                  </a:cubicBezTo>
                  <a:lnTo>
                    <a:pt x="273496" y="57478"/>
                  </a:lnTo>
                  <a:lnTo>
                    <a:pt x="267128" y="56856"/>
                  </a:lnTo>
                  <a:cubicBezTo>
                    <a:pt x="258333" y="52678"/>
                    <a:pt x="249826" y="49917"/>
                    <a:pt x="241606" y="48570"/>
                  </a:cubicBezTo>
                  <a:cubicBezTo>
                    <a:pt x="235840" y="47536"/>
                    <a:pt x="230424" y="47153"/>
                    <a:pt x="225356" y="47419"/>
                  </a:cubicBezTo>
                  <a:cubicBezTo>
                    <a:pt x="223282" y="47527"/>
                    <a:pt x="221267" y="47745"/>
                    <a:pt x="219311" y="48070"/>
                  </a:cubicBezTo>
                  <a:cubicBezTo>
                    <a:pt x="205605" y="50046"/>
                    <a:pt x="191980" y="58189"/>
                    <a:pt x="178436" y="72500"/>
                  </a:cubicBezTo>
                  <a:cubicBezTo>
                    <a:pt x="162552" y="88836"/>
                    <a:pt x="142919" y="117043"/>
                    <a:pt x="119536" y="157123"/>
                  </a:cubicBezTo>
                  <a:cubicBezTo>
                    <a:pt x="104962" y="182065"/>
                    <a:pt x="90166" y="209107"/>
                    <a:pt x="75148" y="238249"/>
                  </a:cubicBezTo>
                  <a:cubicBezTo>
                    <a:pt x="62599" y="262743"/>
                    <a:pt x="55479" y="278536"/>
                    <a:pt x="53790" y="285629"/>
                  </a:cubicBezTo>
                  <a:lnTo>
                    <a:pt x="54100" y="285773"/>
                  </a:lnTo>
                  <a:lnTo>
                    <a:pt x="54095" y="285775"/>
                  </a:lnTo>
                  <a:cubicBezTo>
                    <a:pt x="45490" y="313176"/>
                    <a:pt x="43663" y="334411"/>
                    <a:pt x="48613" y="349480"/>
                  </a:cubicBezTo>
                  <a:cubicBezTo>
                    <a:pt x="50251" y="355705"/>
                    <a:pt x="52940" y="362910"/>
                    <a:pt x="56681" y="371093"/>
                  </a:cubicBezTo>
                  <a:cubicBezTo>
                    <a:pt x="74628" y="406406"/>
                    <a:pt x="85718" y="429543"/>
                    <a:pt x="89952" y="440503"/>
                  </a:cubicBezTo>
                  <a:cubicBezTo>
                    <a:pt x="98409" y="460458"/>
                    <a:pt x="107985" y="485017"/>
                    <a:pt x="118678" y="514179"/>
                  </a:cubicBezTo>
                  <a:cubicBezTo>
                    <a:pt x="88602" y="550406"/>
                    <a:pt x="58849" y="591485"/>
                    <a:pt x="29421" y="637417"/>
                  </a:cubicBezTo>
                  <a:lnTo>
                    <a:pt x="29416" y="637424"/>
                  </a:lnTo>
                  <a:cubicBezTo>
                    <a:pt x="9200" y="649245"/>
                    <a:pt x="-596" y="658833"/>
                    <a:pt x="28" y="666188"/>
                  </a:cubicBezTo>
                  <a:cubicBezTo>
                    <a:pt x="242" y="670311"/>
                    <a:pt x="2906" y="674578"/>
                    <a:pt x="8022" y="678990"/>
                  </a:cubicBezTo>
                  <a:cubicBezTo>
                    <a:pt x="9393" y="680193"/>
                    <a:pt x="11085" y="681514"/>
                    <a:pt x="13098" y="682952"/>
                  </a:cubicBezTo>
                  <a:cubicBezTo>
                    <a:pt x="22496" y="689132"/>
                    <a:pt x="27753" y="692768"/>
                    <a:pt x="28870" y="693857"/>
                  </a:cubicBezTo>
                  <a:lnTo>
                    <a:pt x="53653" y="715717"/>
                  </a:lnTo>
                  <a:cubicBezTo>
                    <a:pt x="56538" y="718244"/>
                    <a:pt x="58755" y="720104"/>
                    <a:pt x="60304" y="721293"/>
                  </a:cubicBezTo>
                  <a:cubicBezTo>
                    <a:pt x="63733" y="723993"/>
                    <a:pt x="67574" y="726429"/>
                    <a:pt x="71825" y="728602"/>
                  </a:cubicBezTo>
                  <a:cubicBezTo>
                    <a:pt x="86892" y="735901"/>
                    <a:pt x="99973" y="740017"/>
                    <a:pt x="111066" y="740952"/>
                  </a:cubicBezTo>
                  <a:cubicBezTo>
                    <a:pt x="112410" y="740999"/>
                    <a:pt x="113673" y="740991"/>
                    <a:pt x="114855" y="740929"/>
                  </a:cubicBezTo>
                  <a:cubicBezTo>
                    <a:pt x="122998" y="740502"/>
                    <a:pt x="127294" y="737528"/>
                    <a:pt x="127741" y="732004"/>
                  </a:cubicBezTo>
                  <a:lnTo>
                    <a:pt x="127746" y="732004"/>
                  </a:lnTo>
                  <a:cubicBezTo>
                    <a:pt x="127785" y="732084"/>
                    <a:pt x="127824" y="732163"/>
                    <a:pt x="127863" y="732241"/>
                  </a:cubicBezTo>
                  <a:cubicBezTo>
                    <a:pt x="129808" y="736263"/>
                    <a:pt x="134257" y="738552"/>
                    <a:pt x="141211" y="739111"/>
                  </a:cubicBezTo>
                  <a:cubicBezTo>
                    <a:pt x="143444" y="739312"/>
                    <a:pt x="146233" y="739323"/>
                    <a:pt x="149578" y="739149"/>
                  </a:cubicBezTo>
                  <a:cubicBezTo>
                    <a:pt x="150748" y="739087"/>
                    <a:pt x="151986" y="739002"/>
                    <a:pt x="153293" y="738895"/>
                  </a:cubicBezTo>
                  <a:cubicBezTo>
                    <a:pt x="155556" y="738715"/>
                    <a:pt x="158920" y="738365"/>
                    <a:pt x="163383" y="737844"/>
                  </a:cubicBezTo>
                  <a:cubicBezTo>
                    <a:pt x="164962" y="737201"/>
                    <a:pt x="166291" y="736834"/>
                    <a:pt x="167370" y="736742"/>
                  </a:cubicBezTo>
                  <a:cubicBezTo>
                    <a:pt x="167911" y="736677"/>
                    <a:pt x="168492" y="736628"/>
                    <a:pt x="169111" y="736596"/>
                  </a:cubicBezTo>
                  <a:cubicBezTo>
                    <a:pt x="170046" y="736548"/>
                    <a:pt x="171071" y="736536"/>
                    <a:pt x="172184" y="736563"/>
                  </a:cubicBezTo>
                  <a:cubicBezTo>
                    <a:pt x="174623" y="736616"/>
                    <a:pt x="177707" y="736832"/>
                    <a:pt x="181435" y="737209"/>
                  </a:cubicBezTo>
                  <a:cubicBezTo>
                    <a:pt x="200417" y="739548"/>
                    <a:pt x="212334" y="740844"/>
                    <a:pt x="217186" y="741100"/>
                  </a:cubicBezTo>
                  <a:cubicBezTo>
                    <a:pt x="224813" y="741657"/>
                    <a:pt x="231399" y="741789"/>
                    <a:pt x="236943" y="741499"/>
                  </a:cubicBezTo>
                  <a:cubicBezTo>
                    <a:pt x="237636" y="741463"/>
                    <a:pt x="238313" y="741420"/>
                    <a:pt x="238973" y="741371"/>
                  </a:cubicBezTo>
                  <a:cubicBezTo>
                    <a:pt x="247752" y="740809"/>
                    <a:pt x="254865" y="738650"/>
                    <a:pt x="260311" y="734892"/>
                  </a:cubicBezTo>
                  <a:cubicBezTo>
                    <a:pt x="266227" y="730426"/>
                    <a:pt x="268422" y="726079"/>
                    <a:pt x="266894" y="721849"/>
                  </a:cubicBezTo>
                  <a:lnTo>
                    <a:pt x="266869" y="721800"/>
                  </a:lnTo>
                  <a:cubicBezTo>
                    <a:pt x="266143" y="720224"/>
                    <a:pt x="264284" y="719119"/>
                    <a:pt x="261293" y="718482"/>
                  </a:cubicBezTo>
                  <a:cubicBezTo>
                    <a:pt x="260146" y="718239"/>
                    <a:pt x="258701" y="718041"/>
                    <a:pt x="256957" y="717891"/>
                  </a:cubicBezTo>
                  <a:cubicBezTo>
                    <a:pt x="246571" y="717416"/>
                    <a:pt x="240180" y="716937"/>
                    <a:pt x="237782" y="716454"/>
                  </a:cubicBezTo>
                  <a:cubicBezTo>
                    <a:pt x="233649" y="715853"/>
                    <a:pt x="229687" y="714736"/>
                    <a:pt x="225897" y="713105"/>
                  </a:cubicBezTo>
                  <a:cubicBezTo>
                    <a:pt x="221738" y="711339"/>
                    <a:pt x="217349" y="708816"/>
                    <a:pt x="212728" y="705533"/>
                  </a:cubicBezTo>
                  <a:cubicBezTo>
                    <a:pt x="210116" y="703729"/>
                    <a:pt x="206497" y="700881"/>
                    <a:pt x="201870" y="696992"/>
                  </a:cubicBezTo>
                  <a:lnTo>
                    <a:pt x="201864" y="696997"/>
                  </a:lnTo>
                  <a:cubicBezTo>
                    <a:pt x="210584" y="597884"/>
                    <a:pt x="214879" y="540208"/>
                    <a:pt x="214748" y="523969"/>
                  </a:cubicBezTo>
                  <a:cubicBezTo>
                    <a:pt x="215669" y="504063"/>
                    <a:pt x="212845" y="474666"/>
                    <a:pt x="206278" y="435779"/>
                  </a:cubicBezTo>
                  <a:lnTo>
                    <a:pt x="194335" y="365944"/>
                  </a:lnTo>
                  <a:lnTo>
                    <a:pt x="188125" y="347413"/>
                  </a:lnTo>
                  <a:lnTo>
                    <a:pt x="188118" y="347416"/>
                  </a:lnTo>
                  <a:cubicBezTo>
                    <a:pt x="188396" y="347193"/>
                    <a:pt x="188656" y="346948"/>
                    <a:pt x="188899" y="346681"/>
                  </a:cubicBezTo>
                  <a:cubicBezTo>
                    <a:pt x="190089" y="345222"/>
                    <a:pt x="190871" y="343489"/>
                    <a:pt x="191244" y="341481"/>
                  </a:cubicBezTo>
                  <a:cubicBezTo>
                    <a:pt x="192417" y="327864"/>
                    <a:pt x="193355" y="321036"/>
                    <a:pt x="194057" y="320999"/>
                  </a:cubicBezTo>
                  <a:cubicBezTo>
                    <a:pt x="194103" y="320998"/>
                    <a:pt x="194148" y="321024"/>
                    <a:pt x="194193" y="321080"/>
                  </a:cubicBezTo>
                  <a:lnTo>
                    <a:pt x="195627" y="320659"/>
                  </a:lnTo>
                  <a:lnTo>
                    <a:pt x="199536" y="323227"/>
                  </a:lnTo>
                  <a:lnTo>
                    <a:pt x="201877" y="320917"/>
                  </a:lnTo>
                  <a:lnTo>
                    <a:pt x="201886" y="320920"/>
                  </a:lnTo>
                  <a:cubicBezTo>
                    <a:pt x="202601" y="324135"/>
                    <a:pt x="203488" y="326829"/>
                    <a:pt x="204548" y="329002"/>
                  </a:cubicBezTo>
                  <a:lnTo>
                    <a:pt x="204541" y="329004"/>
                  </a:lnTo>
                  <a:cubicBezTo>
                    <a:pt x="203499" y="336550"/>
                    <a:pt x="203831" y="346025"/>
                    <a:pt x="205536" y="357429"/>
                  </a:cubicBezTo>
                  <a:cubicBezTo>
                    <a:pt x="207295" y="360977"/>
                    <a:pt x="209315" y="362690"/>
                    <a:pt x="211594" y="362571"/>
                  </a:cubicBezTo>
                  <a:cubicBezTo>
                    <a:pt x="213359" y="362478"/>
                    <a:pt x="215279" y="361286"/>
                    <a:pt x="217356" y="358996"/>
                  </a:cubicBezTo>
                  <a:cubicBezTo>
                    <a:pt x="217782" y="358099"/>
                    <a:pt x="217976" y="357129"/>
                    <a:pt x="217940" y="356087"/>
                  </a:cubicBezTo>
                  <a:cubicBezTo>
                    <a:pt x="217025" y="347738"/>
                    <a:pt x="216553" y="341795"/>
                    <a:pt x="216526" y="338259"/>
                  </a:cubicBezTo>
                  <a:lnTo>
                    <a:pt x="216532" y="338262"/>
                  </a:lnTo>
                  <a:cubicBezTo>
                    <a:pt x="219497" y="338973"/>
                    <a:pt x="222964" y="339251"/>
                    <a:pt x="226936" y="339094"/>
                  </a:cubicBezTo>
                  <a:cubicBezTo>
                    <a:pt x="235588" y="338509"/>
                    <a:pt x="242731" y="336162"/>
                    <a:pt x="248367" y="332050"/>
                  </a:cubicBezTo>
                  <a:cubicBezTo>
                    <a:pt x="252285" y="329126"/>
                    <a:pt x="254966" y="325261"/>
                    <a:pt x="256412" y="320456"/>
                  </a:cubicBezTo>
                  <a:lnTo>
                    <a:pt x="256420" y="320456"/>
                  </a:lnTo>
                  <a:cubicBezTo>
                    <a:pt x="258352" y="322871"/>
                    <a:pt x="259849" y="325918"/>
                    <a:pt x="260911" y="329597"/>
                  </a:cubicBezTo>
                  <a:cubicBezTo>
                    <a:pt x="262221" y="333946"/>
                    <a:pt x="263418" y="341022"/>
                    <a:pt x="264501" y="350827"/>
                  </a:cubicBezTo>
                  <a:cubicBezTo>
                    <a:pt x="269110" y="407923"/>
                    <a:pt x="274535" y="460593"/>
                    <a:pt x="280776" y="508836"/>
                  </a:cubicBezTo>
                  <a:cubicBezTo>
                    <a:pt x="286805" y="557876"/>
                    <a:pt x="297899" y="640922"/>
                    <a:pt x="314059" y="757977"/>
                  </a:cubicBezTo>
                  <a:cubicBezTo>
                    <a:pt x="314925" y="761808"/>
                    <a:pt x="317227" y="763654"/>
                    <a:pt x="320966" y="763516"/>
                  </a:cubicBezTo>
                  <a:cubicBezTo>
                    <a:pt x="324660" y="762799"/>
                    <a:pt x="326503" y="760506"/>
                    <a:pt x="326494" y="756640"/>
                  </a:cubicBezTo>
                  <a:cubicBezTo>
                    <a:pt x="309235" y="631588"/>
                    <a:pt x="297718" y="545125"/>
                    <a:pt x="291944" y="497249"/>
                  </a:cubicBezTo>
                  <a:cubicBezTo>
                    <a:pt x="289052" y="473612"/>
                    <a:pt x="286705" y="453230"/>
                    <a:pt x="284904" y="436103"/>
                  </a:cubicBezTo>
                  <a:cubicBezTo>
                    <a:pt x="283538" y="424101"/>
                    <a:pt x="281063" y="396976"/>
                    <a:pt x="277479" y="354729"/>
                  </a:cubicBezTo>
                  <a:cubicBezTo>
                    <a:pt x="276662" y="346296"/>
                    <a:pt x="275783" y="339529"/>
                    <a:pt x="274840" y="334427"/>
                  </a:cubicBezTo>
                  <a:cubicBezTo>
                    <a:pt x="272597" y="319571"/>
                    <a:pt x="266505" y="309646"/>
                    <a:pt x="256564" y="304654"/>
                  </a:cubicBezTo>
                  <a:lnTo>
                    <a:pt x="256557" y="304657"/>
                  </a:lnTo>
                  <a:cubicBezTo>
                    <a:pt x="255658" y="301406"/>
                    <a:pt x="254145" y="298526"/>
                    <a:pt x="252014" y="296018"/>
                  </a:cubicBezTo>
                  <a:cubicBezTo>
                    <a:pt x="248022" y="291772"/>
                    <a:pt x="241849" y="289867"/>
                    <a:pt x="233495" y="290304"/>
                  </a:cubicBezTo>
                  <a:cubicBezTo>
                    <a:pt x="233483" y="290305"/>
                    <a:pt x="233471" y="290306"/>
                    <a:pt x="233460" y="290306"/>
                  </a:cubicBezTo>
                  <a:lnTo>
                    <a:pt x="233438" y="290309"/>
                  </a:lnTo>
                  <a:cubicBezTo>
                    <a:pt x="233414" y="290309"/>
                    <a:pt x="233390" y="290310"/>
                    <a:pt x="233366" y="290311"/>
                  </a:cubicBezTo>
                  <a:cubicBezTo>
                    <a:pt x="233166" y="290322"/>
                    <a:pt x="232960" y="290334"/>
                    <a:pt x="232751" y="290348"/>
                  </a:cubicBezTo>
                  <a:lnTo>
                    <a:pt x="232751" y="290348"/>
                  </a:lnTo>
                  <a:lnTo>
                    <a:pt x="228358" y="287107"/>
                  </a:lnTo>
                  <a:lnTo>
                    <a:pt x="228358" y="287109"/>
                  </a:lnTo>
                  <a:lnTo>
                    <a:pt x="225265" y="284821"/>
                  </a:lnTo>
                  <a:lnTo>
                    <a:pt x="225265" y="284825"/>
                  </a:lnTo>
                  <a:lnTo>
                    <a:pt x="222003" y="282414"/>
                  </a:lnTo>
                  <a:lnTo>
                    <a:pt x="222817" y="281079"/>
                  </a:lnTo>
                  <a:lnTo>
                    <a:pt x="222817" y="281081"/>
                  </a:lnTo>
                  <a:lnTo>
                    <a:pt x="224397" y="278492"/>
                  </a:lnTo>
                  <a:lnTo>
                    <a:pt x="224397" y="278494"/>
                  </a:lnTo>
                  <a:lnTo>
                    <a:pt x="264290" y="213139"/>
                  </a:lnTo>
                  <a:lnTo>
                    <a:pt x="270333" y="201320"/>
                  </a:lnTo>
                  <a:cubicBezTo>
                    <a:pt x="275716" y="187050"/>
                    <a:pt x="278633" y="179904"/>
                    <a:pt x="279081" y="179881"/>
                  </a:cubicBezTo>
                  <a:cubicBezTo>
                    <a:pt x="279114" y="179880"/>
                    <a:pt x="279134" y="179913"/>
                    <a:pt x="279140" y="179983"/>
                  </a:cubicBezTo>
                  <a:cubicBezTo>
                    <a:pt x="280272" y="177987"/>
                    <a:pt x="282275" y="175777"/>
                    <a:pt x="285150" y="173355"/>
                  </a:cubicBezTo>
                  <a:lnTo>
                    <a:pt x="303371" y="160123"/>
                  </a:lnTo>
                  <a:lnTo>
                    <a:pt x="313380" y="147275"/>
                  </a:lnTo>
                  <a:cubicBezTo>
                    <a:pt x="314520" y="145525"/>
                    <a:pt x="315251" y="143965"/>
                    <a:pt x="315572" y="142598"/>
                  </a:cubicBezTo>
                  <a:cubicBezTo>
                    <a:pt x="316791" y="138876"/>
                    <a:pt x="316260" y="133731"/>
                    <a:pt x="313978" y="127162"/>
                  </a:cubicBezTo>
                  <a:lnTo>
                    <a:pt x="313969" y="127162"/>
                  </a:lnTo>
                  <a:cubicBezTo>
                    <a:pt x="314238" y="126232"/>
                    <a:pt x="314462" y="125221"/>
                    <a:pt x="314641" y="124132"/>
                  </a:cubicBezTo>
                  <a:lnTo>
                    <a:pt x="314650" y="124134"/>
                  </a:lnTo>
                  <a:cubicBezTo>
                    <a:pt x="320804" y="128898"/>
                    <a:pt x="325354" y="131203"/>
                    <a:pt x="328301" y="131050"/>
                  </a:cubicBezTo>
                  <a:cubicBezTo>
                    <a:pt x="328396" y="131045"/>
                    <a:pt x="328489" y="131037"/>
                    <a:pt x="328579" y="131027"/>
                  </a:cubicBezTo>
                  <a:cubicBezTo>
                    <a:pt x="328654" y="131024"/>
                    <a:pt x="328729" y="131022"/>
                    <a:pt x="328805" y="131017"/>
                  </a:cubicBezTo>
                  <a:cubicBezTo>
                    <a:pt x="330763" y="130915"/>
                    <a:pt x="332887" y="129972"/>
                    <a:pt x="335177" y="128187"/>
                  </a:cubicBezTo>
                  <a:cubicBezTo>
                    <a:pt x="335758" y="128052"/>
                    <a:pt x="339467" y="124306"/>
                    <a:pt x="346305" y="116946"/>
                  </a:cubicBezTo>
                  <a:cubicBezTo>
                    <a:pt x="347823" y="115517"/>
                    <a:pt x="349067" y="114631"/>
                    <a:pt x="350039" y="114290"/>
                  </a:cubicBezTo>
                  <a:cubicBezTo>
                    <a:pt x="350271" y="114185"/>
                    <a:pt x="350511" y="114125"/>
                    <a:pt x="350759" y="114111"/>
                  </a:cubicBezTo>
                  <a:cubicBezTo>
                    <a:pt x="351243" y="114087"/>
                    <a:pt x="351757" y="114239"/>
                    <a:pt x="352300" y="114570"/>
                  </a:cubicBezTo>
                  <a:lnTo>
                    <a:pt x="355560" y="117902"/>
                  </a:lnTo>
                  <a:cubicBezTo>
                    <a:pt x="356076" y="118352"/>
                    <a:pt x="356671" y="118709"/>
                    <a:pt x="357348" y="118974"/>
                  </a:cubicBezTo>
                  <a:cubicBezTo>
                    <a:pt x="358327" y="119296"/>
                    <a:pt x="359179" y="119438"/>
                    <a:pt x="359906" y="119401"/>
                  </a:cubicBezTo>
                  <a:cubicBezTo>
                    <a:pt x="360640" y="119362"/>
                    <a:pt x="361246" y="119139"/>
                    <a:pt x="361724" y="118733"/>
                  </a:cubicBezTo>
                  <a:cubicBezTo>
                    <a:pt x="362226" y="114924"/>
                    <a:pt x="363894" y="111158"/>
                    <a:pt x="366730" y="107434"/>
                  </a:cubicBezTo>
                  <a:cubicBezTo>
                    <a:pt x="367828" y="105928"/>
                    <a:pt x="369188" y="104250"/>
                    <a:pt x="370809" y="102399"/>
                  </a:cubicBezTo>
                  <a:cubicBezTo>
                    <a:pt x="379319" y="93044"/>
                    <a:pt x="384113" y="87672"/>
                    <a:pt x="385188" y="86285"/>
                  </a:cubicBezTo>
                  <a:cubicBezTo>
                    <a:pt x="388006" y="82924"/>
                    <a:pt x="390230" y="79977"/>
                    <a:pt x="391859" y="77444"/>
                  </a:cubicBezTo>
                  <a:cubicBezTo>
                    <a:pt x="394471" y="73379"/>
                    <a:pt x="395859" y="70018"/>
                    <a:pt x="396023" y="67358"/>
                  </a:cubicBezTo>
                  <a:lnTo>
                    <a:pt x="396034" y="67363"/>
                  </a:lnTo>
                  <a:lnTo>
                    <a:pt x="396111" y="67368"/>
                  </a:lnTo>
                  <a:cubicBezTo>
                    <a:pt x="396057" y="52890"/>
                    <a:pt x="395215" y="42336"/>
                    <a:pt x="393585" y="35706"/>
                  </a:cubicBezTo>
                  <a:cubicBezTo>
                    <a:pt x="391861" y="28006"/>
                    <a:pt x="388903" y="21746"/>
                    <a:pt x="384712" y="16924"/>
                  </a:cubicBezTo>
                  <a:cubicBezTo>
                    <a:pt x="380188" y="11687"/>
                    <a:pt x="373570" y="7473"/>
                    <a:pt x="364858" y="4281"/>
                  </a:cubicBezTo>
                  <a:cubicBezTo>
                    <a:pt x="355798" y="1106"/>
                    <a:pt x="346732" y="-304"/>
                    <a:pt x="337660" y="54"/>
                  </a:cubicBezTo>
                  <a:lnTo>
                    <a:pt x="337535" y="61"/>
                  </a:lnTo>
                  <a:cubicBezTo>
                    <a:pt x="337293" y="70"/>
                    <a:pt x="337052" y="79"/>
                    <a:pt x="336813" y="92"/>
                  </a:cubicBezTo>
                  <a:close/>
                </a:path>
              </a:pathLst>
            </a:custGeom>
            <a:solidFill>
              <a:srgbClr val="404A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09CB573-F650-43C5-A82C-C22C108738A9}"/>
                </a:ext>
              </a:extLst>
            </p:cNvPr>
            <p:cNvSpPr/>
            <p:nvPr/>
          </p:nvSpPr>
          <p:spPr>
            <a:xfrm>
              <a:off x="5843775" y="11102506"/>
              <a:ext cx="532193" cy="1035329"/>
            </a:xfrm>
            <a:custGeom>
              <a:avLst/>
              <a:gdLst>
                <a:gd name="connsiteX0" fmla="*/ 248217 w 532193"/>
                <a:gd name="connsiteY0" fmla="*/ 0 h 1035329"/>
                <a:gd name="connsiteX1" fmla="*/ 250499 w 532193"/>
                <a:gd name="connsiteY1" fmla="*/ 155 h 1035329"/>
                <a:gd name="connsiteX2" fmla="*/ 254729 w 532193"/>
                <a:gd name="connsiteY2" fmla="*/ 721 h 1035329"/>
                <a:gd name="connsiteX3" fmla="*/ 255456 w 532193"/>
                <a:gd name="connsiteY3" fmla="*/ 1934 h 1035329"/>
                <a:gd name="connsiteX4" fmla="*/ 256893 w 532193"/>
                <a:gd name="connsiteY4" fmla="*/ 3138 h 1035329"/>
                <a:gd name="connsiteX5" fmla="*/ 260471 w 532193"/>
                <a:gd name="connsiteY5" fmla="*/ 4423 h 1035329"/>
                <a:gd name="connsiteX6" fmla="*/ 264222 w 532193"/>
                <a:gd name="connsiteY6" fmla="*/ 5309 h 1035329"/>
                <a:gd name="connsiteX7" fmla="*/ 267189 w 532193"/>
                <a:gd name="connsiteY7" fmla="*/ 4449 h 1035329"/>
                <a:gd name="connsiteX8" fmla="*/ 271751 w 532193"/>
                <a:gd name="connsiteY8" fmla="*/ 3480 h 1035329"/>
                <a:gd name="connsiteX9" fmla="*/ 274209 w 532193"/>
                <a:gd name="connsiteY9" fmla="*/ 4118 h 1035329"/>
                <a:gd name="connsiteX10" fmla="*/ 279301 w 532193"/>
                <a:gd name="connsiteY10" fmla="*/ 6198 h 1035329"/>
                <a:gd name="connsiteX11" fmla="*/ 279373 w 532193"/>
                <a:gd name="connsiteY11" fmla="*/ 6198 h 1035329"/>
                <a:gd name="connsiteX12" fmla="*/ 279465 w 532193"/>
                <a:gd name="connsiteY12" fmla="*/ 6197 h 1035329"/>
                <a:gd name="connsiteX13" fmla="*/ 282746 w 532193"/>
                <a:gd name="connsiteY13" fmla="*/ 7382 h 1035329"/>
                <a:gd name="connsiteX14" fmla="*/ 287192 w 532193"/>
                <a:gd name="connsiteY14" fmla="*/ 9115 h 1035329"/>
                <a:gd name="connsiteX15" fmla="*/ 290871 w 532193"/>
                <a:gd name="connsiteY15" fmla="*/ 10447 h 1035329"/>
                <a:gd name="connsiteX16" fmla="*/ 293835 w 532193"/>
                <a:gd name="connsiteY16" fmla="*/ 11485 h 1035329"/>
                <a:gd name="connsiteX17" fmla="*/ 296230 w 532193"/>
                <a:gd name="connsiteY17" fmla="*/ 11714 h 1035329"/>
                <a:gd name="connsiteX18" fmla="*/ 296579 w 532193"/>
                <a:gd name="connsiteY18" fmla="*/ 15630 h 1035329"/>
                <a:gd name="connsiteX19" fmla="*/ 297923 w 532193"/>
                <a:gd name="connsiteY19" fmla="*/ 22282 h 1035329"/>
                <a:gd name="connsiteX20" fmla="*/ 297925 w 532193"/>
                <a:gd name="connsiteY20" fmla="*/ 22282 h 1035329"/>
                <a:gd name="connsiteX21" fmla="*/ 297926 w 532193"/>
                <a:gd name="connsiteY21" fmla="*/ 22282 h 1035329"/>
                <a:gd name="connsiteX22" fmla="*/ 298705 w 532193"/>
                <a:gd name="connsiteY22" fmla="*/ 23801 h 1035329"/>
                <a:gd name="connsiteX23" fmla="*/ 299485 w 532193"/>
                <a:gd name="connsiteY23" fmla="*/ 25319 h 1035329"/>
                <a:gd name="connsiteX24" fmla="*/ 299486 w 532193"/>
                <a:gd name="connsiteY24" fmla="*/ 25319 h 1035329"/>
                <a:gd name="connsiteX25" fmla="*/ 299487 w 532193"/>
                <a:gd name="connsiteY25" fmla="*/ 25319 h 1035329"/>
                <a:gd name="connsiteX26" fmla="*/ 300268 w 532193"/>
                <a:gd name="connsiteY26" fmla="*/ 26990 h 1035329"/>
                <a:gd name="connsiteX27" fmla="*/ 302074 w 532193"/>
                <a:gd name="connsiteY27" fmla="*/ 29260 h 1035329"/>
                <a:gd name="connsiteX28" fmla="*/ 304137 w 532193"/>
                <a:gd name="connsiteY28" fmla="*/ 31631 h 1035329"/>
                <a:gd name="connsiteX29" fmla="*/ 305226 w 532193"/>
                <a:gd name="connsiteY29" fmla="*/ 33501 h 1035329"/>
                <a:gd name="connsiteX30" fmla="*/ 306068 w 532193"/>
                <a:gd name="connsiteY30" fmla="*/ 35934 h 1035329"/>
                <a:gd name="connsiteX31" fmla="*/ 307324 w 532193"/>
                <a:gd name="connsiteY31" fmla="*/ 39128 h 1035329"/>
                <a:gd name="connsiteX32" fmla="*/ 308308 w 532193"/>
                <a:gd name="connsiteY32" fmla="*/ 40745 h 1035329"/>
                <a:gd name="connsiteX33" fmla="*/ 308722 w 532193"/>
                <a:gd name="connsiteY33" fmla="*/ 41503 h 1035329"/>
                <a:gd name="connsiteX34" fmla="*/ 308725 w 532193"/>
                <a:gd name="connsiteY34" fmla="*/ 41503 h 1035329"/>
                <a:gd name="connsiteX35" fmla="*/ 308725 w 532193"/>
                <a:gd name="connsiteY35" fmla="*/ 41503 h 1035329"/>
                <a:gd name="connsiteX36" fmla="*/ 309626 w 532193"/>
                <a:gd name="connsiteY36" fmla="*/ 49484 h 1035329"/>
                <a:gd name="connsiteX37" fmla="*/ 310687 w 532193"/>
                <a:gd name="connsiteY37" fmla="*/ 58023 h 1035329"/>
                <a:gd name="connsiteX38" fmla="*/ 311075 w 532193"/>
                <a:gd name="connsiteY38" fmla="*/ 74613 h 1035329"/>
                <a:gd name="connsiteX39" fmla="*/ 311209 w 532193"/>
                <a:gd name="connsiteY39" fmla="*/ 82195 h 1035329"/>
                <a:gd name="connsiteX40" fmla="*/ 312349 w 532193"/>
                <a:gd name="connsiteY40" fmla="*/ 84015 h 1035329"/>
                <a:gd name="connsiteX41" fmla="*/ 314149 w 532193"/>
                <a:gd name="connsiteY41" fmla="*/ 85523 h 1035329"/>
                <a:gd name="connsiteX42" fmla="*/ 315949 w 532193"/>
                <a:gd name="connsiteY42" fmla="*/ 87233 h 1035329"/>
                <a:gd name="connsiteX43" fmla="*/ 316982 w 532193"/>
                <a:gd name="connsiteY43" fmla="*/ 88747 h 1035329"/>
                <a:gd name="connsiteX44" fmla="*/ 318023 w 532193"/>
                <a:gd name="connsiteY44" fmla="*/ 90772 h 1035329"/>
                <a:gd name="connsiteX45" fmla="*/ 318601 w 532193"/>
                <a:gd name="connsiteY45" fmla="*/ 92394 h 1035329"/>
                <a:gd name="connsiteX46" fmla="*/ 319046 w 532193"/>
                <a:gd name="connsiteY46" fmla="*/ 100481 h 1035329"/>
                <a:gd name="connsiteX47" fmla="*/ 317995 w 532193"/>
                <a:gd name="connsiteY47" fmla="*/ 102072 h 1035329"/>
                <a:gd name="connsiteX48" fmla="*/ 315461 w 532193"/>
                <a:gd name="connsiteY48" fmla="*/ 103017 h 1035329"/>
                <a:gd name="connsiteX49" fmla="*/ 311961 w 532193"/>
                <a:gd name="connsiteY49" fmla="*/ 104173 h 1035329"/>
                <a:gd name="connsiteX50" fmla="*/ 310444 w 532193"/>
                <a:gd name="connsiteY50" fmla="*/ 109686 h 1035329"/>
                <a:gd name="connsiteX51" fmla="*/ 309679 w 532193"/>
                <a:gd name="connsiteY51" fmla="*/ 114173 h 1035329"/>
                <a:gd name="connsiteX52" fmla="*/ 309132 w 532193"/>
                <a:gd name="connsiteY52" fmla="*/ 115249 h 1035329"/>
                <a:gd name="connsiteX53" fmla="*/ 308237 w 532193"/>
                <a:gd name="connsiteY53" fmla="*/ 117244 h 1035329"/>
                <a:gd name="connsiteX54" fmla="*/ 307051 w 532193"/>
                <a:gd name="connsiteY54" fmla="*/ 125096 h 1035329"/>
                <a:gd name="connsiteX55" fmla="*/ 306263 w 532193"/>
                <a:gd name="connsiteY55" fmla="*/ 132026 h 1035329"/>
                <a:gd name="connsiteX56" fmla="*/ 305771 w 532193"/>
                <a:gd name="connsiteY56" fmla="*/ 133557 h 1035329"/>
                <a:gd name="connsiteX57" fmla="*/ 305260 w 532193"/>
                <a:gd name="connsiteY57" fmla="*/ 137992 h 1035329"/>
                <a:gd name="connsiteX58" fmla="*/ 303269 w 532193"/>
                <a:gd name="connsiteY58" fmla="*/ 142034 h 1035329"/>
                <a:gd name="connsiteX59" fmla="*/ 301811 w 532193"/>
                <a:gd name="connsiteY59" fmla="*/ 143630 h 1035329"/>
                <a:gd name="connsiteX60" fmla="*/ 294856 w 532193"/>
                <a:gd name="connsiteY60" fmla="*/ 145183 h 1035329"/>
                <a:gd name="connsiteX61" fmla="*/ 288813 w 532193"/>
                <a:gd name="connsiteY61" fmla="*/ 146571 h 1035329"/>
                <a:gd name="connsiteX62" fmla="*/ 281400 w 532193"/>
                <a:gd name="connsiteY62" fmla="*/ 148079 h 1035329"/>
                <a:gd name="connsiteX63" fmla="*/ 275764 w 532193"/>
                <a:gd name="connsiteY63" fmla="*/ 149262 h 1035329"/>
                <a:gd name="connsiteX64" fmla="*/ 273644 w 532193"/>
                <a:gd name="connsiteY64" fmla="*/ 150863 h 1035329"/>
                <a:gd name="connsiteX65" fmla="*/ 272171 w 532193"/>
                <a:gd name="connsiteY65" fmla="*/ 155865 h 1035329"/>
                <a:gd name="connsiteX66" fmla="*/ 273038 w 532193"/>
                <a:gd name="connsiteY66" fmla="*/ 160644 h 1035329"/>
                <a:gd name="connsiteX67" fmla="*/ 274238 w 532193"/>
                <a:gd name="connsiteY67" fmla="*/ 163225 h 1035329"/>
                <a:gd name="connsiteX68" fmla="*/ 276730 w 532193"/>
                <a:gd name="connsiteY68" fmla="*/ 167575 h 1035329"/>
                <a:gd name="connsiteX69" fmla="*/ 277771 w 532193"/>
                <a:gd name="connsiteY69" fmla="*/ 169700 h 1035329"/>
                <a:gd name="connsiteX70" fmla="*/ 279523 w 532193"/>
                <a:gd name="connsiteY70" fmla="*/ 171666 h 1035329"/>
                <a:gd name="connsiteX71" fmla="*/ 282396 w 532193"/>
                <a:gd name="connsiteY71" fmla="*/ 173773 h 1035329"/>
                <a:gd name="connsiteX72" fmla="*/ 284341 w 532193"/>
                <a:gd name="connsiteY72" fmla="*/ 175123 h 1035329"/>
                <a:gd name="connsiteX73" fmla="*/ 284345 w 532193"/>
                <a:gd name="connsiteY73" fmla="*/ 175123 h 1035329"/>
                <a:gd name="connsiteX74" fmla="*/ 284347 w 532193"/>
                <a:gd name="connsiteY74" fmla="*/ 175123 h 1035329"/>
                <a:gd name="connsiteX75" fmla="*/ 289490 w 532193"/>
                <a:gd name="connsiteY75" fmla="*/ 180104 h 1035329"/>
                <a:gd name="connsiteX76" fmla="*/ 291030 w 532193"/>
                <a:gd name="connsiteY76" fmla="*/ 181411 h 1035329"/>
                <a:gd name="connsiteX77" fmla="*/ 292578 w 532193"/>
                <a:gd name="connsiteY77" fmla="*/ 183277 h 1035329"/>
                <a:gd name="connsiteX78" fmla="*/ 293876 w 532193"/>
                <a:gd name="connsiteY78" fmla="*/ 185504 h 1035329"/>
                <a:gd name="connsiteX79" fmla="*/ 295171 w 532193"/>
                <a:gd name="connsiteY79" fmla="*/ 187526 h 1035329"/>
                <a:gd name="connsiteX80" fmla="*/ 295685 w 532193"/>
                <a:gd name="connsiteY80" fmla="*/ 188233 h 1035329"/>
                <a:gd name="connsiteX81" fmla="*/ 295687 w 532193"/>
                <a:gd name="connsiteY81" fmla="*/ 188233 h 1035329"/>
                <a:gd name="connsiteX82" fmla="*/ 295691 w 532193"/>
                <a:gd name="connsiteY82" fmla="*/ 188233 h 1035329"/>
                <a:gd name="connsiteX83" fmla="*/ 296210 w 532193"/>
                <a:gd name="connsiteY83" fmla="*/ 189448 h 1035329"/>
                <a:gd name="connsiteX84" fmla="*/ 297504 w 532193"/>
                <a:gd name="connsiteY84" fmla="*/ 192284 h 1035329"/>
                <a:gd name="connsiteX85" fmla="*/ 297514 w 532193"/>
                <a:gd name="connsiteY85" fmla="*/ 192284 h 1035329"/>
                <a:gd name="connsiteX86" fmla="*/ 297517 w 532193"/>
                <a:gd name="connsiteY86" fmla="*/ 192284 h 1035329"/>
                <a:gd name="connsiteX87" fmla="*/ 298515 w 532193"/>
                <a:gd name="connsiteY87" fmla="*/ 195276 h 1035329"/>
                <a:gd name="connsiteX88" fmla="*/ 299883 w 532193"/>
                <a:gd name="connsiteY88" fmla="*/ 199383 h 1035329"/>
                <a:gd name="connsiteX89" fmla="*/ 300920 w 532193"/>
                <a:gd name="connsiteY89" fmla="*/ 201204 h 1035329"/>
                <a:gd name="connsiteX90" fmla="*/ 301388 w 532193"/>
                <a:gd name="connsiteY90" fmla="*/ 202013 h 1035329"/>
                <a:gd name="connsiteX91" fmla="*/ 302430 w 532193"/>
                <a:gd name="connsiteY91" fmla="*/ 208721 h 1035329"/>
                <a:gd name="connsiteX92" fmla="*/ 303523 w 532193"/>
                <a:gd name="connsiteY92" fmla="*/ 215581 h 1035329"/>
                <a:gd name="connsiteX93" fmla="*/ 304602 w 532193"/>
                <a:gd name="connsiteY93" fmla="*/ 234909 h 1035329"/>
                <a:gd name="connsiteX94" fmla="*/ 303612 w 532193"/>
                <a:gd name="connsiteY94" fmla="*/ 237516 h 1035329"/>
                <a:gd name="connsiteX95" fmla="*/ 302725 w 532193"/>
                <a:gd name="connsiteY95" fmla="*/ 240173 h 1035329"/>
                <a:gd name="connsiteX96" fmla="*/ 301944 w 532193"/>
                <a:gd name="connsiteY96" fmla="*/ 243082 h 1035329"/>
                <a:gd name="connsiteX97" fmla="*/ 301148 w 532193"/>
                <a:gd name="connsiteY97" fmla="*/ 244821 h 1035329"/>
                <a:gd name="connsiteX98" fmla="*/ 300350 w 532193"/>
                <a:gd name="connsiteY98" fmla="*/ 246204 h 1035329"/>
                <a:gd name="connsiteX99" fmla="*/ 299905 w 532193"/>
                <a:gd name="connsiteY99" fmla="*/ 247481 h 1035329"/>
                <a:gd name="connsiteX100" fmla="*/ 300425 w 532193"/>
                <a:gd name="connsiteY100" fmla="*/ 248748 h 1035329"/>
                <a:gd name="connsiteX101" fmla="*/ 300429 w 532193"/>
                <a:gd name="connsiteY101" fmla="*/ 248748 h 1035329"/>
                <a:gd name="connsiteX102" fmla="*/ 300430 w 532193"/>
                <a:gd name="connsiteY102" fmla="*/ 248748 h 1035329"/>
                <a:gd name="connsiteX103" fmla="*/ 301266 w 532193"/>
                <a:gd name="connsiteY103" fmla="*/ 250775 h 1035329"/>
                <a:gd name="connsiteX104" fmla="*/ 302051 w 532193"/>
                <a:gd name="connsiteY104" fmla="*/ 252802 h 1035329"/>
                <a:gd name="connsiteX105" fmla="*/ 302051 w 532193"/>
                <a:gd name="connsiteY105" fmla="*/ 252802 h 1035329"/>
                <a:gd name="connsiteX106" fmla="*/ 302052 w 532193"/>
                <a:gd name="connsiteY106" fmla="*/ 252802 h 1035329"/>
                <a:gd name="connsiteX107" fmla="*/ 302588 w 532193"/>
                <a:gd name="connsiteY107" fmla="*/ 259923 h 1035329"/>
                <a:gd name="connsiteX108" fmla="*/ 302209 w 532193"/>
                <a:gd name="connsiteY108" fmla="*/ 267051 h 1035329"/>
                <a:gd name="connsiteX109" fmla="*/ 301465 w 532193"/>
                <a:gd name="connsiteY109" fmla="*/ 268791 h 1035329"/>
                <a:gd name="connsiteX110" fmla="*/ 300569 w 532193"/>
                <a:gd name="connsiteY110" fmla="*/ 270735 h 1035329"/>
                <a:gd name="connsiteX111" fmla="*/ 299283 w 532193"/>
                <a:gd name="connsiteY111" fmla="*/ 278638 h 1035329"/>
                <a:gd name="connsiteX112" fmla="*/ 298753 w 532193"/>
                <a:gd name="connsiteY112" fmla="*/ 281342 h 1035329"/>
                <a:gd name="connsiteX113" fmla="*/ 297297 w 532193"/>
                <a:gd name="connsiteY113" fmla="*/ 287822 h 1035329"/>
                <a:gd name="connsiteX114" fmla="*/ 296870 w 532193"/>
                <a:gd name="connsiteY114" fmla="*/ 290525 h 1035329"/>
                <a:gd name="connsiteX115" fmla="*/ 296186 w 532193"/>
                <a:gd name="connsiteY115" fmla="*/ 293179 h 1035329"/>
                <a:gd name="connsiteX116" fmla="*/ 295456 w 532193"/>
                <a:gd name="connsiteY116" fmla="*/ 296089 h 1035329"/>
                <a:gd name="connsiteX117" fmla="*/ 293934 w 532193"/>
                <a:gd name="connsiteY117" fmla="*/ 305876 h 1035329"/>
                <a:gd name="connsiteX118" fmla="*/ 293545 w 532193"/>
                <a:gd name="connsiteY118" fmla="*/ 312039 h 1035329"/>
                <a:gd name="connsiteX119" fmla="*/ 292062 w 532193"/>
                <a:gd name="connsiteY119" fmla="*/ 320707 h 1035329"/>
                <a:gd name="connsiteX120" fmla="*/ 291575 w 532193"/>
                <a:gd name="connsiteY120" fmla="*/ 322647 h 1035329"/>
                <a:gd name="connsiteX121" fmla="*/ 291141 w 532193"/>
                <a:gd name="connsiteY121" fmla="*/ 329473 h 1035329"/>
                <a:gd name="connsiteX122" fmla="*/ 289946 w 532193"/>
                <a:gd name="connsiteY122" fmla="*/ 340989 h 1035329"/>
                <a:gd name="connsiteX123" fmla="*/ 288962 w 532193"/>
                <a:gd name="connsiteY123" fmla="*/ 344053 h 1035329"/>
                <a:gd name="connsiteX124" fmla="*/ 288232 w 532193"/>
                <a:gd name="connsiteY124" fmla="*/ 347114 h 1035329"/>
                <a:gd name="connsiteX125" fmla="*/ 287481 w 532193"/>
                <a:gd name="connsiteY125" fmla="*/ 348244 h 1035329"/>
                <a:gd name="connsiteX126" fmla="*/ 286682 w 532193"/>
                <a:gd name="connsiteY126" fmla="*/ 349728 h 1035329"/>
                <a:gd name="connsiteX127" fmla="*/ 285967 w 532193"/>
                <a:gd name="connsiteY127" fmla="*/ 358643 h 1035329"/>
                <a:gd name="connsiteX128" fmla="*/ 286986 w 532193"/>
                <a:gd name="connsiteY128" fmla="*/ 363417 h 1035329"/>
                <a:gd name="connsiteX129" fmla="*/ 286986 w 532193"/>
                <a:gd name="connsiteY129" fmla="*/ 363417 h 1035329"/>
                <a:gd name="connsiteX130" fmla="*/ 286988 w 532193"/>
                <a:gd name="connsiteY130" fmla="*/ 363417 h 1035329"/>
                <a:gd name="connsiteX131" fmla="*/ 286993 w 532193"/>
                <a:gd name="connsiteY131" fmla="*/ 368608 h 1035329"/>
                <a:gd name="connsiteX132" fmla="*/ 285957 w 532193"/>
                <a:gd name="connsiteY132" fmla="*/ 376254 h 1035329"/>
                <a:gd name="connsiteX133" fmla="*/ 284820 w 532193"/>
                <a:gd name="connsiteY133" fmla="*/ 383800 h 1035329"/>
                <a:gd name="connsiteX134" fmla="*/ 283830 w 532193"/>
                <a:gd name="connsiteY134" fmla="*/ 386356 h 1035329"/>
                <a:gd name="connsiteX135" fmla="*/ 283146 w 532193"/>
                <a:gd name="connsiteY135" fmla="*/ 388908 h 1035329"/>
                <a:gd name="connsiteX136" fmla="*/ 282555 w 532193"/>
                <a:gd name="connsiteY136" fmla="*/ 395378 h 1035329"/>
                <a:gd name="connsiteX137" fmla="*/ 281867 w 532193"/>
                <a:gd name="connsiteY137" fmla="*/ 402105 h 1035329"/>
                <a:gd name="connsiteX138" fmla="*/ 280691 w 532193"/>
                <a:gd name="connsiteY138" fmla="*/ 420085 h 1035329"/>
                <a:gd name="connsiteX139" fmla="*/ 280591 w 532193"/>
                <a:gd name="connsiteY139" fmla="*/ 434184 h 1035329"/>
                <a:gd name="connsiteX140" fmla="*/ 281880 w 532193"/>
                <a:gd name="connsiteY140" fmla="*/ 435544 h 1035329"/>
                <a:gd name="connsiteX141" fmla="*/ 283186 w 532193"/>
                <a:gd name="connsiteY141" fmla="*/ 438584 h 1035329"/>
                <a:gd name="connsiteX142" fmla="*/ 283712 w 532193"/>
                <a:gd name="connsiteY142" fmla="*/ 440309 h 1035329"/>
                <a:gd name="connsiteX143" fmla="*/ 283713 w 532193"/>
                <a:gd name="connsiteY143" fmla="*/ 440309 h 1035329"/>
                <a:gd name="connsiteX144" fmla="*/ 283716 w 532193"/>
                <a:gd name="connsiteY144" fmla="*/ 440309 h 1035329"/>
                <a:gd name="connsiteX145" fmla="*/ 284238 w 532193"/>
                <a:gd name="connsiteY145" fmla="*/ 441677 h 1035329"/>
                <a:gd name="connsiteX146" fmla="*/ 285821 w 532193"/>
                <a:gd name="connsiteY146" fmla="*/ 446902 h 1035329"/>
                <a:gd name="connsiteX147" fmla="*/ 285823 w 532193"/>
                <a:gd name="connsiteY147" fmla="*/ 446902 h 1035329"/>
                <a:gd name="connsiteX148" fmla="*/ 285824 w 532193"/>
                <a:gd name="connsiteY148" fmla="*/ 446902 h 1035329"/>
                <a:gd name="connsiteX149" fmla="*/ 286359 w 532193"/>
                <a:gd name="connsiteY149" fmla="*/ 449389 h 1035329"/>
                <a:gd name="connsiteX150" fmla="*/ 288005 w 532193"/>
                <a:gd name="connsiteY150" fmla="*/ 460111 h 1035329"/>
                <a:gd name="connsiteX151" fmla="*/ 288846 w 532193"/>
                <a:gd name="connsiteY151" fmla="*/ 462545 h 1035329"/>
                <a:gd name="connsiteX152" fmla="*/ 288118 w 532193"/>
                <a:gd name="connsiteY152" fmla="*/ 465760 h 1035329"/>
                <a:gd name="connsiteX153" fmla="*/ 287066 w 532193"/>
                <a:gd name="connsiteY153" fmla="*/ 467197 h 1035329"/>
                <a:gd name="connsiteX154" fmla="*/ 285813 w 532193"/>
                <a:gd name="connsiteY154" fmla="*/ 468992 h 1035329"/>
                <a:gd name="connsiteX155" fmla="*/ 284563 w 532193"/>
                <a:gd name="connsiteY155" fmla="*/ 471145 h 1035329"/>
                <a:gd name="connsiteX156" fmla="*/ 284063 w 532193"/>
                <a:gd name="connsiteY156" fmla="*/ 471861 h 1035329"/>
                <a:gd name="connsiteX157" fmla="*/ 283590 w 532193"/>
                <a:gd name="connsiteY157" fmla="*/ 475174 h 1035329"/>
                <a:gd name="connsiteX158" fmla="*/ 284084 w 532193"/>
                <a:gd name="connsiteY158" fmla="*/ 478477 h 1035329"/>
                <a:gd name="connsiteX159" fmla="*/ 284084 w 532193"/>
                <a:gd name="connsiteY159" fmla="*/ 478477 h 1035329"/>
                <a:gd name="connsiteX160" fmla="*/ 284085 w 532193"/>
                <a:gd name="connsiteY160" fmla="*/ 478477 h 1035329"/>
                <a:gd name="connsiteX161" fmla="*/ 284835 w 532193"/>
                <a:gd name="connsiteY161" fmla="*/ 481880 h 1035329"/>
                <a:gd name="connsiteX162" fmla="*/ 285896 w 532193"/>
                <a:gd name="connsiteY162" fmla="*/ 485787 h 1035329"/>
                <a:gd name="connsiteX163" fmla="*/ 286922 w 532193"/>
                <a:gd name="connsiteY163" fmla="*/ 491170 h 1035329"/>
                <a:gd name="connsiteX164" fmla="*/ 289241 w 532193"/>
                <a:gd name="connsiteY164" fmla="*/ 498270 h 1035329"/>
                <a:gd name="connsiteX165" fmla="*/ 290496 w 532193"/>
                <a:gd name="connsiteY165" fmla="*/ 501260 h 1035329"/>
                <a:gd name="connsiteX166" fmla="*/ 289001 w 532193"/>
                <a:gd name="connsiteY166" fmla="*/ 504229 h 1035329"/>
                <a:gd name="connsiteX167" fmla="*/ 287500 w 532193"/>
                <a:gd name="connsiteY167" fmla="*/ 506535 h 1035329"/>
                <a:gd name="connsiteX168" fmla="*/ 289318 w 532193"/>
                <a:gd name="connsiteY168" fmla="*/ 509774 h 1035329"/>
                <a:gd name="connsiteX169" fmla="*/ 291121 w 532193"/>
                <a:gd name="connsiteY169" fmla="*/ 511840 h 1035329"/>
                <a:gd name="connsiteX170" fmla="*/ 298925 w 532193"/>
                <a:gd name="connsiteY170" fmla="*/ 513333 h 1035329"/>
                <a:gd name="connsiteX171" fmla="*/ 304028 w 532193"/>
                <a:gd name="connsiteY171" fmla="*/ 514548 h 1035329"/>
                <a:gd name="connsiteX172" fmla="*/ 306791 w 532193"/>
                <a:gd name="connsiteY172" fmla="*/ 515891 h 1035329"/>
                <a:gd name="connsiteX173" fmla="*/ 311563 w 532193"/>
                <a:gd name="connsiteY173" fmla="*/ 519350 h 1035329"/>
                <a:gd name="connsiteX174" fmla="*/ 312270 w 532193"/>
                <a:gd name="connsiteY174" fmla="*/ 519901 h 1035329"/>
                <a:gd name="connsiteX175" fmla="*/ 312281 w 532193"/>
                <a:gd name="connsiteY175" fmla="*/ 519901 h 1035329"/>
                <a:gd name="connsiteX176" fmla="*/ 312286 w 532193"/>
                <a:gd name="connsiteY176" fmla="*/ 519901 h 1035329"/>
                <a:gd name="connsiteX177" fmla="*/ 313414 w 532193"/>
                <a:gd name="connsiteY177" fmla="*/ 521009 h 1035329"/>
                <a:gd name="connsiteX178" fmla="*/ 314346 w 532193"/>
                <a:gd name="connsiteY178" fmla="*/ 522524 h 1035329"/>
                <a:gd name="connsiteX179" fmla="*/ 314441 w 532193"/>
                <a:gd name="connsiteY179" fmla="*/ 544818 h 1035329"/>
                <a:gd name="connsiteX180" fmla="*/ 313813 w 532193"/>
                <a:gd name="connsiteY180" fmla="*/ 547878 h 1035329"/>
                <a:gd name="connsiteX181" fmla="*/ 312980 w 532193"/>
                <a:gd name="connsiteY181" fmla="*/ 550841 h 1035329"/>
                <a:gd name="connsiteX182" fmla="*/ 313339 w 532193"/>
                <a:gd name="connsiteY182" fmla="*/ 564983 h 1035329"/>
                <a:gd name="connsiteX183" fmla="*/ 314131 w 532193"/>
                <a:gd name="connsiteY183" fmla="*/ 567519 h 1035329"/>
                <a:gd name="connsiteX184" fmla="*/ 314607 w 532193"/>
                <a:gd name="connsiteY184" fmla="*/ 569244 h 1035329"/>
                <a:gd name="connsiteX185" fmla="*/ 314608 w 532193"/>
                <a:gd name="connsiteY185" fmla="*/ 569244 h 1035329"/>
                <a:gd name="connsiteX186" fmla="*/ 314609 w 532193"/>
                <a:gd name="connsiteY186" fmla="*/ 569244 h 1035329"/>
                <a:gd name="connsiteX187" fmla="*/ 315453 w 532193"/>
                <a:gd name="connsiteY187" fmla="*/ 572036 h 1035329"/>
                <a:gd name="connsiteX188" fmla="*/ 316449 w 532193"/>
                <a:gd name="connsiteY188" fmla="*/ 574824 h 1035329"/>
                <a:gd name="connsiteX189" fmla="*/ 316451 w 532193"/>
                <a:gd name="connsiteY189" fmla="*/ 574824 h 1035329"/>
                <a:gd name="connsiteX190" fmla="*/ 316453 w 532193"/>
                <a:gd name="connsiteY190" fmla="*/ 574824 h 1035329"/>
                <a:gd name="connsiteX191" fmla="*/ 317672 w 532193"/>
                <a:gd name="connsiteY191" fmla="*/ 579240 h 1035329"/>
                <a:gd name="connsiteX192" fmla="*/ 318843 w 532193"/>
                <a:gd name="connsiteY192" fmla="*/ 583859 h 1035329"/>
                <a:gd name="connsiteX193" fmla="*/ 319411 w 532193"/>
                <a:gd name="connsiteY193" fmla="*/ 584719 h 1035329"/>
                <a:gd name="connsiteX194" fmla="*/ 320089 w 532193"/>
                <a:gd name="connsiteY194" fmla="*/ 586085 h 1035329"/>
                <a:gd name="connsiteX195" fmla="*/ 321361 w 532193"/>
                <a:gd name="connsiteY195" fmla="*/ 590754 h 1035329"/>
                <a:gd name="connsiteX196" fmla="*/ 322785 w 532193"/>
                <a:gd name="connsiteY196" fmla="*/ 595217 h 1035329"/>
                <a:gd name="connsiteX197" fmla="*/ 323630 w 532193"/>
                <a:gd name="connsiteY197" fmla="*/ 597905 h 1035329"/>
                <a:gd name="connsiteX198" fmla="*/ 324112 w 532193"/>
                <a:gd name="connsiteY198" fmla="*/ 600191 h 1035329"/>
                <a:gd name="connsiteX199" fmla="*/ 324113 w 532193"/>
                <a:gd name="connsiteY199" fmla="*/ 600191 h 1035329"/>
                <a:gd name="connsiteX200" fmla="*/ 324114 w 532193"/>
                <a:gd name="connsiteY200" fmla="*/ 600191 h 1035329"/>
                <a:gd name="connsiteX201" fmla="*/ 324842 w 532193"/>
                <a:gd name="connsiteY201" fmla="*/ 601710 h 1035329"/>
                <a:gd name="connsiteX202" fmla="*/ 326242 w 532193"/>
                <a:gd name="connsiteY202" fmla="*/ 604083 h 1035329"/>
                <a:gd name="connsiteX203" fmla="*/ 327283 w 532193"/>
                <a:gd name="connsiteY203" fmla="*/ 606158 h 1035329"/>
                <a:gd name="connsiteX204" fmla="*/ 328011 w 532193"/>
                <a:gd name="connsiteY204" fmla="*/ 607576 h 1035329"/>
                <a:gd name="connsiteX205" fmla="*/ 329046 w 532193"/>
                <a:gd name="connsiteY205" fmla="*/ 609092 h 1035329"/>
                <a:gd name="connsiteX206" fmla="*/ 329871 w 532193"/>
                <a:gd name="connsiteY206" fmla="*/ 610302 h 1035329"/>
                <a:gd name="connsiteX207" fmla="*/ 329873 w 532193"/>
                <a:gd name="connsiteY207" fmla="*/ 610302 h 1035329"/>
                <a:gd name="connsiteX208" fmla="*/ 329876 w 532193"/>
                <a:gd name="connsiteY208" fmla="*/ 610302 h 1035329"/>
                <a:gd name="connsiteX209" fmla="*/ 330707 w 532193"/>
                <a:gd name="connsiteY209" fmla="*/ 612075 h 1035329"/>
                <a:gd name="connsiteX210" fmla="*/ 331692 w 532193"/>
                <a:gd name="connsiteY210" fmla="*/ 613846 h 1035329"/>
                <a:gd name="connsiteX211" fmla="*/ 331693 w 532193"/>
                <a:gd name="connsiteY211" fmla="*/ 613846 h 1035329"/>
                <a:gd name="connsiteX212" fmla="*/ 331697 w 532193"/>
                <a:gd name="connsiteY212" fmla="*/ 613846 h 1035329"/>
                <a:gd name="connsiteX213" fmla="*/ 332735 w 532193"/>
                <a:gd name="connsiteY213" fmla="*/ 615972 h 1035329"/>
                <a:gd name="connsiteX214" fmla="*/ 334089 w 532193"/>
                <a:gd name="connsiteY214" fmla="*/ 618806 h 1035329"/>
                <a:gd name="connsiteX215" fmla="*/ 335073 w 532193"/>
                <a:gd name="connsiteY215" fmla="*/ 620221 h 1035329"/>
                <a:gd name="connsiteX216" fmla="*/ 335586 w 532193"/>
                <a:gd name="connsiteY216" fmla="*/ 620928 h 1035329"/>
                <a:gd name="connsiteX217" fmla="*/ 335589 w 532193"/>
                <a:gd name="connsiteY217" fmla="*/ 620928 h 1035329"/>
                <a:gd name="connsiteX218" fmla="*/ 335590 w 532193"/>
                <a:gd name="connsiteY218" fmla="*/ 620928 h 1035329"/>
                <a:gd name="connsiteX219" fmla="*/ 335596 w 532193"/>
                <a:gd name="connsiteY219" fmla="*/ 620930 h 1035329"/>
                <a:gd name="connsiteX220" fmla="*/ 335137 w 532193"/>
                <a:gd name="connsiteY220" fmla="*/ 626023 h 1035329"/>
                <a:gd name="connsiteX221" fmla="*/ 334142 w 532193"/>
                <a:gd name="connsiteY221" fmla="*/ 628070 h 1035329"/>
                <a:gd name="connsiteX222" fmla="*/ 333644 w 532193"/>
                <a:gd name="connsiteY222" fmla="*/ 629094 h 1035329"/>
                <a:gd name="connsiteX223" fmla="*/ 333169 w 532193"/>
                <a:gd name="connsiteY223" fmla="*/ 632153 h 1035329"/>
                <a:gd name="connsiteX224" fmla="*/ 333609 w 532193"/>
                <a:gd name="connsiteY224" fmla="*/ 635202 h 1035329"/>
                <a:gd name="connsiteX225" fmla="*/ 333610 w 532193"/>
                <a:gd name="connsiteY225" fmla="*/ 635202 h 1035329"/>
                <a:gd name="connsiteX226" fmla="*/ 333610 w 532193"/>
                <a:gd name="connsiteY226" fmla="*/ 635202 h 1035329"/>
                <a:gd name="connsiteX227" fmla="*/ 334717 w 532193"/>
                <a:gd name="connsiteY227" fmla="*/ 638703 h 1035329"/>
                <a:gd name="connsiteX228" fmla="*/ 335828 w 532193"/>
                <a:gd name="connsiteY228" fmla="*/ 642405 h 1035329"/>
                <a:gd name="connsiteX229" fmla="*/ 336782 w 532193"/>
                <a:gd name="connsiteY229" fmla="*/ 650589 h 1035329"/>
                <a:gd name="connsiteX230" fmla="*/ 338047 w 532193"/>
                <a:gd name="connsiteY230" fmla="*/ 659076 h 1035329"/>
                <a:gd name="connsiteX231" fmla="*/ 339017 w 532193"/>
                <a:gd name="connsiteY231" fmla="*/ 663849 h 1035329"/>
                <a:gd name="connsiteX232" fmla="*/ 339675 w 532193"/>
                <a:gd name="connsiteY232" fmla="*/ 668221 h 1035329"/>
                <a:gd name="connsiteX233" fmla="*/ 339676 w 532193"/>
                <a:gd name="connsiteY233" fmla="*/ 668221 h 1035329"/>
                <a:gd name="connsiteX234" fmla="*/ 339676 w 532193"/>
                <a:gd name="connsiteY234" fmla="*/ 668221 h 1035329"/>
                <a:gd name="connsiteX235" fmla="*/ 340710 w 532193"/>
                <a:gd name="connsiteY235" fmla="*/ 669736 h 1035329"/>
                <a:gd name="connsiteX236" fmla="*/ 341795 w 532193"/>
                <a:gd name="connsiteY236" fmla="*/ 671250 h 1035329"/>
                <a:gd name="connsiteX237" fmla="*/ 341796 w 532193"/>
                <a:gd name="connsiteY237" fmla="*/ 671250 h 1035329"/>
                <a:gd name="connsiteX238" fmla="*/ 341797 w 532193"/>
                <a:gd name="connsiteY238" fmla="*/ 671250 h 1035329"/>
                <a:gd name="connsiteX239" fmla="*/ 342520 w 532193"/>
                <a:gd name="connsiteY239" fmla="*/ 672259 h 1035329"/>
                <a:gd name="connsiteX240" fmla="*/ 343593 w 532193"/>
                <a:gd name="connsiteY240" fmla="*/ 673266 h 1035329"/>
                <a:gd name="connsiteX241" fmla="*/ 343599 w 532193"/>
                <a:gd name="connsiteY241" fmla="*/ 673266 h 1035329"/>
                <a:gd name="connsiteX242" fmla="*/ 343602 w 532193"/>
                <a:gd name="connsiteY242" fmla="*/ 673266 h 1035329"/>
                <a:gd name="connsiteX243" fmla="*/ 343606 w 532193"/>
                <a:gd name="connsiteY243" fmla="*/ 673267 h 1035329"/>
                <a:gd name="connsiteX244" fmla="*/ 343562 w 532193"/>
                <a:gd name="connsiteY244" fmla="*/ 679069 h 1035329"/>
                <a:gd name="connsiteX245" fmla="*/ 343046 w 532193"/>
                <a:gd name="connsiteY245" fmla="*/ 683046 h 1035329"/>
                <a:gd name="connsiteX246" fmla="*/ 343904 w 532193"/>
                <a:gd name="connsiteY246" fmla="*/ 686955 h 1035329"/>
                <a:gd name="connsiteX247" fmla="*/ 344797 w 532193"/>
                <a:gd name="connsiteY247" fmla="*/ 689437 h 1035329"/>
                <a:gd name="connsiteX248" fmla="*/ 345582 w 532193"/>
                <a:gd name="connsiteY248" fmla="*/ 691566 h 1035329"/>
                <a:gd name="connsiteX249" fmla="*/ 345583 w 532193"/>
                <a:gd name="connsiteY249" fmla="*/ 691566 h 1035329"/>
                <a:gd name="connsiteX250" fmla="*/ 345583 w 532193"/>
                <a:gd name="connsiteY250" fmla="*/ 691566 h 1035329"/>
                <a:gd name="connsiteX251" fmla="*/ 346075 w 532193"/>
                <a:gd name="connsiteY251" fmla="*/ 694563 h 1035329"/>
                <a:gd name="connsiteX252" fmla="*/ 347360 w 532193"/>
                <a:gd name="connsiteY252" fmla="*/ 700710 h 1035329"/>
                <a:gd name="connsiteX253" fmla="*/ 347364 w 532193"/>
                <a:gd name="connsiteY253" fmla="*/ 700710 h 1035329"/>
                <a:gd name="connsiteX254" fmla="*/ 347368 w 532193"/>
                <a:gd name="connsiteY254" fmla="*/ 700710 h 1035329"/>
                <a:gd name="connsiteX255" fmla="*/ 349054 w 532193"/>
                <a:gd name="connsiteY255" fmla="*/ 701657 h 1035329"/>
                <a:gd name="connsiteX256" fmla="*/ 351000 w 532193"/>
                <a:gd name="connsiteY256" fmla="*/ 702755 h 1035329"/>
                <a:gd name="connsiteX257" fmla="*/ 352250 w 532193"/>
                <a:gd name="connsiteY257" fmla="*/ 709968 h 1035329"/>
                <a:gd name="connsiteX258" fmla="*/ 353350 w 532193"/>
                <a:gd name="connsiteY258" fmla="*/ 726600 h 1035329"/>
                <a:gd name="connsiteX259" fmla="*/ 353351 w 532193"/>
                <a:gd name="connsiteY259" fmla="*/ 726600 h 1035329"/>
                <a:gd name="connsiteX260" fmla="*/ 353354 w 532193"/>
                <a:gd name="connsiteY260" fmla="*/ 726600 h 1035329"/>
                <a:gd name="connsiteX261" fmla="*/ 354382 w 532193"/>
                <a:gd name="connsiteY261" fmla="*/ 727861 h 1035329"/>
                <a:gd name="connsiteX262" fmla="*/ 355409 w 532193"/>
                <a:gd name="connsiteY262" fmla="*/ 729122 h 1035329"/>
                <a:gd name="connsiteX263" fmla="*/ 355415 w 532193"/>
                <a:gd name="connsiteY263" fmla="*/ 729122 h 1035329"/>
                <a:gd name="connsiteX264" fmla="*/ 355428 w 532193"/>
                <a:gd name="connsiteY264" fmla="*/ 729122 h 1035329"/>
                <a:gd name="connsiteX265" fmla="*/ 356132 w 532193"/>
                <a:gd name="connsiteY265" fmla="*/ 729573 h 1035329"/>
                <a:gd name="connsiteX266" fmla="*/ 360863 w 532193"/>
                <a:gd name="connsiteY266" fmla="*/ 734152 h 1035329"/>
                <a:gd name="connsiteX267" fmla="*/ 360866 w 532193"/>
                <a:gd name="connsiteY267" fmla="*/ 734152 h 1035329"/>
                <a:gd name="connsiteX268" fmla="*/ 360866 w 532193"/>
                <a:gd name="connsiteY268" fmla="*/ 734152 h 1035329"/>
                <a:gd name="connsiteX269" fmla="*/ 361317 w 532193"/>
                <a:gd name="connsiteY269" fmla="*/ 738219 h 1035329"/>
                <a:gd name="connsiteX270" fmla="*/ 360853 w 532193"/>
                <a:gd name="connsiteY270" fmla="*/ 742295 h 1035329"/>
                <a:gd name="connsiteX271" fmla="*/ 360359 w 532193"/>
                <a:gd name="connsiteY271" fmla="*/ 743523 h 1035329"/>
                <a:gd name="connsiteX272" fmla="*/ 359667 w 532193"/>
                <a:gd name="connsiteY272" fmla="*/ 745465 h 1035329"/>
                <a:gd name="connsiteX273" fmla="*/ 358659 w 532193"/>
                <a:gd name="connsiteY273" fmla="*/ 750923 h 1035329"/>
                <a:gd name="connsiteX274" fmla="*/ 360356 w 532193"/>
                <a:gd name="connsiteY274" fmla="*/ 752583 h 1035329"/>
                <a:gd name="connsiteX275" fmla="*/ 361897 w 532193"/>
                <a:gd name="connsiteY275" fmla="*/ 753839 h 1035329"/>
                <a:gd name="connsiteX276" fmla="*/ 364713 w 532193"/>
                <a:gd name="connsiteY276" fmla="*/ 755333 h 1035329"/>
                <a:gd name="connsiteX277" fmla="*/ 367363 w 532193"/>
                <a:gd name="connsiteY277" fmla="*/ 755712 h 1035329"/>
                <a:gd name="connsiteX278" fmla="*/ 367730 w 532193"/>
                <a:gd name="connsiteY278" fmla="*/ 765887 h 1035329"/>
                <a:gd name="connsiteX279" fmla="*/ 368097 w 532193"/>
                <a:gd name="connsiteY279" fmla="*/ 776062 h 1035329"/>
                <a:gd name="connsiteX280" fmla="*/ 369523 w 532193"/>
                <a:gd name="connsiteY280" fmla="*/ 776199 h 1035329"/>
                <a:gd name="connsiteX281" fmla="*/ 370907 w 532193"/>
                <a:gd name="connsiteY281" fmla="*/ 777049 h 1035329"/>
                <a:gd name="connsiteX282" fmla="*/ 372196 w 532193"/>
                <a:gd name="connsiteY282" fmla="*/ 778612 h 1035329"/>
                <a:gd name="connsiteX283" fmla="*/ 373564 w 532193"/>
                <a:gd name="connsiteY283" fmla="*/ 787147 h 1035329"/>
                <a:gd name="connsiteX284" fmla="*/ 375461 w 532193"/>
                <a:gd name="connsiteY284" fmla="*/ 797103 h 1035329"/>
                <a:gd name="connsiteX285" fmla="*/ 375507 w 532193"/>
                <a:gd name="connsiteY285" fmla="*/ 797103 h 1035329"/>
                <a:gd name="connsiteX286" fmla="*/ 375564 w 532193"/>
                <a:gd name="connsiteY286" fmla="*/ 797101 h 1035329"/>
                <a:gd name="connsiteX287" fmla="*/ 376743 w 532193"/>
                <a:gd name="connsiteY287" fmla="*/ 798363 h 1035329"/>
                <a:gd name="connsiteX288" fmla="*/ 377781 w 532193"/>
                <a:gd name="connsiteY288" fmla="*/ 800235 h 1035329"/>
                <a:gd name="connsiteX289" fmla="*/ 378812 w 532193"/>
                <a:gd name="connsiteY289" fmla="*/ 801445 h 1035329"/>
                <a:gd name="connsiteX290" fmla="*/ 380363 w 532193"/>
                <a:gd name="connsiteY290" fmla="*/ 803667 h 1035329"/>
                <a:gd name="connsiteX291" fmla="*/ 382549 w 532193"/>
                <a:gd name="connsiteY291" fmla="*/ 807918 h 1035329"/>
                <a:gd name="connsiteX292" fmla="*/ 384014 w 532193"/>
                <a:gd name="connsiteY292" fmla="*/ 811516 h 1035329"/>
                <a:gd name="connsiteX293" fmla="*/ 385493 w 532193"/>
                <a:gd name="connsiteY293" fmla="*/ 816386 h 1035329"/>
                <a:gd name="connsiteX294" fmla="*/ 387647 w 532193"/>
                <a:gd name="connsiteY294" fmla="*/ 822927 h 1035329"/>
                <a:gd name="connsiteX295" fmla="*/ 387650 w 532193"/>
                <a:gd name="connsiteY295" fmla="*/ 822927 h 1035329"/>
                <a:gd name="connsiteX296" fmla="*/ 387650 w 532193"/>
                <a:gd name="connsiteY296" fmla="*/ 822927 h 1035329"/>
                <a:gd name="connsiteX297" fmla="*/ 388512 w 532193"/>
                <a:gd name="connsiteY297" fmla="*/ 827141 h 1035329"/>
                <a:gd name="connsiteX298" fmla="*/ 390680 w 532193"/>
                <a:gd name="connsiteY298" fmla="*/ 834599 h 1035329"/>
                <a:gd name="connsiteX299" fmla="*/ 391813 w 532193"/>
                <a:gd name="connsiteY299" fmla="*/ 840338 h 1035329"/>
                <a:gd name="connsiteX300" fmla="*/ 393304 w 532193"/>
                <a:gd name="connsiteY300" fmla="*/ 846276 h 1035329"/>
                <a:gd name="connsiteX301" fmla="*/ 394681 w 532193"/>
                <a:gd name="connsiteY301" fmla="*/ 851148 h 1035329"/>
                <a:gd name="connsiteX302" fmla="*/ 396746 w 532193"/>
                <a:gd name="connsiteY302" fmla="*/ 858456 h 1035329"/>
                <a:gd name="connsiteX303" fmla="*/ 396748 w 532193"/>
                <a:gd name="connsiteY303" fmla="*/ 858456 h 1035329"/>
                <a:gd name="connsiteX304" fmla="*/ 396750 w 532193"/>
                <a:gd name="connsiteY304" fmla="*/ 858456 h 1035329"/>
                <a:gd name="connsiteX305" fmla="*/ 397537 w 532193"/>
                <a:gd name="connsiteY305" fmla="*/ 860838 h 1035329"/>
                <a:gd name="connsiteX306" fmla="*/ 399953 w 532193"/>
                <a:gd name="connsiteY306" fmla="*/ 867581 h 1035329"/>
                <a:gd name="connsiteX307" fmla="*/ 401148 w 532193"/>
                <a:gd name="connsiteY307" fmla="*/ 869807 h 1035329"/>
                <a:gd name="connsiteX308" fmla="*/ 402392 w 532193"/>
                <a:gd name="connsiteY308" fmla="*/ 871829 h 1035329"/>
                <a:gd name="connsiteX309" fmla="*/ 403998 w 532193"/>
                <a:gd name="connsiteY309" fmla="*/ 874407 h 1035329"/>
                <a:gd name="connsiteX310" fmla="*/ 405607 w 532193"/>
                <a:gd name="connsiteY310" fmla="*/ 877190 h 1035329"/>
                <a:gd name="connsiteX311" fmla="*/ 406774 w 532193"/>
                <a:gd name="connsiteY311" fmla="*/ 881604 h 1035329"/>
                <a:gd name="connsiteX312" fmla="*/ 409602 w 532193"/>
                <a:gd name="connsiteY312" fmla="*/ 888802 h 1035329"/>
                <a:gd name="connsiteX313" fmla="*/ 410839 w 532193"/>
                <a:gd name="connsiteY313" fmla="*/ 890111 h 1035329"/>
                <a:gd name="connsiteX314" fmla="*/ 411403 w 532193"/>
                <a:gd name="connsiteY314" fmla="*/ 890867 h 1035329"/>
                <a:gd name="connsiteX315" fmla="*/ 411407 w 532193"/>
                <a:gd name="connsiteY315" fmla="*/ 890867 h 1035329"/>
                <a:gd name="connsiteX316" fmla="*/ 411410 w 532193"/>
                <a:gd name="connsiteY316" fmla="*/ 890867 h 1035329"/>
                <a:gd name="connsiteX317" fmla="*/ 413930 w 532193"/>
                <a:gd name="connsiteY317" fmla="*/ 893485 h 1035329"/>
                <a:gd name="connsiteX318" fmla="*/ 414633 w 532193"/>
                <a:gd name="connsiteY318" fmla="*/ 893886 h 1035329"/>
                <a:gd name="connsiteX319" fmla="*/ 414647 w 532193"/>
                <a:gd name="connsiteY319" fmla="*/ 893885 h 1035329"/>
                <a:gd name="connsiteX320" fmla="*/ 414653 w 532193"/>
                <a:gd name="connsiteY320" fmla="*/ 893885 h 1035329"/>
                <a:gd name="connsiteX321" fmla="*/ 415727 w 532193"/>
                <a:gd name="connsiteY321" fmla="*/ 894891 h 1035329"/>
                <a:gd name="connsiteX322" fmla="*/ 416752 w 532193"/>
                <a:gd name="connsiteY322" fmla="*/ 895899 h 1035329"/>
                <a:gd name="connsiteX323" fmla="*/ 416758 w 532193"/>
                <a:gd name="connsiteY323" fmla="*/ 895899 h 1035329"/>
                <a:gd name="connsiteX324" fmla="*/ 416763 w 532193"/>
                <a:gd name="connsiteY324" fmla="*/ 895899 h 1035329"/>
                <a:gd name="connsiteX325" fmla="*/ 417787 w 532193"/>
                <a:gd name="connsiteY325" fmla="*/ 896906 h 1035329"/>
                <a:gd name="connsiteX326" fmla="*/ 418509 w 532193"/>
                <a:gd name="connsiteY326" fmla="*/ 897916 h 1035329"/>
                <a:gd name="connsiteX327" fmla="*/ 418511 w 532193"/>
                <a:gd name="connsiteY327" fmla="*/ 897916 h 1035329"/>
                <a:gd name="connsiteX328" fmla="*/ 418512 w 532193"/>
                <a:gd name="connsiteY328" fmla="*/ 897916 h 1035329"/>
                <a:gd name="connsiteX329" fmla="*/ 419596 w 532193"/>
                <a:gd name="connsiteY329" fmla="*/ 899431 h 1035329"/>
                <a:gd name="connsiteX330" fmla="*/ 420679 w 532193"/>
                <a:gd name="connsiteY330" fmla="*/ 900945 h 1035329"/>
                <a:gd name="connsiteX331" fmla="*/ 420682 w 532193"/>
                <a:gd name="connsiteY331" fmla="*/ 900945 h 1035329"/>
                <a:gd name="connsiteX332" fmla="*/ 420683 w 532193"/>
                <a:gd name="connsiteY332" fmla="*/ 900945 h 1035329"/>
                <a:gd name="connsiteX333" fmla="*/ 421158 w 532193"/>
                <a:gd name="connsiteY333" fmla="*/ 902723 h 1035329"/>
                <a:gd name="connsiteX334" fmla="*/ 420719 w 532193"/>
                <a:gd name="connsiteY334" fmla="*/ 904508 h 1035329"/>
                <a:gd name="connsiteX335" fmla="*/ 419793 w 532193"/>
                <a:gd name="connsiteY335" fmla="*/ 917394 h 1035329"/>
                <a:gd name="connsiteX336" fmla="*/ 421133 w 532193"/>
                <a:gd name="connsiteY336" fmla="*/ 918907 h 1035329"/>
                <a:gd name="connsiteX337" fmla="*/ 422389 w 532193"/>
                <a:gd name="connsiteY337" fmla="*/ 921947 h 1035329"/>
                <a:gd name="connsiteX338" fmla="*/ 423936 w 532193"/>
                <a:gd name="connsiteY338" fmla="*/ 924322 h 1035329"/>
                <a:gd name="connsiteX339" fmla="*/ 423942 w 532193"/>
                <a:gd name="connsiteY339" fmla="*/ 924322 h 1035329"/>
                <a:gd name="connsiteX340" fmla="*/ 423947 w 532193"/>
                <a:gd name="connsiteY340" fmla="*/ 924322 h 1035329"/>
                <a:gd name="connsiteX341" fmla="*/ 425405 w 532193"/>
                <a:gd name="connsiteY341" fmla="*/ 927715 h 1035329"/>
                <a:gd name="connsiteX342" fmla="*/ 426514 w 532193"/>
                <a:gd name="connsiteY342" fmla="*/ 931419 h 1035329"/>
                <a:gd name="connsiteX343" fmla="*/ 428409 w 532193"/>
                <a:gd name="connsiteY343" fmla="*/ 937099 h 1035329"/>
                <a:gd name="connsiteX344" fmla="*/ 429461 w 532193"/>
                <a:gd name="connsiteY344" fmla="*/ 940547 h 1035329"/>
                <a:gd name="connsiteX345" fmla="*/ 429465 w 532193"/>
                <a:gd name="connsiteY345" fmla="*/ 940547 h 1035329"/>
                <a:gd name="connsiteX346" fmla="*/ 429472 w 532193"/>
                <a:gd name="connsiteY346" fmla="*/ 940547 h 1035329"/>
                <a:gd name="connsiteX347" fmla="*/ 430494 w 532193"/>
                <a:gd name="connsiteY347" fmla="*/ 941554 h 1035329"/>
                <a:gd name="connsiteX348" fmla="*/ 432864 w 532193"/>
                <a:gd name="connsiteY348" fmla="*/ 942545 h 1035329"/>
                <a:gd name="connsiteX349" fmla="*/ 433101 w 532193"/>
                <a:gd name="connsiteY349" fmla="*/ 942544 h 1035329"/>
                <a:gd name="connsiteX350" fmla="*/ 433222 w 532193"/>
                <a:gd name="connsiteY350" fmla="*/ 942544 h 1035329"/>
                <a:gd name="connsiteX351" fmla="*/ 435346 w 532193"/>
                <a:gd name="connsiteY351" fmla="*/ 943027 h 1035329"/>
                <a:gd name="connsiteX352" fmla="*/ 436054 w 532193"/>
                <a:gd name="connsiteY352" fmla="*/ 943531 h 1035329"/>
                <a:gd name="connsiteX353" fmla="*/ 436065 w 532193"/>
                <a:gd name="connsiteY353" fmla="*/ 943530 h 1035329"/>
                <a:gd name="connsiteX354" fmla="*/ 436070 w 532193"/>
                <a:gd name="connsiteY354" fmla="*/ 943530 h 1035329"/>
                <a:gd name="connsiteX355" fmla="*/ 437145 w 532193"/>
                <a:gd name="connsiteY355" fmla="*/ 944535 h 1035329"/>
                <a:gd name="connsiteX356" fmla="*/ 438928 w 532193"/>
                <a:gd name="connsiteY356" fmla="*/ 945533 h 1035329"/>
                <a:gd name="connsiteX357" fmla="*/ 438988 w 532193"/>
                <a:gd name="connsiteY357" fmla="*/ 945533 h 1035329"/>
                <a:gd name="connsiteX358" fmla="*/ 439066 w 532193"/>
                <a:gd name="connsiteY358" fmla="*/ 945533 h 1035329"/>
                <a:gd name="connsiteX359" fmla="*/ 440474 w 532193"/>
                <a:gd name="connsiteY359" fmla="*/ 946533 h 1035329"/>
                <a:gd name="connsiteX360" fmla="*/ 441705 w 532193"/>
                <a:gd name="connsiteY360" fmla="*/ 947538 h 1035329"/>
                <a:gd name="connsiteX361" fmla="*/ 441757 w 532193"/>
                <a:gd name="connsiteY361" fmla="*/ 947538 h 1035329"/>
                <a:gd name="connsiteX362" fmla="*/ 441810 w 532193"/>
                <a:gd name="connsiteY362" fmla="*/ 947536 h 1035329"/>
                <a:gd name="connsiteX363" fmla="*/ 443041 w 532193"/>
                <a:gd name="connsiteY363" fmla="*/ 948541 h 1035329"/>
                <a:gd name="connsiteX364" fmla="*/ 443508 w 532193"/>
                <a:gd name="connsiteY364" fmla="*/ 949554 h 1035329"/>
                <a:gd name="connsiteX365" fmla="*/ 443511 w 532193"/>
                <a:gd name="connsiteY365" fmla="*/ 949554 h 1035329"/>
                <a:gd name="connsiteX366" fmla="*/ 443513 w 532193"/>
                <a:gd name="connsiteY366" fmla="*/ 949554 h 1035329"/>
                <a:gd name="connsiteX367" fmla="*/ 444335 w 532193"/>
                <a:gd name="connsiteY367" fmla="*/ 950563 h 1035329"/>
                <a:gd name="connsiteX368" fmla="*/ 446508 w 532193"/>
                <a:gd name="connsiteY368" fmla="*/ 951555 h 1035329"/>
                <a:gd name="connsiteX369" fmla="*/ 446688 w 532193"/>
                <a:gd name="connsiteY369" fmla="*/ 951554 h 1035329"/>
                <a:gd name="connsiteX370" fmla="*/ 446781 w 532193"/>
                <a:gd name="connsiteY370" fmla="*/ 951554 h 1035329"/>
                <a:gd name="connsiteX371" fmla="*/ 448678 w 532193"/>
                <a:gd name="connsiteY371" fmla="*/ 952041 h 1035329"/>
                <a:gd name="connsiteX372" fmla="*/ 449923 w 532193"/>
                <a:gd name="connsiteY372" fmla="*/ 952536 h 1035329"/>
                <a:gd name="connsiteX373" fmla="*/ 449956 w 532193"/>
                <a:gd name="connsiteY373" fmla="*/ 952535 h 1035329"/>
                <a:gd name="connsiteX374" fmla="*/ 449997 w 532193"/>
                <a:gd name="connsiteY374" fmla="*/ 952535 h 1035329"/>
                <a:gd name="connsiteX375" fmla="*/ 451233 w 532193"/>
                <a:gd name="connsiteY375" fmla="*/ 953031 h 1035329"/>
                <a:gd name="connsiteX376" fmla="*/ 453194 w 532193"/>
                <a:gd name="connsiteY376" fmla="*/ 953516 h 1035329"/>
                <a:gd name="connsiteX377" fmla="*/ 453275 w 532193"/>
                <a:gd name="connsiteY377" fmla="*/ 953516 h 1035329"/>
                <a:gd name="connsiteX378" fmla="*/ 453376 w 532193"/>
                <a:gd name="connsiteY378" fmla="*/ 953516 h 1035329"/>
                <a:gd name="connsiteX379" fmla="*/ 455316 w 532193"/>
                <a:gd name="connsiteY379" fmla="*/ 954002 h 1035329"/>
                <a:gd name="connsiteX380" fmla="*/ 460547 w 532193"/>
                <a:gd name="connsiteY380" fmla="*/ 954449 h 1035329"/>
                <a:gd name="connsiteX381" fmla="*/ 461684 w 532193"/>
                <a:gd name="connsiteY381" fmla="*/ 954443 h 1035329"/>
                <a:gd name="connsiteX382" fmla="*/ 468039 w 532193"/>
                <a:gd name="connsiteY382" fmla="*/ 953864 h 1035329"/>
                <a:gd name="connsiteX383" fmla="*/ 470579 w 532193"/>
                <a:gd name="connsiteY383" fmla="*/ 953326 h 1035329"/>
                <a:gd name="connsiteX384" fmla="*/ 473117 w 532193"/>
                <a:gd name="connsiteY384" fmla="*/ 952788 h 1035329"/>
                <a:gd name="connsiteX385" fmla="*/ 474383 w 532193"/>
                <a:gd name="connsiteY385" fmla="*/ 952264 h 1035329"/>
                <a:gd name="connsiteX386" fmla="*/ 475652 w 532193"/>
                <a:gd name="connsiteY386" fmla="*/ 951743 h 1035329"/>
                <a:gd name="connsiteX387" fmla="*/ 479718 w 532193"/>
                <a:gd name="connsiteY387" fmla="*/ 951190 h 1035329"/>
                <a:gd name="connsiteX388" fmla="*/ 483783 w 532193"/>
                <a:gd name="connsiteY388" fmla="*/ 950635 h 1035329"/>
                <a:gd name="connsiteX389" fmla="*/ 484541 w 532193"/>
                <a:gd name="connsiteY389" fmla="*/ 950119 h 1035329"/>
                <a:gd name="connsiteX390" fmla="*/ 485299 w 532193"/>
                <a:gd name="connsiteY390" fmla="*/ 949600 h 1035329"/>
                <a:gd name="connsiteX391" fmla="*/ 486310 w 532193"/>
                <a:gd name="connsiteY391" fmla="*/ 949079 h 1035329"/>
                <a:gd name="connsiteX392" fmla="*/ 487322 w 532193"/>
                <a:gd name="connsiteY392" fmla="*/ 948561 h 1035329"/>
                <a:gd name="connsiteX393" fmla="*/ 488335 w 532193"/>
                <a:gd name="connsiteY393" fmla="*/ 948040 h 1035329"/>
                <a:gd name="connsiteX394" fmla="*/ 489347 w 532193"/>
                <a:gd name="connsiteY394" fmla="*/ 947519 h 1035329"/>
                <a:gd name="connsiteX395" fmla="*/ 491631 w 532193"/>
                <a:gd name="connsiteY395" fmla="*/ 946985 h 1035329"/>
                <a:gd name="connsiteX396" fmla="*/ 493911 w 532193"/>
                <a:gd name="connsiteY396" fmla="*/ 945943 h 1035329"/>
                <a:gd name="connsiteX397" fmla="*/ 495986 w 532193"/>
                <a:gd name="connsiteY397" fmla="*/ 944904 h 1035329"/>
                <a:gd name="connsiteX398" fmla="*/ 499977 w 532193"/>
                <a:gd name="connsiteY398" fmla="*/ 942215 h 1035329"/>
                <a:gd name="connsiteX399" fmla="*/ 503026 w 532193"/>
                <a:gd name="connsiteY399" fmla="*/ 941773 h 1035329"/>
                <a:gd name="connsiteX400" fmla="*/ 506074 w 532193"/>
                <a:gd name="connsiteY400" fmla="*/ 941230 h 1035329"/>
                <a:gd name="connsiteX401" fmla="*/ 507340 w 532193"/>
                <a:gd name="connsiteY401" fmla="*/ 940705 h 1035329"/>
                <a:gd name="connsiteX402" fmla="*/ 508607 w 532193"/>
                <a:gd name="connsiteY402" fmla="*/ 940183 h 1035329"/>
                <a:gd name="connsiteX403" fmla="*/ 510891 w 532193"/>
                <a:gd name="connsiteY403" fmla="*/ 939648 h 1035329"/>
                <a:gd name="connsiteX404" fmla="*/ 511020 w 532193"/>
                <a:gd name="connsiteY404" fmla="*/ 939648 h 1035329"/>
                <a:gd name="connsiteX405" fmla="*/ 513187 w 532193"/>
                <a:gd name="connsiteY405" fmla="*/ 940132 h 1035329"/>
                <a:gd name="connsiteX406" fmla="*/ 514676 w 532193"/>
                <a:gd name="connsiteY406" fmla="*/ 940624 h 1035329"/>
                <a:gd name="connsiteX407" fmla="*/ 514719 w 532193"/>
                <a:gd name="connsiteY407" fmla="*/ 940624 h 1035329"/>
                <a:gd name="connsiteX408" fmla="*/ 516241 w 532193"/>
                <a:gd name="connsiteY408" fmla="*/ 940100 h 1035329"/>
                <a:gd name="connsiteX409" fmla="*/ 520052 w 532193"/>
                <a:gd name="connsiteY409" fmla="*/ 939548 h 1035329"/>
                <a:gd name="connsiteX410" fmla="*/ 521086 w 532193"/>
                <a:gd name="connsiteY410" fmla="*/ 939542 h 1035329"/>
                <a:gd name="connsiteX411" fmla="*/ 523880 w 532193"/>
                <a:gd name="connsiteY411" fmla="*/ 940524 h 1035329"/>
                <a:gd name="connsiteX412" fmla="*/ 525073 w 532193"/>
                <a:gd name="connsiteY412" fmla="*/ 941527 h 1035329"/>
                <a:gd name="connsiteX413" fmla="*/ 525113 w 532193"/>
                <a:gd name="connsiteY413" fmla="*/ 941527 h 1035329"/>
                <a:gd name="connsiteX414" fmla="*/ 525151 w 532193"/>
                <a:gd name="connsiteY414" fmla="*/ 941527 h 1035329"/>
                <a:gd name="connsiteX415" fmla="*/ 526656 w 532193"/>
                <a:gd name="connsiteY415" fmla="*/ 943038 h 1035329"/>
                <a:gd name="connsiteX416" fmla="*/ 527687 w 532193"/>
                <a:gd name="connsiteY416" fmla="*/ 944553 h 1035329"/>
                <a:gd name="connsiteX417" fmla="*/ 527692 w 532193"/>
                <a:gd name="connsiteY417" fmla="*/ 944553 h 1035329"/>
                <a:gd name="connsiteX418" fmla="*/ 527731 w 532193"/>
                <a:gd name="connsiteY418" fmla="*/ 944553 h 1035329"/>
                <a:gd name="connsiteX419" fmla="*/ 529514 w 532193"/>
                <a:gd name="connsiteY419" fmla="*/ 948399 h 1035329"/>
                <a:gd name="connsiteX420" fmla="*/ 531129 w 532193"/>
                <a:gd name="connsiteY420" fmla="*/ 951640 h 1035329"/>
                <a:gd name="connsiteX421" fmla="*/ 532191 w 532193"/>
                <a:gd name="connsiteY421" fmla="*/ 955802 h 1035329"/>
                <a:gd name="connsiteX422" fmla="*/ 530967 w 532193"/>
                <a:gd name="connsiteY422" fmla="*/ 960091 h 1035329"/>
                <a:gd name="connsiteX423" fmla="*/ 529723 w 532193"/>
                <a:gd name="connsiteY423" fmla="*/ 962649 h 1035329"/>
                <a:gd name="connsiteX424" fmla="*/ 527633 w 532193"/>
                <a:gd name="connsiteY424" fmla="*/ 966999 h 1035329"/>
                <a:gd name="connsiteX425" fmla="*/ 526736 w 532193"/>
                <a:gd name="connsiteY425" fmla="*/ 968637 h 1035329"/>
                <a:gd name="connsiteX426" fmla="*/ 525486 w 532193"/>
                <a:gd name="connsiteY426" fmla="*/ 970738 h 1035329"/>
                <a:gd name="connsiteX427" fmla="*/ 524243 w 532193"/>
                <a:gd name="connsiteY427" fmla="*/ 973349 h 1035329"/>
                <a:gd name="connsiteX428" fmla="*/ 523799 w 532193"/>
                <a:gd name="connsiteY428" fmla="*/ 974625 h 1035329"/>
                <a:gd name="connsiteX429" fmla="*/ 522995 w 532193"/>
                <a:gd name="connsiteY429" fmla="*/ 975652 h 1035329"/>
                <a:gd name="connsiteX430" fmla="*/ 521938 w 532193"/>
                <a:gd name="connsiteY430" fmla="*/ 976682 h 1035329"/>
                <a:gd name="connsiteX431" fmla="*/ 521235 w 532193"/>
                <a:gd name="connsiteY431" fmla="*/ 977504 h 1035329"/>
                <a:gd name="connsiteX432" fmla="*/ 519276 w 532193"/>
                <a:gd name="connsiteY432" fmla="*/ 979766 h 1035329"/>
                <a:gd name="connsiteX433" fmla="*/ 518721 w 532193"/>
                <a:gd name="connsiteY433" fmla="*/ 980281 h 1035329"/>
                <a:gd name="connsiteX434" fmla="*/ 518065 w 532193"/>
                <a:gd name="connsiteY434" fmla="*/ 980797 h 1035329"/>
                <a:gd name="connsiteX435" fmla="*/ 516703 w 532193"/>
                <a:gd name="connsiteY435" fmla="*/ 981831 h 1035329"/>
                <a:gd name="connsiteX436" fmla="*/ 514830 w 532193"/>
                <a:gd name="connsiteY436" fmla="*/ 982866 h 1035329"/>
                <a:gd name="connsiteX437" fmla="*/ 513666 w 532193"/>
                <a:gd name="connsiteY437" fmla="*/ 983389 h 1035329"/>
                <a:gd name="connsiteX438" fmla="*/ 512908 w 532193"/>
                <a:gd name="connsiteY438" fmla="*/ 983906 h 1035329"/>
                <a:gd name="connsiteX439" fmla="*/ 512155 w 532193"/>
                <a:gd name="connsiteY439" fmla="*/ 984932 h 1035329"/>
                <a:gd name="connsiteX440" fmla="*/ 511454 w 532193"/>
                <a:gd name="connsiteY440" fmla="*/ 985958 h 1035329"/>
                <a:gd name="connsiteX441" fmla="*/ 510397 w 532193"/>
                <a:gd name="connsiteY441" fmla="*/ 986989 h 1035329"/>
                <a:gd name="connsiteX442" fmla="*/ 508830 w 532193"/>
                <a:gd name="connsiteY442" fmla="*/ 988023 h 1035329"/>
                <a:gd name="connsiteX443" fmla="*/ 507615 w 532193"/>
                <a:gd name="connsiteY443" fmla="*/ 988546 h 1035329"/>
                <a:gd name="connsiteX444" fmla="*/ 506907 w 532193"/>
                <a:gd name="connsiteY444" fmla="*/ 989062 h 1035329"/>
                <a:gd name="connsiteX445" fmla="*/ 505850 w 532193"/>
                <a:gd name="connsiteY445" fmla="*/ 990092 h 1035329"/>
                <a:gd name="connsiteX446" fmla="*/ 504538 w 532193"/>
                <a:gd name="connsiteY446" fmla="*/ 991124 h 1035329"/>
                <a:gd name="connsiteX447" fmla="*/ 503283 w 532193"/>
                <a:gd name="connsiteY447" fmla="*/ 992665 h 1035329"/>
                <a:gd name="connsiteX448" fmla="*/ 502028 w 532193"/>
                <a:gd name="connsiteY448" fmla="*/ 994206 h 1035329"/>
                <a:gd name="connsiteX449" fmla="*/ 501066 w 532193"/>
                <a:gd name="connsiteY449" fmla="*/ 994724 h 1035329"/>
                <a:gd name="connsiteX450" fmla="*/ 499597 w 532193"/>
                <a:gd name="connsiteY450" fmla="*/ 995251 h 1035329"/>
                <a:gd name="connsiteX451" fmla="*/ 497776 w 532193"/>
                <a:gd name="connsiteY451" fmla="*/ 996288 h 1035329"/>
                <a:gd name="connsiteX452" fmla="*/ 495190 w 532193"/>
                <a:gd name="connsiteY452" fmla="*/ 997335 h 1035329"/>
                <a:gd name="connsiteX453" fmla="*/ 492956 w 532193"/>
                <a:gd name="connsiteY453" fmla="*/ 997868 h 1035329"/>
                <a:gd name="connsiteX454" fmla="*/ 491232 w 532193"/>
                <a:gd name="connsiteY454" fmla="*/ 998396 h 1035329"/>
                <a:gd name="connsiteX455" fmla="*/ 489157 w 532193"/>
                <a:gd name="connsiteY455" fmla="*/ 999437 h 1035329"/>
                <a:gd name="connsiteX456" fmla="*/ 484944 w 532193"/>
                <a:gd name="connsiteY456" fmla="*/ 1000502 h 1035329"/>
                <a:gd name="connsiteX457" fmla="*/ 480273 w 532193"/>
                <a:gd name="connsiteY457" fmla="*/ 1001573 h 1035329"/>
                <a:gd name="connsiteX458" fmla="*/ 478656 w 532193"/>
                <a:gd name="connsiteY458" fmla="*/ 1002609 h 1035329"/>
                <a:gd name="connsiteX459" fmla="*/ 477746 w 532193"/>
                <a:gd name="connsiteY459" fmla="*/ 1003127 h 1035329"/>
                <a:gd name="connsiteX460" fmla="*/ 475970 w 532193"/>
                <a:gd name="connsiteY460" fmla="*/ 1003656 h 1035329"/>
                <a:gd name="connsiteX461" fmla="*/ 474194 w 532193"/>
                <a:gd name="connsiteY461" fmla="*/ 1004184 h 1035329"/>
                <a:gd name="connsiteX462" fmla="*/ 472164 w 532193"/>
                <a:gd name="connsiteY462" fmla="*/ 1004715 h 1035329"/>
                <a:gd name="connsiteX463" fmla="*/ 470135 w 532193"/>
                <a:gd name="connsiteY463" fmla="*/ 1005246 h 1035329"/>
                <a:gd name="connsiteX464" fmla="*/ 468868 w 532193"/>
                <a:gd name="connsiteY464" fmla="*/ 1005770 h 1035329"/>
                <a:gd name="connsiteX465" fmla="*/ 467601 w 532193"/>
                <a:gd name="connsiteY465" fmla="*/ 1006292 h 1035329"/>
                <a:gd name="connsiteX466" fmla="*/ 464808 w 532193"/>
                <a:gd name="connsiteY466" fmla="*/ 1006833 h 1035329"/>
                <a:gd name="connsiteX467" fmla="*/ 462014 w 532193"/>
                <a:gd name="connsiteY467" fmla="*/ 1007373 h 1035329"/>
                <a:gd name="connsiteX468" fmla="*/ 460239 w 532193"/>
                <a:gd name="connsiteY468" fmla="*/ 1007901 h 1035329"/>
                <a:gd name="connsiteX469" fmla="*/ 458470 w 532193"/>
                <a:gd name="connsiteY469" fmla="*/ 1008940 h 1035329"/>
                <a:gd name="connsiteX470" fmla="*/ 454918 w 532193"/>
                <a:gd name="connsiteY470" fmla="*/ 1009997 h 1035329"/>
                <a:gd name="connsiteX471" fmla="*/ 451360 w 532193"/>
                <a:gd name="connsiteY471" fmla="*/ 1010442 h 1035329"/>
                <a:gd name="connsiteX472" fmla="*/ 447420 w 532193"/>
                <a:gd name="connsiteY472" fmla="*/ 1013132 h 1035329"/>
                <a:gd name="connsiteX473" fmla="*/ 445040 w 532193"/>
                <a:gd name="connsiteY473" fmla="*/ 1014178 h 1035329"/>
                <a:gd name="connsiteX474" fmla="*/ 443473 w 532193"/>
                <a:gd name="connsiteY474" fmla="*/ 1015212 h 1035329"/>
                <a:gd name="connsiteX475" fmla="*/ 442257 w 532193"/>
                <a:gd name="connsiteY475" fmla="*/ 1015736 h 1035329"/>
                <a:gd name="connsiteX476" fmla="*/ 441246 w 532193"/>
                <a:gd name="connsiteY476" fmla="*/ 1016255 h 1035329"/>
                <a:gd name="connsiteX477" fmla="*/ 440233 w 532193"/>
                <a:gd name="connsiteY477" fmla="*/ 1016775 h 1035329"/>
                <a:gd name="connsiteX478" fmla="*/ 439526 w 532193"/>
                <a:gd name="connsiteY478" fmla="*/ 1017294 h 1035329"/>
                <a:gd name="connsiteX479" fmla="*/ 438469 w 532193"/>
                <a:gd name="connsiteY479" fmla="*/ 1018323 h 1035329"/>
                <a:gd name="connsiteX480" fmla="*/ 436342 w 532193"/>
                <a:gd name="connsiteY480" fmla="*/ 1019365 h 1035329"/>
                <a:gd name="connsiteX481" fmla="*/ 433153 w 532193"/>
                <a:gd name="connsiteY481" fmla="*/ 1020926 h 1035329"/>
                <a:gd name="connsiteX482" fmla="*/ 429454 w 532193"/>
                <a:gd name="connsiteY482" fmla="*/ 1022493 h 1035329"/>
                <a:gd name="connsiteX483" fmla="*/ 426820 w 532193"/>
                <a:gd name="connsiteY483" fmla="*/ 1023540 h 1035329"/>
                <a:gd name="connsiteX484" fmla="*/ 423472 w 532193"/>
                <a:gd name="connsiteY484" fmla="*/ 1024596 h 1035329"/>
                <a:gd name="connsiteX485" fmla="*/ 420476 w 532193"/>
                <a:gd name="connsiteY485" fmla="*/ 1025137 h 1035329"/>
                <a:gd name="connsiteX486" fmla="*/ 419718 w 532193"/>
                <a:gd name="connsiteY486" fmla="*/ 1025655 h 1035329"/>
                <a:gd name="connsiteX487" fmla="*/ 418960 w 532193"/>
                <a:gd name="connsiteY487" fmla="*/ 1026173 h 1035329"/>
                <a:gd name="connsiteX488" fmla="*/ 418203 w 532193"/>
                <a:gd name="connsiteY488" fmla="*/ 1026691 h 1035329"/>
                <a:gd name="connsiteX489" fmla="*/ 417445 w 532193"/>
                <a:gd name="connsiteY489" fmla="*/ 1027207 h 1035329"/>
                <a:gd name="connsiteX490" fmla="*/ 416433 w 532193"/>
                <a:gd name="connsiteY490" fmla="*/ 1027728 h 1035329"/>
                <a:gd name="connsiteX491" fmla="*/ 415420 w 532193"/>
                <a:gd name="connsiteY491" fmla="*/ 1028244 h 1035329"/>
                <a:gd name="connsiteX492" fmla="*/ 413136 w 532193"/>
                <a:gd name="connsiteY492" fmla="*/ 1028780 h 1035329"/>
                <a:gd name="connsiteX493" fmla="*/ 410851 w 532193"/>
                <a:gd name="connsiteY493" fmla="*/ 1029314 h 1035329"/>
                <a:gd name="connsiteX494" fmla="*/ 409839 w 532193"/>
                <a:gd name="connsiteY494" fmla="*/ 1029835 h 1035329"/>
                <a:gd name="connsiteX495" fmla="*/ 408827 w 532193"/>
                <a:gd name="connsiteY495" fmla="*/ 1030355 h 1035329"/>
                <a:gd name="connsiteX496" fmla="*/ 406542 w 532193"/>
                <a:gd name="connsiteY496" fmla="*/ 1030889 h 1035329"/>
                <a:gd name="connsiteX497" fmla="*/ 404258 w 532193"/>
                <a:gd name="connsiteY497" fmla="*/ 1031423 h 1035329"/>
                <a:gd name="connsiteX498" fmla="*/ 398411 w 532193"/>
                <a:gd name="connsiteY498" fmla="*/ 1031998 h 1035329"/>
                <a:gd name="connsiteX499" fmla="*/ 397458 w 532193"/>
                <a:gd name="connsiteY499" fmla="*/ 1032001 h 1035329"/>
                <a:gd name="connsiteX500" fmla="*/ 392553 w 532193"/>
                <a:gd name="connsiteY500" fmla="*/ 1031552 h 1035329"/>
                <a:gd name="connsiteX501" fmla="*/ 390387 w 532193"/>
                <a:gd name="connsiteY501" fmla="*/ 1031068 h 1035329"/>
                <a:gd name="connsiteX502" fmla="*/ 390258 w 532193"/>
                <a:gd name="connsiteY502" fmla="*/ 1031070 h 1035329"/>
                <a:gd name="connsiteX503" fmla="*/ 390152 w 532193"/>
                <a:gd name="connsiteY503" fmla="*/ 1031070 h 1035329"/>
                <a:gd name="connsiteX504" fmla="*/ 387962 w 532193"/>
                <a:gd name="connsiteY504" fmla="*/ 1030586 h 1035329"/>
                <a:gd name="connsiteX505" fmla="*/ 387206 w 532193"/>
                <a:gd name="connsiteY505" fmla="*/ 1030085 h 1035329"/>
                <a:gd name="connsiteX506" fmla="*/ 387193 w 532193"/>
                <a:gd name="connsiteY506" fmla="*/ 1030085 h 1035329"/>
                <a:gd name="connsiteX507" fmla="*/ 387181 w 532193"/>
                <a:gd name="connsiteY507" fmla="*/ 1030085 h 1035329"/>
                <a:gd name="connsiteX508" fmla="*/ 386423 w 532193"/>
                <a:gd name="connsiteY508" fmla="*/ 1029585 h 1035329"/>
                <a:gd name="connsiteX509" fmla="*/ 384534 w 532193"/>
                <a:gd name="connsiteY509" fmla="*/ 1029098 h 1035329"/>
                <a:gd name="connsiteX510" fmla="*/ 384434 w 532193"/>
                <a:gd name="connsiteY510" fmla="*/ 1029098 h 1035329"/>
                <a:gd name="connsiteX511" fmla="*/ 384104 w 532193"/>
                <a:gd name="connsiteY511" fmla="*/ 1029100 h 1035329"/>
                <a:gd name="connsiteX512" fmla="*/ 382073 w 532193"/>
                <a:gd name="connsiteY512" fmla="*/ 1027292 h 1035329"/>
                <a:gd name="connsiteX513" fmla="*/ 380196 w 532193"/>
                <a:gd name="connsiteY513" fmla="*/ 1023036 h 1035329"/>
                <a:gd name="connsiteX514" fmla="*/ 380192 w 532193"/>
                <a:gd name="connsiteY514" fmla="*/ 1023036 h 1035329"/>
                <a:gd name="connsiteX515" fmla="*/ 380190 w 532193"/>
                <a:gd name="connsiteY515" fmla="*/ 1023036 h 1035329"/>
                <a:gd name="connsiteX516" fmla="*/ 378898 w 532193"/>
                <a:gd name="connsiteY516" fmla="*/ 1016486 h 1035329"/>
                <a:gd name="connsiteX517" fmla="*/ 377211 w 532193"/>
                <a:gd name="connsiteY517" fmla="*/ 1001692 h 1035329"/>
                <a:gd name="connsiteX518" fmla="*/ 377208 w 532193"/>
                <a:gd name="connsiteY518" fmla="*/ 1001692 h 1035329"/>
                <a:gd name="connsiteX519" fmla="*/ 377204 w 532193"/>
                <a:gd name="connsiteY519" fmla="*/ 1001692 h 1035329"/>
                <a:gd name="connsiteX520" fmla="*/ 375869 w 532193"/>
                <a:gd name="connsiteY520" fmla="*/ 995750 h 1035329"/>
                <a:gd name="connsiteX521" fmla="*/ 375118 w 532193"/>
                <a:gd name="connsiteY521" fmla="*/ 992248 h 1035329"/>
                <a:gd name="connsiteX522" fmla="*/ 374020 w 532193"/>
                <a:gd name="connsiteY522" fmla="*/ 989511 h 1035329"/>
                <a:gd name="connsiteX523" fmla="*/ 373184 w 532193"/>
                <a:gd name="connsiteY523" fmla="*/ 987486 h 1035329"/>
                <a:gd name="connsiteX524" fmla="*/ 373184 w 532193"/>
                <a:gd name="connsiteY524" fmla="*/ 987486 h 1035329"/>
                <a:gd name="connsiteX525" fmla="*/ 373181 w 532193"/>
                <a:gd name="connsiteY525" fmla="*/ 987486 h 1035329"/>
                <a:gd name="connsiteX526" fmla="*/ 372703 w 532193"/>
                <a:gd name="connsiteY526" fmla="*/ 985505 h 1035329"/>
                <a:gd name="connsiteX527" fmla="*/ 371378 w 532193"/>
                <a:gd name="connsiteY527" fmla="*/ 980381 h 1035329"/>
                <a:gd name="connsiteX528" fmla="*/ 371374 w 532193"/>
                <a:gd name="connsiteY528" fmla="*/ 980381 h 1035329"/>
                <a:gd name="connsiteX529" fmla="*/ 371370 w 532193"/>
                <a:gd name="connsiteY529" fmla="*/ 980381 h 1035329"/>
                <a:gd name="connsiteX530" fmla="*/ 370040 w 532193"/>
                <a:gd name="connsiteY530" fmla="*/ 974745 h 1035329"/>
                <a:gd name="connsiteX531" fmla="*/ 369555 w 532193"/>
                <a:gd name="connsiteY531" fmla="*/ 972257 h 1035329"/>
                <a:gd name="connsiteX532" fmla="*/ 369553 w 532193"/>
                <a:gd name="connsiteY532" fmla="*/ 972257 h 1035329"/>
                <a:gd name="connsiteX533" fmla="*/ 369552 w 532193"/>
                <a:gd name="connsiteY533" fmla="*/ 972257 h 1035329"/>
                <a:gd name="connsiteX534" fmla="*/ 368468 w 532193"/>
                <a:gd name="connsiteY534" fmla="*/ 970741 h 1035329"/>
                <a:gd name="connsiteX535" fmla="*/ 367130 w 532193"/>
                <a:gd name="connsiteY535" fmla="*/ 969228 h 1035329"/>
                <a:gd name="connsiteX536" fmla="*/ 367128 w 532193"/>
                <a:gd name="connsiteY536" fmla="*/ 969228 h 1035329"/>
                <a:gd name="connsiteX537" fmla="*/ 367115 w 532193"/>
                <a:gd name="connsiteY537" fmla="*/ 969230 h 1035329"/>
                <a:gd name="connsiteX538" fmla="*/ 366411 w 532193"/>
                <a:gd name="connsiteY538" fmla="*/ 968830 h 1035329"/>
                <a:gd name="connsiteX539" fmla="*/ 362945 w 532193"/>
                <a:gd name="connsiteY539" fmla="*/ 966222 h 1035329"/>
                <a:gd name="connsiteX540" fmla="*/ 362921 w 532193"/>
                <a:gd name="connsiteY540" fmla="*/ 966222 h 1035329"/>
                <a:gd name="connsiteX541" fmla="*/ 362876 w 532193"/>
                <a:gd name="connsiteY541" fmla="*/ 966222 h 1035329"/>
                <a:gd name="connsiteX542" fmla="*/ 361080 w 532193"/>
                <a:gd name="connsiteY542" fmla="*/ 965428 h 1035329"/>
                <a:gd name="connsiteX543" fmla="*/ 361376 w 532193"/>
                <a:gd name="connsiteY543" fmla="*/ 960030 h 1035329"/>
                <a:gd name="connsiteX544" fmla="*/ 361899 w 532193"/>
                <a:gd name="connsiteY544" fmla="*/ 955035 h 1035329"/>
                <a:gd name="connsiteX545" fmla="*/ 361895 w 532193"/>
                <a:gd name="connsiteY545" fmla="*/ 955037 h 1035329"/>
                <a:gd name="connsiteX546" fmla="*/ 361881 w 532193"/>
                <a:gd name="connsiteY546" fmla="*/ 955035 h 1035329"/>
                <a:gd name="connsiteX547" fmla="*/ 361877 w 532193"/>
                <a:gd name="connsiteY547" fmla="*/ 955035 h 1035329"/>
                <a:gd name="connsiteX548" fmla="*/ 360846 w 532193"/>
                <a:gd name="connsiteY548" fmla="*/ 953520 h 1035329"/>
                <a:gd name="connsiteX549" fmla="*/ 359181 w 532193"/>
                <a:gd name="connsiteY549" fmla="*/ 952013 h 1035329"/>
                <a:gd name="connsiteX550" fmla="*/ 359099 w 532193"/>
                <a:gd name="connsiteY550" fmla="*/ 952013 h 1035329"/>
                <a:gd name="connsiteX551" fmla="*/ 359018 w 532193"/>
                <a:gd name="connsiteY551" fmla="*/ 952013 h 1035329"/>
                <a:gd name="connsiteX552" fmla="*/ 357403 w 532193"/>
                <a:gd name="connsiteY552" fmla="*/ 950505 h 1035329"/>
                <a:gd name="connsiteX553" fmla="*/ 356321 w 532193"/>
                <a:gd name="connsiteY553" fmla="*/ 948989 h 1035329"/>
                <a:gd name="connsiteX554" fmla="*/ 356317 w 532193"/>
                <a:gd name="connsiteY554" fmla="*/ 948989 h 1035329"/>
                <a:gd name="connsiteX555" fmla="*/ 356301 w 532193"/>
                <a:gd name="connsiteY555" fmla="*/ 948989 h 1035329"/>
                <a:gd name="connsiteX556" fmla="*/ 354923 w 532193"/>
                <a:gd name="connsiteY556" fmla="*/ 942591 h 1035329"/>
                <a:gd name="connsiteX557" fmla="*/ 354413 w 532193"/>
                <a:gd name="connsiteY557" fmla="*/ 937814 h 1035329"/>
                <a:gd name="connsiteX558" fmla="*/ 354413 w 532193"/>
                <a:gd name="connsiteY558" fmla="*/ 937814 h 1035329"/>
                <a:gd name="connsiteX559" fmla="*/ 354410 w 532193"/>
                <a:gd name="connsiteY559" fmla="*/ 937814 h 1035329"/>
                <a:gd name="connsiteX560" fmla="*/ 353684 w 532193"/>
                <a:gd name="connsiteY560" fmla="*/ 936345 h 1035329"/>
                <a:gd name="connsiteX561" fmla="*/ 352539 w 532193"/>
                <a:gd name="connsiteY561" fmla="*/ 934067 h 1035329"/>
                <a:gd name="connsiteX562" fmla="*/ 352050 w 532193"/>
                <a:gd name="connsiteY562" fmla="*/ 922112 h 1035329"/>
                <a:gd name="connsiteX563" fmla="*/ 353060 w 532193"/>
                <a:gd name="connsiteY563" fmla="*/ 916807 h 1035329"/>
                <a:gd name="connsiteX564" fmla="*/ 352079 w 532193"/>
                <a:gd name="connsiteY564" fmla="*/ 915443 h 1035329"/>
                <a:gd name="connsiteX565" fmla="*/ 352078 w 532193"/>
                <a:gd name="connsiteY565" fmla="*/ 915443 h 1035329"/>
                <a:gd name="connsiteX566" fmla="*/ 352078 w 532193"/>
                <a:gd name="connsiteY566" fmla="*/ 915443 h 1035329"/>
                <a:gd name="connsiteX567" fmla="*/ 351329 w 532193"/>
                <a:gd name="connsiteY567" fmla="*/ 912143 h 1035329"/>
                <a:gd name="connsiteX568" fmla="*/ 349663 w 532193"/>
                <a:gd name="connsiteY568" fmla="*/ 907326 h 1035329"/>
                <a:gd name="connsiteX569" fmla="*/ 349648 w 532193"/>
                <a:gd name="connsiteY569" fmla="*/ 907326 h 1035329"/>
                <a:gd name="connsiteX570" fmla="*/ 349641 w 532193"/>
                <a:gd name="connsiteY570" fmla="*/ 907326 h 1035329"/>
                <a:gd name="connsiteX571" fmla="*/ 348923 w 532193"/>
                <a:gd name="connsiteY571" fmla="*/ 906317 h 1035329"/>
                <a:gd name="connsiteX572" fmla="*/ 348206 w 532193"/>
                <a:gd name="connsiteY572" fmla="*/ 905308 h 1035329"/>
                <a:gd name="connsiteX573" fmla="*/ 348200 w 532193"/>
                <a:gd name="connsiteY573" fmla="*/ 905308 h 1035329"/>
                <a:gd name="connsiteX574" fmla="*/ 348193 w 532193"/>
                <a:gd name="connsiteY574" fmla="*/ 905308 h 1035329"/>
                <a:gd name="connsiteX575" fmla="*/ 347120 w 532193"/>
                <a:gd name="connsiteY575" fmla="*/ 904301 h 1035329"/>
                <a:gd name="connsiteX576" fmla="*/ 346046 w 532193"/>
                <a:gd name="connsiteY576" fmla="*/ 903294 h 1035329"/>
                <a:gd name="connsiteX577" fmla="*/ 346040 w 532193"/>
                <a:gd name="connsiteY577" fmla="*/ 903294 h 1035329"/>
                <a:gd name="connsiteX578" fmla="*/ 346033 w 532193"/>
                <a:gd name="connsiteY578" fmla="*/ 903294 h 1035329"/>
                <a:gd name="connsiteX579" fmla="*/ 345311 w 532193"/>
                <a:gd name="connsiteY579" fmla="*/ 901779 h 1035329"/>
                <a:gd name="connsiteX580" fmla="*/ 344540 w 532193"/>
                <a:gd name="connsiteY580" fmla="*/ 900260 h 1035329"/>
                <a:gd name="connsiteX581" fmla="*/ 344531 w 532193"/>
                <a:gd name="connsiteY581" fmla="*/ 900260 h 1035329"/>
                <a:gd name="connsiteX582" fmla="*/ 344525 w 532193"/>
                <a:gd name="connsiteY582" fmla="*/ 900260 h 1035329"/>
                <a:gd name="connsiteX583" fmla="*/ 343756 w 532193"/>
                <a:gd name="connsiteY583" fmla="*/ 899251 h 1035329"/>
                <a:gd name="connsiteX584" fmla="*/ 343039 w 532193"/>
                <a:gd name="connsiteY584" fmla="*/ 898242 h 1035329"/>
                <a:gd name="connsiteX585" fmla="*/ 343033 w 532193"/>
                <a:gd name="connsiteY585" fmla="*/ 898242 h 1035329"/>
                <a:gd name="connsiteX586" fmla="*/ 343026 w 532193"/>
                <a:gd name="connsiteY586" fmla="*/ 898242 h 1035329"/>
                <a:gd name="connsiteX587" fmla="*/ 341953 w 532193"/>
                <a:gd name="connsiteY587" fmla="*/ 897235 h 1035329"/>
                <a:gd name="connsiteX588" fmla="*/ 340630 w 532193"/>
                <a:gd name="connsiteY588" fmla="*/ 896231 h 1035329"/>
                <a:gd name="connsiteX589" fmla="*/ 340618 w 532193"/>
                <a:gd name="connsiteY589" fmla="*/ 896231 h 1035329"/>
                <a:gd name="connsiteX590" fmla="*/ 340596 w 532193"/>
                <a:gd name="connsiteY590" fmla="*/ 896231 h 1035329"/>
                <a:gd name="connsiteX591" fmla="*/ 339634 w 532193"/>
                <a:gd name="connsiteY591" fmla="*/ 894715 h 1035329"/>
                <a:gd name="connsiteX592" fmla="*/ 339010 w 532193"/>
                <a:gd name="connsiteY592" fmla="*/ 893196 h 1035329"/>
                <a:gd name="connsiteX593" fmla="*/ 339007 w 532193"/>
                <a:gd name="connsiteY593" fmla="*/ 893196 h 1035329"/>
                <a:gd name="connsiteX594" fmla="*/ 339002 w 532193"/>
                <a:gd name="connsiteY594" fmla="*/ 893196 h 1035329"/>
                <a:gd name="connsiteX595" fmla="*/ 336015 w 532193"/>
                <a:gd name="connsiteY595" fmla="*/ 889613 h 1035329"/>
                <a:gd name="connsiteX596" fmla="*/ 334673 w 532193"/>
                <a:gd name="connsiteY596" fmla="*/ 887133 h 1035329"/>
                <a:gd name="connsiteX597" fmla="*/ 334664 w 532193"/>
                <a:gd name="connsiteY597" fmla="*/ 887133 h 1035329"/>
                <a:gd name="connsiteX598" fmla="*/ 334658 w 532193"/>
                <a:gd name="connsiteY598" fmla="*/ 887133 h 1035329"/>
                <a:gd name="connsiteX599" fmla="*/ 333935 w 532193"/>
                <a:gd name="connsiteY599" fmla="*/ 885615 h 1035329"/>
                <a:gd name="connsiteX600" fmla="*/ 333462 w 532193"/>
                <a:gd name="connsiteY600" fmla="*/ 884094 h 1035329"/>
                <a:gd name="connsiteX601" fmla="*/ 333459 w 532193"/>
                <a:gd name="connsiteY601" fmla="*/ 884094 h 1035329"/>
                <a:gd name="connsiteX602" fmla="*/ 333458 w 532193"/>
                <a:gd name="connsiteY602" fmla="*/ 884094 h 1035329"/>
                <a:gd name="connsiteX603" fmla="*/ 332679 w 532193"/>
                <a:gd name="connsiteY603" fmla="*/ 882575 h 1035329"/>
                <a:gd name="connsiteX604" fmla="*/ 331649 w 532193"/>
                <a:gd name="connsiteY604" fmla="*/ 881059 h 1035329"/>
                <a:gd name="connsiteX605" fmla="*/ 331644 w 532193"/>
                <a:gd name="connsiteY605" fmla="*/ 881059 h 1035329"/>
                <a:gd name="connsiteX606" fmla="*/ 331633 w 532193"/>
                <a:gd name="connsiteY606" fmla="*/ 881059 h 1035329"/>
                <a:gd name="connsiteX607" fmla="*/ 330279 w 532193"/>
                <a:gd name="connsiteY607" fmla="*/ 877206 h 1035329"/>
                <a:gd name="connsiteX608" fmla="*/ 329695 w 532193"/>
                <a:gd name="connsiteY608" fmla="*/ 874972 h 1035329"/>
                <a:gd name="connsiteX609" fmla="*/ 329694 w 532193"/>
                <a:gd name="connsiteY609" fmla="*/ 874972 h 1035329"/>
                <a:gd name="connsiteX610" fmla="*/ 329692 w 532193"/>
                <a:gd name="connsiteY610" fmla="*/ 874972 h 1035329"/>
                <a:gd name="connsiteX611" fmla="*/ 328659 w 532193"/>
                <a:gd name="connsiteY611" fmla="*/ 873456 h 1035329"/>
                <a:gd name="connsiteX612" fmla="*/ 327677 w 532193"/>
                <a:gd name="connsiteY612" fmla="*/ 871941 h 1035329"/>
                <a:gd name="connsiteX613" fmla="*/ 327676 w 532193"/>
                <a:gd name="connsiteY613" fmla="*/ 871941 h 1035329"/>
                <a:gd name="connsiteX614" fmla="*/ 327675 w 532193"/>
                <a:gd name="connsiteY614" fmla="*/ 871941 h 1035329"/>
                <a:gd name="connsiteX615" fmla="*/ 326929 w 532193"/>
                <a:gd name="connsiteY615" fmla="*/ 868946 h 1035329"/>
                <a:gd name="connsiteX616" fmla="*/ 325570 w 532193"/>
                <a:gd name="connsiteY616" fmla="*/ 865704 h 1035329"/>
                <a:gd name="connsiteX617" fmla="*/ 324524 w 532193"/>
                <a:gd name="connsiteY617" fmla="*/ 863119 h 1035329"/>
                <a:gd name="connsiteX618" fmla="*/ 323990 w 532193"/>
                <a:gd name="connsiteY618" fmla="*/ 860785 h 1035329"/>
                <a:gd name="connsiteX619" fmla="*/ 323989 w 532193"/>
                <a:gd name="connsiteY619" fmla="*/ 860785 h 1035329"/>
                <a:gd name="connsiteX620" fmla="*/ 323987 w 532193"/>
                <a:gd name="connsiteY620" fmla="*/ 860785 h 1035329"/>
                <a:gd name="connsiteX621" fmla="*/ 323470 w 532193"/>
                <a:gd name="connsiteY621" fmla="*/ 859827 h 1035329"/>
                <a:gd name="connsiteX622" fmla="*/ 322383 w 532193"/>
                <a:gd name="connsiteY622" fmla="*/ 858107 h 1035329"/>
                <a:gd name="connsiteX623" fmla="*/ 321018 w 532193"/>
                <a:gd name="connsiteY623" fmla="*/ 854457 h 1035329"/>
                <a:gd name="connsiteX624" fmla="*/ 319703 w 532193"/>
                <a:gd name="connsiteY624" fmla="*/ 850553 h 1035329"/>
                <a:gd name="connsiteX625" fmla="*/ 318760 w 532193"/>
                <a:gd name="connsiteY625" fmla="*/ 848122 h 1035329"/>
                <a:gd name="connsiteX626" fmla="*/ 318287 w 532193"/>
                <a:gd name="connsiteY626" fmla="*/ 846598 h 1035329"/>
                <a:gd name="connsiteX627" fmla="*/ 318285 w 532193"/>
                <a:gd name="connsiteY627" fmla="*/ 846598 h 1035329"/>
                <a:gd name="connsiteX628" fmla="*/ 318285 w 532193"/>
                <a:gd name="connsiteY628" fmla="*/ 846598 h 1035329"/>
                <a:gd name="connsiteX629" fmla="*/ 317496 w 532193"/>
                <a:gd name="connsiteY629" fmla="*/ 844318 h 1035329"/>
                <a:gd name="connsiteX630" fmla="*/ 316295 w 532193"/>
                <a:gd name="connsiteY630" fmla="*/ 841579 h 1035329"/>
                <a:gd name="connsiteX631" fmla="*/ 315187 w 532193"/>
                <a:gd name="connsiteY631" fmla="*/ 838029 h 1035329"/>
                <a:gd name="connsiteX632" fmla="*/ 314492 w 532193"/>
                <a:gd name="connsiteY632" fmla="*/ 834932 h 1035329"/>
                <a:gd name="connsiteX633" fmla="*/ 314491 w 532193"/>
                <a:gd name="connsiteY633" fmla="*/ 834932 h 1035329"/>
                <a:gd name="connsiteX634" fmla="*/ 314487 w 532193"/>
                <a:gd name="connsiteY634" fmla="*/ 834932 h 1035329"/>
                <a:gd name="connsiteX635" fmla="*/ 314025 w 532193"/>
                <a:gd name="connsiteY635" fmla="*/ 834275 h 1035329"/>
                <a:gd name="connsiteX636" fmla="*/ 313041 w 532193"/>
                <a:gd name="connsiteY636" fmla="*/ 832605 h 1035329"/>
                <a:gd name="connsiteX637" fmla="*/ 311671 w 532193"/>
                <a:gd name="connsiteY637" fmla="*/ 828499 h 1035329"/>
                <a:gd name="connsiteX638" fmla="*/ 310312 w 532193"/>
                <a:gd name="connsiteY638" fmla="*/ 825154 h 1035329"/>
                <a:gd name="connsiteX639" fmla="*/ 309315 w 532193"/>
                <a:gd name="connsiteY639" fmla="*/ 822570 h 1035329"/>
                <a:gd name="connsiteX640" fmla="*/ 308833 w 532193"/>
                <a:gd name="connsiteY640" fmla="*/ 820234 h 1035329"/>
                <a:gd name="connsiteX641" fmla="*/ 308832 w 532193"/>
                <a:gd name="connsiteY641" fmla="*/ 820234 h 1035329"/>
                <a:gd name="connsiteX642" fmla="*/ 308830 w 532193"/>
                <a:gd name="connsiteY642" fmla="*/ 820234 h 1035329"/>
                <a:gd name="connsiteX643" fmla="*/ 308048 w 532193"/>
                <a:gd name="connsiteY643" fmla="*/ 818462 h 1035329"/>
                <a:gd name="connsiteX644" fmla="*/ 306700 w 532193"/>
                <a:gd name="connsiteY644" fmla="*/ 816189 h 1035329"/>
                <a:gd name="connsiteX645" fmla="*/ 305655 w 532193"/>
                <a:gd name="connsiteY645" fmla="*/ 813655 h 1035329"/>
                <a:gd name="connsiteX646" fmla="*/ 304603 w 532193"/>
                <a:gd name="connsiteY646" fmla="*/ 810612 h 1035329"/>
                <a:gd name="connsiteX647" fmla="*/ 303558 w 532193"/>
                <a:gd name="connsiteY647" fmla="*/ 808080 h 1035329"/>
                <a:gd name="connsiteX648" fmla="*/ 303034 w 532193"/>
                <a:gd name="connsiteY648" fmla="*/ 806558 h 1035329"/>
                <a:gd name="connsiteX649" fmla="*/ 303032 w 532193"/>
                <a:gd name="connsiteY649" fmla="*/ 806558 h 1035329"/>
                <a:gd name="connsiteX650" fmla="*/ 303031 w 532193"/>
                <a:gd name="connsiteY650" fmla="*/ 806558 h 1035329"/>
                <a:gd name="connsiteX651" fmla="*/ 302505 w 532193"/>
                <a:gd name="connsiteY651" fmla="*/ 804987 h 1035329"/>
                <a:gd name="connsiteX652" fmla="*/ 300695 w 532193"/>
                <a:gd name="connsiteY652" fmla="*/ 801495 h 1035329"/>
                <a:gd name="connsiteX653" fmla="*/ 300686 w 532193"/>
                <a:gd name="connsiteY653" fmla="*/ 801495 h 1035329"/>
                <a:gd name="connsiteX654" fmla="*/ 300677 w 532193"/>
                <a:gd name="connsiteY654" fmla="*/ 801495 h 1035329"/>
                <a:gd name="connsiteX655" fmla="*/ 299909 w 532193"/>
                <a:gd name="connsiteY655" fmla="*/ 800331 h 1035329"/>
                <a:gd name="connsiteX656" fmla="*/ 297485 w 532193"/>
                <a:gd name="connsiteY656" fmla="*/ 797558 h 1035329"/>
                <a:gd name="connsiteX657" fmla="*/ 296315 w 532193"/>
                <a:gd name="connsiteY657" fmla="*/ 792940 h 1035329"/>
                <a:gd name="connsiteX658" fmla="*/ 294991 w 532193"/>
                <a:gd name="connsiteY658" fmla="*/ 788221 h 1035329"/>
                <a:gd name="connsiteX659" fmla="*/ 294133 w 532193"/>
                <a:gd name="connsiteY659" fmla="*/ 784260 h 1035329"/>
                <a:gd name="connsiteX660" fmla="*/ 293635 w 532193"/>
                <a:gd name="connsiteY660" fmla="*/ 780702 h 1035329"/>
                <a:gd name="connsiteX661" fmla="*/ 293635 w 532193"/>
                <a:gd name="connsiteY661" fmla="*/ 780702 h 1035329"/>
                <a:gd name="connsiteX662" fmla="*/ 293633 w 532193"/>
                <a:gd name="connsiteY662" fmla="*/ 780702 h 1035329"/>
                <a:gd name="connsiteX663" fmla="*/ 292857 w 532193"/>
                <a:gd name="connsiteY663" fmla="*/ 779439 h 1035329"/>
                <a:gd name="connsiteX664" fmla="*/ 291829 w 532193"/>
                <a:gd name="connsiteY664" fmla="*/ 778177 h 1035329"/>
                <a:gd name="connsiteX665" fmla="*/ 291825 w 532193"/>
                <a:gd name="connsiteY665" fmla="*/ 778177 h 1035329"/>
                <a:gd name="connsiteX666" fmla="*/ 291819 w 532193"/>
                <a:gd name="connsiteY666" fmla="*/ 778177 h 1035329"/>
                <a:gd name="connsiteX667" fmla="*/ 290464 w 532193"/>
                <a:gd name="connsiteY667" fmla="*/ 774732 h 1035329"/>
                <a:gd name="connsiteX668" fmla="*/ 290098 w 532193"/>
                <a:gd name="connsiteY668" fmla="*/ 773617 h 1035329"/>
                <a:gd name="connsiteX669" fmla="*/ 290096 w 532193"/>
                <a:gd name="connsiteY669" fmla="*/ 773617 h 1035329"/>
                <a:gd name="connsiteX670" fmla="*/ 290093 w 532193"/>
                <a:gd name="connsiteY670" fmla="*/ 773617 h 1035329"/>
                <a:gd name="connsiteX671" fmla="*/ 288376 w 532193"/>
                <a:gd name="connsiteY671" fmla="*/ 769972 h 1035329"/>
                <a:gd name="connsiteX672" fmla="*/ 287861 w 532193"/>
                <a:gd name="connsiteY672" fmla="*/ 769061 h 1035329"/>
                <a:gd name="connsiteX673" fmla="*/ 287857 w 532193"/>
                <a:gd name="connsiteY673" fmla="*/ 769061 h 1035329"/>
                <a:gd name="connsiteX674" fmla="*/ 287855 w 532193"/>
                <a:gd name="connsiteY674" fmla="*/ 769061 h 1035329"/>
                <a:gd name="connsiteX675" fmla="*/ 287328 w 532193"/>
                <a:gd name="connsiteY675" fmla="*/ 767286 h 1035329"/>
                <a:gd name="connsiteX676" fmla="*/ 285507 w 532193"/>
                <a:gd name="connsiteY676" fmla="*/ 763743 h 1035329"/>
                <a:gd name="connsiteX677" fmla="*/ 282746 w 532193"/>
                <a:gd name="connsiteY677" fmla="*/ 761993 h 1035329"/>
                <a:gd name="connsiteX678" fmla="*/ 282739 w 532193"/>
                <a:gd name="connsiteY678" fmla="*/ 761993 h 1035329"/>
                <a:gd name="connsiteX679" fmla="*/ 282719 w 532193"/>
                <a:gd name="connsiteY679" fmla="*/ 761993 h 1035329"/>
                <a:gd name="connsiteX680" fmla="*/ 281393 w 532193"/>
                <a:gd name="connsiteY680" fmla="*/ 759819 h 1035329"/>
                <a:gd name="connsiteX681" fmla="*/ 280036 w 532193"/>
                <a:gd name="connsiteY681" fmla="*/ 756781 h 1035329"/>
                <a:gd name="connsiteX682" fmla="*/ 279042 w 532193"/>
                <a:gd name="connsiteY682" fmla="*/ 754398 h 1035329"/>
                <a:gd name="connsiteX683" fmla="*/ 278520 w 532193"/>
                <a:gd name="connsiteY683" fmla="*/ 752877 h 1035329"/>
                <a:gd name="connsiteX684" fmla="*/ 278516 w 532193"/>
                <a:gd name="connsiteY684" fmla="*/ 752877 h 1035329"/>
                <a:gd name="connsiteX685" fmla="*/ 278514 w 532193"/>
                <a:gd name="connsiteY685" fmla="*/ 752877 h 1035329"/>
                <a:gd name="connsiteX686" fmla="*/ 277999 w 532193"/>
                <a:gd name="connsiteY686" fmla="*/ 752119 h 1035329"/>
                <a:gd name="connsiteX687" fmla="*/ 276961 w 532193"/>
                <a:gd name="connsiteY687" fmla="*/ 750347 h 1035329"/>
                <a:gd name="connsiteX688" fmla="*/ 275605 w 532193"/>
                <a:gd name="connsiteY688" fmla="*/ 747309 h 1035329"/>
                <a:gd name="connsiteX689" fmla="*/ 274921 w 532193"/>
                <a:gd name="connsiteY689" fmla="*/ 745281 h 1035329"/>
                <a:gd name="connsiteX690" fmla="*/ 274920 w 532193"/>
                <a:gd name="connsiteY690" fmla="*/ 745281 h 1035329"/>
                <a:gd name="connsiteX691" fmla="*/ 274920 w 532193"/>
                <a:gd name="connsiteY691" fmla="*/ 745281 h 1035329"/>
                <a:gd name="connsiteX692" fmla="*/ 273884 w 532193"/>
                <a:gd name="connsiteY692" fmla="*/ 743613 h 1035329"/>
                <a:gd name="connsiteX693" fmla="*/ 272433 w 532193"/>
                <a:gd name="connsiteY693" fmla="*/ 741339 h 1035329"/>
                <a:gd name="connsiteX694" fmla="*/ 271752 w 532193"/>
                <a:gd name="connsiteY694" fmla="*/ 739667 h 1035329"/>
                <a:gd name="connsiteX695" fmla="*/ 271036 w 532193"/>
                <a:gd name="connsiteY695" fmla="*/ 738707 h 1035329"/>
                <a:gd name="connsiteX696" fmla="*/ 271030 w 532193"/>
                <a:gd name="connsiteY696" fmla="*/ 738707 h 1035329"/>
                <a:gd name="connsiteX697" fmla="*/ 271021 w 532193"/>
                <a:gd name="connsiteY697" fmla="*/ 738707 h 1035329"/>
                <a:gd name="connsiteX698" fmla="*/ 269641 w 532193"/>
                <a:gd name="connsiteY698" fmla="*/ 732717 h 1035329"/>
                <a:gd name="connsiteX699" fmla="*/ 269092 w 532193"/>
                <a:gd name="connsiteY699" fmla="*/ 729059 h 1035329"/>
                <a:gd name="connsiteX700" fmla="*/ 269092 w 532193"/>
                <a:gd name="connsiteY700" fmla="*/ 729059 h 1035329"/>
                <a:gd name="connsiteX701" fmla="*/ 269090 w 532193"/>
                <a:gd name="connsiteY701" fmla="*/ 729059 h 1035329"/>
                <a:gd name="connsiteX702" fmla="*/ 268571 w 532193"/>
                <a:gd name="connsiteY702" fmla="*/ 728099 h 1035329"/>
                <a:gd name="connsiteX703" fmla="*/ 267590 w 532193"/>
                <a:gd name="connsiteY703" fmla="*/ 726786 h 1035329"/>
                <a:gd name="connsiteX704" fmla="*/ 266188 w 532193"/>
                <a:gd name="connsiteY704" fmla="*/ 724205 h 1035329"/>
                <a:gd name="connsiteX705" fmla="*/ 264910 w 532193"/>
                <a:gd name="connsiteY705" fmla="*/ 721980 h 1035329"/>
                <a:gd name="connsiteX706" fmla="*/ 264891 w 532193"/>
                <a:gd name="connsiteY706" fmla="*/ 721980 h 1035329"/>
                <a:gd name="connsiteX707" fmla="*/ 264866 w 532193"/>
                <a:gd name="connsiteY707" fmla="*/ 721980 h 1035329"/>
                <a:gd name="connsiteX708" fmla="*/ 263918 w 532193"/>
                <a:gd name="connsiteY708" fmla="*/ 721483 h 1035329"/>
                <a:gd name="connsiteX709" fmla="*/ 262371 w 532193"/>
                <a:gd name="connsiteY709" fmla="*/ 719564 h 1035329"/>
                <a:gd name="connsiteX710" fmla="*/ 260815 w 532193"/>
                <a:gd name="connsiteY710" fmla="*/ 716988 h 1035329"/>
                <a:gd name="connsiteX711" fmla="*/ 260296 w 532193"/>
                <a:gd name="connsiteY711" fmla="*/ 715924 h 1035329"/>
                <a:gd name="connsiteX712" fmla="*/ 260294 w 532193"/>
                <a:gd name="connsiteY712" fmla="*/ 715924 h 1035329"/>
                <a:gd name="connsiteX713" fmla="*/ 260292 w 532193"/>
                <a:gd name="connsiteY713" fmla="*/ 715924 h 1035329"/>
                <a:gd name="connsiteX714" fmla="*/ 259466 w 532193"/>
                <a:gd name="connsiteY714" fmla="*/ 714661 h 1035329"/>
                <a:gd name="connsiteX715" fmla="*/ 258173 w 532193"/>
                <a:gd name="connsiteY715" fmla="*/ 712843 h 1035329"/>
                <a:gd name="connsiteX716" fmla="*/ 257178 w 532193"/>
                <a:gd name="connsiteY716" fmla="*/ 710359 h 1035329"/>
                <a:gd name="connsiteX717" fmla="*/ 256649 w 532193"/>
                <a:gd name="connsiteY717" fmla="*/ 708328 h 1035329"/>
                <a:gd name="connsiteX718" fmla="*/ 256646 w 532193"/>
                <a:gd name="connsiteY718" fmla="*/ 708328 h 1035329"/>
                <a:gd name="connsiteX719" fmla="*/ 256643 w 532193"/>
                <a:gd name="connsiteY719" fmla="*/ 708328 h 1035329"/>
                <a:gd name="connsiteX720" fmla="*/ 256129 w 532193"/>
                <a:gd name="connsiteY720" fmla="*/ 707571 h 1035329"/>
                <a:gd name="connsiteX721" fmla="*/ 255416 w 532193"/>
                <a:gd name="connsiteY721" fmla="*/ 706815 h 1035329"/>
                <a:gd name="connsiteX722" fmla="*/ 255408 w 532193"/>
                <a:gd name="connsiteY722" fmla="*/ 706815 h 1035329"/>
                <a:gd name="connsiteX723" fmla="*/ 255400 w 532193"/>
                <a:gd name="connsiteY723" fmla="*/ 706815 h 1035329"/>
                <a:gd name="connsiteX724" fmla="*/ 254057 w 532193"/>
                <a:gd name="connsiteY724" fmla="*/ 704234 h 1035329"/>
                <a:gd name="connsiteX725" fmla="*/ 252759 w 532193"/>
                <a:gd name="connsiteY725" fmla="*/ 701958 h 1035329"/>
                <a:gd name="connsiteX726" fmla="*/ 251460 w 532193"/>
                <a:gd name="connsiteY726" fmla="*/ 699478 h 1035329"/>
                <a:gd name="connsiteX727" fmla="*/ 250939 w 532193"/>
                <a:gd name="connsiteY727" fmla="*/ 698212 h 1035329"/>
                <a:gd name="connsiteX728" fmla="*/ 250936 w 532193"/>
                <a:gd name="connsiteY728" fmla="*/ 698212 h 1035329"/>
                <a:gd name="connsiteX729" fmla="*/ 250933 w 532193"/>
                <a:gd name="connsiteY729" fmla="*/ 698212 h 1035329"/>
                <a:gd name="connsiteX730" fmla="*/ 250419 w 532193"/>
                <a:gd name="connsiteY730" fmla="*/ 697454 h 1035329"/>
                <a:gd name="connsiteX731" fmla="*/ 249122 w 532193"/>
                <a:gd name="connsiteY731" fmla="*/ 695280 h 1035329"/>
                <a:gd name="connsiteX732" fmla="*/ 247825 w 532193"/>
                <a:gd name="connsiteY732" fmla="*/ 693055 h 1035329"/>
                <a:gd name="connsiteX733" fmla="*/ 246161 w 532193"/>
                <a:gd name="connsiteY733" fmla="*/ 689611 h 1035329"/>
                <a:gd name="connsiteX734" fmla="*/ 246159 w 532193"/>
                <a:gd name="connsiteY734" fmla="*/ 689611 h 1035329"/>
                <a:gd name="connsiteX735" fmla="*/ 246156 w 532193"/>
                <a:gd name="connsiteY735" fmla="*/ 689611 h 1035329"/>
                <a:gd name="connsiteX736" fmla="*/ 245740 w 532193"/>
                <a:gd name="connsiteY736" fmla="*/ 688600 h 1035329"/>
                <a:gd name="connsiteX737" fmla="*/ 245224 w 532193"/>
                <a:gd name="connsiteY737" fmla="*/ 687588 h 1035329"/>
                <a:gd name="connsiteX738" fmla="*/ 245220 w 532193"/>
                <a:gd name="connsiteY738" fmla="*/ 687588 h 1035329"/>
                <a:gd name="connsiteX739" fmla="*/ 245218 w 532193"/>
                <a:gd name="connsiteY739" fmla="*/ 687588 h 1035329"/>
                <a:gd name="connsiteX740" fmla="*/ 244701 w 532193"/>
                <a:gd name="connsiteY740" fmla="*/ 686677 h 1035329"/>
                <a:gd name="connsiteX741" fmla="*/ 243408 w 532193"/>
                <a:gd name="connsiteY741" fmla="*/ 684656 h 1035329"/>
                <a:gd name="connsiteX742" fmla="*/ 241749 w 532193"/>
                <a:gd name="connsiteY742" fmla="*/ 681976 h 1035329"/>
                <a:gd name="connsiteX743" fmla="*/ 240301 w 532193"/>
                <a:gd name="connsiteY743" fmla="*/ 680007 h 1035329"/>
                <a:gd name="connsiteX744" fmla="*/ 238801 w 532193"/>
                <a:gd name="connsiteY744" fmla="*/ 677734 h 1035329"/>
                <a:gd name="connsiteX745" fmla="*/ 237450 w 532193"/>
                <a:gd name="connsiteY745" fmla="*/ 675304 h 1035329"/>
                <a:gd name="connsiteX746" fmla="*/ 236413 w 532193"/>
                <a:gd name="connsiteY746" fmla="*/ 673533 h 1035329"/>
                <a:gd name="connsiteX747" fmla="*/ 234507 w 532193"/>
                <a:gd name="connsiteY747" fmla="*/ 670909 h 1035329"/>
                <a:gd name="connsiteX748" fmla="*/ 234500 w 532193"/>
                <a:gd name="connsiteY748" fmla="*/ 670909 h 1035329"/>
                <a:gd name="connsiteX749" fmla="*/ 234499 w 532193"/>
                <a:gd name="connsiteY749" fmla="*/ 670909 h 1035329"/>
                <a:gd name="connsiteX750" fmla="*/ 233098 w 532193"/>
                <a:gd name="connsiteY750" fmla="*/ 668380 h 1035329"/>
                <a:gd name="connsiteX751" fmla="*/ 231443 w 532193"/>
                <a:gd name="connsiteY751" fmla="*/ 665854 h 1035329"/>
                <a:gd name="connsiteX752" fmla="*/ 231441 w 532193"/>
                <a:gd name="connsiteY752" fmla="*/ 665854 h 1035329"/>
                <a:gd name="connsiteX753" fmla="*/ 231435 w 532193"/>
                <a:gd name="connsiteY753" fmla="*/ 665854 h 1035329"/>
                <a:gd name="connsiteX754" fmla="*/ 230717 w 532193"/>
                <a:gd name="connsiteY754" fmla="*/ 664842 h 1035329"/>
                <a:gd name="connsiteX755" fmla="*/ 230200 w 532193"/>
                <a:gd name="connsiteY755" fmla="*/ 663830 h 1035329"/>
                <a:gd name="connsiteX756" fmla="*/ 230197 w 532193"/>
                <a:gd name="connsiteY756" fmla="*/ 663830 h 1035329"/>
                <a:gd name="connsiteX757" fmla="*/ 230195 w 532193"/>
                <a:gd name="connsiteY757" fmla="*/ 663830 h 1035329"/>
                <a:gd name="connsiteX758" fmla="*/ 229678 w 532193"/>
                <a:gd name="connsiteY758" fmla="*/ 662920 h 1035329"/>
                <a:gd name="connsiteX759" fmla="*/ 228332 w 532193"/>
                <a:gd name="connsiteY759" fmla="*/ 660848 h 1035329"/>
                <a:gd name="connsiteX760" fmla="*/ 226724 w 532193"/>
                <a:gd name="connsiteY760" fmla="*/ 658117 h 1035329"/>
                <a:gd name="connsiteX761" fmla="*/ 225483 w 532193"/>
                <a:gd name="connsiteY761" fmla="*/ 656402 h 1035329"/>
                <a:gd name="connsiteX762" fmla="*/ 224239 w 532193"/>
                <a:gd name="connsiteY762" fmla="*/ 654378 h 1035329"/>
                <a:gd name="connsiteX763" fmla="*/ 222053 w 532193"/>
                <a:gd name="connsiteY763" fmla="*/ 650025 h 1035329"/>
                <a:gd name="connsiteX764" fmla="*/ 221374 w 532193"/>
                <a:gd name="connsiteY764" fmla="*/ 648405 h 1035329"/>
                <a:gd name="connsiteX765" fmla="*/ 220854 w 532193"/>
                <a:gd name="connsiteY765" fmla="*/ 647138 h 1035329"/>
                <a:gd name="connsiteX766" fmla="*/ 220851 w 532193"/>
                <a:gd name="connsiteY766" fmla="*/ 647138 h 1035329"/>
                <a:gd name="connsiteX767" fmla="*/ 220849 w 532193"/>
                <a:gd name="connsiteY767" fmla="*/ 647138 h 1035329"/>
                <a:gd name="connsiteX768" fmla="*/ 220331 w 532193"/>
                <a:gd name="connsiteY768" fmla="*/ 646177 h 1035329"/>
                <a:gd name="connsiteX769" fmla="*/ 219351 w 532193"/>
                <a:gd name="connsiteY769" fmla="*/ 644866 h 1035329"/>
                <a:gd name="connsiteX770" fmla="*/ 217721 w 532193"/>
                <a:gd name="connsiteY770" fmla="*/ 640250 h 1035329"/>
                <a:gd name="connsiteX771" fmla="*/ 216936 w 532193"/>
                <a:gd name="connsiteY771" fmla="*/ 638325 h 1035329"/>
                <a:gd name="connsiteX772" fmla="*/ 215843 w 532193"/>
                <a:gd name="connsiteY772" fmla="*/ 636046 h 1035329"/>
                <a:gd name="connsiteX773" fmla="*/ 215113 w 532193"/>
                <a:gd name="connsiteY773" fmla="*/ 634476 h 1035329"/>
                <a:gd name="connsiteX774" fmla="*/ 215113 w 532193"/>
                <a:gd name="connsiteY774" fmla="*/ 634476 h 1035329"/>
                <a:gd name="connsiteX775" fmla="*/ 215112 w 532193"/>
                <a:gd name="connsiteY775" fmla="*/ 634476 h 1035329"/>
                <a:gd name="connsiteX776" fmla="*/ 214478 w 532193"/>
                <a:gd name="connsiteY776" fmla="*/ 632295 h 1035329"/>
                <a:gd name="connsiteX777" fmla="*/ 212804 w 532193"/>
                <a:gd name="connsiteY777" fmla="*/ 628192 h 1035329"/>
                <a:gd name="connsiteX778" fmla="*/ 211448 w 532193"/>
                <a:gd name="connsiteY778" fmla="*/ 625254 h 1035329"/>
                <a:gd name="connsiteX779" fmla="*/ 210416 w 532193"/>
                <a:gd name="connsiteY779" fmla="*/ 623993 h 1035329"/>
                <a:gd name="connsiteX780" fmla="*/ 208814 w 532193"/>
                <a:gd name="connsiteY780" fmla="*/ 621874 h 1035329"/>
                <a:gd name="connsiteX781" fmla="*/ 205894 w 532193"/>
                <a:gd name="connsiteY781" fmla="*/ 618801 h 1035329"/>
                <a:gd name="connsiteX782" fmla="*/ 205829 w 532193"/>
                <a:gd name="connsiteY782" fmla="*/ 618801 h 1035329"/>
                <a:gd name="connsiteX783" fmla="*/ 202379 w 532193"/>
                <a:gd name="connsiteY783" fmla="*/ 624388 h 1035329"/>
                <a:gd name="connsiteX784" fmla="*/ 201508 w 532193"/>
                <a:gd name="connsiteY784" fmla="*/ 628521 h 1035329"/>
                <a:gd name="connsiteX785" fmla="*/ 199531 w 532193"/>
                <a:gd name="connsiteY785" fmla="*/ 633785 h 1035329"/>
                <a:gd name="connsiteX786" fmla="*/ 198052 w 532193"/>
                <a:gd name="connsiteY786" fmla="*/ 638229 h 1035329"/>
                <a:gd name="connsiteX787" fmla="*/ 197049 w 532193"/>
                <a:gd name="connsiteY787" fmla="*/ 639512 h 1035329"/>
                <a:gd name="connsiteX788" fmla="*/ 195294 w 532193"/>
                <a:gd name="connsiteY788" fmla="*/ 641924 h 1035329"/>
                <a:gd name="connsiteX789" fmla="*/ 193842 w 532193"/>
                <a:gd name="connsiteY789" fmla="*/ 644026 h 1035329"/>
                <a:gd name="connsiteX790" fmla="*/ 192584 w 532193"/>
                <a:gd name="connsiteY790" fmla="*/ 645414 h 1035329"/>
                <a:gd name="connsiteX791" fmla="*/ 191323 w 532193"/>
                <a:gd name="connsiteY791" fmla="*/ 646444 h 1035329"/>
                <a:gd name="connsiteX792" fmla="*/ 189568 w 532193"/>
                <a:gd name="connsiteY792" fmla="*/ 648856 h 1035329"/>
                <a:gd name="connsiteX793" fmla="*/ 187820 w 532193"/>
                <a:gd name="connsiteY793" fmla="*/ 651878 h 1035329"/>
                <a:gd name="connsiteX794" fmla="*/ 186563 w 532193"/>
                <a:gd name="connsiteY794" fmla="*/ 653317 h 1035329"/>
                <a:gd name="connsiteX795" fmla="*/ 184955 w 532193"/>
                <a:gd name="connsiteY795" fmla="*/ 655219 h 1035329"/>
                <a:gd name="connsiteX796" fmla="*/ 183553 w 532193"/>
                <a:gd name="connsiteY796" fmla="*/ 657219 h 1035329"/>
                <a:gd name="connsiteX797" fmla="*/ 182049 w 532193"/>
                <a:gd name="connsiteY797" fmla="*/ 659271 h 1035329"/>
                <a:gd name="connsiteX798" fmla="*/ 180552 w 532193"/>
                <a:gd name="connsiteY798" fmla="*/ 661935 h 1035329"/>
                <a:gd name="connsiteX799" fmla="*/ 179106 w 532193"/>
                <a:gd name="connsiteY799" fmla="*/ 664649 h 1035329"/>
                <a:gd name="connsiteX800" fmla="*/ 177804 w 532193"/>
                <a:gd name="connsiteY800" fmla="*/ 666597 h 1035329"/>
                <a:gd name="connsiteX801" fmla="*/ 176505 w 532193"/>
                <a:gd name="connsiteY801" fmla="*/ 668800 h 1035329"/>
                <a:gd name="connsiteX802" fmla="*/ 174710 w 532193"/>
                <a:gd name="connsiteY802" fmla="*/ 672128 h 1035329"/>
                <a:gd name="connsiteX803" fmla="*/ 173313 w 532193"/>
                <a:gd name="connsiteY803" fmla="*/ 674739 h 1035329"/>
                <a:gd name="connsiteX804" fmla="*/ 171826 w 532193"/>
                <a:gd name="connsiteY804" fmla="*/ 678370 h 1035329"/>
                <a:gd name="connsiteX805" fmla="*/ 170583 w 532193"/>
                <a:gd name="connsiteY805" fmla="*/ 680981 h 1035329"/>
                <a:gd name="connsiteX806" fmla="*/ 169390 w 532193"/>
                <a:gd name="connsiteY806" fmla="*/ 683589 h 1035329"/>
                <a:gd name="connsiteX807" fmla="*/ 167362 w 532193"/>
                <a:gd name="connsiteY807" fmla="*/ 688854 h 1035329"/>
                <a:gd name="connsiteX808" fmla="*/ 166972 w 532193"/>
                <a:gd name="connsiteY808" fmla="*/ 690486 h 1035329"/>
                <a:gd name="connsiteX809" fmla="*/ 164596 w 532193"/>
                <a:gd name="connsiteY809" fmla="*/ 696569 h 1035329"/>
                <a:gd name="connsiteX810" fmla="*/ 163070 w 532193"/>
                <a:gd name="connsiteY810" fmla="*/ 701118 h 1035329"/>
                <a:gd name="connsiteX811" fmla="*/ 161937 w 532193"/>
                <a:gd name="connsiteY811" fmla="*/ 704540 h 1035329"/>
                <a:gd name="connsiteX812" fmla="*/ 160496 w 532193"/>
                <a:gd name="connsiteY812" fmla="*/ 707813 h 1035329"/>
                <a:gd name="connsiteX813" fmla="*/ 158705 w 532193"/>
                <a:gd name="connsiteY813" fmla="*/ 711497 h 1035329"/>
                <a:gd name="connsiteX814" fmla="*/ 157963 w 532193"/>
                <a:gd name="connsiteY814" fmla="*/ 713489 h 1035329"/>
                <a:gd name="connsiteX815" fmla="*/ 155962 w 532193"/>
                <a:gd name="connsiteY815" fmla="*/ 716566 h 1035329"/>
                <a:gd name="connsiteX816" fmla="*/ 155072 w 532193"/>
                <a:gd name="connsiteY816" fmla="*/ 718968 h 1035329"/>
                <a:gd name="connsiteX817" fmla="*/ 152992 w 532193"/>
                <a:gd name="connsiteY817" fmla="*/ 724233 h 1035329"/>
                <a:gd name="connsiteX818" fmla="*/ 152254 w 532193"/>
                <a:gd name="connsiteY818" fmla="*/ 726481 h 1035329"/>
                <a:gd name="connsiteX819" fmla="*/ 151504 w 532193"/>
                <a:gd name="connsiteY819" fmla="*/ 727761 h 1035329"/>
                <a:gd name="connsiteX820" fmla="*/ 151053 w 532193"/>
                <a:gd name="connsiteY820" fmla="*/ 728328 h 1035329"/>
                <a:gd name="connsiteX821" fmla="*/ 150219 w 532193"/>
                <a:gd name="connsiteY821" fmla="*/ 731187 h 1035329"/>
                <a:gd name="connsiteX822" fmla="*/ 148939 w 532193"/>
                <a:gd name="connsiteY822" fmla="*/ 735068 h 1035329"/>
                <a:gd name="connsiteX823" fmla="*/ 147454 w 532193"/>
                <a:gd name="connsiteY823" fmla="*/ 738953 h 1035329"/>
                <a:gd name="connsiteX824" fmla="*/ 146019 w 532193"/>
                <a:gd name="connsiteY824" fmla="*/ 742634 h 1035329"/>
                <a:gd name="connsiteX825" fmla="*/ 144582 w 532193"/>
                <a:gd name="connsiteY825" fmla="*/ 746163 h 1035329"/>
                <a:gd name="connsiteX826" fmla="*/ 143195 w 532193"/>
                <a:gd name="connsiteY826" fmla="*/ 749587 h 1035329"/>
                <a:gd name="connsiteX827" fmla="*/ 141596 w 532193"/>
                <a:gd name="connsiteY827" fmla="*/ 752304 h 1035329"/>
                <a:gd name="connsiteX828" fmla="*/ 140095 w 532193"/>
                <a:gd name="connsiteY828" fmla="*/ 754661 h 1035329"/>
                <a:gd name="connsiteX829" fmla="*/ 138585 w 532193"/>
                <a:gd name="connsiteY829" fmla="*/ 756204 h 1035329"/>
                <a:gd name="connsiteX830" fmla="*/ 137480 w 532193"/>
                <a:gd name="connsiteY830" fmla="*/ 757489 h 1035329"/>
                <a:gd name="connsiteX831" fmla="*/ 136166 w 532193"/>
                <a:gd name="connsiteY831" fmla="*/ 758368 h 1035329"/>
                <a:gd name="connsiteX832" fmla="*/ 135363 w 532193"/>
                <a:gd name="connsiteY832" fmla="*/ 763925 h 1035329"/>
                <a:gd name="connsiteX833" fmla="*/ 134312 w 532193"/>
                <a:gd name="connsiteY833" fmla="*/ 770197 h 1035329"/>
                <a:gd name="connsiteX834" fmla="*/ 132885 w 532193"/>
                <a:gd name="connsiteY834" fmla="*/ 774590 h 1035329"/>
                <a:gd name="connsiteX835" fmla="*/ 131751 w 532193"/>
                <a:gd name="connsiteY835" fmla="*/ 777910 h 1035329"/>
                <a:gd name="connsiteX836" fmla="*/ 130008 w 532193"/>
                <a:gd name="connsiteY836" fmla="*/ 781441 h 1035329"/>
                <a:gd name="connsiteX837" fmla="*/ 128216 w 532193"/>
                <a:gd name="connsiteY837" fmla="*/ 785073 h 1035329"/>
                <a:gd name="connsiteX838" fmla="*/ 126972 w 532193"/>
                <a:gd name="connsiteY838" fmla="*/ 787633 h 1035329"/>
                <a:gd name="connsiteX839" fmla="*/ 125432 w 532193"/>
                <a:gd name="connsiteY839" fmla="*/ 791060 h 1035329"/>
                <a:gd name="connsiteX840" fmla="*/ 124233 w 532193"/>
                <a:gd name="connsiteY840" fmla="*/ 793110 h 1035329"/>
                <a:gd name="connsiteX841" fmla="*/ 121476 w 532193"/>
                <a:gd name="connsiteY841" fmla="*/ 796856 h 1035329"/>
                <a:gd name="connsiteX842" fmla="*/ 120319 w 532193"/>
                <a:gd name="connsiteY842" fmla="*/ 798142 h 1035329"/>
                <a:gd name="connsiteX843" fmla="*/ 119162 w 532193"/>
                <a:gd name="connsiteY843" fmla="*/ 799424 h 1035329"/>
                <a:gd name="connsiteX844" fmla="*/ 116336 w 532193"/>
                <a:gd name="connsiteY844" fmla="*/ 801594 h 1035329"/>
                <a:gd name="connsiteX845" fmla="*/ 112762 w 532193"/>
                <a:gd name="connsiteY845" fmla="*/ 805146 h 1035329"/>
                <a:gd name="connsiteX846" fmla="*/ 110541 w 532193"/>
                <a:gd name="connsiteY846" fmla="*/ 806800 h 1035329"/>
                <a:gd name="connsiteX847" fmla="*/ 109637 w 532193"/>
                <a:gd name="connsiteY847" fmla="*/ 807879 h 1035329"/>
                <a:gd name="connsiteX848" fmla="*/ 108527 w 532193"/>
                <a:gd name="connsiteY848" fmla="*/ 808808 h 1035329"/>
                <a:gd name="connsiteX849" fmla="*/ 106862 w 532193"/>
                <a:gd name="connsiteY849" fmla="*/ 810149 h 1035329"/>
                <a:gd name="connsiteX850" fmla="*/ 105554 w 532193"/>
                <a:gd name="connsiteY850" fmla="*/ 811538 h 1035329"/>
                <a:gd name="connsiteX851" fmla="*/ 104137 w 532193"/>
                <a:gd name="connsiteY851" fmla="*/ 816797 h 1035329"/>
                <a:gd name="connsiteX852" fmla="*/ 102144 w 532193"/>
                <a:gd name="connsiteY852" fmla="*/ 825368 h 1035329"/>
                <a:gd name="connsiteX853" fmla="*/ 100902 w 532193"/>
                <a:gd name="connsiteY853" fmla="*/ 828080 h 1035329"/>
                <a:gd name="connsiteX854" fmla="*/ 100012 w 532193"/>
                <a:gd name="connsiteY854" fmla="*/ 830432 h 1035329"/>
                <a:gd name="connsiteX855" fmla="*/ 98132 w 532193"/>
                <a:gd name="connsiteY855" fmla="*/ 844551 h 1035329"/>
                <a:gd name="connsiteX856" fmla="*/ 96749 w 532193"/>
                <a:gd name="connsiteY856" fmla="*/ 857544 h 1035329"/>
                <a:gd name="connsiteX857" fmla="*/ 95275 w 532193"/>
                <a:gd name="connsiteY857" fmla="*/ 862446 h 1035329"/>
                <a:gd name="connsiteX858" fmla="*/ 93301 w 532193"/>
                <a:gd name="connsiteY858" fmla="*/ 867964 h 1035329"/>
                <a:gd name="connsiteX859" fmla="*/ 92463 w 532193"/>
                <a:gd name="connsiteY859" fmla="*/ 875101 h 1035329"/>
                <a:gd name="connsiteX860" fmla="*/ 91385 w 532193"/>
                <a:gd name="connsiteY860" fmla="*/ 883460 h 1035329"/>
                <a:gd name="connsiteX861" fmla="*/ 89693 w 532193"/>
                <a:gd name="connsiteY861" fmla="*/ 891469 h 1035329"/>
                <a:gd name="connsiteX862" fmla="*/ 88267 w 532193"/>
                <a:gd name="connsiteY862" fmla="*/ 896016 h 1035329"/>
                <a:gd name="connsiteX863" fmla="*/ 86931 w 532193"/>
                <a:gd name="connsiteY863" fmla="*/ 899389 h 1035329"/>
                <a:gd name="connsiteX864" fmla="*/ 84900 w 532193"/>
                <a:gd name="connsiteY864" fmla="*/ 904553 h 1035329"/>
                <a:gd name="connsiteX865" fmla="*/ 84260 w 532193"/>
                <a:gd name="connsiteY865" fmla="*/ 906595 h 1035329"/>
                <a:gd name="connsiteX866" fmla="*/ 84223 w 532193"/>
                <a:gd name="connsiteY866" fmla="*/ 916929 h 1035329"/>
                <a:gd name="connsiteX867" fmla="*/ 83364 w 532193"/>
                <a:gd name="connsiteY867" fmla="*/ 926710 h 1035329"/>
                <a:gd name="connsiteX868" fmla="*/ 82050 w 532193"/>
                <a:gd name="connsiteY868" fmla="*/ 927591 h 1035329"/>
                <a:gd name="connsiteX869" fmla="*/ 80968 w 532193"/>
                <a:gd name="connsiteY869" fmla="*/ 930962 h 1035329"/>
                <a:gd name="connsiteX870" fmla="*/ 83987 w 532193"/>
                <a:gd name="connsiteY870" fmla="*/ 936985 h 1035329"/>
                <a:gd name="connsiteX871" fmla="*/ 84614 w 532193"/>
                <a:gd name="connsiteY871" fmla="*/ 938453 h 1035329"/>
                <a:gd name="connsiteX872" fmla="*/ 85178 w 532193"/>
                <a:gd name="connsiteY872" fmla="*/ 939260 h 1035329"/>
                <a:gd name="connsiteX873" fmla="*/ 85182 w 532193"/>
                <a:gd name="connsiteY873" fmla="*/ 939260 h 1035329"/>
                <a:gd name="connsiteX874" fmla="*/ 85197 w 532193"/>
                <a:gd name="connsiteY874" fmla="*/ 939260 h 1035329"/>
                <a:gd name="connsiteX875" fmla="*/ 87412 w 532193"/>
                <a:gd name="connsiteY875" fmla="*/ 942952 h 1035329"/>
                <a:gd name="connsiteX876" fmla="*/ 88566 w 532193"/>
                <a:gd name="connsiteY876" fmla="*/ 946096 h 1035329"/>
                <a:gd name="connsiteX877" fmla="*/ 90376 w 532193"/>
                <a:gd name="connsiteY877" fmla="*/ 953300 h 1035329"/>
                <a:gd name="connsiteX878" fmla="*/ 88596 w 532193"/>
                <a:gd name="connsiteY878" fmla="*/ 958054 h 1035329"/>
                <a:gd name="connsiteX879" fmla="*/ 87386 w 532193"/>
                <a:gd name="connsiteY879" fmla="*/ 959086 h 1035329"/>
                <a:gd name="connsiteX880" fmla="*/ 85107 w 532193"/>
                <a:gd name="connsiteY880" fmla="*/ 960129 h 1035329"/>
                <a:gd name="connsiteX881" fmla="*/ 82823 w 532193"/>
                <a:gd name="connsiteY881" fmla="*/ 960613 h 1035329"/>
                <a:gd name="connsiteX882" fmla="*/ 82123 w 532193"/>
                <a:gd name="connsiteY882" fmla="*/ 961842 h 1035329"/>
                <a:gd name="connsiteX883" fmla="*/ 81695 w 532193"/>
                <a:gd name="connsiteY883" fmla="*/ 973656 h 1035329"/>
                <a:gd name="connsiteX884" fmla="*/ 83866 w 532193"/>
                <a:gd name="connsiteY884" fmla="*/ 982030 h 1035329"/>
                <a:gd name="connsiteX885" fmla="*/ 83874 w 532193"/>
                <a:gd name="connsiteY885" fmla="*/ 982030 h 1035329"/>
                <a:gd name="connsiteX886" fmla="*/ 83880 w 532193"/>
                <a:gd name="connsiteY886" fmla="*/ 982030 h 1035329"/>
                <a:gd name="connsiteX887" fmla="*/ 84598 w 532193"/>
                <a:gd name="connsiteY887" fmla="*/ 983040 h 1035329"/>
                <a:gd name="connsiteX888" fmla="*/ 85650 w 532193"/>
                <a:gd name="connsiteY888" fmla="*/ 984045 h 1035329"/>
                <a:gd name="connsiteX889" fmla="*/ 85678 w 532193"/>
                <a:gd name="connsiteY889" fmla="*/ 984045 h 1035329"/>
                <a:gd name="connsiteX890" fmla="*/ 85688 w 532193"/>
                <a:gd name="connsiteY890" fmla="*/ 984045 h 1035329"/>
                <a:gd name="connsiteX891" fmla="*/ 88710 w 532193"/>
                <a:gd name="connsiteY891" fmla="*/ 986658 h 1035329"/>
                <a:gd name="connsiteX892" fmla="*/ 89707 w 532193"/>
                <a:gd name="connsiteY892" fmla="*/ 987055 h 1035329"/>
                <a:gd name="connsiteX893" fmla="*/ 89732 w 532193"/>
                <a:gd name="connsiteY893" fmla="*/ 987055 h 1035329"/>
                <a:gd name="connsiteX894" fmla="*/ 89758 w 532193"/>
                <a:gd name="connsiteY894" fmla="*/ 987055 h 1035329"/>
                <a:gd name="connsiteX895" fmla="*/ 90754 w 532193"/>
                <a:gd name="connsiteY895" fmla="*/ 987451 h 1035329"/>
                <a:gd name="connsiteX896" fmla="*/ 93337 w 532193"/>
                <a:gd name="connsiteY896" fmla="*/ 990933 h 1035329"/>
                <a:gd name="connsiteX897" fmla="*/ 93861 w 532193"/>
                <a:gd name="connsiteY897" fmla="*/ 992352 h 1035329"/>
                <a:gd name="connsiteX898" fmla="*/ 94625 w 532193"/>
                <a:gd name="connsiteY898" fmla="*/ 993107 h 1035329"/>
                <a:gd name="connsiteX899" fmla="*/ 94633 w 532193"/>
                <a:gd name="connsiteY899" fmla="*/ 993107 h 1035329"/>
                <a:gd name="connsiteX900" fmla="*/ 94647 w 532193"/>
                <a:gd name="connsiteY900" fmla="*/ 993107 h 1035329"/>
                <a:gd name="connsiteX901" fmla="*/ 95402 w 532193"/>
                <a:gd name="connsiteY901" fmla="*/ 993607 h 1035329"/>
                <a:gd name="connsiteX902" fmla="*/ 96358 w 532193"/>
                <a:gd name="connsiteY902" fmla="*/ 994104 h 1035329"/>
                <a:gd name="connsiteX903" fmla="*/ 96374 w 532193"/>
                <a:gd name="connsiteY903" fmla="*/ 994104 h 1035329"/>
                <a:gd name="connsiteX904" fmla="*/ 96386 w 532193"/>
                <a:gd name="connsiteY904" fmla="*/ 994104 h 1035329"/>
                <a:gd name="connsiteX905" fmla="*/ 97708 w 532193"/>
                <a:gd name="connsiteY905" fmla="*/ 995108 h 1035329"/>
                <a:gd name="connsiteX906" fmla="*/ 99882 w 532193"/>
                <a:gd name="connsiteY906" fmla="*/ 996103 h 1035329"/>
                <a:gd name="connsiteX907" fmla="*/ 100062 w 532193"/>
                <a:gd name="connsiteY907" fmla="*/ 996101 h 1035329"/>
                <a:gd name="connsiteX908" fmla="*/ 100224 w 532193"/>
                <a:gd name="connsiteY908" fmla="*/ 996100 h 1035329"/>
                <a:gd name="connsiteX909" fmla="*/ 102056 w 532193"/>
                <a:gd name="connsiteY909" fmla="*/ 996894 h 1035329"/>
                <a:gd name="connsiteX910" fmla="*/ 104056 w 532193"/>
                <a:gd name="connsiteY910" fmla="*/ 999110 h 1035329"/>
                <a:gd name="connsiteX911" fmla="*/ 104065 w 532193"/>
                <a:gd name="connsiteY911" fmla="*/ 999110 h 1035329"/>
                <a:gd name="connsiteX912" fmla="*/ 104073 w 532193"/>
                <a:gd name="connsiteY912" fmla="*/ 999110 h 1035329"/>
                <a:gd name="connsiteX913" fmla="*/ 104631 w 532193"/>
                <a:gd name="connsiteY913" fmla="*/ 999613 h 1035329"/>
                <a:gd name="connsiteX914" fmla="*/ 105388 w 532193"/>
                <a:gd name="connsiteY914" fmla="*/ 1000115 h 1035329"/>
                <a:gd name="connsiteX915" fmla="*/ 105399 w 532193"/>
                <a:gd name="connsiteY915" fmla="*/ 1000115 h 1035329"/>
                <a:gd name="connsiteX916" fmla="*/ 105413 w 532193"/>
                <a:gd name="connsiteY916" fmla="*/ 1000115 h 1035329"/>
                <a:gd name="connsiteX917" fmla="*/ 106168 w 532193"/>
                <a:gd name="connsiteY917" fmla="*/ 1000615 h 1035329"/>
                <a:gd name="connsiteX918" fmla="*/ 107172 w 532193"/>
                <a:gd name="connsiteY918" fmla="*/ 1001112 h 1035329"/>
                <a:gd name="connsiteX919" fmla="*/ 107192 w 532193"/>
                <a:gd name="connsiteY919" fmla="*/ 1001112 h 1035329"/>
                <a:gd name="connsiteX920" fmla="*/ 107217 w 532193"/>
                <a:gd name="connsiteY920" fmla="*/ 1001112 h 1035329"/>
                <a:gd name="connsiteX921" fmla="*/ 108215 w 532193"/>
                <a:gd name="connsiteY921" fmla="*/ 1001609 h 1035329"/>
                <a:gd name="connsiteX922" fmla="*/ 110405 w 532193"/>
                <a:gd name="connsiteY922" fmla="*/ 1002094 h 1035329"/>
                <a:gd name="connsiteX923" fmla="*/ 110511 w 532193"/>
                <a:gd name="connsiteY923" fmla="*/ 1002094 h 1035329"/>
                <a:gd name="connsiteX924" fmla="*/ 110642 w 532193"/>
                <a:gd name="connsiteY924" fmla="*/ 1002092 h 1035329"/>
                <a:gd name="connsiteX925" fmla="*/ 112806 w 532193"/>
                <a:gd name="connsiteY925" fmla="*/ 1002576 h 1035329"/>
                <a:gd name="connsiteX926" fmla="*/ 114903 w 532193"/>
                <a:gd name="connsiteY926" fmla="*/ 1003062 h 1035329"/>
                <a:gd name="connsiteX927" fmla="*/ 115000 w 532193"/>
                <a:gd name="connsiteY927" fmla="*/ 1003061 h 1035329"/>
                <a:gd name="connsiteX928" fmla="*/ 115152 w 532193"/>
                <a:gd name="connsiteY928" fmla="*/ 1003061 h 1035329"/>
                <a:gd name="connsiteX929" fmla="*/ 117912 w 532193"/>
                <a:gd name="connsiteY929" fmla="*/ 1004047 h 1035329"/>
                <a:gd name="connsiteX930" fmla="*/ 121906 w 532193"/>
                <a:gd name="connsiteY930" fmla="*/ 1005017 h 1035329"/>
                <a:gd name="connsiteX931" fmla="*/ 122861 w 532193"/>
                <a:gd name="connsiteY931" fmla="*/ 1005011 h 1035329"/>
                <a:gd name="connsiteX932" fmla="*/ 123807 w 532193"/>
                <a:gd name="connsiteY932" fmla="*/ 1005005 h 1035329"/>
                <a:gd name="connsiteX933" fmla="*/ 127093 w 532193"/>
                <a:gd name="connsiteY933" fmla="*/ 1005778 h 1035329"/>
                <a:gd name="connsiteX934" fmla="*/ 129343 w 532193"/>
                <a:gd name="connsiteY934" fmla="*/ 1007993 h 1035329"/>
                <a:gd name="connsiteX935" fmla="*/ 129357 w 532193"/>
                <a:gd name="connsiteY935" fmla="*/ 1007992 h 1035329"/>
                <a:gd name="connsiteX936" fmla="*/ 129366 w 532193"/>
                <a:gd name="connsiteY936" fmla="*/ 1007992 h 1035329"/>
                <a:gd name="connsiteX937" fmla="*/ 130183 w 532193"/>
                <a:gd name="connsiteY937" fmla="*/ 1009001 h 1035329"/>
                <a:gd name="connsiteX938" fmla="*/ 131144 w 532193"/>
                <a:gd name="connsiteY938" fmla="*/ 1010009 h 1035329"/>
                <a:gd name="connsiteX939" fmla="*/ 131160 w 532193"/>
                <a:gd name="connsiteY939" fmla="*/ 1010008 h 1035329"/>
                <a:gd name="connsiteX940" fmla="*/ 131171 w 532193"/>
                <a:gd name="connsiteY940" fmla="*/ 1010008 h 1035329"/>
                <a:gd name="connsiteX941" fmla="*/ 132985 w 532193"/>
                <a:gd name="connsiteY941" fmla="*/ 1023069 h 1035329"/>
                <a:gd name="connsiteX942" fmla="*/ 130995 w 532193"/>
                <a:gd name="connsiteY942" fmla="*/ 1031896 h 1035329"/>
                <a:gd name="connsiteX943" fmla="*/ 129429 w 532193"/>
                <a:gd name="connsiteY943" fmla="*/ 1032930 h 1035329"/>
                <a:gd name="connsiteX944" fmla="*/ 118651 w 532193"/>
                <a:gd name="connsiteY944" fmla="*/ 1034067 h 1035329"/>
                <a:gd name="connsiteX945" fmla="*/ 108580 w 532193"/>
                <a:gd name="connsiteY945" fmla="*/ 1034689 h 1035329"/>
                <a:gd name="connsiteX946" fmla="*/ 98153 w 532193"/>
                <a:gd name="connsiteY946" fmla="*/ 1035312 h 1035329"/>
                <a:gd name="connsiteX947" fmla="*/ 95182 w 532193"/>
                <a:gd name="connsiteY947" fmla="*/ 1035330 h 1035329"/>
                <a:gd name="connsiteX948" fmla="*/ 87715 w 532193"/>
                <a:gd name="connsiteY948" fmla="*/ 1034921 h 1035329"/>
                <a:gd name="connsiteX949" fmla="*/ 82317 w 532193"/>
                <a:gd name="connsiteY949" fmla="*/ 1034476 h 1035329"/>
                <a:gd name="connsiteX950" fmla="*/ 81094 w 532193"/>
                <a:gd name="connsiteY950" fmla="*/ 1034485 h 1035329"/>
                <a:gd name="connsiteX951" fmla="*/ 79871 w 532193"/>
                <a:gd name="connsiteY951" fmla="*/ 1034490 h 1035329"/>
                <a:gd name="connsiteX952" fmla="*/ 74472 w 532193"/>
                <a:gd name="connsiteY952" fmla="*/ 1034046 h 1035329"/>
                <a:gd name="connsiteX953" fmla="*/ 73001 w 532193"/>
                <a:gd name="connsiteY953" fmla="*/ 1033556 h 1035329"/>
                <a:gd name="connsiteX954" fmla="*/ 72940 w 532193"/>
                <a:gd name="connsiteY954" fmla="*/ 1033556 h 1035329"/>
                <a:gd name="connsiteX955" fmla="*/ 72897 w 532193"/>
                <a:gd name="connsiteY955" fmla="*/ 1033556 h 1035329"/>
                <a:gd name="connsiteX956" fmla="*/ 71407 w 532193"/>
                <a:gd name="connsiteY956" fmla="*/ 1033064 h 1035329"/>
                <a:gd name="connsiteX957" fmla="*/ 65703 w 532193"/>
                <a:gd name="connsiteY957" fmla="*/ 1032627 h 1035329"/>
                <a:gd name="connsiteX958" fmla="*/ 64278 w 532193"/>
                <a:gd name="connsiteY958" fmla="*/ 1032634 h 1035329"/>
                <a:gd name="connsiteX959" fmla="*/ 57158 w 532193"/>
                <a:gd name="connsiteY959" fmla="*/ 1033221 h 1035329"/>
                <a:gd name="connsiteX960" fmla="*/ 55383 w 532193"/>
                <a:gd name="connsiteY960" fmla="*/ 1033750 h 1035329"/>
                <a:gd name="connsiteX961" fmla="*/ 53607 w 532193"/>
                <a:gd name="connsiteY961" fmla="*/ 1034278 h 1035329"/>
                <a:gd name="connsiteX962" fmla="*/ 45470 w 532193"/>
                <a:gd name="connsiteY962" fmla="*/ 1034878 h 1035329"/>
                <a:gd name="connsiteX963" fmla="*/ 43623 w 532193"/>
                <a:gd name="connsiteY963" fmla="*/ 1034888 h 1035329"/>
                <a:gd name="connsiteX964" fmla="*/ 37322 w 532193"/>
                <a:gd name="connsiteY964" fmla="*/ 1034457 h 1035329"/>
                <a:gd name="connsiteX965" fmla="*/ 36323 w 532193"/>
                <a:gd name="connsiteY965" fmla="*/ 1033959 h 1035329"/>
                <a:gd name="connsiteX966" fmla="*/ 36299 w 532193"/>
                <a:gd name="connsiteY966" fmla="*/ 1033959 h 1035329"/>
                <a:gd name="connsiteX967" fmla="*/ 36278 w 532193"/>
                <a:gd name="connsiteY967" fmla="*/ 1033959 h 1035329"/>
                <a:gd name="connsiteX968" fmla="*/ 35275 w 532193"/>
                <a:gd name="connsiteY968" fmla="*/ 1033461 h 1035329"/>
                <a:gd name="connsiteX969" fmla="*/ 32657 w 532193"/>
                <a:gd name="connsiteY969" fmla="*/ 1032983 h 1035329"/>
                <a:gd name="connsiteX970" fmla="*/ 32471 w 532193"/>
                <a:gd name="connsiteY970" fmla="*/ 1032983 h 1035329"/>
                <a:gd name="connsiteX971" fmla="*/ 32319 w 532193"/>
                <a:gd name="connsiteY971" fmla="*/ 1032985 h 1035329"/>
                <a:gd name="connsiteX972" fmla="*/ 29666 w 532193"/>
                <a:gd name="connsiteY972" fmla="*/ 1032507 h 1035329"/>
                <a:gd name="connsiteX973" fmla="*/ 28910 w 532193"/>
                <a:gd name="connsiteY973" fmla="*/ 1032006 h 1035329"/>
                <a:gd name="connsiteX974" fmla="*/ 28897 w 532193"/>
                <a:gd name="connsiteY974" fmla="*/ 1032006 h 1035329"/>
                <a:gd name="connsiteX975" fmla="*/ 28886 w 532193"/>
                <a:gd name="connsiteY975" fmla="*/ 1032006 h 1035329"/>
                <a:gd name="connsiteX976" fmla="*/ 28129 w 532193"/>
                <a:gd name="connsiteY976" fmla="*/ 1031508 h 1035329"/>
                <a:gd name="connsiteX977" fmla="*/ 27130 w 532193"/>
                <a:gd name="connsiteY977" fmla="*/ 1031009 h 1035329"/>
                <a:gd name="connsiteX978" fmla="*/ 27106 w 532193"/>
                <a:gd name="connsiteY978" fmla="*/ 1031009 h 1035329"/>
                <a:gd name="connsiteX979" fmla="*/ 27085 w 532193"/>
                <a:gd name="connsiteY979" fmla="*/ 1031009 h 1035329"/>
                <a:gd name="connsiteX980" fmla="*/ 26082 w 532193"/>
                <a:gd name="connsiteY980" fmla="*/ 1030513 h 1035329"/>
                <a:gd name="connsiteX981" fmla="*/ 25327 w 532193"/>
                <a:gd name="connsiteY981" fmla="*/ 1030012 h 1035329"/>
                <a:gd name="connsiteX982" fmla="*/ 25313 w 532193"/>
                <a:gd name="connsiteY982" fmla="*/ 1030012 h 1035329"/>
                <a:gd name="connsiteX983" fmla="*/ 25302 w 532193"/>
                <a:gd name="connsiteY983" fmla="*/ 1030012 h 1035329"/>
                <a:gd name="connsiteX984" fmla="*/ 24544 w 532193"/>
                <a:gd name="connsiteY984" fmla="*/ 1029512 h 1035329"/>
                <a:gd name="connsiteX985" fmla="*/ 22017 w 532193"/>
                <a:gd name="connsiteY985" fmla="*/ 1029031 h 1035329"/>
                <a:gd name="connsiteX986" fmla="*/ 21841 w 532193"/>
                <a:gd name="connsiteY986" fmla="*/ 1029034 h 1035329"/>
                <a:gd name="connsiteX987" fmla="*/ 21535 w 532193"/>
                <a:gd name="connsiteY987" fmla="*/ 1029035 h 1035329"/>
                <a:gd name="connsiteX988" fmla="*/ 18419 w 532193"/>
                <a:gd name="connsiteY988" fmla="*/ 1028050 h 1035329"/>
                <a:gd name="connsiteX989" fmla="*/ 15121 w 532193"/>
                <a:gd name="connsiteY989" fmla="*/ 1027070 h 1035329"/>
                <a:gd name="connsiteX990" fmla="*/ 14745 w 532193"/>
                <a:gd name="connsiteY990" fmla="*/ 1027073 h 1035329"/>
                <a:gd name="connsiteX991" fmla="*/ 14532 w 532193"/>
                <a:gd name="connsiteY991" fmla="*/ 1027075 h 1035329"/>
                <a:gd name="connsiteX992" fmla="*/ 11788 w 532193"/>
                <a:gd name="connsiteY992" fmla="*/ 1026598 h 1035329"/>
                <a:gd name="connsiteX993" fmla="*/ 11032 w 532193"/>
                <a:gd name="connsiteY993" fmla="*/ 1026096 h 1035329"/>
                <a:gd name="connsiteX994" fmla="*/ 11019 w 532193"/>
                <a:gd name="connsiteY994" fmla="*/ 1026097 h 1035329"/>
                <a:gd name="connsiteX995" fmla="*/ 11008 w 532193"/>
                <a:gd name="connsiteY995" fmla="*/ 1026097 h 1035329"/>
                <a:gd name="connsiteX996" fmla="*/ 10250 w 532193"/>
                <a:gd name="connsiteY996" fmla="*/ 1025596 h 1035329"/>
                <a:gd name="connsiteX997" fmla="*/ 9494 w 532193"/>
                <a:gd name="connsiteY997" fmla="*/ 1025096 h 1035329"/>
                <a:gd name="connsiteX998" fmla="*/ 9481 w 532193"/>
                <a:gd name="connsiteY998" fmla="*/ 1025096 h 1035329"/>
                <a:gd name="connsiteX999" fmla="*/ 9470 w 532193"/>
                <a:gd name="connsiteY999" fmla="*/ 1025096 h 1035329"/>
                <a:gd name="connsiteX1000" fmla="*/ 8712 w 532193"/>
                <a:gd name="connsiteY1000" fmla="*/ 1024594 h 1035329"/>
                <a:gd name="connsiteX1001" fmla="*/ 5718 w 532193"/>
                <a:gd name="connsiteY1001" fmla="*/ 1024121 h 1035329"/>
                <a:gd name="connsiteX1002" fmla="*/ 5450 w 532193"/>
                <a:gd name="connsiteY1002" fmla="*/ 1024122 h 1035329"/>
                <a:gd name="connsiteX1003" fmla="*/ 4819 w 532193"/>
                <a:gd name="connsiteY1003" fmla="*/ 1024127 h 1035329"/>
                <a:gd name="connsiteX1004" fmla="*/ 1825 w 532193"/>
                <a:gd name="connsiteY1004" fmla="*/ 1023145 h 1035329"/>
                <a:gd name="connsiteX1005" fmla="*/ 751 w 532193"/>
                <a:gd name="connsiteY1005" fmla="*/ 1022136 h 1035329"/>
                <a:gd name="connsiteX1006" fmla="*/ 744 w 532193"/>
                <a:gd name="connsiteY1006" fmla="*/ 1022136 h 1035329"/>
                <a:gd name="connsiteX1007" fmla="*/ 738 w 532193"/>
                <a:gd name="connsiteY1007" fmla="*/ 1022136 h 1035329"/>
                <a:gd name="connsiteX1008" fmla="*/ 1 w 532193"/>
                <a:gd name="connsiteY1008" fmla="*/ 1019346 h 1035329"/>
                <a:gd name="connsiteX1009" fmla="*/ 479 w 532193"/>
                <a:gd name="connsiteY1009" fmla="*/ 1016541 h 1035329"/>
                <a:gd name="connsiteX1010" fmla="*/ 2228 w 532193"/>
                <a:gd name="connsiteY1010" fmla="*/ 1008991 h 1035329"/>
                <a:gd name="connsiteX1011" fmla="*/ 3146 w 532193"/>
                <a:gd name="connsiteY1011" fmla="*/ 1004603 h 1035329"/>
                <a:gd name="connsiteX1012" fmla="*/ 5375 w 532193"/>
                <a:gd name="connsiteY1012" fmla="*/ 998927 h 1035329"/>
                <a:gd name="connsiteX1013" fmla="*/ 6066 w 532193"/>
                <a:gd name="connsiteY1013" fmla="*/ 997138 h 1035329"/>
                <a:gd name="connsiteX1014" fmla="*/ 8109 w 532193"/>
                <a:gd name="connsiteY1014" fmla="*/ 993146 h 1035329"/>
                <a:gd name="connsiteX1015" fmla="*/ 9560 w 532193"/>
                <a:gd name="connsiteY1015" fmla="*/ 990840 h 1035329"/>
                <a:gd name="connsiteX1016" fmla="*/ 11059 w 532193"/>
                <a:gd name="connsiteY1016" fmla="*/ 988280 h 1035329"/>
                <a:gd name="connsiteX1017" fmla="*/ 12658 w 532193"/>
                <a:gd name="connsiteY1017" fmla="*/ 985617 h 1035329"/>
                <a:gd name="connsiteX1018" fmla="*/ 13635 w 532193"/>
                <a:gd name="connsiteY1018" fmla="*/ 981889 h 1035329"/>
                <a:gd name="connsiteX1019" fmla="*/ 13746 w 532193"/>
                <a:gd name="connsiteY1019" fmla="*/ 973491 h 1035329"/>
                <a:gd name="connsiteX1020" fmla="*/ 15036 w 532193"/>
                <a:gd name="connsiteY1020" fmla="*/ 970575 h 1035329"/>
                <a:gd name="connsiteX1021" fmla="*/ 15738 w 532193"/>
                <a:gd name="connsiteY1021" fmla="*/ 969549 h 1035329"/>
                <a:gd name="connsiteX1022" fmla="*/ 16184 w 532193"/>
                <a:gd name="connsiteY1022" fmla="*/ 968525 h 1035329"/>
                <a:gd name="connsiteX1023" fmla="*/ 16987 w 532193"/>
                <a:gd name="connsiteY1023" fmla="*/ 967498 h 1035329"/>
                <a:gd name="connsiteX1024" fmla="*/ 17994 w 532193"/>
                <a:gd name="connsiteY1024" fmla="*/ 966469 h 1035329"/>
                <a:gd name="connsiteX1025" fmla="*/ 18999 w 532193"/>
                <a:gd name="connsiteY1025" fmla="*/ 965390 h 1035329"/>
                <a:gd name="connsiteX1026" fmla="*/ 18201 w 532193"/>
                <a:gd name="connsiteY1026" fmla="*/ 961887 h 1035329"/>
                <a:gd name="connsiteX1027" fmla="*/ 18198 w 532193"/>
                <a:gd name="connsiteY1027" fmla="*/ 961887 h 1035329"/>
                <a:gd name="connsiteX1028" fmla="*/ 18195 w 532193"/>
                <a:gd name="connsiteY1028" fmla="*/ 961887 h 1035329"/>
                <a:gd name="connsiteX1029" fmla="*/ 18257 w 532193"/>
                <a:gd name="connsiteY1029" fmla="*/ 958119 h 1035329"/>
                <a:gd name="connsiteX1030" fmla="*/ 19662 w 532193"/>
                <a:gd name="connsiteY1030" fmla="*/ 956272 h 1035329"/>
                <a:gd name="connsiteX1031" fmla="*/ 21067 w 532193"/>
                <a:gd name="connsiteY1031" fmla="*/ 954423 h 1035329"/>
                <a:gd name="connsiteX1032" fmla="*/ 21061 w 532193"/>
                <a:gd name="connsiteY1032" fmla="*/ 953713 h 1035329"/>
                <a:gd name="connsiteX1033" fmla="*/ 21008 w 532193"/>
                <a:gd name="connsiteY1033" fmla="*/ 953713 h 1035329"/>
                <a:gd name="connsiteX1034" fmla="*/ 21004 w 532193"/>
                <a:gd name="connsiteY1034" fmla="*/ 953713 h 1035329"/>
                <a:gd name="connsiteX1035" fmla="*/ 19577 w 532193"/>
                <a:gd name="connsiteY1035" fmla="*/ 948586 h 1035329"/>
                <a:gd name="connsiteX1036" fmla="*/ 18800 w 532193"/>
                <a:gd name="connsiteY1036" fmla="*/ 946609 h 1035329"/>
                <a:gd name="connsiteX1037" fmla="*/ 18792 w 532193"/>
                <a:gd name="connsiteY1037" fmla="*/ 946610 h 1035329"/>
                <a:gd name="connsiteX1038" fmla="*/ 18788 w 532193"/>
                <a:gd name="connsiteY1038" fmla="*/ 946610 h 1035329"/>
                <a:gd name="connsiteX1039" fmla="*/ 17549 w 532193"/>
                <a:gd name="connsiteY1039" fmla="*/ 944691 h 1035329"/>
                <a:gd name="connsiteX1040" fmla="*/ 17967 w 532193"/>
                <a:gd name="connsiteY1040" fmla="*/ 941022 h 1035329"/>
                <a:gd name="connsiteX1041" fmla="*/ 18980 w 532193"/>
                <a:gd name="connsiteY1041" fmla="*/ 940501 h 1035329"/>
                <a:gd name="connsiteX1042" fmla="*/ 19941 w 532193"/>
                <a:gd name="connsiteY1042" fmla="*/ 939982 h 1035329"/>
                <a:gd name="connsiteX1043" fmla="*/ 21253 w 532193"/>
                <a:gd name="connsiteY1043" fmla="*/ 938951 h 1035329"/>
                <a:gd name="connsiteX1044" fmla="*/ 23583 w 532193"/>
                <a:gd name="connsiteY1044" fmla="*/ 937906 h 1035329"/>
                <a:gd name="connsiteX1045" fmla="*/ 25562 w 532193"/>
                <a:gd name="connsiteY1045" fmla="*/ 937427 h 1035329"/>
                <a:gd name="connsiteX1046" fmla="*/ 26312 w 532193"/>
                <a:gd name="connsiteY1046" fmla="*/ 936146 h 1035329"/>
                <a:gd name="connsiteX1047" fmla="*/ 26297 w 532193"/>
                <a:gd name="connsiteY1047" fmla="*/ 930241 h 1035329"/>
                <a:gd name="connsiteX1048" fmla="*/ 26316 w 532193"/>
                <a:gd name="connsiteY1048" fmla="*/ 918127 h 1035329"/>
                <a:gd name="connsiteX1049" fmla="*/ 27217 w 532193"/>
                <a:gd name="connsiteY1049" fmla="*/ 912212 h 1035329"/>
                <a:gd name="connsiteX1050" fmla="*/ 25684 w 532193"/>
                <a:gd name="connsiteY1050" fmla="*/ 910906 h 1035329"/>
                <a:gd name="connsiteX1051" fmla="*/ 25676 w 532193"/>
                <a:gd name="connsiteY1051" fmla="*/ 910906 h 1035329"/>
                <a:gd name="connsiteX1052" fmla="*/ 25662 w 532193"/>
                <a:gd name="connsiteY1052" fmla="*/ 910906 h 1035329"/>
                <a:gd name="connsiteX1053" fmla="*/ 24749 w 532193"/>
                <a:gd name="connsiteY1053" fmla="*/ 909898 h 1035329"/>
                <a:gd name="connsiteX1054" fmla="*/ 23787 w 532193"/>
                <a:gd name="connsiteY1054" fmla="*/ 908891 h 1035329"/>
                <a:gd name="connsiteX1055" fmla="*/ 23771 w 532193"/>
                <a:gd name="connsiteY1055" fmla="*/ 908891 h 1035329"/>
                <a:gd name="connsiteX1056" fmla="*/ 23762 w 532193"/>
                <a:gd name="connsiteY1056" fmla="*/ 908891 h 1035329"/>
                <a:gd name="connsiteX1057" fmla="*/ 22176 w 532193"/>
                <a:gd name="connsiteY1057" fmla="*/ 907382 h 1035329"/>
                <a:gd name="connsiteX1058" fmla="*/ 20569 w 532193"/>
                <a:gd name="connsiteY1058" fmla="*/ 904803 h 1035329"/>
                <a:gd name="connsiteX1059" fmla="*/ 20631 w 532193"/>
                <a:gd name="connsiteY1059" fmla="*/ 896557 h 1035329"/>
                <a:gd name="connsiteX1060" fmla="*/ 21875 w 532193"/>
                <a:gd name="connsiteY1060" fmla="*/ 889318 h 1035329"/>
                <a:gd name="connsiteX1061" fmla="*/ 23175 w 532193"/>
                <a:gd name="connsiteY1061" fmla="*/ 882686 h 1035329"/>
                <a:gd name="connsiteX1062" fmla="*/ 24660 w 532193"/>
                <a:gd name="connsiteY1062" fmla="*/ 878852 h 1035329"/>
                <a:gd name="connsiteX1063" fmla="*/ 26198 w 532193"/>
                <a:gd name="connsiteY1063" fmla="*/ 875323 h 1035329"/>
                <a:gd name="connsiteX1064" fmla="*/ 27399 w 532193"/>
                <a:gd name="connsiteY1064" fmla="*/ 873427 h 1035329"/>
                <a:gd name="connsiteX1065" fmla="*/ 29066 w 532193"/>
                <a:gd name="connsiteY1065" fmla="*/ 872237 h 1035329"/>
                <a:gd name="connsiteX1066" fmla="*/ 32767 w 532193"/>
                <a:gd name="connsiteY1066" fmla="*/ 866445 h 1035329"/>
                <a:gd name="connsiteX1067" fmla="*/ 31512 w 532193"/>
                <a:gd name="connsiteY1067" fmla="*/ 863404 h 1035329"/>
                <a:gd name="connsiteX1068" fmla="*/ 30495 w 532193"/>
                <a:gd name="connsiteY1068" fmla="*/ 854155 h 1035329"/>
                <a:gd name="connsiteX1069" fmla="*/ 31504 w 532193"/>
                <a:gd name="connsiteY1069" fmla="*/ 844167 h 1035329"/>
                <a:gd name="connsiteX1070" fmla="*/ 33054 w 532193"/>
                <a:gd name="connsiteY1070" fmla="*/ 837075 h 1035329"/>
                <a:gd name="connsiteX1071" fmla="*/ 34313 w 532193"/>
                <a:gd name="connsiteY1071" fmla="*/ 831207 h 1035329"/>
                <a:gd name="connsiteX1072" fmla="*/ 36017 w 532193"/>
                <a:gd name="connsiteY1072" fmla="*/ 824367 h 1035329"/>
                <a:gd name="connsiteX1073" fmla="*/ 37101 w 532193"/>
                <a:gd name="connsiteY1073" fmla="*/ 821046 h 1035329"/>
                <a:gd name="connsiteX1074" fmla="*/ 38759 w 532193"/>
                <a:gd name="connsiteY1074" fmla="*/ 814414 h 1035329"/>
                <a:gd name="connsiteX1075" fmla="*/ 40118 w 532193"/>
                <a:gd name="connsiteY1075" fmla="*/ 808494 h 1035329"/>
                <a:gd name="connsiteX1076" fmla="*/ 41427 w 532193"/>
                <a:gd name="connsiteY1076" fmla="*/ 802527 h 1035329"/>
                <a:gd name="connsiteX1077" fmla="*/ 42937 w 532193"/>
                <a:gd name="connsiteY1077" fmla="*/ 796401 h 1035329"/>
                <a:gd name="connsiteX1078" fmla="*/ 44165 w 532193"/>
                <a:gd name="connsiteY1078" fmla="*/ 792366 h 1035329"/>
                <a:gd name="connsiteX1079" fmla="*/ 45690 w 532193"/>
                <a:gd name="connsiteY1079" fmla="*/ 787616 h 1035329"/>
                <a:gd name="connsiteX1080" fmla="*/ 47167 w 532193"/>
                <a:gd name="connsiteY1080" fmla="*/ 783172 h 1035329"/>
                <a:gd name="connsiteX1081" fmla="*/ 48547 w 532193"/>
                <a:gd name="connsiteY1081" fmla="*/ 779084 h 1035329"/>
                <a:gd name="connsiteX1082" fmla="*/ 50034 w 532193"/>
                <a:gd name="connsiteY1082" fmla="*/ 775504 h 1035329"/>
                <a:gd name="connsiteX1083" fmla="*/ 51822 w 532193"/>
                <a:gd name="connsiteY1083" fmla="*/ 771466 h 1035329"/>
                <a:gd name="connsiteX1084" fmla="*/ 53216 w 532193"/>
                <a:gd name="connsiteY1084" fmla="*/ 768548 h 1035329"/>
                <a:gd name="connsiteX1085" fmla="*/ 54411 w 532193"/>
                <a:gd name="connsiteY1085" fmla="*/ 766193 h 1035329"/>
                <a:gd name="connsiteX1086" fmla="*/ 55951 w 532193"/>
                <a:gd name="connsiteY1086" fmla="*/ 762816 h 1035329"/>
                <a:gd name="connsiteX1087" fmla="*/ 56795 w 532193"/>
                <a:gd name="connsiteY1087" fmla="*/ 760923 h 1035329"/>
                <a:gd name="connsiteX1088" fmla="*/ 58245 w 532193"/>
                <a:gd name="connsiteY1088" fmla="*/ 758618 h 1035329"/>
                <a:gd name="connsiteX1089" fmla="*/ 60394 w 532193"/>
                <a:gd name="connsiteY1089" fmla="*/ 755032 h 1035329"/>
                <a:gd name="connsiteX1090" fmla="*/ 61836 w 532193"/>
                <a:gd name="connsiteY1090" fmla="*/ 751911 h 1035329"/>
                <a:gd name="connsiteX1091" fmla="*/ 63030 w 532193"/>
                <a:gd name="connsiteY1091" fmla="*/ 749404 h 1035329"/>
                <a:gd name="connsiteX1092" fmla="*/ 63749 w 532193"/>
                <a:gd name="connsiteY1092" fmla="*/ 745425 h 1035329"/>
                <a:gd name="connsiteX1093" fmla="*/ 64066 w 532193"/>
                <a:gd name="connsiteY1093" fmla="*/ 741808 h 1035329"/>
                <a:gd name="connsiteX1094" fmla="*/ 64612 w 532193"/>
                <a:gd name="connsiteY1094" fmla="*/ 740530 h 1035329"/>
                <a:gd name="connsiteX1095" fmla="*/ 65607 w 532193"/>
                <a:gd name="connsiteY1095" fmla="*/ 738533 h 1035329"/>
                <a:gd name="connsiteX1096" fmla="*/ 67590 w 532193"/>
                <a:gd name="connsiteY1096" fmla="*/ 733777 h 1035329"/>
                <a:gd name="connsiteX1097" fmla="*/ 68586 w 532193"/>
                <a:gd name="connsiteY1097" fmla="*/ 731782 h 1035329"/>
                <a:gd name="connsiteX1098" fmla="*/ 70129 w 532193"/>
                <a:gd name="connsiteY1098" fmla="*/ 728559 h 1035329"/>
                <a:gd name="connsiteX1099" fmla="*/ 72387 w 532193"/>
                <a:gd name="connsiteY1099" fmla="*/ 725685 h 1035329"/>
                <a:gd name="connsiteX1100" fmla="*/ 74102 w 532193"/>
                <a:gd name="connsiteY1100" fmla="*/ 724290 h 1035329"/>
                <a:gd name="connsiteX1101" fmla="*/ 74502 w 532193"/>
                <a:gd name="connsiteY1101" fmla="*/ 723573 h 1035329"/>
                <a:gd name="connsiteX1102" fmla="*/ 76085 w 532193"/>
                <a:gd name="connsiteY1102" fmla="*/ 719534 h 1035329"/>
                <a:gd name="connsiteX1103" fmla="*/ 77277 w 532193"/>
                <a:gd name="connsiteY1103" fmla="*/ 716773 h 1035329"/>
                <a:gd name="connsiteX1104" fmla="*/ 78769 w 532193"/>
                <a:gd name="connsiteY1104" fmla="*/ 709070 h 1035329"/>
                <a:gd name="connsiteX1105" fmla="*/ 79658 w 532193"/>
                <a:gd name="connsiteY1105" fmla="*/ 701985 h 1035329"/>
                <a:gd name="connsiteX1106" fmla="*/ 82005 w 532193"/>
                <a:gd name="connsiteY1106" fmla="*/ 697890 h 1035329"/>
                <a:gd name="connsiteX1107" fmla="*/ 83466 w 532193"/>
                <a:gd name="connsiteY1107" fmla="*/ 696501 h 1035329"/>
                <a:gd name="connsiteX1108" fmla="*/ 85188 w 532193"/>
                <a:gd name="connsiteY1108" fmla="*/ 691238 h 1035329"/>
                <a:gd name="connsiteX1109" fmla="*/ 84990 w 532193"/>
                <a:gd name="connsiteY1109" fmla="*/ 687016 h 1035329"/>
                <a:gd name="connsiteX1110" fmla="*/ 86165 w 532193"/>
                <a:gd name="connsiteY1110" fmla="*/ 682830 h 1035329"/>
                <a:gd name="connsiteX1111" fmla="*/ 87818 w 532193"/>
                <a:gd name="connsiteY1111" fmla="*/ 680420 h 1035329"/>
                <a:gd name="connsiteX1112" fmla="*/ 89880 w 532193"/>
                <a:gd name="connsiteY1112" fmla="*/ 678259 h 1035329"/>
                <a:gd name="connsiteX1113" fmla="*/ 91390 w 532193"/>
                <a:gd name="connsiteY1113" fmla="*/ 676665 h 1035329"/>
                <a:gd name="connsiteX1114" fmla="*/ 91936 w 532193"/>
                <a:gd name="connsiteY1114" fmla="*/ 675436 h 1035329"/>
                <a:gd name="connsiteX1115" fmla="*/ 93278 w 532193"/>
                <a:gd name="connsiteY1115" fmla="*/ 658726 h 1035329"/>
                <a:gd name="connsiteX1116" fmla="*/ 94727 w 532193"/>
                <a:gd name="connsiteY1116" fmla="*/ 637894 h 1035329"/>
                <a:gd name="connsiteX1117" fmla="*/ 95983 w 532193"/>
                <a:gd name="connsiteY1117" fmla="*/ 627191 h 1035329"/>
                <a:gd name="connsiteX1118" fmla="*/ 95984 w 532193"/>
                <a:gd name="connsiteY1118" fmla="*/ 613449 h 1035329"/>
                <a:gd name="connsiteX1119" fmla="*/ 96348 w 532193"/>
                <a:gd name="connsiteY1119" fmla="*/ 609626 h 1035329"/>
                <a:gd name="connsiteX1120" fmla="*/ 98696 w 532193"/>
                <a:gd name="connsiteY1120" fmla="*/ 600898 h 1035329"/>
                <a:gd name="connsiteX1121" fmla="*/ 100490 w 532193"/>
                <a:gd name="connsiteY1121" fmla="*/ 592735 h 1035329"/>
                <a:gd name="connsiteX1122" fmla="*/ 101423 w 532193"/>
                <a:gd name="connsiteY1122" fmla="*/ 589671 h 1035329"/>
                <a:gd name="connsiteX1123" fmla="*/ 102747 w 532193"/>
                <a:gd name="connsiteY1123" fmla="*/ 585075 h 1035329"/>
                <a:gd name="connsiteX1124" fmla="*/ 103757 w 532193"/>
                <a:gd name="connsiteY1124" fmla="*/ 575241 h 1035329"/>
                <a:gd name="connsiteX1125" fmla="*/ 102490 w 532193"/>
                <a:gd name="connsiteY1125" fmla="*/ 566500 h 1035329"/>
                <a:gd name="connsiteX1126" fmla="*/ 101309 w 532193"/>
                <a:gd name="connsiteY1126" fmla="*/ 560966 h 1035329"/>
                <a:gd name="connsiteX1127" fmla="*/ 102516 w 532193"/>
                <a:gd name="connsiteY1127" fmla="*/ 554999 h 1035329"/>
                <a:gd name="connsiteX1128" fmla="*/ 104064 w 532193"/>
                <a:gd name="connsiteY1128" fmla="*/ 552283 h 1035329"/>
                <a:gd name="connsiteX1129" fmla="*/ 104500 w 532193"/>
                <a:gd name="connsiteY1129" fmla="*/ 550394 h 1035329"/>
                <a:gd name="connsiteX1130" fmla="*/ 104166 w 532193"/>
                <a:gd name="connsiteY1130" fmla="*/ 543170 h 1035329"/>
                <a:gd name="connsiteX1131" fmla="*/ 102238 w 532193"/>
                <a:gd name="connsiteY1131" fmla="*/ 534488 h 1035329"/>
                <a:gd name="connsiteX1132" fmla="*/ 101066 w 532193"/>
                <a:gd name="connsiteY1132" fmla="*/ 529818 h 1035329"/>
                <a:gd name="connsiteX1133" fmla="*/ 101848 w 532193"/>
                <a:gd name="connsiteY1133" fmla="*/ 526857 h 1035329"/>
                <a:gd name="connsiteX1134" fmla="*/ 103404 w 532193"/>
                <a:gd name="connsiteY1134" fmla="*/ 520274 h 1035329"/>
                <a:gd name="connsiteX1135" fmla="*/ 105255 w 532193"/>
                <a:gd name="connsiteY1135" fmla="*/ 512723 h 1035329"/>
                <a:gd name="connsiteX1136" fmla="*/ 106407 w 532193"/>
                <a:gd name="connsiteY1136" fmla="*/ 506450 h 1035329"/>
                <a:gd name="connsiteX1137" fmla="*/ 107904 w 532193"/>
                <a:gd name="connsiteY1137" fmla="*/ 499256 h 1035329"/>
                <a:gd name="connsiteX1138" fmla="*/ 109244 w 532193"/>
                <a:gd name="connsiteY1138" fmla="*/ 496137 h 1035329"/>
                <a:gd name="connsiteX1139" fmla="*/ 110494 w 532193"/>
                <a:gd name="connsiteY1139" fmla="*/ 494036 h 1035329"/>
                <a:gd name="connsiteX1140" fmla="*/ 111755 w 532193"/>
                <a:gd name="connsiteY1140" fmla="*/ 493055 h 1035329"/>
                <a:gd name="connsiteX1141" fmla="*/ 113462 w 532193"/>
                <a:gd name="connsiteY1141" fmla="*/ 490898 h 1035329"/>
                <a:gd name="connsiteX1142" fmla="*/ 115499 w 532193"/>
                <a:gd name="connsiteY1142" fmla="*/ 486396 h 1035329"/>
                <a:gd name="connsiteX1143" fmla="*/ 116728 w 532193"/>
                <a:gd name="connsiteY1143" fmla="*/ 482464 h 1035329"/>
                <a:gd name="connsiteX1144" fmla="*/ 117963 w 532193"/>
                <a:gd name="connsiteY1144" fmla="*/ 479141 h 1035329"/>
                <a:gd name="connsiteX1145" fmla="*/ 119454 w 532193"/>
                <a:gd name="connsiteY1145" fmla="*/ 475917 h 1035329"/>
                <a:gd name="connsiteX1146" fmla="*/ 120898 w 532193"/>
                <a:gd name="connsiteY1146" fmla="*/ 472901 h 1035329"/>
                <a:gd name="connsiteX1147" fmla="*/ 122438 w 532193"/>
                <a:gd name="connsiteY1147" fmla="*/ 469474 h 1035329"/>
                <a:gd name="connsiteX1148" fmla="*/ 123893 w 532193"/>
                <a:gd name="connsiteY1148" fmla="*/ 462995 h 1035329"/>
                <a:gd name="connsiteX1149" fmla="*/ 121433 w 532193"/>
                <a:gd name="connsiteY1149" fmla="*/ 461444 h 1035329"/>
                <a:gd name="connsiteX1150" fmla="*/ 117756 w 532193"/>
                <a:gd name="connsiteY1150" fmla="*/ 460363 h 1035329"/>
                <a:gd name="connsiteX1151" fmla="*/ 114182 w 532193"/>
                <a:gd name="connsiteY1151" fmla="*/ 459435 h 1035329"/>
                <a:gd name="connsiteX1152" fmla="*/ 108815 w 532193"/>
                <a:gd name="connsiteY1152" fmla="*/ 457206 h 1035329"/>
                <a:gd name="connsiteX1153" fmla="*/ 107371 w 532193"/>
                <a:gd name="connsiteY1153" fmla="*/ 455541 h 1035329"/>
                <a:gd name="connsiteX1154" fmla="*/ 105934 w 532193"/>
                <a:gd name="connsiteY1154" fmla="*/ 449907 h 1035329"/>
                <a:gd name="connsiteX1155" fmla="*/ 104483 w 532193"/>
                <a:gd name="connsiteY1155" fmla="*/ 442900 h 1035329"/>
                <a:gd name="connsiteX1156" fmla="*/ 102691 w 532193"/>
                <a:gd name="connsiteY1156" fmla="*/ 432842 h 1035329"/>
                <a:gd name="connsiteX1157" fmla="*/ 101057 w 532193"/>
                <a:gd name="connsiteY1157" fmla="*/ 422986 h 1035329"/>
                <a:gd name="connsiteX1158" fmla="*/ 99572 w 532193"/>
                <a:gd name="connsiteY1158" fmla="*/ 413127 h 1035329"/>
                <a:gd name="connsiteX1159" fmla="*/ 97467 w 532193"/>
                <a:gd name="connsiteY1159" fmla="*/ 402309 h 1035329"/>
                <a:gd name="connsiteX1160" fmla="*/ 94942 w 532193"/>
                <a:gd name="connsiteY1160" fmla="*/ 399385 h 1035329"/>
                <a:gd name="connsiteX1161" fmla="*/ 92429 w 532193"/>
                <a:gd name="connsiteY1161" fmla="*/ 397733 h 1035329"/>
                <a:gd name="connsiteX1162" fmla="*/ 86019 w 532193"/>
                <a:gd name="connsiteY1162" fmla="*/ 393121 h 1035329"/>
                <a:gd name="connsiteX1163" fmla="*/ 86016 w 532193"/>
                <a:gd name="connsiteY1163" fmla="*/ 393121 h 1035329"/>
                <a:gd name="connsiteX1164" fmla="*/ 86013 w 532193"/>
                <a:gd name="connsiteY1164" fmla="*/ 393121 h 1035329"/>
                <a:gd name="connsiteX1165" fmla="*/ 84784 w 532193"/>
                <a:gd name="connsiteY1165" fmla="*/ 392117 h 1035329"/>
                <a:gd name="connsiteX1166" fmla="*/ 82934 w 532193"/>
                <a:gd name="connsiteY1166" fmla="*/ 390610 h 1035329"/>
                <a:gd name="connsiteX1167" fmla="*/ 81438 w 532193"/>
                <a:gd name="connsiteY1167" fmla="*/ 388644 h 1035329"/>
                <a:gd name="connsiteX1168" fmla="*/ 79982 w 532193"/>
                <a:gd name="connsiteY1168" fmla="*/ 386013 h 1035329"/>
                <a:gd name="connsiteX1169" fmla="*/ 78372 w 532193"/>
                <a:gd name="connsiteY1169" fmla="*/ 383078 h 1035329"/>
                <a:gd name="connsiteX1170" fmla="*/ 76606 w 532193"/>
                <a:gd name="connsiteY1170" fmla="*/ 379840 h 1035329"/>
                <a:gd name="connsiteX1171" fmla="*/ 75346 w 532193"/>
                <a:gd name="connsiteY1171" fmla="*/ 376291 h 1035329"/>
                <a:gd name="connsiteX1172" fmla="*/ 76602 w 532193"/>
                <a:gd name="connsiteY1172" fmla="*/ 370322 h 1035329"/>
                <a:gd name="connsiteX1173" fmla="*/ 78098 w 532193"/>
                <a:gd name="connsiteY1173" fmla="*/ 367454 h 1035329"/>
                <a:gd name="connsiteX1174" fmla="*/ 79692 w 532193"/>
                <a:gd name="connsiteY1174" fmla="*/ 364331 h 1035329"/>
                <a:gd name="connsiteX1175" fmla="*/ 81290 w 532193"/>
                <a:gd name="connsiteY1175" fmla="*/ 361465 h 1035329"/>
                <a:gd name="connsiteX1176" fmla="*/ 82120 w 532193"/>
                <a:gd name="connsiteY1176" fmla="*/ 358403 h 1035329"/>
                <a:gd name="connsiteX1177" fmla="*/ 81966 w 532193"/>
                <a:gd name="connsiteY1177" fmla="*/ 353620 h 1035329"/>
                <a:gd name="connsiteX1178" fmla="*/ 80878 w 532193"/>
                <a:gd name="connsiteY1178" fmla="*/ 351849 h 1035329"/>
                <a:gd name="connsiteX1179" fmla="*/ 79325 w 532193"/>
                <a:gd name="connsiteY1179" fmla="*/ 349575 h 1035329"/>
                <a:gd name="connsiteX1180" fmla="*/ 78070 w 532193"/>
                <a:gd name="connsiteY1180" fmla="*/ 346586 h 1035329"/>
                <a:gd name="connsiteX1181" fmla="*/ 80053 w 532193"/>
                <a:gd name="connsiteY1181" fmla="*/ 341680 h 1035329"/>
                <a:gd name="connsiteX1182" fmla="*/ 80883 w 532193"/>
                <a:gd name="connsiteY1182" fmla="*/ 338465 h 1035329"/>
                <a:gd name="connsiteX1183" fmla="*/ 82363 w 532193"/>
                <a:gd name="connsiteY1183" fmla="*/ 334274 h 1035329"/>
                <a:gd name="connsiteX1184" fmla="*/ 83512 w 532193"/>
                <a:gd name="connsiteY1184" fmla="*/ 332327 h 1035329"/>
                <a:gd name="connsiteX1185" fmla="*/ 84013 w 532193"/>
                <a:gd name="connsiteY1185" fmla="*/ 331559 h 1035329"/>
                <a:gd name="connsiteX1186" fmla="*/ 84513 w 532193"/>
                <a:gd name="connsiteY1186" fmla="*/ 330789 h 1035329"/>
                <a:gd name="connsiteX1187" fmla="*/ 85064 w 532193"/>
                <a:gd name="connsiteY1187" fmla="*/ 330019 h 1035329"/>
                <a:gd name="connsiteX1188" fmla="*/ 87526 w 532193"/>
                <a:gd name="connsiteY1188" fmla="*/ 327091 h 1035329"/>
                <a:gd name="connsiteX1189" fmla="*/ 87926 w 532193"/>
                <a:gd name="connsiteY1189" fmla="*/ 326425 h 1035329"/>
                <a:gd name="connsiteX1190" fmla="*/ 88979 w 532193"/>
                <a:gd name="connsiteY1190" fmla="*/ 325089 h 1035329"/>
                <a:gd name="connsiteX1191" fmla="*/ 87709 w 532193"/>
                <a:gd name="connsiteY1191" fmla="*/ 306831 h 1035329"/>
                <a:gd name="connsiteX1192" fmla="*/ 87002 w 532193"/>
                <a:gd name="connsiteY1192" fmla="*/ 298034 h 1035329"/>
                <a:gd name="connsiteX1193" fmla="*/ 87806 w 532193"/>
                <a:gd name="connsiteY1193" fmla="*/ 292579 h 1035329"/>
                <a:gd name="connsiteX1194" fmla="*/ 89219 w 532193"/>
                <a:gd name="connsiteY1194" fmla="*/ 286913 h 1035329"/>
                <a:gd name="connsiteX1195" fmla="*/ 90632 w 532193"/>
                <a:gd name="connsiteY1195" fmla="*/ 281147 h 1035329"/>
                <a:gd name="connsiteX1196" fmla="*/ 91866 w 532193"/>
                <a:gd name="connsiteY1196" fmla="*/ 277773 h 1035329"/>
                <a:gd name="connsiteX1197" fmla="*/ 93538 w 532193"/>
                <a:gd name="connsiteY1197" fmla="*/ 272411 h 1035329"/>
                <a:gd name="connsiteX1198" fmla="*/ 95255 w 532193"/>
                <a:gd name="connsiteY1198" fmla="*/ 266640 h 1035329"/>
                <a:gd name="connsiteX1199" fmla="*/ 95992 w 532193"/>
                <a:gd name="connsiteY1199" fmla="*/ 264240 h 1035329"/>
                <a:gd name="connsiteX1200" fmla="*/ 97746 w 532193"/>
                <a:gd name="connsiteY1200" fmla="*/ 257096 h 1035329"/>
                <a:gd name="connsiteX1201" fmla="*/ 98748 w 532193"/>
                <a:gd name="connsiteY1201" fmla="*/ 251079 h 1035329"/>
                <a:gd name="connsiteX1202" fmla="*/ 99209 w 532193"/>
                <a:gd name="connsiteY1202" fmla="*/ 246747 h 1035329"/>
                <a:gd name="connsiteX1203" fmla="*/ 99217 w 532193"/>
                <a:gd name="connsiteY1203" fmla="*/ 229084 h 1035329"/>
                <a:gd name="connsiteX1204" fmla="*/ 100599 w 532193"/>
                <a:gd name="connsiteY1204" fmla="*/ 225100 h 1035329"/>
                <a:gd name="connsiteX1205" fmla="*/ 102084 w 532193"/>
                <a:gd name="connsiteY1205" fmla="*/ 221266 h 1035329"/>
                <a:gd name="connsiteX1206" fmla="*/ 103121 w 532193"/>
                <a:gd name="connsiteY1206" fmla="*/ 218506 h 1035329"/>
                <a:gd name="connsiteX1207" fmla="*/ 104663 w 532193"/>
                <a:gd name="connsiteY1207" fmla="*/ 215232 h 1035329"/>
                <a:gd name="connsiteX1208" fmla="*/ 106969 w 532193"/>
                <a:gd name="connsiteY1208" fmla="*/ 212001 h 1035329"/>
                <a:gd name="connsiteX1209" fmla="*/ 108420 w 532193"/>
                <a:gd name="connsiteY1209" fmla="*/ 209745 h 1035329"/>
                <a:gd name="connsiteX1210" fmla="*/ 109117 w 532193"/>
                <a:gd name="connsiteY1210" fmla="*/ 208363 h 1035329"/>
                <a:gd name="connsiteX1211" fmla="*/ 110624 w 532193"/>
                <a:gd name="connsiteY1211" fmla="*/ 206564 h 1035329"/>
                <a:gd name="connsiteX1212" fmla="*/ 112131 w 532193"/>
                <a:gd name="connsiteY1212" fmla="*/ 204715 h 1035329"/>
                <a:gd name="connsiteX1213" fmla="*/ 113141 w 532193"/>
                <a:gd name="connsiteY1213" fmla="*/ 203991 h 1035329"/>
                <a:gd name="connsiteX1214" fmla="*/ 114153 w 532193"/>
                <a:gd name="connsiteY1214" fmla="*/ 203521 h 1035329"/>
                <a:gd name="connsiteX1215" fmla="*/ 117019 w 532193"/>
                <a:gd name="connsiteY1215" fmla="*/ 200385 h 1035329"/>
                <a:gd name="connsiteX1216" fmla="*/ 118074 w 532193"/>
                <a:gd name="connsiteY1216" fmla="*/ 199101 h 1035329"/>
                <a:gd name="connsiteX1217" fmla="*/ 120198 w 532193"/>
                <a:gd name="connsiteY1217" fmla="*/ 197808 h 1035329"/>
                <a:gd name="connsiteX1218" fmla="*/ 121719 w 532193"/>
                <a:gd name="connsiteY1218" fmla="*/ 197282 h 1035329"/>
                <a:gd name="connsiteX1219" fmla="*/ 122477 w 532193"/>
                <a:gd name="connsiteY1219" fmla="*/ 196765 h 1035329"/>
                <a:gd name="connsiteX1220" fmla="*/ 123231 w 532193"/>
                <a:gd name="connsiteY1220" fmla="*/ 195940 h 1035329"/>
                <a:gd name="connsiteX1221" fmla="*/ 124743 w 532193"/>
                <a:gd name="connsiteY1221" fmla="*/ 194551 h 1035329"/>
                <a:gd name="connsiteX1222" fmla="*/ 126556 w 532193"/>
                <a:gd name="connsiteY1222" fmla="*/ 192800 h 1035329"/>
                <a:gd name="connsiteX1223" fmla="*/ 127306 w 532193"/>
                <a:gd name="connsiteY1223" fmla="*/ 191621 h 1035329"/>
                <a:gd name="connsiteX1224" fmla="*/ 129223 w 532193"/>
                <a:gd name="connsiteY1224" fmla="*/ 190122 h 1035329"/>
                <a:gd name="connsiteX1225" fmla="*/ 131646 w 532193"/>
                <a:gd name="connsiteY1225" fmla="*/ 188314 h 1035329"/>
                <a:gd name="connsiteX1226" fmla="*/ 132955 w 532193"/>
                <a:gd name="connsiteY1226" fmla="*/ 186976 h 1035329"/>
                <a:gd name="connsiteX1227" fmla="*/ 134318 w 532193"/>
                <a:gd name="connsiteY1227" fmla="*/ 185943 h 1035329"/>
                <a:gd name="connsiteX1228" fmla="*/ 136997 w 532193"/>
                <a:gd name="connsiteY1228" fmla="*/ 184335 h 1035329"/>
                <a:gd name="connsiteX1229" fmla="*/ 139724 w 532193"/>
                <a:gd name="connsiteY1229" fmla="*/ 182323 h 1035329"/>
                <a:gd name="connsiteX1230" fmla="*/ 141634 w 532193"/>
                <a:gd name="connsiteY1230" fmla="*/ 180163 h 1035329"/>
                <a:gd name="connsiteX1231" fmla="*/ 149111 w 532193"/>
                <a:gd name="connsiteY1231" fmla="*/ 170512 h 1035329"/>
                <a:gd name="connsiteX1232" fmla="*/ 152453 w 532193"/>
                <a:gd name="connsiteY1232" fmla="*/ 168897 h 1035329"/>
                <a:gd name="connsiteX1233" fmla="*/ 154218 w 532193"/>
                <a:gd name="connsiteY1233" fmla="*/ 167451 h 1035329"/>
                <a:gd name="connsiteX1234" fmla="*/ 155129 w 532193"/>
                <a:gd name="connsiteY1234" fmla="*/ 162454 h 1035329"/>
                <a:gd name="connsiteX1235" fmla="*/ 155088 w 532193"/>
                <a:gd name="connsiteY1235" fmla="*/ 158687 h 1035329"/>
                <a:gd name="connsiteX1236" fmla="*/ 155879 w 532193"/>
                <a:gd name="connsiteY1236" fmla="*/ 156593 h 1035329"/>
                <a:gd name="connsiteX1237" fmla="*/ 157130 w 532193"/>
                <a:gd name="connsiteY1237" fmla="*/ 154644 h 1035329"/>
                <a:gd name="connsiteX1238" fmla="*/ 158929 w 532193"/>
                <a:gd name="connsiteY1238" fmla="*/ 151621 h 1035329"/>
                <a:gd name="connsiteX1239" fmla="*/ 160428 w 532193"/>
                <a:gd name="connsiteY1239" fmla="*/ 149111 h 1035329"/>
                <a:gd name="connsiteX1240" fmla="*/ 161875 w 532193"/>
                <a:gd name="connsiteY1240" fmla="*/ 146448 h 1035329"/>
                <a:gd name="connsiteX1241" fmla="*/ 163620 w 532193"/>
                <a:gd name="connsiteY1241" fmla="*/ 143172 h 1035329"/>
                <a:gd name="connsiteX1242" fmla="*/ 164873 w 532193"/>
                <a:gd name="connsiteY1242" fmla="*/ 141427 h 1035329"/>
                <a:gd name="connsiteX1243" fmla="*/ 166133 w 532193"/>
                <a:gd name="connsiteY1243" fmla="*/ 140395 h 1035329"/>
                <a:gd name="connsiteX1244" fmla="*/ 167391 w 532193"/>
                <a:gd name="connsiteY1244" fmla="*/ 139058 h 1035329"/>
                <a:gd name="connsiteX1245" fmla="*/ 170226 w 532193"/>
                <a:gd name="connsiteY1245" fmla="*/ 137703 h 1035329"/>
                <a:gd name="connsiteX1246" fmla="*/ 173464 w 532193"/>
                <a:gd name="connsiteY1246" fmla="*/ 135936 h 1035329"/>
                <a:gd name="connsiteX1247" fmla="*/ 174664 w 532193"/>
                <a:gd name="connsiteY1247" fmla="*/ 133937 h 1035329"/>
                <a:gd name="connsiteX1248" fmla="*/ 176184 w 532193"/>
                <a:gd name="connsiteY1248" fmla="*/ 128628 h 1035329"/>
                <a:gd name="connsiteX1249" fmla="*/ 176539 w 532193"/>
                <a:gd name="connsiteY1249" fmla="*/ 123891 h 1035329"/>
                <a:gd name="connsiteX1250" fmla="*/ 181299 w 532193"/>
                <a:gd name="connsiteY1250" fmla="*/ 122883 h 1035329"/>
                <a:gd name="connsiteX1251" fmla="*/ 185544 w 532193"/>
                <a:gd name="connsiteY1251" fmla="*/ 123538 h 1035329"/>
                <a:gd name="connsiteX1252" fmla="*/ 188103 w 532193"/>
                <a:gd name="connsiteY1252" fmla="*/ 124832 h 1035329"/>
                <a:gd name="connsiteX1253" fmla="*/ 193913 w 532193"/>
                <a:gd name="connsiteY1253" fmla="*/ 125298 h 1035329"/>
                <a:gd name="connsiteX1254" fmla="*/ 202200 w 532193"/>
                <a:gd name="connsiteY1254" fmla="*/ 124677 h 1035329"/>
                <a:gd name="connsiteX1255" fmla="*/ 207353 w 532193"/>
                <a:gd name="connsiteY1255" fmla="*/ 116628 h 1035329"/>
                <a:gd name="connsiteX1256" fmla="*/ 206294 w 532193"/>
                <a:gd name="connsiteY1256" fmla="*/ 108343 h 1035329"/>
                <a:gd name="connsiteX1257" fmla="*/ 204326 w 532193"/>
                <a:gd name="connsiteY1257" fmla="*/ 99663 h 1035329"/>
                <a:gd name="connsiteX1258" fmla="*/ 204315 w 532193"/>
                <a:gd name="connsiteY1258" fmla="*/ 99663 h 1035329"/>
                <a:gd name="connsiteX1259" fmla="*/ 204281 w 532193"/>
                <a:gd name="connsiteY1259" fmla="*/ 99663 h 1035329"/>
                <a:gd name="connsiteX1260" fmla="*/ 202528 w 532193"/>
                <a:gd name="connsiteY1260" fmla="*/ 94541 h 1035329"/>
                <a:gd name="connsiteX1261" fmla="*/ 200959 w 532193"/>
                <a:gd name="connsiteY1261" fmla="*/ 90792 h 1035329"/>
                <a:gd name="connsiteX1262" fmla="*/ 199579 w 532193"/>
                <a:gd name="connsiteY1262" fmla="*/ 85567 h 1035329"/>
                <a:gd name="connsiteX1263" fmla="*/ 198299 w 532193"/>
                <a:gd name="connsiteY1263" fmla="*/ 80287 h 1035329"/>
                <a:gd name="connsiteX1264" fmla="*/ 196663 w 532193"/>
                <a:gd name="connsiteY1264" fmla="*/ 70431 h 1035329"/>
                <a:gd name="connsiteX1265" fmla="*/ 198087 w 532193"/>
                <a:gd name="connsiteY1265" fmla="*/ 61151 h 1035329"/>
                <a:gd name="connsiteX1266" fmla="*/ 199309 w 532193"/>
                <a:gd name="connsiteY1266" fmla="*/ 56658 h 1035329"/>
                <a:gd name="connsiteX1267" fmla="*/ 200573 w 532193"/>
                <a:gd name="connsiteY1267" fmla="*/ 51249 h 1035329"/>
                <a:gd name="connsiteX1268" fmla="*/ 201486 w 532193"/>
                <a:gd name="connsiteY1268" fmla="*/ 46352 h 1035329"/>
                <a:gd name="connsiteX1269" fmla="*/ 203682 w 532193"/>
                <a:gd name="connsiteY1269" fmla="*/ 37779 h 1035329"/>
                <a:gd name="connsiteX1270" fmla="*/ 205125 w 532193"/>
                <a:gd name="connsiteY1270" fmla="*/ 34760 h 1035329"/>
                <a:gd name="connsiteX1271" fmla="*/ 206666 w 532193"/>
                <a:gd name="connsiteY1271" fmla="*/ 31434 h 1035329"/>
                <a:gd name="connsiteX1272" fmla="*/ 207705 w 532193"/>
                <a:gd name="connsiteY1272" fmla="*/ 28826 h 1035329"/>
                <a:gd name="connsiteX1273" fmla="*/ 208447 w 532193"/>
                <a:gd name="connsiteY1273" fmla="*/ 26833 h 1035329"/>
                <a:gd name="connsiteX1274" fmla="*/ 208895 w 532193"/>
                <a:gd name="connsiteY1274" fmla="*/ 25911 h 1035329"/>
                <a:gd name="connsiteX1275" fmla="*/ 209891 w 532193"/>
                <a:gd name="connsiteY1275" fmla="*/ 24017 h 1035329"/>
                <a:gd name="connsiteX1276" fmla="*/ 210889 w 532193"/>
                <a:gd name="connsiteY1276" fmla="*/ 22123 h 1035329"/>
                <a:gd name="connsiteX1277" fmla="*/ 212135 w 532193"/>
                <a:gd name="connsiteY1277" fmla="*/ 19870 h 1035329"/>
                <a:gd name="connsiteX1278" fmla="*/ 213389 w 532193"/>
                <a:gd name="connsiteY1278" fmla="*/ 18124 h 1035329"/>
                <a:gd name="connsiteX1279" fmla="*/ 213893 w 532193"/>
                <a:gd name="connsiteY1279" fmla="*/ 17611 h 1035329"/>
                <a:gd name="connsiteX1280" fmla="*/ 214391 w 532193"/>
                <a:gd name="connsiteY1280" fmla="*/ 16640 h 1035329"/>
                <a:gd name="connsiteX1281" fmla="*/ 218309 w 532193"/>
                <a:gd name="connsiteY1281" fmla="*/ 11964 h 1035329"/>
                <a:gd name="connsiteX1282" fmla="*/ 218912 w 532193"/>
                <a:gd name="connsiteY1282" fmla="*/ 11194 h 1035329"/>
                <a:gd name="connsiteX1283" fmla="*/ 220271 w 532193"/>
                <a:gd name="connsiteY1283" fmla="*/ 9854 h 1035329"/>
                <a:gd name="connsiteX1284" fmla="*/ 226152 w 532193"/>
                <a:gd name="connsiteY1284" fmla="*/ 3122 h 1035329"/>
                <a:gd name="connsiteX1285" fmla="*/ 228520 w 532193"/>
                <a:gd name="connsiteY1285" fmla="*/ 958 h 1035329"/>
                <a:gd name="connsiteX1286" fmla="*/ 231855 w 532193"/>
                <a:gd name="connsiteY1286" fmla="*/ 771 h 1035329"/>
                <a:gd name="connsiteX1287" fmla="*/ 235187 w 532193"/>
                <a:gd name="connsiteY1287" fmla="*/ 887 h 1035329"/>
                <a:gd name="connsiteX1288" fmla="*/ 240697 w 532193"/>
                <a:gd name="connsiteY1288" fmla="*/ 2148 h 1035329"/>
                <a:gd name="connsiteX1289" fmla="*/ 242198 w 532193"/>
                <a:gd name="connsiteY1289" fmla="*/ 2861 h 1035329"/>
                <a:gd name="connsiteX1290" fmla="*/ 245522 w 532193"/>
                <a:gd name="connsiteY1290" fmla="*/ 1127 h 1035329"/>
                <a:gd name="connsiteX1291" fmla="*/ 248217 w 532193"/>
                <a:gd name="connsiteY1291" fmla="*/ 0 h 10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</a:cxnLst>
              <a:rect l="l" t="t" r="r" b="b"/>
              <a:pathLst>
                <a:path w="532193" h="1035329">
                  <a:moveTo>
                    <a:pt x="248217" y="0"/>
                  </a:moveTo>
                  <a:cubicBezTo>
                    <a:pt x="248782" y="0"/>
                    <a:pt x="249505" y="58"/>
                    <a:pt x="250499" y="155"/>
                  </a:cubicBezTo>
                  <a:cubicBezTo>
                    <a:pt x="252434" y="287"/>
                    <a:pt x="254321" y="572"/>
                    <a:pt x="254729" y="721"/>
                  </a:cubicBezTo>
                  <a:cubicBezTo>
                    <a:pt x="255138" y="869"/>
                    <a:pt x="255450" y="1425"/>
                    <a:pt x="255456" y="1934"/>
                  </a:cubicBezTo>
                  <a:cubicBezTo>
                    <a:pt x="255463" y="2545"/>
                    <a:pt x="255924" y="2996"/>
                    <a:pt x="256893" y="3138"/>
                  </a:cubicBezTo>
                  <a:cubicBezTo>
                    <a:pt x="257659" y="3335"/>
                    <a:pt x="259243" y="3875"/>
                    <a:pt x="260471" y="4423"/>
                  </a:cubicBezTo>
                  <a:cubicBezTo>
                    <a:pt x="261800" y="5018"/>
                    <a:pt x="263076" y="5309"/>
                    <a:pt x="264222" y="5309"/>
                  </a:cubicBezTo>
                  <a:cubicBezTo>
                    <a:pt x="265367" y="5309"/>
                    <a:pt x="266381" y="5018"/>
                    <a:pt x="267189" y="4449"/>
                  </a:cubicBezTo>
                  <a:cubicBezTo>
                    <a:pt x="268052" y="3830"/>
                    <a:pt x="270089" y="3480"/>
                    <a:pt x="271751" y="3480"/>
                  </a:cubicBezTo>
                  <a:cubicBezTo>
                    <a:pt x="273009" y="3480"/>
                    <a:pt x="274051" y="3681"/>
                    <a:pt x="274209" y="4118"/>
                  </a:cubicBezTo>
                  <a:cubicBezTo>
                    <a:pt x="274522" y="5122"/>
                    <a:pt x="277127" y="6198"/>
                    <a:pt x="279301" y="6198"/>
                  </a:cubicBezTo>
                  <a:cubicBezTo>
                    <a:pt x="279325" y="6198"/>
                    <a:pt x="279350" y="6198"/>
                    <a:pt x="279373" y="6198"/>
                  </a:cubicBezTo>
                  <a:cubicBezTo>
                    <a:pt x="279403" y="6197"/>
                    <a:pt x="279435" y="6197"/>
                    <a:pt x="279465" y="6197"/>
                  </a:cubicBezTo>
                  <a:cubicBezTo>
                    <a:pt x="280841" y="6197"/>
                    <a:pt x="281839" y="6545"/>
                    <a:pt x="282746" y="7382"/>
                  </a:cubicBezTo>
                  <a:cubicBezTo>
                    <a:pt x="283619" y="8187"/>
                    <a:pt x="285153" y="8781"/>
                    <a:pt x="287192" y="9115"/>
                  </a:cubicBezTo>
                  <a:cubicBezTo>
                    <a:pt x="288926" y="9401"/>
                    <a:pt x="290561" y="9994"/>
                    <a:pt x="290871" y="10447"/>
                  </a:cubicBezTo>
                  <a:cubicBezTo>
                    <a:pt x="291233" y="10902"/>
                    <a:pt x="292509" y="11345"/>
                    <a:pt x="293835" y="11485"/>
                  </a:cubicBezTo>
                  <a:lnTo>
                    <a:pt x="296230" y="11714"/>
                  </a:lnTo>
                  <a:lnTo>
                    <a:pt x="296579" y="15630"/>
                  </a:lnTo>
                  <a:cubicBezTo>
                    <a:pt x="297039" y="20553"/>
                    <a:pt x="297364" y="22282"/>
                    <a:pt x="297923" y="22282"/>
                  </a:cubicBezTo>
                  <a:cubicBezTo>
                    <a:pt x="297923" y="22282"/>
                    <a:pt x="297925" y="22282"/>
                    <a:pt x="297925" y="22282"/>
                  </a:cubicBezTo>
                  <a:cubicBezTo>
                    <a:pt x="297926" y="22282"/>
                    <a:pt x="297926" y="22282"/>
                    <a:pt x="297926" y="22282"/>
                  </a:cubicBezTo>
                  <a:cubicBezTo>
                    <a:pt x="298181" y="22282"/>
                    <a:pt x="298493" y="22939"/>
                    <a:pt x="298705" y="23801"/>
                  </a:cubicBezTo>
                  <a:cubicBezTo>
                    <a:pt x="298918" y="24611"/>
                    <a:pt x="299281" y="25319"/>
                    <a:pt x="299485" y="25319"/>
                  </a:cubicBezTo>
                  <a:cubicBezTo>
                    <a:pt x="299485" y="25319"/>
                    <a:pt x="299486" y="25319"/>
                    <a:pt x="299486" y="25319"/>
                  </a:cubicBezTo>
                  <a:cubicBezTo>
                    <a:pt x="299487" y="25319"/>
                    <a:pt x="299487" y="25319"/>
                    <a:pt x="299487" y="25319"/>
                  </a:cubicBezTo>
                  <a:cubicBezTo>
                    <a:pt x="299741" y="25319"/>
                    <a:pt x="300105" y="26076"/>
                    <a:pt x="300268" y="26990"/>
                  </a:cubicBezTo>
                  <a:cubicBezTo>
                    <a:pt x="300536" y="28158"/>
                    <a:pt x="301052" y="28815"/>
                    <a:pt x="302074" y="29260"/>
                  </a:cubicBezTo>
                  <a:cubicBezTo>
                    <a:pt x="302995" y="29707"/>
                    <a:pt x="303768" y="30514"/>
                    <a:pt x="304137" y="31631"/>
                  </a:cubicBezTo>
                  <a:cubicBezTo>
                    <a:pt x="304453" y="32593"/>
                    <a:pt x="304970" y="33401"/>
                    <a:pt x="305226" y="33501"/>
                  </a:cubicBezTo>
                  <a:cubicBezTo>
                    <a:pt x="305533" y="33599"/>
                    <a:pt x="305902" y="34715"/>
                    <a:pt x="306068" y="35934"/>
                  </a:cubicBezTo>
                  <a:cubicBezTo>
                    <a:pt x="306234" y="37206"/>
                    <a:pt x="306810" y="38624"/>
                    <a:pt x="307324" y="39128"/>
                  </a:cubicBezTo>
                  <a:cubicBezTo>
                    <a:pt x="307890" y="39629"/>
                    <a:pt x="308304" y="40337"/>
                    <a:pt x="308308" y="40745"/>
                  </a:cubicBezTo>
                  <a:cubicBezTo>
                    <a:pt x="308314" y="41151"/>
                    <a:pt x="308519" y="41503"/>
                    <a:pt x="308722" y="41503"/>
                  </a:cubicBezTo>
                  <a:cubicBezTo>
                    <a:pt x="308723" y="41503"/>
                    <a:pt x="308725" y="41503"/>
                    <a:pt x="308725" y="41503"/>
                  </a:cubicBezTo>
                  <a:cubicBezTo>
                    <a:pt x="308725" y="41503"/>
                    <a:pt x="308725" y="41503"/>
                    <a:pt x="308725" y="41503"/>
                  </a:cubicBezTo>
                  <a:cubicBezTo>
                    <a:pt x="308979" y="41503"/>
                    <a:pt x="309375" y="45112"/>
                    <a:pt x="309626" y="49484"/>
                  </a:cubicBezTo>
                  <a:cubicBezTo>
                    <a:pt x="309892" y="55079"/>
                    <a:pt x="310225" y="57672"/>
                    <a:pt x="310687" y="58023"/>
                  </a:cubicBezTo>
                  <a:cubicBezTo>
                    <a:pt x="312742" y="59579"/>
                    <a:pt x="313040" y="72708"/>
                    <a:pt x="311075" y="74613"/>
                  </a:cubicBezTo>
                  <a:cubicBezTo>
                    <a:pt x="309563" y="76004"/>
                    <a:pt x="309666" y="80786"/>
                    <a:pt x="311209" y="82195"/>
                  </a:cubicBezTo>
                  <a:cubicBezTo>
                    <a:pt x="311827" y="82748"/>
                    <a:pt x="312345" y="83607"/>
                    <a:pt x="312349" y="84015"/>
                  </a:cubicBezTo>
                  <a:cubicBezTo>
                    <a:pt x="312354" y="84422"/>
                    <a:pt x="313177" y="85126"/>
                    <a:pt x="314149" y="85523"/>
                  </a:cubicBezTo>
                  <a:cubicBezTo>
                    <a:pt x="315324" y="85968"/>
                    <a:pt x="315942" y="86571"/>
                    <a:pt x="315949" y="87233"/>
                  </a:cubicBezTo>
                  <a:cubicBezTo>
                    <a:pt x="315956" y="87793"/>
                    <a:pt x="316421" y="88449"/>
                    <a:pt x="316982" y="88747"/>
                  </a:cubicBezTo>
                  <a:cubicBezTo>
                    <a:pt x="317649" y="89096"/>
                    <a:pt x="318011" y="89805"/>
                    <a:pt x="318023" y="90772"/>
                  </a:cubicBezTo>
                  <a:cubicBezTo>
                    <a:pt x="318031" y="91534"/>
                    <a:pt x="318294" y="92296"/>
                    <a:pt x="318601" y="92394"/>
                  </a:cubicBezTo>
                  <a:cubicBezTo>
                    <a:pt x="319519" y="92690"/>
                    <a:pt x="319902" y="99556"/>
                    <a:pt x="319046" y="100481"/>
                  </a:cubicBezTo>
                  <a:cubicBezTo>
                    <a:pt x="318644" y="100894"/>
                    <a:pt x="318194" y="101611"/>
                    <a:pt x="317995" y="102072"/>
                  </a:cubicBezTo>
                  <a:cubicBezTo>
                    <a:pt x="317749" y="102736"/>
                    <a:pt x="317089" y="102998"/>
                    <a:pt x="315461" y="103017"/>
                  </a:cubicBezTo>
                  <a:cubicBezTo>
                    <a:pt x="313884" y="103034"/>
                    <a:pt x="312869" y="103351"/>
                    <a:pt x="311961" y="104173"/>
                  </a:cubicBezTo>
                  <a:cubicBezTo>
                    <a:pt x="310852" y="105203"/>
                    <a:pt x="310657" y="105867"/>
                    <a:pt x="310444" y="109686"/>
                  </a:cubicBezTo>
                  <a:cubicBezTo>
                    <a:pt x="310318" y="112079"/>
                    <a:pt x="309984" y="114067"/>
                    <a:pt x="309679" y="114173"/>
                  </a:cubicBezTo>
                  <a:cubicBezTo>
                    <a:pt x="309375" y="114278"/>
                    <a:pt x="309127" y="114791"/>
                    <a:pt x="309132" y="115249"/>
                  </a:cubicBezTo>
                  <a:cubicBezTo>
                    <a:pt x="309137" y="115758"/>
                    <a:pt x="308740" y="116678"/>
                    <a:pt x="308237" y="117244"/>
                  </a:cubicBezTo>
                  <a:cubicBezTo>
                    <a:pt x="307434" y="118168"/>
                    <a:pt x="307246" y="119596"/>
                    <a:pt x="307051" y="125096"/>
                  </a:cubicBezTo>
                  <a:cubicBezTo>
                    <a:pt x="306892" y="128967"/>
                    <a:pt x="306567" y="131920"/>
                    <a:pt x="306263" y="132026"/>
                  </a:cubicBezTo>
                  <a:cubicBezTo>
                    <a:pt x="306010" y="132129"/>
                    <a:pt x="305762" y="132794"/>
                    <a:pt x="305771" y="133557"/>
                  </a:cubicBezTo>
                  <a:cubicBezTo>
                    <a:pt x="305779" y="134270"/>
                    <a:pt x="305547" y="136258"/>
                    <a:pt x="305260" y="137992"/>
                  </a:cubicBezTo>
                  <a:cubicBezTo>
                    <a:pt x="304831" y="140644"/>
                    <a:pt x="304533" y="141257"/>
                    <a:pt x="303269" y="142034"/>
                  </a:cubicBezTo>
                  <a:cubicBezTo>
                    <a:pt x="302460" y="142502"/>
                    <a:pt x="301806" y="143221"/>
                    <a:pt x="301811" y="143630"/>
                  </a:cubicBezTo>
                  <a:cubicBezTo>
                    <a:pt x="301819" y="144442"/>
                    <a:pt x="300398" y="144713"/>
                    <a:pt x="294856" y="145183"/>
                  </a:cubicBezTo>
                  <a:cubicBezTo>
                    <a:pt x="292720" y="145359"/>
                    <a:pt x="290282" y="145893"/>
                    <a:pt x="288813" y="146571"/>
                  </a:cubicBezTo>
                  <a:cubicBezTo>
                    <a:pt x="287092" y="147405"/>
                    <a:pt x="285011" y="147835"/>
                    <a:pt x="281400" y="148079"/>
                  </a:cubicBezTo>
                  <a:cubicBezTo>
                    <a:pt x="277484" y="148327"/>
                    <a:pt x="276214" y="148594"/>
                    <a:pt x="275764" y="149262"/>
                  </a:cubicBezTo>
                  <a:cubicBezTo>
                    <a:pt x="275412" y="149723"/>
                    <a:pt x="274503" y="150447"/>
                    <a:pt x="273644" y="150863"/>
                  </a:cubicBezTo>
                  <a:cubicBezTo>
                    <a:pt x="272123" y="151591"/>
                    <a:pt x="272125" y="151642"/>
                    <a:pt x="272171" y="155865"/>
                  </a:cubicBezTo>
                  <a:cubicBezTo>
                    <a:pt x="272207" y="159123"/>
                    <a:pt x="272423" y="160190"/>
                    <a:pt x="273038" y="160644"/>
                  </a:cubicBezTo>
                  <a:cubicBezTo>
                    <a:pt x="273501" y="160995"/>
                    <a:pt x="274023" y="162108"/>
                    <a:pt x="274238" y="163225"/>
                  </a:cubicBezTo>
                  <a:cubicBezTo>
                    <a:pt x="274615" y="165104"/>
                    <a:pt x="274926" y="165610"/>
                    <a:pt x="276730" y="167575"/>
                  </a:cubicBezTo>
                  <a:cubicBezTo>
                    <a:pt x="277193" y="168079"/>
                    <a:pt x="277661" y="169041"/>
                    <a:pt x="277771" y="169700"/>
                  </a:cubicBezTo>
                  <a:cubicBezTo>
                    <a:pt x="277880" y="170413"/>
                    <a:pt x="278551" y="171169"/>
                    <a:pt x="279523" y="171666"/>
                  </a:cubicBezTo>
                  <a:cubicBezTo>
                    <a:pt x="280393" y="172064"/>
                    <a:pt x="281726" y="173016"/>
                    <a:pt x="282396" y="173773"/>
                  </a:cubicBezTo>
                  <a:cubicBezTo>
                    <a:pt x="283115" y="174523"/>
                    <a:pt x="283982" y="175123"/>
                    <a:pt x="284341" y="175123"/>
                  </a:cubicBezTo>
                  <a:cubicBezTo>
                    <a:pt x="284342" y="175123"/>
                    <a:pt x="284344" y="175123"/>
                    <a:pt x="284345" y="175123"/>
                  </a:cubicBezTo>
                  <a:cubicBezTo>
                    <a:pt x="284345" y="175123"/>
                    <a:pt x="284346" y="175123"/>
                    <a:pt x="284347" y="175123"/>
                  </a:cubicBezTo>
                  <a:cubicBezTo>
                    <a:pt x="284962" y="175123"/>
                    <a:pt x="289484" y="179546"/>
                    <a:pt x="289490" y="180104"/>
                  </a:cubicBezTo>
                  <a:cubicBezTo>
                    <a:pt x="289491" y="180258"/>
                    <a:pt x="290210" y="180861"/>
                    <a:pt x="291030" y="181411"/>
                  </a:cubicBezTo>
                  <a:cubicBezTo>
                    <a:pt x="291851" y="181962"/>
                    <a:pt x="292573" y="182820"/>
                    <a:pt x="292578" y="183277"/>
                  </a:cubicBezTo>
                  <a:cubicBezTo>
                    <a:pt x="292584" y="183735"/>
                    <a:pt x="293155" y="184749"/>
                    <a:pt x="293876" y="185504"/>
                  </a:cubicBezTo>
                  <a:cubicBezTo>
                    <a:pt x="294596" y="186260"/>
                    <a:pt x="295167" y="187169"/>
                    <a:pt x="295171" y="187526"/>
                  </a:cubicBezTo>
                  <a:cubicBezTo>
                    <a:pt x="295175" y="187932"/>
                    <a:pt x="295431" y="188233"/>
                    <a:pt x="295685" y="188233"/>
                  </a:cubicBezTo>
                  <a:cubicBezTo>
                    <a:pt x="295685" y="188233"/>
                    <a:pt x="295687" y="188233"/>
                    <a:pt x="295687" y="188233"/>
                  </a:cubicBezTo>
                  <a:cubicBezTo>
                    <a:pt x="295688" y="188233"/>
                    <a:pt x="295689" y="188233"/>
                    <a:pt x="295691" y="188233"/>
                  </a:cubicBezTo>
                  <a:cubicBezTo>
                    <a:pt x="295994" y="188233"/>
                    <a:pt x="296203" y="188788"/>
                    <a:pt x="296210" y="189448"/>
                  </a:cubicBezTo>
                  <a:cubicBezTo>
                    <a:pt x="296229" y="191172"/>
                    <a:pt x="296746" y="192284"/>
                    <a:pt x="297504" y="192284"/>
                  </a:cubicBezTo>
                  <a:cubicBezTo>
                    <a:pt x="297508" y="192284"/>
                    <a:pt x="297510" y="192284"/>
                    <a:pt x="297514" y="192284"/>
                  </a:cubicBezTo>
                  <a:cubicBezTo>
                    <a:pt x="297515" y="192284"/>
                    <a:pt x="297516" y="192284"/>
                    <a:pt x="297517" y="192284"/>
                  </a:cubicBezTo>
                  <a:cubicBezTo>
                    <a:pt x="297923" y="192284"/>
                    <a:pt x="298289" y="193400"/>
                    <a:pt x="298515" y="195276"/>
                  </a:cubicBezTo>
                  <a:cubicBezTo>
                    <a:pt x="298738" y="197105"/>
                    <a:pt x="299264" y="198677"/>
                    <a:pt x="299883" y="199383"/>
                  </a:cubicBezTo>
                  <a:cubicBezTo>
                    <a:pt x="300450" y="200039"/>
                    <a:pt x="300917" y="200849"/>
                    <a:pt x="300920" y="201204"/>
                  </a:cubicBezTo>
                  <a:cubicBezTo>
                    <a:pt x="300924" y="201561"/>
                    <a:pt x="301132" y="201916"/>
                    <a:pt x="301388" y="202013"/>
                  </a:cubicBezTo>
                  <a:cubicBezTo>
                    <a:pt x="301643" y="202062"/>
                    <a:pt x="302134" y="205111"/>
                    <a:pt x="302430" y="208721"/>
                  </a:cubicBezTo>
                  <a:cubicBezTo>
                    <a:pt x="302774" y="212331"/>
                    <a:pt x="303216" y="215380"/>
                    <a:pt x="303523" y="215581"/>
                  </a:cubicBezTo>
                  <a:cubicBezTo>
                    <a:pt x="304138" y="215980"/>
                    <a:pt x="305021" y="231493"/>
                    <a:pt x="304602" y="234909"/>
                  </a:cubicBezTo>
                  <a:cubicBezTo>
                    <a:pt x="304416" y="236489"/>
                    <a:pt x="304019" y="237511"/>
                    <a:pt x="303612" y="237516"/>
                  </a:cubicBezTo>
                  <a:cubicBezTo>
                    <a:pt x="303255" y="237519"/>
                    <a:pt x="302860" y="238541"/>
                    <a:pt x="302725" y="240173"/>
                  </a:cubicBezTo>
                  <a:cubicBezTo>
                    <a:pt x="302538" y="241599"/>
                    <a:pt x="302196" y="242926"/>
                    <a:pt x="301944" y="243082"/>
                  </a:cubicBezTo>
                  <a:cubicBezTo>
                    <a:pt x="301691" y="243289"/>
                    <a:pt x="301293" y="244056"/>
                    <a:pt x="301148" y="244821"/>
                  </a:cubicBezTo>
                  <a:cubicBezTo>
                    <a:pt x="300954" y="245587"/>
                    <a:pt x="300604" y="246201"/>
                    <a:pt x="300350" y="246204"/>
                  </a:cubicBezTo>
                  <a:cubicBezTo>
                    <a:pt x="300095" y="246207"/>
                    <a:pt x="299897" y="246769"/>
                    <a:pt x="299905" y="247481"/>
                  </a:cubicBezTo>
                  <a:cubicBezTo>
                    <a:pt x="299914" y="248192"/>
                    <a:pt x="300122" y="248748"/>
                    <a:pt x="300425" y="248748"/>
                  </a:cubicBezTo>
                  <a:cubicBezTo>
                    <a:pt x="300426" y="248748"/>
                    <a:pt x="300427" y="248748"/>
                    <a:pt x="300429" y="248748"/>
                  </a:cubicBezTo>
                  <a:cubicBezTo>
                    <a:pt x="300430" y="248748"/>
                    <a:pt x="300430" y="248748"/>
                    <a:pt x="300430" y="248748"/>
                  </a:cubicBezTo>
                  <a:cubicBezTo>
                    <a:pt x="300684" y="248748"/>
                    <a:pt x="301101" y="249659"/>
                    <a:pt x="301266" y="250775"/>
                  </a:cubicBezTo>
                  <a:cubicBezTo>
                    <a:pt x="301481" y="251890"/>
                    <a:pt x="301796" y="252802"/>
                    <a:pt x="302051" y="252802"/>
                  </a:cubicBezTo>
                  <a:cubicBezTo>
                    <a:pt x="302051" y="252802"/>
                    <a:pt x="302051" y="252802"/>
                    <a:pt x="302051" y="252802"/>
                  </a:cubicBezTo>
                  <a:cubicBezTo>
                    <a:pt x="302052" y="252802"/>
                    <a:pt x="302052" y="252802"/>
                    <a:pt x="302052" y="252802"/>
                  </a:cubicBezTo>
                  <a:cubicBezTo>
                    <a:pt x="302306" y="252802"/>
                    <a:pt x="302545" y="256005"/>
                    <a:pt x="302588" y="259923"/>
                  </a:cubicBezTo>
                  <a:cubicBezTo>
                    <a:pt x="302631" y="263840"/>
                    <a:pt x="302462" y="267048"/>
                    <a:pt x="302209" y="267051"/>
                  </a:cubicBezTo>
                  <a:cubicBezTo>
                    <a:pt x="301954" y="267053"/>
                    <a:pt x="301606" y="267822"/>
                    <a:pt x="301465" y="268791"/>
                  </a:cubicBezTo>
                  <a:cubicBezTo>
                    <a:pt x="301272" y="269759"/>
                    <a:pt x="300873" y="270629"/>
                    <a:pt x="300569" y="270735"/>
                  </a:cubicBezTo>
                  <a:cubicBezTo>
                    <a:pt x="299911" y="270996"/>
                    <a:pt x="299242" y="274923"/>
                    <a:pt x="299283" y="278638"/>
                  </a:cubicBezTo>
                  <a:cubicBezTo>
                    <a:pt x="299248" y="280115"/>
                    <a:pt x="299058" y="281337"/>
                    <a:pt x="298753" y="281342"/>
                  </a:cubicBezTo>
                  <a:cubicBezTo>
                    <a:pt x="298040" y="281349"/>
                    <a:pt x="297264" y="284820"/>
                    <a:pt x="297297" y="287822"/>
                  </a:cubicBezTo>
                  <a:cubicBezTo>
                    <a:pt x="297314" y="289297"/>
                    <a:pt x="297124" y="290522"/>
                    <a:pt x="296870" y="290525"/>
                  </a:cubicBezTo>
                  <a:cubicBezTo>
                    <a:pt x="296666" y="290526"/>
                    <a:pt x="296323" y="291701"/>
                    <a:pt x="296186" y="293179"/>
                  </a:cubicBezTo>
                  <a:cubicBezTo>
                    <a:pt x="295999" y="294606"/>
                    <a:pt x="295708" y="295932"/>
                    <a:pt x="295456" y="296089"/>
                  </a:cubicBezTo>
                  <a:cubicBezTo>
                    <a:pt x="294394" y="296813"/>
                    <a:pt x="293873" y="300279"/>
                    <a:pt x="293934" y="305876"/>
                  </a:cubicBezTo>
                  <a:cubicBezTo>
                    <a:pt x="293971" y="309133"/>
                    <a:pt x="293798" y="311936"/>
                    <a:pt x="293545" y="312039"/>
                  </a:cubicBezTo>
                  <a:cubicBezTo>
                    <a:pt x="292986" y="312198"/>
                    <a:pt x="292030" y="317857"/>
                    <a:pt x="292062" y="320707"/>
                  </a:cubicBezTo>
                  <a:cubicBezTo>
                    <a:pt x="292073" y="321776"/>
                    <a:pt x="291880" y="322644"/>
                    <a:pt x="291575" y="322647"/>
                  </a:cubicBezTo>
                  <a:cubicBezTo>
                    <a:pt x="291269" y="322651"/>
                    <a:pt x="291094" y="325248"/>
                    <a:pt x="291141" y="329473"/>
                  </a:cubicBezTo>
                  <a:cubicBezTo>
                    <a:pt x="291230" y="337564"/>
                    <a:pt x="290861" y="340979"/>
                    <a:pt x="289946" y="340989"/>
                  </a:cubicBezTo>
                  <a:cubicBezTo>
                    <a:pt x="289487" y="340994"/>
                    <a:pt x="289194" y="342068"/>
                    <a:pt x="288962" y="344053"/>
                  </a:cubicBezTo>
                  <a:cubicBezTo>
                    <a:pt x="288776" y="345736"/>
                    <a:pt x="288485" y="347111"/>
                    <a:pt x="288232" y="347114"/>
                  </a:cubicBezTo>
                  <a:cubicBezTo>
                    <a:pt x="288027" y="347117"/>
                    <a:pt x="287677" y="347629"/>
                    <a:pt x="287481" y="348244"/>
                  </a:cubicBezTo>
                  <a:cubicBezTo>
                    <a:pt x="287284" y="348907"/>
                    <a:pt x="286935" y="349572"/>
                    <a:pt x="286682" y="349728"/>
                  </a:cubicBezTo>
                  <a:cubicBezTo>
                    <a:pt x="285673" y="350400"/>
                    <a:pt x="285406" y="354018"/>
                    <a:pt x="285967" y="358643"/>
                  </a:cubicBezTo>
                  <a:cubicBezTo>
                    <a:pt x="286302" y="361284"/>
                    <a:pt x="286782" y="363417"/>
                    <a:pt x="286986" y="363417"/>
                  </a:cubicBezTo>
                  <a:cubicBezTo>
                    <a:pt x="286986" y="363417"/>
                    <a:pt x="286986" y="363417"/>
                    <a:pt x="286986" y="363417"/>
                  </a:cubicBezTo>
                  <a:cubicBezTo>
                    <a:pt x="286988" y="363417"/>
                    <a:pt x="286988" y="363417"/>
                    <a:pt x="286988" y="363417"/>
                  </a:cubicBezTo>
                  <a:cubicBezTo>
                    <a:pt x="287597" y="363416"/>
                    <a:pt x="287600" y="368398"/>
                    <a:pt x="286993" y="368608"/>
                  </a:cubicBezTo>
                  <a:cubicBezTo>
                    <a:pt x="286740" y="368712"/>
                    <a:pt x="286268" y="372127"/>
                    <a:pt x="285957" y="376254"/>
                  </a:cubicBezTo>
                  <a:cubicBezTo>
                    <a:pt x="285612" y="381755"/>
                    <a:pt x="285277" y="383795"/>
                    <a:pt x="284820" y="383800"/>
                  </a:cubicBezTo>
                  <a:cubicBezTo>
                    <a:pt x="284413" y="383804"/>
                    <a:pt x="284017" y="384775"/>
                    <a:pt x="283830" y="386356"/>
                  </a:cubicBezTo>
                  <a:cubicBezTo>
                    <a:pt x="283642" y="387732"/>
                    <a:pt x="283349" y="388905"/>
                    <a:pt x="283146" y="388908"/>
                  </a:cubicBezTo>
                  <a:cubicBezTo>
                    <a:pt x="282941" y="388910"/>
                    <a:pt x="282668" y="391814"/>
                    <a:pt x="282555" y="395378"/>
                  </a:cubicBezTo>
                  <a:cubicBezTo>
                    <a:pt x="282391" y="398943"/>
                    <a:pt x="282068" y="401949"/>
                    <a:pt x="281867" y="402105"/>
                  </a:cubicBezTo>
                  <a:cubicBezTo>
                    <a:pt x="280957" y="402727"/>
                    <a:pt x="280743" y="406341"/>
                    <a:pt x="280691" y="420085"/>
                  </a:cubicBezTo>
                  <a:lnTo>
                    <a:pt x="280591" y="434184"/>
                  </a:lnTo>
                  <a:lnTo>
                    <a:pt x="281880" y="435544"/>
                  </a:lnTo>
                  <a:cubicBezTo>
                    <a:pt x="282704" y="436451"/>
                    <a:pt x="283174" y="437514"/>
                    <a:pt x="283186" y="438584"/>
                  </a:cubicBezTo>
                  <a:cubicBezTo>
                    <a:pt x="283197" y="439548"/>
                    <a:pt x="283459" y="440309"/>
                    <a:pt x="283712" y="440309"/>
                  </a:cubicBezTo>
                  <a:cubicBezTo>
                    <a:pt x="283713" y="440309"/>
                    <a:pt x="283713" y="440309"/>
                    <a:pt x="283713" y="440309"/>
                  </a:cubicBezTo>
                  <a:cubicBezTo>
                    <a:pt x="283715" y="440309"/>
                    <a:pt x="283716" y="440309"/>
                    <a:pt x="283716" y="440309"/>
                  </a:cubicBezTo>
                  <a:cubicBezTo>
                    <a:pt x="284020" y="440307"/>
                    <a:pt x="284230" y="440916"/>
                    <a:pt x="284238" y="441677"/>
                  </a:cubicBezTo>
                  <a:cubicBezTo>
                    <a:pt x="284260" y="443659"/>
                    <a:pt x="285261" y="446902"/>
                    <a:pt x="285821" y="446902"/>
                  </a:cubicBezTo>
                  <a:cubicBezTo>
                    <a:pt x="285821" y="446902"/>
                    <a:pt x="285821" y="446902"/>
                    <a:pt x="285823" y="446902"/>
                  </a:cubicBezTo>
                  <a:cubicBezTo>
                    <a:pt x="285824" y="446902"/>
                    <a:pt x="285824" y="446902"/>
                    <a:pt x="285824" y="446902"/>
                  </a:cubicBezTo>
                  <a:cubicBezTo>
                    <a:pt x="286128" y="446902"/>
                    <a:pt x="286345" y="448017"/>
                    <a:pt x="286359" y="449389"/>
                  </a:cubicBezTo>
                  <a:cubicBezTo>
                    <a:pt x="286397" y="452799"/>
                    <a:pt x="287492" y="459811"/>
                    <a:pt x="288005" y="460111"/>
                  </a:cubicBezTo>
                  <a:cubicBezTo>
                    <a:pt x="288261" y="460261"/>
                    <a:pt x="288629" y="461377"/>
                    <a:pt x="288846" y="462545"/>
                  </a:cubicBezTo>
                  <a:cubicBezTo>
                    <a:pt x="289171" y="464374"/>
                    <a:pt x="289025" y="464884"/>
                    <a:pt x="288118" y="465760"/>
                  </a:cubicBezTo>
                  <a:cubicBezTo>
                    <a:pt x="287565" y="466325"/>
                    <a:pt x="287062" y="466942"/>
                    <a:pt x="287066" y="467197"/>
                  </a:cubicBezTo>
                  <a:cubicBezTo>
                    <a:pt x="287068" y="467401"/>
                    <a:pt x="286517" y="468221"/>
                    <a:pt x="285813" y="468992"/>
                  </a:cubicBezTo>
                  <a:cubicBezTo>
                    <a:pt x="285109" y="469763"/>
                    <a:pt x="284560" y="470736"/>
                    <a:pt x="284563" y="471145"/>
                  </a:cubicBezTo>
                  <a:cubicBezTo>
                    <a:pt x="284568" y="471500"/>
                    <a:pt x="284368" y="471858"/>
                    <a:pt x="284063" y="471861"/>
                  </a:cubicBezTo>
                  <a:cubicBezTo>
                    <a:pt x="283758" y="471865"/>
                    <a:pt x="283570" y="473292"/>
                    <a:pt x="283590" y="475174"/>
                  </a:cubicBezTo>
                  <a:cubicBezTo>
                    <a:pt x="283611" y="477005"/>
                    <a:pt x="283830" y="478477"/>
                    <a:pt x="284084" y="478477"/>
                  </a:cubicBezTo>
                  <a:cubicBezTo>
                    <a:pt x="284084" y="478477"/>
                    <a:pt x="284084" y="478477"/>
                    <a:pt x="284084" y="478477"/>
                  </a:cubicBezTo>
                  <a:cubicBezTo>
                    <a:pt x="284084" y="478477"/>
                    <a:pt x="284085" y="478477"/>
                    <a:pt x="284085" y="478477"/>
                  </a:cubicBezTo>
                  <a:cubicBezTo>
                    <a:pt x="284289" y="478477"/>
                    <a:pt x="284662" y="480000"/>
                    <a:pt x="284835" y="481880"/>
                  </a:cubicBezTo>
                  <a:cubicBezTo>
                    <a:pt x="285011" y="484016"/>
                    <a:pt x="285384" y="485487"/>
                    <a:pt x="285896" y="485787"/>
                  </a:cubicBezTo>
                  <a:cubicBezTo>
                    <a:pt x="286410" y="486188"/>
                    <a:pt x="286733" y="487813"/>
                    <a:pt x="286922" y="491170"/>
                  </a:cubicBezTo>
                  <a:cubicBezTo>
                    <a:pt x="287341" y="496765"/>
                    <a:pt x="287500" y="497424"/>
                    <a:pt x="289241" y="498270"/>
                  </a:cubicBezTo>
                  <a:cubicBezTo>
                    <a:pt x="290265" y="498818"/>
                    <a:pt x="290475" y="499327"/>
                    <a:pt x="290496" y="501260"/>
                  </a:cubicBezTo>
                  <a:cubicBezTo>
                    <a:pt x="290520" y="503448"/>
                    <a:pt x="290370" y="503705"/>
                    <a:pt x="289001" y="504229"/>
                  </a:cubicBezTo>
                  <a:cubicBezTo>
                    <a:pt x="287734" y="504701"/>
                    <a:pt x="287484" y="505111"/>
                    <a:pt x="287500" y="506535"/>
                  </a:cubicBezTo>
                  <a:cubicBezTo>
                    <a:pt x="287515" y="507910"/>
                    <a:pt x="287931" y="508618"/>
                    <a:pt x="289318" y="509774"/>
                  </a:cubicBezTo>
                  <a:cubicBezTo>
                    <a:pt x="290293" y="510576"/>
                    <a:pt x="291118" y="511483"/>
                    <a:pt x="291121" y="511840"/>
                  </a:cubicBezTo>
                  <a:cubicBezTo>
                    <a:pt x="291129" y="512501"/>
                    <a:pt x="291894" y="512644"/>
                    <a:pt x="298925" y="513333"/>
                  </a:cubicBezTo>
                  <a:cubicBezTo>
                    <a:pt x="301932" y="513605"/>
                    <a:pt x="303616" y="513992"/>
                    <a:pt x="304028" y="514548"/>
                  </a:cubicBezTo>
                  <a:cubicBezTo>
                    <a:pt x="304390" y="515001"/>
                    <a:pt x="305618" y="515599"/>
                    <a:pt x="306791" y="515891"/>
                  </a:cubicBezTo>
                  <a:cubicBezTo>
                    <a:pt x="308986" y="516427"/>
                    <a:pt x="311551" y="518280"/>
                    <a:pt x="311563" y="519350"/>
                  </a:cubicBezTo>
                  <a:cubicBezTo>
                    <a:pt x="311566" y="519652"/>
                    <a:pt x="311869" y="519901"/>
                    <a:pt x="312270" y="519901"/>
                  </a:cubicBezTo>
                  <a:cubicBezTo>
                    <a:pt x="312274" y="519901"/>
                    <a:pt x="312278" y="519901"/>
                    <a:pt x="312281" y="519901"/>
                  </a:cubicBezTo>
                  <a:cubicBezTo>
                    <a:pt x="312283" y="519901"/>
                    <a:pt x="312285" y="519901"/>
                    <a:pt x="312286" y="519901"/>
                  </a:cubicBezTo>
                  <a:cubicBezTo>
                    <a:pt x="312693" y="519901"/>
                    <a:pt x="313203" y="520403"/>
                    <a:pt x="313414" y="521009"/>
                  </a:cubicBezTo>
                  <a:cubicBezTo>
                    <a:pt x="313624" y="521667"/>
                    <a:pt x="314039" y="522325"/>
                    <a:pt x="314346" y="522524"/>
                  </a:cubicBezTo>
                  <a:cubicBezTo>
                    <a:pt x="315013" y="522976"/>
                    <a:pt x="315096" y="544353"/>
                    <a:pt x="314441" y="544818"/>
                  </a:cubicBezTo>
                  <a:cubicBezTo>
                    <a:pt x="314187" y="544973"/>
                    <a:pt x="313898" y="546350"/>
                    <a:pt x="313813" y="547878"/>
                  </a:cubicBezTo>
                  <a:cubicBezTo>
                    <a:pt x="313677" y="549407"/>
                    <a:pt x="313284" y="550735"/>
                    <a:pt x="312980" y="550841"/>
                  </a:cubicBezTo>
                  <a:cubicBezTo>
                    <a:pt x="312067" y="551155"/>
                    <a:pt x="312363" y="564077"/>
                    <a:pt x="313339" y="564983"/>
                  </a:cubicBezTo>
                  <a:cubicBezTo>
                    <a:pt x="313751" y="565436"/>
                    <a:pt x="314120" y="566553"/>
                    <a:pt x="314131" y="567519"/>
                  </a:cubicBezTo>
                  <a:cubicBezTo>
                    <a:pt x="314142" y="568485"/>
                    <a:pt x="314352" y="569244"/>
                    <a:pt x="314607" y="569244"/>
                  </a:cubicBezTo>
                  <a:cubicBezTo>
                    <a:pt x="314607" y="569244"/>
                    <a:pt x="314608" y="569244"/>
                    <a:pt x="314608" y="569244"/>
                  </a:cubicBezTo>
                  <a:cubicBezTo>
                    <a:pt x="314609" y="569244"/>
                    <a:pt x="314609" y="569244"/>
                    <a:pt x="314609" y="569244"/>
                  </a:cubicBezTo>
                  <a:cubicBezTo>
                    <a:pt x="314864" y="569244"/>
                    <a:pt x="315234" y="570511"/>
                    <a:pt x="315453" y="572036"/>
                  </a:cubicBezTo>
                  <a:cubicBezTo>
                    <a:pt x="315675" y="573709"/>
                    <a:pt x="316043" y="574824"/>
                    <a:pt x="316449" y="574824"/>
                  </a:cubicBezTo>
                  <a:cubicBezTo>
                    <a:pt x="316450" y="574824"/>
                    <a:pt x="316451" y="574824"/>
                    <a:pt x="316451" y="574824"/>
                  </a:cubicBezTo>
                  <a:cubicBezTo>
                    <a:pt x="316452" y="574824"/>
                    <a:pt x="316453" y="574824"/>
                    <a:pt x="316453" y="574824"/>
                  </a:cubicBezTo>
                  <a:cubicBezTo>
                    <a:pt x="316859" y="574824"/>
                    <a:pt x="317283" y="576395"/>
                    <a:pt x="317672" y="579240"/>
                  </a:cubicBezTo>
                  <a:cubicBezTo>
                    <a:pt x="318004" y="581681"/>
                    <a:pt x="318536" y="583761"/>
                    <a:pt x="318843" y="583859"/>
                  </a:cubicBezTo>
                  <a:cubicBezTo>
                    <a:pt x="319148" y="583959"/>
                    <a:pt x="319408" y="584362"/>
                    <a:pt x="319411" y="584719"/>
                  </a:cubicBezTo>
                  <a:cubicBezTo>
                    <a:pt x="319416" y="585126"/>
                    <a:pt x="319729" y="585733"/>
                    <a:pt x="320089" y="586085"/>
                  </a:cubicBezTo>
                  <a:cubicBezTo>
                    <a:pt x="320448" y="586437"/>
                    <a:pt x="321032" y="588570"/>
                    <a:pt x="321361" y="590754"/>
                  </a:cubicBezTo>
                  <a:cubicBezTo>
                    <a:pt x="321799" y="593448"/>
                    <a:pt x="322273" y="594917"/>
                    <a:pt x="322785" y="595217"/>
                  </a:cubicBezTo>
                  <a:cubicBezTo>
                    <a:pt x="323348" y="595516"/>
                    <a:pt x="323612" y="596379"/>
                    <a:pt x="323630" y="597905"/>
                  </a:cubicBezTo>
                  <a:cubicBezTo>
                    <a:pt x="323644" y="599176"/>
                    <a:pt x="323857" y="600191"/>
                    <a:pt x="324112" y="600191"/>
                  </a:cubicBezTo>
                  <a:cubicBezTo>
                    <a:pt x="324112" y="600191"/>
                    <a:pt x="324113" y="600191"/>
                    <a:pt x="324113" y="600191"/>
                  </a:cubicBezTo>
                  <a:cubicBezTo>
                    <a:pt x="324113" y="600191"/>
                    <a:pt x="324114" y="600191"/>
                    <a:pt x="324114" y="600191"/>
                  </a:cubicBezTo>
                  <a:cubicBezTo>
                    <a:pt x="324369" y="600191"/>
                    <a:pt x="324681" y="600848"/>
                    <a:pt x="324842" y="601710"/>
                  </a:cubicBezTo>
                  <a:cubicBezTo>
                    <a:pt x="325055" y="602521"/>
                    <a:pt x="325677" y="603632"/>
                    <a:pt x="326242" y="604083"/>
                  </a:cubicBezTo>
                  <a:cubicBezTo>
                    <a:pt x="326807" y="604585"/>
                    <a:pt x="327276" y="605497"/>
                    <a:pt x="327283" y="606158"/>
                  </a:cubicBezTo>
                  <a:cubicBezTo>
                    <a:pt x="327290" y="606769"/>
                    <a:pt x="327601" y="607427"/>
                    <a:pt x="328011" y="607576"/>
                  </a:cubicBezTo>
                  <a:cubicBezTo>
                    <a:pt x="328420" y="607723"/>
                    <a:pt x="328885" y="608380"/>
                    <a:pt x="329046" y="609092"/>
                  </a:cubicBezTo>
                  <a:cubicBezTo>
                    <a:pt x="329256" y="609749"/>
                    <a:pt x="329616" y="610302"/>
                    <a:pt x="329871" y="610302"/>
                  </a:cubicBezTo>
                  <a:cubicBezTo>
                    <a:pt x="329872" y="610302"/>
                    <a:pt x="329873" y="610302"/>
                    <a:pt x="329873" y="610302"/>
                  </a:cubicBezTo>
                  <a:cubicBezTo>
                    <a:pt x="329873" y="610302"/>
                    <a:pt x="329875" y="610302"/>
                    <a:pt x="329876" y="610302"/>
                  </a:cubicBezTo>
                  <a:cubicBezTo>
                    <a:pt x="330129" y="610302"/>
                    <a:pt x="330493" y="611114"/>
                    <a:pt x="330707" y="612075"/>
                  </a:cubicBezTo>
                  <a:cubicBezTo>
                    <a:pt x="330870" y="613038"/>
                    <a:pt x="331335" y="613846"/>
                    <a:pt x="331692" y="613846"/>
                  </a:cubicBezTo>
                  <a:cubicBezTo>
                    <a:pt x="331692" y="613846"/>
                    <a:pt x="331693" y="613846"/>
                    <a:pt x="331693" y="613846"/>
                  </a:cubicBezTo>
                  <a:cubicBezTo>
                    <a:pt x="331695" y="613846"/>
                    <a:pt x="331695" y="613846"/>
                    <a:pt x="331697" y="613846"/>
                  </a:cubicBezTo>
                  <a:cubicBezTo>
                    <a:pt x="332103" y="613846"/>
                    <a:pt x="332519" y="614756"/>
                    <a:pt x="332735" y="615972"/>
                  </a:cubicBezTo>
                  <a:cubicBezTo>
                    <a:pt x="332952" y="617191"/>
                    <a:pt x="333577" y="618458"/>
                    <a:pt x="334089" y="618806"/>
                  </a:cubicBezTo>
                  <a:cubicBezTo>
                    <a:pt x="334653" y="619158"/>
                    <a:pt x="335068" y="619815"/>
                    <a:pt x="335073" y="620221"/>
                  </a:cubicBezTo>
                  <a:cubicBezTo>
                    <a:pt x="335078" y="620627"/>
                    <a:pt x="335332" y="620928"/>
                    <a:pt x="335586" y="620928"/>
                  </a:cubicBezTo>
                  <a:cubicBezTo>
                    <a:pt x="335587" y="620928"/>
                    <a:pt x="335588" y="620928"/>
                    <a:pt x="335589" y="620928"/>
                  </a:cubicBezTo>
                  <a:cubicBezTo>
                    <a:pt x="335590" y="620928"/>
                    <a:pt x="335590" y="620928"/>
                    <a:pt x="335590" y="620928"/>
                  </a:cubicBezTo>
                  <a:lnTo>
                    <a:pt x="335596" y="620930"/>
                  </a:lnTo>
                  <a:cubicBezTo>
                    <a:pt x="336554" y="620935"/>
                    <a:pt x="336192" y="624946"/>
                    <a:pt x="335137" y="626023"/>
                  </a:cubicBezTo>
                  <a:cubicBezTo>
                    <a:pt x="334584" y="626590"/>
                    <a:pt x="334135" y="627512"/>
                    <a:pt x="334142" y="628070"/>
                  </a:cubicBezTo>
                  <a:cubicBezTo>
                    <a:pt x="334149" y="628630"/>
                    <a:pt x="333950" y="629091"/>
                    <a:pt x="333644" y="629094"/>
                  </a:cubicBezTo>
                  <a:cubicBezTo>
                    <a:pt x="333338" y="629098"/>
                    <a:pt x="333151" y="630473"/>
                    <a:pt x="333169" y="632153"/>
                  </a:cubicBezTo>
                  <a:cubicBezTo>
                    <a:pt x="333188" y="633831"/>
                    <a:pt x="333406" y="635202"/>
                    <a:pt x="333609" y="635202"/>
                  </a:cubicBezTo>
                  <a:cubicBezTo>
                    <a:pt x="333610" y="635202"/>
                    <a:pt x="333610" y="635202"/>
                    <a:pt x="333610" y="635202"/>
                  </a:cubicBezTo>
                  <a:cubicBezTo>
                    <a:pt x="333610" y="635202"/>
                    <a:pt x="333610" y="635202"/>
                    <a:pt x="333610" y="635202"/>
                  </a:cubicBezTo>
                  <a:cubicBezTo>
                    <a:pt x="333865" y="635202"/>
                    <a:pt x="334341" y="636775"/>
                    <a:pt x="334717" y="638703"/>
                  </a:cubicBezTo>
                  <a:cubicBezTo>
                    <a:pt x="335095" y="640683"/>
                    <a:pt x="335572" y="642306"/>
                    <a:pt x="335828" y="642405"/>
                  </a:cubicBezTo>
                  <a:cubicBezTo>
                    <a:pt x="336032" y="642505"/>
                    <a:pt x="336479" y="646164"/>
                    <a:pt x="336782" y="650589"/>
                  </a:cubicBezTo>
                  <a:cubicBezTo>
                    <a:pt x="337204" y="656489"/>
                    <a:pt x="337535" y="658776"/>
                    <a:pt x="338047" y="659076"/>
                  </a:cubicBezTo>
                  <a:cubicBezTo>
                    <a:pt x="338509" y="659375"/>
                    <a:pt x="338831" y="660899"/>
                    <a:pt x="339017" y="663849"/>
                  </a:cubicBezTo>
                  <a:cubicBezTo>
                    <a:pt x="339145" y="666240"/>
                    <a:pt x="339472" y="668221"/>
                    <a:pt x="339675" y="668221"/>
                  </a:cubicBezTo>
                  <a:cubicBezTo>
                    <a:pt x="339675" y="668221"/>
                    <a:pt x="339675" y="668221"/>
                    <a:pt x="339676" y="668221"/>
                  </a:cubicBezTo>
                  <a:cubicBezTo>
                    <a:pt x="339676" y="668221"/>
                    <a:pt x="339676" y="668221"/>
                    <a:pt x="339676" y="668221"/>
                  </a:cubicBezTo>
                  <a:cubicBezTo>
                    <a:pt x="339881" y="668221"/>
                    <a:pt x="340346" y="668925"/>
                    <a:pt x="340710" y="669736"/>
                  </a:cubicBezTo>
                  <a:cubicBezTo>
                    <a:pt x="341075" y="670595"/>
                    <a:pt x="341540" y="671250"/>
                    <a:pt x="341795" y="671250"/>
                  </a:cubicBezTo>
                  <a:cubicBezTo>
                    <a:pt x="341795" y="671250"/>
                    <a:pt x="341795" y="671250"/>
                    <a:pt x="341796" y="671250"/>
                  </a:cubicBezTo>
                  <a:cubicBezTo>
                    <a:pt x="341797" y="671250"/>
                    <a:pt x="341797" y="671250"/>
                    <a:pt x="341797" y="671250"/>
                  </a:cubicBezTo>
                  <a:cubicBezTo>
                    <a:pt x="342002" y="671250"/>
                    <a:pt x="342361" y="671703"/>
                    <a:pt x="342520" y="672259"/>
                  </a:cubicBezTo>
                  <a:cubicBezTo>
                    <a:pt x="342678" y="672816"/>
                    <a:pt x="343188" y="673266"/>
                    <a:pt x="343593" y="673266"/>
                  </a:cubicBezTo>
                  <a:cubicBezTo>
                    <a:pt x="343596" y="673266"/>
                    <a:pt x="343597" y="673266"/>
                    <a:pt x="343599" y="673266"/>
                  </a:cubicBezTo>
                  <a:cubicBezTo>
                    <a:pt x="343600" y="673266"/>
                    <a:pt x="343600" y="673266"/>
                    <a:pt x="343602" y="673266"/>
                  </a:cubicBezTo>
                  <a:lnTo>
                    <a:pt x="343606" y="673267"/>
                  </a:lnTo>
                  <a:cubicBezTo>
                    <a:pt x="344719" y="673273"/>
                    <a:pt x="344675" y="678650"/>
                    <a:pt x="343562" y="679069"/>
                  </a:cubicBezTo>
                  <a:cubicBezTo>
                    <a:pt x="342853" y="679383"/>
                    <a:pt x="342757" y="679942"/>
                    <a:pt x="343046" y="683046"/>
                  </a:cubicBezTo>
                  <a:cubicBezTo>
                    <a:pt x="343221" y="685028"/>
                    <a:pt x="343648" y="686806"/>
                    <a:pt x="343904" y="686955"/>
                  </a:cubicBezTo>
                  <a:cubicBezTo>
                    <a:pt x="344212" y="687155"/>
                    <a:pt x="344579" y="688270"/>
                    <a:pt x="344797" y="689437"/>
                  </a:cubicBezTo>
                  <a:cubicBezTo>
                    <a:pt x="345012" y="690604"/>
                    <a:pt x="345327" y="691566"/>
                    <a:pt x="345582" y="691566"/>
                  </a:cubicBezTo>
                  <a:cubicBezTo>
                    <a:pt x="345582" y="691566"/>
                    <a:pt x="345583" y="691566"/>
                    <a:pt x="345583" y="691566"/>
                  </a:cubicBezTo>
                  <a:cubicBezTo>
                    <a:pt x="345583" y="691566"/>
                    <a:pt x="345583" y="691566"/>
                    <a:pt x="345583" y="691566"/>
                  </a:cubicBezTo>
                  <a:cubicBezTo>
                    <a:pt x="345838" y="691566"/>
                    <a:pt x="346055" y="692887"/>
                    <a:pt x="346075" y="694563"/>
                  </a:cubicBezTo>
                  <a:cubicBezTo>
                    <a:pt x="346117" y="698374"/>
                    <a:pt x="346599" y="700710"/>
                    <a:pt x="347360" y="700710"/>
                  </a:cubicBezTo>
                  <a:cubicBezTo>
                    <a:pt x="347361" y="700710"/>
                    <a:pt x="347362" y="700710"/>
                    <a:pt x="347364" y="700710"/>
                  </a:cubicBezTo>
                  <a:cubicBezTo>
                    <a:pt x="347365" y="700710"/>
                    <a:pt x="347366" y="700710"/>
                    <a:pt x="347368" y="700710"/>
                  </a:cubicBezTo>
                  <a:cubicBezTo>
                    <a:pt x="347726" y="700710"/>
                    <a:pt x="348441" y="701157"/>
                    <a:pt x="349054" y="701657"/>
                  </a:cubicBezTo>
                  <a:cubicBezTo>
                    <a:pt x="349619" y="702158"/>
                    <a:pt x="350491" y="702711"/>
                    <a:pt x="351000" y="702755"/>
                  </a:cubicBezTo>
                  <a:cubicBezTo>
                    <a:pt x="352429" y="703044"/>
                    <a:pt x="352811" y="705433"/>
                    <a:pt x="352250" y="709968"/>
                  </a:cubicBezTo>
                  <a:cubicBezTo>
                    <a:pt x="351598" y="715318"/>
                    <a:pt x="352331" y="726600"/>
                    <a:pt x="353350" y="726600"/>
                  </a:cubicBezTo>
                  <a:cubicBezTo>
                    <a:pt x="353350" y="726600"/>
                    <a:pt x="353350" y="726600"/>
                    <a:pt x="353351" y="726600"/>
                  </a:cubicBezTo>
                  <a:cubicBezTo>
                    <a:pt x="353351" y="726600"/>
                    <a:pt x="353353" y="726600"/>
                    <a:pt x="353354" y="726600"/>
                  </a:cubicBezTo>
                  <a:cubicBezTo>
                    <a:pt x="353710" y="726600"/>
                    <a:pt x="354172" y="727154"/>
                    <a:pt x="354382" y="727861"/>
                  </a:cubicBezTo>
                  <a:cubicBezTo>
                    <a:pt x="354543" y="728570"/>
                    <a:pt x="355003" y="729122"/>
                    <a:pt x="355409" y="729122"/>
                  </a:cubicBezTo>
                  <a:cubicBezTo>
                    <a:pt x="355411" y="729122"/>
                    <a:pt x="355413" y="729122"/>
                    <a:pt x="355415" y="729122"/>
                  </a:cubicBezTo>
                  <a:cubicBezTo>
                    <a:pt x="355418" y="729122"/>
                    <a:pt x="355423" y="729122"/>
                    <a:pt x="355428" y="729122"/>
                  </a:cubicBezTo>
                  <a:cubicBezTo>
                    <a:pt x="355829" y="729122"/>
                    <a:pt x="356129" y="729321"/>
                    <a:pt x="356132" y="729573"/>
                  </a:cubicBezTo>
                  <a:cubicBezTo>
                    <a:pt x="356138" y="730182"/>
                    <a:pt x="360247" y="734152"/>
                    <a:pt x="360863" y="734152"/>
                  </a:cubicBezTo>
                  <a:cubicBezTo>
                    <a:pt x="360863" y="734152"/>
                    <a:pt x="360864" y="734152"/>
                    <a:pt x="360866" y="734152"/>
                  </a:cubicBezTo>
                  <a:cubicBezTo>
                    <a:pt x="360866" y="734152"/>
                    <a:pt x="360866" y="734152"/>
                    <a:pt x="360866" y="734152"/>
                  </a:cubicBezTo>
                  <a:cubicBezTo>
                    <a:pt x="361068" y="734152"/>
                    <a:pt x="361292" y="735981"/>
                    <a:pt x="361317" y="738219"/>
                  </a:cubicBezTo>
                  <a:cubicBezTo>
                    <a:pt x="361344" y="740611"/>
                    <a:pt x="361159" y="742293"/>
                    <a:pt x="360853" y="742295"/>
                  </a:cubicBezTo>
                  <a:cubicBezTo>
                    <a:pt x="360599" y="742299"/>
                    <a:pt x="360351" y="742862"/>
                    <a:pt x="360359" y="743523"/>
                  </a:cubicBezTo>
                  <a:cubicBezTo>
                    <a:pt x="360366" y="744236"/>
                    <a:pt x="360070" y="745105"/>
                    <a:pt x="359667" y="745465"/>
                  </a:cubicBezTo>
                  <a:cubicBezTo>
                    <a:pt x="358711" y="746443"/>
                    <a:pt x="358232" y="749145"/>
                    <a:pt x="358659" y="750923"/>
                  </a:cubicBezTo>
                  <a:cubicBezTo>
                    <a:pt x="358926" y="752090"/>
                    <a:pt x="359338" y="752492"/>
                    <a:pt x="360356" y="752583"/>
                  </a:cubicBezTo>
                  <a:cubicBezTo>
                    <a:pt x="361325" y="752674"/>
                    <a:pt x="361787" y="753076"/>
                    <a:pt x="361897" y="753839"/>
                  </a:cubicBezTo>
                  <a:cubicBezTo>
                    <a:pt x="362060" y="754753"/>
                    <a:pt x="362521" y="755003"/>
                    <a:pt x="364713" y="755333"/>
                  </a:cubicBezTo>
                  <a:lnTo>
                    <a:pt x="367363" y="755712"/>
                  </a:lnTo>
                  <a:lnTo>
                    <a:pt x="367730" y="765887"/>
                  </a:lnTo>
                  <a:lnTo>
                    <a:pt x="368097" y="776062"/>
                  </a:lnTo>
                  <a:lnTo>
                    <a:pt x="369523" y="776199"/>
                  </a:lnTo>
                  <a:cubicBezTo>
                    <a:pt x="370288" y="776293"/>
                    <a:pt x="370902" y="776641"/>
                    <a:pt x="370907" y="777049"/>
                  </a:cubicBezTo>
                  <a:cubicBezTo>
                    <a:pt x="370912" y="777456"/>
                    <a:pt x="371479" y="778163"/>
                    <a:pt x="372196" y="778612"/>
                  </a:cubicBezTo>
                  <a:cubicBezTo>
                    <a:pt x="373478" y="779412"/>
                    <a:pt x="373479" y="779463"/>
                    <a:pt x="373564" y="787147"/>
                  </a:cubicBezTo>
                  <a:cubicBezTo>
                    <a:pt x="373663" y="796122"/>
                    <a:pt x="373873" y="797103"/>
                    <a:pt x="375461" y="797103"/>
                  </a:cubicBezTo>
                  <a:cubicBezTo>
                    <a:pt x="375475" y="797103"/>
                    <a:pt x="375490" y="797103"/>
                    <a:pt x="375507" y="797103"/>
                  </a:cubicBezTo>
                  <a:cubicBezTo>
                    <a:pt x="375525" y="797103"/>
                    <a:pt x="375544" y="797101"/>
                    <a:pt x="375564" y="797101"/>
                  </a:cubicBezTo>
                  <a:cubicBezTo>
                    <a:pt x="376482" y="797101"/>
                    <a:pt x="376731" y="797365"/>
                    <a:pt x="376743" y="798363"/>
                  </a:cubicBezTo>
                  <a:cubicBezTo>
                    <a:pt x="376751" y="799076"/>
                    <a:pt x="377218" y="799884"/>
                    <a:pt x="377781" y="800235"/>
                  </a:cubicBezTo>
                  <a:cubicBezTo>
                    <a:pt x="378345" y="800585"/>
                    <a:pt x="378810" y="801140"/>
                    <a:pt x="378812" y="801445"/>
                  </a:cubicBezTo>
                  <a:cubicBezTo>
                    <a:pt x="378817" y="801801"/>
                    <a:pt x="379540" y="802811"/>
                    <a:pt x="380363" y="803667"/>
                  </a:cubicBezTo>
                  <a:cubicBezTo>
                    <a:pt x="381393" y="804725"/>
                    <a:pt x="382174" y="806244"/>
                    <a:pt x="382549" y="807918"/>
                  </a:cubicBezTo>
                  <a:cubicBezTo>
                    <a:pt x="382819" y="809340"/>
                    <a:pt x="383499" y="810961"/>
                    <a:pt x="384014" y="811516"/>
                  </a:cubicBezTo>
                  <a:cubicBezTo>
                    <a:pt x="384529" y="812121"/>
                    <a:pt x="385162" y="814099"/>
                    <a:pt x="385493" y="816386"/>
                  </a:cubicBezTo>
                  <a:cubicBezTo>
                    <a:pt x="386199" y="820644"/>
                    <a:pt x="386935" y="822927"/>
                    <a:pt x="387647" y="822927"/>
                  </a:cubicBezTo>
                  <a:cubicBezTo>
                    <a:pt x="387648" y="822927"/>
                    <a:pt x="387649" y="822927"/>
                    <a:pt x="387650" y="822927"/>
                  </a:cubicBezTo>
                  <a:cubicBezTo>
                    <a:pt x="387650" y="822927"/>
                    <a:pt x="387650" y="822927"/>
                    <a:pt x="387650" y="822927"/>
                  </a:cubicBezTo>
                  <a:cubicBezTo>
                    <a:pt x="387905" y="822927"/>
                    <a:pt x="388281" y="824803"/>
                    <a:pt x="388512" y="827141"/>
                  </a:cubicBezTo>
                  <a:cubicBezTo>
                    <a:pt x="388862" y="831159"/>
                    <a:pt x="389389" y="832984"/>
                    <a:pt x="390680" y="834599"/>
                  </a:cubicBezTo>
                  <a:cubicBezTo>
                    <a:pt x="390991" y="835004"/>
                    <a:pt x="391528" y="837593"/>
                    <a:pt x="391813" y="840338"/>
                  </a:cubicBezTo>
                  <a:cubicBezTo>
                    <a:pt x="392208" y="843795"/>
                    <a:pt x="392635" y="845572"/>
                    <a:pt x="393304" y="846276"/>
                  </a:cubicBezTo>
                  <a:cubicBezTo>
                    <a:pt x="393871" y="846882"/>
                    <a:pt x="394347" y="848608"/>
                    <a:pt x="394681" y="851148"/>
                  </a:cubicBezTo>
                  <a:cubicBezTo>
                    <a:pt x="395186" y="855413"/>
                    <a:pt x="396083" y="858453"/>
                    <a:pt x="396746" y="858456"/>
                  </a:cubicBezTo>
                  <a:cubicBezTo>
                    <a:pt x="396746" y="858456"/>
                    <a:pt x="396747" y="858456"/>
                    <a:pt x="396748" y="858456"/>
                  </a:cubicBezTo>
                  <a:cubicBezTo>
                    <a:pt x="396748" y="858456"/>
                    <a:pt x="396748" y="858456"/>
                    <a:pt x="396750" y="858456"/>
                  </a:cubicBezTo>
                  <a:cubicBezTo>
                    <a:pt x="397003" y="858456"/>
                    <a:pt x="397320" y="859521"/>
                    <a:pt x="397537" y="860838"/>
                  </a:cubicBezTo>
                  <a:cubicBezTo>
                    <a:pt x="398035" y="864497"/>
                    <a:pt x="398981" y="867082"/>
                    <a:pt x="399953" y="867581"/>
                  </a:cubicBezTo>
                  <a:cubicBezTo>
                    <a:pt x="400413" y="867830"/>
                    <a:pt x="400984" y="868842"/>
                    <a:pt x="401148" y="869807"/>
                  </a:cubicBezTo>
                  <a:cubicBezTo>
                    <a:pt x="401363" y="870824"/>
                    <a:pt x="401882" y="871682"/>
                    <a:pt x="402392" y="871829"/>
                  </a:cubicBezTo>
                  <a:cubicBezTo>
                    <a:pt x="402903" y="872027"/>
                    <a:pt x="403576" y="873089"/>
                    <a:pt x="403998" y="874407"/>
                  </a:cubicBezTo>
                  <a:cubicBezTo>
                    <a:pt x="404369" y="875676"/>
                    <a:pt x="405094" y="876940"/>
                    <a:pt x="405607" y="877190"/>
                  </a:cubicBezTo>
                  <a:cubicBezTo>
                    <a:pt x="406322" y="877538"/>
                    <a:pt x="406537" y="878553"/>
                    <a:pt x="406774" y="881604"/>
                  </a:cubicBezTo>
                  <a:cubicBezTo>
                    <a:pt x="407130" y="886130"/>
                    <a:pt x="407864" y="888005"/>
                    <a:pt x="409602" y="888802"/>
                  </a:cubicBezTo>
                  <a:cubicBezTo>
                    <a:pt x="410268" y="889098"/>
                    <a:pt x="410834" y="889653"/>
                    <a:pt x="410839" y="890111"/>
                  </a:cubicBezTo>
                  <a:cubicBezTo>
                    <a:pt x="410843" y="890515"/>
                    <a:pt x="411099" y="890867"/>
                    <a:pt x="411403" y="890867"/>
                  </a:cubicBezTo>
                  <a:cubicBezTo>
                    <a:pt x="411404" y="890867"/>
                    <a:pt x="411406" y="890867"/>
                    <a:pt x="411407" y="890867"/>
                  </a:cubicBezTo>
                  <a:cubicBezTo>
                    <a:pt x="411409" y="890867"/>
                    <a:pt x="411410" y="890867"/>
                    <a:pt x="411410" y="890867"/>
                  </a:cubicBezTo>
                  <a:cubicBezTo>
                    <a:pt x="412075" y="890867"/>
                    <a:pt x="413922" y="892775"/>
                    <a:pt x="413930" y="893485"/>
                  </a:cubicBezTo>
                  <a:cubicBezTo>
                    <a:pt x="413932" y="893687"/>
                    <a:pt x="414233" y="893886"/>
                    <a:pt x="414633" y="893886"/>
                  </a:cubicBezTo>
                  <a:cubicBezTo>
                    <a:pt x="414638" y="893886"/>
                    <a:pt x="414643" y="893886"/>
                    <a:pt x="414647" y="893885"/>
                  </a:cubicBezTo>
                  <a:cubicBezTo>
                    <a:pt x="414648" y="893885"/>
                    <a:pt x="414651" y="893885"/>
                    <a:pt x="414653" y="893885"/>
                  </a:cubicBezTo>
                  <a:cubicBezTo>
                    <a:pt x="415059" y="893885"/>
                    <a:pt x="415569" y="894335"/>
                    <a:pt x="415727" y="894891"/>
                  </a:cubicBezTo>
                  <a:cubicBezTo>
                    <a:pt x="415886" y="895448"/>
                    <a:pt x="416346" y="895899"/>
                    <a:pt x="416752" y="895899"/>
                  </a:cubicBezTo>
                  <a:cubicBezTo>
                    <a:pt x="416753" y="895899"/>
                    <a:pt x="416755" y="895899"/>
                    <a:pt x="416758" y="895899"/>
                  </a:cubicBezTo>
                  <a:cubicBezTo>
                    <a:pt x="416759" y="895899"/>
                    <a:pt x="416761" y="895899"/>
                    <a:pt x="416763" y="895899"/>
                  </a:cubicBezTo>
                  <a:cubicBezTo>
                    <a:pt x="417169" y="895899"/>
                    <a:pt x="417628" y="896350"/>
                    <a:pt x="417787" y="896906"/>
                  </a:cubicBezTo>
                  <a:cubicBezTo>
                    <a:pt x="417945" y="897463"/>
                    <a:pt x="418305" y="897916"/>
                    <a:pt x="418509" y="897916"/>
                  </a:cubicBezTo>
                  <a:cubicBezTo>
                    <a:pt x="418509" y="897916"/>
                    <a:pt x="418510" y="897916"/>
                    <a:pt x="418511" y="897916"/>
                  </a:cubicBezTo>
                  <a:cubicBezTo>
                    <a:pt x="418511" y="897916"/>
                    <a:pt x="418511" y="897916"/>
                    <a:pt x="418512" y="897916"/>
                  </a:cubicBezTo>
                  <a:cubicBezTo>
                    <a:pt x="418767" y="897916"/>
                    <a:pt x="419232" y="898622"/>
                    <a:pt x="419596" y="899431"/>
                  </a:cubicBezTo>
                  <a:cubicBezTo>
                    <a:pt x="419961" y="900289"/>
                    <a:pt x="420425" y="900945"/>
                    <a:pt x="420679" y="900945"/>
                  </a:cubicBezTo>
                  <a:cubicBezTo>
                    <a:pt x="420681" y="900945"/>
                    <a:pt x="420681" y="900945"/>
                    <a:pt x="420682" y="900945"/>
                  </a:cubicBezTo>
                  <a:cubicBezTo>
                    <a:pt x="420682" y="900945"/>
                    <a:pt x="420682" y="900945"/>
                    <a:pt x="420683" y="900945"/>
                  </a:cubicBezTo>
                  <a:cubicBezTo>
                    <a:pt x="420936" y="900945"/>
                    <a:pt x="421148" y="901757"/>
                    <a:pt x="421158" y="902723"/>
                  </a:cubicBezTo>
                  <a:cubicBezTo>
                    <a:pt x="421169" y="903688"/>
                    <a:pt x="420974" y="904504"/>
                    <a:pt x="420719" y="904508"/>
                  </a:cubicBezTo>
                  <a:cubicBezTo>
                    <a:pt x="418989" y="904526"/>
                    <a:pt x="418195" y="915580"/>
                    <a:pt x="419793" y="917394"/>
                  </a:cubicBezTo>
                  <a:cubicBezTo>
                    <a:pt x="420206" y="917899"/>
                    <a:pt x="420824" y="918554"/>
                    <a:pt x="421133" y="918907"/>
                  </a:cubicBezTo>
                  <a:cubicBezTo>
                    <a:pt x="421443" y="919259"/>
                    <a:pt x="422017" y="920576"/>
                    <a:pt x="422389" y="921947"/>
                  </a:cubicBezTo>
                  <a:cubicBezTo>
                    <a:pt x="422862" y="923463"/>
                    <a:pt x="423429" y="924322"/>
                    <a:pt x="423936" y="924322"/>
                  </a:cubicBezTo>
                  <a:cubicBezTo>
                    <a:pt x="423939" y="924322"/>
                    <a:pt x="423940" y="924322"/>
                    <a:pt x="423942" y="924322"/>
                  </a:cubicBezTo>
                  <a:cubicBezTo>
                    <a:pt x="423943" y="924322"/>
                    <a:pt x="423946" y="924322"/>
                    <a:pt x="423947" y="924322"/>
                  </a:cubicBezTo>
                  <a:cubicBezTo>
                    <a:pt x="424504" y="924322"/>
                    <a:pt x="424921" y="925285"/>
                    <a:pt x="425405" y="927715"/>
                  </a:cubicBezTo>
                  <a:cubicBezTo>
                    <a:pt x="425781" y="929594"/>
                    <a:pt x="426308" y="931269"/>
                    <a:pt x="426514" y="931419"/>
                  </a:cubicBezTo>
                  <a:cubicBezTo>
                    <a:pt x="427385" y="931969"/>
                    <a:pt x="428016" y="933844"/>
                    <a:pt x="428409" y="937099"/>
                  </a:cubicBezTo>
                  <a:cubicBezTo>
                    <a:pt x="428639" y="939483"/>
                    <a:pt x="429006" y="940547"/>
                    <a:pt x="429461" y="940547"/>
                  </a:cubicBezTo>
                  <a:cubicBezTo>
                    <a:pt x="429464" y="940547"/>
                    <a:pt x="429464" y="940547"/>
                    <a:pt x="429465" y="940547"/>
                  </a:cubicBezTo>
                  <a:cubicBezTo>
                    <a:pt x="429467" y="940547"/>
                    <a:pt x="429470" y="940547"/>
                    <a:pt x="429472" y="940547"/>
                  </a:cubicBezTo>
                  <a:cubicBezTo>
                    <a:pt x="429877" y="940547"/>
                    <a:pt x="430336" y="940998"/>
                    <a:pt x="430494" y="941554"/>
                  </a:cubicBezTo>
                  <a:cubicBezTo>
                    <a:pt x="430746" y="942330"/>
                    <a:pt x="431224" y="942545"/>
                    <a:pt x="432864" y="942545"/>
                  </a:cubicBezTo>
                  <a:cubicBezTo>
                    <a:pt x="432940" y="942545"/>
                    <a:pt x="433019" y="942545"/>
                    <a:pt x="433101" y="942544"/>
                  </a:cubicBezTo>
                  <a:cubicBezTo>
                    <a:pt x="433141" y="942544"/>
                    <a:pt x="433181" y="942544"/>
                    <a:pt x="433222" y="942544"/>
                  </a:cubicBezTo>
                  <a:cubicBezTo>
                    <a:pt x="434388" y="942544"/>
                    <a:pt x="435343" y="942732"/>
                    <a:pt x="435346" y="943027"/>
                  </a:cubicBezTo>
                  <a:cubicBezTo>
                    <a:pt x="435348" y="943280"/>
                    <a:pt x="435652" y="943530"/>
                    <a:pt x="436054" y="943531"/>
                  </a:cubicBezTo>
                  <a:cubicBezTo>
                    <a:pt x="436058" y="943531"/>
                    <a:pt x="436061" y="943530"/>
                    <a:pt x="436065" y="943530"/>
                  </a:cubicBezTo>
                  <a:cubicBezTo>
                    <a:pt x="436066" y="943530"/>
                    <a:pt x="436068" y="943530"/>
                    <a:pt x="436070" y="943530"/>
                  </a:cubicBezTo>
                  <a:cubicBezTo>
                    <a:pt x="436476" y="943530"/>
                    <a:pt x="436987" y="943980"/>
                    <a:pt x="437145" y="944535"/>
                  </a:cubicBezTo>
                  <a:cubicBezTo>
                    <a:pt x="437352" y="945232"/>
                    <a:pt x="437898" y="945533"/>
                    <a:pt x="438928" y="945533"/>
                  </a:cubicBezTo>
                  <a:cubicBezTo>
                    <a:pt x="438948" y="945533"/>
                    <a:pt x="438967" y="945533"/>
                    <a:pt x="438988" y="945533"/>
                  </a:cubicBezTo>
                  <a:cubicBezTo>
                    <a:pt x="439014" y="945533"/>
                    <a:pt x="439040" y="945533"/>
                    <a:pt x="439066" y="945533"/>
                  </a:cubicBezTo>
                  <a:cubicBezTo>
                    <a:pt x="440124" y="945532"/>
                    <a:pt x="440467" y="945790"/>
                    <a:pt x="440474" y="946533"/>
                  </a:cubicBezTo>
                  <a:cubicBezTo>
                    <a:pt x="440482" y="947282"/>
                    <a:pt x="440828" y="947538"/>
                    <a:pt x="441705" y="947538"/>
                  </a:cubicBezTo>
                  <a:cubicBezTo>
                    <a:pt x="441722" y="947538"/>
                    <a:pt x="441740" y="947538"/>
                    <a:pt x="441757" y="947538"/>
                  </a:cubicBezTo>
                  <a:cubicBezTo>
                    <a:pt x="441776" y="947536"/>
                    <a:pt x="441793" y="947536"/>
                    <a:pt x="441810" y="947536"/>
                  </a:cubicBezTo>
                  <a:cubicBezTo>
                    <a:pt x="442687" y="947536"/>
                    <a:pt x="443033" y="947792"/>
                    <a:pt x="443041" y="948541"/>
                  </a:cubicBezTo>
                  <a:cubicBezTo>
                    <a:pt x="443048" y="949099"/>
                    <a:pt x="443255" y="949554"/>
                    <a:pt x="443508" y="949554"/>
                  </a:cubicBezTo>
                  <a:cubicBezTo>
                    <a:pt x="443509" y="949554"/>
                    <a:pt x="443509" y="949554"/>
                    <a:pt x="443511" y="949554"/>
                  </a:cubicBezTo>
                  <a:cubicBezTo>
                    <a:pt x="443511" y="949554"/>
                    <a:pt x="443512" y="949554"/>
                    <a:pt x="443513" y="949554"/>
                  </a:cubicBezTo>
                  <a:cubicBezTo>
                    <a:pt x="443768" y="949554"/>
                    <a:pt x="444178" y="950006"/>
                    <a:pt x="444335" y="950563"/>
                  </a:cubicBezTo>
                  <a:cubicBezTo>
                    <a:pt x="444588" y="951341"/>
                    <a:pt x="445071" y="951555"/>
                    <a:pt x="446508" y="951555"/>
                  </a:cubicBezTo>
                  <a:cubicBezTo>
                    <a:pt x="446566" y="951555"/>
                    <a:pt x="446627" y="951555"/>
                    <a:pt x="446688" y="951554"/>
                  </a:cubicBezTo>
                  <a:cubicBezTo>
                    <a:pt x="446720" y="951554"/>
                    <a:pt x="446750" y="951554"/>
                    <a:pt x="446781" y="951554"/>
                  </a:cubicBezTo>
                  <a:cubicBezTo>
                    <a:pt x="447809" y="951554"/>
                    <a:pt x="448675" y="951745"/>
                    <a:pt x="448678" y="952041"/>
                  </a:cubicBezTo>
                  <a:cubicBezTo>
                    <a:pt x="448681" y="952291"/>
                    <a:pt x="449227" y="952536"/>
                    <a:pt x="449923" y="952536"/>
                  </a:cubicBezTo>
                  <a:cubicBezTo>
                    <a:pt x="449935" y="952536"/>
                    <a:pt x="449945" y="952535"/>
                    <a:pt x="449956" y="952535"/>
                  </a:cubicBezTo>
                  <a:cubicBezTo>
                    <a:pt x="449970" y="952535"/>
                    <a:pt x="449983" y="952535"/>
                    <a:pt x="449997" y="952535"/>
                  </a:cubicBezTo>
                  <a:cubicBezTo>
                    <a:pt x="450689" y="952535"/>
                    <a:pt x="451230" y="952731"/>
                    <a:pt x="451233" y="953031"/>
                  </a:cubicBezTo>
                  <a:cubicBezTo>
                    <a:pt x="451237" y="953278"/>
                    <a:pt x="452111" y="953516"/>
                    <a:pt x="453194" y="953516"/>
                  </a:cubicBezTo>
                  <a:cubicBezTo>
                    <a:pt x="453220" y="953516"/>
                    <a:pt x="453247" y="953516"/>
                    <a:pt x="453275" y="953516"/>
                  </a:cubicBezTo>
                  <a:cubicBezTo>
                    <a:pt x="453309" y="953516"/>
                    <a:pt x="453343" y="953516"/>
                    <a:pt x="453376" y="953516"/>
                  </a:cubicBezTo>
                  <a:cubicBezTo>
                    <a:pt x="454449" y="953516"/>
                    <a:pt x="455313" y="953707"/>
                    <a:pt x="455316" y="954002"/>
                  </a:cubicBezTo>
                  <a:cubicBezTo>
                    <a:pt x="455319" y="954278"/>
                    <a:pt x="457298" y="954450"/>
                    <a:pt x="460547" y="954449"/>
                  </a:cubicBezTo>
                  <a:cubicBezTo>
                    <a:pt x="460911" y="954449"/>
                    <a:pt x="461290" y="954448"/>
                    <a:pt x="461684" y="954443"/>
                  </a:cubicBezTo>
                  <a:cubicBezTo>
                    <a:pt x="465602" y="954399"/>
                    <a:pt x="468043" y="954167"/>
                    <a:pt x="468039" y="953864"/>
                  </a:cubicBezTo>
                  <a:cubicBezTo>
                    <a:pt x="468036" y="953558"/>
                    <a:pt x="469204" y="953341"/>
                    <a:pt x="470579" y="953326"/>
                  </a:cubicBezTo>
                  <a:cubicBezTo>
                    <a:pt x="472003" y="953309"/>
                    <a:pt x="473120" y="953043"/>
                    <a:pt x="473117" y="952788"/>
                  </a:cubicBezTo>
                  <a:cubicBezTo>
                    <a:pt x="473113" y="952483"/>
                    <a:pt x="473670" y="952273"/>
                    <a:pt x="474383" y="952264"/>
                  </a:cubicBezTo>
                  <a:cubicBezTo>
                    <a:pt x="475096" y="952257"/>
                    <a:pt x="475655" y="951998"/>
                    <a:pt x="475652" y="951743"/>
                  </a:cubicBezTo>
                  <a:cubicBezTo>
                    <a:pt x="475648" y="951438"/>
                    <a:pt x="477325" y="951215"/>
                    <a:pt x="479718" y="951190"/>
                  </a:cubicBezTo>
                  <a:cubicBezTo>
                    <a:pt x="482109" y="951163"/>
                    <a:pt x="483786" y="950941"/>
                    <a:pt x="483783" y="950635"/>
                  </a:cubicBezTo>
                  <a:cubicBezTo>
                    <a:pt x="483779" y="950329"/>
                    <a:pt x="484133" y="950122"/>
                    <a:pt x="484541" y="950119"/>
                  </a:cubicBezTo>
                  <a:cubicBezTo>
                    <a:pt x="484948" y="950113"/>
                    <a:pt x="485301" y="949855"/>
                    <a:pt x="485299" y="949600"/>
                  </a:cubicBezTo>
                  <a:cubicBezTo>
                    <a:pt x="485294" y="949294"/>
                    <a:pt x="485750" y="949085"/>
                    <a:pt x="486310" y="949079"/>
                  </a:cubicBezTo>
                  <a:cubicBezTo>
                    <a:pt x="486870" y="949073"/>
                    <a:pt x="487325" y="948813"/>
                    <a:pt x="487322" y="948561"/>
                  </a:cubicBezTo>
                  <a:cubicBezTo>
                    <a:pt x="487320" y="948255"/>
                    <a:pt x="487774" y="948046"/>
                    <a:pt x="488335" y="948040"/>
                  </a:cubicBezTo>
                  <a:cubicBezTo>
                    <a:pt x="488894" y="948034"/>
                    <a:pt x="489350" y="947774"/>
                    <a:pt x="489347" y="947519"/>
                  </a:cubicBezTo>
                  <a:cubicBezTo>
                    <a:pt x="489343" y="947214"/>
                    <a:pt x="490359" y="946999"/>
                    <a:pt x="491631" y="946985"/>
                  </a:cubicBezTo>
                  <a:cubicBezTo>
                    <a:pt x="493565" y="946963"/>
                    <a:pt x="493919" y="946806"/>
                    <a:pt x="493911" y="945943"/>
                  </a:cubicBezTo>
                  <a:cubicBezTo>
                    <a:pt x="493901" y="945078"/>
                    <a:pt x="494255" y="944920"/>
                    <a:pt x="495986" y="944904"/>
                  </a:cubicBezTo>
                  <a:cubicBezTo>
                    <a:pt x="497971" y="944883"/>
                    <a:pt x="499992" y="943537"/>
                    <a:pt x="499977" y="942215"/>
                  </a:cubicBezTo>
                  <a:cubicBezTo>
                    <a:pt x="499975" y="942009"/>
                    <a:pt x="501347" y="941791"/>
                    <a:pt x="503026" y="941773"/>
                  </a:cubicBezTo>
                  <a:cubicBezTo>
                    <a:pt x="504706" y="941753"/>
                    <a:pt x="506077" y="941536"/>
                    <a:pt x="506074" y="941230"/>
                  </a:cubicBezTo>
                  <a:cubicBezTo>
                    <a:pt x="506071" y="940924"/>
                    <a:pt x="506628" y="940715"/>
                    <a:pt x="507340" y="940705"/>
                  </a:cubicBezTo>
                  <a:cubicBezTo>
                    <a:pt x="508053" y="940698"/>
                    <a:pt x="508610" y="940438"/>
                    <a:pt x="508607" y="940183"/>
                  </a:cubicBezTo>
                  <a:cubicBezTo>
                    <a:pt x="508603" y="939878"/>
                    <a:pt x="509619" y="939662"/>
                    <a:pt x="510891" y="939648"/>
                  </a:cubicBezTo>
                  <a:cubicBezTo>
                    <a:pt x="510934" y="939648"/>
                    <a:pt x="510979" y="939648"/>
                    <a:pt x="511020" y="939648"/>
                  </a:cubicBezTo>
                  <a:cubicBezTo>
                    <a:pt x="512232" y="939648"/>
                    <a:pt x="513184" y="939837"/>
                    <a:pt x="513187" y="940132"/>
                  </a:cubicBezTo>
                  <a:cubicBezTo>
                    <a:pt x="513190" y="940382"/>
                    <a:pt x="513881" y="940625"/>
                    <a:pt x="514676" y="940624"/>
                  </a:cubicBezTo>
                  <a:cubicBezTo>
                    <a:pt x="514691" y="940624"/>
                    <a:pt x="514705" y="940624"/>
                    <a:pt x="514719" y="940624"/>
                  </a:cubicBezTo>
                  <a:cubicBezTo>
                    <a:pt x="515585" y="940617"/>
                    <a:pt x="516243" y="940354"/>
                    <a:pt x="516241" y="940100"/>
                  </a:cubicBezTo>
                  <a:cubicBezTo>
                    <a:pt x="516238" y="939795"/>
                    <a:pt x="517864" y="939572"/>
                    <a:pt x="520052" y="939548"/>
                  </a:cubicBezTo>
                  <a:cubicBezTo>
                    <a:pt x="520433" y="939544"/>
                    <a:pt x="520777" y="939542"/>
                    <a:pt x="521086" y="939542"/>
                  </a:cubicBezTo>
                  <a:cubicBezTo>
                    <a:pt x="523587" y="939542"/>
                    <a:pt x="523871" y="939708"/>
                    <a:pt x="523880" y="940524"/>
                  </a:cubicBezTo>
                  <a:cubicBezTo>
                    <a:pt x="523888" y="941225"/>
                    <a:pt x="524236" y="941527"/>
                    <a:pt x="525073" y="941527"/>
                  </a:cubicBezTo>
                  <a:cubicBezTo>
                    <a:pt x="525086" y="941527"/>
                    <a:pt x="525100" y="941527"/>
                    <a:pt x="525113" y="941527"/>
                  </a:cubicBezTo>
                  <a:cubicBezTo>
                    <a:pt x="525125" y="941527"/>
                    <a:pt x="525138" y="941527"/>
                    <a:pt x="525151" y="941527"/>
                  </a:cubicBezTo>
                  <a:cubicBezTo>
                    <a:pt x="526038" y="941527"/>
                    <a:pt x="526393" y="941887"/>
                    <a:pt x="526656" y="943038"/>
                  </a:cubicBezTo>
                  <a:cubicBezTo>
                    <a:pt x="526818" y="943898"/>
                    <a:pt x="527281" y="944553"/>
                    <a:pt x="527687" y="944553"/>
                  </a:cubicBezTo>
                  <a:cubicBezTo>
                    <a:pt x="527688" y="944553"/>
                    <a:pt x="527689" y="944553"/>
                    <a:pt x="527692" y="944553"/>
                  </a:cubicBezTo>
                  <a:cubicBezTo>
                    <a:pt x="527705" y="944553"/>
                    <a:pt x="527718" y="944553"/>
                    <a:pt x="527731" y="944553"/>
                  </a:cubicBezTo>
                  <a:cubicBezTo>
                    <a:pt x="528458" y="944553"/>
                    <a:pt x="528575" y="944812"/>
                    <a:pt x="529514" y="948399"/>
                  </a:cubicBezTo>
                  <a:cubicBezTo>
                    <a:pt x="529832" y="949515"/>
                    <a:pt x="530561" y="950984"/>
                    <a:pt x="531129" y="951640"/>
                  </a:cubicBezTo>
                  <a:cubicBezTo>
                    <a:pt x="531901" y="952495"/>
                    <a:pt x="532166" y="953510"/>
                    <a:pt x="532191" y="955802"/>
                  </a:cubicBezTo>
                  <a:cubicBezTo>
                    <a:pt x="532220" y="958346"/>
                    <a:pt x="532024" y="959010"/>
                    <a:pt x="530967" y="960091"/>
                  </a:cubicBezTo>
                  <a:cubicBezTo>
                    <a:pt x="530262" y="960811"/>
                    <a:pt x="529715" y="961938"/>
                    <a:pt x="529723" y="962649"/>
                  </a:cubicBezTo>
                  <a:cubicBezTo>
                    <a:pt x="529740" y="964176"/>
                    <a:pt x="528944" y="965865"/>
                    <a:pt x="527633" y="966999"/>
                  </a:cubicBezTo>
                  <a:cubicBezTo>
                    <a:pt x="527129" y="967463"/>
                    <a:pt x="526731" y="968179"/>
                    <a:pt x="526736" y="968637"/>
                  </a:cubicBezTo>
                  <a:cubicBezTo>
                    <a:pt x="526740" y="969096"/>
                    <a:pt x="526190" y="970019"/>
                    <a:pt x="525486" y="970738"/>
                  </a:cubicBezTo>
                  <a:cubicBezTo>
                    <a:pt x="524782" y="971459"/>
                    <a:pt x="524235" y="972636"/>
                    <a:pt x="524243" y="973349"/>
                  </a:cubicBezTo>
                  <a:cubicBezTo>
                    <a:pt x="524251" y="974060"/>
                    <a:pt x="524053" y="974622"/>
                    <a:pt x="523799" y="974625"/>
                  </a:cubicBezTo>
                  <a:cubicBezTo>
                    <a:pt x="523544" y="974628"/>
                    <a:pt x="523143" y="975092"/>
                    <a:pt x="522995" y="975652"/>
                  </a:cubicBezTo>
                  <a:cubicBezTo>
                    <a:pt x="522850" y="976214"/>
                    <a:pt x="522345" y="976678"/>
                    <a:pt x="521938" y="976682"/>
                  </a:cubicBezTo>
                  <a:cubicBezTo>
                    <a:pt x="521531" y="976687"/>
                    <a:pt x="521230" y="977046"/>
                    <a:pt x="521235" y="977504"/>
                  </a:cubicBezTo>
                  <a:cubicBezTo>
                    <a:pt x="521245" y="978421"/>
                    <a:pt x="520090" y="979758"/>
                    <a:pt x="519276" y="979766"/>
                  </a:cubicBezTo>
                  <a:cubicBezTo>
                    <a:pt x="518970" y="979769"/>
                    <a:pt x="518718" y="979975"/>
                    <a:pt x="518721" y="980281"/>
                  </a:cubicBezTo>
                  <a:cubicBezTo>
                    <a:pt x="518723" y="980536"/>
                    <a:pt x="518421" y="980794"/>
                    <a:pt x="518065" y="980797"/>
                  </a:cubicBezTo>
                  <a:cubicBezTo>
                    <a:pt x="517708" y="980802"/>
                    <a:pt x="517103" y="981267"/>
                    <a:pt x="516703" y="981831"/>
                  </a:cubicBezTo>
                  <a:cubicBezTo>
                    <a:pt x="516302" y="982395"/>
                    <a:pt x="515441" y="982863"/>
                    <a:pt x="514830" y="982866"/>
                  </a:cubicBezTo>
                  <a:cubicBezTo>
                    <a:pt x="514168" y="982874"/>
                    <a:pt x="513661" y="983083"/>
                    <a:pt x="513666" y="983389"/>
                  </a:cubicBezTo>
                  <a:cubicBezTo>
                    <a:pt x="513668" y="983642"/>
                    <a:pt x="513314" y="983902"/>
                    <a:pt x="512908" y="983906"/>
                  </a:cubicBezTo>
                  <a:cubicBezTo>
                    <a:pt x="512499" y="983911"/>
                    <a:pt x="512149" y="984373"/>
                    <a:pt x="512155" y="984932"/>
                  </a:cubicBezTo>
                  <a:cubicBezTo>
                    <a:pt x="512162" y="985492"/>
                    <a:pt x="511861" y="985953"/>
                    <a:pt x="511454" y="985958"/>
                  </a:cubicBezTo>
                  <a:cubicBezTo>
                    <a:pt x="511047" y="985963"/>
                    <a:pt x="510544" y="986427"/>
                    <a:pt x="510397" y="986989"/>
                  </a:cubicBezTo>
                  <a:cubicBezTo>
                    <a:pt x="510201" y="987651"/>
                    <a:pt x="509645" y="988014"/>
                    <a:pt x="508830" y="988023"/>
                  </a:cubicBezTo>
                  <a:cubicBezTo>
                    <a:pt x="508169" y="988030"/>
                    <a:pt x="507611" y="988241"/>
                    <a:pt x="507615" y="988546"/>
                  </a:cubicBezTo>
                  <a:cubicBezTo>
                    <a:pt x="507617" y="988800"/>
                    <a:pt x="507315" y="989057"/>
                    <a:pt x="506907" y="989062"/>
                  </a:cubicBezTo>
                  <a:cubicBezTo>
                    <a:pt x="506501" y="989066"/>
                    <a:pt x="505996" y="989529"/>
                    <a:pt x="505850" y="990092"/>
                  </a:cubicBezTo>
                  <a:cubicBezTo>
                    <a:pt x="505703" y="990654"/>
                    <a:pt x="505098" y="991117"/>
                    <a:pt x="504538" y="991124"/>
                  </a:cubicBezTo>
                  <a:cubicBezTo>
                    <a:pt x="503826" y="991131"/>
                    <a:pt x="503474" y="991594"/>
                    <a:pt x="503283" y="992665"/>
                  </a:cubicBezTo>
                  <a:cubicBezTo>
                    <a:pt x="503040" y="993736"/>
                    <a:pt x="502688" y="994197"/>
                    <a:pt x="502028" y="994206"/>
                  </a:cubicBezTo>
                  <a:cubicBezTo>
                    <a:pt x="501468" y="994211"/>
                    <a:pt x="501063" y="994421"/>
                    <a:pt x="501066" y="994724"/>
                  </a:cubicBezTo>
                  <a:cubicBezTo>
                    <a:pt x="501069" y="994979"/>
                    <a:pt x="500411" y="995240"/>
                    <a:pt x="499597" y="995251"/>
                  </a:cubicBezTo>
                  <a:cubicBezTo>
                    <a:pt x="498527" y="995263"/>
                    <a:pt x="497971" y="995574"/>
                    <a:pt x="497776" y="996288"/>
                  </a:cubicBezTo>
                  <a:cubicBezTo>
                    <a:pt x="497529" y="997107"/>
                    <a:pt x="497024" y="997316"/>
                    <a:pt x="495190" y="997335"/>
                  </a:cubicBezTo>
                  <a:cubicBezTo>
                    <a:pt x="493968" y="997347"/>
                    <a:pt x="492953" y="997562"/>
                    <a:pt x="492956" y="997868"/>
                  </a:cubicBezTo>
                  <a:cubicBezTo>
                    <a:pt x="492960" y="998123"/>
                    <a:pt x="492198" y="998384"/>
                    <a:pt x="491232" y="998396"/>
                  </a:cubicBezTo>
                  <a:cubicBezTo>
                    <a:pt x="489909" y="998411"/>
                    <a:pt x="489402" y="998672"/>
                    <a:pt x="489157" y="999437"/>
                  </a:cubicBezTo>
                  <a:cubicBezTo>
                    <a:pt x="488861" y="1000356"/>
                    <a:pt x="488404" y="1000463"/>
                    <a:pt x="484944" y="1000502"/>
                  </a:cubicBezTo>
                  <a:cubicBezTo>
                    <a:pt x="481585" y="1000540"/>
                    <a:pt x="480875" y="1000701"/>
                    <a:pt x="480273" y="1001573"/>
                  </a:cubicBezTo>
                  <a:cubicBezTo>
                    <a:pt x="479872" y="1002135"/>
                    <a:pt x="479165" y="1002603"/>
                    <a:pt x="478656" y="1002609"/>
                  </a:cubicBezTo>
                  <a:cubicBezTo>
                    <a:pt x="478147" y="1002614"/>
                    <a:pt x="477742" y="1002821"/>
                    <a:pt x="477746" y="1003127"/>
                  </a:cubicBezTo>
                  <a:cubicBezTo>
                    <a:pt x="477749" y="1003382"/>
                    <a:pt x="476938" y="1003646"/>
                    <a:pt x="475970" y="1003656"/>
                  </a:cubicBezTo>
                  <a:cubicBezTo>
                    <a:pt x="475003" y="1003664"/>
                    <a:pt x="474191" y="1003878"/>
                    <a:pt x="474194" y="1004184"/>
                  </a:cubicBezTo>
                  <a:cubicBezTo>
                    <a:pt x="474197" y="1004439"/>
                    <a:pt x="473284" y="1004703"/>
                    <a:pt x="472164" y="1004715"/>
                  </a:cubicBezTo>
                  <a:cubicBezTo>
                    <a:pt x="471045" y="1004727"/>
                    <a:pt x="470131" y="1004942"/>
                    <a:pt x="470135" y="1005246"/>
                  </a:cubicBezTo>
                  <a:cubicBezTo>
                    <a:pt x="470137" y="1005500"/>
                    <a:pt x="469581" y="1005762"/>
                    <a:pt x="468868" y="1005770"/>
                  </a:cubicBezTo>
                  <a:cubicBezTo>
                    <a:pt x="468156" y="1005777"/>
                    <a:pt x="467598" y="1005987"/>
                    <a:pt x="467601" y="1006292"/>
                  </a:cubicBezTo>
                  <a:cubicBezTo>
                    <a:pt x="467604" y="1006547"/>
                    <a:pt x="466335" y="1006815"/>
                    <a:pt x="464808" y="1006833"/>
                  </a:cubicBezTo>
                  <a:cubicBezTo>
                    <a:pt x="463281" y="1006849"/>
                    <a:pt x="462012" y="1007068"/>
                    <a:pt x="462014" y="1007373"/>
                  </a:cubicBezTo>
                  <a:cubicBezTo>
                    <a:pt x="462018" y="1007628"/>
                    <a:pt x="461206" y="1007891"/>
                    <a:pt x="460239" y="1007901"/>
                  </a:cubicBezTo>
                  <a:cubicBezTo>
                    <a:pt x="458814" y="1007918"/>
                    <a:pt x="458460" y="1008125"/>
                    <a:pt x="458470" y="1008940"/>
                  </a:cubicBezTo>
                  <a:cubicBezTo>
                    <a:pt x="458479" y="1009856"/>
                    <a:pt x="458125" y="1009960"/>
                    <a:pt x="454918" y="1009997"/>
                  </a:cubicBezTo>
                  <a:cubicBezTo>
                    <a:pt x="452983" y="1010016"/>
                    <a:pt x="451358" y="1010240"/>
                    <a:pt x="451360" y="1010442"/>
                  </a:cubicBezTo>
                  <a:cubicBezTo>
                    <a:pt x="451374" y="1011765"/>
                    <a:pt x="449354" y="1013110"/>
                    <a:pt x="447420" y="1013132"/>
                  </a:cubicBezTo>
                  <a:cubicBezTo>
                    <a:pt x="445791" y="1013152"/>
                    <a:pt x="445285" y="1013361"/>
                    <a:pt x="445040" y="1014178"/>
                  </a:cubicBezTo>
                  <a:cubicBezTo>
                    <a:pt x="444843" y="1014842"/>
                    <a:pt x="444287" y="1015204"/>
                    <a:pt x="443473" y="1015212"/>
                  </a:cubicBezTo>
                  <a:cubicBezTo>
                    <a:pt x="442812" y="1015221"/>
                    <a:pt x="442254" y="1015430"/>
                    <a:pt x="442257" y="1015736"/>
                  </a:cubicBezTo>
                  <a:cubicBezTo>
                    <a:pt x="442261" y="1015989"/>
                    <a:pt x="441805" y="1016248"/>
                    <a:pt x="441246" y="1016255"/>
                  </a:cubicBezTo>
                  <a:cubicBezTo>
                    <a:pt x="440685" y="1016262"/>
                    <a:pt x="440229" y="1016471"/>
                    <a:pt x="440233" y="1016775"/>
                  </a:cubicBezTo>
                  <a:cubicBezTo>
                    <a:pt x="440235" y="1017030"/>
                    <a:pt x="439934" y="1017289"/>
                    <a:pt x="439526" y="1017294"/>
                  </a:cubicBezTo>
                  <a:cubicBezTo>
                    <a:pt x="439119" y="1017297"/>
                    <a:pt x="438616" y="1017761"/>
                    <a:pt x="438469" y="1018323"/>
                  </a:cubicBezTo>
                  <a:cubicBezTo>
                    <a:pt x="438223" y="1019088"/>
                    <a:pt x="437717" y="1019348"/>
                    <a:pt x="436342" y="1019365"/>
                  </a:cubicBezTo>
                  <a:cubicBezTo>
                    <a:pt x="435019" y="1019377"/>
                    <a:pt x="434209" y="1019794"/>
                    <a:pt x="433153" y="1020926"/>
                  </a:cubicBezTo>
                  <a:cubicBezTo>
                    <a:pt x="431996" y="1022210"/>
                    <a:pt x="431338" y="1022473"/>
                    <a:pt x="429454" y="1022493"/>
                  </a:cubicBezTo>
                  <a:cubicBezTo>
                    <a:pt x="427572" y="1022514"/>
                    <a:pt x="427065" y="1022724"/>
                    <a:pt x="426820" y="1023540"/>
                  </a:cubicBezTo>
                  <a:cubicBezTo>
                    <a:pt x="426574" y="1024408"/>
                    <a:pt x="426067" y="1024567"/>
                    <a:pt x="423472" y="1024596"/>
                  </a:cubicBezTo>
                  <a:cubicBezTo>
                    <a:pt x="421793" y="1024615"/>
                    <a:pt x="420472" y="1024833"/>
                    <a:pt x="420476" y="1025137"/>
                  </a:cubicBezTo>
                  <a:cubicBezTo>
                    <a:pt x="420478" y="1025392"/>
                    <a:pt x="420126" y="1025651"/>
                    <a:pt x="419718" y="1025655"/>
                  </a:cubicBezTo>
                  <a:cubicBezTo>
                    <a:pt x="419311" y="1025660"/>
                    <a:pt x="418956" y="1025868"/>
                    <a:pt x="418960" y="1026173"/>
                  </a:cubicBezTo>
                  <a:cubicBezTo>
                    <a:pt x="418963" y="1026428"/>
                    <a:pt x="418610" y="1026685"/>
                    <a:pt x="418203" y="1026691"/>
                  </a:cubicBezTo>
                  <a:cubicBezTo>
                    <a:pt x="417796" y="1026696"/>
                    <a:pt x="417441" y="1026904"/>
                    <a:pt x="417445" y="1027207"/>
                  </a:cubicBezTo>
                  <a:cubicBezTo>
                    <a:pt x="417447" y="1027462"/>
                    <a:pt x="416992" y="1027722"/>
                    <a:pt x="416433" y="1027728"/>
                  </a:cubicBezTo>
                  <a:cubicBezTo>
                    <a:pt x="415872" y="1027731"/>
                    <a:pt x="415416" y="1027941"/>
                    <a:pt x="415420" y="1028244"/>
                  </a:cubicBezTo>
                  <a:cubicBezTo>
                    <a:pt x="415423" y="1028499"/>
                    <a:pt x="414408" y="1028765"/>
                    <a:pt x="413136" y="1028780"/>
                  </a:cubicBezTo>
                  <a:cubicBezTo>
                    <a:pt x="411864" y="1028794"/>
                    <a:pt x="410847" y="1029008"/>
                    <a:pt x="410851" y="1029314"/>
                  </a:cubicBezTo>
                  <a:cubicBezTo>
                    <a:pt x="410854" y="1029569"/>
                    <a:pt x="410399" y="1029829"/>
                    <a:pt x="409839" y="1029835"/>
                  </a:cubicBezTo>
                  <a:cubicBezTo>
                    <a:pt x="409279" y="1029841"/>
                    <a:pt x="408823" y="1030050"/>
                    <a:pt x="408827" y="1030355"/>
                  </a:cubicBezTo>
                  <a:cubicBezTo>
                    <a:pt x="408829" y="1030609"/>
                    <a:pt x="407815" y="1030875"/>
                    <a:pt x="406542" y="1030889"/>
                  </a:cubicBezTo>
                  <a:cubicBezTo>
                    <a:pt x="405270" y="1030905"/>
                    <a:pt x="404255" y="1031118"/>
                    <a:pt x="404258" y="1031423"/>
                  </a:cubicBezTo>
                  <a:cubicBezTo>
                    <a:pt x="404262" y="1031729"/>
                    <a:pt x="401974" y="1031956"/>
                    <a:pt x="398411" y="1031998"/>
                  </a:cubicBezTo>
                  <a:cubicBezTo>
                    <a:pt x="398082" y="1032000"/>
                    <a:pt x="397765" y="1032001"/>
                    <a:pt x="397458" y="1032001"/>
                  </a:cubicBezTo>
                  <a:cubicBezTo>
                    <a:pt x="394445" y="1032001"/>
                    <a:pt x="392556" y="1031830"/>
                    <a:pt x="392553" y="1031552"/>
                  </a:cubicBezTo>
                  <a:cubicBezTo>
                    <a:pt x="392550" y="1031257"/>
                    <a:pt x="391599" y="1031068"/>
                    <a:pt x="390387" y="1031068"/>
                  </a:cubicBezTo>
                  <a:cubicBezTo>
                    <a:pt x="390344" y="1031068"/>
                    <a:pt x="390301" y="1031068"/>
                    <a:pt x="390258" y="1031070"/>
                  </a:cubicBezTo>
                  <a:cubicBezTo>
                    <a:pt x="390222" y="1031070"/>
                    <a:pt x="390187" y="1031070"/>
                    <a:pt x="390152" y="1031070"/>
                  </a:cubicBezTo>
                  <a:cubicBezTo>
                    <a:pt x="388929" y="1031070"/>
                    <a:pt x="387964" y="1030832"/>
                    <a:pt x="387962" y="1030586"/>
                  </a:cubicBezTo>
                  <a:cubicBezTo>
                    <a:pt x="387958" y="1030284"/>
                    <a:pt x="387607" y="1030085"/>
                    <a:pt x="387206" y="1030085"/>
                  </a:cubicBezTo>
                  <a:cubicBezTo>
                    <a:pt x="387201" y="1030085"/>
                    <a:pt x="387197" y="1030085"/>
                    <a:pt x="387193" y="1030085"/>
                  </a:cubicBezTo>
                  <a:cubicBezTo>
                    <a:pt x="387190" y="1030085"/>
                    <a:pt x="387185" y="1030085"/>
                    <a:pt x="387181" y="1030085"/>
                  </a:cubicBezTo>
                  <a:cubicBezTo>
                    <a:pt x="386779" y="1030085"/>
                    <a:pt x="386426" y="1029836"/>
                    <a:pt x="386423" y="1029585"/>
                  </a:cubicBezTo>
                  <a:cubicBezTo>
                    <a:pt x="386420" y="1029290"/>
                    <a:pt x="385605" y="1029098"/>
                    <a:pt x="384534" y="1029098"/>
                  </a:cubicBezTo>
                  <a:cubicBezTo>
                    <a:pt x="384501" y="1029098"/>
                    <a:pt x="384468" y="1029098"/>
                    <a:pt x="384434" y="1029098"/>
                  </a:cubicBezTo>
                  <a:cubicBezTo>
                    <a:pt x="384317" y="1029099"/>
                    <a:pt x="384207" y="1029100"/>
                    <a:pt x="384104" y="1029100"/>
                  </a:cubicBezTo>
                  <a:cubicBezTo>
                    <a:pt x="382536" y="1029100"/>
                    <a:pt x="382425" y="1028912"/>
                    <a:pt x="382073" y="1027292"/>
                  </a:cubicBezTo>
                  <a:cubicBezTo>
                    <a:pt x="381641" y="1025060"/>
                    <a:pt x="380755" y="1023036"/>
                    <a:pt x="380196" y="1023036"/>
                  </a:cubicBezTo>
                  <a:cubicBezTo>
                    <a:pt x="380195" y="1023036"/>
                    <a:pt x="380194" y="1023036"/>
                    <a:pt x="380192" y="1023036"/>
                  </a:cubicBezTo>
                  <a:cubicBezTo>
                    <a:pt x="380192" y="1023036"/>
                    <a:pt x="380191" y="1023036"/>
                    <a:pt x="380190" y="1023036"/>
                  </a:cubicBezTo>
                  <a:cubicBezTo>
                    <a:pt x="379377" y="1023036"/>
                    <a:pt x="378569" y="1018827"/>
                    <a:pt x="378898" y="1016486"/>
                  </a:cubicBezTo>
                  <a:cubicBezTo>
                    <a:pt x="379604" y="1011341"/>
                    <a:pt x="378533" y="1001692"/>
                    <a:pt x="377211" y="1001692"/>
                  </a:cubicBezTo>
                  <a:cubicBezTo>
                    <a:pt x="377210" y="1001692"/>
                    <a:pt x="377209" y="1001692"/>
                    <a:pt x="377208" y="1001692"/>
                  </a:cubicBezTo>
                  <a:cubicBezTo>
                    <a:pt x="377207" y="1001692"/>
                    <a:pt x="377205" y="1001692"/>
                    <a:pt x="377204" y="1001692"/>
                  </a:cubicBezTo>
                  <a:cubicBezTo>
                    <a:pt x="376443" y="1001691"/>
                    <a:pt x="375910" y="999409"/>
                    <a:pt x="375869" y="995750"/>
                  </a:cubicBezTo>
                  <a:cubicBezTo>
                    <a:pt x="375851" y="994071"/>
                    <a:pt x="375581" y="992700"/>
                    <a:pt x="375118" y="992248"/>
                  </a:cubicBezTo>
                  <a:cubicBezTo>
                    <a:pt x="374707" y="991895"/>
                    <a:pt x="374235" y="990628"/>
                    <a:pt x="374020" y="989511"/>
                  </a:cubicBezTo>
                  <a:cubicBezTo>
                    <a:pt x="373804" y="988396"/>
                    <a:pt x="373438" y="987486"/>
                    <a:pt x="373184" y="987486"/>
                  </a:cubicBezTo>
                  <a:cubicBezTo>
                    <a:pt x="373184" y="987486"/>
                    <a:pt x="373184" y="987486"/>
                    <a:pt x="373184" y="987486"/>
                  </a:cubicBezTo>
                  <a:cubicBezTo>
                    <a:pt x="373182" y="987486"/>
                    <a:pt x="373182" y="987486"/>
                    <a:pt x="373181" y="987486"/>
                  </a:cubicBezTo>
                  <a:cubicBezTo>
                    <a:pt x="372928" y="987486"/>
                    <a:pt x="372715" y="986622"/>
                    <a:pt x="372703" y="985505"/>
                  </a:cubicBezTo>
                  <a:cubicBezTo>
                    <a:pt x="372671" y="982610"/>
                    <a:pt x="372088" y="980379"/>
                    <a:pt x="371378" y="980381"/>
                  </a:cubicBezTo>
                  <a:cubicBezTo>
                    <a:pt x="371377" y="980381"/>
                    <a:pt x="371374" y="980381"/>
                    <a:pt x="371374" y="980381"/>
                  </a:cubicBezTo>
                  <a:cubicBezTo>
                    <a:pt x="371373" y="980381"/>
                    <a:pt x="371371" y="980381"/>
                    <a:pt x="371370" y="980381"/>
                  </a:cubicBezTo>
                  <a:cubicBezTo>
                    <a:pt x="370608" y="980381"/>
                    <a:pt x="370076" y="978098"/>
                    <a:pt x="370040" y="974745"/>
                  </a:cubicBezTo>
                  <a:cubicBezTo>
                    <a:pt x="370023" y="973373"/>
                    <a:pt x="369809" y="972257"/>
                    <a:pt x="369555" y="972257"/>
                  </a:cubicBezTo>
                  <a:cubicBezTo>
                    <a:pt x="369555" y="972257"/>
                    <a:pt x="369553" y="972257"/>
                    <a:pt x="369553" y="972257"/>
                  </a:cubicBezTo>
                  <a:cubicBezTo>
                    <a:pt x="369552" y="972257"/>
                    <a:pt x="369552" y="972257"/>
                    <a:pt x="369552" y="972257"/>
                  </a:cubicBezTo>
                  <a:cubicBezTo>
                    <a:pt x="369298" y="972257"/>
                    <a:pt x="368833" y="971550"/>
                    <a:pt x="368468" y="970741"/>
                  </a:cubicBezTo>
                  <a:cubicBezTo>
                    <a:pt x="368102" y="969883"/>
                    <a:pt x="367487" y="969228"/>
                    <a:pt x="367130" y="969228"/>
                  </a:cubicBezTo>
                  <a:cubicBezTo>
                    <a:pt x="367130" y="969228"/>
                    <a:pt x="367129" y="969228"/>
                    <a:pt x="367128" y="969228"/>
                  </a:cubicBezTo>
                  <a:cubicBezTo>
                    <a:pt x="367123" y="969230"/>
                    <a:pt x="367119" y="969230"/>
                    <a:pt x="367115" y="969230"/>
                  </a:cubicBezTo>
                  <a:cubicBezTo>
                    <a:pt x="366714" y="969230"/>
                    <a:pt x="366413" y="969032"/>
                    <a:pt x="366411" y="968830"/>
                  </a:cubicBezTo>
                  <a:cubicBezTo>
                    <a:pt x="366399" y="967715"/>
                    <a:pt x="364419" y="966222"/>
                    <a:pt x="362945" y="966222"/>
                  </a:cubicBezTo>
                  <a:cubicBezTo>
                    <a:pt x="362936" y="966222"/>
                    <a:pt x="362929" y="966222"/>
                    <a:pt x="362921" y="966222"/>
                  </a:cubicBezTo>
                  <a:cubicBezTo>
                    <a:pt x="362906" y="966222"/>
                    <a:pt x="362891" y="966222"/>
                    <a:pt x="362876" y="966222"/>
                  </a:cubicBezTo>
                  <a:cubicBezTo>
                    <a:pt x="361982" y="966222"/>
                    <a:pt x="361285" y="965927"/>
                    <a:pt x="361080" y="965428"/>
                  </a:cubicBezTo>
                  <a:cubicBezTo>
                    <a:pt x="360504" y="964009"/>
                    <a:pt x="360723" y="960750"/>
                    <a:pt x="361376" y="960030"/>
                  </a:cubicBezTo>
                  <a:cubicBezTo>
                    <a:pt x="363282" y="958081"/>
                    <a:pt x="363609" y="955038"/>
                    <a:pt x="361899" y="955035"/>
                  </a:cubicBezTo>
                  <a:lnTo>
                    <a:pt x="361895" y="955037"/>
                  </a:lnTo>
                  <a:cubicBezTo>
                    <a:pt x="361890" y="955035"/>
                    <a:pt x="361885" y="955035"/>
                    <a:pt x="361881" y="955035"/>
                  </a:cubicBezTo>
                  <a:cubicBezTo>
                    <a:pt x="361880" y="955035"/>
                    <a:pt x="361878" y="955035"/>
                    <a:pt x="361877" y="955035"/>
                  </a:cubicBezTo>
                  <a:cubicBezTo>
                    <a:pt x="361470" y="955035"/>
                    <a:pt x="361009" y="954381"/>
                    <a:pt x="360846" y="953520"/>
                  </a:cubicBezTo>
                  <a:cubicBezTo>
                    <a:pt x="360584" y="952280"/>
                    <a:pt x="360284" y="952013"/>
                    <a:pt x="359181" y="952013"/>
                  </a:cubicBezTo>
                  <a:cubicBezTo>
                    <a:pt x="359155" y="952013"/>
                    <a:pt x="359127" y="952013"/>
                    <a:pt x="359099" y="952013"/>
                  </a:cubicBezTo>
                  <a:cubicBezTo>
                    <a:pt x="359072" y="952013"/>
                    <a:pt x="359045" y="952013"/>
                    <a:pt x="359018" y="952013"/>
                  </a:cubicBezTo>
                  <a:cubicBezTo>
                    <a:pt x="357915" y="952013"/>
                    <a:pt x="357616" y="951745"/>
                    <a:pt x="357403" y="950505"/>
                  </a:cubicBezTo>
                  <a:cubicBezTo>
                    <a:pt x="357191" y="949644"/>
                    <a:pt x="356728" y="948989"/>
                    <a:pt x="356321" y="948989"/>
                  </a:cubicBezTo>
                  <a:cubicBezTo>
                    <a:pt x="356319" y="948989"/>
                    <a:pt x="356318" y="948989"/>
                    <a:pt x="356317" y="948989"/>
                  </a:cubicBezTo>
                  <a:cubicBezTo>
                    <a:pt x="356311" y="948989"/>
                    <a:pt x="356305" y="948989"/>
                    <a:pt x="356301" y="948989"/>
                  </a:cubicBezTo>
                  <a:cubicBezTo>
                    <a:pt x="355245" y="948989"/>
                    <a:pt x="354980" y="947807"/>
                    <a:pt x="354923" y="942591"/>
                  </a:cubicBezTo>
                  <a:cubicBezTo>
                    <a:pt x="354894" y="939946"/>
                    <a:pt x="354667" y="937814"/>
                    <a:pt x="354413" y="937814"/>
                  </a:cubicBezTo>
                  <a:cubicBezTo>
                    <a:pt x="354413" y="937814"/>
                    <a:pt x="354413" y="937814"/>
                    <a:pt x="354413" y="937814"/>
                  </a:cubicBezTo>
                  <a:cubicBezTo>
                    <a:pt x="354413" y="937814"/>
                    <a:pt x="354411" y="937814"/>
                    <a:pt x="354410" y="937814"/>
                  </a:cubicBezTo>
                  <a:cubicBezTo>
                    <a:pt x="354157" y="937814"/>
                    <a:pt x="353845" y="937156"/>
                    <a:pt x="353684" y="936345"/>
                  </a:cubicBezTo>
                  <a:cubicBezTo>
                    <a:pt x="353522" y="935532"/>
                    <a:pt x="353002" y="934521"/>
                    <a:pt x="352539" y="934067"/>
                  </a:cubicBezTo>
                  <a:cubicBezTo>
                    <a:pt x="351407" y="933011"/>
                    <a:pt x="350988" y="922784"/>
                    <a:pt x="352050" y="922112"/>
                  </a:cubicBezTo>
                  <a:cubicBezTo>
                    <a:pt x="353111" y="921438"/>
                    <a:pt x="353739" y="918378"/>
                    <a:pt x="353060" y="916807"/>
                  </a:cubicBezTo>
                  <a:cubicBezTo>
                    <a:pt x="352748" y="916048"/>
                    <a:pt x="352284" y="915443"/>
                    <a:pt x="352079" y="915443"/>
                  </a:cubicBezTo>
                  <a:cubicBezTo>
                    <a:pt x="352079" y="915443"/>
                    <a:pt x="352079" y="915443"/>
                    <a:pt x="352078" y="915443"/>
                  </a:cubicBezTo>
                  <a:cubicBezTo>
                    <a:pt x="352078" y="915443"/>
                    <a:pt x="352078" y="915443"/>
                    <a:pt x="352078" y="915443"/>
                  </a:cubicBezTo>
                  <a:cubicBezTo>
                    <a:pt x="351874" y="915444"/>
                    <a:pt x="351552" y="913972"/>
                    <a:pt x="351329" y="912143"/>
                  </a:cubicBezTo>
                  <a:cubicBezTo>
                    <a:pt x="350880" y="908200"/>
                    <a:pt x="350566" y="907326"/>
                    <a:pt x="349663" y="907326"/>
                  </a:cubicBezTo>
                  <a:cubicBezTo>
                    <a:pt x="349658" y="907326"/>
                    <a:pt x="349652" y="907326"/>
                    <a:pt x="349648" y="907326"/>
                  </a:cubicBezTo>
                  <a:cubicBezTo>
                    <a:pt x="349645" y="907326"/>
                    <a:pt x="349643" y="907326"/>
                    <a:pt x="349641" y="907326"/>
                  </a:cubicBezTo>
                  <a:cubicBezTo>
                    <a:pt x="349237" y="907326"/>
                    <a:pt x="348929" y="906874"/>
                    <a:pt x="348923" y="906317"/>
                  </a:cubicBezTo>
                  <a:cubicBezTo>
                    <a:pt x="348918" y="905760"/>
                    <a:pt x="348609" y="905306"/>
                    <a:pt x="348206" y="905308"/>
                  </a:cubicBezTo>
                  <a:cubicBezTo>
                    <a:pt x="348204" y="905308"/>
                    <a:pt x="348201" y="905308"/>
                    <a:pt x="348200" y="905308"/>
                  </a:cubicBezTo>
                  <a:cubicBezTo>
                    <a:pt x="348198" y="905308"/>
                    <a:pt x="348195" y="905308"/>
                    <a:pt x="348193" y="905308"/>
                  </a:cubicBezTo>
                  <a:cubicBezTo>
                    <a:pt x="347787" y="905308"/>
                    <a:pt x="347277" y="904856"/>
                    <a:pt x="347120" y="904301"/>
                  </a:cubicBezTo>
                  <a:cubicBezTo>
                    <a:pt x="346962" y="903745"/>
                    <a:pt x="346451" y="903294"/>
                    <a:pt x="346046" y="903294"/>
                  </a:cubicBezTo>
                  <a:cubicBezTo>
                    <a:pt x="346043" y="903294"/>
                    <a:pt x="346042" y="903294"/>
                    <a:pt x="346040" y="903294"/>
                  </a:cubicBezTo>
                  <a:cubicBezTo>
                    <a:pt x="346037" y="903294"/>
                    <a:pt x="346035" y="903294"/>
                    <a:pt x="346033" y="903294"/>
                  </a:cubicBezTo>
                  <a:cubicBezTo>
                    <a:pt x="345579" y="903294"/>
                    <a:pt x="345321" y="902741"/>
                    <a:pt x="345311" y="901779"/>
                  </a:cubicBezTo>
                  <a:cubicBezTo>
                    <a:pt x="345299" y="900766"/>
                    <a:pt x="345043" y="900260"/>
                    <a:pt x="344540" y="900260"/>
                  </a:cubicBezTo>
                  <a:cubicBezTo>
                    <a:pt x="344536" y="900260"/>
                    <a:pt x="344534" y="900260"/>
                    <a:pt x="344531" y="900260"/>
                  </a:cubicBezTo>
                  <a:cubicBezTo>
                    <a:pt x="344528" y="900260"/>
                    <a:pt x="344527" y="900260"/>
                    <a:pt x="344525" y="900260"/>
                  </a:cubicBezTo>
                  <a:cubicBezTo>
                    <a:pt x="344120" y="900260"/>
                    <a:pt x="343763" y="899808"/>
                    <a:pt x="343756" y="899251"/>
                  </a:cubicBezTo>
                  <a:cubicBezTo>
                    <a:pt x="343750" y="898693"/>
                    <a:pt x="343442" y="898242"/>
                    <a:pt x="343039" y="898242"/>
                  </a:cubicBezTo>
                  <a:cubicBezTo>
                    <a:pt x="343037" y="898242"/>
                    <a:pt x="343034" y="898242"/>
                    <a:pt x="343033" y="898242"/>
                  </a:cubicBezTo>
                  <a:cubicBezTo>
                    <a:pt x="343031" y="898242"/>
                    <a:pt x="343028" y="898242"/>
                    <a:pt x="343026" y="898242"/>
                  </a:cubicBezTo>
                  <a:cubicBezTo>
                    <a:pt x="342620" y="898242"/>
                    <a:pt x="342110" y="897791"/>
                    <a:pt x="341953" y="897235"/>
                  </a:cubicBezTo>
                  <a:cubicBezTo>
                    <a:pt x="341795" y="896680"/>
                    <a:pt x="341187" y="896231"/>
                    <a:pt x="340630" y="896231"/>
                  </a:cubicBezTo>
                  <a:cubicBezTo>
                    <a:pt x="340625" y="896231"/>
                    <a:pt x="340622" y="896231"/>
                    <a:pt x="340618" y="896231"/>
                  </a:cubicBezTo>
                  <a:cubicBezTo>
                    <a:pt x="340611" y="896231"/>
                    <a:pt x="340603" y="896231"/>
                    <a:pt x="340596" y="896231"/>
                  </a:cubicBezTo>
                  <a:cubicBezTo>
                    <a:pt x="339899" y="896233"/>
                    <a:pt x="339647" y="895874"/>
                    <a:pt x="339634" y="894715"/>
                  </a:cubicBezTo>
                  <a:cubicBezTo>
                    <a:pt x="339625" y="893852"/>
                    <a:pt x="339365" y="893196"/>
                    <a:pt x="339010" y="893196"/>
                  </a:cubicBezTo>
                  <a:cubicBezTo>
                    <a:pt x="339009" y="893196"/>
                    <a:pt x="339008" y="893196"/>
                    <a:pt x="339007" y="893196"/>
                  </a:cubicBezTo>
                  <a:cubicBezTo>
                    <a:pt x="339005" y="893196"/>
                    <a:pt x="339004" y="893196"/>
                    <a:pt x="339002" y="893196"/>
                  </a:cubicBezTo>
                  <a:cubicBezTo>
                    <a:pt x="338133" y="893196"/>
                    <a:pt x="336026" y="890679"/>
                    <a:pt x="336015" y="889613"/>
                  </a:cubicBezTo>
                  <a:cubicBezTo>
                    <a:pt x="335999" y="888192"/>
                    <a:pt x="335431" y="887133"/>
                    <a:pt x="334673" y="887133"/>
                  </a:cubicBezTo>
                  <a:cubicBezTo>
                    <a:pt x="334670" y="887133"/>
                    <a:pt x="334667" y="887133"/>
                    <a:pt x="334664" y="887133"/>
                  </a:cubicBezTo>
                  <a:cubicBezTo>
                    <a:pt x="334661" y="887133"/>
                    <a:pt x="334659" y="887133"/>
                    <a:pt x="334658" y="887133"/>
                  </a:cubicBezTo>
                  <a:cubicBezTo>
                    <a:pt x="334203" y="887133"/>
                    <a:pt x="333945" y="886577"/>
                    <a:pt x="333935" y="885615"/>
                  </a:cubicBezTo>
                  <a:cubicBezTo>
                    <a:pt x="333924" y="884752"/>
                    <a:pt x="333715" y="884094"/>
                    <a:pt x="333462" y="884094"/>
                  </a:cubicBezTo>
                  <a:cubicBezTo>
                    <a:pt x="333460" y="884094"/>
                    <a:pt x="333460" y="884094"/>
                    <a:pt x="333459" y="884094"/>
                  </a:cubicBezTo>
                  <a:cubicBezTo>
                    <a:pt x="333459" y="884094"/>
                    <a:pt x="333458" y="884094"/>
                    <a:pt x="333458" y="884094"/>
                  </a:cubicBezTo>
                  <a:cubicBezTo>
                    <a:pt x="333205" y="884094"/>
                    <a:pt x="332892" y="883386"/>
                    <a:pt x="332679" y="882575"/>
                  </a:cubicBezTo>
                  <a:cubicBezTo>
                    <a:pt x="332517" y="881715"/>
                    <a:pt x="332055" y="881059"/>
                    <a:pt x="331649" y="881059"/>
                  </a:cubicBezTo>
                  <a:cubicBezTo>
                    <a:pt x="331648" y="881059"/>
                    <a:pt x="331647" y="881059"/>
                    <a:pt x="331644" y="881059"/>
                  </a:cubicBezTo>
                  <a:cubicBezTo>
                    <a:pt x="331641" y="881059"/>
                    <a:pt x="331636" y="881059"/>
                    <a:pt x="331633" y="881059"/>
                  </a:cubicBezTo>
                  <a:cubicBezTo>
                    <a:pt x="330726" y="881059"/>
                    <a:pt x="330309" y="879942"/>
                    <a:pt x="330279" y="877206"/>
                  </a:cubicBezTo>
                  <a:cubicBezTo>
                    <a:pt x="330265" y="875986"/>
                    <a:pt x="330000" y="874972"/>
                    <a:pt x="329695" y="874972"/>
                  </a:cubicBezTo>
                  <a:cubicBezTo>
                    <a:pt x="329695" y="874972"/>
                    <a:pt x="329694" y="874972"/>
                    <a:pt x="329694" y="874972"/>
                  </a:cubicBezTo>
                  <a:cubicBezTo>
                    <a:pt x="329694" y="874972"/>
                    <a:pt x="329693" y="874972"/>
                    <a:pt x="329692" y="874972"/>
                  </a:cubicBezTo>
                  <a:cubicBezTo>
                    <a:pt x="329437" y="874973"/>
                    <a:pt x="328922" y="874266"/>
                    <a:pt x="328659" y="873456"/>
                  </a:cubicBezTo>
                  <a:cubicBezTo>
                    <a:pt x="328344" y="872598"/>
                    <a:pt x="327932" y="871941"/>
                    <a:pt x="327677" y="871941"/>
                  </a:cubicBezTo>
                  <a:cubicBezTo>
                    <a:pt x="327676" y="871941"/>
                    <a:pt x="327676" y="871941"/>
                    <a:pt x="327676" y="871941"/>
                  </a:cubicBezTo>
                  <a:cubicBezTo>
                    <a:pt x="327676" y="871941"/>
                    <a:pt x="327675" y="871941"/>
                    <a:pt x="327675" y="871941"/>
                  </a:cubicBezTo>
                  <a:cubicBezTo>
                    <a:pt x="327471" y="871941"/>
                    <a:pt x="327151" y="870571"/>
                    <a:pt x="326929" y="868946"/>
                  </a:cubicBezTo>
                  <a:cubicBezTo>
                    <a:pt x="326649" y="866558"/>
                    <a:pt x="326336" y="865898"/>
                    <a:pt x="325570" y="865704"/>
                  </a:cubicBezTo>
                  <a:cubicBezTo>
                    <a:pt x="324754" y="865510"/>
                    <a:pt x="324545" y="865002"/>
                    <a:pt x="324524" y="863119"/>
                  </a:cubicBezTo>
                  <a:cubicBezTo>
                    <a:pt x="324510" y="861850"/>
                    <a:pt x="324296" y="860785"/>
                    <a:pt x="323990" y="860785"/>
                  </a:cubicBezTo>
                  <a:cubicBezTo>
                    <a:pt x="323990" y="860785"/>
                    <a:pt x="323990" y="860785"/>
                    <a:pt x="323989" y="860785"/>
                  </a:cubicBezTo>
                  <a:cubicBezTo>
                    <a:pt x="323989" y="860785"/>
                    <a:pt x="323988" y="860785"/>
                    <a:pt x="323987" y="860785"/>
                  </a:cubicBezTo>
                  <a:cubicBezTo>
                    <a:pt x="323733" y="860785"/>
                    <a:pt x="323476" y="860334"/>
                    <a:pt x="323470" y="859827"/>
                  </a:cubicBezTo>
                  <a:cubicBezTo>
                    <a:pt x="323464" y="859266"/>
                    <a:pt x="322998" y="858508"/>
                    <a:pt x="322383" y="858107"/>
                  </a:cubicBezTo>
                  <a:cubicBezTo>
                    <a:pt x="321613" y="857556"/>
                    <a:pt x="321246" y="856593"/>
                    <a:pt x="321018" y="854457"/>
                  </a:cubicBezTo>
                  <a:cubicBezTo>
                    <a:pt x="320795" y="852577"/>
                    <a:pt x="320320" y="851157"/>
                    <a:pt x="319703" y="850553"/>
                  </a:cubicBezTo>
                  <a:cubicBezTo>
                    <a:pt x="319189" y="850049"/>
                    <a:pt x="318771" y="848985"/>
                    <a:pt x="318760" y="848122"/>
                  </a:cubicBezTo>
                  <a:cubicBezTo>
                    <a:pt x="318751" y="847256"/>
                    <a:pt x="318540" y="846598"/>
                    <a:pt x="318287" y="846598"/>
                  </a:cubicBezTo>
                  <a:cubicBezTo>
                    <a:pt x="318287" y="846598"/>
                    <a:pt x="318286" y="846598"/>
                    <a:pt x="318285" y="846598"/>
                  </a:cubicBezTo>
                  <a:cubicBezTo>
                    <a:pt x="318285" y="846598"/>
                    <a:pt x="318285" y="846598"/>
                    <a:pt x="318285" y="846598"/>
                  </a:cubicBezTo>
                  <a:cubicBezTo>
                    <a:pt x="318030" y="846598"/>
                    <a:pt x="317664" y="845586"/>
                    <a:pt x="317496" y="844318"/>
                  </a:cubicBezTo>
                  <a:cubicBezTo>
                    <a:pt x="317279" y="843044"/>
                    <a:pt x="316756" y="841828"/>
                    <a:pt x="316295" y="841579"/>
                  </a:cubicBezTo>
                  <a:cubicBezTo>
                    <a:pt x="315681" y="841280"/>
                    <a:pt x="315364" y="840216"/>
                    <a:pt x="315187" y="838029"/>
                  </a:cubicBezTo>
                  <a:cubicBezTo>
                    <a:pt x="315066" y="836301"/>
                    <a:pt x="314746" y="834932"/>
                    <a:pt x="314492" y="834932"/>
                  </a:cubicBezTo>
                  <a:cubicBezTo>
                    <a:pt x="314492" y="834932"/>
                    <a:pt x="314492" y="834932"/>
                    <a:pt x="314491" y="834932"/>
                  </a:cubicBezTo>
                  <a:cubicBezTo>
                    <a:pt x="314491" y="834932"/>
                    <a:pt x="314488" y="834932"/>
                    <a:pt x="314487" y="834932"/>
                  </a:cubicBezTo>
                  <a:cubicBezTo>
                    <a:pt x="314235" y="834932"/>
                    <a:pt x="314029" y="834628"/>
                    <a:pt x="314025" y="834275"/>
                  </a:cubicBezTo>
                  <a:cubicBezTo>
                    <a:pt x="314022" y="833919"/>
                    <a:pt x="313606" y="833160"/>
                    <a:pt x="313041" y="832605"/>
                  </a:cubicBezTo>
                  <a:cubicBezTo>
                    <a:pt x="312422" y="831952"/>
                    <a:pt x="311947" y="830378"/>
                    <a:pt x="311671" y="828499"/>
                  </a:cubicBezTo>
                  <a:cubicBezTo>
                    <a:pt x="311391" y="826059"/>
                    <a:pt x="311077" y="825350"/>
                    <a:pt x="310312" y="825154"/>
                  </a:cubicBezTo>
                  <a:cubicBezTo>
                    <a:pt x="309546" y="824959"/>
                    <a:pt x="309336" y="824452"/>
                    <a:pt x="309315" y="822570"/>
                  </a:cubicBezTo>
                  <a:cubicBezTo>
                    <a:pt x="309301" y="821299"/>
                    <a:pt x="309087" y="820234"/>
                    <a:pt x="308833" y="820234"/>
                  </a:cubicBezTo>
                  <a:cubicBezTo>
                    <a:pt x="308833" y="820234"/>
                    <a:pt x="308833" y="820234"/>
                    <a:pt x="308832" y="820234"/>
                  </a:cubicBezTo>
                  <a:cubicBezTo>
                    <a:pt x="308832" y="820234"/>
                    <a:pt x="308830" y="820234"/>
                    <a:pt x="308830" y="820234"/>
                  </a:cubicBezTo>
                  <a:cubicBezTo>
                    <a:pt x="308576" y="820234"/>
                    <a:pt x="308212" y="819426"/>
                    <a:pt x="308048" y="818462"/>
                  </a:cubicBezTo>
                  <a:cubicBezTo>
                    <a:pt x="307835" y="817498"/>
                    <a:pt x="307213" y="816489"/>
                    <a:pt x="306700" y="816189"/>
                  </a:cubicBezTo>
                  <a:cubicBezTo>
                    <a:pt x="305933" y="815789"/>
                    <a:pt x="305671" y="815131"/>
                    <a:pt x="305655" y="813655"/>
                  </a:cubicBezTo>
                  <a:cubicBezTo>
                    <a:pt x="305640" y="812281"/>
                    <a:pt x="305273" y="811267"/>
                    <a:pt x="304603" y="810612"/>
                  </a:cubicBezTo>
                  <a:cubicBezTo>
                    <a:pt x="304038" y="810059"/>
                    <a:pt x="303567" y="808944"/>
                    <a:pt x="303558" y="808080"/>
                  </a:cubicBezTo>
                  <a:cubicBezTo>
                    <a:pt x="303547" y="807216"/>
                    <a:pt x="303338" y="806558"/>
                    <a:pt x="303034" y="806558"/>
                  </a:cubicBezTo>
                  <a:cubicBezTo>
                    <a:pt x="303033" y="806558"/>
                    <a:pt x="303033" y="806558"/>
                    <a:pt x="303032" y="806558"/>
                  </a:cubicBezTo>
                  <a:cubicBezTo>
                    <a:pt x="303031" y="806558"/>
                    <a:pt x="303031" y="806558"/>
                    <a:pt x="303031" y="806558"/>
                  </a:cubicBezTo>
                  <a:cubicBezTo>
                    <a:pt x="302776" y="806558"/>
                    <a:pt x="302515" y="805850"/>
                    <a:pt x="302505" y="804987"/>
                  </a:cubicBezTo>
                  <a:cubicBezTo>
                    <a:pt x="302484" y="803059"/>
                    <a:pt x="301658" y="801493"/>
                    <a:pt x="300695" y="801495"/>
                  </a:cubicBezTo>
                  <a:cubicBezTo>
                    <a:pt x="300691" y="801495"/>
                    <a:pt x="300688" y="801495"/>
                    <a:pt x="300686" y="801495"/>
                  </a:cubicBezTo>
                  <a:cubicBezTo>
                    <a:pt x="300682" y="801495"/>
                    <a:pt x="300680" y="801495"/>
                    <a:pt x="300677" y="801495"/>
                  </a:cubicBezTo>
                  <a:cubicBezTo>
                    <a:pt x="300224" y="801495"/>
                    <a:pt x="299917" y="801042"/>
                    <a:pt x="299909" y="800331"/>
                  </a:cubicBezTo>
                  <a:cubicBezTo>
                    <a:pt x="299897" y="799315"/>
                    <a:pt x="299381" y="798658"/>
                    <a:pt x="297485" y="797558"/>
                  </a:cubicBezTo>
                  <a:cubicBezTo>
                    <a:pt x="297127" y="797360"/>
                    <a:pt x="296595" y="795277"/>
                    <a:pt x="296315" y="792940"/>
                  </a:cubicBezTo>
                  <a:cubicBezTo>
                    <a:pt x="295977" y="789940"/>
                    <a:pt x="295553" y="788521"/>
                    <a:pt x="294991" y="788221"/>
                  </a:cubicBezTo>
                  <a:cubicBezTo>
                    <a:pt x="294376" y="787871"/>
                    <a:pt x="294162" y="786958"/>
                    <a:pt x="294133" y="784260"/>
                  </a:cubicBezTo>
                  <a:cubicBezTo>
                    <a:pt x="294110" y="782277"/>
                    <a:pt x="293890" y="780702"/>
                    <a:pt x="293635" y="780702"/>
                  </a:cubicBezTo>
                  <a:cubicBezTo>
                    <a:pt x="293635" y="780702"/>
                    <a:pt x="293635" y="780702"/>
                    <a:pt x="293635" y="780702"/>
                  </a:cubicBezTo>
                  <a:cubicBezTo>
                    <a:pt x="293634" y="780702"/>
                    <a:pt x="293634" y="780702"/>
                    <a:pt x="293633" y="780702"/>
                  </a:cubicBezTo>
                  <a:cubicBezTo>
                    <a:pt x="293378" y="780702"/>
                    <a:pt x="293017" y="780148"/>
                    <a:pt x="292857" y="779439"/>
                  </a:cubicBezTo>
                  <a:cubicBezTo>
                    <a:pt x="292647" y="778732"/>
                    <a:pt x="292185" y="778177"/>
                    <a:pt x="291829" y="778177"/>
                  </a:cubicBezTo>
                  <a:cubicBezTo>
                    <a:pt x="291827" y="778177"/>
                    <a:pt x="291827" y="778177"/>
                    <a:pt x="291825" y="778177"/>
                  </a:cubicBezTo>
                  <a:cubicBezTo>
                    <a:pt x="291823" y="778177"/>
                    <a:pt x="291821" y="778177"/>
                    <a:pt x="291819" y="778177"/>
                  </a:cubicBezTo>
                  <a:cubicBezTo>
                    <a:pt x="291109" y="778177"/>
                    <a:pt x="290486" y="776711"/>
                    <a:pt x="290464" y="774732"/>
                  </a:cubicBezTo>
                  <a:cubicBezTo>
                    <a:pt x="290458" y="774124"/>
                    <a:pt x="290300" y="773617"/>
                    <a:pt x="290098" y="773617"/>
                  </a:cubicBezTo>
                  <a:cubicBezTo>
                    <a:pt x="290097" y="773617"/>
                    <a:pt x="290096" y="773617"/>
                    <a:pt x="290096" y="773617"/>
                  </a:cubicBezTo>
                  <a:cubicBezTo>
                    <a:pt x="290096" y="773617"/>
                    <a:pt x="290094" y="773617"/>
                    <a:pt x="290093" y="773617"/>
                  </a:cubicBezTo>
                  <a:cubicBezTo>
                    <a:pt x="289534" y="773617"/>
                    <a:pt x="288388" y="771090"/>
                    <a:pt x="288376" y="769972"/>
                  </a:cubicBezTo>
                  <a:cubicBezTo>
                    <a:pt x="288370" y="769466"/>
                    <a:pt x="288164" y="769061"/>
                    <a:pt x="287861" y="769061"/>
                  </a:cubicBezTo>
                  <a:cubicBezTo>
                    <a:pt x="287860" y="769061"/>
                    <a:pt x="287858" y="769061"/>
                    <a:pt x="287857" y="769061"/>
                  </a:cubicBezTo>
                  <a:cubicBezTo>
                    <a:pt x="287856" y="769061"/>
                    <a:pt x="287856" y="769061"/>
                    <a:pt x="287855" y="769061"/>
                  </a:cubicBezTo>
                  <a:cubicBezTo>
                    <a:pt x="287602" y="769061"/>
                    <a:pt x="287339" y="768251"/>
                    <a:pt x="287328" y="767286"/>
                  </a:cubicBezTo>
                  <a:cubicBezTo>
                    <a:pt x="287313" y="765911"/>
                    <a:pt x="286897" y="765050"/>
                    <a:pt x="285507" y="763743"/>
                  </a:cubicBezTo>
                  <a:cubicBezTo>
                    <a:pt x="284534" y="762790"/>
                    <a:pt x="283310" y="761993"/>
                    <a:pt x="282746" y="761993"/>
                  </a:cubicBezTo>
                  <a:cubicBezTo>
                    <a:pt x="282744" y="761993"/>
                    <a:pt x="282741" y="761993"/>
                    <a:pt x="282739" y="761993"/>
                  </a:cubicBezTo>
                  <a:cubicBezTo>
                    <a:pt x="282733" y="761993"/>
                    <a:pt x="282726" y="761993"/>
                    <a:pt x="282719" y="761993"/>
                  </a:cubicBezTo>
                  <a:cubicBezTo>
                    <a:pt x="281970" y="761993"/>
                    <a:pt x="281664" y="761530"/>
                    <a:pt x="281393" y="759819"/>
                  </a:cubicBezTo>
                  <a:cubicBezTo>
                    <a:pt x="281175" y="758650"/>
                    <a:pt x="280551" y="757284"/>
                    <a:pt x="280036" y="756781"/>
                  </a:cubicBezTo>
                  <a:cubicBezTo>
                    <a:pt x="279469" y="756277"/>
                    <a:pt x="279052" y="755213"/>
                    <a:pt x="279042" y="754398"/>
                  </a:cubicBezTo>
                  <a:cubicBezTo>
                    <a:pt x="279032" y="753535"/>
                    <a:pt x="278823" y="752877"/>
                    <a:pt x="278520" y="752877"/>
                  </a:cubicBezTo>
                  <a:cubicBezTo>
                    <a:pt x="278518" y="752877"/>
                    <a:pt x="278517" y="752877"/>
                    <a:pt x="278516" y="752877"/>
                  </a:cubicBezTo>
                  <a:cubicBezTo>
                    <a:pt x="278515" y="752877"/>
                    <a:pt x="278515" y="752877"/>
                    <a:pt x="278514" y="752877"/>
                  </a:cubicBezTo>
                  <a:cubicBezTo>
                    <a:pt x="278260" y="752877"/>
                    <a:pt x="278003" y="752525"/>
                    <a:pt x="277999" y="752119"/>
                  </a:cubicBezTo>
                  <a:cubicBezTo>
                    <a:pt x="277995" y="751712"/>
                    <a:pt x="277528" y="750902"/>
                    <a:pt x="276961" y="750347"/>
                  </a:cubicBezTo>
                  <a:cubicBezTo>
                    <a:pt x="276395" y="749795"/>
                    <a:pt x="275770" y="748426"/>
                    <a:pt x="275605" y="747309"/>
                  </a:cubicBezTo>
                  <a:cubicBezTo>
                    <a:pt x="275388" y="746193"/>
                    <a:pt x="275124" y="745281"/>
                    <a:pt x="274921" y="745281"/>
                  </a:cubicBezTo>
                  <a:cubicBezTo>
                    <a:pt x="274920" y="745281"/>
                    <a:pt x="274920" y="745281"/>
                    <a:pt x="274920" y="745281"/>
                  </a:cubicBezTo>
                  <a:cubicBezTo>
                    <a:pt x="274920" y="745281"/>
                    <a:pt x="274920" y="745281"/>
                    <a:pt x="274920" y="745281"/>
                  </a:cubicBezTo>
                  <a:cubicBezTo>
                    <a:pt x="274766" y="745281"/>
                    <a:pt x="274250" y="744524"/>
                    <a:pt x="273884" y="743613"/>
                  </a:cubicBezTo>
                  <a:cubicBezTo>
                    <a:pt x="273466" y="742752"/>
                    <a:pt x="272794" y="741692"/>
                    <a:pt x="272433" y="741339"/>
                  </a:cubicBezTo>
                  <a:cubicBezTo>
                    <a:pt x="272073" y="740986"/>
                    <a:pt x="271759" y="740226"/>
                    <a:pt x="271752" y="739667"/>
                  </a:cubicBezTo>
                  <a:cubicBezTo>
                    <a:pt x="271748" y="739161"/>
                    <a:pt x="271440" y="738707"/>
                    <a:pt x="271036" y="738707"/>
                  </a:cubicBezTo>
                  <a:cubicBezTo>
                    <a:pt x="271034" y="738707"/>
                    <a:pt x="271032" y="738707"/>
                    <a:pt x="271030" y="738707"/>
                  </a:cubicBezTo>
                  <a:cubicBezTo>
                    <a:pt x="271027" y="738707"/>
                    <a:pt x="271023" y="738707"/>
                    <a:pt x="271021" y="738707"/>
                  </a:cubicBezTo>
                  <a:cubicBezTo>
                    <a:pt x="270061" y="738707"/>
                    <a:pt x="269689" y="737079"/>
                    <a:pt x="269641" y="732717"/>
                  </a:cubicBezTo>
                  <a:cubicBezTo>
                    <a:pt x="269618" y="730633"/>
                    <a:pt x="269398" y="729059"/>
                    <a:pt x="269092" y="729059"/>
                  </a:cubicBezTo>
                  <a:cubicBezTo>
                    <a:pt x="269092" y="729059"/>
                    <a:pt x="269092" y="729059"/>
                    <a:pt x="269092" y="729059"/>
                  </a:cubicBezTo>
                  <a:cubicBezTo>
                    <a:pt x="269091" y="729059"/>
                    <a:pt x="269090" y="729059"/>
                    <a:pt x="269090" y="729059"/>
                  </a:cubicBezTo>
                  <a:cubicBezTo>
                    <a:pt x="268836" y="729059"/>
                    <a:pt x="268578" y="728606"/>
                    <a:pt x="268571" y="728099"/>
                  </a:cubicBezTo>
                  <a:cubicBezTo>
                    <a:pt x="268565" y="727538"/>
                    <a:pt x="268102" y="726984"/>
                    <a:pt x="267590" y="726786"/>
                  </a:cubicBezTo>
                  <a:cubicBezTo>
                    <a:pt x="266876" y="726589"/>
                    <a:pt x="266460" y="725830"/>
                    <a:pt x="266188" y="724205"/>
                  </a:cubicBezTo>
                  <a:cubicBezTo>
                    <a:pt x="265917" y="722492"/>
                    <a:pt x="265659" y="721980"/>
                    <a:pt x="264910" y="721980"/>
                  </a:cubicBezTo>
                  <a:cubicBezTo>
                    <a:pt x="264904" y="721980"/>
                    <a:pt x="264897" y="721980"/>
                    <a:pt x="264891" y="721980"/>
                  </a:cubicBezTo>
                  <a:cubicBezTo>
                    <a:pt x="264882" y="721980"/>
                    <a:pt x="264874" y="721980"/>
                    <a:pt x="264866" y="721980"/>
                  </a:cubicBezTo>
                  <a:cubicBezTo>
                    <a:pt x="264318" y="721980"/>
                    <a:pt x="263922" y="721783"/>
                    <a:pt x="263918" y="721483"/>
                  </a:cubicBezTo>
                  <a:cubicBezTo>
                    <a:pt x="263916" y="721228"/>
                    <a:pt x="263244" y="720320"/>
                    <a:pt x="262371" y="719564"/>
                  </a:cubicBezTo>
                  <a:cubicBezTo>
                    <a:pt x="261496" y="718760"/>
                    <a:pt x="260822" y="717597"/>
                    <a:pt x="260815" y="716988"/>
                  </a:cubicBezTo>
                  <a:cubicBezTo>
                    <a:pt x="260809" y="716428"/>
                    <a:pt x="260601" y="715924"/>
                    <a:pt x="260296" y="715924"/>
                  </a:cubicBezTo>
                  <a:cubicBezTo>
                    <a:pt x="260296" y="715924"/>
                    <a:pt x="260295" y="715924"/>
                    <a:pt x="260294" y="715924"/>
                  </a:cubicBezTo>
                  <a:cubicBezTo>
                    <a:pt x="260293" y="715924"/>
                    <a:pt x="260293" y="715924"/>
                    <a:pt x="260292" y="715924"/>
                  </a:cubicBezTo>
                  <a:cubicBezTo>
                    <a:pt x="260038" y="715924"/>
                    <a:pt x="259676" y="715369"/>
                    <a:pt x="259466" y="714661"/>
                  </a:cubicBezTo>
                  <a:cubicBezTo>
                    <a:pt x="259304" y="713951"/>
                    <a:pt x="258686" y="713143"/>
                    <a:pt x="258173" y="712843"/>
                  </a:cubicBezTo>
                  <a:cubicBezTo>
                    <a:pt x="257457" y="712493"/>
                    <a:pt x="257194" y="711783"/>
                    <a:pt x="257178" y="710359"/>
                  </a:cubicBezTo>
                  <a:cubicBezTo>
                    <a:pt x="257165" y="709240"/>
                    <a:pt x="256952" y="708328"/>
                    <a:pt x="256649" y="708328"/>
                  </a:cubicBezTo>
                  <a:cubicBezTo>
                    <a:pt x="256648" y="708328"/>
                    <a:pt x="256646" y="708328"/>
                    <a:pt x="256646" y="708328"/>
                  </a:cubicBezTo>
                  <a:cubicBezTo>
                    <a:pt x="256645" y="708328"/>
                    <a:pt x="256644" y="708328"/>
                    <a:pt x="256643" y="708328"/>
                  </a:cubicBezTo>
                  <a:cubicBezTo>
                    <a:pt x="256389" y="708328"/>
                    <a:pt x="256134" y="707975"/>
                    <a:pt x="256129" y="707571"/>
                  </a:cubicBezTo>
                  <a:cubicBezTo>
                    <a:pt x="256124" y="707165"/>
                    <a:pt x="255820" y="706815"/>
                    <a:pt x="255416" y="706815"/>
                  </a:cubicBezTo>
                  <a:cubicBezTo>
                    <a:pt x="255414" y="706815"/>
                    <a:pt x="255410" y="706815"/>
                    <a:pt x="255408" y="706815"/>
                  </a:cubicBezTo>
                  <a:cubicBezTo>
                    <a:pt x="255406" y="706815"/>
                    <a:pt x="255402" y="706815"/>
                    <a:pt x="255400" y="706815"/>
                  </a:cubicBezTo>
                  <a:cubicBezTo>
                    <a:pt x="254641" y="706815"/>
                    <a:pt x="254073" y="705755"/>
                    <a:pt x="254057" y="704234"/>
                  </a:cubicBezTo>
                  <a:cubicBezTo>
                    <a:pt x="254050" y="703675"/>
                    <a:pt x="253479" y="702662"/>
                    <a:pt x="252759" y="701958"/>
                  </a:cubicBezTo>
                  <a:cubicBezTo>
                    <a:pt x="252039" y="701254"/>
                    <a:pt x="251467" y="700140"/>
                    <a:pt x="251460" y="699478"/>
                  </a:cubicBezTo>
                  <a:cubicBezTo>
                    <a:pt x="251451" y="698768"/>
                    <a:pt x="251243" y="698212"/>
                    <a:pt x="250939" y="698212"/>
                  </a:cubicBezTo>
                  <a:cubicBezTo>
                    <a:pt x="250937" y="698212"/>
                    <a:pt x="250937" y="698212"/>
                    <a:pt x="250936" y="698212"/>
                  </a:cubicBezTo>
                  <a:cubicBezTo>
                    <a:pt x="250935" y="698212"/>
                    <a:pt x="250934" y="698212"/>
                    <a:pt x="250933" y="698212"/>
                  </a:cubicBezTo>
                  <a:cubicBezTo>
                    <a:pt x="250679" y="698212"/>
                    <a:pt x="250424" y="697860"/>
                    <a:pt x="250419" y="697454"/>
                  </a:cubicBezTo>
                  <a:cubicBezTo>
                    <a:pt x="250414" y="696996"/>
                    <a:pt x="249843" y="696035"/>
                    <a:pt x="249122" y="695280"/>
                  </a:cubicBezTo>
                  <a:cubicBezTo>
                    <a:pt x="248402" y="694524"/>
                    <a:pt x="247831" y="693512"/>
                    <a:pt x="247825" y="693055"/>
                  </a:cubicBezTo>
                  <a:cubicBezTo>
                    <a:pt x="247812" y="691886"/>
                    <a:pt x="246721" y="689611"/>
                    <a:pt x="246161" y="689611"/>
                  </a:cubicBezTo>
                  <a:cubicBezTo>
                    <a:pt x="246160" y="689611"/>
                    <a:pt x="246159" y="689611"/>
                    <a:pt x="246159" y="689611"/>
                  </a:cubicBezTo>
                  <a:cubicBezTo>
                    <a:pt x="246159" y="689611"/>
                    <a:pt x="246158" y="689611"/>
                    <a:pt x="246156" y="689611"/>
                  </a:cubicBezTo>
                  <a:cubicBezTo>
                    <a:pt x="245953" y="689611"/>
                    <a:pt x="245746" y="689158"/>
                    <a:pt x="245740" y="688600"/>
                  </a:cubicBezTo>
                  <a:cubicBezTo>
                    <a:pt x="245734" y="688042"/>
                    <a:pt x="245527" y="687588"/>
                    <a:pt x="245224" y="687588"/>
                  </a:cubicBezTo>
                  <a:cubicBezTo>
                    <a:pt x="245223" y="687588"/>
                    <a:pt x="245222" y="687588"/>
                    <a:pt x="245220" y="687588"/>
                  </a:cubicBezTo>
                  <a:cubicBezTo>
                    <a:pt x="245220" y="687588"/>
                    <a:pt x="245219" y="687588"/>
                    <a:pt x="245218" y="687588"/>
                  </a:cubicBezTo>
                  <a:cubicBezTo>
                    <a:pt x="244965" y="687588"/>
                    <a:pt x="244708" y="687185"/>
                    <a:pt x="244701" y="686677"/>
                  </a:cubicBezTo>
                  <a:cubicBezTo>
                    <a:pt x="244696" y="686169"/>
                    <a:pt x="244126" y="685259"/>
                    <a:pt x="243408" y="684656"/>
                  </a:cubicBezTo>
                  <a:cubicBezTo>
                    <a:pt x="242688" y="684054"/>
                    <a:pt x="241962" y="682840"/>
                    <a:pt x="241749" y="681976"/>
                  </a:cubicBezTo>
                  <a:cubicBezTo>
                    <a:pt x="241586" y="681011"/>
                    <a:pt x="241017" y="680254"/>
                    <a:pt x="240301" y="680007"/>
                  </a:cubicBezTo>
                  <a:cubicBezTo>
                    <a:pt x="239535" y="679710"/>
                    <a:pt x="239018" y="679004"/>
                    <a:pt x="238801" y="677734"/>
                  </a:cubicBezTo>
                  <a:cubicBezTo>
                    <a:pt x="238586" y="676769"/>
                    <a:pt x="237963" y="675655"/>
                    <a:pt x="237450" y="675304"/>
                  </a:cubicBezTo>
                  <a:cubicBezTo>
                    <a:pt x="236886" y="675005"/>
                    <a:pt x="236420" y="674196"/>
                    <a:pt x="236413" y="673533"/>
                  </a:cubicBezTo>
                  <a:cubicBezTo>
                    <a:pt x="236399" y="672367"/>
                    <a:pt x="235321" y="670909"/>
                    <a:pt x="234507" y="670909"/>
                  </a:cubicBezTo>
                  <a:cubicBezTo>
                    <a:pt x="234505" y="670909"/>
                    <a:pt x="234502" y="670909"/>
                    <a:pt x="234500" y="670909"/>
                  </a:cubicBezTo>
                  <a:cubicBezTo>
                    <a:pt x="234499" y="670909"/>
                    <a:pt x="234499" y="670909"/>
                    <a:pt x="234499" y="670909"/>
                  </a:cubicBezTo>
                  <a:cubicBezTo>
                    <a:pt x="234244" y="670909"/>
                    <a:pt x="233621" y="669746"/>
                    <a:pt x="233098" y="668380"/>
                  </a:cubicBezTo>
                  <a:cubicBezTo>
                    <a:pt x="232575" y="666962"/>
                    <a:pt x="231850" y="665854"/>
                    <a:pt x="231443" y="665854"/>
                  </a:cubicBezTo>
                  <a:cubicBezTo>
                    <a:pt x="231442" y="665854"/>
                    <a:pt x="231442" y="665854"/>
                    <a:pt x="231441" y="665854"/>
                  </a:cubicBezTo>
                  <a:cubicBezTo>
                    <a:pt x="231439" y="665854"/>
                    <a:pt x="231436" y="665854"/>
                    <a:pt x="231435" y="665854"/>
                  </a:cubicBezTo>
                  <a:cubicBezTo>
                    <a:pt x="231031" y="665854"/>
                    <a:pt x="230724" y="665400"/>
                    <a:pt x="230717" y="664842"/>
                  </a:cubicBezTo>
                  <a:cubicBezTo>
                    <a:pt x="230711" y="664285"/>
                    <a:pt x="230504" y="663830"/>
                    <a:pt x="230200" y="663830"/>
                  </a:cubicBezTo>
                  <a:cubicBezTo>
                    <a:pt x="230199" y="663830"/>
                    <a:pt x="230198" y="663830"/>
                    <a:pt x="230197" y="663830"/>
                  </a:cubicBezTo>
                  <a:cubicBezTo>
                    <a:pt x="230196" y="663830"/>
                    <a:pt x="230196" y="663830"/>
                    <a:pt x="230195" y="663830"/>
                  </a:cubicBezTo>
                  <a:cubicBezTo>
                    <a:pt x="229941" y="663830"/>
                    <a:pt x="229683" y="663428"/>
                    <a:pt x="229678" y="662920"/>
                  </a:cubicBezTo>
                  <a:cubicBezTo>
                    <a:pt x="229674" y="662462"/>
                    <a:pt x="229052" y="661503"/>
                    <a:pt x="228332" y="660848"/>
                  </a:cubicBezTo>
                  <a:cubicBezTo>
                    <a:pt x="227612" y="660195"/>
                    <a:pt x="226885" y="658931"/>
                    <a:pt x="226724" y="658117"/>
                  </a:cubicBezTo>
                  <a:cubicBezTo>
                    <a:pt x="226562" y="657305"/>
                    <a:pt x="225994" y="656496"/>
                    <a:pt x="225483" y="656402"/>
                  </a:cubicBezTo>
                  <a:cubicBezTo>
                    <a:pt x="224973" y="656253"/>
                    <a:pt x="224455" y="655446"/>
                    <a:pt x="224239" y="654378"/>
                  </a:cubicBezTo>
                  <a:cubicBezTo>
                    <a:pt x="223861" y="652347"/>
                    <a:pt x="222976" y="650625"/>
                    <a:pt x="222053" y="650025"/>
                  </a:cubicBezTo>
                  <a:cubicBezTo>
                    <a:pt x="221695" y="649825"/>
                    <a:pt x="221381" y="649066"/>
                    <a:pt x="221374" y="648405"/>
                  </a:cubicBezTo>
                  <a:cubicBezTo>
                    <a:pt x="221366" y="647694"/>
                    <a:pt x="221158" y="647138"/>
                    <a:pt x="220854" y="647138"/>
                  </a:cubicBezTo>
                  <a:cubicBezTo>
                    <a:pt x="220853" y="647138"/>
                    <a:pt x="220852" y="647138"/>
                    <a:pt x="220851" y="647138"/>
                  </a:cubicBezTo>
                  <a:cubicBezTo>
                    <a:pt x="220850" y="647138"/>
                    <a:pt x="220850" y="647138"/>
                    <a:pt x="220849" y="647138"/>
                  </a:cubicBezTo>
                  <a:cubicBezTo>
                    <a:pt x="220595" y="647138"/>
                    <a:pt x="220337" y="646685"/>
                    <a:pt x="220331" y="646177"/>
                  </a:cubicBezTo>
                  <a:cubicBezTo>
                    <a:pt x="220328" y="645618"/>
                    <a:pt x="219914" y="645063"/>
                    <a:pt x="219351" y="644866"/>
                  </a:cubicBezTo>
                  <a:cubicBezTo>
                    <a:pt x="218431" y="644620"/>
                    <a:pt x="217748" y="642693"/>
                    <a:pt x="217721" y="640250"/>
                  </a:cubicBezTo>
                  <a:cubicBezTo>
                    <a:pt x="217715" y="639640"/>
                    <a:pt x="217349" y="638778"/>
                    <a:pt x="216936" y="638325"/>
                  </a:cubicBezTo>
                  <a:cubicBezTo>
                    <a:pt x="216526" y="637923"/>
                    <a:pt x="216005" y="636860"/>
                    <a:pt x="215843" y="636046"/>
                  </a:cubicBezTo>
                  <a:cubicBezTo>
                    <a:pt x="215630" y="635186"/>
                    <a:pt x="215318" y="634476"/>
                    <a:pt x="215113" y="634476"/>
                  </a:cubicBezTo>
                  <a:cubicBezTo>
                    <a:pt x="215113" y="634476"/>
                    <a:pt x="215113" y="634476"/>
                    <a:pt x="215113" y="634476"/>
                  </a:cubicBezTo>
                  <a:cubicBezTo>
                    <a:pt x="215112" y="634476"/>
                    <a:pt x="215112" y="634476"/>
                    <a:pt x="215112" y="634476"/>
                  </a:cubicBezTo>
                  <a:cubicBezTo>
                    <a:pt x="214908" y="634476"/>
                    <a:pt x="214593" y="633514"/>
                    <a:pt x="214478" y="632295"/>
                  </a:cubicBezTo>
                  <a:cubicBezTo>
                    <a:pt x="214312" y="631127"/>
                    <a:pt x="213579" y="629251"/>
                    <a:pt x="212804" y="628192"/>
                  </a:cubicBezTo>
                  <a:cubicBezTo>
                    <a:pt x="212079" y="627129"/>
                    <a:pt x="211453" y="625763"/>
                    <a:pt x="211448" y="625254"/>
                  </a:cubicBezTo>
                  <a:cubicBezTo>
                    <a:pt x="211441" y="624693"/>
                    <a:pt x="210978" y="624139"/>
                    <a:pt x="210416" y="623993"/>
                  </a:cubicBezTo>
                  <a:cubicBezTo>
                    <a:pt x="209854" y="623847"/>
                    <a:pt x="209183" y="622988"/>
                    <a:pt x="208814" y="621874"/>
                  </a:cubicBezTo>
                  <a:cubicBezTo>
                    <a:pt x="207984" y="619423"/>
                    <a:pt x="207422" y="618801"/>
                    <a:pt x="205894" y="618801"/>
                  </a:cubicBezTo>
                  <a:cubicBezTo>
                    <a:pt x="205872" y="618801"/>
                    <a:pt x="205851" y="618801"/>
                    <a:pt x="205829" y="618801"/>
                  </a:cubicBezTo>
                  <a:cubicBezTo>
                    <a:pt x="203233" y="618830"/>
                    <a:pt x="202582" y="619804"/>
                    <a:pt x="202379" y="624388"/>
                  </a:cubicBezTo>
                  <a:cubicBezTo>
                    <a:pt x="202259" y="627342"/>
                    <a:pt x="202017" y="628515"/>
                    <a:pt x="201508" y="628521"/>
                  </a:cubicBezTo>
                  <a:cubicBezTo>
                    <a:pt x="200593" y="628531"/>
                    <a:pt x="200444" y="628888"/>
                    <a:pt x="199531" y="633785"/>
                  </a:cubicBezTo>
                  <a:cubicBezTo>
                    <a:pt x="199003" y="636693"/>
                    <a:pt x="198459" y="638224"/>
                    <a:pt x="198052" y="638229"/>
                  </a:cubicBezTo>
                  <a:cubicBezTo>
                    <a:pt x="197645" y="638233"/>
                    <a:pt x="197244" y="638798"/>
                    <a:pt x="197049" y="639512"/>
                  </a:cubicBezTo>
                  <a:cubicBezTo>
                    <a:pt x="196904" y="640176"/>
                    <a:pt x="196102" y="641304"/>
                    <a:pt x="195294" y="641924"/>
                  </a:cubicBezTo>
                  <a:cubicBezTo>
                    <a:pt x="194487" y="642595"/>
                    <a:pt x="193836" y="643519"/>
                    <a:pt x="193842" y="644026"/>
                  </a:cubicBezTo>
                  <a:cubicBezTo>
                    <a:pt x="193848" y="644535"/>
                    <a:pt x="193293" y="645153"/>
                    <a:pt x="192584" y="645414"/>
                  </a:cubicBezTo>
                  <a:cubicBezTo>
                    <a:pt x="191875" y="645678"/>
                    <a:pt x="191320" y="646138"/>
                    <a:pt x="191323" y="646444"/>
                  </a:cubicBezTo>
                  <a:cubicBezTo>
                    <a:pt x="191326" y="646699"/>
                    <a:pt x="190524" y="647827"/>
                    <a:pt x="189568" y="648856"/>
                  </a:cubicBezTo>
                  <a:cubicBezTo>
                    <a:pt x="188612" y="649886"/>
                    <a:pt x="187813" y="651268"/>
                    <a:pt x="187820" y="651878"/>
                  </a:cubicBezTo>
                  <a:cubicBezTo>
                    <a:pt x="187829" y="652642"/>
                    <a:pt x="187426" y="653104"/>
                    <a:pt x="186563" y="653317"/>
                  </a:cubicBezTo>
                  <a:cubicBezTo>
                    <a:pt x="185651" y="653582"/>
                    <a:pt x="185198" y="654097"/>
                    <a:pt x="184955" y="655219"/>
                  </a:cubicBezTo>
                  <a:cubicBezTo>
                    <a:pt x="184764" y="656188"/>
                    <a:pt x="184264" y="656958"/>
                    <a:pt x="183553" y="657219"/>
                  </a:cubicBezTo>
                  <a:cubicBezTo>
                    <a:pt x="182794" y="657533"/>
                    <a:pt x="182242" y="658303"/>
                    <a:pt x="182049" y="659271"/>
                  </a:cubicBezTo>
                  <a:cubicBezTo>
                    <a:pt x="181856" y="660190"/>
                    <a:pt x="181207" y="661368"/>
                    <a:pt x="180552" y="661935"/>
                  </a:cubicBezTo>
                  <a:cubicBezTo>
                    <a:pt x="179896" y="662503"/>
                    <a:pt x="179249" y="663732"/>
                    <a:pt x="179106" y="664649"/>
                  </a:cubicBezTo>
                  <a:cubicBezTo>
                    <a:pt x="178914" y="665720"/>
                    <a:pt x="178412" y="666437"/>
                    <a:pt x="177804" y="666597"/>
                  </a:cubicBezTo>
                  <a:cubicBezTo>
                    <a:pt x="177194" y="666756"/>
                    <a:pt x="176745" y="667524"/>
                    <a:pt x="176505" y="668800"/>
                  </a:cubicBezTo>
                  <a:cubicBezTo>
                    <a:pt x="176314" y="669973"/>
                    <a:pt x="175566" y="671356"/>
                    <a:pt x="174710" y="672128"/>
                  </a:cubicBezTo>
                  <a:cubicBezTo>
                    <a:pt x="173955" y="672900"/>
                    <a:pt x="173306" y="674077"/>
                    <a:pt x="173313" y="674739"/>
                  </a:cubicBezTo>
                  <a:cubicBezTo>
                    <a:pt x="173336" y="676775"/>
                    <a:pt x="172790" y="678105"/>
                    <a:pt x="171826" y="678370"/>
                  </a:cubicBezTo>
                  <a:cubicBezTo>
                    <a:pt x="171167" y="678530"/>
                    <a:pt x="170819" y="679298"/>
                    <a:pt x="170583" y="680981"/>
                  </a:cubicBezTo>
                  <a:cubicBezTo>
                    <a:pt x="170346" y="682511"/>
                    <a:pt x="169948" y="683379"/>
                    <a:pt x="169390" y="683589"/>
                  </a:cubicBezTo>
                  <a:cubicBezTo>
                    <a:pt x="168376" y="683906"/>
                    <a:pt x="167337" y="686615"/>
                    <a:pt x="167362" y="688854"/>
                  </a:cubicBezTo>
                  <a:cubicBezTo>
                    <a:pt x="167372" y="689770"/>
                    <a:pt x="167226" y="690483"/>
                    <a:pt x="166972" y="690486"/>
                  </a:cubicBezTo>
                  <a:cubicBezTo>
                    <a:pt x="166209" y="690495"/>
                    <a:pt x="164872" y="693868"/>
                    <a:pt x="164596" y="696569"/>
                  </a:cubicBezTo>
                  <a:cubicBezTo>
                    <a:pt x="164410" y="698149"/>
                    <a:pt x="163771" y="700141"/>
                    <a:pt x="163070" y="701118"/>
                  </a:cubicBezTo>
                  <a:cubicBezTo>
                    <a:pt x="162470" y="702090"/>
                    <a:pt x="161927" y="703623"/>
                    <a:pt x="161937" y="704540"/>
                  </a:cubicBezTo>
                  <a:cubicBezTo>
                    <a:pt x="161949" y="705608"/>
                    <a:pt x="161452" y="706734"/>
                    <a:pt x="160496" y="707813"/>
                  </a:cubicBezTo>
                  <a:cubicBezTo>
                    <a:pt x="159642" y="708789"/>
                    <a:pt x="158895" y="710374"/>
                    <a:pt x="158705" y="711497"/>
                  </a:cubicBezTo>
                  <a:cubicBezTo>
                    <a:pt x="158513" y="712568"/>
                    <a:pt x="158166" y="713488"/>
                    <a:pt x="157963" y="713489"/>
                  </a:cubicBezTo>
                  <a:cubicBezTo>
                    <a:pt x="157047" y="713500"/>
                    <a:pt x="155946" y="715192"/>
                    <a:pt x="155962" y="716566"/>
                  </a:cubicBezTo>
                  <a:cubicBezTo>
                    <a:pt x="155970" y="717381"/>
                    <a:pt x="155575" y="718453"/>
                    <a:pt x="155072" y="718968"/>
                  </a:cubicBezTo>
                  <a:cubicBezTo>
                    <a:pt x="153864" y="720203"/>
                    <a:pt x="152973" y="722452"/>
                    <a:pt x="152992" y="724233"/>
                  </a:cubicBezTo>
                  <a:cubicBezTo>
                    <a:pt x="153002" y="725048"/>
                    <a:pt x="152656" y="726020"/>
                    <a:pt x="152254" y="726481"/>
                  </a:cubicBezTo>
                  <a:cubicBezTo>
                    <a:pt x="151852" y="726893"/>
                    <a:pt x="151502" y="727457"/>
                    <a:pt x="151504" y="727761"/>
                  </a:cubicBezTo>
                  <a:cubicBezTo>
                    <a:pt x="151509" y="728067"/>
                    <a:pt x="151308" y="728325"/>
                    <a:pt x="151053" y="728328"/>
                  </a:cubicBezTo>
                  <a:cubicBezTo>
                    <a:pt x="150798" y="728331"/>
                    <a:pt x="150405" y="729607"/>
                    <a:pt x="150219" y="731187"/>
                  </a:cubicBezTo>
                  <a:cubicBezTo>
                    <a:pt x="150035" y="732969"/>
                    <a:pt x="149543" y="734451"/>
                    <a:pt x="148939" y="735068"/>
                  </a:cubicBezTo>
                  <a:cubicBezTo>
                    <a:pt x="148435" y="735582"/>
                    <a:pt x="147743" y="737371"/>
                    <a:pt x="147454" y="738953"/>
                  </a:cubicBezTo>
                  <a:cubicBezTo>
                    <a:pt x="147168" y="740635"/>
                    <a:pt x="146523" y="742170"/>
                    <a:pt x="146019" y="742634"/>
                  </a:cubicBezTo>
                  <a:cubicBezTo>
                    <a:pt x="145464" y="743048"/>
                    <a:pt x="144871" y="744632"/>
                    <a:pt x="144582" y="746163"/>
                  </a:cubicBezTo>
                  <a:cubicBezTo>
                    <a:pt x="144295" y="747794"/>
                    <a:pt x="143699" y="749174"/>
                    <a:pt x="143195" y="749587"/>
                  </a:cubicBezTo>
                  <a:cubicBezTo>
                    <a:pt x="142690" y="749950"/>
                    <a:pt x="141991" y="751179"/>
                    <a:pt x="141596" y="752304"/>
                  </a:cubicBezTo>
                  <a:cubicBezTo>
                    <a:pt x="141253" y="753427"/>
                    <a:pt x="140552" y="754504"/>
                    <a:pt x="140095" y="754661"/>
                  </a:cubicBezTo>
                  <a:cubicBezTo>
                    <a:pt x="139639" y="754819"/>
                    <a:pt x="138934" y="755539"/>
                    <a:pt x="138585" y="756204"/>
                  </a:cubicBezTo>
                  <a:cubicBezTo>
                    <a:pt x="138237" y="756919"/>
                    <a:pt x="137735" y="757485"/>
                    <a:pt x="137480" y="757489"/>
                  </a:cubicBezTo>
                  <a:cubicBezTo>
                    <a:pt x="137225" y="757491"/>
                    <a:pt x="136619" y="757905"/>
                    <a:pt x="136166" y="758368"/>
                  </a:cubicBezTo>
                  <a:cubicBezTo>
                    <a:pt x="135461" y="759037"/>
                    <a:pt x="135321" y="760209"/>
                    <a:pt x="135363" y="763925"/>
                  </a:cubicBezTo>
                  <a:cubicBezTo>
                    <a:pt x="135408" y="767996"/>
                    <a:pt x="135264" y="768812"/>
                    <a:pt x="134312" y="770197"/>
                  </a:cubicBezTo>
                  <a:cubicBezTo>
                    <a:pt x="133610" y="771122"/>
                    <a:pt x="133069" y="772858"/>
                    <a:pt x="132885" y="774590"/>
                  </a:cubicBezTo>
                  <a:cubicBezTo>
                    <a:pt x="132650" y="776424"/>
                    <a:pt x="132256" y="777598"/>
                    <a:pt x="131751" y="777910"/>
                  </a:cubicBezTo>
                  <a:cubicBezTo>
                    <a:pt x="131295" y="778118"/>
                    <a:pt x="130498" y="779756"/>
                    <a:pt x="130008" y="781441"/>
                  </a:cubicBezTo>
                  <a:cubicBezTo>
                    <a:pt x="129519" y="783227"/>
                    <a:pt x="128722" y="784815"/>
                    <a:pt x="128216" y="785073"/>
                  </a:cubicBezTo>
                  <a:cubicBezTo>
                    <a:pt x="127660" y="785387"/>
                    <a:pt x="127162" y="786460"/>
                    <a:pt x="126972" y="787633"/>
                  </a:cubicBezTo>
                  <a:cubicBezTo>
                    <a:pt x="126782" y="788805"/>
                    <a:pt x="126086" y="790340"/>
                    <a:pt x="125432" y="791060"/>
                  </a:cubicBezTo>
                  <a:cubicBezTo>
                    <a:pt x="124779" y="791780"/>
                    <a:pt x="124229" y="792703"/>
                    <a:pt x="124233" y="793110"/>
                  </a:cubicBezTo>
                  <a:cubicBezTo>
                    <a:pt x="124244" y="794076"/>
                    <a:pt x="122188" y="796849"/>
                    <a:pt x="121476" y="796856"/>
                  </a:cubicBezTo>
                  <a:cubicBezTo>
                    <a:pt x="121119" y="796861"/>
                    <a:pt x="120617" y="797425"/>
                    <a:pt x="120319" y="798142"/>
                  </a:cubicBezTo>
                  <a:cubicBezTo>
                    <a:pt x="120022" y="798857"/>
                    <a:pt x="119468" y="799422"/>
                    <a:pt x="119162" y="799424"/>
                  </a:cubicBezTo>
                  <a:cubicBezTo>
                    <a:pt x="118805" y="799429"/>
                    <a:pt x="117544" y="800410"/>
                    <a:pt x="116336" y="801594"/>
                  </a:cubicBezTo>
                  <a:cubicBezTo>
                    <a:pt x="115128" y="802829"/>
                    <a:pt x="113517" y="804425"/>
                    <a:pt x="112762" y="805146"/>
                  </a:cubicBezTo>
                  <a:cubicBezTo>
                    <a:pt x="112006" y="805867"/>
                    <a:pt x="110997" y="806591"/>
                    <a:pt x="110541" y="806800"/>
                  </a:cubicBezTo>
                  <a:cubicBezTo>
                    <a:pt x="110034" y="806959"/>
                    <a:pt x="109632" y="807473"/>
                    <a:pt x="109637" y="807879"/>
                  </a:cubicBezTo>
                  <a:cubicBezTo>
                    <a:pt x="109641" y="808286"/>
                    <a:pt x="109136" y="808698"/>
                    <a:pt x="108527" y="808808"/>
                  </a:cubicBezTo>
                  <a:cubicBezTo>
                    <a:pt x="107867" y="808916"/>
                    <a:pt x="107161" y="809484"/>
                    <a:pt x="106862" y="810149"/>
                  </a:cubicBezTo>
                  <a:cubicBezTo>
                    <a:pt x="106615" y="810762"/>
                    <a:pt x="106011" y="811380"/>
                    <a:pt x="105554" y="811538"/>
                  </a:cubicBezTo>
                  <a:cubicBezTo>
                    <a:pt x="104034" y="812064"/>
                    <a:pt x="103545" y="813902"/>
                    <a:pt x="104137" y="816797"/>
                  </a:cubicBezTo>
                  <a:cubicBezTo>
                    <a:pt x="104730" y="819893"/>
                    <a:pt x="103857" y="823771"/>
                    <a:pt x="102144" y="825368"/>
                  </a:cubicBezTo>
                  <a:cubicBezTo>
                    <a:pt x="101640" y="825832"/>
                    <a:pt x="101094" y="827060"/>
                    <a:pt x="100902" y="828080"/>
                  </a:cubicBezTo>
                  <a:cubicBezTo>
                    <a:pt x="100761" y="829098"/>
                    <a:pt x="100365" y="830121"/>
                    <a:pt x="100012" y="830432"/>
                  </a:cubicBezTo>
                  <a:cubicBezTo>
                    <a:pt x="98600" y="831718"/>
                    <a:pt x="98268" y="833911"/>
                    <a:pt x="98132" y="844551"/>
                  </a:cubicBezTo>
                  <a:cubicBezTo>
                    <a:pt x="97994" y="855139"/>
                    <a:pt x="97949" y="855699"/>
                    <a:pt x="96749" y="857544"/>
                  </a:cubicBezTo>
                  <a:cubicBezTo>
                    <a:pt x="96049" y="858723"/>
                    <a:pt x="95459" y="860611"/>
                    <a:pt x="95275" y="862446"/>
                  </a:cubicBezTo>
                  <a:cubicBezTo>
                    <a:pt x="95001" y="865248"/>
                    <a:pt x="94310" y="867241"/>
                    <a:pt x="93301" y="867964"/>
                  </a:cubicBezTo>
                  <a:cubicBezTo>
                    <a:pt x="93099" y="868170"/>
                    <a:pt x="92677" y="871382"/>
                    <a:pt x="92463" y="875101"/>
                  </a:cubicBezTo>
                  <a:cubicBezTo>
                    <a:pt x="92200" y="878871"/>
                    <a:pt x="91732" y="882590"/>
                    <a:pt x="91385" y="883460"/>
                  </a:cubicBezTo>
                  <a:cubicBezTo>
                    <a:pt x="90542" y="885404"/>
                    <a:pt x="90203" y="886985"/>
                    <a:pt x="89693" y="891469"/>
                  </a:cubicBezTo>
                  <a:cubicBezTo>
                    <a:pt x="89415" y="893966"/>
                    <a:pt x="89024" y="895347"/>
                    <a:pt x="88267" y="896016"/>
                  </a:cubicBezTo>
                  <a:cubicBezTo>
                    <a:pt x="87714" y="896583"/>
                    <a:pt x="87118" y="897964"/>
                    <a:pt x="86931" y="899389"/>
                  </a:cubicBezTo>
                  <a:cubicBezTo>
                    <a:pt x="86603" y="901989"/>
                    <a:pt x="86058" y="903420"/>
                    <a:pt x="84900" y="904553"/>
                  </a:cubicBezTo>
                  <a:cubicBezTo>
                    <a:pt x="84548" y="904912"/>
                    <a:pt x="84253" y="905832"/>
                    <a:pt x="84260" y="906595"/>
                  </a:cubicBezTo>
                  <a:cubicBezTo>
                    <a:pt x="84218" y="907360"/>
                    <a:pt x="84219" y="911991"/>
                    <a:pt x="84223" y="916929"/>
                  </a:cubicBezTo>
                  <a:cubicBezTo>
                    <a:pt x="84205" y="924512"/>
                    <a:pt x="84069" y="925990"/>
                    <a:pt x="83364" y="926710"/>
                  </a:cubicBezTo>
                  <a:cubicBezTo>
                    <a:pt x="82911" y="927174"/>
                    <a:pt x="82305" y="927588"/>
                    <a:pt x="82050" y="927591"/>
                  </a:cubicBezTo>
                  <a:cubicBezTo>
                    <a:pt x="81338" y="927598"/>
                    <a:pt x="80945" y="928875"/>
                    <a:pt x="80968" y="930962"/>
                  </a:cubicBezTo>
                  <a:cubicBezTo>
                    <a:pt x="80993" y="933150"/>
                    <a:pt x="81617" y="934415"/>
                    <a:pt x="83987" y="936985"/>
                  </a:cubicBezTo>
                  <a:cubicBezTo>
                    <a:pt x="84296" y="937337"/>
                    <a:pt x="84609" y="938046"/>
                    <a:pt x="84614" y="938453"/>
                  </a:cubicBezTo>
                  <a:cubicBezTo>
                    <a:pt x="84619" y="938909"/>
                    <a:pt x="84875" y="939260"/>
                    <a:pt x="85178" y="939260"/>
                  </a:cubicBezTo>
                  <a:cubicBezTo>
                    <a:pt x="85180" y="939260"/>
                    <a:pt x="85181" y="939260"/>
                    <a:pt x="85182" y="939260"/>
                  </a:cubicBezTo>
                  <a:cubicBezTo>
                    <a:pt x="85188" y="939260"/>
                    <a:pt x="85192" y="939260"/>
                    <a:pt x="85197" y="939260"/>
                  </a:cubicBezTo>
                  <a:cubicBezTo>
                    <a:pt x="86259" y="939260"/>
                    <a:pt x="87031" y="940574"/>
                    <a:pt x="87412" y="942952"/>
                  </a:cubicBezTo>
                  <a:cubicBezTo>
                    <a:pt x="87630" y="944273"/>
                    <a:pt x="88155" y="945691"/>
                    <a:pt x="88566" y="946096"/>
                  </a:cubicBezTo>
                  <a:cubicBezTo>
                    <a:pt x="89698" y="947200"/>
                    <a:pt x="90336" y="949686"/>
                    <a:pt x="90376" y="953300"/>
                  </a:cubicBezTo>
                  <a:cubicBezTo>
                    <a:pt x="90419" y="957220"/>
                    <a:pt x="90123" y="958037"/>
                    <a:pt x="88596" y="958054"/>
                  </a:cubicBezTo>
                  <a:cubicBezTo>
                    <a:pt x="87732" y="958064"/>
                    <a:pt x="87378" y="958374"/>
                    <a:pt x="87386" y="959086"/>
                  </a:cubicBezTo>
                  <a:cubicBezTo>
                    <a:pt x="87396" y="959951"/>
                    <a:pt x="87041" y="960108"/>
                    <a:pt x="85107" y="960129"/>
                  </a:cubicBezTo>
                  <a:cubicBezTo>
                    <a:pt x="83835" y="960144"/>
                    <a:pt x="82820" y="960359"/>
                    <a:pt x="82823" y="960613"/>
                  </a:cubicBezTo>
                  <a:cubicBezTo>
                    <a:pt x="82826" y="960867"/>
                    <a:pt x="82526" y="961431"/>
                    <a:pt x="82123" y="961842"/>
                  </a:cubicBezTo>
                  <a:cubicBezTo>
                    <a:pt x="81268" y="962717"/>
                    <a:pt x="81197" y="965517"/>
                    <a:pt x="81695" y="973656"/>
                  </a:cubicBezTo>
                  <a:cubicBezTo>
                    <a:pt x="82116" y="979590"/>
                    <a:pt x="82751" y="982030"/>
                    <a:pt x="83866" y="982030"/>
                  </a:cubicBezTo>
                  <a:cubicBezTo>
                    <a:pt x="83869" y="982030"/>
                    <a:pt x="83872" y="982030"/>
                    <a:pt x="83874" y="982030"/>
                  </a:cubicBezTo>
                  <a:cubicBezTo>
                    <a:pt x="83876" y="982030"/>
                    <a:pt x="83878" y="982030"/>
                    <a:pt x="83880" y="982030"/>
                  </a:cubicBezTo>
                  <a:cubicBezTo>
                    <a:pt x="84284" y="982030"/>
                    <a:pt x="84591" y="982483"/>
                    <a:pt x="84598" y="983040"/>
                  </a:cubicBezTo>
                  <a:cubicBezTo>
                    <a:pt x="84605" y="983743"/>
                    <a:pt x="84956" y="984045"/>
                    <a:pt x="85650" y="984045"/>
                  </a:cubicBezTo>
                  <a:cubicBezTo>
                    <a:pt x="85659" y="984045"/>
                    <a:pt x="85668" y="984045"/>
                    <a:pt x="85678" y="984045"/>
                  </a:cubicBezTo>
                  <a:cubicBezTo>
                    <a:pt x="85681" y="984045"/>
                    <a:pt x="85685" y="984045"/>
                    <a:pt x="85688" y="984045"/>
                  </a:cubicBezTo>
                  <a:cubicBezTo>
                    <a:pt x="86759" y="984045"/>
                    <a:pt x="88699" y="985746"/>
                    <a:pt x="88710" y="986658"/>
                  </a:cubicBezTo>
                  <a:cubicBezTo>
                    <a:pt x="88712" y="986858"/>
                    <a:pt x="89158" y="987055"/>
                    <a:pt x="89707" y="987055"/>
                  </a:cubicBezTo>
                  <a:cubicBezTo>
                    <a:pt x="89715" y="987055"/>
                    <a:pt x="89723" y="987055"/>
                    <a:pt x="89732" y="987055"/>
                  </a:cubicBezTo>
                  <a:cubicBezTo>
                    <a:pt x="89740" y="987055"/>
                    <a:pt x="89749" y="987055"/>
                    <a:pt x="89758" y="987055"/>
                  </a:cubicBezTo>
                  <a:cubicBezTo>
                    <a:pt x="90305" y="987055"/>
                    <a:pt x="90752" y="987249"/>
                    <a:pt x="90754" y="987451"/>
                  </a:cubicBezTo>
                  <a:cubicBezTo>
                    <a:pt x="90758" y="987857"/>
                    <a:pt x="91327" y="988614"/>
                    <a:pt x="93337" y="990933"/>
                  </a:cubicBezTo>
                  <a:cubicBezTo>
                    <a:pt x="93595" y="991285"/>
                    <a:pt x="93856" y="991894"/>
                    <a:pt x="93861" y="992352"/>
                  </a:cubicBezTo>
                  <a:cubicBezTo>
                    <a:pt x="93866" y="992756"/>
                    <a:pt x="94221" y="993107"/>
                    <a:pt x="94625" y="993107"/>
                  </a:cubicBezTo>
                  <a:cubicBezTo>
                    <a:pt x="94628" y="993107"/>
                    <a:pt x="94631" y="993107"/>
                    <a:pt x="94633" y="993107"/>
                  </a:cubicBezTo>
                  <a:cubicBezTo>
                    <a:pt x="94637" y="993107"/>
                    <a:pt x="94642" y="993107"/>
                    <a:pt x="94647" y="993107"/>
                  </a:cubicBezTo>
                  <a:cubicBezTo>
                    <a:pt x="95048" y="993107"/>
                    <a:pt x="95399" y="993305"/>
                    <a:pt x="95402" y="993607"/>
                  </a:cubicBezTo>
                  <a:cubicBezTo>
                    <a:pt x="95405" y="993858"/>
                    <a:pt x="95856" y="994106"/>
                    <a:pt x="96358" y="994104"/>
                  </a:cubicBezTo>
                  <a:cubicBezTo>
                    <a:pt x="96364" y="994104"/>
                    <a:pt x="96368" y="994104"/>
                    <a:pt x="96374" y="994104"/>
                  </a:cubicBezTo>
                  <a:cubicBezTo>
                    <a:pt x="96378" y="994104"/>
                    <a:pt x="96382" y="994104"/>
                    <a:pt x="96386" y="994104"/>
                  </a:cubicBezTo>
                  <a:cubicBezTo>
                    <a:pt x="96943" y="994104"/>
                    <a:pt x="97551" y="994553"/>
                    <a:pt x="97708" y="995108"/>
                  </a:cubicBezTo>
                  <a:cubicBezTo>
                    <a:pt x="97963" y="995888"/>
                    <a:pt x="98444" y="996101"/>
                    <a:pt x="99882" y="996103"/>
                  </a:cubicBezTo>
                  <a:cubicBezTo>
                    <a:pt x="99940" y="996103"/>
                    <a:pt x="100000" y="996103"/>
                    <a:pt x="100062" y="996101"/>
                  </a:cubicBezTo>
                  <a:cubicBezTo>
                    <a:pt x="100118" y="996101"/>
                    <a:pt x="100172" y="996100"/>
                    <a:pt x="100224" y="996100"/>
                  </a:cubicBezTo>
                  <a:cubicBezTo>
                    <a:pt x="101575" y="996100"/>
                    <a:pt x="102049" y="996305"/>
                    <a:pt x="102056" y="996894"/>
                  </a:cubicBezTo>
                  <a:cubicBezTo>
                    <a:pt x="102065" y="997807"/>
                    <a:pt x="103243" y="999110"/>
                    <a:pt x="104056" y="999110"/>
                  </a:cubicBezTo>
                  <a:cubicBezTo>
                    <a:pt x="104059" y="999110"/>
                    <a:pt x="104062" y="999110"/>
                    <a:pt x="104065" y="999110"/>
                  </a:cubicBezTo>
                  <a:cubicBezTo>
                    <a:pt x="104067" y="999110"/>
                    <a:pt x="104070" y="999110"/>
                    <a:pt x="104073" y="999110"/>
                  </a:cubicBezTo>
                  <a:cubicBezTo>
                    <a:pt x="104374" y="999110"/>
                    <a:pt x="104627" y="999311"/>
                    <a:pt x="104631" y="999613"/>
                  </a:cubicBezTo>
                  <a:cubicBezTo>
                    <a:pt x="104634" y="999866"/>
                    <a:pt x="104986" y="1000115"/>
                    <a:pt x="105388" y="1000115"/>
                  </a:cubicBezTo>
                  <a:cubicBezTo>
                    <a:pt x="105392" y="1000115"/>
                    <a:pt x="105396" y="1000115"/>
                    <a:pt x="105399" y="1000115"/>
                  </a:cubicBezTo>
                  <a:cubicBezTo>
                    <a:pt x="105404" y="1000115"/>
                    <a:pt x="105409" y="1000115"/>
                    <a:pt x="105413" y="1000115"/>
                  </a:cubicBezTo>
                  <a:cubicBezTo>
                    <a:pt x="105815" y="1000115"/>
                    <a:pt x="106165" y="1000313"/>
                    <a:pt x="106168" y="1000615"/>
                  </a:cubicBezTo>
                  <a:cubicBezTo>
                    <a:pt x="106171" y="1000866"/>
                    <a:pt x="106621" y="1001112"/>
                    <a:pt x="107172" y="1001112"/>
                  </a:cubicBezTo>
                  <a:cubicBezTo>
                    <a:pt x="107178" y="1001112"/>
                    <a:pt x="107185" y="1001112"/>
                    <a:pt x="107192" y="1001112"/>
                  </a:cubicBezTo>
                  <a:cubicBezTo>
                    <a:pt x="107200" y="1001112"/>
                    <a:pt x="107209" y="1001112"/>
                    <a:pt x="107217" y="1001112"/>
                  </a:cubicBezTo>
                  <a:cubicBezTo>
                    <a:pt x="107765" y="1001112"/>
                    <a:pt x="108212" y="1001309"/>
                    <a:pt x="108215" y="1001609"/>
                  </a:cubicBezTo>
                  <a:cubicBezTo>
                    <a:pt x="108218" y="1001857"/>
                    <a:pt x="109183" y="1002094"/>
                    <a:pt x="110405" y="1002094"/>
                  </a:cubicBezTo>
                  <a:cubicBezTo>
                    <a:pt x="110441" y="1002094"/>
                    <a:pt x="110476" y="1002094"/>
                    <a:pt x="110511" y="1002094"/>
                  </a:cubicBezTo>
                  <a:cubicBezTo>
                    <a:pt x="110555" y="1002092"/>
                    <a:pt x="110598" y="1002092"/>
                    <a:pt x="110642" y="1002092"/>
                  </a:cubicBezTo>
                  <a:cubicBezTo>
                    <a:pt x="111852" y="1002092"/>
                    <a:pt x="112803" y="1002282"/>
                    <a:pt x="112806" y="1002576"/>
                  </a:cubicBezTo>
                  <a:cubicBezTo>
                    <a:pt x="112809" y="1002824"/>
                    <a:pt x="113728" y="1003062"/>
                    <a:pt x="114903" y="1003062"/>
                  </a:cubicBezTo>
                  <a:cubicBezTo>
                    <a:pt x="114935" y="1003062"/>
                    <a:pt x="114968" y="1003062"/>
                    <a:pt x="115000" y="1003061"/>
                  </a:cubicBezTo>
                  <a:cubicBezTo>
                    <a:pt x="115052" y="1003061"/>
                    <a:pt x="115102" y="1003061"/>
                    <a:pt x="115152" y="1003061"/>
                  </a:cubicBezTo>
                  <a:cubicBezTo>
                    <a:pt x="116627" y="1003061"/>
                    <a:pt x="117362" y="1003314"/>
                    <a:pt x="117912" y="1004047"/>
                  </a:cubicBezTo>
                  <a:cubicBezTo>
                    <a:pt x="118473" y="1004824"/>
                    <a:pt x="119111" y="1005017"/>
                    <a:pt x="121906" y="1005017"/>
                  </a:cubicBezTo>
                  <a:cubicBezTo>
                    <a:pt x="122199" y="1005017"/>
                    <a:pt x="122516" y="1005014"/>
                    <a:pt x="122861" y="1005011"/>
                  </a:cubicBezTo>
                  <a:cubicBezTo>
                    <a:pt x="123202" y="1005007"/>
                    <a:pt x="123516" y="1005005"/>
                    <a:pt x="123807" y="1005005"/>
                  </a:cubicBezTo>
                  <a:cubicBezTo>
                    <a:pt x="126504" y="1005005"/>
                    <a:pt x="127086" y="1005181"/>
                    <a:pt x="127093" y="1005778"/>
                  </a:cubicBezTo>
                  <a:cubicBezTo>
                    <a:pt x="127105" y="1006792"/>
                    <a:pt x="128328" y="1007993"/>
                    <a:pt x="129343" y="1007993"/>
                  </a:cubicBezTo>
                  <a:cubicBezTo>
                    <a:pt x="129348" y="1007993"/>
                    <a:pt x="129352" y="1007993"/>
                    <a:pt x="129357" y="1007992"/>
                  </a:cubicBezTo>
                  <a:cubicBezTo>
                    <a:pt x="129360" y="1007992"/>
                    <a:pt x="129363" y="1007992"/>
                    <a:pt x="129366" y="1007992"/>
                  </a:cubicBezTo>
                  <a:cubicBezTo>
                    <a:pt x="129820" y="1007992"/>
                    <a:pt x="130176" y="1008394"/>
                    <a:pt x="130183" y="1009001"/>
                  </a:cubicBezTo>
                  <a:cubicBezTo>
                    <a:pt x="130190" y="1009657"/>
                    <a:pt x="130544" y="1010009"/>
                    <a:pt x="131144" y="1010009"/>
                  </a:cubicBezTo>
                  <a:cubicBezTo>
                    <a:pt x="131149" y="1010009"/>
                    <a:pt x="131155" y="1010009"/>
                    <a:pt x="131160" y="1010008"/>
                  </a:cubicBezTo>
                  <a:cubicBezTo>
                    <a:pt x="131165" y="1010008"/>
                    <a:pt x="131167" y="1010008"/>
                    <a:pt x="131171" y="1010008"/>
                  </a:cubicBezTo>
                  <a:cubicBezTo>
                    <a:pt x="132843" y="1010008"/>
                    <a:pt x="133503" y="1014782"/>
                    <a:pt x="132985" y="1023069"/>
                  </a:cubicBezTo>
                  <a:cubicBezTo>
                    <a:pt x="132462" y="1030913"/>
                    <a:pt x="132217" y="1031881"/>
                    <a:pt x="130995" y="1031896"/>
                  </a:cubicBezTo>
                  <a:cubicBezTo>
                    <a:pt x="130538" y="1031901"/>
                    <a:pt x="129830" y="1032367"/>
                    <a:pt x="129429" y="1032930"/>
                  </a:cubicBezTo>
                  <a:cubicBezTo>
                    <a:pt x="128727" y="1033907"/>
                    <a:pt x="128117" y="1033964"/>
                    <a:pt x="118651" y="1034067"/>
                  </a:cubicBezTo>
                  <a:cubicBezTo>
                    <a:pt x="112290" y="1034139"/>
                    <a:pt x="108578" y="1034383"/>
                    <a:pt x="108580" y="1034689"/>
                  </a:cubicBezTo>
                  <a:cubicBezTo>
                    <a:pt x="108584" y="1034995"/>
                    <a:pt x="104770" y="1035240"/>
                    <a:pt x="98153" y="1035312"/>
                  </a:cubicBezTo>
                  <a:cubicBezTo>
                    <a:pt x="97089" y="1035324"/>
                    <a:pt x="96098" y="1035330"/>
                    <a:pt x="95182" y="1035330"/>
                  </a:cubicBezTo>
                  <a:cubicBezTo>
                    <a:pt x="90408" y="1035330"/>
                    <a:pt x="87718" y="1035176"/>
                    <a:pt x="87715" y="1034921"/>
                  </a:cubicBezTo>
                  <a:cubicBezTo>
                    <a:pt x="87713" y="1034646"/>
                    <a:pt x="85668" y="1034476"/>
                    <a:pt x="82317" y="1034476"/>
                  </a:cubicBezTo>
                  <a:cubicBezTo>
                    <a:pt x="81927" y="1034476"/>
                    <a:pt x="81519" y="1034480"/>
                    <a:pt x="81094" y="1034485"/>
                  </a:cubicBezTo>
                  <a:cubicBezTo>
                    <a:pt x="80670" y="1034488"/>
                    <a:pt x="80262" y="1034492"/>
                    <a:pt x="79871" y="1034490"/>
                  </a:cubicBezTo>
                  <a:cubicBezTo>
                    <a:pt x="76519" y="1034490"/>
                    <a:pt x="74475" y="1034322"/>
                    <a:pt x="74472" y="1034046"/>
                  </a:cubicBezTo>
                  <a:cubicBezTo>
                    <a:pt x="74469" y="1033750"/>
                    <a:pt x="73836" y="1033556"/>
                    <a:pt x="73001" y="1033556"/>
                  </a:cubicBezTo>
                  <a:cubicBezTo>
                    <a:pt x="72981" y="1033556"/>
                    <a:pt x="72961" y="1033556"/>
                    <a:pt x="72940" y="1033556"/>
                  </a:cubicBezTo>
                  <a:cubicBezTo>
                    <a:pt x="72926" y="1033556"/>
                    <a:pt x="72911" y="1033556"/>
                    <a:pt x="72897" y="1033556"/>
                  </a:cubicBezTo>
                  <a:cubicBezTo>
                    <a:pt x="72101" y="1033556"/>
                    <a:pt x="71410" y="1033314"/>
                    <a:pt x="71407" y="1033064"/>
                  </a:cubicBezTo>
                  <a:cubicBezTo>
                    <a:pt x="71404" y="1032793"/>
                    <a:pt x="69278" y="1032624"/>
                    <a:pt x="65703" y="1032627"/>
                  </a:cubicBezTo>
                  <a:cubicBezTo>
                    <a:pt x="65251" y="1032627"/>
                    <a:pt x="64775" y="1032628"/>
                    <a:pt x="64278" y="1032634"/>
                  </a:cubicBezTo>
                  <a:cubicBezTo>
                    <a:pt x="59850" y="1032682"/>
                    <a:pt x="57155" y="1032916"/>
                    <a:pt x="57158" y="1033221"/>
                  </a:cubicBezTo>
                  <a:cubicBezTo>
                    <a:pt x="57161" y="1033474"/>
                    <a:pt x="56349" y="1033738"/>
                    <a:pt x="55383" y="1033750"/>
                  </a:cubicBezTo>
                  <a:cubicBezTo>
                    <a:pt x="54416" y="1033760"/>
                    <a:pt x="53604" y="1033972"/>
                    <a:pt x="53607" y="1034278"/>
                  </a:cubicBezTo>
                  <a:cubicBezTo>
                    <a:pt x="53610" y="1034583"/>
                    <a:pt x="50559" y="1034821"/>
                    <a:pt x="45470" y="1034878"/>
                  </a:cubicBezTo>
                  <a:cubicBezTo>
                    <a:pt x="44821" y="1034885"/>
                    <a:pt x="44205" y="1034888"/>
                    <a:pt x="43623" y="1034888"/>
                  </a:cubicBezTo>
                  <a:cubicBezTo>
                    <a:pt x="39651" y="1034887"/>
                    <a:pt x="37325" y="1034723"/>
                    <a:pt x="37322" y="1034457"/>
                  </a:cubicBezTo>
                  <a:cubicBezTo>
                    <a:pt x="37318" y="1034157"/>
                    <a:pt x="36872" y="1033959"/>
                    <a:pt x="36323" y="1033959"/>
                  </a:cubicBezTo>
                  <a:cubicBezTo>
                    <a:pt x="36315" y="1033959"/>
                    <a:pt x="36306" y="1033959"/>
                    <a:pt x="36299" y="1033959"/>
                  </a:cubicBezTo>
                  <a:cubicBezTo>
                    <a:pt x="36291" y="1033959"/>
                    <a:pt x="36285" y="1033959"/>
                    <a:pt x="36278" y="1033959"/>
                  </a:cubicBezTo>
                  <a:cubicBezTo>
                    <a:pt x="35727" y="1033959"/>
                    <a:pt x="35277" y="1033714"/>
                    <a:pt x="35275" y="1033461"/>
                  </a:cubicBezTo>
                  <a:cubicBezTo>
                    <a:pt x="35272" y="1033168"/>
                    <a:pt x="34100" y="1032981"/>
                    <a:pt x="32657" y="1032983"/>
                  </a:cubicBezTo>
                  <a:cubicBezTo>
                    <a:pt x="32596" y="1032983"/>
                    <a:pt x="32533" y="1032983"/>
                    <a:pt x="32471" y="1032983"/>
                  </a:cubicBezTo>
                  <a:cubicBezTo>
                    <a:pt x="32419" y="1032985"/>
                    <a:pt x="32369" y="1032985"/>
                    <a:pt x="32319" y="1032985"/>
                  </a:cubicBezTo>
                  <a:cubicBezTo>
                    <a:pt x="30860" y="1032985"/>
                    <a:pt x="29668" y="1032752"/>
                    <a:pt x="29666" y="1032507"/>
                  </a:cubicBezTo>
                  <a:cubicBezTo>
                    <a:pt x="29663" y="1032203"/>
                    <a:pt x="29311" y="1032006"/>
                    <a:pt x="28910" y="1032006"/>
                  </a:cubicBezTo>
                  <a:cubicBezTo>
                    <a:pt x="28906" y="1032006"/>
                    <a:pt x="28901" y="1032006"/>
                    <a:pt x="28897" y="1032006"/>
                  </a:cubicBezTo>
                  <a:cubicBezTo>
                    <a:pt x="28893" y="1032006"/>
                    <a:pt x="28889" y="1032006"/>
                    <a:pt x="28886" y="1032006"/>
                  </a:cubicBezTo>
                  <a:cubicBezTo>
                    <a:pt x="28484" y="1032006"/>
                    <a:pt x="28132" y="1031760"/>
                    <a:pt x="28129" y="1031508"/>
                  </a:cubicBezTo>
                  <a:cubicBezTo>
                    <a:pt x="28125" y="1031207"/>
                    <a:pt x="27679" y="1031009"/>
                    <a:pt x="27130" y="1031009"/>
                  </a:cubicBezTo>
                  <a:cubicBezTo>
                    <a:pt x="27122" y="1031009"/>
                    <a:pt x="27113" y="1031009"/>
                    <a:pt x="27106" y="1031009"/>
                  </a:cubicBezTo>
                  <a:cubicBezTo>
                    <a:pt x="27098" y="1031009"/>
                    <a:pt x="27092" y="1031009"/>
                    <a:pt x="27085" y="1031009"/>
                  </a:cubicBezTo>
                  <a:cubicBezTo>
                    <a:pt x="26534" y="1031009"/>
                    <a:pt x="26084" y="1030764"/>
                    <a:pt x="26082" y="1030513"/>
                  </a:cubicBezTo>
                  <a:cubicBezTo>
                    <a:pt x="26079" y="1030210"/>
                    <a:pt x="25728" y="1030012"/>
                    <a:pt x="25327" y="1030012"/>
                  </a:cubicBezTo>
                  <a:cubicBezTo>
                    <a:pt x="25322" y="1030012"/>
                    <a:pt x="25318" y="1030012"/>
                    <a:pt x="25313" y="1030012"/>
                  </a:cubicBezTo>
                  <a:cubicBezTo>
                    <a:pt x="25309" y="1030012"/>
                    <a:pt x="25306" y="1030012"/>
                    <a:pt x="25302" y="1030012"/>
                  </a:cubicBezTo>
                  <a:cubicBezTo>
                    <a:pt x="24900" y="1030012"/>
                    <a:pt x="24547" y="1029765"/>
                    <a:pt x="24544" y="1029512"/>
                  </a:cubicBezTo>
                  <a:cubicBezTo>
                    <a:pt x="24541" y="1029219"/>
                    <a:pt x="23413" y="1029031"/>
                    <a:pt x="22017" y="1029031"/>
                  </a:cubicBezTo>
                  <a:cubicBezTo>
                    <a:pt x="21959" y="1029031"/>
                    <a:pt x="21900" y="1029031"/>
                    <a:pt x="21841" y="1029034"/>
                  </a:cubicBezTo>
                  <a:cubicBezTo>
                    <a:pt x="21736" y="1029034"/>
                    <a:pt x="21634" y="1029035"/>
                    <a:pt x="21535" y="1029035"/>
                  </a:cubicBezTo>
                  <a:cubicBezTo>
                    <a:pt x="19678" y="1029031"/>
                    <a:pt x="18960" y="1028816"/>
                    <a:pt x="18419" y="1028050"/>
                  </a:cubicBezTo>
                  <a:cubicBezTo>
                    <a:pt x="17834" y="1027288"/>
                    <a:pt x="17164" y="1027070"/>
                    <a:pt x="15121" y="1027070"/>
                  </a:cubicBezTo>
                  <a:cubicBezTo>
                    <a:pt x="15001" y="1027070"/>
                    <a:pt x="14876" y="1027071"/>
                    <a:pt x="14745" y="1027073"/>
                  </a:cubicBezTo>
                  <a:cubicBezTo>
                    <a:pt x="14673" y="1027073"/>
                    <a:pt x="14602" y="1027075"/>
                    <a:pt x="14532" y="1027075"/>
                  </a:cubicBezTo>
                  <a:cubicBezTo>
                    <a:pt x="13003" y="1027075"/>
                    <a:pt x="11791" y="1026889"/>
                    <a:pt x="11788" y="1026598"/>
                  </a:cubicBezTo>
                  <a:cubicBezTo>
                    <a:pt x="11784" y="1026294"/>
                    <a:pt x="11434" y="1026096"/>
                    <a:pt x="11032" y="1026096"/>
                  </a:cubicBezTo>
                  <a:cubicBezTo>
                    <a:pt x="11028" y="1026096"/>
                    <a:pt x="11024" y="1026096"/>
                    <a:pt x="11019" y="1026097"/>
                  </a:cubicBezTo>
                  <a:cubicBezTo>
                    <a:pt x="11015" y="1026097"/>
                    <a:pt x="11012" y="1026097"/>
                    <a:pt x="11008" y="1026097"/>
                  </a:cubicBezTo>
                  <a:cubicBezTo>
                    <a:pt x="10606" y="1026097"/>
                    <a:pt x="10253" y="1025848"/>
                    <a:pt x="10250" y="1025596"/>
                  </a:cubicBezTo>
                  <a:cubicBezTo>
                    <a:pt x="10247" y="1025294"/>
                    <a:pt x="9896" y="1025096"/>
                    <a:pt x="9494" y="1025096"/>
                  </a:cubicBezTo>
                  <a:cubicBezTo>
                    <a:pt x="9489" y="1025096"/>
                    <a:pt x="9485" y="1025096"/>
                    <a:pt x="9481" y="1025096"/>
                  </a:cubicBezTo>
                  <a:cubicBezTo>
                    <a:pt x="9477" y="1025096"/>
                    <a:pt x="9474" y="1025096"/>
                    <a:pt x="9470" y="1025096"/>
                  </a:cubicBezTo>
                  <a:cubicBezTo>
                    <a:pt x="9067" y="1025096"/>
                    <a:pt x="8715" y="1024848"/>
                    <a:pt x="8712" y="1024594"/>
                  </a:cubicBezTo>
                  <a:cubicBezTo>
                    <a:pt x="8709" y="1024305"/>
                    <a:pt x="7419" y="1024121"/>
                    <a:pt x="5718" y="1024121"/>
                  </a:cubicBezTo>
                  <a:cubicBezTo>
                    <a:pt x="5629" y="1024121"/>
                    <a:pt x="5540" y="1024121"/>
                    <a:pt x="5450" y="1024122"/>
                  </a:cubicBezTo>
                  <a:cubicBezTo>
                    <a:pt x="5225" y="1024125"/>
                    <a:pt x="5015" y="1024127"/>
                    <a:pt x="4819" y="1024127"/>
                  </a:cubicBezTo>
                  <a:cubicBezTo>
                    <a:pt x="2521" y="1024127"/>
                    <a:pt x="2068" y="1023940"/>
                    <a:pt x="1825" y="1023145"/>
                  </a:cubicBezTo>
                  <a:cubicBezTo>
                    <a:pt x="1667" y="1022589"/>
                    <a:pt x="1157" y="1022139"/>
                    <a:pt x="751" y="1022136"/>
                  </a:cubicBezTo>
                  <a:cubicBezTo>
                    <a:pt x="749" y="1022136"/>
                    <a:pt x="746" y="1022136"/>
                    <a:pt x="744" y="1022136"/>
                  </a:cubicBezTo>
                  <a:cubicBezTo>
                    <a:pt x="742" y="1022136"/>
                    <a:pt x="741" y="1022136"/>
                    <a:pt x="738" y="1022136"/>
                  </a:cubicBezTo>
                  <a:cubicBezTo>
                    <a:pt x="234" y="1022136"/>
                    <a:pt x="24" y="1021425"/>
                    <a:pt x="1" y="1019346"/>
                  </a:cubicBezTo>
                  <a:cubicBezTo>
                    <a:pt x="-16" y="1017819"/>
                    <a:pt x="174" y="1016544"/>
                    <a:pt x="479" y="1016541"/>
                  </a:cubicBezTo>
                  <a:cubicBezTo>
                    <a:pt x="1142" y="1016536"/>
                    <a:pt x="1820" y="1013473"/>
                    <a:pt x="2228" y="1008991"/>
                  </a:cubicBezTo>
                  <a:cubicBezTo>
                    <a:pt x="2409" y="1006951"/>
                    <a:pt x="2794" y="1004962"/>
                    <a:pt x="3146" y="1004603"/>
                  </a:cubicBezTo>
                  <a:cubicBezTo>
                    <a:pt x="4355" y="1003368"/>
                    <a:pt x="5394" y="1000761"/>
                    <a:pt x="5375" y="998927"/>
                  </a:cubicBezTo>
                  <a:cubicBezTo>
                    <a:pt x="5361" y="997758"/>
                    <a:pt x="5608" y="997144"/>
                    <a:pt x="6066" y="997138"/>
                  </a:cubicBezTo>
                  <a:cubicBezTo>
                    <a:pt x="6729" y="997131"/>
                    <a:pt x="7375" y="995801"/>
                    <a:pt x="8109" y="993146"/>
                  </a:cubicBezTo>
                  <a:cubicBezTo>
                    <a:pt x="8306" y="992534"/>
                    <a:pt x="8956" y="991457"/>
                    <a:pt x="9560" y="990840"/>
                  </a:cubicBezTo>
                  <a:cubicBezTo>
                    <a:pt x="10214" y="990171"/>
                    <a:pt x="10863" y="989044"/>
                    <a:pt x="11059" y="988280"/>
                  </a:cubicBezTo>
                  <a:cubicBezTo>
                    <a:pt x="11203" y="987566"/>
                    <a:pt x="11953" y="986336"/>
                    <a:pt x="12658" y="985617"/>
                  </a:cubicBezTo>
                  <a:cubicBezTo>
                    <a:pt x="13815" y="984433"/>
                    <a:pt x="13913" y="984025"/>
                    <a:pt x="13635" y="981889"/>
                  </a:cubicBezTo>
                  <a:cubicBezTo>
                    <a:pt x="13086" y="978281"/>
                    <a:pt x="13120" y="976754"/>
                    <a:pt x="13746" y="973491"/>
                  </a:cubicBezTo>
                  <a:cubicBezTo>
                    <a:pt x="14132" y="971652"/>
                    <a:pt x="14579" y="970579"/>
                    <a:pt x="15036" y="970575"/>
                  </a:cubicBezTo>
                  <a:cubicBezTo>
                    <a:pt x="15444" y="970570"/>
                    <a:pt x="15744" y="970108"/>
                    <a:pt x="15738" y="969549"/>
                  </a:cubicBezTo>
                  <a:cubicBezTo>
                    <a:pt x="15731" y="968989"/>
                    <a:pt x="15930" y="968528"/>
                    <a:pt x="16184" y="968525"/>
                  </a:cubicBezTo>
                  <a:cubicBezTo>
                    <a:pt x="16438" y="968522"/>
                    <a:pt x="16841" y="968060"/>
                    <a:pt x="16987" y="967498"/>
                  </a:cubicBezTo>
                  <a:cubicBezTo>
                    <a:pt x="17134" y="966938"/>
                    <a:pt x="17586" y="966474"/>
                    <a:pt x="17994" y="966469"/>
                  </a:cubicBezTo>
                  <a:cubicBezTo>
                    <a:pt x="18401" y="966465"/>
                    <a:pt x="18854" y="966002"/>
                    <a:pt x="18999" y="965390"/>
                  </a:cubicBezTo>
                  <a:cubicBezTo>
                    <a:pt x="19392" y="964114"/>
                    <a:pt x="18860" y="961887"/>
                    <a:pt x="18201" y="961887"/>
                  </a:cubicBezTo>
                  <a:cubicBezTo>
                    <a:pt x="18200" y="961887"/>
                    <a:pt x="18198" y="961887"/>
                    <a:pt x="18198" y="961887"/>
                  </a:cubicBezTo>
                  <a:cubicBezTo>
                    <a:pt x="18196" y="961887"/>
                    <a:pt x="18195" y="961887"/>
                    <a:pt x="18195" y="961887"/>
                  </a:cubicBezTo>
                  <a:cubicBezTo>
                    <a:pt x="17485" y="961887"/>
                    <a:pt x="17555" y="958889"/>
                    <a:pt x="18257" y="958119"/>
                  </a:cubicBezTo>
                  <a:cubicBezTo>
                    <a:pt x="18610" y="957708"/>
                    <a:pt x="19262" y="956886"/>
                    <a:pt x="19662" y="956272"/>
                  </a:cubicBezTo>
                  <a:cubicBezTo>
                    <a:pt x="20061" y="955656"/>
                    <a:pt x="20715" y="954785"/>
                    <a:pt x="21067" y="954423"/>
                  </a:cubicBezTo>
                  <a:cubicBezTo>
                    <a:pt x="21604" y="953826"/>
                    <a:pt x="21619" y="953713"/>
                    <a:pt x="21061" y="953713"/>
                  </a:cubicBezTo>
                  <a:cubicBezTo>
                    <a:pt x="21044" y="953713"/>
                    <a:pt x="21027" y="953713"/>
                    <a:pt x="21008" y="953713"/>
                  </a:cubicBezTo>
                  <a:cubicBezTo>
                    <a:pt x="21007" y="953713"/>
                    <a:pt x="21005" y="953713"/>
                    <a:pt x="21004" y="953713"/>
                  </a:cubicBezTo>
                  <a:cubicBezTo>
                    <a:pt x="20191" y="953712"/>
                    <a:pt x="19611" y="951633"/>
                    <a:pt x="19577" y="948586"/>
                  </a:cubicBezTo>
                  <a:cubicBezTo>
                    <a:pt x="19562" y="947219"/>
                    <a:pt x="19353" y="946609"/>
                    <a:pt x="18800" y="946609"/>
                  </a:cubicBezTo>
                  <a:cubicBezTo>
                    <a:pt x="18798" y="946609"/>
                    <a:pt x="18795" y="946610"/>
                    <a:pt x="18792" y="946610"/>
                  </a:cubicBezTo>
                  <a:cubicBezTo>
                    <a:pt x="18791" y="946610"/>
                    <a:pt x="18789" y="946610"/>
                    <a:pt x="18788" y="946610"/>
                  </a:cubicBezTo>
                  <a:cubicBezTo>
                    <a:pt x="18381" y="946610"/>
                    <a:pt x="17816" y="945804"/>
                    <a:pt x="17549" y="944691"/>
                  </a:cubicBezTo>
                  <a:cubicBezTo>
                    <a:pt x="16705" y="941901"/>
                    <a:pt x="16797" y="941034"/>
                    <a:pt x="17967" y="941022"/>
                  </a:cubicBezTo>
                  <a:cubicBezTo>
                    <a:pt x="18527" y="941015"/>
                    <a:pt x="18982" y="940755"/>
                    <a:pt x="18980" y="940501"/>
                  </a:cubicBezTo>
                  <a:cubicBezTo>
                    <a:pt x="18976" y="940195"/>
                    <a:pt x="19432" y="939988"/>
                    <a:pt x="19941" y="939982"/>
                  </a:cubicBezTo>
                  <a:cubicBezTo>
                    <a:pt x="20500" y="939974"/>
                    <a:pt x="21107" y="939512"/>
                    <a:pt x="21253" y="938951"/>
                  </a:cubicBezTo>
                  <a:cubicBezTo>
                    <a:pt x="21499" y="938132"/>
                    <a:pt x="22005" y="937923"/>
                    <a:pt x="23583" y="937906"/>
                  </a:cubicBezTo>
                  <a:cubicBezTo>
                    <a:pt x="24651" y="937894"/>
                    <a:pt x="25565" y="937680"/>
                    <a:pt x="25562" y="937427"/>
                  </a:cubicBezTo>
                  <a:cubicBezTo>
                    <a:pt x="25560" y="937172"/>
                    <a:pt x="25909" y="936608"/>
                    <a:pt x="26312" y="936146"/>
                  </a:cubicBezTo>
                  <a:cubicBezTo>
                    <a:pt x="27319" y="935167"/>
                    <a:pt x="27302" y="933640"/>
                    <a:pt x="26297" y="930241"/>
                  </a:cubicBezTo>
                  <a:cubicBezTo>
                    <a:pt x="25134" y="926335"/>
                    <a:pt x="25121" y="920532"/>
                    <a:pt x="26316" y="918127"/>
                  </a:cubicBezTo>
                  <a:cubicBezTo>
                    <a:pt x="27659" y="915364"/>
                    <a:pt x="27945" y="913630"/>
                    <a:pt x="27217" y="912212"/>
                  </a:cubicBezTo>
                  <a:cubicBezTo>
                    <a:pt x="26906" y="911507"/>
                    <a:pt x="26242" y="910906"/>
                    <a:pt x="25684" y="910906"/>
                  </a:cubicBezTo>
                  <a:cubicBezTo>
                    <a:pt x="25681" y="910906"/>
                    <a:pt x="25679" y="910906"/>
                    <a:pt x="25676" y="910906"/>
                  </a:cubicBezTo>
                  <a:cubicBezTo>
                    <a:pt x="25671" y="910906"/>
                    <a:pt x="25666" y="910906"/>
                    <a:pt x="25662" y="910906"/>
                  </a:cubicBezTo>
                  <a:cubicBezTo>
                    <a:pt x="25110" y="910906"/>
                    <a:pt x="24756" y="910555"/>
                    <a:pt x="24749" y="909898"/>
                  </a:cubicBezTo>
                  <a:cubicBezTo>
                    <a:pt x="24741" y="909242"/>
                    <a:pt x="24388" y="908891"/>
                    <a:pt x="23787" y="908891"/>
                  </a:cubicBezTo>
                  <a:cubicBezTo>
                    <a:pt x="23782" y="908891"/>
                    <a:pt x="23776" y="908891"/>
                    <a:pt x="23771" y="908891"/>
                  </a:cubicBezTo>
                  <a:cubicBezTo>
                    <a:pt x="23768" y="908891"/>
                    <a:pt x="23765" y="908891"/>
                    <a:pt x="23762" y="908891"/>
                  </a:cubicBezTo>
                  <a:cubicBezTo>
                    <a:pt x="23205" y="908891"/>
                    <a:pt x="22591" y="908289"/>
                    <a:pt x="22176" y="907382"/>
                  </a:cubicBezTo>
                  <a:cubicBezTo>
                    <a:pt x="21811" y="906571"/>
                    <a:pt x="21086" y="905410"/>
                    <a:pt x="20569" y="904803"/>
                  </a:cubicBezTo>
                  <a:cubicBezTo>
                    <a:pt x="19178" y="903240"/>
                    <a:pt x="19236" y="899322"/>
                    <a:pt x="20631" y="896557"/>
                  </a:cubicBezTo>
                  <a:cubicBezTo>
                    <a:pt x="21428" y="894922"/>
                    <a:pt x="21715" y="893189"/>
                    <a:pt x="21875" y="889318"/>
                  </a:cubicBezTo>
                  <a:cubicBezTo>
                    <a:pt x="22032" y="885091"/>
                    <a:pt x="22274" y="883969"/>
                    <a:pt x="23175" y="882686"/>
                  </a:cubicBezTo>
                  <a:cubicBezTo>
                    <a:pt x="23828" y="881814"/>
                    <a:pt x="24471" y="880128"/>
                    <a:pt x="24660" y="878852"/>
                  </a:cubicBezTo>
                  <a:cubicBezTo>
                    <a:pt x="24849" y="877527"/>
                    <a:pt x="25494" y="876043"/>
                    <a:pt x="26198" y="875323"/>
                  </a:cubicBezTo>
                  <a:cubicBezTo>
                    <a:pt x="26853" y="874655"/>
                    <a:pt x="27403" y="873783"/>
                    <a:pt x="27399" y="873427"/>
                  </a:cubicBezTo>
                  <a:cubicBezTo>
                    <a:pt x="27395" y="873070"/>
                    <a:pt x="28153" y="872553"/>
                    <a:pt x="29066" y="872237"/>
                  </a:cubicBezTo>
                  <a:cubicBezTo>
                    <a:pt x="31600" y="871343"/>
                    <a:pt x="33151" y="868934"/>
                    <a:pt x="32767" y="866445"/>
                  </a:cubicBezTo>
                  <a:cubicBezTo>
                    <a:pt x="32602" y="865326"/>
                    <a:pt x="32027" y="863958"/>
                    <a:pt x="31512" y="863404"/>
                  </a:cubicBezTo>
                  <a:cubicBezTo>
                    <a:pt x="30688" y="862497"/>
                    <a:pt x="30575" y="861430"/>
                    <a:pt x="30495" y="854155"/>
                  </a:cubicBezTo>
                  <a:cubicBezTo>
                    <a:pt x="30412" y="846622"/>
                    <a:pt x="30504" y="845807"/>
                    <a:pt x="31504" y="844167"/>
                  </a:cubicBezTo>
                  <a:cubicBezTo>
                    <a:pt x="32303" y="842835"/>
                    <a:pt x="32741" y="840948"/>
                    <a:pt x="33054" y="837075"/>
                  </a:cubicBezTo>
                  <a:cubicBezTo>
                    <a:pt x="33371" y="833560"/>
                    <a:pt x="33807" y="831570"/>
                    <a:pt x="34313" y="831207"/>
                  </a:cubicBezTo>
                  <a:cubicBezTo>
                    <a:pt x="35120" y="830588"/>
                    <a:pt x="35996" y="826965"/>
                    <a:pt x="36017" y="824367"/>
                  </a:cubicBezTo>
                  <a:cubicBezTo>
                    <a:pt x="36008" y="823401"/>
                    <a:pt x="36500" y="821918"/>
                    <a:pt x="37101" y="821046"/>
                  </a:cubicBezTo>
                  <a:cubicBezTo>
                    <a:pt x="37952" y="819867"/>
                    <a:pt x="38391" y="818081"/>
                    <a:pt x="38759" y="814414"/>
                  </a:cubicBezTo>
                  <a:cubicBezTo>
                    <a:pt x="39130" y="811203"/>
                    <a:pt x="39615" y="809060"/>
                    <a:pt x="40118" y="808494"/>
                  </a:cubicBezTo>
                  <a:cubicBezTo>
                    <a:pt x="40672" y="807879"/>
                    <a:pt x="41107" y="805838"/>
                    <a:pt x="41427" y="802527"/>
                  </a:cubicBezTo>
                  <a:cubicBezTo>
                    <a:pt x="41793" y="798755"/>
                    <a:pt x="42182" y="797225"/>
                    <a:pt x="42937" y="796401"/>
                  </a:cubicBezTo>
                  <a:cubicBezTo>
                    <a:pt x="43540" y="795681"/>
                    <a:pt x="43982" y="794252"/>
                    <a:pt x="44165" y="792366"/>
                  </a:cubicBezTo>
                  <a:cubicBezTo>
                    <a:pt x="44348" y="790481"/>
                    <a:pt x="44889" y="788846"/>
                    <a:pt x="45690" y="787616"/>
                  </a:cubicBezTo>
                  <a:cubicBezTo>
                    <a:pt x="46440" y="786437"/>
                    <a:pt x="47031" y="784699"/>
                    <a:pt x="47167" y="783172"/>
                  </a:cubicBezTo>
                  <a:cubicBezTo>
                    <a:pt x="47303" y="781643"/>
                    <a:pt x="47844" y="780007"/>
                    <a:pt x="48547" y="779084"/>
                  </a:cubicBezTo>
                  <a:cubicBezTo>
                    <a:pt x="49147" y="778212"/>
                    <a:pt x="49842" y="776626"/>
                    <a:pt x="50034" y="775504"/>
                  </a:cubicBezTo>
                  <a:cubicBezTo>
                    <a:pt x="50226" y="774384"/>
                    <a:pt x="51021" y="772594"/>
                    <a:pt x="51822" y="771466"/>
                  </a:cubicBezTo>
                  <a:cubicBezTo>
                    <a:pt x="52575" y="770387"/>
                    <a:pt x="53221" y="769058"/>
                    <a:pt x="53216" y="768548"/>
                  </a:cubicBezTo>
                  <a:cubicBezTo>
                    <a:pt x="53211" y="768090"/>
                    <a:pt x="53758" y="767015"/>
                    <a:pt x="54411" y="766193"/>
                  </a:cubicBezTo>
                  <a:cubicBezTo>
                    <a:pt x="55063" y="765372"/>
                    <a:pt x="55759" y="763837"/>
                    <a:pt x="55951" y="762816"/>
                  </a:cubicBezTo>
                  <a:cubicBezTo>
                    <a:pt x="56143" y="761797"/>
                    <a:pt x="56490" y="760928"/>
                    <a:pt x="56795" y="760923"/>
                  </a:cubicBezTo>
                  <a:cubicBezTo>
                    <a:pt x="57049" y="760922"/>
                    <a:pt x="57700" y="759897"/>
                    <a:pt x="58245" y="758618"/>
                  </a:cubicBezTo>
                  <a:cubicBezTo>
                    <a:pt x="58791" y="757339"/>
                    <a:pt x="59740" y="755750"/>
                    <a:pt x="60394" y="755032"/>
                  </a:cubicBezTo>
                  <a:cubicBezTo>
                    <a:pt x="61048" y="754312"/>
                    <a:pt x="61695" y="752931"/>
                    <a:pt x="61836" y="751911"/>
                  </a:cubicBezTo>
                  <a:cubicBezTo>
                    <a:pt x="61977" y="750893"/>
                    <a:pt x="62525" y="749766"/>
                    <a:pt x="63030" y="749404"/>
                  </a:cubicBezTo>
                  <a:cubicBezTo>
                    <a:pt x="63787" y="748835"/>
                    <a:pt x="63881" y="748121"/>
                    <a:pt x="63749" y="745425"/>
                  </a:cubicBezTo>
                  <a:cubicBezTo>
                    <a:pt x="63625" y="743442"/>
                    <a:pt x="63762" y="742015"/>
                    <a:pt x="64066" y="741808"/>
                  </a:cubicBezTo>
                  <a:cubicBezTo>
                    <a:pt x="64369" y="741601"/>
                    <a:pt x="64617" y="741037"/>
                    <a:pt x="64612" y="740530"/>
                  </a:cubicBezTo>
                  <a:cubicBezTo>
                    <a:pt x="64606" y="740071"/>
                    <a:pt x="65054" y="739150"/>
                    <a:pt x="65607" y="738533"/>
                  </a:cubicBezTo>
                  <a:cubicBezTo>
                    <a:pt x="66764" y="737298"/>
                    <a:pt x="67607" y="735253"/>
                    <a:pt x="67590" y="733777"/>
                  </a:cubicBezTo>
                  <a:cubicBezTo>
                    <a:pt x="67585" y="733268"/>
                    <a:pt x="68032" y="732348"/>
                    <a:pt x="68586" y="731782"/>
                  </a:cubicBezTo>
                  <a:cubicBezTo>
                    <a:pt x="69140" y="731217"/>
                    <a:pt x="69837" y="729783"/>
                    <a:pt x="70129" y="728559"/>
                  </a:cubicBezTo>
                  <a:cubicBezTo>
                    <a:pt x="70567" y="726722"/>
                    <a:pt x="70917" y="726209"/>
                    <a:pt x="72387" y="725685"/>
                  </a:cubicBezTo>
                  <a:cubicBezTo>
                    <a:pt x="73350" y="725317"/>
                    <a:pt x="74106" y="724696"/>
                    <a:pt x="74102" y="724290"/>
                  </a:cubicBezTo>
                  <a:cubicBezTo>
                    <a:pt x="74098" y="723884"/>
                    <a:pt x="74298" y="723574"/>
                    <a:pt x="74502" y="723573"/>
                  </a:cubicBezTo>
                  <a:cubicBezTo>
                    <a:pt x="75163" y="723566"/>
                    <a:pt x="76103" y="721162"/>
                    <a:pt x="76085" y="719534"/>
                  </a:cubicBezTo>
                  <a:cubicBezTo>
                    <a:pt x="76077" y="718720"/>
                    <a:pt x="76573" y="717545"/>
                    <a:pt x="77277" y="716773"/>
                  </a:cubicBezTo>
                  <a:cubicBezTo>
                    <a:pt x="78332" y="715590"/>
                    <a:pt x="78476" y="714825"/>
                    <a:pt x="78769" y="709070"/>
                  </a:cubicBezTo>
                  <a:cubicBezTo>
                    <a:pt x="78933" y="705455"/>
                    <a:pt x="79305" y="702346"/>
                    <a:pt x="79658" y="701985"/>
                  </a:cubicBezTo>
                  <a:cubicBezTo>
                    <a:pt x="80563" y="700961"/>
                    <a:pt x="81411" y="699424"/>
                    <a:pt x="82005" y="697890"/>
                  </a:cubicBezTo>
                  <a:cubicBezTo>
                    <a:pt x="82302" y="697124"/>
                    <a:pt x="82956" y="696504"/>
                    <a:pt x="83466" y="696501"/>
                  </a:cubicBezTo>
                  <a:cubicBezTo>
                    <a:pt x="84839" y="696484"/>
                    <a:pt x="85971" y="693011"/>
                    <a:pt x="85188" y="691238"/>
                  </a:cubicBezTo>
                  <a:cubicBezTo>
                    <a:pt x="84980" y="690781"/>
                    <a:pt x="84908" y="688851"/>
                    <a:pt x="84990" y="687016"/>
                  </a:cubicBezTo>
                  <a:cubicBezTo>
                    <a:pt x="85114" y="684420"/>
                    <a:pt x="85409" y="683449"/>
                    <a:pt x="86165" y="682830"/>
                  </a:cubicBezTo>
                  <a:cubicBezTo>
                    <a:pt x="86770" y="682314"/>
                    <a:pt x="87470" y="681238"/>
                    <a:pt x="87818" y="680420"/>
                  </a:cubicBezTo>
                  <a:cubicBezTo>
                    <a:pt x="88163" y="679448"/>
                    <a:pt x="88968" y="678625"/>
                    <a:pt x="89880" y="678259"/>
                  </a:cubicBezTo>
                  <a:cubicBezTo>
                    <a:pt x="90894" y="677890"/>
                    <a:pt x="91397" y="677326"/>
                    <a:pt x="91390" y="676665"/>
                  </a:cubicBezTo>
                  <a:cubicBezTo>
                    <a:pt x="91384" y="676104"/>
                    <a:pt x="91631" y="675541"/>
                    <a:pt x="91936" y="675436"/>
                  </a:cubicBezTo>
                  <a:cubicBezTo>
                    <a:pt x="92798" y="675120"/>
                    <a:pt x="93288" y="668805"/>
                    <a:pt x="93278" y="658726"/>
                  </a:cubicBezTo>
                  <a:cubicBezTo>
                    <a:pt x="93208" y="647835"/>
                    <a:pt x="93651" y="641774"/>
                    <a:pt x="94727" y="637894"/>
                  </a:cubicBezTo>
                  <a:cubicBezTo>
                    <a:pt x="95168" y="636362"/>
                    <a:pt x="95725" y="631520"/>
                    <a:pt x="95983" y="627191"/>
                  </a:cubicBezTo>
                  <a:cubicBezTo>
                    <a:pt x="96498" y="618532"/>
                    <a:pt x="96495" y="618277"/>
                    <a:pt x="95984" y="613449"/>
                  </a:cubicBezTo>
                  <a:cubicBezTo>
                    <a:pt x="95753" y="610957"/>
                    <a:pt x="95793" y="610040"/>
                    <a:pt x="96348" y="609626"/>
                  </a:cubicBezTo>
                  <a:cubicBezTo>
                    <a:pt x="98316" y="608027"/>
                    <a:pt x="98755" y="606341"/>
                    <a:pt x="98696" y="600898"/>
                  </a:cubicBezTo>
                  <a:cubicBezTo>
                    <a:pt x="98637" y="595604"/>
                    <a:pt x="99025" y="593818"/>
                    <a:pt x="100490" y="592735"/>
                  </a:cubicBezTo>
                  <a:cubicBezTo>
                    <a:pt x="100843" y="592425"/>
                    <a:pt x="101286" y="591047"/>
                    <a:pt x="101423" y="589671"/>
                  </a:cubicBezTo>
                  <a:cubicBezTo>
                    <a:pt x="101611" y="588243"/>
                    <a:pt x="102199" y="586201"/>
                    <a:pt x="102747" y="585075"/>
                  </a:cubicBezTo>
                  <a:cubicBezTo>
                    <a:pt x="103694" y="583283"/>
                    <a:pt x="103782" y="582061"/>
                    <a:pt x="103757" y="575241"/>
                  </a:cubicBezTo>
                  <a:cubicBezTo>
                    <a:pt x="103674" y="567708"/>
                    <a:pt x="103620" y="567404"/>
                    <a:pt x="102490" y="566500"/>
                  </a:cubicBezTo>
                  <a:cubicBezTo>
                    <a:pt x="101462" y="565697"/>
                    <a:pt x="101355" y="565138"/>
                    <a:pt x="101309" y="560966"/>
                  </a:cubicBezTo>
                  <a:cubicBezTo>
                    <a:pt x="101263" y="556793"/>
                    <a:pt x="101359" y="556282"/>
                    <a:pt x="102516" y="554999"/>
                  </a:cubicBezTo>
                  <a:cubicBezTo>
                    <a:pt x="103220" y="554226"/>
                    <a:pt x="103919" y="552997"/>
                    <a:pt x="104064" y="552283"/>
                  </a:cubicBezTo>
                  <a:cubicBezTo>
                    <a:pt x="104209" y="551569"/>
                    <a:pt x="104402" y="550701"/>
                    <a:pt x="104500" y="550394"/>
                  </a:cubicBezTo>
                  <a:cubicBezTo>
                    <a:pt x="104599" y="550089"/>
                    <a:pt x="104461" y="546832"/>
                    <a:pt x="104166" y="543170"/>
                  </a:cubicBezTo>
                  <a:cubicBezTo>
                    <a:pt x="103693" y="537221"/>
                    <a:pt x="103479" y="536307"/>
                    <a:pt x="102238" y="534488"/>
                  </a:cubicBezTo>
                  <a:cubicBezTo>
                    <a:pt x="101048" y="532719"/>
                    <a:pt x="100888" y="532059"/>
                    <a:pt x="101066" y="529818"/>
                  </a:cubicBezTo>
                  <a:cubicBezTo>
                    <a:pt x="101204" y="528392"/>
                    <a:pt x="101544" y="527066"/>
                    <a:pt x="101848" y="526857"/>
                  </a:cubicBezTo>
                  <a:cubicBezTo>
                    <a:pt x="102859" y="526235"/>
                    <a:pt x="103441" y="523684"/>
                    <a:pt x="103404" y="520274"/>
                  </a:cubicBezTo>
                  <a:cubicBezTo>
                    <a:pt x="103359" y="516155"/>
                    <a:pt x="103993" y="513655"/>
                    <a:pt x="105255" y="512723"/>
                  </a:cubicBezTo>
                  <a:cubicBezTo>
                    <a:pt x="106114" y="512154"/>
                    <a:pt x="106256" y="511185"/>
                    <a:pt x="106407" y="506450"/>
                  </a:cubicBezTo>
                  <a:cubicBezTo>
                    <a:pt x="106554" y="501358"/>
                    <a:pt x="106700" y="500796"/>
                    <a:pt x="107904" y="499256"/>
                  </a:cubicBezTo>
                  <a:cubicBezTo>
                    <a:pt x="108709" y="498331"/>
                    <a:pt x="109254" y="497002"/>
                    <a:pt x="109244" y="496137"/>
                  </a:cubicBezTo>
                  <a:cubicBezTo>
                    <a:pt x="109232" y="495016"/>
                    <a:pt x="109583" y="494505"/>
                    <a:pt x="110494" y="494036"/>
                  </a:cubicBezTo>
                  <a:cubicBezTo>
                    <a:pt x="111203" y="493723"/>
                    <a:pt x="111757" y="493258"/>
                    <a:pt x="111755" y="493055"/>
                  </a:cubicBezTo>
                  <a:cubicBezTo>
                    <a:pt x="111752" y="492800"/>
                    <a:pt x="112505" y="491825"/>
                    <a:pt x="113462" y="490898"/>
                  </a:cubicBezTo>
                  <a:cubicBezTo>
                    <a:pt x="114821" y="489509"/>
                    <a:pt x="115217" y="488538"/>
                    <a:pt x="115499" y="486396"/>
                  </a:cubicBezTo>
                  <a:cubicBezTo>
                    <a:pt x="115685" y="484867"/>
                    <a:pt x="116277" y="483130"/>
                    <a:pt x="116728" y="482464"/>
                  </a:cubicBezTo>
                  <a:cubicBezTo>
                    <a:pt x="117229" y="481847"/>
                    <a:pt x="117824" y="480313"/>
                    <a:pt x="117963" y="479141"/>
                  </a:cubicBezTo>
                  <a:cubicBezTo>
                    <a:pt x="118154" y="477967"/>
                    <a:pt x="118800" y="476535"/>
                    <a:pt x="119454" y="475917"/>
                  </a:cubicBezTo>
                  <a:cubicBezTo>
                    <a:pt x="120059" y="475354"/>
                    <a:pt x="120706" y="473972"/>
                    <a:pt x="120898" y="472901"/>
                  </a:cubicBezTo>
                  <a:cubicBezTo>
                    <a:pt x="121089" y="471779"/>
                    <a:pt x="121785" y="470245"/>
                    <a:pt x="122438" y="469474"/>
                  </a:cubicBezTo>
                  <a:cubicBezTo>
                    <a:pt x="123693" y="467933"/>
                    <a:pt x="124471" y="464616"/>
                    <a:pt x="123893" y="462995"/>
                  </a:cubicBezTo>
                  <a:cubicBezTo>
                    <a:pt x="123681" y="462283"/>
                    <a:pt x="122811" y="461785"/>
                    <a:pt x="121433" y="461444"/>
                  </a:cubicBezTo>
                  <a:cubicBezTo>
                    <a:pt x="120259" y="461151"/>
                    <a:pt x="118624" y="460658"/>
                    <a:pt x="117756" y="460363"/>
                  </a:cubicBezTo>
                  <a:cubicBezTo>
                    <a:pt x="116939" y="460117"/>
                    <a:pt x="115306" y="459678"/>
                    <a:pt x="114182" y="459435"/>
                  </a:cubicBezTo>
                  <a:cubicBezTo>
                    <a:pt x="109796" y="458567"/>
                    <a:pt x="109234" y="458370"/>
                    <a:pt x="108815" y="457206"/>
                  </a:cubicBezTo>
                  <a:cubicBezTo>
                    <a:pt x="108553" y="456597"/>
                    <a:pt x="107883" y="455841"/>
                    <a:pt x="107371" y="455541"/>
                  </a:cubicBezTo>
                  <a:cubicBezTo>
                    <a:pt x="106501" y="455093"/>
                    <a:pt x="106288" y="454230"/>
                    <a:pt x="105934" y="449907"/>
                  </a:cubicBezTo>
                  <a:cubicBezTo>
                    <a:pt x="105640" y="446296"/>
                    <a:pt x="105210" y="444266"/>
                    <a:pt x="104483" y="442900"/>
                  </a:cubicBezTo>
                  <a:cubicBezTo>
                    <a:pt x="103652" y="441432"/>
                    <a:pt x="103271" y="439248"/>
                    <a:pt x="102691" y="432842"/>
                  </a:cubicBezTo>
                  <a:cubicBezTo>
                    <a:pt x="102170" y="427097"/>
                    <a:pt x="101680" y="424201"/>
                    <a:pt x="101057" y="422986"/>
                  </a:cubicBezTo>
                  <a:cubicBezTo>
                    <a:pt x="100381" y="421721"/>
                    <a:pt x="99996" y="419130"/>
                    <a:pt x="99572" y="413127"/>
                  </a:cubicBezTo>
                  <a:cubicBezTo>
                    <a:pt x="99029" y="405447"/>
                    <a:pt x="98920" y="404787"/>
                    <a:pt x="97467" y="402309"/>
                  </a:cubicBezTo>
                  <a:cubicBezTo>
                    <a:pt x="96586" y="400842"/>
                    <a:pt x="95452" y="399531"/>
                    <a:pt x="94942" y="399385"/>
                  </a:cubicBezTo>
                  <a:cubicBezTo>
                    <a:pt x="94380" y="399238"/>
                    <a:pt x="93252" y="398486"/>
                    <a:pt x="92429" y="397733"/>
                  </a:cubicBezTo>
                  <a:cubicBezTo>
                    <a:pt x="89965" y="395472"/>
                    <a:pt x="86688" y="393121"/>
                    <a:pt x="86019" y="393121"/>
                  </a:cubicBezTo>
                  <a:cubicBezTo>
                    <a:pt x="86018" y="393121"/>
                    <a:pt x="86017" y="393121"/>
                    <a:pt x="86016" y="393121"/>
                  </a:cubicBezTo>
                  <a:cubicBezTo>
                    <a:pt x="86015" y="393121"/>
                    <a:pt x="86014" y="393121"/>
                    <a:pt x="86013" y="393121"/>
                  </a:cubicBezTo>
                  <a:cubicBezTo>
                    <a:pt x="85707" y="393121"/>
                    <a:pt x="85145" y="392671"/>
                    <a:pt x="84784" y="392117"/>
                  </a:cubicBezTo>
                  <a:cubicBezTo>
                    <a:pt x="84421" y="391511"/>
                    <a:pt x="83599" y="390858"/>
                    <a:pt x="82934" y="390610"/>
                  </a:cubicBezTo>
                  <a:cubicBezTo>
                    <a:pt x="82169" y="390365"/>
                    <a:pt x="81651" y="389606"/>
                    <a:pt x="81438" y="388644"/>
                  </a:cubicBezTo>
                  <a:cubicBezTo>
                    <a:pt x="81225" y="387781"/>
                    <a:pt x="80601" y="386618"/>
                    <a:pt x="79982" y="386013"/>
                  </a:cubicBezTo>
                  <a:cubicBezTo>
                    <a:pt x="79365" y="385408"/>
                    <a:pt x="78638" y="384093"/>
                    <a:pt x="78372" y="383078"/>
                  </a:cubicBezTo>
                  <a:cubicBezTo>
                    <a:pt x="78056" y="382114"/>
                    <a:pt x="77276" y="380597"/>
                    <a:pt x="76606" y="379840"/>
                  </a:cubicBezTo>
                  <a:cubicBezTo>
                    <a:pt x="75730" y="378832"/>
                    <a:pt x="75362" y="377766"/>
                    <a:pt x="75346" y="376291"/>
                  </a:cubicBezTo>
                  <a:cubicBezTo>
                    <a:pt x="75307" y="372881"/>
                    <a:pt x="75839" y="370331"/>
                    <a:pt x="76602" y="370322"/>
                  </a:cubicBezTo>
                  <a:cubicBezTo>
                    <a:pt x="77010" y="370318"/>
                    <a:pt x="77607" y="369089"/>
                    <a:pt x="78098" y="367454"/>
                  </a:cubicBezTo>
                  <a:cubicBezTo>
                    <a:pt x="78539" y="365872"/>
                    <a:pt x="79236" y="364489"/>
                    <a:pt x="79692" y="364331"/>
                  </a:cubicBezTo>
                  <a:cubicBezTo>
                    <a:pt x="80858" y="363862"/>
                    <a:pt x="81308" y="363145"/>
                    <a:pt x="81290" y="361465"/>
                  </a:cubicBezTo>
                  <a:cubicBezTo>
                    <a:pt x="81281" y="360702"/>
                    <a:pt x="81673" y="359323"/>
                    <a:pt x="82120" y="358403"/>
                  </a:cubicBezTo>
                  <a:cubicBezTo>
                    <a:pt x="83067" y="356558"/>
                    <a:pt x="82995" y="354676"/>
                    <a:pt x="81966" y="353620"/>
                  </a:cubicBezTo>
                  <a:cubicBezTo>
                    <a:pt x="81555" y="353267"/>
                    <a:pt x="81087" y="352459"/>
                    <a:pt x="80878" y="351849"/>
                  </a:cubicBezTo>
                  <a:cubicBezTo>
                    <a:pt x="80718" y="351241"/>
                    <a:pt x="79995" y="350230"/>
                    <a:pt x="79325" y="349575"/>
                  </a:cubicBezTo>
                  <a:cubicBezTo>
                    <a:pt x="78502" y="348771"/>
                    <a:pt x="78083" y="347808"/>
                    <a:pt x="78070" y="346586"/>
                  </a:cubicBezTo>
                  <a:cubicBezTo>
                    <a:pt x="78050" y="344705"/>
                    <a:pt x="79140" y="341994"/>
                    <a:pt x="80053" y="341680"/>
                  </a:cubicBezTo>
                  <a:cubicBezTo>
                    <a:pt x="80358" y="341576"/>
                    <a:pt x="80749" y="340147"/>
                    <a:pt x="80883" y="338465"/>
                  </a:cubicBezTo>
                  <a:cubicBezTo>
                    <a:pt x="81112" y="336171"/>
                    <a:pt x="81457" y="335099"/>
                    <a:pt x="82363" y="334274"/>
                  </a:cubicBezTo>
                  <a:cubicBezTo>
                    <a:pt x="82967" y="333656"/>
                    <a:pt x="83517" y="332787"/>
                    <a:pt x="83512" y="332327"/>
                  </a:cubicBezTo>
                  <a:cubicBezTo>
                    <a:pt x="83508" y="331920"/>
                    <a:pt x="83758" y="331562"/>
                    <a:pt x="84013" y="331559"/>
                  </a:cubicBezTo>
                  <a:cubicBezTo>
                    <a:pt x="84318" y="331554"/>
                    <a:pt x="84517" y="331196"/>
                    <a:pt x="84513" y="330789"/>
                  </a:cubicBezTo>
                  <a:cubicBezTo>
                    <a:pt x="84509" y="330382"/>
                    <a:pt x="84759" y="330023"/>
                    <a:pt x="85064" y="330019"/>
                  </a:cubicBezTo>
                  <a:cubicBezTo>
                    <a:pt x="85828" y="330011"/>
                    <a:pt x="87536" y="328007"/>
                    <a:pt x="87526" y="327091"/>
                  </a:cubicBezTo>
                  <a:cubicBezTo>
                    <a:pt x="87522" y="326734"/>
                    <a:pt x="87722" y="326427"/>
                    <a:pt x="87926" y="326425"/>
                  </a:cubicBezTo>
                  <a:cubicBezTo>
                    <a:pt x="88180" y="326422"/>
                    <a:pt x="88631" y="325807"/>
                    <a:pt x="88979" y="325089"/>
                  </a:cubicBezTo>
                  <a:cubicBezTo>
                    <a:pt x="89575" y="323657"/>
                    <a:pt x="89022" y="315163"/>
                    <a:pt x="87709" y="306831"/>
                  </a:cubicBezTo>
                  <a:cubicBezTo>
                    <a:pt x="87379" y="304647"/>
                    <a:pt x="87082" y="300680"/>
                    <a:pt x="87002" y="298034"/>
                  </a:cubicBezTo>
                  <a:cubicBezTo>
                    <a:pt x="86906" y="294015"/>
                    <a:pt x="87049" y="293148"/>
                    <a:pt x="87806" y="292579"/>
                  </a:cubicBezTo>
                  <a:cubicBezTo>
                    <a:pt x="88513" y="292062"/>
                    <a:pt x="88854" y="290685"/>
                    <a:pt x="89219" y="286913"/>
                  </a:cubicBezTo>
                  <a:cubicBezTo>
                    <a:pt x="89585" y="283092"/>
                    <a:pt x="89926" y="281765"/>
                    <a:pt x="90632" y="281147"/>
                  </a:cubicBezTo>
                  <a:cubicBezTo>
                    <a:pt x="91237" y="280632"/>
                    <a:pt x="91681" y="279353"/>
                    <a:pt x="91866" y="277773"/>
                  </a:cubicBezTo>
                  <a:cubicBezTo>
                    <a:pt x="92140" y="274920"/>
                    <a:pt x="92927" y="272417"/>
                    <a:pt x="93538" y="272411"/>
                  </a:cubicBezTo>
                  <a:cubicBezTo>
                    <a:pt x="94098" y="272404"/>
                    <a:pt x="94882" y="269749"/>
                    <a:pt x="95255" y="266640"/>
                  </a:cubicBezTo>
                  <a:cubicBezTo>
                    <a:pt x="95393" y="265314"/>
                    <a:pt x="95738" y="264242"/>
                    <a:pt x="95992" y="264240"/>
                  </a:cubicBezTo>
                  <a:cubicBezTo>
                    <a:pt x="96704" y="264232"/>
                    <a:pt x="97484" y="261067"/>
                    <a:pt x="97746" y="257096"/>
                  </a:cubicBezTo>
                  <a:cubicBezTo>
                    <a:pt x="97875" y="255007"/>
                    <a:pt x="98303" y="252304"/>
                    <a:pt x="98748" y="251079"/>
                  </a:cubicBezTo>
                  <a:cubicBezTo>
                    <a:pt x="99192" y="249749"/>
                    <a:pt x="99376" y="248067"/>
                    <a:pt x="99209" y="246747"/>
                  </a:cubicBezTo>
                  <a:cubicBezTo>
                    <a:pt x="97500" y="234854"/>
                    <a:pt x="97513" y="231496"/>
                    <a:pt x="99217" y="229084"/>
                  </a:cubicBezTo>
                  <a:cubicBezTo>
                    <a:pt x="99770" y="228366"/>
                    <a:pt x="100361" y="226579"/>
                    <a:pt x="100599" y="225100"/>
                  </a:cubicBezTo>
                  <a:cubicBezTo>
                    <a:pt x="100836" y="223520"/>
                    <a:pt x="101429" y="221935"/>
                    <a:pt x="102084" y="221266"/>
                  </a:cubicBezTo>
                  <a:cubicBezTo>
                    <a:pt x="102686" y="220547"/>
                    <a:pt x="103132" y="219423"/>
                    <a:pt x="103121" y="218506"/>
                  </a:cubicBezTo>
                  <a:cubicBezTo>
                    <a:pt x="103110" y="217437"/>
                    <a:pt x="103607" y="216364"/>
                    <a:pt x="104663" y="215232"/>
                  </a:cubicBezTo>
                  <a:cubicBezTo>
                    <a:pt x="105518" y="214307"/>
                    <a:pt x="106521" y="212870"/>
                    <a:pt x="106969" y="212001"/>
                  </a:cubicBezTo>
                  <a:cubicBezTo>
                    <a:pt x="107418" y="211180"/>
                    <a:pt x="108068" y="210156"/>
                    <a:pt x="108420" y="209745"/>
                  </a:cubicBezTo>
                  <a:cubicBezTo>
                    <a:pt x="108823" y="209384"/>
                    <a:pt x="109121" y="208720"/>
                    <a:pt x="109117" y="208363"/>
                  </a:cubicBezTo>
                  <a:cubicBezTo>
                    <a:pt x="109113" y="207956"/>
                    <a:pt x="109766" y="207185"/>
                    <a:pt x="110624" y="206564"/>
                  </a:cubicBezTo>
                  <a:cubicBezTo>
                    <a:pt x="111482" y="205944"/>
                    <a:pt x="112135" y="205122"/>
                    <a:pt x="112131" y="204715"/>
                  </a:cubicBezTo>
                  <a:cubicBezTo>
                    <a:pt x="112126" y="204308"/>
                    <a:pt x="112581" y="203997"/>
                    <a:pt x="113141" y="203991"/>
                  </a:cubicBezTo>
                  <a:cubicBezTo>
                    <a:pt x="113700" y="203985"/>
                    <a:pt x="114156" y="203776"/>
                    <a:pt x="114153" y="203521"/>
                  </a:cubicBezTo>
                  <a:cubicBezTo>
                    <a:pt x="114146" y="202861"/>
                    <a:pt x="116408" y="200391"/>
                    <a:pt x="117019" y="200385"/>
                  </a:cubicBezTo>
                  <a:cubicBezTo>
                    <a:pt x="117274" y="200382"/>
                    <a:pt x="117776" y="199818"/>
                    <a:pt x="118074" y="199101"/>
                  </a:cubicBezTo>
                  <a:cubicBezTo>
                    <a:pt x="118522" y="198130"/>
                    <a:pt x="119027" y="197818"/>
                    <a:pt x="120198" y="197808"/>
                  </a:cubicBezTo>
                  <a:cubicBezTo>
                    <a:pt x="121012" y="197798"/>
                    <a:pt x="121722" y="197537"/>
                    <a:pt x="121719" y="197282"/>
                  </a:cubicBezTo>
                  <a:cubicBezTo>
                    <a:pt x="121716" y="196976"/>
                    <a:pt x="122069" y="196768"/>
                    <a:pt x="122477" y="196765"/>
                  </a:cubicBezTo>
                  <a:cubicBezTo>
                    <a:pt x="122884" y="196760"/>
                    <a:pt x="123236" y="196400"/>
                    <a:pt x="123231" y="195940"/>
                  </a:cubicBezTo>
                  <a:cubicBezTo>
                    <a:pt x="123226" y="195485"/>
                    <a:pt x="123932" y="194866"/>
                    <a:pt x="124743" y="194551"/>
                  </a:cubicBezTo>
                  <a:cubicBezTo>
                    <a:pt x="125654" y="194184"/>
                    <a:pt x="126410" y="193463"/>
                    <a:pt x="126556" y="192800"/>
                  </a:cubicBezTo>
                  <a:cubicBezTo>
                    <a:pt x="126751" y="192136"/>
                    <a:pt x="127051" y="191623"/>
                    <a:pt x="127306" y="191621"/>
                  </a:cubicBezTo>
                  <a:cubicBezTo>
                    <a:pt x="127611" y="191617"/>
                    <a:pt x="128418" y="190946"/>
                    <a:pt x="129223" y="190122"/>
                  </a:cubicBezTo>
                  <a:cubicBezTo>
                    <a:pt x="129977" y="189300"/>
                    <a:pt x="131088" y="188473"/>
                    <a:pt x="131646" y="188314"/>
                  </a:cubicBezTo>
                  <a:cubicBezTo>
                    <a:pt x="132255" y="188104"/>
                    <a:pt x="132808" y="187487"/>
                    <a:pt x="132955" y="186976"/>
                  </a:cubicBezTo>
                  <a:cubicBezTo>
                    <a:pt x="133100" y="186364"/>
                    <a:pt x="133656" y="185950"/>
                    <a:pt x="134318" y="185943"/>
                  </a:cubicBezTo>
                  <a:cubicBezTo>
                    <a:pt x="134877" y="185937"/>
                    <a:pt x="136091" y="185212"/>
                    <a:pt x="136997" y="184335"/>
                  </a:cubicBezTo>
                  <a:cubicBezTo>
                    <a:pt x="137904" y="183461"/>
                    <a:pt x="139115" y="182581"/>
                    <a:pt x="139724" y="182323"/>
                  </a:cubicBezTo>
                  <a:cubicBezTo>
                    <a:pt x="140332" y="182061"/>
                    <a:pt x="141237" y="181083"/>
                    <a:pt x="141634" y="180163"/>
                  </a:cubicBezTo>
                  <a:cubicBezTo>
                    <a:pt x="144120" y="174892"/>
                    <a:pt x="147534" y="170529"/>
                    <a:pt x="149111" y="170512"/>
                  </a:cubicBezTo>
                  <a:cubicBezTo>
                    <a:pt x="150130" y="170500"/>
                    <a:pt x="152459" y="169406"/>
                    <a:pt x="152453" y="168897"/>
                  </a:cubicBezTo>
                  <a:cubicBezTo>
                    <a:pt x="152450" y="168693"/>
                    <a:pt x="153257" y="168073"/>
                    <a:pt x="154218" y="167451"/>
                  </a:cubicBezTo>
                  <a:cubicBezTo>
                    <a:pt x="156241" y="166260"/>
                    <a:pt x="156287" y="165800"/>
                    <a:pt x="155129" y="162454"/>
                  </a:cubicBezTo>
                  <a:cubicBezTo>
                    <a:pt x="154342" y="160274"/>
                    <a:pt x="154339" y="159969"/>
                    <a:pt x="155088" y="158687"/>
                  </a:cubicBezTo>
                  <a:cubicBezTo>
                    <a:pt x="155537" y="157919"/>
                    <a:pt x="155884" y="156999"/>
                    <a:pt x="155879" y="156593"/>
                  </a:cubicBezTo>
                  <a:cubicBezTo>
                    <a:pt x="155875" y="156186"/>
                    <a:pt x="156425" y="155314"/>
                    <a:pt x="157130" y="154644"/>
                  </a:cubicBezTo>
                  <a:cubicBezTo>
                    <a:pt x="157785" y="154027"/>
                    <a:pt x="158635" y="152642"/>
                    <a:pt x="158929" y="151621"/>
                  </a:cubicBezTo>
                  <a:cubicBezTo>
                    <a:pt x="159274" y="150600"/>
                    <a:pt x="159923" y="149473"/>
                    <a:pt x="160428" y="149111"/>
                  </a:cubicBezTo>
                  <a:cubicBezTo>
                    <a:pt x="160934" y="148749"/>
                    <a:pt x="161581" y="147521"/>
                    <a:pt x="161875" y="146448"/>
                  </a:cubicBezTo>
                  <a:cubicBezTo>
                    <a:pt x="162167" y="145325"/>
                    <a:pt x="162966" y="143840"/>
                    <a:pt x="163620" y="143172"/>
                  </a:cubicBezTo>
                  <a:cubicBezTo>
                    <a:pt x="164325" y="142452"/>
                    <a:pt x="164875" y="141682"/>
                    <a:pt x="164873" y="141427"/>
                  </a:cubicBezTo>
                  <a:cubicBezTo>
                    <a:pt x="164871" y="141173"/>
                    <a:pt x="165425" y="140708"/>
                    <a:pt x="166133" y="140395"/>
                  </a:cubicBezTo>
                  <a:cubicBezTo>
                    <a:pt x="166844" y="140082"/>
                    <a:pt x="167396" y="139465"/>
                    <a:pt x="167391" y="139058"/>
                  </a:cubicBezTo>
                  <a:cubicBezTo>
                    <a:pt x="167382" y="138243"/>
                    <a:pt x="168446" y="137722"/>
                    <a:pt x="170226" y="137703"/>
                  </a:cubicBezTo>
                  <a:cubicBezTo>
                    <a:pt x="171855" y="137683"/>
                    <a:pt x="173474" y="136802"/>
                    <a:pt x="173464" y="135936"/>
                  </a:cubicBezTo>
                  <a:cubicBezTo>
                    <a:pt x="173461" y="135580"/>
                    <a:pt x="174011" y="134657"/>
                    <a:pt x="174664" y="133937"/>
                  </a:cubicBezTo>
                  <a:cubicBezTo>
                    <a:pt x="175670" y="132858"/>
                    <a:pt x="175913" y="131836"/>
                    <a:pt x="176184" y="128628"/>
                  </a:cubicBezTo>
                  <a:cubicBezTo>
                    <a:pt x="176312" y="126439"/>
                    <a:pt x="176492" y="124298"/>
                    <a:pt x="176539" y="123891"/>
                  </a:cubicBezTo>
                  <a:cubicBezTo>
                    <a:pt x="176619" y="123249"/>
                    <a:pt x="178967" y="122883"/>
                    <a:pt x="181299" y="122883"/>
                  </a:cubicBezTo>
                  <a:cubicBezTo>
                    <a:pt x="183043" y="122883"/>
                    <a:pt x="184776" y="123088"/>
                    <a:pt x="185544" y="123538"/>
                  </a:cubicBezTo>
                  <a:cubicBezTo>
                    <a:pt x="186261" y="123937"/>
                    <a:pt x="187387" y="124484"/>
                    <a:pt x="188103" y="124832"/>
                  </a:cubicBezTo>
                  <a:cubicBezTo>
                    <a:pt x="188847" y="125148"/>
                    <a:pt x="191250" y="125298"/>
                    <a:pt x="193913" y="125298"/>
                  </a:cubicBezTo>
                  <a:cubicBezTo>
                    <a:pt x="197109" y="125298"/>
                    <a:pt x="200678" y="125082"/>
                    <a:pt x="202200" y="124677"/>
                  </a:cubicBezTo>
                  <a:cubicBezTo>
                    <a:pt x="206005" y="123617"/>
                    <a:pt x="208155" y="120183"/>
                    <a:pt x="207353" y="116628"/>
                  </a:cubicBezTo>
                  <a:cubicBezTo>
                    <a:pt x="207087" y="115563"/>
                    <a:pt x="206638" y="111800"/>
                    <a:pt x="206294" y="108343"/>
                  </a:cubicBezTo>
                  <a:cubicBezTo>
                    <a:pt x="205553" y="100900"/>
                    <a:pt x="205233" y="99663"/>
                    <a:pt x="204326" y="99663"/>
                  </a:cubicBezTo>
                  <a:cubicBezTo>
                    <a:pt x="204322" y="99663"/>
                    <a:pt x="204318" y="99663"/>
                    <a:pt x="204315" y="99663"/>
                  </a:cubicBezTo>
                  <a:cubicBezTo>
                    <a:pt x="204303" y="99663"/>
                    <a:pt x="204293" y="99663"/>
                    <a:pt x="204281" y="99663"/>
                  </a:cubicBezTo>
                  <a:cubicBezTo>
                    <a:pt x="203600" y="99663"/>
                    <a:pt x="203533" y="99387"/>
                    <a:pt x="202528" y="94541"/>
                  </a:cubicBezTo>
                  <a:cubicBezTo>
                    <a:pt x="202204" y="92966"/>
                    <a:pt x="201525" y="91294"/>
                    <a:pt x="200959" y="90792"/>
                  </a:cubicBezTo>
                  <a:cubicBezTo>
                    <a:pt x="200239" y="90189"/>
                    <a:pt x="199920" y="88869"/>
                    <a:pt x="199579" y="85567"/>
                  </a:cubicBezTo>
                  <a:cubicBezTo>
                    <a:pt x="199291" y="82516"/>
                    <a:pt x="198916" y="80942"/>
                    <a:pt x="198299" y="80287"/>
                  </a:cubicBezTo>
                  <a:cubicBezTo>
                    <a:pt x="197114" y="79028"/>
                    <a:pt x="196733" y="76741"/>
                    <a:pt x="196663" y="70431"/>
                  </a:cubicBezTo>
                  <a:cubicBezTo>
                    <a:pt x="196595" y="64324"/>
                    <a:pt x="196880" y="62488"/>
                    <a:pt x="198087" y="61151"/>
                  </a:cubicBezTo>
                  <a:cubicBezTo>
                    <a:pt x="198692" y="60534"/>
                    <a:pt x="199131" y="58899"/>
                    <a:pt x="199309" y="56658"/>
                  </a:cubicBezTo>
                  <a:cubicBezTo>
                    <a:pt x="199492" y="54722"/>
                    <a:pt x="200075" y="52272"/>
                    <a:pt x="200573" y="51249"/>
                  </a:cubicBezTo>
                  <a:cubicBezTo>
                    <a:pt x="201171" y="50020"/>
                    <a:pt x="201508" y="48285"/>
                    <a:pt x="201486" y="46352"/>
                  </a:cubicBezTo>
                  <a:cubicBezTo>
                    <a:pt x="201449" y="42893"/>
                    <a:pt x="202668" y="38147"/>
                    <a:pt x="203682" y="37779"/>
                  </a:cubicBezTo>
                  <a:cubicBezTo>
                    <a:pt x="204087" y="37621"/>
                    <a:pt x="204734" y="36240"/>
                    <a:pt x="205125" y="34760"/>
                  </a:cubicBezTo>
                  <a:cubicBezTo>
                    <a:pt x="205566" y="33277"/>
                    <a:pt x="206262" y="31795"/>
                    <a:pt x="206666" y="31434"/>
                  </a:cubicBezTo>
                  <a:cubicBezTo>
                    <a:pt x="207069" y="31073"/>
                    <a:pt x="207565" y="29897"/>
                    <a:pt x="207705" y="28826"/>
                  </a:cubicBezTo>
                  <a:cubicBezTo>
                    <a:pt x="207897" y="27704"/>
                    <a:pt x="208192" y="26837"/>
                    <a:pt x="208447" y="26833"/>
                  </a:cubicBezTo>
                  <a:cubicBezTo>
                    <a:pt x="208702" y="26830"/>
                    <a:pt x="208901" y="26420"/>
                    <a:pt x="208895" y="25911"/>
                  </a:cubicBezTo>
                  <a:cubicBezTo>
                    <a:pt x="208888" y="25351"/>
                    <a:pt x="209337" y="24532"/>
                    <a:pt x="209891" y="24017"/>
                  </a:cubicBezTo>
                  <a:cubicBezTo>
                    <a:pt x="210446" y="23502"/>
                    <a:pt x="210895" y="22631"/>
                    <a:pt x="210889" y="22123"/>
                  </a:cubicBezTo>
                  <a:cubicBezTo>
                    <a:pt x="210883" y="21614"/>
                    <a:pt x="211432" y="20589"/>
                    <a:pt x="212135" y="19870"/>
                  </a:cubicBezTo>
                  <a:cubicBezTo>
                    <a:pt x="212841" y="19149"/>
                    <a:pt x="213392" y="18379"/>
                    <a:pt x="213389" y="18124"/>
                  </a:cubicBezTo>
                  <a:cubicBezTo>
                    <a:pt x="213386" y="17820"/>
                    <a:pt x="213639" y="17614"/>
                    <a:pt x="213893" y="17611"/>
                  </a:cubicBezTo>
                  <a:cubicBezTo>
                    <a:pt x="214198" y="17608"/>
                    <a:pt x="214398" y="17198"/>
                    <a:pt x="214391" y="16640"/>
                  </a:cubicBezTo>
                  <a:cubicBezTo>
                    <a:pt x="214379" y="15570"/>
                    <a:pt x="217393" y="11974"/>
                    <a:pt x="218309" y="11964"/>
                  </a:cubicBezTo>
                  <a:cubicBezTo>
                    <a:pt x="218665" y="11960"/>
                    <a:pt x="218916" y="11602"/>
                    <a:pt x="218912" y="11194"/>
                  </a:cubicBezTo>
                  <a:cubicBezTo>
                    <a:pt x="218906" y="10735"/>
                    <a:pt x="219511" y="10169"/>
                    <a:pt x="220271" y="9854"/>
                  </a:cubicBezTo>
                  <a:cubicBezTo>
                    <a:pt x="222399" y="9016"/>
                    <a:pt x="225767" y="5161"/>
                    <a:pt x="226152" y="3122"/>
                  </a:cubicBezTo>
                  <a:cubicBezTo>
                    <a:pt x="226439" y="1491"/>
                    <a:pt x="226640" y="1285"/>
                    <a:pt x="228520" y="958"/>
                  </a:cubicBezTo>
                  <a:cubicBezTo>
                    <a:pt x="229183" y="836"/>
                    <a:pt x="230438" y="772"/>
                    <a:pt x="231855" y="771"/>
                  </a:cubicBezTo>
                  <a:cubicBezTo>
                    <a:pt x="232934" y="771"/>
                    <a:pt x="234108" y="810"/>
                    <a:pt x="235187" y="887"/>
                  </a:cubicBezTo>
                  <a:cubicBezTo>
                    <a:pt x="238753" y="1151"/>
                    <a:pt x="239977" y="1393"/>
                    <a:pt x="240697" y="2148"/>
                  </a:cubicBezTo>
                  <a:cubicBezTo>
                    <a:pt x="241142" y="2622"/>
                    <a:pt x="241631" y="2861"/>
                    <a:pt x="242198" y="2861"/>
                  </a:cubicBezTo>
                  <a:cubicBezTo>
                    <a:pt x="243076" y="2861"/>
                    <a:pt x="244143" y="2287"/>
                    <a:pt x="245522" y="1127"/>
                  </a:cubicBezTo>
                  <a:cubicBezTo>
                    <a:pt x="246468" y="303"/>
                    <a:pt x="246927" y="0"/>
                    <a:pt x="24821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13" name="图形 3">
              <a:extLst>
                <a:ext uri="{FF2B5EF4-FFF2-40B4-BE49-F238E27FC236}">
                  <a16:creationId xmlns:a16="http://schemas.microsoft.com/office/drawing/2014/main" id="{3CE8B453-0137-4683-B1F2-8F6AC8466152}"/>
                </a:ext>
              </a:extLst>
            </p:cNvPr>
            <p:cNvGrpSpPr/>
            <p:nvPr/>
          </p:nvGrpSpPr>
          <p:grpSpPr>
            <a:xfrm>
              <a:off x="5495743" y="11047354"/>
              <a:ext cx="349578" cy="1090482"/>
              <a:chOff x="5495743" y="11047354"/>
              <a:chExt cx="349578" cy="1090482"/>
            </a:xfrm>
            <a:solidFill>
              <a:srgbClr val="00000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409959C-082A-4129-8A5A-D2D35339B225}"/>
                  </a:ext>
                </a:extLst>
              </p:cNvPr>
              <p:cNvSpPr/>
              <p:nvPr/>
            </p:nvSpPr>
            <p:spPr>
              <a:xfrm>
                <a:off x="5639117" y="12050872"/>
                <a:ext cx="145740" cy="86964"/>
              </a:xfrm>
              <a:custGeom>
                <a:avLst/>
                <a:gdLst>
                  <a:gd name="connsiteX0" fmla="*/ 7722 w 145740"/>
                  <a:gd name="connsiteY0" fmla="*/ 5859 h 86964"/>
                  <a:gd name="connsiteX1" fmla="*/ 4336 w 145740"/>
                  <a:gd name="connsiteY1" fmla="*/ 17221 h 86964"/>
                  <a:gd name="connsiteX2" fmla="*/ 16 w 145740"/>
                  <a:gd name="connsiteY2" fmla="*/ 40260 h 86964"/>
                  <a:gd name="connsiteX3" fmla="*/ 0 w 145740"/>
                  <a:gd name="connsiteY3" fmla="*/ 63490 h 86964"/>
                  <a:gd name="connsiteX4" fmla="*/ 8597 w 145740"/>
                  <a:gd name="connsiteY4" fmla="*/ 68811 h 86964"/>
                  <a:gd name="connsiteX5" fmla="*/ 89639 w 145740"/>
                  <a:gd name="connsiteY5" fmla="*/ 80520 h 86964"/>
                  <a:gd name="connsiteX6" fmla="*/ 122737 w 145740"/>
                  <a:gd name="connsiteY6" fmla="*/ 86964 h 86964"/>
                  <a:gd name="connsiteX7" fmla="*/ 143352 w 145740"/>
                  <a:gd name="connsiteY7" fmla="*/ 79067 h 86964"/>
                  <a:gd name="connsiteX8" fmla="*/ 145741 w 145740"/>
                  <a:gd name="connsiteY8" fmla="*/ 70329 h 86964"/>
                  <a:gd name="connsiteX9" fmla="*/ 117139 w 145740"/>
                  <a:gd name="connsiteY9" fmla="*/ 48606 h 86964"/>
                  <a:gd name="connsiteX10" fmla="*/ 105935 w 145740"/>
                  <a:gd name="connsiteY10" fmla="*/ 38886 h 86964"/>
                  <a:gd name="connsiteX11" fmla="*/ 94025 w 145740"/>
                  <a:gd name="connsiteY11" fmla="*/ 33724 h 86964"/>
                  <a:gd name="connsiteX12" fmla="*/ 87246 w 145740"/>
                  <a:gd name="connsiteY12" fmla="*/ 29240 h 86964"/>
                  <a:gd name="connsiteX13" fmla="*/ 58948 w 145740"/>
                  <a:gd name="connsiteY13" fmla="*/ 0 h 86964"/>
                  <a:gd name="connsiteX14" fmla="*/ 7722 w 145740"/>
                  <a:gd name="connsiteY14" fmla="*/ 5859 h 8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740" h="86964">
                    <a:moveTo>
                      <a:pt x="7722" y="5859"/>
                    </a:moveTo>
                    <a:lnTo>
                      <a:pt x="4336" y="17221"/>
                    </a:lnTo>
                    <a:lnTo>
                      <a:pt x="16" y="40260"/>
                    </a:lnTo>
                    <a:lnTo>
                      <a:pt x="0" y="63490"/>
                    </a:lnTo>
                    <a:lnTo>
                      <a:pt x="8597" y="68811"/>
                    </a:lnTo>
                    <a:lnTo>
                      <a:pt x="89639" y="80520"/>
                    </a:lnTo>
                    <a:lnTo>
                      <a:pt x="122737" y="86964"/>
                    </a:lnTo>
                    <a:lnTo>
                      <a:pt x="143352" y="79067"/>
                    </a:lnTo>
                    <a:lnTo>
                      <a:pt x="145741" y="70329"/>
                    </a:lnTo>
                    <a:lnTo>
                      <a:pt x="117139" y="48606"/>
                    </a:lnTo>
                    <a:lnTo>
                      <a:pt x="105935" y="38886"/>
                    </a:lnTo>
                    <a:lnTo>
                      <a:pt x="94025" y="33724"/>
                    </a:lnTo>
                    <a:cubicBezTo>
                      <a:pt x="91578" y="32441"/>
                      <a:pt x="89318" y="30947"/>
                      <a:pt x="87246" y="29240"/>
                    </a:cubicBezTo>
                    <a:cubicBezTo>
                      <a:pt x="84607" y="27563"/>
                      <a:pt x="75174" y="17818"/>
                      <a:pt x="58948" y="0"/>
                    </a:cubicBezTo>
                    <a:lnTo>
                      <a:pt x="7722" y="5859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C3C0272-91EA-4EED-81B3-B7DD53D83FD9}"/>
                  </a:ext>
                </a:extLst>
              </p:cNvPr>
              <p:cNvSpPr/>
              <p:nvPr/>
            </p:nvSpPr>
            <p:spPr>
              <a:xfrm>
                <a:off x="5495743" y="11958540"/>
                <a:ext cx="79844" cy="161456"/>
              </a:xfrm>
              <a:custGeom>
                <a:avLst/>
                <a:gdLst>
                  <a:gd name="connsiteX0" fmla="*/ 23662 w 79844"/>
                  <a:gd name="connsiteY0" fmla="*/ 0 h 161456"/>
                  <a:gd name="connsiteX1" fmla="*/ 19320 w 79844"/>
                  <a:gd name="connsiteY1" fmla="*/ 2943 h 161456"/>
                  <a:gd name="connsiteX2" fmla="*/ 6944 w 79844"/>
                  <a:gd name="connsiteY2" fmla="*/ 14389 h 161456"/>
                  <a:gd name="connsiteX3" fmla="*/ 6198 w 79844"/>
                  <a:gd name="connsiteY3" fmla="*/ 15227 h 161456"/>
                  <a:gd name="connsiteX4" fmla="*/ 5400 w 79844"/>
                  <a:gd name="connsiteY4" fmla="*/ 16027 h 161456"/>
                  <a:gd name="connsiteX5" fmla="*/ 4576 w 79844"/>
                  <a:gd name="connsiteY5" fmla="*/ 16809 h 161456"/>
                  <a:gd name="connsiteX6" fmla="*/ 3752 w 79844"/>
                  <a:gd name="connsiteY6" fmla="*/ 17592 h 161456"/>
                  <a:gd name="connsiteX7" fmla="*/ 2955 w 79844"/>
                  <a:gd name="connsiteY7" fmla="*/ 18392 h 161456"/>
                  <a:gd name="connsiteX8" fmla="*/ 2207 w 79844"/>
                  <a:gd name="connsiteY8" fmla="*/ 19228 h 161456"/>
                  <a:gd name="connsiteX9" fmla="*/ 1537 w 79844"/>
                  <a:gd name="connsiteY9" fmla="*/ 20117 h 161456"/>
                  <a:gd name="connsiteX10" fmla="*/ 969 w 79844"/>
                  <a:gd name="connsiteY10" fmla="*/ 21079 h 161456"/>
                  <a:gd name="connsiteX11" fmla="*/ 529 w 79844"/>
                  <a:gd name="connsiteY11" fmla="*/ 22129 h 161456"/>
                  <a:gd name="connsiteX12" fmla="*/ 235 w 79844"/>
                  <a:gd name="connsiteY12" fmla="*/ 23281 h 161456"/>
                  <a:gd name="connsiteX13" fmla="*/ 68 w 79844"/>
                  <a:gd name="connsiteY13" fmla="*/ 24522 h 161456"/>
                  <a:gd name="connsiteX14" fmla="*/ 4 w 79844"/>
                  <a:gd name="connsiteY14" fmla="*/ 25836 h 161456"/>
                  <a:gd name="connsiteX15" fmla="*/ 16 w 79844"/>
                  <a:gd name="connsiteY15" fmla="*/ 27201 h 161456"/>
                  <a:gd name="connsiteX16" fmla="*/ 79 w 79844"/>
                  <a:gd name="connsiteY16" fmla="*/ 28604 h 161456"/>
                  <a:gd name="connsiteX17" fmla="*/ 169 w 79844"/>
                  <a:gd name="connsiteY17" fmla="*/ 30024 h 161456"/>
                  <a:gd name="connsiteX18" fmla="*/ 259 w 79844"/>
                  <a:gd name="connsiteY18" fmla="*/ 31445 h 161456"/>
                  <a:gd name="connsiteX19" fmla="*/ 322 w 79844"/>
                  <a:gd name="connsiteY19" fmla="*/ 32846 h 161456"/>
                  <a:gd name="connsiteX20" fmla="*/ 335 w 79844"/>
                  <a:gd name="connsiteY20" fmla="*/ 34213 h 161456"/>
                  <a:gd name="connsiteX21" fmla="*/ 2101 w 79844"/>
                  <a:gd name="connsiteY21" fmla="*/ 40536 h 161456"/>
                  <a:gd name="connsiteX22" fmla="*/ 4270 w 79844"/>
                  <a:gd name="connsiteY22" fmla="*/ 45884 h 161456"/>
                  <a:gd name="connsiteX23" fmla="*/ 7593 w 79844"/>
                  <a:gd name="connsiteY23" fmla="*/ 82369 h 161456"/>
                  <a:gd name="connsiteX24" fmla="*/ 16103 w 79844"/>
                  <a:gd name="connsiteY24" fmla="*/ 117995 h 161456"/>
                  <a:gd name="connsiteX25" fmla="*/ 28221 w 79844"/>
                  <a:gd name="connsiteY25" fmla="*/ 137617 h 161456"/>
                  <a:gd name="connsiteX26" fmla="*/ 41919 w 79844"/>
                  <a:gd name="connsiteY26" fmla="*/ 150422 h 161456"/>
                  <a:gd name="connsiteX27" fmla="*/ 52797 w 79844"/>
                  <a:gd name="connsiteY27" fmla="*/ 157172 h 161456"/>
                  <a:gd name="connsiteX28" fmla="*/ 64380 w 79844"/>
                  <a:gd name="connsiteY28" fmla="*/ 161456 h 161456"/>
                  <a:gd name="connsiteX29" fmla="*/ 65761 w 79844"/>
                  <a:gd name="connsiteY29" fmla="*/ 160831 h 161456"/>
                  <a:gd name="connsiteX30" fmla="*/ 67212 w 79844"/>
                  <a:gd name="connsiteY30" fmla="*/ 160351 h 161456"/>
                  <a:gd name="connsiteX31" fmla="*/ 68697 w 79844"/>
                  <a:gd name="connsiteY31" fmla="*/ 159943 h 161456"/>
                  <a:gd name="connsiteX32" fmla="*/ 70184 w 79844"/>
                  <a:gd name="connsiteY32" fmla="*/ 159540 h 161456"/>
                  <a:gd name="connsiteX33" fmla="*/ 71635 w 79844"/>
                  <a:gd name="connsiteY33" fmla="*/ 159060 h 161456"/>
                  <a:gd name="connsiteX34" fmla="*/ 73016 w 79844"/>
                  <a:gd name="connsiteY34" fmla="*/ 158430 h 161456"/>
                  <a:gd name="connsiteX35" fmla="*/ 74291 w 79844"/>
                  <a:gd name="connsiteY35" fmla="*/ 157575 h 161456"/>
                  <a:gd name="connsiteX36" fmla="*/ 75425 w 79844"/>
                  <a:gd name="connsiteY36" fmla="*/ 156420 h 161456"/>
                  <a:gd name="connsiteX37" fmla="*/ 76384 w 79844"/>
                  <a:gd name="connsiteY37" fmla="*/ 154888 h 161456"/>
                  <a:gd name="connsiteX38" fmla="*/ 77143 w 79844"/>
                  <a:gd name="connsiteY38" fmla="*/ 152933 h 161456"/>
                  <a:gd name="connsiteX39" fmla="*/ 77727 w 79844"/>
                  <a:gd name="connsiteY39" fmla="*/ 150602 h 161456"/>
                  <a:gd name="connsiteX40" fmla="*/ 78170 w 79844"/>
                  <a:gd name="connsiteY40" fmla="*/ 147970 h 161456"/>
                  <a:gd name="connsiteX41" fmla="*/ 78508 w 79844"/>
                  <a:gd name="connsiteY41" fmla="*/ 145113 h 161456"/>
                  <a:gd name="connsiteX42" fmla="*/ 78775 w 79844"/>
                  <a:gd name="connsiteY42" fmla="*/ 142105 h 161456"/>
                  <a:gd name="connsiteX43" fmla="*/ 79007 w 79844"/>
                  <a:gd name="connsiteY43" fmla="*/ 139023 h 161456"/>
                  <a:gd name="connsiteX44" fmla="*/ 79239 w 79844"/>
                  <a:gd name="connsiteY44" fmla="*/ 135941 h 161456"/>
                  <a:gd name="connsiteX45" fmla="*/ 79506 w 79844"/>
                  <a:gd name="connsiteY45" fmla="*/ 132934 h 161456"/>
                  <a:gd name="connsiteX46" fmla="*/ 79844 w 79844"/>
                  <a:gd name="connsiteY46" fmla="*/ 130077 h 161456"/>
                  <a:gd name="connsiteX47" fmla="*/ 77329 w 79844"/>
                  <a:gd name="connsiteY47" fmla="*/ 101389 h 161456"/>
                  <a:gd name="connsiteX48" fmla="*/ 74819 w 79844"/>
                  <a:gd name="connsiteY48" fmla="*/ 72901 h 161456"/>
                  <a:gd name="connsiteX49" fmla="*/ 70527 w 79844"/>
                  <a:gd name="connsiteY49" fmla="*/ 50896 h 161456"/>
                  <a:gd name="connsiteX50" fmla="*/ 71940 w 79844"/>
                  <a:gd name="connsiteY50" fmla="*/ 39414 h 16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79844" h="161456">
                    <a:moveTo>
                      <a:pt x="23662" y="0"/>
                    </a:moveTo>
                    <a:lnTo>
                      <a:pt x="19320" y="2943"/>
                    </a:lnTo>
                    <a:lnTo>
                      <a:pt x="6944" y="14389"/>
                    </a:lnTo>
                    <a:cubicBezTo>
                      <a:pt x="6695" y="14668"/>
                      <a:pt x="6453" y="14953"/>
                      <a:pt x="6198" y="15227"/>
                    </a:cubicBezTo>
                    <a:cubicBezTo>
                      <a:pt x="5939" y="15500"/>
                      <a:pt x="5670" y="15764"/>
                      <a:pt x="5400" y="16027"/>
                    </a:cubicBezTo>
                    <a:lnTo>
                      <a:pt x="4576" y="16809"/>
                    </a:lnTo>
                    <a:lnTo>
                      <a:pt x="3752" y="17592"/>
                    </a:lnTo>
                    <a:cubicBezTo>
                      <a:pt x="3483" y="17856"/>
                      <a:pt x="3213" y="18119"/>
                      <a:pt x="2955" y="18392"/>
                    </a:cubicBezTo>
                    <a:cubicBezTo>
                      <a:pt x="2697" y="18663"/>
                      <a:pt x="2444" y="18938"/>
                      <a:pt x="2207" y="19228"/>
                    </a:cubicBezTo>
                    <a:cubicBezTo>
                      <a:pt x="1971" y="19515"/>
                      <a:pt x="1743" y="19808"/>
                      <a:pt x="1537" y="20117"/>
                    </a:cubicBezTo>
                    <a:cubicBezTo>
                      <a:pt x="1330" y="20428"/>
                      <a:pt x="1136" y="20746"/>
                      <a:pt x="969" y="21079"/>
                    </a:cubicBezTo>
                    <a:cubicBezTo>
                      <a:pt x="799" y="21417"/>
                      <a:pt x="650" y="21768"/>
                      <a:pt x="529" y="22129"/>
                    </a:cubicBezTo>
                    <a:cubicBezTo>
                      <a:pt x="404" y="22504"/>
                      <a:pt x="310" y="22893"/>
                      <a:pt x="235" y="23281"/>
                    </a:cubicBezTo>
                    <a:cubicBezTo>
                      <a:pt x="156" y="23692"/>
                      <a:pt x="106" y="24107"/>
                      <a:pt x="68" y="24522"/>
                    </a:cubicBezTo>
                    <a:cubicBezTo>
                      <a:pt x="28" y="24958"/>
                      <a:pt x="12" y="25397"/>
                      <a:pt x="4" y="25836"/>
                    </a:cubicBezTo>
                    <a:cubicBezTo>
                      <a:pt x="-6" y="26290"/>
                      <a:pt x="4" y="26746"/>
                      <a:pt x="16" y="27201"/>
                    </a:cubicBezTo>
                    <a:cubicBezTo>
                      <a:pt x="29" y="27669"/>
                      <a:pt x="54" y="28135"/>
                      <a:pt x="79" y="28604"/>
                    </a:cubicBezTo>
                    <a:cubicBezTo>
                      <a:pt x="105" y="29077"/>
                      <a:pt x="140" y="29552"/>
                      <a:pt x="169" y="30024"/>
                    </a:cubicBezTo>
                    <a:cubicBezTo>
                      <a:pt x="199" y="30498"/>
                      <a:pt x="233" y="30970"/>
                      <a:pt x="259" y="31445"/>
                    </a:cubicBezTo>
                    <a:cubicBezTo>
                      <a:pt x="284" y="31911"/>
                      <a:pt x="309" y="32379"/>
                      <a:pt x="322" y="32846"/>
                    </a:cubicBezTo>
                    <a:cubicBezTo>
                      <a:pt x="335" y="33303"/>
                      <a:pt x="331" y="33757"/>
                      <a:pt x="335" y="34213"/>
                    </a:cubicBezTo>
                    <a:lnTo>
                      <a:pt x="2101" y="40536"/>
                    </a:lnTo>
                    <a:lnTo>
                      <a:pt x="4270" y="45884"/>
                    </a:lnTo>
                    <a:lnTo>
                      <a:pt x="7593" y="82369"/>
                    </a:lnTo>
                    <a:lnTo>
                      <a:pt x="16103" y="117995"/>
                    </a:lnTo>
                    <a:lnTo>
                      <a:pt x="28221" y="137617"/>
                    </a:lnTo>
                    <a:lnTo>
                      <a:pt x="41919" y="150422"/>
                    </a:lnTo>
                    <a:lnTo>
                      <a:pt x="52797" y="157172"/>
                    </a:lnTo>
                    <a:lnTo>
                      <a:pt x="64380" y="161456"/>
                    </a:lnTo>
                    <a:cubicBezTo>
                      <a:pt x="64840" y="161247"/>
                      <a:pt x="65290" y="161015"/>
                      <a:pt x="65761" y="160831"/>
                    </a:cubicBezTo>
                    <a:cubicBezTo>
                      <a:pt x="66235" y="160644"/>
                      <a:pt x="66724" y="160497"/>
                      <a:pt x="67212" y="160351"/>
                    </a:cubicBezTo>
                    <a:lnTo>
                      <a:pt x="68697" y="159943"/>
                    </a:lnTo>
                    <a:lnTo>
                      <a:pt x="70184" y="159540"/>
                    </a:lnTo>
                    <a:cubicBezTo>
                      <a:pt x="70672" y="159394"/>
                      <a:pt x="71160" y="159246"/>
                      <a:pt x="71635" y="159060"/>
                    </a:cubicBezTo>
                    <a:cubicBezTo>
                      <a:pt x="72106" y="158876"/>
                      <a:pt x="72574" y="158678"/>
                      <a:pt x="73016" y="158430"/>
                    </a:cubicBezTo>
                    <a:cubicBezTo>
                      <a:pt x="73462" y="158180"/>
                      <a:pt x="73898" y="157903"/>
                      <a:pt x="74291" y="157575"/>
                    </a:cubicBezTo>
                    <a:cubicBezTo>
                      <a:pt x="74705" y="157229"/>
                      <a:pt x="75093" y="156846"/>
                      <a:pt x="75425" y="156420"/>
                    </a:cubicBezTo>
                    <a:cubicBezTo>
                      <a:pt x="75795" y="155945"/>
                      <a:pt x="76118" y="155430"/>
                      <a:pt x="76384" y="154888"/>
                    </a:cubicBezTo>
                    <a:cubicBezTo>
                      <a:pt x="76693" y="154263"/>
                      <a:pt x="76935" y="153601"/>
                      <a:pt x="77143" y="152933"/>
                    </a:cubicBezTo>
                    <a:cubicBezTo>
                      <a:pt x="77383" y="152169"/>
                      <a:pt x="77565" y="151386"/>
                      <a:pt x="77727" y="150602"/>
                    </a:cubicBezTo>
                    <a:cubicBezTo>
                      <a:pt x="77907" y="149730"/>
                      <a:pt x="78045" y="148851"/>
                      <a:pt x="78170" y="147970"/>
                    </a:cubicBezTo>
                    <a:cubicBezTo>
                      <a:pt x="78305" y="147021"/>
                      <a:pt x="78409" y="146067"/>
                      <a:pt x="78508" y="145113"/>
                    </a:cubicBezTo>
                    <a:cubicBezTo>
                      <a:pt x="78611" y="144112"/>
                      <a:pt x="78693" y="143109"/>
                      <a:pt x="78775" y="142105"/>
                    </a:cubicBezTo>
                    <a:cubicBezTo>
                      <a:pt x="78859" y="141079"/>
                      <a:pt x="78930" y="140051"/>
                      <a:pt x="79007" y="139023"/>
                    </a:cubicBezTo>
                    <a:cubicBezTo>
                      <a:pt x="79084" y="137996"/>
                      <a:pt x="79155" y="136967"/>
                      <a:pt x="79239" y="135941"/>
                    </a:cubicBezTo>
                    <a:cubicBezTo>
                      <a:pt x="79322" y="134938"/>
                      <a:pt x="79403" y="133935"/>
                      <a:pt x="79506" y="132934"/>
                    </a:cubicBezTo>
                    <a:cubicBezTo>
                      <a:pt x="79605" y="131980"/>
                      <a:pt x="79731" y="131029"/>
                      <a:pt x="79844" y="130077"/>
                    </a:cubicBezTo>
                    <a:lnTo>
                      <a:pt x="77329" y="101389"/>
                    </a:lnTo>
                    <a:lnTo>
                      <a:pt x="74819" y="72901"/>
                    </a:lnTo>
                    <a:lnTo>
                      <a:pt x="70527" y="50896"/>
                    </a:lnTo>
                    <a:lnTo>
                      <a:pt x="71940" y="3941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625542F-5AF8-4A98-89B2-0B943043E3E7}"/>
                  </a:ext>
                </a:extLst>
              </p:cNvPr>
              <p:cNvSpPr/>
              <p:nvPr/>
            </p:nvSpPr>
            <p:spPr>
              <a:xfrm>
                <a:off x="5671805" y="11047354"/>
                <a:ext cx="115912" cy="137800"/>
              </a:xfrm>
              <a:custGeom>
                <a:avLst/>
                <a:gdLst>
                  <a:gd name="connsiteX0" fmla="*/ 107178 w 115912"/>
                  <a:gd name="connsiteY0" fmla="*/ 41728 h 137800"/>
                  <a:gd name="connsiteX1" fmla="*/ 109420 w 115912"/>
                  <a:gd name="connsiteY1" fmla="*/ 38603 h 137800"/>
                  <a:gd name="connsiteX2" fmla="*/ 114662 w 115912"/>
                  <a:gd name="connsiteY2" fmla="*/ 28109 h 137800"/>
                  <a:gd name="connsiteX3" fmla="*/ 115913 w 115912"/>
                  <a:gd name="connsiteY3" fmla="*/ 20971 h 137800"/>
                  <a:gd name="connsiteX4" fmla="*/ 113079 w 115912"/>
                  <a:gd name="connsiteY4" fmla="*/ 13208 h 137800"/>
                  <a:gd name="connsiteX5" fmla="*/ 108105 w 115912"/>
                  <a:gd name="connsiteY5" fmla="*/ 8775 h 137800"/>
                  <a:gd name="connsiteX6" fmla="*/ 103927 w 115912"/>
                  <a:gd name="connsiteY6" fmla="*/ 6383 h 137800"/>
                  <a:gd name="connsiteX7" fmla="*/ 90893 w 115912"/>
                  <a:gd name="connsiteY7" fmla="*/ 5203 h 137800"/>
                  <a:gd name="connsiteX8" fmla="*/ 69557 w 115912"/>
                  <a:gd name="connsiteY8" fmla="*/ 5222 h 137800"/>
                  <a:gd name="connsiteX9" fmla="*/ 63926 w 115912"/>
                  <a:gd name="connsiteY9" fmla="*/ 4488 h 137800"/>
                  <a:gd name="connsiteX10" fmla="*/ 52289 w 115912"/>
                  <a:gd name="connsiteY10" fmla="*/ 0 h 137800"/>
                  <a:gd name="connsiteX11" fmla="*/ 46648 w 115912"/>
                  <a:gd name="connsiteY11" fmla="*/ 4397 h 137800"/>
                  <a:gd name="connsiteX12" fmla="*/ 44936 w 115912"/>
                  <a:gd name="connsiteY12" fmla="*/ 2084 h 137800"/>
                  <a:gd name="connsiteX13" fmla="*/ 44357 w 115912"/>
                  <a:gd name="connsiteY13" fmla="*/ 2021 h 137800"/>
                  <a:gd name="connsiteX14" fmla="*/ 41387 w 115912"/>
                  <a:gd name="connsiteY14" fmla="*/ 6171 h 137800"/>
                  <a:gd name="connsiteX15" fmla="*/ 40042 w 115912"/>
                  <a:gd name="connsiteY15" fmla="*/ 7222 h 137800"/>
                  <a:gd name="connsiteX16" fmla="*/ 38761 w 115912"/>
                  <a:gd name="connsiteY16" fmla="*/ 7261 h 137800"/>
                  <a:gd name="connsiteX17" fmla="*/ 33401 w 115912"/>
                  <a:gd name="connsiteY17" fmla="*/ 5960 h 137800"/>
                  <a:gd name="connsiteX18" fmla="*/ 25347 w 115912"/>
                  <a:gd name="connsiteY18" fmla="*/ 9112 h 137800"/>
                  <a:gd name="connsiteX19" fmla="*/ 23374 w 115912"/>
                  <a:gd name="connsiteY19" fmla="*/ 11044 h 137800"/>
                  <a:gd name="connsiteX20" fmla="*/ 19073 w 115912"/>
                  <a:gd name="connsiteY20" fmla="*/ 17563 h 137800"/>
                  <a:gd name="connsiteX21" fmla="*/ 11296 w 115912"/>
                  <a:gd name="connsiteY21" fmla="*/ 27560 h 137800"/>
                  <a:gd name="connsiteX22" fmla="*/ 1512 w 115912"/>
                  <a:gd name="connsiteY22" fmla="*/ 45196 h 137800"/>
                  <a:gd name="connsiteX23" fmla="*/ 38 w 115912"/>
                  <a:gd name="connsiteY23" fmla="*/ 55513 h 137800"/>
                  <a:gd name="connsiteX24" fmla="*/ 429 w 115912"/>
                  <a:gd name="connsiteY24" fmla="*/ 67890 h 137800"/>
                  <a:gd name="connsiteX25" fmla="*/ 4942 w 115912"/>
                  <a:gd name="connsiteY25" fmla="*/ 101529 h 137800"/>
                  <a:gd name="connsiteX26" fmla="*/ 8347 w 115912"/>
                  <a:gd name="connsiteY26" fmla="*/ 109935 h 137800"/>
                  <a:gd name="connsiteX27" fmla="*/ 13130 w 115912"/>
                  <a:gd name="connsiteY27" fmla="*/ 117557 h 137800"/>
                  <a:gd name="connsiteX28" fmla="*/ 13678 w 115912"/>
                  <a:gd name="connsiteY28" fmla="*/ 119375 h 137800"/>
                  <a:gd name="connsiteX29" fmla="*/ 8762 w 115912"/>
                  <a:gd name="connsiteY29" fmla="*/ 137801 h 137800"/>
                  <a:gd name="connsiteX30" fmla="*/ 14266 w 115912"/>
                  <a:gd name="connsiteY30" fmla="*/ 133812 h 137800"/>
                  <a:gd name="connsiteX31" fmla="*/ 107178 w 115912"/>
                  <a:gd name="connsiteY31" fmla="*/ 41728 h 13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5912" h="137800">
                    <a:moveTo>
                      <a:pt x="107178" y="41728"/>
                    </a:moveTo>
                    <a:lnTo>
                      <a:pt x="109420" y="38603"/>
                    </a:lnTo>
                    <a:lnTo>
                      <a:pt x="114662" y="28109"/>
                    </a:lnTo>
                    <a:lnTo>
                      <a:pt x="115913" y="20971"/>
                    </a:lnTo>
                    <a:lnTo>
                      <a:pt x="113079" y="13208"/>
                    </a:lnTo>
                    <a:lnTo>
                      <a:pt x="108105" y="8775"/>
                    </a:lnTo>
                    <a:lnTo>
                      <a:pt x="103927" y="6383"/>
                    </a:lnTo>
                    <a:cubicBezTo>
                      <a:pt x="102709" y="6547"/>
                      <a:pt x="98364" y="6154"/>
                      <a:pt x="90893" y="5203"/>
                    </a:cubicBezTo>
                    <a:cubicBezTo>
                      <a:pt x="86480" y="4680"/>
                      <a:pt x="79368" y="4686"/>
                      <a:pt x="69557" y="5222"/>
                    </a:cubicBezTo>
                    <a:lnTo>
                      <a:pt x="63926" y="4488"/>
                    </a:lnTo>
                    <a:cubicBezTo>
                      <a:pt x="60099" y="2473"/>
                      <a:pt x="56220" y="978"/>
                      <a:pt x="52289" y="0"/>
                    </a:cubicBezTo>
                    <a:cubicBezTo>
                      <a:pt x="48846" y="3070"/>
                      <a:pt x="46966" y="4536"/>
                      <a:pt x="46648" y="4397"/>
                    </a:cubicBezTo>
                    <a:cubicBezTo>
                      <a:pt x="46170" y="4771"/>
                      <a:pt x="45599" y="4000"/>
                      <a:pt x="44936" y="2084"/>
                    </a:cubicBezTo>
                    <a:cubicBezTo>
                      <a:pt x="44786" y="1918"/>
                      <a:pt x="44593" y="1898"/>
                      <a:pt x="44357" y="2021"/>
                    </a:cubicBezTo>
                    <a:lnTo>
                      <a:pt x="41387" y="6171"/>
                    </a:lnTo>
                    <a:cubicBezTo>
                      <a:pt x="40964" y="6695"/>
                      <a:pt x="40516" y="7045"/>
                      <a:pt x="40042" y="7222"/>
                    </a:cubicBezTo>
                    <a:cubicBezTo>
                      <a:pt x="39574" y="7347"/>
                      <a:pt x="39147" y="7360"/>
                      <a:pt x="38761" y="7261"/>
                    </a:cubicBezTo>
                    <a:cubicBezTo>
                      <a:pt x="36006" y="6138"/>
                      <a:pt x="34220" y="5704"/>
                      <a:pt x="33401" y="5960"/>
                    </a:cubicBezTo>
                    <a:cubicBezTo>
                      <a:pt x="30793" y="6396"/>
                      <a:pt x="28109" y="7446"/>
                      <a:pt x="25347" y="9112"/>
                    </a:cubicBezTo>
                    <a:cubicBezTo>
                      <a:pt x="24661" y="9568"/>
                      <a:pt x="24003" y="10212"/>
                      <a:pt x="23374" y="11044"/>
                    </a:cubicBezTo>
                    <a:lnTo>
                      <a:pt x="19073" y="17563"/>
                    </a:lnTo>
                    <a:lnTo>
                      <a:pt x="11296" y="27560"/>
                    </a:lnTo>
                    <a:cubicBezTo>
                      <a:pt x="8727" y="31017"/>
                      <a:pt x="5465" y="36895"/>
                      <a:pt x="1512" y="45196"/>
                    </a:cubicBezTo>
                    <a:cubicBezTo>
                      <a:pt x="571" y="47448"/>
                      <a:pt x="79" y="50886"/>
                      <a:pt x="38" y="55513"/>
                    </a:cubicBezTo>
                    <a:cubicBezTo>
                      <a:pt x="-72" y="60640"/>
                      <a:pt x="58" y="64766"/>
                      <a:pt x="429" y="67890"/>
                    </a:cubicBezTo>
                    <a:cubicBezTo>
                      <a:pt x="1556" y="72506"/>
                      <a:pt x="3060" y="83718"/>
                      <a:pt x="4942" y="101529"/>
                    </a:cubicBezTo>
                    <a:cubicBezTo>
                      <a:pt x="5039" y="102601"/>
                      <a:pt x="6174" y="105403"/>
                      <a:pt x="8347" y="109935"/>
                    </a:cubicBezTo>
                    <a:cubicBezTo>
                      <a:pt x="10126" y="113906"/>
                      <a:pt x="11721" y="116446"/>
                      <a:pt x="13130" y="117557"/>
                    </a:cubicBezTo>
                    <a:cubicBezTo>
                      <a:pt x="13438" y="118127"/>
                      <a:pt x="13621" y="118732"/>
                      <a:pt x="13678" y="119375"/>
                    </a:cubicBezTo>
                    <a:cubicBezTo>
                      <a:pt x="14316" y="120135"/>
                      <a:pt x="12678" y="126276"/>
                      <a:pt x="8762" y="137801"/>
                    </a:cubicBezTo>
                    <a:lnTo>
                      <a:pt x="14266" y="133812"/>
                    </a:lnTo>
                    <a:lnTo>
                      <a:pt x="107178" y="41728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32479E6-05DB-4065-8D47-9011127B5E48}"/>
                  </a:ext>
                </a:extLst>
              </p:cNvPr>
              <p:cNvSpPr/>
              <p:nvPr/>
            </p:nvSpPr>
            <p:spPr>
              <a:xfrm>
                <a:off x="5682247" y="11080429"/>
                <a:ext cx="108931" cy="178378"/>
              </a:xfrm>
              <a:custGeom>
                <a:avLst/>
                <a:gdLst>
                  <a:gd name="connsiteX0" fmla="*/ 51639 w 108931"/>
                  <a:gd name="connsiteY0" fmla="*/ 178378 h 178378"/>
                  <a:gd name="connsiteX1" fmla="*/ 52303 w 108931"/>
                  <a:gd name="connsiteY1" fmla="*/ 174069 h 178378"/>
                  <a:gd name="connsiteX2" fmla="*/ 57202 w 108931"/>
                  <a:gd name="connsiteY2" fmla="*/ 133078 h 178378"/>
                  <a:gd name="connsiteX3" fmla="*/ 58431 w 108931"/>
                  <a:gd name="connsiteY3" fmla="*/ 129650 h 178378"/>
                  <a:gd name="connsiteX4" fmla="*/ 64544 w 108931"/>
                  <a:gd name="connsiteY4" fmla="*/ 120425 h 178378"/>
                  <a:gd name="connsiteX5" fmla="*/ 66041 w 108931"/>
                  <a:gd name="connsiteY5" fmla="*/ 117156 h 178378"/>
                  <a:gd name="connsiteX6" fmla="*/ 67123 w 108931"/>
                  <a:gd name="connsiteY6" fmla="*/ 116218 h 178378"/>
                  <a:gd name="connsiteX7" fmla="*/ 87061 w 108931"/>
                  <a:gd name="connsiteY7" fmla="*/ 115723 h 178378"/>
                  <a:gd name="connsiteX8" fmla="*/ 91582 w 108931"/>
                  <a:gd name="connsiteY8" fmla="*/ 113108 h 178378"/>
                  <a:gd name="connsiteX9" fmla="*/ 95980 w 108931"/>
                  <a:gd name="connsiteY9" fmla="*/ 102482 h 178378"/>
                  <a:gd name="connsiteX10" fmla="*/ 95961 w 108931"/>
                  <a:gd name="connsiteY10" fmla="*/ 98220 h 178378"/>
                  <a:gd name="connsiteX11" fmla="*/ 94526 w 108931"/>
                  <a:gd name="connsiteY11" fmla="*/ 93872 h 178378"/>
                  <a:gd name="connsiteX12" fmla="*/ 94502 w 108931"/>
                  <a:gd name="connsiteY12" fmla="*/ 92159 h 178378"/>
                  <a:gd name="connsiteX13" fmla="*/ 98580 w 108931"/>
                  <a:gd name="connsiteY13" fmla="*/ 87530 h 178378"/>
                  <a:gd name="connsiteX14" fmla="*/ 99591 w 108931"/>
                  <a:gd name="connsiteY14" fmla="*/ 84865 h 178378"/>
                  <a:gd name="connsiteX15" fmla="*/ 101143 w 108931"/>
                  <a:gd name="connsiteY15" fmla="*/ 73434 h 178378"/>
                  <a:gd name="connsiteX16" fmla="*/ 101032 w 108931"/>
                  <a:gd name="connsiteY16" fmla="*/ 72293 h 178378"/>
                  <a:gd name="connsiteX17" fmla="*/ 100152 w 108931"/>
                  <a:gd name="connsiteY17" fmla="*/ 69783 h 178378"/>
                  <a:gd name="connsiteX18" fmla="*/ 101354 w 108931"/>
                  <a:gd name="connsiteY18" fmla="*/ 69042 h 178378"/>
                  <a:gd name="connsiteX19" fmla="*/ 107592 w 108931"/>
                  <a:gd name="connsiteY19" fmla="*/ 67845 h 178378"/>
                  <a:gd name="connsiteX20" fmla="*/ 108667 w 108931"/>
                  <a:gd name="connsiteY20" fmla="*/ 66673 h 178378"/>
                  <a:gd name="connsiteX21" fmla="*/ 102323 w 108931"/>
                  <a:gd name="connsiteY21" fmla="*/ 49556 h 178378"/>
                  <a:gd name="connsiteX22" fmla="*/ 102816 w 108931"/>
                  <a:gd name="connsiteY22" fmla="*/ 48049 h 178378"/>
                  <a:gd name="connsiteX23" fmla="*/ 107344 w 108931"/>
                  <a:gd name="connsiteY23" fmla="*/ 42709 h 178378"/>
                  <a:gd name="connsiteX24" fmla="*/ 107935 w 108931"/>
                  <a:gd name="connsiteY24" fmla="*/ 36408 h 178378"/>
                  <a:gd name="connsiteX25" fmla="*/ 100794 w 108931"/>
                  <a:gd name="connsiteY25" fmla="*/ 12058 h 178378"/>
                  <a:gd name="connsiteX26" fmla="*/ 90443 w 108931"/>
                  <a:gd name="connsiteY26" fmla="*/ 2233 h 178378"/>
                  <a:gd name="connsiteX27" fmla="*/ 71849 w 108931"/>
                  <a:gd name="connsiteY27" fmla="*/ 26 h 178378"/>
                  <a:gd name="connsiteX28" fmla="*/ 58001 w 108931"/>
                  <a:gd name="connsiteY28" fmla="*/ 4430 h 178378"/>
                  <a:gd name="connsiteX29" fmla="*/ 53923 w 108931"/>
                  <a:gd name="connsiteY29" fmla="*/ 3547 h 178378"/>
                  <a:gd name="connsiteX30" fmla="*/ 52685 w 108931"/>
                  <a:gd name="connsiteY30" fmla="*/ 5446 h 178378"/>
                  <a:gd name="connsiteX31" fmla="*/ 50841 w 108931"/>
                  <a:gd name="connsiteY31" fmla="*/ 16393 h 178378"/>
                  <a:gd name="connsiteX32" fmla="*/ 41181 w 108931"/>
                  <a:gd name="connsiteY32" fmla="*/ 26741 h 178378"/>
                  <a:gd name="connsiteX33" fmla="*/ 36675 w 108931"/>
                  <a:gd name="connsiteY33" fmla="*/ 42633 h 178378"/>
                  <a:gd name="connsiteX34" fmla="*/ 32199 w 108931"/>
                  <a:gd name="connsiteY34" fmla="*/ 45403 h 178378"/>
                  <a:gd name="connsiteX35" fmla="*/ 26603 w 108931"/>
                  <a:gd name="connsiteY35" fmla="*/ 37254 h 178378"/>
                  <a:gd name="connsiteX36" fmla="*/ 13195 w 108931"/>
                  <a:gd name="connsiteY36" fmla="*/ 34101 h 178378"/>
                  <a:gd name="connsiteX37" fmla="*/ 583 w 108931"/>
                  <a:gd name="connsiteY37" fmla="*/ 45811 h 178378"/>
                  <a:gd name="connsiteX38" fmla="*/ 435 w 108931"/>
                  <a:gd name="connsiteY38" fmla="*/ 69551 h 178378"/>
                  <a:gd name="connsiteX39" fmla="*/ 1090 w 108931"/>
                  <a:gd name="connsiteY39" fmla="*/ 73127 h 178378"/>
                  <a:gd name="connsiteX40" fmla="*/ 3533 w 108931"/>
                  <a:gd name="connsiteY40" fmla="*/ 78925 h 178378"/>
                  <a:gd name="connsiteX41" fmla="*/ 4364 w 108931"/>
                  <a:gd name="connsiteY41" fmla="*/ 87220 h 178378"/>
                  <a:gd name="connsiteX42" fmla="*/ 3731 w 108931"/>
                  <a:gd name="connsiteY42" fmla="*/ 96811 h 178378"/>
                  <a:gd name="connsiteX43" fmla="*/ 820 w 108931"/>
                  <a:gd name="connsiteY43" fmla="*/ 100176 h 178378"/>
                  <a:gd name="connsiteX44" fmla="*/ 208 w 108931"/>
                  <a:gd name="connsiteY44" fmla="*/ 101656 h 178378"/>
                  <a:gd name="connsiteX45" fmla="*/ 1023 w 108931"/>
                  <a:gd name="connsiteY45" fmla="*/ 106121 h 178378"/>
                  <a:gd name="connsiteX46" fmla="*/ 12279 w 108931"/>
                  <a:gd name="connsiteY46" fmla="*/ 124564 h 178378"/>
                  <a:gd name="connsiteX47" fmla="*/ 51639 w 108931"/>
                  <a:gd name="connsiteY47" fmla="*/ 178378 h 17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08931" h="178378">
                    <a:moveTo>
                      <a:pt x="51639" y="178378"/>
                    </a:moveTo>
                    <a:lnTo>
                      <a:pt x="52303" y="174069"/>
                    </a:lnTo>
                    <a:cubicBezTo>
                      <a:pt x="56138" y="150800"/>
                      <a:pt x="57771" y="137135"/>
                      <a:pt x="57202" y="133078"/>
                    </a:cubicBezTo>
                    <a:cubicBezTo>
                      <a:pt x="57285" y="132210"/>
                      <a:pt x="57694" y="131067"/>
                      <a:pt x="58431" y="129650"/>
                    </a:cubicBezTo>
                    <a:cubicBezTo>
                      <a:pt x="58772" y="128794"/>
                      <a:pt x="60810" y="125719"/>
                      <a:pt x="64544" y="120425"/>
                    </a:cubicBezTo>
                    <a:lnTo>
                      <a:pt x="66041" y="117156"/>
                    </a:lnTo>
                    <a:cubicBezTo>
                      <a:pt x="66315" y="116748"/>
                      <a:pt x="66676" y="116436"/>
                      <a:pt x="67123" y="116218"/>
                    </a:cubicBezTo>
                    <a:cubicBezTo>
                      <a:pt x="67113" y="115295"/>
                      <a:pt x="73759" y="115130"/>
                      <a:pt x="87061" y="115723"/>
                    </a:cubicBezTo>
                    <a:cubicBezTo>
                      <a:pt x="88994" y="115414"/>
                      <a:pt x="90502" y="114541"/>
                      <a:pt x="91582" y="113108"/>
                    </a:cubicBezTo>
                    <a:cubicBezTo>
                      <a:pt x="93636" y="110165"/>
                      <a:pt x="95102" y="106623"/>
                      <a:pt x="95980" y="102482"/>
                    </a:cubicBezTo>
                    <a:cubicBezTo>
                      <a:pt x="96153" y="101318"/>
                      <a:pt x="96146" y="99897"/>
                      <a:pt x="95961" y="98220"/>
                    </a:cubicBezTo>
                    <a:lnTo>
                      <a:pt x="94526" y="93872"/>
                    </a:lnTo>
                    <a:cubicBezTo>
                      <a:pt x="94369" y="93243"/>
                      <a:pt x="94361" y="92672"/>
                      <a:pt x="94502" y="92159"/>
                    </a:cubicBezTo>
                    <a:cubicBezTo>
                      <a:pt x="94205" y="91903"/>
                      <a:pt x="95565" y="90360"/>
                      <a:pt x="98580" y="87530"/>
                    </a:cubicBezTo>
                    <a:cubicBezTo>
                      <a:pt x="98999" y="86968"/>
                      <a:pt x="99336" y="86079"/>
                      <a:pt x="99591" y="84865"/>
                    </a:cubicBezTo>
                    <a:lnTo>
                      <a:pt x="101143" y="73434"/>
                    </a:lnTo>
                    <a:cubicBezTo>
                      <a:pt x="101162" y="73011"/>
                      <a:pt x="101125" y="72631"/>
                      <a:pt x="101032" y="72293"/>
                    </a:cubicBezTo>
                    <a:lnTo>
                      <a:pt x="100152" y="69783"/>
                    </a:lnTo>
                    <a:cubicBezTo>
                      <a:pt x="100290" y="69447"/>
                      <a:pt x="100691" y="69199"/>
                      <a:pt x="101354" y="69042"/>
                    </a:cubicBezTo>
                    <a:lnTo>
                      <a:pt x="107592" y="67845"/>
                    </a:lnTo>
                    <a:cubicBezTo>
                      <a:pt x="108120" y="67697"/>
                      <a:pt x="108478" y="67306"/>
                      <a:pt x="108667" y="66673"/>
                    </a:cubicBezTo>
                    <a:cubicBezTo>
                      <a:pt x="109723" y="63995"/>
                      <a:pt x="107608" y="58289"/>
                      <a:pt x="102323" y="49556"/>
                    </a:cubicBezTo>
                    <a:cubicBezTo>
                      <a:pt x="102216" y="49171"/>
                      <a:pt x="102381" y="48669"/>
                      <a:pt x="102816" y="48049"/>
                    </a:cubicBezTo>
                    <a:cubicBezTo>
                      <a:pt x="105019" y="45803"/>
                      <a:pt x="106528" y="44023"/>
                      <a:pt x="107344" y="42709"/>
                    </a:cubicBezTo>
                    <a:cubicBezTo>
                      <a:pt x="107798" y="41308"/>
                      <a:pt x="107994" y="39208"/>
                      <a:pt x="107935" y="36408"/>
                    </a:cubicBezTo>
                    <a:cubicBezTo>
                      <a:pt x="108422" y="34651"/>
                      <a:pt x="106041" y="26534"/>
                      <a:pt x="100794" y="12058"/>
                    </a:cubicBezTo>
                    <a:cubicBezTo>
                      <a:pt x="98820" y="6310"/>
                      <a:pt x="95370" y="3034"/>
                      <a:pt x="90443" y="2233"/>
                    </a:cubicBezTo>
                    <a:lnTo>
                      <a:pt x="71849" y="26"/>
                    </a:lnTo>
                    <a:cubicBezTo>
                      <a:pt x="69949" y="-219"/>
                      <a:pt x="65333" y="1248"/>
                      <a:pt x="58001" y="4430"/>
                    </a:cubicBezTo>
                    <a:lnTo>
                      <a:pt x="53923" y="3547"/>
                    </a:lnTo>
                    <a:cubicBezTo>
                      <a:pt x="53319" y="3791"/>
                      <a:pt x="52906" y="4425"/>
                      <a:pt x="52685" y="5446"/>
                    </a:cubicBezTo>
                    <a:cubicBezTo>
                      <a:pt x="52039" y="12062"/>
                      <a:pt x="51424" y="15711"/>
                      <a:pt x="50841" y="16393"/>
                    </a:cubicBezTo>
                    <a:cubicBezTo>
                      <a:pt x="50556" y="17953"/>
                      <a:pt x="47336" y="21403"/>
                      <a:pt x="41181" y="26741"/>
                    </a:cubicBezTo>
                    <a:lnTo>
                      <a:pt x="36675" y="42633"/>
                    </a:lnTo>
                    <a:lnTo>
                      <a:pt x="32199" y="45403"/>
                    </a:lnTo>
                    <a:cubicBezTo>
                      <a:pt x="30024" y="40326"/>
                      <a:pt x="28158" y="37610"/>
                      <a:pt x="26603" y="37254"/>
                    </a:cubicBezTo>
                    <a:cubicBezTo>
                      <a:pt x="23753" y="35686"/>
                      <a:pt x="19284" y="34635"/>
                      <a:pt x="13195" y="34101"/>
                    </a:cubicBezTo>
                    <a:cubicBezTo>
                      <a:pt x="5678" y="36597"/>
                      <a:pt x="1474" y="40502"/>
                      <a:pt x="583" y="45811"/>
                    </a:cubicBezTo>
                    <a:cubicBezTo>
                      <a:pt x="-141" y="53541"/>
                      <a:pt x="-191" y="61454"/>
                      <a:pt x="435" y="69551"/>
                    </a:cubicBezTo>
                    <a:cubicBezTo>
                      <a:pt x="582" y="71081"/>
                      <a:pt x="801" y="72273"/>
                      <a:pt x="1090" y="73127"/>
                    </a:cubicBezTo>
                    <a:lnTo>
                      <a:pt x="3533" y="78925"/>
                    </a:lnTo>
                    <a:cubicBezTo>
                      <a:pt x="3800" y="79799"/>
                      <a:pt x="4077" y="82564"/>
                      <a:pt x="4364" y="87220"/>
                    </a:cubicBezTo>
                    <a:lnTo>
                      <a:pt x="3731" y="96811"/>
                    </a:lnTo>
                    <a:cubicBezTo>
                      <a:pt x="3661" y="97401"/>
                      <a:pt x="2691" y="98522"/>
                      <a:pt x="820" y="100176"/>
                    </a:cubicBezTo>
                    <a:cubicBezTo>
                      <a:pt x="534" y="100531"/>
                      <a:pt x="330" y="101024"/>
                      <a:pt x="208" y="101656"/>
                    </a:cubicBezTo>
                    <a:cubicBezTo>
                      <a:pt x="38" y="102882"/>
                      <a:pt x="309" y="104370"/>
                      <a:pt x="1023" y="106121"/>
                    </a:cubicBezTo>
                    <a:cubicBezTo>
                      <a:pt x="2118" y="109255"/>
                      <a:pt x="5870" y="115403"/>
                      <a:pt x="12279" y="124564"/>
                    </a:cubicBezTo>
                    <a:cubicBezTo>
                      <a:pt x="12311" y="124929"/>
                      <a:pt x="25431" y="142866"/>
                      <a:pt x="51639" y="178378"/>
                    </a:cubicBezTo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DAC8B1C-46FF-4DF8-826F-50E4611FF588}"/>
                  </a:ext>
                </a:extLst>
              </p:cNvPr>
              <p:cNvSpPr/>
              <p:nvPr/>
            </p:nvSpPr>
            <p:spPr>
              <a:xfrm>
                <a:off x="5763563" y="11465161"/>
                <a:ext cx="81758" cy="158254"/>
              </a:xfrm>
              <a:custGeom>
                <a:avLst/>
                <a:gdLst>
                  <a:gd name="connsiteX0" fmla="*/ 8785 w 81758"/>
                  <a:gd name="connsiteY0" fmla="*/ 80165 h 158254"/>
                  <a:gd name="connsiteX1" fmla="*/ 11446 w 81758"/>
                  <a:gd name="connsiteY1" fmla="*/ 82909 h 158254"/>
                  <a:gd name="connsiteX2" fmla="*/ 29289 w 81758"/>
                  <a:gd name="connsiteY2" fmla="*/ 101185 h 158254"/>
                  <a:gd name="connsiteX3" fmla="*/ 30966 w 81758"/>
                  <a:gd name="connsiteY3" fmla="*/ 103741 h 158254"/>
                  <a:gd name="connsiteX4" fmla="*/ 31516 w 81758"/>
                  <a:gd name="connsiteY4" fmla="*/ 106268 h 158254"/>
                  <a:gd name="connsiteX5" fmla="*/ 31453 w 81758"/>
                  <a:gd name="connsiteY5" fmla="*/ 112573 h 158254"/>
                  <a:gd name="connsiteX6" fmla="*/ 32228 w 81758"/>
                  <a:gd name="connsiteY6" fmla="*/ 115460 h 158254"/>
                  <a:gd name="connsiteX7" fmla="*/ 37700 w 81758"/>
                  <a:gd name="connsiteY7" fmla="*/ 125441 h 158254"/>
                  <a:gd name="connsiteX8" fmla="*/ 43403 w 81758"/>
                  <a:gd name="connsiteY8" fmla="*/ 137863 h 158254"/>
                  <a:gd name="connsiteX9" fmla="*/ 47340 w 81758"/>
                  <a:gd name="connsiteY9" fmla="*/ 144380 h 158254"/>
                  <a:gd name="connsiteX10" fmla="*/ 38711 w 81758"/>
                  <a:gd name="connsiteY10" fmla="*/ 146570 h 158254"/>
                  <a:gd name="connsiteX11" fmla="*/ 36405 w 81758"/>
                  <a:gd name="connsiteY11" fmla="*/ 147898 h 158254"/>
                  <a:gd name="connsiteX12" fmla="*/ 41059 w 81758"/>
                  <a:gd name="connsiteY12" fmla="*/ 154378 h 158254"/>
                  <a:gd name="connsiteX13" fmla="*/ 53378 w 81758"/>
                  <a:gd name="connsiteY13" fmla="*/ 158092 h 158254"/>
                  <a:gd name="connsiteX14" fmla="*/ 67876 w 81758"/>
                  <a:gd name="connsiteY14" fmla="*/ 156499 h 158254"/>
                  <a:gd name="connsiteX15" fmla="*/ 80413 w 81758"/>
                  <a:gd name="connsiteY15" fmla="*/ 144295 h 158254"/>
                  <a:gd name="connsiteX16" fmla="*/ 81683 w 81758"/>
                  <a:gd name="connsiteY16" fmla="*/ 135980 h 158254"/>
                  <a:gd name="connsiteX17" fmla="*/ 79432 w 81758"/>
                  <a:gd name="connsiteY17" fmla="*/ 124274 h 158254"/>
                  <a:gd name="connsiteX18" fmla="*/ 72069 w 81758"/>
                  <a:gd name="connsiteY18" fmla="*/ 108226 h 158254"/>
                  <a:gd name="connsiteX19" fmla="*/ 63336 w 81758"/>
                  <a:gd name="connsiteY19" fmla="*/ 94174 h 158254"/>
                  <a:gd name="connsiteX20" fmla="*/ 50882 w 81758"/>
                  <a:gd name="connsiteY20" fmla="*/ 79595 h 158254"/>
                  <a:gd name="connsiteX21" fmla="*/ 42563 w 81758"/>
                  <a:gd name="connsiteY21" fmla="*/ 68297 h 158254"/>
                  <a:gd name="connsiteX22" fmla="*/ 35599 w 81758"/>
                  <a:gd name="connsiteY22" fmla="*/ 55980 h 158254"/>
                  <a:gd name="connsiteX23" fmla="*/ 12761 w 81758"/>
                  <a:gd name="connsiteY23" fmla="*/ 12471 h 158254"/>
                  <a:gd name="connsiteX24" fmla="*/ 5490 w 81758"/>
                  <a:gd name="connsiteY24" fmla="*/ 1234 h 158254"/>
                  <a:gd name="connsiteX25" fmla="*/ 3555 w 81758"/>
                  <a:gd name="connsiteY25" fmla="*/ 0 h 158254"/>
                  <a:gd name="connsiteX26" fmla="*/ 0 w 81758"/>
                  <a:gd name="connsiteY26" fmla="*/ 299 h 158254"/>
                  <a:gd name="connsiteX27" fmla="*/ 8785 w 81758"/>
                  <a:gd name="connsiteY27" fmla="*/ 80165 h 15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758" h="158254">
                    <a:moveTo>
                      <a:pt x="8785" y="80165"/>
                    </a:moveTo>
                    <a:lnTo>
                      <a:pt x="11446" y="82909"/>
                    </a:lnTo>
                    <a:lnTo>
                      <a:pt x="29289" y="101185"/>
                    </a:lnTo>
                    <a:cubicBezTo>
                      <a:pt x="30004" y="101918"/>
                      <a:pt x="30562" y="102770"/>
                      <a:pt x="30966" y="103741"/>
                    </a:cubicBezTo>
                    <a:cubicBezTo>
                      <a:pt x="31297" y="104509"/>
                      <a:pt x="31480" y="105352"/>
                      <a:pt x="31516" y="106268"/>
                    </a:cubicBezTo>
                    <a:cubicBezTo>
                      <a:pt x="31350" y="110040"/>
                      <a:pt x="31330" y="112141"/>
                      <a:pt x="31453" y="112573"/>
                    </a:cubicBezTo>
                    <a:cubicBezTo>
                      <a:pt x="31546" y="113474"/>
                      <a:pt x="31805" y="114437"/>
                      <a:pt x="32228" y="115460"/>
                    </a:cubicBezTo>
                    <a:cubicBezTo>
                      <a:pt x="32102" y="115627"/>
                      <a:pt x="33926" y="118954"/>
                      <a:pt x="37700" y="125441"/>
                    </a:cubicBezTo>
                    <a:lnTo>
                      <a:pt x="43403" y="137863"/>
                    </a:lnTo>
                    <a:cubicBezTo>
                      <a:pt x="44061" y="139247"/>
                      <a:pt x="45373" y="141419"/>
                      <a:pt x="47340" y="144380"/>
                    </a:cubicBezTo>
                    <a:lnTo>
                      <a:pt x="38711" y="146570"/>
                    </a:lnTo>
                    <a:cubicBezTo>
                      <a:pt x="37392" y="147031"/>
                      <a:pt x="36624" y="147474"/>
                      <a:pt x="36405" y="147898"/>
                    </a:cubicBezTo>
                    <a:cubicBezTo>
                      <a:pt x="35709" y="149178"/>
                      <a:pt x="37260" y="151337"/>
                      <a:pt x="41059" y="154378"/>
                    </a:cubicBezTo>
                    <a:cubicBezTo>
                      <a:pt x="43174" y="156595"/>
                      <a:pt x="47281" y="157832"/>
                      <a:pt x="53378" y="158092"/>
                    </a:cubicBezTo>
                    <a:cubicBezTo>
                      <a:pt x="54521" y="158557"/>
                      <a:pt x="59354" y="158026"/>
                      <a:pt x="67876" y="156499"/>
                    </a:cubicBezTo>
                    <a:cubicBezTo>
                      <a:pt x="69375" y="156386"/>
                      <a:pt x="73554" y="152317"/>
                      <a:pt x="80413" y="144295"/>
                    </a:cubicBezTo>
                    <a:cubicBezTo>
                      <a:pt x="81522" y="143037"/>
                      <a:pt x="81946" y="140265"/>
                      <a:pt x="81683" y="135980"/>
                    </a:cubicBezTo>
                    <a:cubicBezTo>
                      <a:pt x="81361" y="131671"/>
                      <a:pt x="80610" y="127769"/>
                      <a:pt x="79432" y="124274"/>
                    </a:cubicBezTo>
                    <a:cubicBezTo>
                      <a:pt x="76724" y="117301"/>
                      <a:pt x="74270" y="111951"/>
                      <a:pt x="72069" y="108226"/>
                    </a:cubicBezTo>
                    <a:cubicBezTo>
                      <a:pt x="67865" y="100867"/>
                      <a:pt x="64954" y="96184"/>
                      <a:pt x="63336" y="94174"/>
                    </a:cubicBezTo>
                    <a:lnTo>
                      <a:pt x="50882" y="79595"/>
                    </a:lnTo>
                    <a:cubicBezTo>
                      <a:pt x="46209" y="73783"/>
                      <a:pt x="43436" y="70017"/>
                      <a:pt x="42563" y="68297"/>
                    </a:cubicBezTo>
                    <a:cubicBezTo>
                      <a:pt x="40385" y="64745"/>
                      <a:pt x="38064" y="60639"/>
                      <a:pt x="35599" y="55980"/>
                    </a:cubicBezTo>
                    <a:cubicBezTo>
                      <a:pt x="20658" y="27168"/>
                      <a:pt x="13045" y="12666"/>
                      <a:pt x="12761" y="12471"/>
                    </a:cubicBezTo>
                    <a:cubicBezTo>
                      <a:pt x="9511" y="6554"/>
                      <a:pt x="7087" y="2809"/>
                      <a:pt x="5490" y="1234"/>
                    </a:cubicBezTo>
                    <a:cubicBezTo>
                      <a:pt x="4732" y="470"/>
                      <a:pt x="4087" y="58"/>
                      <a:pt x="3555" y="0"/>
                    </a:cubicBezTo>
                    <a:cubicBezTo>
                      <a:pt x="1608" y="785"/>
                      <a:pt x="423" y="884"/>
                      <a:pt x="0" y="299"/>
                    </a:cubicBezTo>
                    <a:lnTo>
                      <a:pt x="8785" y="80165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9DA551E-82E4-4C68-AFAE-F5AD5AD372F7}"/>
                  </a:ext>
                </a:extLst>
              </p:cNvPr>
              <p:cNvSpPr/>
              <p:nvPr/>
            </p:nvSpPr>
            <p:spPr>
              <a:xfrm>
                <a:off x="5549475" y="11403633"/>
                <a:ext cx="78893" cy="235191"/>
              </a:xfrm>
              <a:custGeom>
                <a:avLst/>
                <a:gdLst>
                  <a:gd name="connsiteX0" fmla="*/ 51229 w 78893"/>
                  <a:gd name="connsiteY0" fmla="*/ 0 h 235191"/>
                  <a:gd name="connsiteX1" fmla="*/ 52154 w 78893"/>
                  <a:gd name="connsiteY1" fmla="*/ 7444 h 235191"/>
                  <a:gd name="connsiteX2" fmla="*/ 64360 w 78893"/>
                  <a:gd name="connsiteY2" fmla="*/ 103896 h 235191"/>
                  <a:gd name="connsiteX3" fmla="*/ 68502 w 78893"/>
                  <a:gd name="connsiteY3" fmla="*/ 130468 h 235191"/>
                  <a:gd name="connsiteX4" fmla="*/ 70094 w 78893"/>
                  <a:gd name="connsiteY4" fmla="*/ 156602 h 235191"/>
                  <a:gd name="connsiteX5" fmla="*/ 70910 w 78893"/>
                  <a:gd name="connsiteY5" fmla="*/ 165064 h 235191"/>
                  <a:gd name="connsiteX6" fmla="*/ 72196 w 78893"/>
                  <a:gd name="connsiteY6" fmla="*/ 170376 h 235191"/>
                  <a:gd name="connsiteX7" fmla="*/ 76216 w 78893"/>
                  <a:gd name="connsiteY7" fmla="*/ 178069 h 235191"/>
                  <a:gd name="connsiteX8" fmla="*/ 78346 w 78893"/>
                  <a:gd name="connsiteY8" fmla="*/ 188086 h 235191"/>
                  <a:gd name="connsiteX9" fmla="*/ 78893 w 78893"/>
                  <a:gd name="connsiteY9" fmla="*/ 195313 h 235191"/>
                  <a:gd name="connsiteX10" fmla="*/ 78893 w 78893"/>
                  <a:gd name="connsiteY10" fmla="*/ 213067 h 235191"/>
                  <a:gd name="connsiteX11" fmla="*/ 74227 w 78893"/>
                  <a:gd name="connsiteY11" fmla="*/ 220926 h 235191"/>
                  <a:gd name="connsiteX12" fmla="*/ 69873 w 78893"/>
                  <a:gd name="connsiteY12" fmla="*/ 219919 h 235191"/>
                  <a:gd name="connsiteX13" fmla="*/ 67742 w 78893"/>
                  <a:gd name="connsiteY13" fmla="*/ 230160 h 235191"/>
                  <a:gd name="connsiteX14" fmla="*/ 66656 w 78893"/>
                  <a:gd name="connsiteY14" fmla="*/ 232025 h 235191"/>
                  <a:gd name="connsiteX15" fmla="*/ 53505 w 78893"/>
                  <a:gd name="connsiteY15" fmla="*/ 235191 h 235191"/>
                  <a:gd name="connsiteX16" fmla="*/ 44297 w 78893"/>
                  <a:gd name="connsiteY16" fmla="*/ 231579 h 235191"/>
                  <a:gd name="connsiteX17" fmla="*/ 35196 w 78893"/>
                  <a:gd name="connsiteY17" fmla="*/ 225621 h 235191"/>
                  <a:gd name="connsiteX18" fmla="*/ 29585 w 78893"/>
                  <a:gd name="connsiteY18" fmla="*/ 217544 h 235191"/>
                  <a:gd name="connsiteX19" fmla="*/ 23746 w 78893"/>
                  <a:gd name="connsiteY19" fmla="*/ 206150 h 235191"/>
                  <a:gd name="connsiteX20" fmla="*/ 22927 w 78893"/>
                  <a:gd name="connsiteY20" fmla="*/ 195940 h 235191"/>
                  <a:gd name="connsiteX21" fmla="*/ 22737 w 78893"/>
                  <a:gd name="connsiteY21" fmla="*/ 177068 h 235191"/>
                  <a:gd name="connsiteX22" fmla="*/ 24704 w 78893"/>
                  <a:gd name="connsiteY22" fmla="*/ 159281 h 235191"/>
                  <a:gd name="connsiteX23" fmla="*/ 27291 w 78893"/>
                  <a:gd name="connsiteY23" fmla="*/ 144805 h 235191"/>
                  <a:gd name="connsiteX24" fmla="*/ 29000 w 78893"/>
                  <a:gd name="connsiteY24" fmla="*/ 125670 h 235191"/>
                  <a:gd name="connsiteX25" fmla="*/ 12974 w 78893"/>
                  <a:gd name="connsiteY25" fmla="*/ 63893 h 235191"/>
                  <a:gd name="connsiteX26" fmla="*/ 0 w 78893"/>
                  <a:gd name="connsiteY26" fmla="*/ 1602 h 235191"/>
                  <a:gd name="connsiteX27" fmla="*/ 51229 w 78893"/>
                  <a:gd name="connsiteY27" fmla="*/ 0 h 235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8893" h="235191">
                    <a:moveTo>
                      <a:pt x="51229" y="0"/>
                    </a:moveTo>
                    <a:lnTo>
                      <a:pt x="52154" y="7444"/>
                    </a:lnTo>
                    <a:cubicBezTo>
                      <a:pt x="54621" y="27806"/>
                      <a:pt x="58689" y="59958"/>
                      <a:pt x="64360" y="103896"/>
                    </a:cubicBezTo>
                    <a:cubicBezTo>
                      <a:pt x="65303" y="111711"/>
                      <a:pt x="66683" y="120568"/>
                      <a:pt x="68502" y="130468"/>
                    </a:cubicBezTo>
                    <a:lnTo>
                      <a:pt x="70094" y="156602"/>
                    </a:lnTo>
                    <a:cubicBezTo>
                      <a:pt x="70330" y="160093"/>
                      <a:pt x="70602" y="162912"/>
                      <a:pt x="70910" y="165064"/>
                    </a:cubicBezTo>
                    <a:cubicBezTo>
                      <a:pt x="71209" y="167269"/>
                      <a:pt x="71638" y="169040"/>
                      <a:pt x="72196" y="170376"/>
                    </a:cubicBezTo>
                    <a:lnTo>
                      <a:pt x="76216" y="178069"/>
                    </a:lnTo>
                    <a:cubicBezTo>
                      <a:pt x="77099" y="180833"/>
                      <a:pt x="77809" y="184172"/>
                      <a:pt x="78346" y="188086"/>
                    </a:cubicBezTo>
                    <a:cubicBezTo>
                      <a:pt x="78708" y="190907"/>
                      <a:pt x="78891" y="193315"/>
                      <a:pt x="78893" y="195313"/>
                    </a:cubicBezTo>
                    <a:lnTo>
                      <a:pt x="78893" y="213067"/>
                    </a:lnTo>
                    <a:cubicBezTo>
                      <a:pt x="78331" y="215794"/>
                      <a:pt x="76776" y="218413"/>
                      <a:pt x="74227" y="220926"/>
                    </a:cubicBezTo>
                    <a:cubicBezTo>
                      <a:pt x="73547" y="221702"/>
                      <a:pt x="72096" y="221366"/>
                      <a:pt x="69873" y="219919"/>
                    </a:cubicBezTo>
                    <a:cubicBezTo>
                      <a:pt x="68359" y="226287"/>
                      <a:pt x="67649" y="229701"/>
                      <a:pt x="67742" y="230160"/>
                    </a:cubicBezTo>
                    <a:cubicBezTo>
                      <a:pt x="67496" y="231044"/>
                      <a:pt x="67134" y="231666"/>
                      <a:pt x="66656" y="232025"/>
                    </a:cubicBezTo>
                    <a:cubicBezTo>
                      <a:pt x="66699" y="232732"/>
                      <a:pt x="62315" y="233788"/>
                      <a:pt x="53505" y="235191"/>
                    </a:cubicBezTo>
                    <a:lnTo>
                      <a:pt x="44297" y="231579"/>
                    </a:lnTo>
                    <a:lnTo>
                      <a:pt x="35196" y="225621"/>
                    </a:lnTo>
                    <a:lnTo>
                      <a:pt x="29585" y="217544"/>
                    </a:lnTo>
                    <a:lnTo>
                      <a:pt x="23746" y="206150"/>
                    </a:lnTo>
                    <a:lnTo>
                      <a:pt x="22927" y="195940"/>
                    </a:lnTo>
                    <a:lnTo>
                      <a:pt x="22737" y="177068"/>
                    </a:lnTo>
                    <a:lnTo>
                      <a:pt x="24704" y="159281"/>
                    </a:lnTo>
                    <a:lnTo>
                      <a:pt x="27291" y="144805"/>
                    </a:lnTo>
                    <a:lnTo>
                      <a:pt x="29000" y="125670"/>
                    </a:lnTo>
                    <a:lnTo>
                      <a:pt x="12974" y="63893"/>
                    </a:lnTo>
                    <a:cubicBezTo>
                      <a:pt x="8968" y="43786"/>
                      <a:pt x="4643" y="23023"/>
                      <a:pt x="0" y="1602"/>
                    </a:cubicBezTo>
                    <a:lnTo>
                      <a:pt x="51229" y="0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DA6F25D-45DE-4D46-92E8-50BE9120AEB8}"/>
                  </a:ext>
                </a:extLst>
              </p:cNvPr>
              <p:cNvSpPr/>
              <p:nvPr/>
            </p:nvSpPr>
            <p:spPr>
              <a:xfrm>
                <a:off x="5518359" y="11564151"/>
                <a:ext cx="255904" cy="506913"/>
              </a:xfrm>
              <a:custGeom>
                <a:avLst/>
                <a:gdLst>
                  <a:gd name="connsiteX0" fmla="*/ 112754 w 255904"/>
                  <a:gd name="connsiteY0" fmla="*/ 4017 h 506913"/>
                  <a:gd name="connsiteX1" fmla="*/ 111976 w 255904"/>
                  <a:gd name="connsiteY1" fmla="*/ 3614 h 506913"/>
                  <a:gd name="connsiteX2" fmla="*/ 103059 w 255904"/>
                  <a:gd name="connsiteY2" fmla="*/ 6127 h 506913"/>
                  <a:gd name="connsiteX3" fmla="*/ 103404 w 255904"/>
                  <a:gd name="connsiteY3" fmla="*/ 17261 h 506913"/>
                  <a:gd name="connsiteX4" fmla="*/ 108076 w 255904"/>
                  <a:gd name="connsiteY4" fmla="*/ 43888 h 506913"/>
                  <a:gd name="connsiteX5" fmla="*/ 107585 w 255904"/>
                  <a:gd name="connsiteY5" fmla="*/ 50430 h 506913"/>
                  <a:gd name="connsiteX6" fmla="*/ 101742 w 255904"/>
                  <a:gd name="connsiteY6" fmla="*/ 56396 h 506913"/>
                  <a:gd name="connsiteX7" fmla="*/ 96524 w 255904"/>
                  <a:gd name="connsiteY7" fmla="*/ 71238 h 506913"/>
                  <a:gd name="connsiteX8" fmla="*/ 84573 w 255904"/>
                  <a:gd name="connsiteY8" fmla="*/ 74171 h 506913"/>
                  <a:gd name="connsiteX9" fmla="*/ 92618 w 255904"/>
                  <a:gd name="connsiteY9" fmla="*/ 96608 h 506913"/>
                  <a:gd name="connsiteX10" fmla="*/ 99021 w 255904"/>
                  <a:gd name="connsiteY10" fmla="*/ 139955 h 506913"/>
                  <a:gd name="connsiteX11" fmla="*/ 112757 w 255904"/>
                  <a:gd name="connsiteY11" fmla="*/ 190350 h 506913"/>
                  <a:gd name="connsiteX12" fmla="*/ 115083 w 255904"/>
                  <a:gd name="connsiteY12" fmla="*/ 224342 h 506913"/>
                  <a:gd name="connsiteX13" fmla="*/ 106478 w 255904"/>
                  <a:gd name="connsiteY13" fmla="*/ 240102 h 506913"/>
                  <a:gd name="connsiteX14" fmla="*/ 65796 w 255904"/>
                  <a:gd name="connsiteY14" fmla="*/ 289351 h 506913"/>
                  <a:gd name="connsiteX15" fmla="*/ 59117 w 255904"/>
                  <a:gd name="connsiteY15" fmla="*/ 299654 h 506913"/>
                  <a:gd name="connsiteX16" fmla="*/ 38466 w 255904"/>
                  <a:gd name="connsiteY16" fmla="*/ 341266 h 506913"/>
                  <a:gd name="connsiteX17" fmla="*/ 11434 w 255904"/>
                  <a:gd name="connsiteY17" fmla="*/ 376397 h 506913"/>
                  <a:gd name="connsiteX18" fmla="*/ 0 w 255904"/>
                  <a:gd name="connsiteY18" fmla="*/ 394161 h 506913"/>
                  <a:gd name="connsiteX19" fmla="*/ 4298 w 255904"/>
                  <a:gd name="connsiteY19" fmla="*/ 413323 h 506913"/>
                  <a:gd name="connsiteX20" fmla="*/ 14578 w 255904"/>
                  <a:gd name="connsiteY20" fmla="*/ 428015 h 506913"/>
                  <a:gd name="connsiteX21" fmla="*/ 22504 w 255904"/>
                  <a:gd name="connsiteY21" fmla="*/ 432452 h 506913"/>
                  <a:gd name="connsiteX22" fmla="*/ 46920 w 255904"/>
                  <a:gd name="connsiteY22" fmla="*/ 441211 h 506913"/>
                  <a:gd name="connsiteX23" fmla="*/ 34868 w 255904"/>
                  <a:gd name="connsiteY23" fmla="*/ 477983 h 506913"/>
                  <a:gd name="connsiteX24" fmla="*/ 70986 w 255904"/>
                  <a:gd name="connsiteY24" fmla="*/ 417584 h 506913"/>
                  <a:gd name="connsiteX25" fmla="*/ 77415 w 255904"/>
                  <a:gd name="connsiteY25" fmla="*/ 403442 h 506913"/>
                  <a:gd name="connsiteX26" fmla="*/ 100115 w 255904"/>
                  <a:gd name="connsiteY26" fmla="*/ 363447 h 506913"/>
                  <a:gd name="connsiteX27" fmla="*/ 142222 w 255904"/>
                  <a:gd name="connsiteY27" fmla="*/ 316044 h 506913"/>
                  <a:gd name="connsiteX28" fmla="*/ 133457 w 255904"/>
                  <a:gd name="connsiteY28" fmla="*/ 361843 h 506913"/>
                  <a:gd name="connsiteX29" fmla="*/ 123344 w 255904"/>
                  <a:gd name="connsiteY29" fmla="*/ 450396 h 506913"/>
                  <a:gd name="connsiteX30" fmla="*/ 123320 w 255904"/>
                  <a:gd name="connsiteY30" fmla="*/ 492982 h 506913"/>
                  <a:gd name="connsiteX31" fmla="*/ 151383 w 255904"/>
                  <a:gd name="connsiteY31" fmla="*/ 506781 h 506913"/>
                  <a:gd name="connsiteX32" fmla="*/ 158163 w 255904"/>
                  <a:gd name="connsiteY32" fmla="*/ 505369 h 506913"/>
                  <a:gd name="connsiteX33" fmla="*/ 172195 w 255904"/>
                  <a:gd name="connsiteY33" fmla="*/ 497426 h 506913"/>
                  <a:gd name="connsiteX34" fmla="*/ 188809 w 255904"/>
                  <a:gd name="connsiteY34" fmla="*/ 495284 h 506913"/>
                  <a:gd name="connsiteX35" fmla="*/ 191459 w 255904"/>
                  <a:gd name="connsiteY35" fmla="*/ 490396 h 506913"/>
                  <a:gd name="connsiteX36" fmla="*/ 193635 w 255904"/>
                  <a:gd name="connsiteY36" fmla="*/ 463823 h 506913"/>
                  <a:gd name="connsiteX37" fmla="*/ 191995 w 255904"/>
                  <a:gd name="connsiteY37" fmla="*/ 453380 h 506913"/>
                  <a:gd name="connsiteX38" fmla="*/ 186346 w 255904"/>
                  <a:gd name="connsiteY38" fmla="*/ 432676 h 506913"/>
                  <a:gd name="connsiteX39" fmla="*/ 193323 w 255904"/>
                  <a:gd name="connsiteY39" fmla="*/ 415631 h 506913"/>
                  <a:gd name="connsiteX40" fmla="*/ 202791 w 255904"/>
                  <a:gd name="connsiteY40" fmla="*/ 365249 h 506913"/>
                  <a:gd name="connsiteX41" fmla="*/ 214132 w 255904"/>
                  <a:gd name="connsiteY41" fmla="*/ 322867 h 506913"/>
                  <a:gd name="connsiteX42" fmla="*/ 215429 w 255904"/>
                  <a:gd name="connsiteY42" fmla="*/ 301838 h 506913"/>
                  <a:gd name="connsiteX43" fmla="*/ 221756 w 255904"/>
                  <a:gd name="connsiteY43" fmla="*/ 256093 h 506913"/>
                  <a:gd name="connsiteX44" fmla="*/ 222625 w 255904"/>
                  <a:gd name="connsiteY44" fmla="*/ 240504 h 506913"/>
                  <a:gd name="connsiteX45" fmla="*/ 227466 w 255904"/>
                  <a:gd name="connsiteY45" fmla="*/ 218724 h 506913"/>
                  <a:gd name="connsiteX46" fmla="*/ 231989 w 255904"/>
                  <a:gd name="connsiteY46" fmla="*/ 206039 h 506913"/>
                  <a:gd name="connsiteX47" fmla="*/ 239986 w 255904"/>
                  <a:gd name="connsiteY47" fmla="*/ 174345 h 506913"/>
                  <a:gd name="connsiteX48" fmla="*/ 243736 w 255904"/>
                  <a:gd name="connsiteY48" fmla="*/ 141818 h 506913"/>
                  <a:gd name="connsiteX49" fmla="*/ 254493 w 255904"/>
                  <a:gd name="connsiteY49" fmla="*/ 89079 h 506913"/>
                  <a:gd name="connsiteX50" fmla="*/ 255895 w 255904"/>
                  <a:gd name="connsiteY50" fmla="*/ 72467 h 506913"/>
                  <a:gd name="connsiteX51" fmla="*/ 254052 w 255904"/>
                  <a:gd name="connsiteY51" fmla="*/ 44756 h 506913"/>
                  <a:gd name="connsiteX52" fmla="*/ 112754 w 255904"/>
                  <a:gd name="connsiteY52" fmla="*/ 4017 h 506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55904" h="506913">
                    <a:moveTo>
                      <a:pt x="112754" y="4017"/>
                    </a:moveTo>
                    <a:lnTo>
                      <a:pt x="111976" y="3614"/>
                    </a:lnTo>
                    <a:cubicBezTo>
                      <a:pt x="106055" y="-1932"/>
                      <a:pt x="103083" y="-1095"/>
                      <a:pt x="103059" y="6127"/>
                    </a:cubicBezTo>
                    <a:cubicBezTo>
                      <a:pt x="102829" y="9764"/>
                      <a:pt x="102944" y="13475"/>
                      <a:pt x="103404" y="17261"/>
                    </a:cubicBezTo>
                    <a:lnTo>
                      <a:pt x="108076" y="43888"/>
                    </a:lnTo>
                    <a:cubicBezTo>
                      <a:pt x="108391" y="46659"/>
                      <a:pt x="108228" y="48840"/>
                      <a:pt x="107585" y="50430"/>
                    </a:cubicBezTo>
                    <a:cubicBezTo>
                      <a:pt x="107811" y="51087"/>
                      <a:pt x="105863" y="53075"/>
                      <a:pt x="101742" y="56396"/>
                    </a:cubicBezTo>
                    <a:cubicBezTo>
                      <a:pt x="100263" y="63350"/>
                      <a:pt x="98523" y="68297"/>
                      <a:pt x="96524" y="71238"/>
                    </a:cubicBezTo>
                    <a:cubicBezTo>
                      <a:pt x="95983" y="72616"/>
                      <a:pt x="92000" y="73593"/>
                      <a:pt x="84573" y="74171"/>
                    </a:cubicBezTo>
                    <a:cubicBezTo>
                      <a:pt x="87888" y="82046"/>
                      <a:pt x="90569" y="89525"/>
                      <a:pt x="92618" y="96608"/>
                    </a:cubicBezTo>
                    <a:lnTo>
                      <a:pt x="99021" y="139955"/>
                    </a:lnTo>
                    <a:cubicBezTo>
                      <a:pt x="108843" y="174233"/>
                      <a:pt x="113422" y="191032"/>
                      <a:pt x="112757" y="190350"/>
                    </a:cubicBezTo>
                    <a:cubicBezTo>
                      <a:pt x="116744" y="207509"/>
                      <a:pt x="117519" y="218839"/>
                      <a:pt x="115083" y="224342"/>
                    </a:cubicBezTo>
                    <a:cubicBezTo>
                      <a:pt x="114034" y="228357"/>
                      <a:pt x="111166" y="233610"/>
                      <a:pt x="106478" y="240102"/>
                    </a:cubicBezTo>
                    <a:cubicBezTo>
                      <a:pt x="82236" y="266964"/>
                      <a:pt x="68675" y="283381"/>
                      <a:pt x="65796" y="289351"/>
                    </a:cubicBezTo>
                    <a:lnTo>
                      <a:pt x="59117" y="299654"/>
                    </a:lnTo>
                    <a:cubicBezTo>
                      <a:pt x="55416" y="308785"/>
                      <a:pt x="48532" y="322655"/>
                      <a:pt x="38466" y="341266"/>
                    </a:cubicBezTo>
                    <a:lnTo>
                      <a:pt x="11434" y="376397"/>
                    </a:lnTo>
                    <a:cubicBezTo>
                      <a:pt x="8241" y="382076"/>
                      <a:pt x="4430" y="387998"/>
                      <a:pt x="0" y="394161"/>
                    </a:cubicBezTo>
                    <a:lnTo>
                      <a:pt x="4298" y="413323"/>
                    </a:lnTo>
                    <a:cubicBezTo>
                      <a:pt x="6401" y="419476"/>
                      <a:pt x="9828" y="424373"/>
                      <a:pt x="14578" y="428015"/>
                    </a:cubicBezTo>
                    <a:lnTo>
                      <a:pt x="22504" y="432452"/>
                    </a:lnTo>
                    <a:cubicBezTo>
                      <a:pt x="28635" y="434020"/>
                      <a:pt x="36773" y="436939"/>
                      <a:pt x="46920" y="441211"/>
                    </a:cubicBezTo>
                    <a:lnTo>
                      <a:pt x="34868" y="477983"/>
                    </a:lnTo>
                    <a:cubicBezTo>
                      <a:pt x="57271" y="441375"/>
                      <a:pt x="69310" y="421242"/>
                      <a:pt x="70986" y="417584"/>
                    </a:cubicBezTo>
                    <a:lnTo>
                      <a:pt x="77415" y="403442"/>
                    </a:lnTo>
                    <a:cubicBezTo>
                      <a:pt x="88025" y="383330"/>
                      <a:pt x="95592" y="369999"/>
                      <a:pt x="100115" y="363447"/>
                    </a:cubicBezTo>
                    <a:cubicBezTo>
                      <a:pt x="103849" y="356408"/>
                      <a:pt x="117885" y="340607"/>
                      <a:pt x="142222" y="316044"/>
                    </a:cubicBezTo>
                    <a:cubicBezTo>
                      <a:pt x="136731" y="342275"/>
                      <a:pt x="133810" y="357541"/>
                      <a:pt x="133457" y="361843"/>
                    </a:cubicBezTo>
                    <a:lnTo>
                      <a:pt x="123344" y="450396"/>
                    </a:lnTo>
                    <a:cubicBezTo>
                      <a:pt x="121284" y="464636"/>
                      <a:pt x="121275" y="478832"/>
                      <a:pt x="123320" y="492982"/>
                    </a:cubicBezTo>
                    <a:cubicBezTo>
                      <a:pt x="126226" y="503175"/>
                      <a:pt x="135580" y="507775"/>
                      <a:pt x="151383" y="506781"/>
                    </a:cubicBezTo>
                    <a:cubicBezTo>
                      <a:pt x="153591" y="506827"/>
                      <a:pt x="155851" y="506357"/>
                      <a:pt x="158163" y="505369"/>
                    </a:cubicBezTo>
                    <a:cubicBezTo>
                      <a:pt x="165486" y="500450"/>
                      <a:pt x="170163" y="497802"/>
                      <a:pt x="172195" y="497426"/>
                    </a:cubicBezTo>
                    <a:lnTo>
                      <a:pt x="188809" y="495284"/>
                    </a:lnTo>
                    <a:cubicBezTo>
                      <a:pt x="190232" y="494717"/>
                      <a:pt x="191115" y="493086"/>
                      <a:pt x="191459" y="490396"/>
                    </a:cubicBezTo>
                    <a:cubicBezTo>
                      <a:pt x="193765" y="475467"/>
                      <a:pt x="194490" y="466609"/>
                      <a:pt x="193635" y="463823"/>
                    </a:cubicBezTo>
                    <a:lnTo>
                      <a:pt x="191995" y="453380"/>
                    </a:lnTo>
                    <a:cubicBezTo>
                      <a:pt x="187376" y="440433"/>
                      <a:pt x="185493" y="433532"/>
                      <a:pt x="186346" y="432676"/>
                    </a:cubicBezTo>
                    <a:lnTo>
                      <a:pt x="193323" y="415631"/>
                    </a:lnTo>
                    <a:cubicBezTo>
                      <a:pt x="198982" y="384078"/>
                      <a:pt x="202138" y="367284"/>
                      <a:pt x="202791" y="365249"/>
                    </a:cubicBezTo>
                    <a:lnTo>
                      <a:pt x="214132" y="322867"/>
                    </a:lnTo>
                    <a:lnTo>
                      <a:pt x="215429" y="301838"/>
                    </a:lnTo>
                    <a:lnTo>
                      <a:pt x="221756" y="256093"/>
                    </a:lnTo>
                    <a:lnTo>
                      <a:pt x="222625" y="240504"/>
                    </a:lnTo>
                    <a:cubicBezTo>
                      <a:pt x="223707" y="234421"/>
                      <a:pt x="225321" y="227161"/>
                      <a:pt x="227466" y="218724"/>
                    </a:cubicBezTo>
                    <a:lnTo>
                      <a:pt x="231989" y="206039"/>
                    </a:lnTo>
                    <a:cubicBezTo>
                      <a:pt x="231274" y="207355"/>
                      <a:pt x="233940" y="196791"/>
                      <a:pt x="239986" y="174345"/>
                    </a:cubicBezTo>
                    <a:lnTo>
                      <a:pt x="243736" y="141818"/>
                    </a:lnTo>
                    <a:cubicBezTo>
                      <a:pt x="248947" y="122568"/>
                      <a:pt x="252533" y="104988"/>
                      <a:pt x="254493" y="89079"/>
                    </a:cubicBezTo>
                    <a:cubicBezTo>
                      <a:pt x="255511" y="82177"/>
                      <a:pt x="255978" y="76639"/>
                      <a:pt x="255895" y="72467"/>
                    </a:cubicBezTo>
                    <a:lnTo>
                      <a:pt x="254052" y="44756"/>
                    </a:lnTo>
                    <a:lnTo>
                      <a:pt x="112754" y="4017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2BBA9FE-8C8E-4BCC-B3E2-4C09CAC2FB29}"/>
                  </a:ext>
                </a:extLst>
              </p:cNvPr>
              <p:cNvSpPr/>
              <p:nvPr/>
            </p:nvSpPr>
            <p:spPr>
              <a:xfrm>
                <a:off x="5543114" y="11175571"/>
                <a:ext cx="238822" cy="440211"/>
              </a:xfrm>
              <a:custGeom>
                <a:avLst/>
                <a:gdLst>
                  <a:gd name="connsiteX0" fmla="*/ 236051 w 238822"/>
                  <a:gd name="connsiteY0" fmla="*/ 436952 h 440211"/>
                  <a:gd name="connsiteX1" fmla="*/ 232320 w 238822"/>
                  <a:gd name="connsiteY1" fmla="*/ 437284 h 440211"/>
                  <a:gd name="connsiteX2" fmla="*/ 189045 w 238822"/>
                  <a:gd name="connsiteY2" fmla="*/ 439290 h 440211"/>
                  <a:gd name="connsiteX3" fmla="*/ 108767 w 238822"/>
                  <a:gd name="connsiteY3" fmla="*/ 409532 h 440211"/>
                  <a:gd name="connsiteX4" fmla="*/ 79786 w 238822"/>
                  <a:gd name="connsiteY4" fmla="*/ 411983 h 440211"/>
                  <a:gd name="connsiteX5" fmla="*/ 61139 w 238822"/>
                  <a:gd name="connsiteY5" fmla="*/ 307340 h 440211"/>
                  <a:gd name="connsiteX6" fmla="*/ 59790 w 238822"/>
                  <a:gd name="connsiteY6" fmla="*/ 290422 h 440211"/>
                  <a:gd name="connsiteX7" fmla="*/ 60216 w 238822"/>
                  <a:gd name="connsiteY7" fmla="*/ 254257 h 440211"/>
                  <a:gd name="connsiteX8" fmla="*/ 58086 w 238822"/>
                  <a:gd name="connsiteY8" fmla="*/ 241372 h 440211"/>
                  <a:gd name="connsiteX9" fmla="*/ 32390 w 238822"/>
                  <a:gd name="connsiteY9" fmla="*/ 232429 h 440211"/>
                  <a:gd name="connsiteX10" fmla="*/ 7355 w 238822"/>
                  <a:gd name="connsiteY10" fmla="*/ 245069 h 440211"/>
                  <a:gd name="connsiteX11" fmla="*/ 864 w 238822"/>
                  <a:gd name="connsiteY11" fmla="*/ 221182 h 440211"/>
                  <a:gd name="connsiteX12" fmla="*/ 457 w 238822"/>
                  <a:gd name="connsiteY12" fmla="*/ 210669 h 440211"/>
                  <a:gd name="connsiteX13" fmla="*/ 12911 w 238822"/>
                  <a:gd name="connsiteY13" fmla="*/ 186905 h 440211"/>
                  <a:gd name="connsiteX14" fmla="*/ 15193 w 238822"/>
                  <a:gd name="connsiteY14" fmla="*/ 167563 h 440211"/>
                  <a:gd name="connsiteX15" fmla="*/ 18478 w 238822"/>
                  <a:gd name="connsiteY15" fmla="*/ 153548 h 440211"/>
                  <a:gd name="connsiteX16" fmla="*/ 40160 w 238822"/>
                  <a:gd name="connsiteY16" fmla="*/ 92699 h 440211"/>
                  <a:gd name="connsiteX17" fmla="*/ 41060 w 238822"/>
                  <a:gd name="connsiteY17" fmla="*/ 87682 h 440211"/>
                  <a:gd name="connsiteX18" fmla="*/ 41253 w 238822"/>
                  <a:gd name="connsiteY18" fmla="*/ 73972 h 440211"/>
                  <a:gd name="connsiteX19" fmla="*/ 47125 w 238822"/>
                  <a:gd name="connsiteY19" fmla="*/ 61406 h 440211"/>
                  <a:gd name="connsiteX20" fmla="*/ 79140 w 238822"/>
                  <a:gd name="connsiteY20" fmla="*/ 23529 h 440211"/>
                  <a:gd name="connsiteX21" fmla="*/ 86348 w 238822"/>
                  <a:gd name="connsiteY21" fmla="*/ 20906 h 440211"/>
                  <a:gd name="connsiteX22" fmla="*/ 121704 w 238822"/>
                  <a:gd name="connsiteY22" fmla="*/ 16891 h 440211"/>
                  <a:gd name="connsiteX23" fmla="*/ 127076 w 238822"/>
                  <a:gd name="connsiteY23" fmla="*/ 17466 h 440211"/>
                  <a:gd name="connsiteX24" fmla="*/ 130615 w 238822"/>
                  <a:gd name="connsiteY24" fmla="*/ 14560 h 440211"/>
                  <a:gd name="connsiteX25" fmla="*/ 140315 w 238822"/>
                  <a:gd name="connsiteY25" fmla="*/ 1676 h 440211"/>
                  <a:gd name="connsiteX26" fmla="*/ 142824 w 238822"/>
                  <a:gd name="connsiteY26" fmla="*/ 12 h 440211"/>
                  <a:gd name="connsiteX27" fmla="*/ 144348 w 238822"/>
                  <a:gd name="connsiteY27" fmla="*/ 1097 h 440211"/>
                  <a:gd name="connsiteX28" fmla="*/ 150470 w 238822"/>
                  <a:gd name="connsiteY28" fmla="*/ 13165 h 440211"/>
                  <a:gd name="connsiteX29" fmla="*/ 162207 w 238822"/>
                  <a:gd name="connsiteY29" fmla="*/ 28599 h 440211"/>
                  <a:gd name="connsiteX30" fmla="*/ 172111 w 238822"/>
                  <a:gd name="connsiteY30" fmla="*/ 53239 h 440211"/>
                  <a:gd name="connsiteX31" fmla="*/ 185143 w 238822"/>
                  <a:gd name="connsiteY31" fmla="*/ 76996 h 440211"/>
                  <a:gd name="connsiteX32" fmla="*/ 190577 w 238822"/>
                  <a:gd name="connsiteY32" fmla="*/ 74492 h 440211"/>
                  <a:gd name="connsiteX33" fmla="*/ 196214 w 238822"/>
                  <a:gd name="connsiteY33" fmla="*/ 35545 h 440211"/>
                  <a:gd name="connsiteX34" fmla="*/ 211113 w 238822"/>
                  <a:gd name="connsiteY34" fmla="*/ 71354 h 440211"/>
                  <a:gd name="connsiteX35" fmla="*/ 211609 w 238822"/>
                  <a:gd name="connsiteY35" fmla="*/ 78686 h 440211"/>
                  <a:gd name="connsiteX36" fmla="*/ 231050 w 238822"/>
                  <a:gd name="connsiteY36" fmla="*/ 98617 h 440211"/>
                  <a:gd name="connsiteX37" fmla="*/ 235696 w 238822"/>
                  <a:gd name="connsiteY37" fmla="*/ 107139 h 440211"/>
                  <a:gd name="connsiteX38" fmla="*/ 238819 w 238822"/>
                  <a:gd name="connsiteY38" fmla="*/ 136506 h 440211"/>
                  <a:gd name="connsiteX39" fmla="*/ 233167 w 238822"/>
                  <a:gd name="connsiteY39" fmla="*/ 158965 h 440211"/>
                  <a:gd name="connsiteX40" fmla="*/ 230128 w 238822"/>
                  <a:gd name="connsiteY40" fmla="*/ 210963 h 440211"/>
                  <a:gd name="connsiteX41" fmla="*/ 223474 w 238822"/>
                  <a:gd name="connsiteY41" fmla="*/ 249140 h 440211"/>
                  <a:gd name="connsiteX42" fmla="*/ 222664 w 238822"/>
                  <a:gd name="connsiteY42" fmla="*/ 262765 h 440211"/>
                  <a:gd name="connsiteX43" fmla="*/ 223730 w 238822"/>
                  <a:gd name="connsiteY43" fmla="*/ 276773 h 440211"/>
                  <a:gd name="connsiteX44" fmla="*/ 226170 w 238822"/>
                  <a:gd name="connsiteY44" fmla="*/ 283582 h 440211"/>
                  <a:gd name="connsiteX45" fmla="*/ 233806 w 238822"/>
                  <a:gd name="connsiteY45" fmla="*/ 300189 h 440211"/>
                  <a:gd name="connsiteX46" fmla="*/ 232008 w 238822"/>
                  <a:gd name="connsiteY46" fmla="*/ 301293 h 440211"/>
                  <a:gd name="connsiteX47" fmla="*/ 221243 w 238822"/>
                  <a:gd name="connsiteY47" fmla="*/ 300438 h 440211"/>
                  <a:gd name="connsiteX48" fmla="*/ 223998 w 238822"/>
                  <a:gd name="connsiteY48" fmla="*/ 320408 h 440211"/>
                  <a:gd name="connsiteX49" fmla="*/ 230786 w 238822"/>
                  <a:gd name="connsiteY49" fmla="*/ 342569 h 440211"/>
                  <a:gd name="connsiteX50" fmla="*/ 232724 w 238822"/>
                  <a:gd name="connsiteY50" fmla="*/ 352184 h 440211"/>
                  <a:gd name="connsiteX51" fmla="*/ 232740 w 238822"/>
                  <a:gd name="connsiteY51" fmla="*/ 384046 h 440211"/>
                  <a:gd name="connsiteX52" fmla="*/ 236051 w 238822"/>
                  <a:gd name="connsiteY52" fmla="*/ 436952 h 44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38822" h="440211">
                    <a:moveTo>
                      <a:pt x="236051" y="436952"/>
                    </a:moveTo>
                    <a:lnTo>
                      <a:pt x="232320" y="437284"/>
                    </a:lnTo>
                    <a:cubicBezTo>
                      <a:pt x="210577" y="440331"/>
                      <a:pt x="196152" y="440999"/>
                      <a:pt x="189045" y="439290"/>
                    </a:cubicBezTo>
                    <a:cubicBezTo>
                      <a:pt x="175004" y="437154"/>
                      <a:pt x="148245" y="427235"/>
                      <a:pt x="108767" y="409532"/>
                    </a:cubicBezTo>
                    <a:cubicBezTo>
                      <a:pt x="105194" y="407763"/>
                      <a:pt x="95533" y="408580"/>
                      <a:pt x="79786" y="411983"/>
                    </a:cubicBezTo>
                    <a:cubicBezTo>
                      <a:pt x="71153" y="359286"/>
                      <a:pt x="64938" y="324405"/>
                      <a:pt x="61139" y="307340"/>
                    </a:cubicBezTo>
                    <a:cubicBezTo>
                      <a:pt x="60180" y="298860"/>
                      <a:pt x="59730" y="293221"/>
                      <a:pt x="59790" y="290422"/>
                    </a:cubicBezTo>
                    <a:cubicBezTo>
                      <a:pt x="60395" y="267977"/>
                      <a:pt x="60537" y="255922"/>
                      <a:pt x="60216" y="254257"/>
                    </a:cubicBezTo>
                    <a:cubicBezTo>
                      <a:pt x="59981" y="248590"/>
                      <a:pt x="59272" y="244295"/>
                      <a:pt x="58086" y="241372"/>
                    </a:cubicBezTo>
                    <a:cubicBezTo>
                      <a:pt x="55638" y="234184"/>
                      <a:pt x="47073" y="231204"/>
                      <a:pt x="32390" y="232429"/>
                    </a:cubicBezTo>
                    <a:cubicBezTo>
                      <a:pt x="27443" y="232565"/>
                      <a:pt x="19098" y="236778"/>
                      <a:pt x="7355" y="245069"/>
                    </a:cubicBezTo>
                    <a:lnTo>
                      <a:pt x="864" y="221182"/>
                    </a:lnTo>
                    <a:cubicBezTo>
                      <a:pt x="-131" y="216452"/>
                      <a:pt x="-267" y="212948"/>
                      <a:pt x="457" y="210669"/>
                    </a:cubicBezTo>
                    <a:lnTo>
                      <a:pt x="12911" y="186905"/>
                    </a:lnTo>
                    <a:cubicBezTo>
                      <a:pt x="13467" y="186689"/>
                      <a:pt x="14228" y="180242"/>
                      <a:pt x="15193" y="167563"/>
                    </a:cubicBezTo>
                    <a:cubicBezTo>
                      <a:pt x="15824" y="163921"/>
                      <a:pt x="16919" y="159249"/>
                      <a:pt x="18478" y="153548"/>
                    </a:cubicBezTo>
                    <a:cubicBezTo>
                      <a:pt x="23903" y="133050"/>
                      <a:pt x="31130" y="112768"/>
                      <a:pt x="40160" y="92699"/>
                    </a:cubicBezTo>
                    <a:cubicBezTo>
                      <a:pt x="40691" y="90927"/>
                      <a:pt x="40991" y="89254"/>
                      <a:pt x="41060" y="87682"/>
                    </a:cubicBezTo>
                    <a:cubicBezTo>
                      <a:pt x="40707" y="79629"/>
                      <a:pt x="40771" y="75059"/>
                      <a:pt x="41253" y="73972"/>
                    </a:cubicBezTo>
                    <a:cubicBezTo>
                      <a:pt x="42186" y="70088"/>
                      <a:pt x="44144" y="65899"/>
                      <a:pt x="47125" y="61406"/>
                    </a:cubicBezTo>
                    <a:cubicBezTo>
                      <a:pt x="55309" y="48939"/>
                      <a:pt x="65981" y="36313"/>
                      <a:pt x="79140" y="23529"/>
                    </a:cubicBezTo>
                    <a:cubicBezTo>
                      <a:pt x="81324" y="22075"/>
                      <a:pt x="83727" y="21200"/>
                      <a:pt x="86348" y="20906"/>
                    </a:cubicBezTo>
                    <a:cubicBezTo>
                      <a:pt x="93589" y="21503"/>
                      <a:pt x="105374" y="20164"/>
                      <a:pt x="121704" y="16891"/>
                    </a:cubicBezTo>
                    <a:lnTo>
                      <a:pt x="127076" y="17466"/>
                    </a:lnTo>
                    <a:cubicBezTo>
                      <a:pt x="128148" y="17063"/>
                      <a:pt x="129328" y="16095"/>
                      <a:pt x="130615" y="14560"/>
                    </a:cubicBezTo>
                    <a:lnTo>
                      <a:pt x="140315" y="1676"/>
                    </a:lnTo>
                    <a:cubicBezTo>
                      <a:pt x="141093" y="734"/>
                      <a:pt x="141929" y="180"/>
                      <a:pt x="142824" y="12"/>
                    </a:cubicBezTo>
                    <a:cubicBezTo>
                      <a:pt x="143327" y="-73"/>
                      <a:pt x="143835" y="290"/>
                      <a:pt x="144348" y="1097"/>
                    </a:cubicBezTo>
                    <a:cubicBezTo>
                      <a:pt x="145119" y="4730"/>
                      <a:pt x="147159" y="8753"/>
                      <a:pt x="150470" y="13165"/>
                    </a:cubicBezTo>
                    <a:lnTo>
                      <a:pt x="162207" y="28599"/>
                    </a:lnTo>
                    <a:lnTo>
                      <a:pt x="172111" y="53239"/>
                    </a:lnTo>
                    <a:lnTo>
                      <a:pt x="185143" y="76996"/>
                    </a:lnTo>
                    <a:cubicBezTo>
                      <a:pt x="187627" y="78738"/>
                      <a:pt x="189438" y="77903"/>
                      <a:pt x="190577" y="74492"/>
                    </a:cubicBezTo>
                    <a:cubicBezTo>
                      <a:pt x="190883" y="62454"/>
                      <a:pt x="192762" y="49472"/>
                      <a:pt x="196214" y="35545"/>
                    </a:cubicBezTo>
                    <a:cubicBezTo>
                      <a:pt x="204830" y="60705"/>
                      <a:pt x="209796" y="72641"/>
                      <a:pt x="211113" y="71354"/>
                    </a:cubicBezTo>
                    <a:lnTo>
                      <a:pt x="211609" y="78686"/>
                    </a:lnTo>
                    <a:lnTo>
                      <a:pt x="231050" y="98617"/>
                    </a:lnTo>
                    <a:cubicBezTo>
                      <a:pt x="233644" y="101058"/>
                      <a:pt x="235193" y="103899"/>
                      <a:pt x="235696" y="107139"/>
                    </a:cubicBezTo>
                    <a:cubicBezTo>
                      <a:pt x="237858" y="120334"/>
                      <a:pt x="238898" y="130123"/>
                      <a:pt x="238819" y="136506"/>
                    </a:cubicBezTo>
                    <a:cubicBezTo>
                      <a:pt x="237990" y="145307"/>
                      <a:pt x="236106" y="152793"/>
                      <a:pt x="233167" y="158965"/>
                    </a:cubicBezTo>
                    <a:cubicBezTo>
                      <a:pt x="232002" y="186455"/>
                      <a:pt x="230989" y="203788"/>
                      <a:pt x="230128" y="210963"/>
                    </a:cubicBezTo>
                    <a:cubicBezTo>
                      <a:pt x="228825" y="223707"/>
                      <a:pt x="226607" y="236433"/>
                      <a:pt x="223474" y="249140"/>
                    </a:cubicBezTo>
                    <a:cubicBezTo>
                      <a:pt x="222972" y="253688"/>
                      <a:pt x="222702" y="258230"/>
                      <a:pt x="222664" y="262765"/>
                    </a:cubicBezTo>
                    <a:cubicBezTo>
                      <a:pt x="222556" y="270086"/>
                      <a:pt x="222912" y="274756"/>
                      <a:pt x="223730" y="276773"/>
                    </a:cubicBezTo>
                    <a:lnTo>
                      <a:pt x="226170" y="283582"/>
                    </a:lnTo>
                    <a:lnTo>
                      <a:pt x="233806" y="300189"/>
                    </a:lnTo>
                    <a:cubicBezTo>
                      <a:pt x="233773" y="300916"/>
                      <a:pt x="233174" y="301283"/>
                      <a:pt x="232008" y="301293"/>
                    </a:cubicBezTo>
                    <a:lnTo>
                      <a:pt x="221243" y="300438"/>
                    </a:lnTo>
                    <a:cubicBezTo>
                      <a:pt x="223527" y="309655"/>
                      <a:pt x="224445" y="316311"/>
                      <a:pt x="223998" y="320408"/>
                    </a:cubicBezTo>
                    <a:lnTo>
                      <a:pt x="230786" y="342569"/>
                    </a:lnTo>
                    <a:cubicBezTo>
                      <a:pt x="231772" y="346132"/>
                      <a:pt x="232418" y="349337"/>
                      <a:pt x="232724" y="352184"/>
                    </a:cubicBezTo>
                    <a:lnTo>
                      <a:pt x="232740" y="384046"/>
                    </a:lnTo>
                    <a:cubicBezTo>
                      <a:pt x="232817" y="388142"/>
                      <a:pt x="233920" y="405777"/>
                      <a:pt x="236051" y="43695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C68BFF4-E9E6-4459-96EA-A2DC88F5AA71}"/>
                </a:ext>
              </a:extLst>
            </p:cNvPr>
            <p:cNvSpPr/>
            <p:nvPr/>
          </p:nvSpPr>
          <p:spPr>
            <a:xfrm>
              <a:off x="6183975" y="11139196"/>
              <a:ext cx="416012" cy="998436"/>
            </a:xfrm>
            <a:custGeom>
              <a:avLst/>
              <a:gdLst>
                <a:gd name="connsiteX0" fmla="*/ 254409 w 416012"/>
                <a:gd name="connsiteY0" fmla="*/ 146 h 998436"/>
                <a:gd name="connsiteX1" fmla="*/ 252338 w 416012"/>
                <a:gd name="connsiteY1" fmla="*/ 1043 h 998436"/>
                <a:gd name="connsiteX2" fmla="*/ 251182 w 416012"/>
                <a:gd name="connsiteY2" fmla="*/ 1707 h 998436"/>
                <a:gd name="connsiteX3" fmla="*/ 244389 w 416012"/>
                <a:gd name="connsiteY3" fmla="*/ 5016 h 998436"/>
                <a:gd name="connsiteX4" fmla="*/ 242268 w 416012"/>
                <a:gd name="connsiteY4" fmla="*/ 6200 h 998436"/>
                <a:gd name="connsiteX5" fmla="*/ 238313 w 416012"/>
                <a:gd name="connsiteY5" fmla="*/ 8811 h 998436"/>
                <a:gd name="connsiteX6" fmla="*/ 236191 w 416012"/>
                <a:gd name="connsiteY6" fmla="*/ 10235 h 998436"/>
                <a:gd name="connsiteX7" fmla="*/ 234311 w 416012"/>
                <a:gd name="connsiteY7" fmla="*/ 11324 h 998436"/>
                <a:gd name="connsiteX8" fmla="*/ 231273 w 416012"/>
                <a:gd name="connsiteY8" fmla="*/ 13126 h 998436"/>
                <a:gd name="connsiteX9" fmla="*/ 229681 w 416012"/>
                <a:gd name="connsiteY9" fmla="*/ 14362 h 998436"/>
                <a:gd name="connsiteX10" fmla="*/ 228955 w 416012"/>
                <a:gd name="connsiteY10" fmla="*/ 14982 h 998436"/>
                <a:gd name="connsiteX11" fmla="*/ 224762 w 416012"/>
                <a:gd name="connsiteY11" fmla="*/ 17302 h 998436"/>
                <a:gd name="connsiteX12" fmla="*/ 223414 w 416012"/>
                <a:gd name="connsiteY12" fmla="*/ 17917 h 998436"/>
                <a:gd name="connsiteX13" fmla="*/ 220294 w 416012"/>
                <a:gd name="connsiteY13" fmla="*/ 17796 h 998436"/>
                <a:gd name="connsiteX14" fmla="*/ 218707 w 416012"/>
                <a:gd name="connsiteY14" fmla="*/ 18264 h 998436"/>
                <a:gd name="connsiteX15" fmla="*/ 216824 w 416012"/>
                <a:gd name="connsiteY15" fmla="*/ 19691 h 998436"/>
                <a:gd name="connsiteX16" fmla="*/ 213984 w 416012"/>
                <a:gd name="connsiteY16" fmla="*/ 20821 h 998436"/>
                <a:gd name="connsiteX17" fmla="*/ 208645 w 416012"/>
                <a:gd name="connsiteY17" fmla="*/ 22365 h 998436"/>
                <a:gd name="connsiteX18" fmla="*/ 206761 w 416012"/>
                <a:gd name="connsiteY18" fmla="*/ 23936 h 998436"/>
                <a:gd name="connsiteX19" fmla="*/ 205274 w 416012"/>
                <a:gd name="connsiteY19" fmla="*/ 23877 h 998436"/>
                <a:gd name="connsiteX20" fmla="*/ 202193 w 416012"/>
                <a:gd name="connsiteY20" fmla="*/ 24957 h 998436"/>
                <a:gd name="connsiteX21" fmla="*/ 201036 w 416012"/>
                <a:gd name="connsiteY21" fmla="*/ 25813 h 998436"/>
                <a:gd name="connsiteX22" fmla="*/ 199491 w 416012"/>
                <a:gd name="connsiteY22" fmla="*/ 26759 h 998436"/>
                <a:gd name="connsiteX23" fmla="*/ 198765 w 416012"/>
                <a:gd name="connsiteY23" fmla="*/ 27570 h 998436"/>
                <a:gd name="connsiteX24" fmla="*/ 198658 w 416012"/>
                <a:gd name="connsiteY24" fmla="*/ 29010 h 998436"/>
                <a:gd name="connsiteX25" fmla="*/ 196091 w 416012"/>
                <a:gd name="connsiteY25" fmla="*/ 32111 h 998436"/>
                <a:gd name="connsiteX26" fmla="*/ 192055 w 416012"/>
                <a:gd name="connsiteY26" fmla="*/ 39088 h 998436"/>
                <a:gd name="connsiteX27" fmla="*/ 194055 w 416012"/>
                <a:gd name="connsiteY27" fmla="*/ 41215 h 998436"/>
                <a:gd name="connsiteX28" fmla="*/ 196361 w 416012"/>
                <a:gd name="connsiteY28" fmla="*/ 41041 h 998436"/>
                <a:gd name="connsiteX29" fmla="*/ 193849 w 416012"/>
                <a:gd name="connsiteY29" fmla="*/ 43037 h 998436"/>
                <a:gd name="connsiteX30" fmla="*/ 189839 w 416012"/>
                <a:gd name="connsiteY30" fmla="*/ 46607 h 998436"/>
                <a:gd name="connsiteX31" fmla="*/ 185684 w 416012"/>
                <a:gd name="connsiteY31" fmla="*/ 50176 h 998436"/>
                <a:gd name="connsiteX32" fmla="*/ 184768 w 416012"/>
                <a:gd name="connsiteY32" fmla="*/ 50794 h 998436"/>
                <a:gd name="connsiteX33" fmla="*/ 183655 w 416012"/>
                <a:gd name="connsiteY33" fmla="*/ 52033 h 998436"/>
                <a:gd name="connsiteX34" fmla="*/ 182107 w 416012"/>
                <a:gd name="connsiteY34" fmla="*/ 53654 h 998436"/>
                <a:gd name="connsiteX35" fmla="*/ 180899 w 416012"/>
                <a:gd name="connsiteY35" fmla="*/ 54702 h 998436"/>
                <a:gd name="connsiteX36" fmla="*/ 180114 w 416012"/>
                <a:gd name="connsiteY36" fmla="*/ 57000 h 998436"/>
                <a:gd name="connsiteX37" fmla="*/ 180431 w 416012"/>
                <a:gd name="connsiteY37" fmla="*/ 59546 h 998436"/>
                <a:gd name="connsiteX38" fmla="*/ 180123 w 416012"/>
                <a:gd name="connsiteY38" fmla="*/ 62136 h 998436"/>
                <a:gd name="connsiteX39" fmla="*/ 179679 w 416012"/>
                <a:gd name="connsiteY39" fmla="*/ 63813 h 998436"/>
                <a:gd name="connsiteX40" fmla="*/ 178800 w 416012"/>
                <a:gd name="connsiteY40" fmla="*/ 65822 h 998436"/>
                <a:gd name="connsiteX41" fmla="*/ 175948 w 416012"/>
                <a:gd name="connsiteY41" fmla="*/ 74921 h 998436"/>
                <a:gd name="connsiteX42" fmla="*/ 176635 w 416012"/>
                <a:gd name="connsiteY42" fmla="*/ 79390 h 998436"/>
                <a:gd name="connsiteX43" fmla="*/ 177350 w 416012"/>
                <a:gd name="connsiteY43" fmla="*/ 80068 h 998436"/>
                <a:gd name="connsiteX44" fmla="*/ 177965 w 416012"/>
                <a:gd name="connsiteY44" fmla="*/ 81320 h 998436"/>
                <a:gd name="connsiteX45" fmla="*/ 177720 w 416012"/>
                <a:gd name="connsiteY45" fmla="*/ 81990 h 998436"/>
                <a:gd name="connsiteX46" fmla="*/ 176843 w 416012"/>
                <a:gd name="connsiteY46" fmla="*/ 83760 h 998436"/>
                <a:gd name="connsiteX47" fmla="*/ 177271 w 416012"/>
                <a:gd name="connsiteY47" fmla="*/ 84243 h 998436"/>
                <a:gd name="connsiteX48" fmla="*/ 179187 w 416012"/>
                <a:gd name="connsiteY48" fmla="*/ 84737 h 998436"/>
                <a:gd name="connsiteX49" fmla="*/ 180660 w 416012"/>
                <a:gd name="connsiteY49" fmla="*/ 86716 h 998436"/>
                <a:gd name="connsiteX50" fmla="*/ 181175 w 416012"/>
                <a:gd name="connsiteY50" fmla="*/ 88495 h 998436"/>
                <a:gd name="connsiteX51" fmla="*/ 181061 w 416012"/>
                <a:gd name="connsiteY51" fmla="*/ 90846 h 998436"/>
                <a:gd name="connsiteX52" fmla="*/ 176199 w 416012"/>
                <a:gd name="connsiteY52" fmla="*/ 92970 h 998436"/>
                <a:gd name="connsiteX53" fmla="*/ 173420 w 416012"/>
                <a:gd name="connsiteY53" fmla="*/ 92133 h 998436"/>
                <a:gd name="connsiteX54" fmla="*/ 171140 w 416012"/>
                <a:gd name="connsiteY54" fmla="*/ 88948 h 998436"/>
                <a:gd name="connsiteX55" fmla="*/ 169634 w 416012"/>
                <a:gd name="connsiteY55" fmla="*/ 91387 h 998436"/>
                <a:gd name="connsiteX56" fmla="*/ 168984 w 416012"/>
                <a:gd name="connsiteY56" fmla="*/ 94741 h 998436"/>
                <a:gd name="connsiteX57" fmla="*/ 168808 w 416012"/>
                <a:gd name="connsiteY57" fmla="*/ 99202 h 998436"/>
                <a:gd name="connsiteX58" fmla="*/ 168073 w 416012"/>
                <a:gd name="connsiteY58" fmla="*/ 101213 h 998436"/>
                <a:gd name="connsiteX59" fmla="*/ 167582 w 416012"/>
                <a:gd name="connsiteY59" fmla="*/ 102601 h 998436"/>
                <a:gd name="connsiteX60" fmla="*/ 167088 w 416012"/>
                <a:gd name="connsiteY60" fmla="*/ 104566 h 998436"/>
                <a:gd name="connsiteX61" fmla="*/ 165780 w 416012"/>
                <a:gd name="connsiteY61" fmla="*/ 106092 h 998436"/>
                <a:gd name="connsiteX62" fmla="*/ 164285 w 416012"/>
                <a:gd name="connsiteY62" fmla="*/ 107042 h 998436"/>
                <a:gd name="connsiteX63" fmla="*/ 167510 w 416012"/>
                <a:gd name="connsiteY63" fmla="*/ 112200 h 998436"/>
                <a:gd name="connsiteX64" fmla="*/ 168453 w 416012"/>
                <a:gd name="connsiteY64" fmla="*/ 114558 h 998436"/>
                <a:gd name="connsiteX65" fmla="*/ 171584 w 416012"/>
                <a:gd name="connsiteY65" fmla="*/ 119430 h 998436"/>
                <a:gd name="connsiteX66" fmla="*/ 174840 w 416012"/>
                <a:gd name="connsiteY66" fmla="*/ 120655 h 998436"/>
                <a:gd name="connsiteX67" fmla="*/ 176564 w 416012"/>
                <a:gd name="connsiteY67" fmla="*/ 121051 h 998436"/>
                <a:gd name="connsiteX68" fmla="*/ 174628 w 416012"/>
                <a:gd name="connsiteY68" fmla="*/ 123294 h 998436"/>
                <a:gd name="connsiteX69" fmla="*/ 172688 w 416012"/>
                <a:gd name="connsiteY69" fmla="*/ 126015 h 998436"/>
                <a:gd name="connsiteX70" fmla="*/ 171863 w 416012"/>
                <a:gd name="connsiteY70" fmla="*/ 127161 h 998436"/>
                <a:gd name="connsiteX71" fmla="*/ 162808 w 416012"/>
                <a:gd name="connsiteY71" fmla="*/ 131270 h 998436"/>
                <a:gd name="connsiteX72" fmla="*/ 158216 w 416012"/>
                <a:gd name="connsiteY72" fmla="*/ 135507 h 998436"/>
                <a:gd name="connsiteX73" fmla="*/ 157734 w 416012"/>
                <a:gd name="connsiteY73" fmla="*/ 135887 h 998436"/>
                <a:gd name="connsiteX74" fmla="*/ 153374 w 416012"/>
                <a:gd name="connsiteY74" fmla="*/ 141423 h 998436"/>
                <a:gd name="connsiteX75" fmla="*/ 152161 w 416012"/>
                <a:gd name="connsiteY75" fmla="*/ 143142 h 998436"/>
                <a:gd name="connsiteX76" fmla="*/ 151233 w 416012"/>
                <a:gd name="connsiteY76" fmla="*/ 145103 h 998436"/>
                <a:gd name="connsiteX77" fmla="*/ 150505 w 416012"/>
                <a:gd name="connsiteY77" fmla="*/ 146251 h 998436"/>
                <a:gd name="connsiteX78" fmla="*/ 149490 w 416012"/>
                <a:gd name="connsiteY78" fmla="*/ 147298 h 998436"/>
                <a:gd name="connsiteX79" fmla="*/ 148270 w 416012"/>
                <a:gd name="connsiteY79" fmla="*/ 149833 h 998436"/>
                <a:gd name="connsiteX80" fmla="*/ 147053 w 416012"/>
                <a:gd name="connsiteY80" fmla="*/ 152224 h 998436"/>
                <a:gd name="connsiteX81" fmla="*/ 146612 w 416012"/>
                <a:gd name="connsiteY81" fmla="*/ 153325 h 998436"/>
                <a:gd name="connsiteX82" fmla="*/ 143889 w 416012"/>
                <a:gd name="connsiteY82" fmla="*/ 158105 h 998436"/>
                <a:gd name="connsiteX83" fmla="*/ 141213 w 416012"/>
                <a:gd name="connsiteY83" fmla="*/ 162883 h 998436"/>
                <a:gd name="connsiteX84" fmla="*/ 140478 w 416012"/>
                <a:gd name="connsiteY84" fmla="*/ 165039 h 998436"/>
                <a:gd name="connsiteX85" fmla="*/ 139207 w 416012"/>
                <a:gd name="connsiteY85" fmla="*/ 167958 h 998436"/>
                <a:gd name="connsiteX86" fmla="*/ 137961 w 416012"/>
                <a:gd name="connsiteY86" fmla="*/ 174186 h 998436"/>
                <a:gd name="connsiteX87" fmla="*/ 136716 w 416012"/>
                <a:gd name="connsiteY87" fmla="*/ 180129 h 998436"/>
                <a:gd name="connsiteX88" fmla="*/ 135451 w 416012"/>
                <a:gd name="connsiteY88" fmla="*/ 188904 h 998436"/>
                <a:gd name="connsiteX89" fmla="*/ 134624 w 416012"/>
                <a:gd name="connsiteY89" fmla="*/ 196962 h 998436"/>
                <a:gd name="connsiteX90" fmla="*/ 134222 w 416012"/>
                <a:gd name="connsiteY90" fmla="*/ 199311 h 998436"/>
                <a:gd name="connsiteX91" fmla="*/ 133724 w 416012"/>
                <a:gd name="connsiteY91" fmla="*/ 201707 h 998436"/>
                <a:gd name="connsiteX92" fmla="*/ 133186 w 416012"/>
                <a:gd name="connsiteY92" fmla="*/ 203047 h 998436"/>
                <a:gd name="connsiteX93" fmla="*/ 132197 w 416012"/>
                <a:gd name="connsiteY93" fmla="*/ 213456 h 998436"/>
                <a:gd name="connsiteX94" fmla="*/ 131092 w 416012"/>
                <a:gd name="connsiteY94" fmla="*/ 220024 h 998436"/>
                <a:gd name="connsiteX95" fmla="*/ 130699 w 416012"/>
                <a:gd name="connsiteY95" fmla="*/ 221125 h 998436"/>
                <a:gd name="connsiteX96" fmla="*/ 130197 w 416012"/>
                <a:gd name="connsiteY96" fmla="*/ 224146 h 998436"/>
                <a:gd name="connsiteX97" fmla="*/ 129642 w 416012"/>
                <a:gd name="connsiteY97" fmla="*/ 227693 h 998436"/>
                <a:gd name="connsiteX98" fmla="*/ 128797 w 416012"/>
                <a:gd name="connsiteY98" fmla="*/ 231671 h 998436"/>
                <a:gd name="connsiteX99" fmla="*/ 128146 w 416012"/>
                <a:gd name="connsiteY99" fmla="*/ 235314 h 998436"/>
                <a:gd name="connsiteX100" fmla="*/ 127682 w 416012"/>
                <a:gd name="connsiteY100" fmla="*/ 239535 h 998436"/>
                <a:gd name="connsiteX101" fmla="*/ 127169 w 416012"/>
                <a:gd name="connsiteY101" fmla="*/ 243945 h 998436"/>
                <a:gd name="connsiteX102" fmla="*/ 126935 w 416012"/>
                <a:gd name="connsiteY102" fmla="*/ 249703 h 998436"/>
                <a:gd name="connsiteX103" fmla="*/ 126673 w 416012"/>
                <a:gd name="connsiteY103" fmla="*/ 252486 h 998436"/>
                <a:gd name="connsiteX104" fmla="*/ 126131 w 416012"/>
                <a:gd name="connsiteY104" fmla="*/ 254450 h 998436"/>
                <a:gd name="connsiteX105" fmla="*/ 125637 w 416012"/>
                <a:gd name="connsiteY105" fmla="*/ 256367 h 998436"/>
                <a:gd name="connsiteX106" fmla="*/ 124890 w 416012"/>
                <a:gd name="connsiteY106" fmla="*/ 292072 h 998436"/>
                <a:gd name="connsiteX107" fmla="*/ 125532 w 416012"/>
                <a:gd name="connsiteY107" fmla="*/ 328316 h 998436"/>
                <a:gd name="connsiteX108" fmla="*/ 125890 w 416012"/>
                <a:gd name="connsiteY108" fmla="*/ 331823 h 998436"/>
                <a:gd name="connsiteX109" fmla="*/ 125833 w 416012"/>
                <a:gd name="connsiteY109" fmla="*/ 333023 h 998436"/>
                <a:gd name="connsiteX110" fmla="*/ 126296 w 416012"/>
                <a:gd name="connsiteY110" fmla="*/ 335330 h 998436"/>
                <a:gd name="connsiteX111" fmla="*/ 126674 w 416012"/>
                <a:gd name="connsiteY111" fmla="*/ 342532 h 998436"/>
                <a:gd name="connsiteX112" fmla="*/ 127395 w 416012"/>
                <a:gd name="connsiteY112" fmla="*/ 349019 h 998436"/>
                <a:gd name="connsiteX113" fmla="*/ 129054 w 416012"/>
                <a:gd name="connsiteY113" fmla="*/ 358151 h 998436"/>
                <a:gd name="connsiteX114" fmla="*/ 129705 w 416012"/>
                <a:gd name="connsiteY114" fmla="*/ 360986 h 998436"/>
                <a:gd name="connsiteX115" fmla="*/ 130118 w 416012"/>
                <a:gd name="connsiteY115" fmla="*/ 363631 h 998436"/>
                <a:gd name="connsiteX116" fmla="*/ 130811 w 416012"/>
                <a:gd name="connsiteY116" fmla="*/ 367188 h 998436"/>
                <a:gd name="connsiteX117" fmla="*/ 131755 w 416012"/>
                <a:gd name="connsiteY117" fmla="*/ 375834 h 998436"/>
                <a:gd name="connsiteX118" fmla="*/ 132370 w 416012"/>
                <a:gd name="connsiteY118" fmla="*/ 383376 h 998436"/>
                <a:gd name="connsiteX119" fmla="*/ 133648 w 416012"/>
                <a:gd name="connsiteY119" fmla="*/ 385785 h 998436"/>
                <a:gd name="connsiteX120" fmla="*/ 136593 w 416012"/>
                <a:gd name="connsiteY120" fmla="*/ 389886 h 998436"/>
                <a:gd name="connsiteX121" fmla="*/ 138543 w 416012"/>
                <a:gd name="connsiteY121" fmla="*/ 392300 h 998436"/>
                <a:gd name="connsiteX122" fmla="*/ 142213 w 416012"/>
                <a:gd name="connsiteY122" fmla="*/ 395927 h 998436"/>
                <a:gd name="connsiteX123" fmla="*/ 143549 w 416012"/>
                <a:gd name="connsiteY123" fmla="*/ 396992 h 998436"/>
                <a:gd name="connsiteX124" fmla="*/ 148482 w 416012"/>
                <a:gd name="connsiteY124" fmla="*/ 398326 h 998436"/>
                <a:gd name="connsiteX125" fmla="*/ 153277 w 416012"/>
                <a:gd name="connsiteY125" fmla="*/ 398985 h 998436"/>
                <a:gd name="connsiteX126" fmla="*/ 153819 w 416012"/>
                <a:gd name="connsiteY126" fmla="*/ 403502 h 998436"/>
                <a:gd name="connsiteX127" fmla="*/ 154268 w 416012"/>
                <a:gd name="connsiteY127" fmla="*/ 407777 h 998436"/>
                <a:gd name="connsiteX128" fmla="*/ 154729 w 416012"/>
                <a:gd name="connsiteY128" fmla="*/ 410229 h 998436"/>
                <a:gd name="connsiteX129" fmla="*/ 158471 w 416012"/>
                <a:gd name="connsiteY129" fmla="*/ 416976 h 998436"/>
                <a:gd name="connsiteX130" fmla="*/ 159488 w 416012"/>
                <a:gd name="connsiteY130" fmla="*/ 422264 h 998436"/>
                <a:gd name="connsiteX131" fmla="*/ 158974 w 416012"/>
                <a:gd name="connsiteY131" fmla="*/ 426772 h 998436"/>
                <a:gd name="connsiteX132" fmla="*/ 157150 w 416012"/>
                <a:gd name="connsiteY132" fmla="*/ 433238 h 998436"/>
                <a:gd name="connsiteX133" fmla="*/ 156450 w 416012"/>
                <a:gd name="connsiteY133" fmla="*/ 437074 h 998436"/>
                <a:gd name="connsiteX134" fmla="*/ 155712 w 416012"/>
                <a:gd name="connsiteY134" fmla="*/ 439372 h 998436"/>
                <a:gd name="connsiteX135" fmla="*/ 154929 w 416012"/>
                <a:gd name="connsiteY135" fmla="*/ 441430 h 998436"/>
                <a:gd name="connsiteX136" fmla="*/ 154482 w 416012"/>
                <a:gd name="connsiteY136" fmla="*/ 443491 h 998436"/>
                <a:gd name="connsiteX137" fmla="*/ 153985 w 416012"/>
                <a:gd name="connsiteY137" fmla="*/ 445743 h 998436"/>
                <a:gd name="connsiteX138" fmla="*/ 153419 w 416012"/>
                <a:gd name="connsiteY138" fmla="*/ 450875 h 998436"/>
                <a:gd name="connsiteX139" fmla="*/ 152661 w 416012"/>
                <a:gd name="connsiteY139" fmla="*/ 456054 h 998436"/>
                <a:gd name="connsiteX140" fmla="*/ 152642 w 416012"/>
                <a:gd name="connsiteY140" fmla="*/ 464787 h 998436"/>
                <a:gd name="connsiteX141" fmla="*/ 153321 w 416012"/>
                <a:gd name="connsiteY141" fmla="*/ 470361 h 998436"/>
                <a:gd name="connsiteX142" fmla="*/ 153770 w 416012"/>
                <a:gd name="connsiteY142" fmla="*/ 474492 h 998436"/>
                <a:gd name="connsiteX143" fmla="*/ 154235 w 416012"/>
                <a:gd name="connsiteY143" fmla="*/ 476608 h 998436"/>
                <a:gd name="connsiteX144" fmla="*/ 154930 w 416012"/>
                <a:gd name="connsiteY144" fmla="*/ 479829 h 998436"/>
                <a:gd name="connsiteX145" fmla="*/ 155634 w 416012"/>
                <a:gd name="connsiteY145" fmla="*/ 482043 h 998436"/>
                <a:gd name="connsiteX146" fmla="*/ 156058 w 416012"/>
                <a:gd name="connsiteY146" fmla="*/ 483102 h 998436"/>
                <a:gd name="connsiteX147" fmla="*/ 156709 w 416012"/>
                <a:gd name="connsiteY147" fmla="*/ 485938 h 998436"/>
                <a:gd name="connsiteX148" fmla="*/ 158494 w 416012"/>
                <a:gd name="connsiteY148" fmla="*/ 491088 h 998436"/>
                <a:gd name="connsiteX149" fmla="*/ 159105 w 416012"/>
                <a:gd name="connsiteY149" fmla="*/ 493109 h 998436"/>
                <a:gd name="connsiteX150" fmla="*/ 159858 w 416012"/>
                <a:gd name="connsiteY150" fmla="*/ 494938 h 998436"/>
                <a:gd name="connsiteX151" fmla="*/ 160334 w 416012"/>
                <a:gd name="connsiteY151" fmla="*/ 495564 h 998436"/>
                <a:gd name="connsiteX152" fmla="*/ 161996 w 416012"/>
                <a:gd name="connsiteY152" fmla="*/ 497834 h 998436"/>
                <a:gd name="connsiteX153" fmla="*/ 163423 w 416012"/>
                <a:gd name="connsiteY153" fmla="*/ 499716 h 998436"/>
                <a:gd name="connsiteX154" fmla="*/ 163943 w 416012"/>
                <a:gd name="connsiteY154" fmla="*/ 500776 h 998436"/>
                <a:gd name="connsiteX155" fmla="*/ 165121 w 416012"/>
                <a:gd name="connsiteY155" fmla="*/ 503714 h 998436"/>
                <a:gd name="connsiteX156" fmla="*/ 166774 w 416012"/>
                <a:gd name="connsiteY156" fmla="*/ 507325 h 998436"/>
                <a:gd name="connsiteX157" fmla="*/ 167912 w 416012"/>
                <a:gd name="connsiteY157" fmla="*/ 509159 h 998436"/>
                <a:gd name="connsiteX158" fmla="*/ 168385 w 416012"/>
                <a:gd name="connsiteY158" fmla="*/ 510026 h 998436"/>
                <a:gd name="connsiteX159" fmla="*/ 170098 w 416012"/>
                <a:gd name="connsiteY159" fmla="*/ 512151 h 998436"/>
                <a:gd name="connsiteX160" fmla="*/ 172006 w 416012"/>
                <a:gd name="connsiteY160" fmla="*/ 513749 h 998436"/>
                <a:gd name="connsiteX161" fmla="*/ 171507 w 416012"/>
                <a:gd name="connsiteY161" fmla="*/ 516289 h 998436"/>
                <a:gd name="connsiteX162" fmla="*/ 170866 w 416012"/>
                <a:gd name="connsiteY162" fmla="*/ 518684 h 998436"/>
                <a:gd name="connsiteX163" fmla="*/ 171525 w 416012"/>
                <a:gd name="connsiteY163" fmla="*/ 526753 h 998436"/>
                <a:gd name="connsiteX164" fmla="*/ 172131 w 416012"/>
                <a:gd name="connsiteY164" fmla="*/ 535684 h 998436"/>
                <a:gd name="connsiteX165" fmla="*/ 171971 w 416012"/>
                <a:gd name="connsiteY165" fmla="*/ 537604 h 998436"/>
                <a:gd name="connsiteX166" fmla="*/ 170783 w 416012"/>
                <a:gd name="connsiteY166" fmla="*/ 542538 h 998436"/>
                <a:gd name="connsiteX167" fmla="*/ 170755 w 416012"/>
                <a:gd name="connsiteY167" fmla="*/ 552714 h 998436"/>
                <a:gd name="connsiteX168" fmla="*/ 169271 w 416012"/>
                <a:gd name="connsiteY168" fmla="*/ 558607 h 998436"/>
                <a:gd name="connsiteX169" fmla="*/ 168432 w 416012"/>
                <a:gd name="connsiteY169" fmla="*/ 561720 h 998436"/>
                <a:gd name="connsiteX170" fmla="*/ 167179 w 416012"/>
                <a:gd name="connsiteY170" fmla="*/ 568910 h 998436"/>
                <a:gd name="connsiteX171" fmla="*/ 166064 w 416012"/>
                <a:gd name="connsiteY171" fmla="*/ 576823 h 998436"/>
                <a:gd name="connsiteX172" fmla="*/ 164380 w 416012"/>
                <a:gd name="connsiteY172" fmla="*/ 596779 h 998436"/>
                <a:gd name="connsiteX173" fmla="*/ 163907 w 416012"/>
                <a:gd name="connsiteY173" fmla="*/ 602200 h 998436"/>
                <a:gd name="connsiteX174" fmla="*/ 163143 w 416012"/>
                <a:gd name="connsiteY174" fmla="*/ 608096 h 998436"/>
                <a:gd name="connsiteX175" fmla="*/ 162330 w 416012"/>
                <a:gd name="connsiteY175" fmla="*/ 613993 h 998436"/>
                <a:gd name="connsiteX176" fmla="*/ 161628 w 416012"/>
                <a:gd name="connsiteY176" fmla="*/ 618070 h 998436"/>
                <a:gd name="connsiteX177" fmla="*/ 160346 w 416012"/>
                <a:gd name="connsiteY177" fmla="*/ 629052 h 998436"/>
                <a:gd name="connsiteX178" fmla="*/ 158793 w 416012"/>
                <a:gd name="connsiteY178" fmla="*/ 644255 h 998436"/>
                <a:gd name="connsiteX179" fmla="*/ 157045 w 416012"/>
                <a:gd name="connsiteY179" fmla="*/ 646883 h 998436"/>
                <a:gd name="connsiteX180" fmla="*/ 155321 w 416012"/>
                <a:gd name="connsiteY180" fmla="*/ 652870 h 998436"/>
                <a:gd name="connsiteX181" fmla="*/ 153599 w 416012"/>
                <a:gd name="connsiteY181" fmla="*/ 658569 h 998436"/>
                <a:gd name="connsiteX182" fmla="*/ 151882 w 416012"/>
                <a:gd name="connsiteY182" fmla="*/ 663452 h 998436"/>
                <a:gd name="connsiteX183" fmla="*/ 151426 w 416012"/>
                <a:gd name="connsiteY183" fmla="*/ 666713 h 998436"/>
                <a:gd name="connsiteX184" fmla="*/ 149427 w 416012"/>
                <a:gd name="connsiteY184" fmla="*/ 670826 h 998436"/>
                <a:gd name="connsiteX185" fmla="*/ 148889 w 416012"/>
                <a:gd name="connsiteY185" fmla="*/ 672214 h 998436"/>
                <a:gd name="connsiteX186" fmla="*/ 147376 w 416012"/>
                <a:gd name="connsiteY186" fmla="*/ 675610 h 998436"/>
                <a:gd name="connsiteX187" fmla="*/ 146502 w 416012"/>
                <a:gd name="connsiteY187" fmla="*/ 676996 h 998436"/>
                <a:gd name="connsiteX188" fmla="*/ 145524 w 416012"/>
                <a:gd name="connsiteY188" fmla="*/ 679243 h 998436"/>
                <a:gd name="connsiteX189" fmla="*/ 144986 w 416012"/>
                <a:gd name="connsiteY189" fmla="*/ 680583 h 998436"/>
                <a:gd name="connsiteX190" fmla="*/ 143092 w 416012"/>
                <a:gd name="connsiteY190" fmla="*/ 683546 h 998436"/>
                <a:gd name="connsiteX191" fmla="*/ 140662 w 416012"/>
                <a:gd name="connsiteY191" fmla="*/ 687512 h 998436"/>
                <a:gd name="connsiteX192" fmla="*/ 138240 w 416012"/>
                <a:gd name="connsiteY192" fmla="*/ 690470 h 998436"/>
                <a:gd name="connsiteX193" fmla="*/ 136058 w 416012"/>
                <a:gd name="connsiteY193" fmla="*/ 693332 h 998436"/>
                <a:gd name="connsiteX194" fmla="*/ 133878 w 416012"/>
                <a:gd name="connsiteY194" fmla="*/ 696052 h 998436"/>
                <a:gd name="connsiteX195" fmla="*/ 132666 w 416012"/>
                <a:gd name="connsiteY195" fmla="*/ 697867 h 998436"/>
                <a:gd name="connsiteX196" fmla="*/ 131451 w 416012"/>
                <a:gd name="connsiteY196" fmla="*/ 699875 h 998436"/>
                <a:gd name="connsiteX197" fmla="*/ 130238 w 416012"/>
                <a:gd name="connsiteY197" fmla="*/ 701594 h 998436"/>
                <a:gd name="connsiteX198" fmla="*/ 129019 w 416012"/>
                <a:gd name="connsiteY198" fmla="*/ 703984 h 998436"/>
                <a:gd name="connsiteX199" fmla="*/ 127318 w 416012"/>
                <a:gd name="connsiteY199" fmla="*/ 706851 h 998436"/>
                <a:gd name="connsiteX200" fmla="*/ 125619 w 416012"/>
                <a:gd name="connsiteY200" fmla="*/ 709287 h 998436"/>
                <a:gd name="connsiteX201" fmla="*/ 125083 w 416012"/>
                <a:gd name="connsiteY201" fmla="*/ 710436 h 998436"/>
                <a:gd name="connsiteX202" fmla="*/ 123670 w 416012"/>
                <a:gd name="connsiteY202" fmla="*/ 713448 h 998436"/>
                <a:gd name="connsiteX203" fmla="*/ 122846 w 416012"/>
                <a:gd name="connsiteY203" fmla="*/ 714402 h 998436"/>
                <a:gd name="connsiteX204" fmla="*/ 121006 w 416012"/>
                <a:gd name="connsiteY204" fmla="*/ 716596 h 998436"/>
                <a:gd name="connsiteX205" fmla="*/ 119163 w 416012"/>
                <a:gd name="connsiteY205" fmla="*/ 719224 h 998436"/>
                <a:gd name="connsiteX206" fmla="*/ 118043 w 416012"/>
                <a:gd name="connsiteY206" fmla="*/ 721278 h 998436"/>
                <a:gd name="connsiteX207" fmla="*/ 117364 w 416012"/>
                <a:gd name="connsiteY207" fmla="*/ 722138 h 998436"/>
                <a:gd name="connsiteX208" fmla="*/ 116635 w 416012"/>
                <a:gd name="connsiteY208" fmla="*/ 723428 h 998436"/>
                <a:gd name="connsiteX209" fmla="*/ 115222 w 416012"/>
                <a:gd name="connsiteY209" fmla="*/ 726201 h 998436"/>
                <a:gd name="connsiteX210" fmla="*/ 113424 w 416012"/>
                <a:gd name="connsiteY210" fmla="*/ 729164 h 998436"/>
                <a:gd name="connsiteX211" fmla="*/ 112501 w 416012"/>
                <a:gd name="connsiteY211" fmla="*/ 730741 h 998436"/>
                <a:gd name="connsiteX212" fmla="*/ 110605 w 416012"/>
                <a:gd name="connsiteY212" fmla="*/ 733847 h 998436"/>
                <a:gd name="connsiteX213" fmla="*/ 108615 w 416012"/>
                <a:gd name="connsiteY213" fmla="*/ 736953 h 998436"/>
                <a:gd name="connsiteX214" fmla="*/ 107885 w 416012"/>
                <a:gd name="connsiteY214" fmla="*/ 738338 h 998436"/>
                <a:gd name="connsiteX215" fmla="*/ 106667 w 416012"/>
                <a:gd name="connsiteY215" fmla="*/ 740539 h 998436"/>
                <a:gd name="connsiteX216" fmla="*/ 105497 w 416012"/>
                <a:gd name="connsiteY216" fmla="*/ 742977 h 998436"/>
                <a:gd name="connsiteX217" fmla="*/ 104766 w 416012"/>
                <a:gd name="connsiteY217" fmla="*/ 744604 h 998436"/>
                <a:gd name="connsiteX218" fmla="*/ 103310 w 416012"/>
                <a:gd name="connsiteY218" fmla="*/ 746609 h 998436"/>
                <a:gd name="connsiteX219" fmla="*/ 101802 w 416012"/>
                <a:gd name="connsiteY219" fmla="*/ 749381 h 998436"/>
                <a:gd name="connsiteX220" fmla="*/ 100097 w 416012"/>
                <a:gd name="connsiteY220" fmla="*/ 752824 h 998436"/>
                <a:gd name="connsiteX221" fmla="*/ 98347 w 416012"/>
                <a:gd name="connsiteY221" fmla="*/ 755595 h 998436"/>
                <a:gd name="connsiteX222" fmla="*/ 97906 w 416012"/>
                <a:gd name="connsiteY222" fmla="*/ 756791 h 998436"/>
                <a:gd name="connsiteX223" fmla="*/ 97177 w 416012"/>
                <a:gd name="connsiteY223" fmla="*/ 757986 h 998436"/>
                <a:gd name="connsiteX224" fmla="*/ 96450 w 416012"/>
                <a:gd name="connsiteY224" fmla="*/ 758892 h 998436"/>
                <a:gd name="connsiteX225" fmla="*/ 96010 w 416012"/>
                <a:gd name="connsiteY225" fmla="*/ 760089 h 998436"/>
                <a:gd name="connsiteX226" fmla="*/ 95272 w 416012"/>
                <a:gd name="connsiteY226" fmla="*/ 762484 h 998436"/>
                <a:gd name="connsiteX227" fmla="*/ 94003 w 416012"/>
                <a:gd name="connsiteY227" fmla="*/ 765403 h 998436"/>
                <a:gd name="connsiteX228" fmla="*/ 93027 w 416012"/>
                <a:gd name="connsiteY228" fmla="*/ 767411 h 998436"/>
                <a:gd name="connsiteX229" fmla="*/ 92049 w 416012"/>
                <a:gd name="connsiteY229" fmla="*/ 769851 h 998436"/>
                <a:gd name="connsiteX230" fmla="*/ 90927 w 416012"/>
                <a:gd name="connsiteY230" fmla="*/ 772147 h 998436"/>
                <a:gd name="connsiteX231" fmla="*/ 90000 w 416012"/>
                <a:gd name="connsiteY231" fmla="*/ 774348 h 998436"/>
                <a:gd name="connsiteX232" fmla="*/ 88830 w 416012"/>
                <a:gd name="connsiteY232" fmla="*/ 776836 h 998436"/>
                <a:gd name="connsiteX233" fmla="*/ 88100 w 416012"/>
                <a:gd name="connsiteY233" fmla="*/ 778078 h 998436"/>
                <a:gd name="connsiteX234" fmla="*/ 87662 w 416012"/>
                <a:gd name="connsiteY234" fmla="*/ 778796 h 998436"/>
                <a:gd name="connsiteX235" fmla="*/ 80790 w 416012"/>
                <a:gd name="connsiteY235" fmla="*/ 792904 h 998436"/>
                <a:gd name="connsiteX236" fmla="*/ 80058 w 416012"/>
                <a:gd name="connsiteY236" fmla="*/ 794482 h 998436"/>
                <a:gd name="connsiteX237" fmla="*/ 79332 w 416012"/>
                <a:gd name="connsiteY237" fmla="*/ 795293 h 998436"/>
                <a:gd name="connsiteX238" fmla="*/ 78892 w 416012"/>
                <a:gd name="connsiteY238" fmla="*/ 796441 h 998436"/>
                <a:gd name="connsiteX239" fmla="*/ 78158 w 416012"/>
                <a:gd name="connsiteY239" fmla="*/ 798164 h 998436"/>
                <a:gd name="connsiteX240" fmla="*/ 77428 w 416012"/>
                <a:gd name="connsiteY240" fmla="*/ 799647 h 998436"/>
                <a:gd name="connsiteX241" fmla="*/ 76940 w 416012"/>
                <a:gd name="connsiteY241" fmla="*/ 800795 h 998436"/>
                <a:gd name="connsiteX242" fmla="*/ 76450 w 416012"/>
                <a:gd name="connsiteY242" fmla="*/ 802040 h 998436"/>
                <a:gd name="connsiteX243" fmla="*/ 75720 w 416012"/>
                <a:gd name="connsiteY243" fmla="*/ 803234 h 998436"/>
                <a:gd name="connsiteX244" fmla="*/ 74985 w 416012"/>
                <a:gd name="connsiteY244" fmla="*/ 805388 h 998436"/>
                <a:gd name="connsiteX245" fmla="*/ 74491 w 416012"/>
                <a:gd name="connsiteY245" fmla="*/ 807257 h 998436"/>
                <a:gd name="connsiteX246" fmla="*/ 74004 w 416012"/>
                <a:gd name="connsiteY246" fmla="*/ 808165 h 998436"/>
                <a:gd name="connsiteX247" fmla="*/ 73272 w 416012"/>
                <a:gd name="connsiteY247" fmla="*/ 809840 h 998436"/>
                <a:gd name="connsiteX248" fmla="*/ 72538 w 416012"/>
                <a:gd name="connsiteY248" fmla="*/ 811705 h 998436"/>
                <a:gd name="connsiteX249" fmla="*/ 70838 w 416012"/>
                <a:gd name="connsiteY249" fmla="*/ 814477 h 998436"/>
                <a:gd name="connsiteX250" fmla="*/ 69140 w 416012"/>
                <a:gd name="connsiteY250" fmla="*/ 816866 h 998436"/>
                <a:gd name="connsiteX251" fmla="*/ 68459 w 416012"/>
                <a:gd name="connsiteY251" fmla="*/ 817913 h 998436"/>
                <a:gd name="connsiteX252" fmla="*/ 67438 w 416012"/>
                <a:gd name="connsiteY252" fmla="*/ 819633 h 998436"/>
                <a:gd name="connsiteX253" fmla="*/ 66171 w 416012"/>
                <a:gd name="connsiteY253" fmla="*/ 822264 h 998436"/>
                <a:gd name="connsiteX254" fmla="*/ 64798 w 416012"/>
                <a:gd name="connsiteY254" fmla="*/ 826238 h 998436"/>
                <a:gd name="connsiteX255" fmla="*/ 60584 w 416012"/>
                <a:gd name="connsiteY255" fmla="*/ 837727 h 998436"/>
                <a:gd name="connsiteX256" fmla="*/ 45613 w 416012"/>
                <a:gd name="connsiteY256" fmla="*/ 862862 h 998436"/>
                <a:gd name="connsiteX257" fmla="*/ 41771 w 416012"/>
                <a:gd name="connsiteY257" fmla="*/ 869408 h 998436"/>
                <a:gd name="connsiteX258" fmla="*/ 39948 w 416012"/>
                <a:gd name="connsiteY258" fmla="*/ 869395 h 998436"/>
                <a:gd name="connsiteX259" fmla="*/ 37300 w 416012"/>
                <a:gd name="connsiteY259" fmla="*/ 870336 h 998436"/>
                <a:gd name="connsiteX260" fmla="*/ 35612 w 416012"/>
                <a:gd name="connsiteY260" fmla="*/ 871524 h 998436"/>
                <a:gd name="connsiteX261" fmla="*/ 34498 w 416012"/>
                <a:gd name="connsiteY261" fmla="*/ 872762 h 998436"/>
                <a:gd name="connsiteX262" fmla="*/ 33241 w 416012"/>
                <a:gd name="connsiteY262" fmla="*/ 874002 h 998436"/>
                <a:gd name="connsiteX263" fmla="*/ 32225 w 416012"/>
                <a:gd name="connsiteY263" fmla="*/ 875193 h 998436"/>
                <a:gd name="connsiteX264" fmla="*/ 29468 w 416012"/>
                <a:gd name="connsiteY264" fmla="*/ 877957 h 998436"/>
                <a:gd name="connsiteX265" fmla="*/ 28840 w 416012"/>
                <a:gd name="connsiteY265" fmla="*/ 878433 h 998436"/>
                <a:gd name="connsiteX266" fmla="*/ 28117 w 416012"/>
                <a:gd name="connsiteY266" fmla="*/ 878907 h 998436"/>
                <a:gd name="connsiteX267" fmla="*/ 27392 w 416012"/>
                <a:gd name="connsiteY267" fmla="*/ 879622 h 998436"/>
                <a:gd name="connsiteX268" fmla="*/ 26571 w 416012"/>
                <a:gd name="connsiteY268" fmla="*/ 880336 h 998436"/>
                <a:gd name="connsiteX269" fmla="*/ 24013 w 416012"/>
                <a:gd name="connsiteY269" fmla="*/ 882188 h 998436"/>
                <a:gd name="connsiteX270" fmla="*/ 23482 w 416012"/>
                <a:gd name="connsiteY270" fmla="*/ 882712 h 998436"/>
                <a:gd name="connsiteX271" fmla="*/ 21933 w 416012"/>
                <a:gd name="connsiteY271" fmla="*/ 884332 h 998436"/>
                <a:gd name="connsiteX272" fmla="*/ 21497 w 416012"/>
                <a:gd name="connsiteY272" fmla="*/ 884858 h 998436"/>
                <a:gd name="connsiteX273" fmla="*/ 15309 w 416012"/>
                <a:gd name="connsiteY273" fmla="*/ 890763 h 998436"/>
                <a:gd name="connsiteX274" fmla="*/ 14584 w 416012"/>
                <a:gd name="connsiteY274" fmla="*/ 891287 h 998436"/>
                <a:gd name="connsiteX275" fmla="*/ 13861 w 416012"/>
                <a:gd name="connsiteY275" fmla="*/ 891905 h 998436"/>
                <a:gd name="connsiteX276" fmla="*/ 12405 w 416012"/>
                <a:gd name="connsiteY276" fmla="*/ 893909 h 998436"/>
                <a:gd name="connsiteX277" fmla="*/ 10952 w 416012"/>
                <a:gd name="connsiteY277" fmla="*/ 895724 h 998436"/>
                <a:gd name="connsiteX278" fmla="*/ 9737 w 416012"/>
                <a:gd name="connsiteY278" fmla="*/ 897778 h 998436"/>
                <a:gd name="connsiteX279" fmla="*/ 8520 w 416012"/>
                <a:gd name="connsiteY279" fmla="*/ 900121 h 998436"/>
                <a:gd name="connsiteX280" fmla="*/ 7446 w 416012"/>
                <a:gd name="connsiteY280" fmla="*/ 902417 h 998436"/>
                <a:gd name="connsiteX281" fmla="*/ 6195 w 416012"/>
                <a:gd name="connsiteY281" fmla="*/ 922184 h 998436"/>
                <a:gd name="connsiteX282" fmla="*/ 6059 w 416012"/>
                <a:gd name="connsiteY282" fmla="*/ 940422 h 998436"/>
                <a:gd name="connsiteX283" fmla="*/ 4745 w 416012"/>
                <a:gd name="connsiteY283" fmla="*/ 942667 h 998436"/>
                <a:gd name="connsiteX284" fmla="*/ 3378 w 416012"/>
                <a:gd name="connsiteY284" fmla="*/ 945874 h 998436"/>
                <a:gd name="connsiteX285" fmla="*/ 2939 w 416012"/>
                <a:gd name="connsiteY285" fmla="*/ 946877 h 998436"/>
                <a:gd name="connsiteX286" fmla="*/ 2163 w 416012"/>
                <a:gd name="connsiteY286" fmla="*/ 947927 h 998436"/>
                <a:gd name="connsiteX287" fmla="*/ 404 w 416012"/>
                <a:gd name="connsiteY287" fmla="*/ 952235 h 998436"/>
                <a:gd name="connsiteX288" fmla="*/ 6 w 416012"/>
                <a:gd name="connsiteY288" fmla="*/ 953913 h 998436"/>
                <a:gd name="connsiteX289" fmla="*/ 2521 w 416012"/>
                <a:gd name="connsiteY289" fmla="*/ 957819 h 998436"/>
                <a:gd name="connsiteX290" fmla="*/ 5711 w 416012"/>
                <a:gd name="connsiteY290" fmla="*/ 955012 h 998436"/>
                <a:gd name="connsiteX291" fmla="*/ 6150 w 416012"/>
                <a:gd name="connsiteY291" fmla="*/ 953910 h 998436"/>
                <a:gd name="connsiteX292" fmla="*/ 7656 w 416012"/>
                <a:gd name="connsiteY292" fmla="*/ 951618 h 998436"/>
                <a:gd name="connsiteX293" fmla="*/ 9065 w 416012"/>
                <a:gd name="connsiteY293" fmla="*/ 949324 h 998436"/>
                <a:gd name="connsiteX294" fmla="*/ 12507 w 416012"/>
                <a:gd name="connsiteY294" fmla="*/ 944790 h 998436"/>
                <a:gd name="connsiteX295" fmla="*/ 14204 w 416012"/>
                <a:gd name="connsiteY295" fmla="*/ 942451 h 998436"/>
                <a:gd name="connsiteX296" fmla="*/ 15903 w 416012"/>
                <a:gd name="connsiteY296" fmla="*/ 939823 h 998436"/>
                <a:gd name="connsiteX297" fmla="*/ 16483 w 416012"/>
                <a:gd name="connsiteY297" fmla="*/ 939300 h 998436"/>
                <a:gd name="connsiteX298" fmla="*/ 19864 w 416012"/>
                <a:gd name="connsiteY298" fmla="*/ 936444 h 998436"/>
                <a:gd name="connsiteX299" fmla="*/ 23629 w 416012"/>
                <a:gd name="connsiteY299" fmla="*/ 933592 h 998436"/>
                <a:gd name="connsiteX300" fmla="*/ 24594 w 416012"/>
                <a:gd name="connsiteY300" fmla="*/ 932881 h 998436"/>
                <a:gd name="connsiteX301" fmla="*/ 29382 w 416012"/>
                <a:gd name="connsiteY301" fmla="*/ 934595 h 998436"/>
                <a:gd name="connsiteX302" fmla="*/ 32580 w 416012"/>
                <a:gd name="connsiteY302" fmla="*/ 937019 h 998436"/>
                <a:gd name="connsiteX303" fmla="*/ 33675 w 416012"/>
                <a:gd name="connsiteY303" fmla="*/ 938227 h 998436"/>
                <a:gd name="connsiteX304" fmla="*/ 35199 w 416012"/>
                <a:gd name="connsiteY304" fmla="*/ 939727 h 998436"/>
                <a:gd name="connsiteX305" fmla="*/ 36058 w 416012"/>
                <a:gd name="connsiteY305" fmla="*/ 940501 h 998436"/>
                <a:gd name="connsiteX306" fmla="*/ 37242 w 416012"/>
                <a:gd name="connsiteY306" fmla="*/ 942622 h 998436"/>
                <a:gd name="connsiteX307" fmla="*/ 38422 w 416012"/>
                <a:gd name="connsiteY307" fmla="*/ 945175 h 998436"/>
                <a:gd name="connsiteX308" fmla="*/ 38896 w 416012"/>
                <a:gd name="connsiteY308" fmla="*/ 946187 h 998436"/>
                <a:gd name="connsiteX309" fmla="*/ 39370 w 416012"/>
                <a:gd name="connsiteY309" fmla="*/ 946861 h 998436"/>
                <a:gd name="connsiteX310" fmla="*/ 40081 w 416012"/>
                <a:gd name="connsiteY310" fmla="*/ 948115 h 998436"/>
                <a:gd name="connsiteX311" fmla="*/ 40789 w 416012"/>
                <a:gd name="connsiteY311" fmla="*/ 949848 h 998436"/>
                <a:gd name="connsiteX312" fmla="*/ 41499 w 416012"/>
                <a:gd name="connsiteY312" fmla="*/ 951006 h 998436"/>
                <a:gd name="connsiteX313" fmla="*/ 42264 w 416012"/>
                <a:gd name="connsiteY313" fmla="*/ 951491 h 998436"/>
                <a:gd name="connsiteX314" fmla="*/ 42401 w 416012"/>
                <a:gd name="connsiteY314" fmla="*/ 952405 h 998436"/>
                <a:gd name="connsiteX315" fmla="*/ 42827 w 416012"/>
                <a:gd name="connsiteY315" fmla="*/ 953224 h 998436"/>
                <a:gd name="connsiteX316" fmla="*/ 43151 w 416012"/>
                <a:gd name="connsiteY316" fmla="*/ 954714 h 998436"/>
                <a:gd name="connsiteX317" fmla="*/ 43863 w 416012"/>
                <a:gd name="connsiteY317" fmla="*/ 955823 h 998436"/>
                <a:gd name="connsiteX318" fmla="*/ 44567 w 416012"/>
                <a:gd name="connsiteY318" fmla="*/ 957941 h 998436"/>
                <a:gd name="connsiteX319" fmla="*/ 45029 w 416012"/>
                <a:gd name="connsiteY319" fmla="*/ 960392 h 998436"/>
                <a:gd name="connsiteX320" fmla="*/ 45499 w 416012"/>
                <a:gd name="connsiteY320" fmla="*/ 961788 h 998436"/>
                <a:gd name="connsiteX321" fmla="*/ 46674 w 416012"/>
                <a:gd name="connsiteY321" fmla="*/ 965157 h 998436"/>
                <a:gd name="connsiteX322" fmla="*/ 47845 w 416012"/>
                <a:gd name="connsiteY322" fmla="*/ 969006 h 998436"/>
                <a:gd name="connsiteX323" fmla="*/ 48549 w 416012"/>
                <a:gd name="connsiteY323" fmla="*/ 971218 h 998436"/>
                <a:gd name="connsiteX324" fmla="*/ 49253 w 416012"/>
                <a:gd name="connsiteY324" fmla="*/ 973432 h 998436"/>
                <a:gd name="connsiteX325" fmla="*/ 49718 w 416012"/>
                <a:gd name="connsiteY325" fmla="*/ 975307 h 998436"/>
                <a:gd name="connsiteX326" fmla="*/ 50182 w 416012"/>
                <a:gd name="connsiteY326" fmla="*/ 977519 h 998436"/>
                <a:gd name="connsiteX327" fmla="*/ 50888 w 416012"/>
                <a:gd name="connsiteY327" fmla="*/ 979395 h 998436"/>
                <a:gd name="connsiteX328" fmla="*/ 51600 w 416012"/>
                <a:gd name="connsiteY328" fmla="*/ 980504 h 998436"/>
                <a:gd name="connsiteX329" fmla="*/ 56354 w 416012"/>
                <a:gd name="connsiteY329" fmla="*/ 986637 h 998436"/>
                <a:gd name="connsiteX330" fmla="*/ 57309 w 416012"/>
                <a:gd name="connsiteY330" fmla="*/ 987365 h 998436"/>
                <a:gd name="connsiteX331" fmla="*/ 58167 w 416012"/>
                <a:gd name="connsiteY331" fmla="*/ 988090 h 998436"/>
                <a:gd name="connsiteX332" fmla="*/ 60175 w 416012"/>
                <a:gd name="connsiteY332" fmla="*/ 989305 h 998436"/>
                <a:gd name="connsiteX333" fmla="*/ 62229 w 416012"/>
                <a:gd name="connsiteY333" fmla="*/ 990520 h 998436"/>
                <a:gd name="connsiteX334" fmla="*/ 64764 w 416012"/>
                <a:gd name="connsiteY334" fmla="*/ 991740 h 998436"/>
                <a:gd name="connsiteX335" fmla="*/ 68640 w 416012"/>
                <a:gd name="connsiteY335" fmla="*/ 993304 h 998436"/>
                <a:gd name="connsiteX336" fmla="*/ 71417 w 416012"/>
                <a:gd name="connsiteY336" fmla="*/ 994285 h 998436"/>
                <a:gd name="connsiteX337" fmla="*/ 73234 w 416012"/>
                <a:gd name="connsiteY337" fmla="*/ 995115 h 998436"/>
                <a:gd name="connsiteX338" fmla="*/ 74863 w 416012"/>
                <a:gd name="connsiteY338" fmla="*/ 995558 h 998436"/>
                <a:gd name="connsiteX339" fmla="*/ 76445 w 416012"/>
                <a:gd name="connsiteY339" fmla="*/ 995906 h 998436"/>
                <a:gd name="connsiteX340" fmla="*/ 78360 w 416012"/>
                <a:gd name="connsiteY340" fmla="*/ 996641 h 998436"/>
                <a:gd name="connsiteX341" fmla="*/ 80322 w 416012"/>
                <a:gd name="connsiteY341" fmla="*/ 997376 h 998436"/>
                <a:gd name="connsiteX342" fmla="*/ 81950 w 416012"/>
                <a:gd name="connsiteY342" fmla="*/ 997869 h 998436"/>
                <a:gd name="connsiteX343" fmla="*/ 102733 w 416012"/>
                <a:gd name="connsiteY343" fmla="*/ 997927 h 998436"/>
                <a:gd name="connsiteX344" fmla="*/ 103981 w 416012"/>
                <a:gd name="connsiteY344" fmla="*/ 997984 h 998436"/>
                <a:gd name="connsiteX345" fmla="*/ 104988 w 416012"/>
                <a:gd name="connsiteY345" fmla="*/ 998039 h 998436"/>
                <a:gd name="connsiteX346" fmla="*/ 107824 w 416012"/>
                <a:gd name="connsiteY346" fmla="*/ 997580 h 998436"/>
                <a:gd name="connsiteX347" fmla="*/ 110948 w 416012"/>
                <a:gd name="connsiteY347" fmla="*/ 996931 h 998436"/>
                <a:gd name="connsiteX348" fmla="*/ 118542 w 416012"/>
                <a:gd name="connsiteY348" fmla="*/ 995597 h 998436"/>
                <a:gd name="connsiteX349" fmla="*/ 120997 w 416012"/>
                <a:gd name="connsiteY349" fmla="*/ 994654 h 998436"/>
                <a:gd name="connsiteX350" fmla="*/ 122636 w 416012"/>
                <a:gd name="connsiteY350" fmla="*/ 993851 h 998436"/>
                <a:gd name="connsiteX351" fmla="*/ 125452 w 416012"/>
                <a:gd name="connsiteY351" fmla="*/ 989503 h 998436"/>
                <a:gd name="connsiteX352" fmla="*/ 123937 w 416012"/>
                <a:gd name="connsiteY352" fmla="*/ 986709 h 998436"/>
                <a:gd name="connsiteX353" fmla="*/ 122120 w 416012"/>
                <a:gd name="connsiteY353" fmla="*/ 985734 h 998436"/>
                <a:gd name="connsiteX354" fmla="*/ 118294 w 416012"/>
                <a:gd name="connsiteY354" fmla="*/ 983738 h 998436"/>
                <a:gd name="connsiteX355" fmla="*/ 117339 w 416012"/>
                <a:gd name="connsiteY355" fmla="*/ 983251 h 998436"/>
                <a:gd name="connsiteX356" fmla="*/ 115571 w 416012"/>
                <a:gd name="connsiteY356" fmla="*/ 982038 h 998436"/>
                <a:gd name="connsiteX357" fmla="*/ 113037 w 416012"/>
                <a:gd name="connsiteY357" fmla="*/ 980771 h 998436"/>
                <a:gd name="connsiteX358" fmla="*/ 110646 w 416012"/>
                <a:gd name="connsiteY358" fmla="*/ 979553 h 998436"/>
                <a:gd name="connsiteX359" fmla="*/ 108255 w 416012"/>
                <a:gd name="connsiteY359" fmla="*/ 978335 h 998436"/>
                <a:gd name="connsiteX360" fmla="*/ 105864 w 416012"/>
                <a:gd name="connsiteY360" fmla="*/ 977117 h 998436"/>
                <a:gd name="connsiteX361" fmla="*/ 103473 w 416012"/>
                <a:gd name="connsiteY361" fmla="*/ 975899 h 998436"/>
                <a:gd name="connsiteX362" fmla="*/ 102038 w 416012"/>
                <a:gd name="connsiteY362" fmla="*/ 975169 h 998436"/>
                <a:gd name="connsiteX363" fmla="*/ 97014 w 416012"/>
                <a:gd name="connsiteY363" fmla="*/ 973020 h 998436"/>
                <a:gd name="connsiteX364" fmla="*/ 93998 w 416012"/>
                <a:gd name="connsiteY364" fmla="*/ 972038 h 998436"/>
                <a:gd name="connsiteX365" fmla="*/ 92997 w 416012"/>
                <a:gd name="connsiteY365" fmla="*/ 971118 h 998436"/>
                <a:gd name="connsiteX366" fmla="*/ 91373 w 416012"/>
                <a:gd name="connsiteY366" fmla="*/ 970097 h 998436"/>
                <a:gd name="connsiteX367" fmla="*/ 88979 w 416012"/>
                <a:gd name="connsiteY367" fmla="*/ 969263 h 998436"/>
                <a:gd name="connsiteX368" fmla="*/ 86849 w 416012"/>
                <a:gd name="connsiteY368" fmla="*/ 965410 h 998436"/>
                <a:gd name="connsiteX369" fmla="*/ 86317 w 416012"/>
                <a:gd name="connsiteY369" fmla="*/ 959309 h 998436"/>
                <a:gd name="connsiteX370" fmla="*/ 85864 w 416012"/>
                <a:gd name="connsiteY370" fmla="*/ 955898 h 998436"/>
                <a:gd name="connsiteX371" fmla="*/ 85544 w 416012"/>
                <a:gd name="connsiteY371" fmla="*/ 934343 h 998436"/>
                <a:gd name="connsiteX372" fmla="*/ 86628 w 416012"/>
                <a:gd name="connsiteY372" fmla="*/ 911216 h 998436"/>
                <a:gd name="connsiteX373" fmla="*/ 87793 w 416012"/>
                <a:gd name="connsiteY373" fmla="*/ 903113 h 998436"/>
                <a:gd name="connsiteX374" fmla="*/ 89148 w 416012"/>
                <a:gd name="connsiteY374" fmla="*/ 895012 h 998436"/>
                <a:gd name="connsiteX375" fmla="*/ 90140 w 416012"/>
                <a:gd name="connsiteY375" fmla="*/ 890843 h 998436"/>
                <a:gd name="connsiteX376" fmla="*/ 91077 w 416012"/>
                <a:gd name="connsiteY376" fmla="*/ 887395 h 998436"/>
                <a:gd name="connsiteX377" fmla="*/ 92148 w 416012"/>
                <a:gd name="connsiteY377" fmla="*/ 885338 h 998436"/>
                <a:gd name="connsiteX378" fmla="*/ 93263 w 416012"/>
                <a:gd name="connsiteY378" fmla="*/ 883953 h 998436"/>
                <a:gd name="connsiteX379" fmla="*/ 94584 w 416012"/>
                <a:gd name="connsiteY379" fmla="*/ 880556 h 998436"/>
                <a:gd name="connsiteX380" fmla="*/ 100692 w 416012"/>
                <a:gd name="connsiteY380" fmla="*/ 866105 h 998436"/>
                <a:gd name="connsiteX381" fmla="*/ 106490 w 416012"/>
                <a:gd name="connsiteY381" fmla="*/ 854533 h 998436"/>
                <a:gd name="connsiteX382" fmla="*/ 108746 w 416012"/>
                <a:gd name="connsiteY382" fmla="*/ 854549 h 998436"/>
                <a:gd name="connsiteX383" fmla="*/ 111341 w 416012"/>
                <a:gd name="connsiteY383" fmla="*/ 854088 h 998436"/>
                <a:gd name="connsiteX384" fmla="*/ 116672 w 416012"/>
                <a:gd name="connsiteY384" fmla="*/ 853648 h 998436"/>
                <a:gd name="connsiteX385" fmla="*/ 121664 w 416012"/>
                <a:gd name="connsiteY385" fmla="*/ 853685 h 998436"/>
                <a:gd name="connsiteX386" fmla="*/ 121674 w 416012"/>
                <a:gd name="connsiteY386" fmla="*/ 852294 h 998436"/>
                <a:gd name="connsiteX387" fmla="*/ 122409 w 416012"/>
                <a:gd name="connsiteY387" fmla="*/ 850331 h 998436"/>
                <a:gd name="connsiteX388" fmla="*/ 123144 w 416012"/>
                <a:gd name="connsiteY388" fmla="*/ 848368 h 998436"/>
                <a:gd name="connsiteX389" fmla="*/ 123636 w 416012"/>
                <a:gd name="connsiteY389" fmla="*/ 846739 h 998436"/>
                <a:gd name="connsiteX390" fmla="*/ 124128 w 416012"/>
                <a:gd name="connsiteY390" fmla="*/ 845112 h 998436"/>
                <a:gd name="connsiteX391" fmla="*/ 124863 w 416012"/>
                <a:gd name="connsiteY391" fmla="*/ 843150 h 998436"/>
                <a:gd name="connsiteX392" fmla="*/ 125618 w 416012"/>
                <a:gd name="connsiteY392" fmla="*/ 838307 h 998436"/>
                <a:gd name="connsiteX393" fmla="*/ 126130 w 416012"/>
                <a:gd name="connsiteY393" fmla="*/ 834039 h 998436"/>
                <a:gd name="connsiteX394" fmla="*/ 126614 w 416012"/>
                <a:gd name="connsiteY394" fmla="*/ 833515 h 998436"/>
                <a:gd name="connsiteX395" fmla="*/ 128617 w 416012"/>
                <a:gd name="connsiteY395" fmla="*/ 828778 h 998436"/>
                <a:gd name="connsiteX396" fmla="*/ 129836 w 416012"/>
                <a:gd name="connsiteY396" fmla="*/ 826386 h 998436"/>
                <a:gd name="connsiteX397" fmla="*/ 131053 w 416012"/>
                <a:gd name="connsiteY397" fmla="*/ 823995 h 998436"/>
                <a:gd name="connsiteX398" fmla="*/ 131785 w 416012"/>
                <a:gd name="connsiteY398" fmla="*/ 822420 h 998436"/>
                <a:gd name="connsiteX399" fmla="*/ 132463 w 416012"/>
                <a:gd name="connsiteY399" fmla="*/ 821610 h 998436"/>
                <a:gd name="connsiteX400" fmla="*/ 133102 w 416012"/>
                <a:gd name="connsiteY400" fmla="*/ 819790 h 998436"/>
                <a:gd name="connsiteX401" fmla="*/ 134415 w 416012"/>
                <a:gd name="connsiteY401" fmla="*/ 817303 h 998436"/>
                <a:gd name="connsiteX402" fmla="*/ 135387 w 416012"/>
                <a:gd name="connsiteY402" fmla="*/ 815631 h 998436"/>
                <a:gd name="connsiteX403" fmla="*/ 136604 w 416012"/>
                <a:gd name="connsiteY403" fmla="*/ 813480 h 998436"/>
                <a:gd name="connsiteX404" fmla="*/ 137818 w 416012"/>
                <a:gd name="connsiteY404" fmla="*/ 811712 h 998436"/>
                <a:gd name="connsiteX405" fmla="*/ 140791 w 416012"/>
                <a:gd name="connsiteY405" fmla="*/ 805542 h 998436"/>
                <a:gd name="connsiteX406" fmla="*/ 142491 w 416012"/>
                <a:gd name="connsiteY406" fmla="*/ 802820 h 998436"/>
                <a:gd name="connsiteX407" fmla="*/ 145118 w 416012"/>
                <a:gd name="connsiteY407" fmla="*/ 798184 h 998436"/>
                <a:gd name="connsiteX408" fmla="*/ 146867 w 416012"/>
                <a:gd name="connsiteY408" fmla="*/ 795317 h 998436"/>
                <a:gd name="connsiteX409" fmla="*/ 147746 w 416012"/>
                <a:gd name="connsiteY409" fmla="*/ 793258 h 998436"/>
                <a:gd name="connsiteX410" fmla="*/ 148763 w 416012"/>
                <a:gd name="connsiteY410" fmla="*/ 791971 h 998436"/>
                <a:gd name="connsiteX411" fmla="*/ 149927 w 416012"/>
                <a:gd name="connsiteY411" fmla="*/ 790395 h 998436"/>
                <a:gd name="connsiteX412" fmla="*/ 151142 w 416012"/>
                <a:gd name="connsiteY412" fmla="*/ 788388 h 998436"/>
                <a:gd name="connsiteX413" fmla="*/ 153863 w 416012"/>
                <a:gd name="connsiteY413" fmla="*/ 783946 h 998436"/>
                <a:gd name="connsiteX414" fmla="*/ 155222 w 416012"/>
                <a:gd name="connsiteY414" fmla="*/ 781938 h 998436"/>
                <a:gd name="connsiteX415" fmla="*/ 156242 w 416012"/>
                <a:gd name="connsiteY415" fmla="*/ 780362 h 998436"/>
                <a:gd name="connsiteX416" fmla="*/ 157992 w 416012"/>
                <a:gd name="connsiteY416" fmla="*/ 777399 h 998436"/>
                <a:gd name="connsiteX417" fmla="*/ 159400 w 416012"/>
                <a:gd name="connsiteY417" fmla="*/ 775250 h 998436"/>
                <a:gd name="connsiteX418" fmla="*/ 160616 w 416012"/>
                <a:gd name="connsiteY418" fmla="*/ 773099 h 998436"/>
                <a:gd name="connsiteX419" fmla="*/ 161593 w 416012"/>
                <a:gd name="connsiteY419" fmla="*/ 770850 h 998436"/>
                <a:gd name="connsiteX420" fmla="*/ 162759 w 416012"/>
                <a:gd name="connsiteY420" fmla="*/ 768890 h 998436"/>
                <a:gd name="connsiteX421" fmla="*/ 165522 w 416012"/>
                <a:gd name="connsiteY421" fmla="*/ 765407 h 998436"/>
                <a:gd name="connsiteX422" fmla="*/ 168390 w 416012"/>
                <a:gd name="connsiteY422" fmla="*/ 760438 h 998436"/>
                <a:gd name="connsiteX423" fmla="*/ 169408 w 416012"/>
                <a:gd name="connsiteY423" fmla="*/ 759148 h 998436"/>
                <a:gd name="connsiteX424" fmla="*/ 170037 w 416012"/>
                <a:gd name="connsiteY424" fmla="*/ 758530 h 998436"/>
                <a:gd name="connsiteX425" fmla="*/ 171296 w 416012"/>
                <a:gd name="connsiteY425" fmla="*/ 756954 h 998436"/>
                <a:gd name="connsiteX426" fmla="*/ 174497 w 416012"/>
                <a:gd name="connsiteY426" fmla="*/ 752563 h 998436"/>
                <a:gd name="connsiteX427" fmla="*/ 177650 w 416012"/>
                <a:gd name="connsiteY427" fmla="*/ 748219 h 998436"/>
                <a:gd name="connsiteX428" fmla="*/ 179295 w 416012"/>
                <a:gd name="connsiteY428" fmla="*/ 746311 h 998436"/>
                <a:gd name="connsiteX429" fmla="*/ 181907 w 416012"/>
                <a:gd name="connsiteY429" fmla="*/ 743740 h 998436"/>
                <a:gd name="connsiteX430" fmla="*/ 186362 w 416012"/>
                <a:gd name="connsiteY430" fmla="*/ 738444 h 998436"/>
                <a:gd name="connsiteX431" fmla="*/ 189516 w 416012"/>
                <a:gd name="connsiteY431" fmla="*/ 734052 h 998436"/>
                <a:gd name="connsiteX432" fmla="*/ 190871 w 416012"/>
                <a:gd name="connsiteY432" fmla="*/ 732574 h 998436"/>
                <a:gd name="connsiteX433" fmla="*/ 191595 w 416012"/>
                <a:gd name="connsiteY433" fmla="*/ 732051 h 998436"/>
                <a:gd name="connsiteX434" fmla="*/ 196680 w 416012"/>
                <a:gd name="connsiteY434" fmla="*/ 725849 h 998436"/>
                <a:gd name="connsiteX435" fmla="*/ 199442 w 416012"/>
                <a:gd name="connsiteY435" fmla="*/ 722461 h 998436"/>
                <a:gd name="connsiteX436" fmla="*/ 201379 w 416012"/>
                <a:gd name="connsiteY436" fmla="*/ 720123 h 998436"/>
                <a:gd name="connsiteX437" fmla="*/ 203316 w 416012"/>
                <a:gd name="connsiteY437" fmla="*/ 717833 h 998436"/>
                <a:gd name="connsiteX438" fmla="*/ 204527 w 416012"/>
                <a:gd name="connsiteY438" fmla="*/ 716354 h 998436"/>
                <a:gd name="connsiteX439" fmla="*/ 205739 w 416012"/>
                <a:gd name="connsiteY439" fmla="*/ 714780 h 998436"/>
                <a:gd name="connsiteX440" fmla="*/ 208159 w 416012"/>
                <a:gd name="connsiteY440" fmla="*/ 712014 h 998436"/>
                <a:gd name="connsiteX441" fmla="*/ 210579 w 416012"/>
                <a:gd name="connsiteY441" fmla="*/ 709248 h 998436"/>
                <a:gd name="connsiteX442" fmla="*/ 212035 w 416012"/>
                <a:gd name="connsiteY442" fmla="*/ 707147 h 998436"/>
                <a:gd name="connsiteX443" fmla="*/ 213491 w 416012"/>
                <a:gd name="connsiteY443" fmla="*/ 705095 h 998436"/>
                <a:gd name="connsiteX444" fmla="*/ 214214 w 416012"/>
                <a:gd name="connsiteY444" fmla="*/ 704619 h 998436"/>
                <a:gd name="connsiteX445" fmla="*/ 214937 w 416012"/>
                <a:gd name="connsiteY445" fmla="*/ 704193 h 998436"/>
                <a:gd name="connsiteX446" fmla="*/ 216149 w 416012"/>
                <a:gd name="connsiteY446" fmla="*/ 702666 h 998436"/>
                <a:gd name="connsiteX447" fmla="*/ 217360 w 416012"/>
                <a:gd name="connsiteY447" fmla="*/ 700995 h 998436"/>
                <a:gd name="connsiteX448" fmla="*/ 218573 w 416012"/>
                <a:gd name="connsiteY448" fmla="*/ 699372 h 998436"/>
                <a:gd name="connsiteX449" fmla="*/ 219787 w 416012"/>
                <a:gd name="connsiteY449" fmla="*/ 697604 h 998436"/>
                <a:gd name="connsiteX450" fmla="*/ 220272 w 416012"/>
                <a:gd name="connsiteY450" fmla="*/ 696985 h 998436"/>
                <a:gd name="connsiteX451" fmla="*/ 220757 w 416012"/>
                <a:gd name="connsiteY451" fmla="*/ 696268 h 998436"/>
                <a:gd name="connsiteX452" fmla="*/ 221485 w 416012"/>
                <a:gd name="connsiteY452" fmla="*/ 695265 h 998436"/>
                <a:gd name="connsiteX453" fmla="*/ 222212 w 416012"/>
                <a:gd name="connsiteY453" fmla="*/ 694120 h 998436"/>
                <a:gd name="connsiteX454" fmla="*/ 222701 w 416012"/>
                <a:gd name="connsiteY454" fmla="*/ 692923 h 998436"/>
                <a:gd name="connsiteX455" fmla="*/ 223190 w 416012"/>
                <a:gd name="connsiteY455" fmla="*/ 691774 h 998436"/>
                <a:gd name="connsiteX456" fmla="*/ 223920 w 416012"/>
                <a:gd name="connsiteY456" fmla="*/ 690291 h 998436"/>
                <a:gd name="connsiteX457" fmla="*/ 224654 w 416012"/>
                <a:gd name="connsiteY457" fmla="*/ 688569 h 998436"/>
                <a:gd name="connsiteX458" fmla="*/ 225142 w 416012"/>
                <a:gd name="connsiteY458" fmla="*/ 687421 h 998436"/>
                <a:gd name="connsiteX459" fmla="*/ 225632 w 416012"/>
                <a:gd name="connsiteY459" fmla="*/ 686033 h 998436"/>
                <a:gd name="connsiteX460" fmla="*/ 226077 w 416012"/>
                <a:gd name="connsiteY460" fmla="*/ 684307 h 998436"/>
                <a:gd name="connsiteX461" fmla="*/ 228077 w 416012"/>
                <a:gd name="connsiteY461" fmla="*/ 680002 h 998436"/>
                <a:gd name="connsiteX462" fmla="*/ 228810 w 416012"/>
                <a:gd name="connsiteY462" fmla="*/ 678329 h 998436"/>
                <a:gd name="connsiteX463" fmla="*/ 229545 w 416012"/>
                <a:gd name="connsiteY463" fmla="*/ 676415 h 998436"/>
                <a:gd name="connsiteX464" fmla="*/ 229941 w 416012"/>
                <a:gd name="connsiteY464" fmla="*/ 674786 h 998436"/>
                <a:gd name="connsiteX465" fmla="*/ 230335 w 416012"/>
                <a:gd name="connsiteY465" fmla="*/ 673398 h 998436"/>
                <a:gd name="connsiteX466" fmla="*/ 231570 w 416012"/>
                <a:gd name="connsiteY466" fmla="*/ 668751 h 998436"/>
                <a:gd name="connsiteX467" fmla="*/ 232021 w 416012"/>
                <a:gd name="connsiteY467" fmla="*/ 666210 h 998436"/>
                <a:gd name="connsiteX468" fmla="*/ 232769 w 416012"/>
                <a:gd name="connsiteY468" fmla="*/ 662327 h 998436"/>
                <a:gd name="connsiteX469" fmla="*/ 233506 w 416012"/>
                <a:gd name="connsiteY469" fmla="*/ 660075 h 998436"/>
                <a:gd name="connsiteX470" fmla="*/ 233947 w 416012"/>
                <a:gd name="connsiteY470" fmla="*/ 658975 h 998436"/>
                <a:gd name="connsiteX471" fmla="*/ 234637 w 416012"/>
                <a:gd name="connsiteY471" fmla="*/ 656437 h 998436"/>
                <a:gd name="connsiteX472" fmla="*/ 235423 w 416012"/>
                <a:gd name="connsiteY472" fmla="*/ 653994 h 998436"/>
                <a:gd name="connsiteX473" fmla="*/ 235963 w 416012"/>
                <a:gd name="connsiteY473" fmla="*/ 652463 h 998436"/>
                <a:gd name="connsiteX474" fmla="*/ 236408 w 416012"/>
                <a:gd name="connsiteY474" fmla="*/ 650786 h 998436"/>
                <a:gd name="connsiteX475" fmla="*/ 237196 w 416012"/>
                <a:gd name="connsiteY475" fmla="*/ 647912 h 998436"/>
                <a:gd name="connsiteX476" fmla="*/ 237936 w 416012"/>
                <a:gd name="connsiteY476" fmla="*/ 645277 h 998436"/>
                <a:gd name="connsiteX477" fmla="*/ 239315 w 416012"/>
                <a:gd name="connsiteY477" fmla="*/ 640632 h 998436"/>
                <a:gd name="connsiteX478" fmla="*/ 240443 w 416012"/>
                <a:gd name="connsiteY478" fmla="*/ 637472 h 998436"/>
                <a:gd name="connsiteX479" fmla="*/ 241232 w 416012"/>
                <a:gd name="connsiteY479" fmla="*/ 634502 h 998436"/>
                <a:gd name="connsiteX480" fmla="*/ 241923 w 416012"/>
                <a:gd name="connsiteY480" fmla="*/ 632059 h 998436"/>
                <a:gd name="connsiteX481" fmla="*/ 242366 w 416012"/>
                <a:gd name="connsiteY481" fmla="*/ 630671 h 998436"/>
                <a:gd name="connsiteX482" fmla="*/ 242807 w 416012"/>
                <a:gd name="connsiteY482" fmla="*/ 629281 h 998436"/>
                <a:gd name="connsiteX483" fmla="*/ 243593 w 416012"/>
                <a:gd name="connsiteY483" fmla="*/ 627080 h 998436"/>
                <a:gd name="connsiteX484" fmla="*/ 244376 w 416012"/>
                <a:gd name="connsiteY484" fmla="*/ 624877 h 998436"/>
                <a:gd name="connsiteX485" fmla="*/ 244819 w 416012"/>
                <a:gd name="connsiteY485" fmla="*/ 623345 h 998436"/>
                <a:gd name="connsiteX486" fmla="*/ 245556 w 416012"/>
                <a:gd name="connsiteY486" fmla="*/ 621143 h 998436"/>
                <a:gd name="connsiteX487" fmla="*/ 246292 w 416012"/>
                <a:gd name="connsiteY487" fmla="*/ 618892 h 998436"/>
                <a:gd name="connsiteX488" fmla="*/ 246785 w 416012"/>
                <a:gd name="connsiteY488" fmla="*/ 617263 h 998436"/>
                <a:gd name="connsiteX489" fmla="*/ 247276 w 416012"/>
                <a:gd name="connsiteY489" fmla="*/ 615778 h 998436"/>
                <a:gd name="connsiteX490" fmla="*/ 248004 w 416012"/>
                <a:gd name="connsiteY490" fmla="*/ 614633 h 998436"/>
                <a:gd name="connsiteX491" fmla="*/ 248715 w 416012"/>
                <a:gd name="connsiteY491" fmla="*/ 615790 h 998436"/>
                <a:gd name="connsiteX492" fmla="*/ 249136 w 416012"/>
                <a:gd name="connsiteY492" fmla="*/ 617280 h 998436"/>
                <a:gd name="connsiteX493" fmla="*/ 250277 w 416012"/>
                <a:gd name="connsiteY493" fmla="*/ 618874 h 998436"/>
                <a:gd name="connsiteX494" fmla="*/ 252218 w 416012"/>
                <a:gd name="connsiteY494" fmla="*/ 622487 h 998436"/>
                <a:gd name="connsiteX495" fmla="*/ 253443 w 416012"/>
                <a:gd name="connsiteY495" fmla="*/ 625569 h 998436"/>
                <a:gd name="connsiteX496" fmla="*/ 254578 w 416012"/>
                <a:gd name="connsiteY496" fmla="*/ 627881 h 998436"/>
                <a:gd name="connsiteX497" fmla="*/ 256092 w 416012"/>
                <a:gd name="connsiteY497" fmla="*/ 630725 h 998436"/>
                <a:gd name="connsiteX498" fmla="*/ 256803 w 416012"/>
                <a:gd name="connsiteY498" fmla="*/ 631979 h 998436"/>
                <a:gd name="connsiteX499" fmla="*/ 257223 w 416012"/>
                <a:gd name="connsiteY499" fmla="*/ 633661 h 998436"/>
                <a:gd name="connsiteX500" fmla="*/ 257690 w 416012"/>
                <a:gd name="connsiteY500" fmla="*/ 635345 h 998436"/>
                <a:gd name="connsiteX501" fmla="*/ 258160 w 416012"/>
                <a:gd name="connsiteY501" fmla="*/ 636741 h 998436"/>
                <a:gd name="connsiteX502" fmla="*/ 259580 w 416012"/>
                <a:gd name="connsiteY502" fmla="*/ 639343 h 998436"/>
                <a:gd name="connsiteX503" fmla="*/ 263179 w 416012"/>
                <a:gd name="connsiteY503" fmla="*/ 645946 h 998436"/>
                <a:gd name="connsiteX504" fmla="*/ 263837 w 416012"/>
                <a:gd name="connsiteY504" fmla="*/ 647870 h 998436"/>
                <a:gd name="connsiteX505" fmla="*/ 264496 w 416012"/>
                <a:gd name="connsiteY505" fmla="*/ 649556 h 998436"/>
                <a:gd name="connsiteX506" fmla="*/ 265680 w 416012"/>
                <a:gd name="connsiteY506" fmla="*/ 651723 h 998436"/>
                <a:gd name="connsiteX507" fmla="*/ 266911 w 416012"/>
                <a:gd name="connsiteY507" fmla="*/ 653990 h 998436"/>
                <a:gd name="connsiteX508" fmla="*/ 267899 w 416012"/>
                <a:gd name="connsiteY508" fmla="*/ 656588 h 998436"/>
                <a:gd name="connsiteX509" fmla="*/ 269491 w 416012"/>
                <a:gd name="connsiteY509" fmla="*/ 662073 h 998436"/>
                <a:gd name="connsiteX510" fmla="*/ 270327 w 416012"/>
                <a:gd name="connsiteY510" fmla="*/ 665775 h 998436"/>
                <a:gd name="connsiteX511" fmla="*/ 270343 w 416012"/>
                <a:gd name="connsiteY511" fmla="*/ 670096 h 998436"/>
                <a:gd name="connsiteX512" fmla="*/ 270458 w 416012"/>
                <a:gd name="connsiteY512" fmla="*/ 693135 h 998436"/>
                <a:gd name="connsiteX513" fmla="*/ 270875 w 416012"/>
                <a:gd name="connsiteY513" fmla="*/ 701682 h 998436"/>
                <a:gd name="connsiteX514" fmla="*/ 271289 w 416012"/>
                <a:gd name="connsiteY514" fmla="*/ 710564 h 998436"/>
                <a:gd name="connsiteX515" fmla="*/ 271701 w 416012"/>
                <a:gd name="connsiteY515" fmla="*/ 719687 h 998436"/>
                <a:gd name="connsiteX516" fmla="*/ 272119 w 416012"/>
                <a:gd name="connsiteY516" fmla="*/ 728092 h 998436"/>
                <a:gd name="connsiteX517" fmla="*/ 272533 w 416012"/>
                <a:gd name="connsiteY517" fmla="*/ 736975 h 998436"/>
                <a:gd name="connsiteX518" fmla="*/ 272943 w 416012"/>
                <a:gd name="connsiteY518" fmla="*/ 746337 h 998436"/>
                <a:gd name="connsiteX519" fmla="*/ 273356 w 416012"/>
                <a:gd name="connsiteY519" fmla="*/ 755219 h 998436"/>
                <a:gd name="connsiteX520" fmla="*/ 273770 w 416012"/>
                <a:gd name="connsiteY520" fmla="*/ 764101 h 998436"/>
                <a:gd name="connsiteX521" fmla="*/ 274185 w 416012"/>
                <a:gd name="connsiteY521" fmla="*/ 772745 h 998436"/>
                <a:gd name="connsiteX522" fmla="*/ 274599 w 416012"/>
                <a:gd name="connsiteY522" fmla="*/ 781628 h 998436"/>
                <a:gd name="connsiteX523" fmla="*/ 275010 w 416012"/>
                <a:gd name="connsiteY523" fmla="*/ 790751 h 998436"/>
                <a:gd name="connsiteX524" fmla="*/ 275424 w 416012"/>
                <a:gd name="connsiteY524" fmla="*/ 799635 h 998436"/>
                <a:gd name="connsiteX525" fmla="*/ 275842 w 416012"/>
                <a:gd name="connsiteY525" fmla="*/ 808038 h 998436"/>
                <a:gd name="connsiteX526" fmla="*/ 279100 w 416012"/>
                <a:gd name="connsiteY526" fmla="*/ 821741 h 998436"/>
                <a:gd name="connsiteX527" fmla="*/ 281161 w 416012"/>
                <a:gd name="connsiteY527" fmla="*/ 822189 h 998436"/>
                <a:gd name="connsiteX528" fmla="*/ 282739 w 416012"/>
                <a:gd name="connsiteY528" fmla="*/ 822873 h 998436"/>
                <a:gd name="connsiteX529" fmla="*/ 287312 w 416012"/>
                <a:gd name="connsiteY529" fmla="*/ 853241 h 998436"/>
                <a:gd name="connsiteX530" fmla="*/ 287998 w 416012"/>
                <a:gd name="connsiteY530" fmla="*/ 857805 h 998436"/>
                <a:gd name="connsiteX531" fmla="*/ 288189 w 416012"/>
                <a:gd name="connsiteY531" fmla="*/ 864479 h 998436"/>
                <a:gd name="connsiteX532" fmla="*/ 286884 w 416012"/>
                <a:gd name="connsiteY532" fmla="*/ 872102 h 998436"/>
                <a:gd name="connsiteX533" fmla="*/ 284660 w 416012"/>
                <a:gd name="connsiteY533" fmla="*/ 874292 h 998436"/>
                <a:gd name="connsiteX534" fmla="*/ 278564 w 416012"/>
                <a:gd name="connsiteY534" fmla="*/ 887208 h 998436"/>
                <a:gd name="connsiteX535" fmla="*/ 277097 w 416012"/>
                <a:gd name="connsiteY535" fmla="*/ 890748 h 998436"/>
                <a:gd name="connsiteX536" fmla="*/ 271892 w 416012"/>
                <a:gd name="connsiteY536" fmla="*/ 906404 h 998436"/>
                <a:gd name="connsiteX537" fmla="*/ 270909 w 416012"/>
                <a:gd name="connsiteY537" fmla="*/ 909517 h 998436"/>
                <a:gd name="connsiteX538" fmla="*/ 270119 w 416012"/>
                <a:gd name="connsiteY538" fmla="*/ 918920 h 998436"/>
                <a:gd name="connsiteX539" fmla="*/ 269770 w 416012"/>
                <a:gd name="connsiteY539" fmla="*/ 927076 h 998436"/>
                <a:gd name="connsiteX540" fmla="*/ 271097 w 416012"/>
                <a:gd name="connsiteY540" fmla="*/ 929487 h 998436"/>
                <a:gd name="connsiteX541" fmla="*/ 272945 w 416012"/>
                <a:gd name="connsiteY541" fmla="*/ 932573 h 998436"/>
                <a:gd name="connsiteX542" fmla="*/ 274178 w 416012"/>
                <a:gd name="connsiteY542" fmla="*/ 934741 h 998436"/>
                <a:gd name="connsiteX543" fmla="*/ 276503 w 416012"/>
                <a:gd name="connsiteY543" fmla="*/ 938311 h 998436"/>
                <a:gd name="connsiteX544" fmla="*/ 282037 w 416012"/>
                <a:gd name="connsiteY544" fmla="*/ 949440 h 998436"/>
                <a:gd name="connsiteX545" fmla="*/ 283680 w 416012"/>
                <a:gd name="connsiteY545" fmla="*/ 954349 h 998436"/>
                <a:gd name="connsiteX546" fmla="*/ 283932 w 416012"/>
                <a:gd name="connsiteY546" fmla="*/ 959150 h 998436"/>
                <a:gd name="connsiteX547" fmla="*/ 289116 w 416012"/>
                <a:gd name="connsiteY547" fmla="*/ 965525 h 998436"/>
                <a:gd name="connsiteX548" fmla="*/ 290755 w 416012"/>
                <a:gd name="connsiteY548" fmla="*/ 964626 h 998436"/>
                <a:gd name="connsiteX549" fmla="*/ 290794 w 416012"/>
                <a:gd name="connsiteY549" fmla="*/ 959250 h 998436"/>
                <a:gd name="connsiteX550" fmla="*/ 291321 w 416012"/>
                <a:gd name="connsiteY550" fmla="*/ 952964 h 998436"/>
                <a:gd name="connsiteX551" fmla="*/ 292542 w 416012"/>
                <a:gd name="connsiteY551" fmla="*/ 950238 h 998436"/>
                <a:gd name="connsiteX552" fmla="*/ 293809 w 416012"/>
                <a:gd name="connsiteY552" fmla="*/ 947608 h 998436"/>
                <a:gd name="connsiteX553" fmla="*/ 294978 w 416012"/>
                <a:gd name="connsiteY553" fmla="*/ 945409 h 998436"/>
                <a:gd name="connsiteX554" fmla="*/ 297642 w 416012"/>
                <a:gd name="connsiteY554" fmla="*/ 942116 h 998436"/>
                <a:gd name="connsiteX555" fmla="*/ 299581 w 416012"/>
                <a:gd name="connsiteY555" fmla="*/ 939683 h 998436"/>
                <a:gd name="connsiteX556" fmla="*/ 309013 w 416012"/>
                <a:gd name="connsiteY556" fmla="*/ 942825 h 998436"/>
                <a:gd name="connsiteX557" fmla="*/ 310780 w 416012"/>
                <a:gd name="connsiteY557" fmla="*/ 943989 h 998436"/>
                <a:gd name="connsiteX558" fmla="*/ 312981 w 416012"/>
                <a:gd name="connsiteY558" fmla="*/ 944871 h 998436"/>
                <a:gd name="connsiteX559" fmla="*/ 314608 w 416012"/>
                <a:gd name="connsiteY559" fmla="*/ 945555 h 998436"/>
                <a:gd name="connsiteX560" fmla="*/ 317381 w 416012"/>
                <a:gd name="connsiteY560" fmla="*/ 947064 h 998436"/>
                <a:gd name="connsiteX561" fmla="*/ 319004 w 416012"/>
                <a:gd name="connsiteY561" fmla="*/ 948276 h 998436"/>
                <a:gd name="connsiteX562" fmla="*/ 320389 w 416012"/>
                <a:gd name="connsiteY562" fmla="*/ 949246 h 998436"/>
                <a:gd name="connsiteX563" fmla="*/ 321869 w 416012"/>
                <a:gd name="connsiteY563" fmla="*/ 950218 h 998436"/>
                <a:gd name="connsiteX564" fmla="*/ 323588 w 416012"/>
                <a:gd name="connsiteY564" fmla="*/ 951525 h 998436"/>
                <a:gd name="connsiteX565" fmla="*/ 325877 w 416012"/>
                <a:gd name="connsiteY565" fmla="*/ 953511 h 998436"/>
                <a:gd name="connsiteX566" fmla="*/ 329450 w 416012"/>
                <a:gd name="connsiteY566" fmla="*/ 957091 h 998436"/>
                <a:gd name="connsiteX567" fmla="*/ 336309 w 416012"/>
                <a:gd name="connsiteY567" fmla="*/ 964244 h 998436"/>
                <a:gd name="connsiteX568" fmla="*/ 337307 w 416012"/>
                <a:gd name="connsiteY568" fmla="*/ 965596 h 998436"/>
                <a:gd name="connsiteX569" fmla="*/ 340973 w 416012"/>
                <a:gd name="connsiteY569" fmla="*/ 969559 h 998436"/>
                <a:gd name="connsiteX570" fmla="*/ 341591 w 416012"/>
                <a:gd name="connsiteY570" fmla="*/ 970283 h 998436"/>
                <a:gd name="connsiteX571" fmla="*/ 343164 w 416012"/>
                <a:gd name="connsiteY571" fmla="*/ 971639 h 998436"/>
                <a:gd name="connsiteX572" fmla="*/ 345410 w 416012"/>
                <a:gd name="connsiteY572" fmla="*/ 973143 h 998436"/>
                <a:gd name="connsiteX573" fmla="*/ 347080 w 416012"/>
                <a:gd name="connsiteY573" fmla="*/ 974453 h 998436"/>
                <a:gd name="connsiteX574" fmla="*/ 350185 w 416012"/>
                <a:gd name="connsiteY574" fmla="*/ 976395 h 998436"/>
                <a:gd name="connsiteX575" fmla="*/ 354443 w 416012"/>
                <a:gd name="connsiteY575" fmla="*/ 978299 h 998436"/>
                <a:gd name="connsiteX576" fmla="*/ 354967 w 416012"/>
                <a:gd name="connsiteY576" fmla="*/ 978783 h 998436"/>
                <a:gd name="connsiteX577" fmla="*/ 366675 w 416012"/>
                <a:gd name="connsiteY577" fmla="*/ 979350 h 998436"/>
                <a:gd name="connsiteX578" fmla="*/ 378726 w 416012"/>
                <a:gd name="connsiteY578" fmla="*/ 978959 h 998436"/>
                <a:gd name="connsiteX579" fmla="*/ 384633 w 416012"/>
                <a:gd name="connsiteY579" fmla="*/ 978523 h 998436"/>
                <a:gd name="connsiteX580" fmla="*/ 400827 w 416012"/>
                <a:gd name="connsiteY580" fmla="*/ 976005 h 998436"/>
                <a:gd name="connsiteX581" fmla="*/ 412610 w 416012"/>
                <a:gd name="connsiteY581" fmla="*/ 972924 h 998436"/>
                <a:gd name="connsiteX582" fmla="*/ 416012 w 416012"/>
                <a:gd name="connsiteY582" fmla="*/ 967239 h 998436"/>
                <a:gd name="connsiteX583" fmla="*/ 411912 w 416012"/>
                <a:gd name="connsiteY583" fmla="*/ 963608 h 998436"/>
                <a:gd name="connsiteX584" fmla="*/ 406934 w 416012"/>
                <a:gd name="connsiteY584" fmla="*/ 961843 h 998436"/>
                <a:gd name="connsiteX585" fmla="*/ 405499 w 416012"/>
                <a:gd name="connsiteY585" fmla="*/ 961111 h 998436"/>
                <a:gd name="connsiteX586" fmla="*/ 402534 w 416012"/>
                <a:gd name="connsiteY586" fmla="*/ 959650 h 998436"/>
                <a:gd name="connsiteX587" fmla="*/ 399087 w 416012"/>
                <a:gd name="connsiteY587" fmla="*/ 958473 h 998436"/>
                <a:gd name="connsiteX588" fmla="*/ 397603 w 416012"/>
                <a:gd name="connsiteY588" fmla="*/ 957981 h 998436"/>
                <a:gd name="connsiteX589" fmla="*/ 395974 w 416012"/>
                <a:gd name="connsiteY589" fmla="*/ 957490 h 998436"/>
                <a:gd name="connsiteX590" fmla="*/ 394011 w 416012"/>
                <a:gd name="connsiteY590" fmla="*/ 956755 h 998436"/>
                <a:gd name="connsiteX591" fmla="*/ 391570 w 416012"/>
                <a:gd name="connsiteY591" fmla="*/ 956016 h 998436"/>
                <a:gd name="connsiteX592" fmla="*/ 389460 w 416012"/>
                <a:gd name="connsiteY592" fmla="*/ 955520 h 998436"/>
                <a:gd name="connsiteX593" fmla="*/ 387113 w 416012"/>
                <a:gd name="connsiteY593" fmla="*/ 955023 h 998436"/>
                <a:gd name="connsiteX594" fmla="*/ 384430 w 416012"/>
                <a:gd name="connsiteY594" fmla="*/ 954283 h 998436"/>
                <a:gd name="connsiteX595" fmla="*/ 381988 w 416012"/>
                <a:gd name="connsiteY595" fmla="*/ 953546 h 998436"/>
                <a:gd name="connsiteX596" fmla="*/ 379880 w 416012"/>
                <a:gd name="connsiteY596" fmla="*/ 953049 h 998436"/>
                <a:gd name="connsiteX597" fmla="*/ 378011 w 416012"/>
                <a:gd name="connsiteY597" fmla="*/ 952555 h 998436"/>
                <a:gd name="connsiteX598" fmla="*/ 375809 w 416012"/>
                <a:gd name="connsiteY598" fmla="*/ 951819 h 998436"/>
                <a:gd name="connsiteX599" fmla="*/ 374661 w 416012"/>
                <a:gd name="connsiteY599" fmla="*/ 951091 h 998436"/>
                <a:gd name="connsiteX600" fmla="*/ 363896 w 416012"/>
                <a:gd name="connsiteY600" fmla="*/ 940163 h 998436"/>
                <a:gd name="connsiteX601" fmla="*/ 361338 w 416012"/>
                <a:gd name="connsiteY601" fmla="*/ 935679 h 998436"/>
                <a:gd name="connsiteX602" fmla="*/ 360345 w 416012"/>
                <a:gd name="connsiteY602" fmla="*/ 933561 h 998436"/>
                <a:gd name="connsiteX603" fmla="*/ 359634 w 416012"/>
                <a:gd name="connsiteY603" fmla="*/ 932259 h 998436"/>
                <a:gd name="connsiteX604" fmla="*/ 358969 w 416012"/>
                <a:gd name="connsiteY604" fmla="*/ 931390 h 998436"/>
                <a:gd name="connsiteX605" fmla="*/ 356836 w 416012"/>
                <a:gd name="connsiteY605" fmla="*/ 927773 h 998436"/>
                <a:gd name="connsiteX606" fmla="*/ 356317 w 416012"/>
                <a:gd name="connsiteY606" fmla="*/ 926569 h 998436"/>
                <a:gd name="connsiteX607" fmla="*/ 355133 w 416012"/>
                <a:gd name="connsiteY607" fmla="*/ 924450 h 998436"/>
                <a:gd name="connsiteX608" fmla="*/ 353949 w 416012"/>
                <a:gd name="connsiteY608" fmla="*/ 922280 h 998436"/>
                <a:gd name="connsiteX609" fmla="*/ 353144 w 416012"/>
                <a:gd name="connsiteY609" fmla="*/ 920883 h 998436"/>
                <a:gd name="connsiteX610" fmla="*/ 352238 w 416012"/>
                <a:gd name="connsiteY610" fmla="*/ 919868 h 998436"/>
                <a:gd name="connsiteX611" fmla="*/ 351106 w 416012"/>
                <a:gd name="connsiteY611" fmla="*/ 917314 h 998436"/>
                <a:gd name="connsiteX612" fmla="*/ 350396 w 416012"/>
                <a:gd name="connsiteY612" fmla="*/ 915918 h 998436"/>
                <a:gd name="connsiteX613" fmla="*/ 348927 w 416012"/>
                <a:gd name="connsiteY613" fmla="*/ 913459 h 998436"/>
                <a:gd name="connsiteX614" fmla="*/ 347787 w 416012"/>
                <a:gd name="connsiteY614" fmla="*/ 911770 h 998436"/>
                <a:gd name="connsiteX615" fmla="*/ 344949 w 416012"/>
                <a:gd name="connsiteY615" fmla="*/ 906229 h 998436"/>
                <a:gd name="connsiteX616" fmla="*/ 341833 w 416012"/>
                <a:gd name="connsiteY616" fmla="*/ 899101 h 998436"/>
                <a:gd name="connsiteX617" fmla="*/ 341131 w 416012"/>
                <a:gd name="connsiteY617" fmla="*/ 896792 h 998436"/>
                <a:gd name="connsiteX618" fmla="*/ 340713 w 416012"/>
                <a:gd name="connsiteY618" fmla="*/ 894919 h 998436"/>
                <a:gd name="connsiteX619" fmla="*/ 340248 w 416012"/>
                <a:gd name="connsiteY619" fmla="*/ 892995 h 998436"/>
                <a:gd name="connsiteX620" fmla="*/ 339776 w 416012"/>
                <a:gd name="connsiteY620" fmla="*/ 891888 h 998436"/>
                <a:gd name="connsiteX621" fmla="*/ 339073 w 416012"/>
                <a:gd name="connsiteY621" fmla="*/ 889674 h 998436"/>
                <a:gd name="connsiteX622" fmla="*/ 338370 w 416012"/>
                <a:gd name="connsiteY622" fmla="*/ 887269 h 998436"/>
                <a:gd name="connsiteX623" fmla="*/ 338045 w 416012"/>
                <a:gd name="connsiteY623" fmla="*/ 885827 h 998436"/>
                <a:gd name="connsiteX624" fmla="*/ 337607 w 416012"/>
                <a:gd name="connsiteY624" fmla="*/ 873871 h 998436"/>
                <a:gd name="connsiteX625" fmla="*/ 337440 w 416012"/>
                <a:gd name="connsiteY625" fmla="*/ 870366 h 998436"/>
                <a:gd name="connsiteX626" fmla="*/ 337067 w 416012"/>
                <a:gd name="connsiteY626" fmla="*/ 868924 h 998436"/>
                <a:gd name="connsiteX627" fmla="*/ 336691 w 416012"/>
                <a:gd name="connsiteY627" fmla="*/ 867768 h 998436"/>
                <a:gd name="connsiteX628" fmla="*/ 334523 w 416012"/>
                <a:gd name="connsiteY628" fmla="*/ 855993 h 998436"/>
                <a:gd name="connsiteX629" fmla="*/ 333235 w 416012"/>
                <a:gd name="connsiteY629" fmla="*/ 835582 h 998436"/>
                <a:gd name="connsiteX630" fmla="*/ 332759 w 416012"/>
                <a:gd name="connsiteY630" fmla="*/ 828618 h 998436"/>
                <a:gd name="connsiteX631" fmla="*/ 332503 w 416012"/>
                <a:gd name="connsiteY631" fmla="*/ 824297 h 998436"/>
                <a:gd name="connsiteX632" fmla="*/ 334380 w 416012"/>
                <a:gd name="connsiteY632" fmla="*/ 823638 h 998436"/>
                <a:gd name="connsiteX633" fmla="*/ 337468 w 416012"/>
                <a:gd name="connsiteY633" fmla="*/ 815170 h 998436"/>
                <a:gd name="connsiteX634" fmla="*/ 337136 w 416012"/>
                <a:gd name="connsiteY634" fmla="*/ 808255 h 998436"/>
                <a:gd name="connsiteX635" fmla="*/ 336501 w 416012"/>
                <a:gd name="connsiteY635" fmla="*/ 790394 h 998436"/>
                <a:gd name="connsiteX636" fmla="*/ 335915 w 416012"/>
                <a:gd name="connsiteY636" fmla="*/ 772246 h 998436"/>
                <a:gd name="connsiteX637" fmla="*/ 335271 w 416012"/>
                <a:gd name="connsiteY637" fmla="*/ 768642 h 998436"/>
                <a:gd name="connsiteX638" fmla="*/ 334566 w 416012"/>
                <a:gd name="connsiteY638" fmla="*/ 759996 h 998436"/>
                <a:gd name="connsiteX639" fmla="*/ 336453 w 416012"/>
                <a:gd name="connsiteY639" fmla="*/ 693770 h 998436"/>
                <a:gd name="connsiteX640" fmla="*/ 338405 w 416012"/>
                <a:gd name="connsiteY640" fmla="*/ 670075 h 998436"/>
                <a:gd name="connsiteX641" fmla="*/ 339091 w 416012"/>
                <a:gd name="connsiteY641" fmla="*/ 655439 h 998436"/>
                <a:gd name="connsiteX642" fmla="*/ 339101 w 416012"/>
                <a:gd name="connsiteY642" fmla="*/ 634751 h 998436"/>
                <a:gd name="connsiteX643" fmla="*/ 338070 w 416012"/>
                <a:gd name="connsiteY643" fmla="*/ 631289 h 998436"/>
                <a:gd name="connsiteX644" fmla="*/ 337419 w 416012"/>
                <a:gd name="connsiteY644" fmla="*/ 628547 h 998436"/>
                <a:gd name="connsiteX645" fmla="*/ 337093 w 416012"/>
                <a:gd name="connsiteY645" fmla="*/ 627296 h 998436"/>
                <a:gd name="connsiteX646" fmla="*/ 335215 w 416012"/>
                <a:gd name="connsiteY646" fmla="*/ 621618 h 998436"/>
                <a:gd name="connsiteX647" fmla="*/ 334565 w 416012"/>
                <a:gd name="connsiteY647" fmla="*/ 618638 h 998436"/>
                <a:gd name="connsiteX648" fmla="*/ 334142 w 416012"/>
                <a:gd name="connsiteY648" fmla="*/ 617482 h 998436"/>
                <a:gd name="connsiteX649" fmla="*/ 333441 w 416012"/>
                <a:gd name="connsiteY649" fmla="*/ 614981 h 998436"/>
                <a:gd name="connsiteX650" fmla="*/ 332738 w 416012"/>
                <a:gd name="connsiteY650" fmla="*/ 612528 h 998436"/>
                <a:gd name="connsiteX651" fmla="*/ 331799 w 416012"/>
                <a:gd name="connsiteY651" fmla="*/ 609736 h 998436"/>
                <a:gd name="connsiteX652" fmla="*/ 331095 w 416012"/>
                <a:gd name="connsiteY652" fmla="*/ 607571 h 998436"/>
                <a:gd name="connsiteX653" fmla="*/ 330860 w 416012"/>
                <a:gd name="connsiteY653" fmla="*/ 606849 h 998436"/>
                <a:gd name="connsiteX654" fmla="*/ 330390 w 416012"/>
                <a:gd name="connsiteY654" fmla="*/ 605694 h 998436"/>
                <a:gd name="connsiteX655" fmla="*/ 329687 w 416012"/>
                <a:gd name="connsiteY655" fmla="*/ 603434 h 998436"/>
                <a:gd name="connsiteX656" fmla="*/ 328985 w 416012"/>
                <a:gd name="connsiteY656" fmla="*/ 600981 h 998436"/>
                <a:gd name="connsiteX657" fmla="*/ 328515 w 416012"/>
                <a:gd name="connsiteY657" fmla="*/ 599634 h 998436"/>
                <a:gd name="connsiteX658" fmla="*/ 328049 w 416012"/>
                <a:gd name="connsiteY658" fmla="*/ 597758 h 998436"/>
                <a:gd name="connsiteX659" fmla="*/ 327346 w 416012"/>
                <a:gd name="connsiteY659" fmla="*/ 595545 h 998436"/>
                <a:gd name="connsiteX660" fmla="*/ 326644 w 416012"/>
                <a:gd name="connsiteY660" fmla="*/ 593092 h 998436"/>
                <a:gd name="connsiteX661" fmla="*/ 326179 w 416012"/>
                <a:gd name="connsiteY661" fmla="*/ 590977 h 998436"/>
                <a:gd name="connsiteX662" fmla="*/ 325712 w 416012"/>
                <a:gd name="connsiteY662" fmla="*/ 589341 h 998436"/>
                <a:gd name="connsiteX663" fmla="*/ 325007 w 416012"/>
                <a:gd name="connsiteY663" fmla="*/ 587368 h 998436"/>
                <a:gd name="connsiteX664" fmla="*/ 324303 w 416012"/>
                <a:gd name="connsiteY664" fmla="*/ 585154 h 998436"/>
                <a:gd name="connsiteX665" fmla="*/ 323838 w 416012"/>
                <a:gd name="connsiteY665" fmla="*/ 583279 h 998436"/>
                <a:gd name="connsiteX666" fmla="*/ 323373 w 416012"/>
                <a:gd name="connsiteY666" fmla="*/ 581164 h 998436"/>
                <a:gd name="connsiteX667" fmla="*/ 322671 w 416012"/>
                <a:gd name="connsiteY667" fmla="*/ 578710 h 998436"/>
                <a:gd name="connsiteX668" fmla="*/ 321962 w 416012"/>
                <a:gd name="connsiteY668" fmla="*/ 577216 h 998436"/>
                <a:gd name="connsiteX669" fmla="*/ 321539 w 416012"/>
                <a:gd name="connsiteY669" fmla="*/ 576061 h 998436"/>
                <a:gd name="connsiteX670" fmla="*/ 320741 w 416012"/>
                <a:gd name="connsiteY670" fmla="*/ 573656 h 998436"/>
                <a:gd name="connsiteX671" fmla="*/ 320037 w 416012"/>
                <a:gd name="connsiteY671" fmla="*/ 571491 h 998436"/>
                <a:gd name="connsiteX672" fmla="*/ 319623 w 416012"/>
                <a:gd name="connsiteY672" fmla="*/ 569135 h 998436"/>
                <a:gd name="connsiteX673" fmla="*/ 319162 w 416012"/>
                <a:gd name="connsiteY673" fmla="*/ 566444 h 998436"/>
                <a:gd name="connsiteX674" fmla="*/ 318693 w 416012"/>
                <a:gd name="connsiteY674" fmla="*/ 565145 h 998436"/>
                <a:gd name="connsiteX675" fmla="*/ 318038 w 416012"/>
                <a:gd name="connsiteY675" fmla="*/ 562692 h 998436"/>
                <a:gd name="connsiteX676" fmla="*/ 317016 w 416012"/>
                <a:gd name="connsiteY676" fmla="*/ 558269 h 998436"/>
                <a:gd name="connsiteX677" fmla="*/ 316607 w 416012"/>
                <a:gd name="connsiteY677" fmla="*/ 555146 h 998436"/>
                <a:gd name="connsiteX678" fmla="*/ 315429 w 416012"/>
                <a:gd name="connsiteY678" fmla="*/ 552256 h 998436"/>
                <a:gd name="connsiteX679" fmla="*/ 314734 w 416012"/>
                <a:gd name="connsiteY679" fmla="*/ 548891 h 998436"/>
                <a:gd name="connsiteX680" fmla="*/ 313516 w 416012"/>
                <a:gd name="connsiteY680" fmla="*/ 544754 h 998436"/>
                <a:gd name="connsiteX681" fmla="*/ 312350 w 416012"/>
                <a:gd name="connsiteY681" fmla="*/ 540280 h 998436"/>
                <a:gd name="connsiteX682" fmla="*/ 311653 w 416012"/>
                <a:gd name="connsiteY682" fmla="*/ 537059 h 998436"/>
                <a:gd name="connsiteX683" fmla="*/ 311231 w 416012"/>
                <a:gd name="connsiteY683" fmla="*/ 535713 h 998436"/>
                <a:gd name="connsiteX684" fmla="*/ 310530 w 416012"/>
                <a:gd name="connsiteY684" fmla="*/ 533212 h 998436"/>
                <a:gd name="connsiteX685" fmla="*/ 309829 w 416012"/>
                <a:gd name="connsiteY685" fmla="*/ 530809 h 998436"/>
                <a:gd name="connsiteX686" fmla="*/ 309127 w 416012"/>
                <a:gd name="connsiteY686" fmla="*/ 528403 h 998436"/>
                <a:gd name="connsiteX687" fmla="*/ 308428 w 416012"/>
                <a:gd name="connsiteY687" fmla="*/ 525469 h 998436"/>
                <a:gd name="connsiteX688" fmla="*/ 307962 w 416012"/>
                <a:gd name="connsiteY688" fmla="*/ 523642 h 998436"/>
                <a:gd name="connsiteX689" fmla="*/ 307494 w 416012"/>
                <a:gd name="connsiteY689" fmla="*/ 522006 h 998436"/>
                <a:gd name="connsiteX690" fmla="*/ 306933 w 416012"/>
                <a:gd name="connsiteY690" fmla="*/ 520130 h 998436"/>
                <a:gd name="connsiteX691" fmla="*/ 306234 w 416012"/>
                <a:gd name="connsiteY691" fmla="*/ 517100 h 998436"/>
                <a:gd name="connsiteX692" fmla="*/ 304445 w 416012"/>
                <a:gd name="connsiteY692" fmla="*/ 512527 h 998436"/>
                <a:gd name="connsiteX693" fmla="*/ 302783 w 416012"/>
                <a:gd name="connsiteY693" fmla="*/ 510020 h 998436"/>
                <a:gd name="connsiteX694" fmla="*/ 302072 w 416012"/>
                <a:gd name="connsiteY694" fmla="*/ 508958 h 998436"/>
                <a:gd name="connsiteX695" fmla="*/ 301366 w 416012"/>
                <a:gd name="connsiteY695" fmla="*/ 506985 h 998436"/>
                <a:gd name="connsiteX696" fmla="*/ 300898 w 416012"/>
                <a:gd name="connsiteY696" fmla="*/ 505349 h 998436"/>
                <a:gd name="connsiteX697" fmla="*/ 300426 w 416012"/>
                <a:gd name="connsiteY697" fmla="*/ 504242 h 998436"/>
                <a:gd name="connsiteX698" fmla="*/ 299723 w 416012"/>
                <a:gd name="connsiteY698" fmla="*/ 502028 h 998436"/>
                <a:gd name="connsiteX699" fmla="*/ 299022 w 416012"/>
                <a:gd name="connsiteY699" fmla="*/ 499527 h 998436"/>
                <a:gd name="connsiteX700" fmla="*/ 298552 w 416012"/>
                <a:gd name="connsiteY700" fmla="*/ 498133 h 998436"/>
                <a:gd name="connsiteX701" fmla="*/ 298083 w 416012"/>
                <a:gd name="connsiteY701" fmla="*/ 496640 h 998436"/>
                <a:gd name="connsiteX702" fmla="*/ 297374 w 416012"/>
                <a:gd name="connsiteY702" fmla="*/ 495195 h 998436"/>
                <a:gd name="connsiteX703" fmla="*/ 296666 w 416012"/>
                <a:gd name="connsiteY703" fmla="*/ 493510 h 998436"/>
                <a:gd name="connsiteX704" fmla="*/ 296203 w 416012"/>
                <a:gd name="connsiteY704" fmla="*/ 491251 h 998436"/>
                <a:gd name="connsiteX705" fmla="*/ 293895 w 416012"/>
                <a:gd name="connsiteY705" fmla="*/ 485425 h 998436"/>
                <a:gd name="connsiteX706" fmla="*/ 292713 w 416012"/>
                <a:gd name="connsiteY706" fmla="*/ 483016 h 998436"/>
                <a:gd name="connsiteX707" fmla="*/ 291820 w 416012"/>
                <a:gd name="connsiteY707" fmla="*/ 480369 h 998436"/>
                <a:gd name="connsiteX708" fmla="*/ 290499 w 416012"/>
                <a:gd name="connsiteY708" fmla="*/ 477383 h 998436"/>
                <a:gd name="connsiteX709" fmla="*/ 289239 w 416012"/>
                <a:gd name="connsiteY709" fmla="*/ 472526 h 998436"/>
                <a:gd name="connsiteX710" fmla="*/ 287929 w 416012"/>
                <a:gd name="connsiteY710" fmla="*/ 467908 h 998436"/>
                <a:gd name="connsiteX711" fmla="*/ 286789 w 416012"/>
                <a:gd name="connsiteY711" fmla="*/ 466411 h 998436"/>
                <a:gd name="connsiteX712" fmla="*/ 285602 w 416012"/>
                <a:gd name="connsiteY712" fmla="*/ 464676 h 998436"/>
                <a:gd name="connsiteX713" fmla="*/ 284414 w 416012"/>
                <a:gd name="connsiteY713" fmla="*/ 462891 h 998436"/>
                <a:gd name="connsiteX714" fmla="*/ 283747 w 416012"/>
                <a:gd name="connsiteY714" fmla="*/ 462261 h 998436"/>
                <a:gd name="connsiteX715" fmla="*/ 281563 w 416012"/>
                <a:gd name="connsiteY715" fmla="*/ 459126 h 998436"/>
                <a:gd name="connsiteX716" fmla="*/ 282056 w 416012"/>
                <a:gd name="connsiteY716" fmla="*/ 457449 h 998436"/>
                <a:gd name="connsiteX717" fmla="*/ 282548 w 416012"/>
                <a:gd name="connsiteY717" fmla="*/ 455773 h 998436"/>
                <a:gd name="connsiteX718" fmla="*/ 283037 w 416012"/>
                <a:gd name="connsiteY718" fmla="*/ 454625 h 998436"/>
                <a:gd name="connsiteX719" fmla="*/ 281382 w 416012"/>
                <a:gd name="connsiteY719" fmla="*/ 451204 h 998436"/>
                <a:gd name="connsiteX720" fmla="*/ 280238 w 416012"/>
                <a:gd name="connsiteY720" fmla="*/ 443708 h 998436"/>
                <a:gd name="connsiteX721" fmla="*/ 281108 w 416012"/>
                <a:gd name="connsiteY721" fmla="*/ 430082 h 998436"/>
                <a:gd name="connsiteX722" fmla="*/ 283435 w 416012"/>
                <a:gd name="connsiteY722" fmla="*/ 413973 h 998436"/>
                <a:gd name="connsiteX723" fmla="*/ 286055 w 416012"/>
                <a:gd name="connsiteY723" fmla="*/ 410249 h 998436"/>
                <a:gd name="connsiteX724" fmla="*/ 286784 w 416012"/>
                <a:gd name="connsiteY724" fmla="*/ 409004 h 998436"/>
                <a:gd name="connsiteX725" fmla="*/ 287275 w 416012"/>
                <a:gd name="connsiteY725" fmla="*/ 401232 h 998436"/>
                <a:gd name="connsiteX726" fmla="*/ 288250 w 416012"/>
                <a:gd name="connsiteY726" fmla="*/ 392504 h 998436"/>
                <a:gd name="connsiteX727" fmla="*/ 290054 w 416012"/>
                <a:gd name="connsiteY727" fmla="*/ 382631 h 998436"/>
                <a:gd name="connsiteX728" fmla="*/ 290258 w 416012"/>
                <a:gd name="connsiteY728" fmla="*/ 355032 h 998436"/>
                <a:gd name="connsiteX729" fmla="*/ 289814 w 416012"/>
                <a:gd name="connsiteY729" fmla="*/ 343749 h 998436"/>
                <a:gd name="connsiteX730" fmla="*/ 288944 w 416012"/>
                <a:gd name="connsiteY730" fmla="*/ 331743 h 998436"/>
                <a:gd name="connsiteX731" fmla="*/ 288040 w 416012"/>
                <a:gd name="connsiteY731" fmla="*/ 324295 h 998436"/>
                <a:gd name="connsiteX732" fmla="*/ 286750 w 416012"/>
                <a:gd name="connsiteY732" fmla="*/ 310608 h 998436"/>
                <a:gd name="connsiteX733" fmla="*/ 286074 w 416012"/>
                <a:gd name="connsiteY733" fmla="*/ 304842 h 998436"/>
                <a:gd name="connsiteX734" fmla="*/ 284704 w 416012"/>
                <a:gd name="connsiteY734" fmla="*/ 295328 h 998436"/>
                <a:gd name="connsiteX735" fmla="*/ 283975 w 416012"/>
                <a:gd name="connsiteY735" fmla="*/ 289993 h 998436"/>
                <a:gd name="connsiteX736" fmla="*/ 282813 w 416012"/>
                <a:gd name="connsiteY736" fmla="*/ 278562 h 998436"/>
                <a:gd name="connsiteX737" fmla="*/ 282867 w 416012"/>
                <a:gd name="connsiteY737" fmla="*/ 277746 h 998436"/>
                <a:gd name="connsiteX738" fmla="*/ 289629 w 416012"/>
                <a:gd name="connsiteY738" fmla="*/ 278468 h 998436"/>
                <a:gd name="connsiteX739" fmla="*/ 293699 w 416012"/>
                <a:gd name="connsiteY739" fmla="*/ 279843 h 998436"/>
                <a:gd name="connsiteX740" fmla="*/ 314817 w 416012"/>
                <a:gd name="connsiteY740" fmla="*/ 280048 h 998436"/>
                <a:gd name="connsiteX741" fmla="*/ 317945 w 416012"/>
                <a:gd name="connsiteY741" fmla="*/ 279064 h 998436"/>
                <a:gd name="connsiteX742" fmla="*/ 321217 w 416012"/>
                <a:gd name="connsiteY742" fmla="*/ 278032 h 998436"/>
                <a:gd name="connsiteX743" fmla="*/ 323818 w 416012"/>
                <a:gd name="connsiteY743" fmla="*/ 276804 h 998436"/>
                <a:gd name="connsiteX744" fmla="*/ 325648 w 416012"/>
                <a:gd name="connsiteY744" fmla="*/ 275857 h 998436"/>
                <a:gd name="connsiteX745" fmla="*/ 329033 w 416012"/>
                <a:gd name="connsiteY745" fmla="*/ 272619 h 998436"/>
                <a:gd name="connsiteX746" fmla="*/ 329516 w 416012"/>
                <a:gd name="connsiteY746" fmla="*/ 272047 h 998436"/>
                <a:gd name="connsiteX747" fmla="*/ 330827 w 416012"/>
                <a:gd name="connsiteY747" fmla="*/ 270136 h 998436"/>
                <a:gd name="connsiteX748" fmla="*/ 332232 w 416012"/>
                <a:gd name="connsiteY748" fmla="*/ 268227 h 998436"/>
                <a:gd name="connsiteX749" fmla="*/ 333306 w 416012"/>
                <a:gd name="connsiteY749" fmla="*/ 265882 h 998436"/>
                <a:gd name="connsiteX750" fmla="*/ 334044 w 416012"/>
                <a:gd name="connsiteY750" fmla="*/ 263535 h 998436"/>
                <a:gd name="connsiteX751" fmla="*/ 335447 w 416012"/>
                <a:gd name="connsiteY751" fmla="*/ 255481 h 998436"/>
                <a:gd name="connsiteX752" fmla="*/ 334560 w 416012"/>
                <a:gd name="connsiteY752" fmla="*/ 245683 h 998436"/>
                <a:gd name="connsiteX753" fmla="*/ 333901 w 416012"/>
                <a:gd name="connsiteY753" fmla="*/ 243999 h 998436"/>
                <a:gd name="connsiteX754" fmla="*/ 331464 w 416012"/>
                <a:gd name="connsiteY754" fmla="*/ 236301 h 998436"/>
                <a:gd name="connsiteX755" fmla="*/ 328132 w 416012"/>
                <a:gd name="connsiteY755" fmla="*/ 226005 h 998436"/>
                <a:gd name="connsiteX756" fmla="*/ 321112 w 416012"/>
                <a:gd name="connsiteY756" fmla="*/ 214672 h 998436"/>
                <a:gd name="connsiteX757" fmla="*/ 313975 w 416012"/>
                <a:gd name="connsiteY757" fmla="*/ 206219 h 998436"/>
                <a:gd name="connsiteX758" fmla="*/ 312741 w 416012"/>
                <a:gd name="connsiteY758" fmla="*/ 204386 h 998436"/>
                <a:gd name="connsiteX759" fmla="*/ 312029 w 416012"/>
                <a:gd name="connsiteY759" fmla="*/ 203421 h 998436"/>
                <a:gd name="connsiteX760" fmla="*/ 310600 w 416012"/>
                <a:gd name="connsiteY760" fmla="*/ 201825 h 998436"/>
                <a:gd name="connsiteX761" fmla="*/ 307224 w 416012"/>
                <a:gd name="connsiteY761" fmla="*/ 197672 h 998436"/>
                <a:gd name="connsiteX762" fmla="*/ 297539 w 416012"/>
                <a:gd name="connsiteY762" fmla="*/ 183201 h 998436"/>
                <a:gd name="connsiteX763" fmla="*/ 297113 w 416012"/>
                <a:gd name="connsiteY763" fmla="*/ 182429 h 998436"/>
                <a:gd name="connsiteX764" fmla="*/ 295831 w 416012"/>
                <a:gd name="connsiteY764" fmla="*/ 180499 h 998436"/>
                <a:gd name="connsiteX765" fmla="*/ 292567 w 416012"/>
                <a:gd name="connsiteY765" fmla="*/ 173994 h 998436"/>
                <a:gd name="connsiteX766" fmla="*/ 289822 w 416012"/>
                <a:gd name="connsiteY766" fmla="*/ 168984 h 998436"/>
                <a:gd name="connsiteX767" fmla="*/ 289444 w 416012"/>
                <a:gd name="connsiteY767" fmla="*/ 168262 h 998436"/>
                <a:gd name="connsiteX768" fmla="*/ 284052 w 416012"/>
                <a:gd name="connsiteY768" fmla="*/ 157470 h 998436"/>
                <a:gd name="connsiteX769" fmla="*/ 283060 w 416012"/>
                <a:gd name="connsiteY769" fmla="*/ 155398 h 998436"/>
                <a:gd name="connsiteX770" fmla="*/ 281640 w 416012"/>
                <a:gd name="connsiteY770" fmla="*/ 152507 h 998436"/>
                <a:gd name="connsiteX771" fmla="*/ 280455 w 416012"/>
                <a:gd name="connsiteY771" fmla="*/ 150580 h 998436"/>
                <a:gd name="connsiteX772" fmla="*/ 281220 w 416012"/>
                <a:gd name="connsiteY772" fmla="*/ 144488 h 998436"/>
                <a:gd name="connsiteX773" fmla="*/ 283139 w 416012"/>
                <a:gd name="connsiteY773" fmla="*/ 138311 h 998436"/>
                <a:gd name="connsiteX774" fmla="*/ 283737 w 416012"/>
                <a:gd name="connsiteY774" fmla="*/ 135386 h 998436"/>
                <a:gd name="connsiteX775" fmla="*/ 285440 w 416012"/>
                <a:gd name="connsiteY775" fmla="*/ 132184 h 998436"/>
                <a:gd name="connsiteX776" fmla="*/ 286166 w 416012"/>
                <a:gd name="connsiteY776" fmla="*/ 131566 h 998436"/>
                <a:gd name="connsiteX777" fmla="*/ 286889 w 416012"/>
                <a:gd name="connsiteY777" fmla="*/ 131090 h 998436"/>
                <a:gd name="connsiteX778" fmla="*/ 292930 w 416012"/>
                <a:gd name="connsiteY778" fmla="*/ 131855 h 998436"/>
                <a:gd name="connsiteX779" fmla="*/ 296474 w 416012"/>
                <a:gd name="connsiteY779" fmla="*/ 133083 h 998436"/>
                <a:gd name="connsiteX780" fmla="*/ 299867 w 416012"/>
                <a:gd name="connsiteY780" fmla="*/ 128547 h 998436"/>
                <a:gd name="connsiteX781" fmla="*/ 300001 w 416012"/>
                <a:gd name="connsiteY781" fmla="*/ 123604 h 998436"/>
                <a:gd name="connsiteX782" fmla="*/ 301397 w 416012"/>
                <a:gd name="connsiteY782" fmla="*/ 123038 h 998436"/>
                <a:gd name="connsiteX783" fmla="*/ 302794 w 416012"/>
                <a:gd name="connsiteY783" fmla="*/ 122329 h 998436"/>
                <a:gd name="connsiteX784" fmla="*/ 304767 w 416012"/>
                <a:gd name="connsiteY784" fmla="*/ 121623 h 998436"/>
                <a:gd name="connsiteX785" fmla="*/ 306403 w 416012"/>
                <a:gd name="connsiteY785" fmla="*/ 121156 h 998436"/>
                <a:gd name="connsiteX786" fmla="*/ 307606 w 416012"/>
                <a:gd name="connsiteY786" fmla="*/ 120684 h 998436"/>
                <a:gd name="connsiteX787" fmla="*/ 308763 w 416012"/>
                <a:gd name="connsiteY787" fmla="*/ 119973 h 998436"/>
                <a:gd name="connsiteX788" fmla="*/ 309920 w 416012"/>
                <a:gd name="connsiteY788" fmla="*/ 119263 h 998436"/>
                <a:gd name="connsiteX789" fmla="*/ 311945 w 416012"/>
                <a:gd name="connsiteY789" fmla="*/ 118077 h 998436"/>
                <a:gd name="connsiteX790" fmla="*/ 313586 w 416012"/>
                <a:gd name="connsiteY790" fmla="*/ 116890 h 998436"/>
                <a:gd name="connsiteX791" fmla="*/ 315325 w 416012"/>
                <a:gd name="connsiteY791" fmla="*/ 115367 h 998436"/>
                <a:gd name="connsiteX792" fmla="*/ 318617 w 416012"/>
                <a:gd name="connsiteY792" fmla="*/ 111646 h 998436"/>
                <a:gd name="connsiteX793" fmla="*/ 320652 w 416012"/>
                <a:gd name="connsiteY793" fmla="*/ 109070 h 998436"/>
                <a:gd name="connsiteX794" fmla="*/ 323511 w 416012"/>
                <a:gd name="connsiteY794" fmla="*/ 105395 h 998436"/>
                <a:gd name="connsiteX795" fmla="*/ 325499 w 416012"/>
                <a:gd name="connsiteY795" fmla="*/ 102722 h 998436"/>
                <a:gd name="connsiteX796" fmla="*/ 327436 w 416012"/>
                <a:gd name="connsiteY796" fmla="*/ 100433 h 998436"/>
                <a:gd name="connsiteX797" fmla="*/ 329376 w 416012"/>
                <a:gd name="connsiteY797" fmla="*/ 97951 h 998436"/>
                <a:gd name="connsiteX798" fmla="*/ 329861 w 416012"/>
                <a:gd name="connsiteY798" fmla="*/ 97332 h 998436"/>
                <a:gd name="connsiteX799" fmla="*/ 330348 w 416012"/>
                <a:gd name="connsiteY799" fmla="*/ 96232 h 998436"/>
                <a:gd name="connsiteX800" fmla="*/ 331084 w 416012"/>
                <a:gd name="connsiteY800" fmla="*/ 94173 h 998436"/>
                <a:gd name="connsiteX801" fmla="*/ 331823 w 416012"/>
                <a:gd name="connsiteY801" fmla="*/ 91490 h 998436"/>
                <a:gd name="connsiteX802" fmla="*/ 332319 w 416012"/>
                <a:gd name="connsiteY802" fmla="*/ 89430 h 998436"/>
                <a:gd name="connsiteX803" fmla="*/ 332813 w 416012"/>
                <a:gd name="connsiteY803" fmla="*/ 87610 h 998436"/>
                <a:gd name="connsiteX804" fmla="*/ 333554 w 416012"/>
                <a:gd name="connsiteY804" fmla="*/ 84687 h 998436"/>
                <a:gd name="connsiteX805" fmla="*/ 334320 w 416012"/>
                <a:gd name="connsiteY805" fmla="*/ 78597 h 998436"/>
                <a:gd name="connsiteX806" fmla="*/ 333172 w 416012"/>
                <a:gd name="connsiteY806" fmla="*/ 71630 h 998436"/>
                <a:gd name="connsiteX807" fmla="*/ 331993 w 416012"/>
                <a:gd name="connsiteY807" fmla="*/ 68692 h 998436"/>
                <a:gd name="connsiteX808" fmla="*/ 331280 w 416012"/>
                <a:gd name="connsiteY808" fmla="*/ 67774 h 998436"/>
                <a:gd name="connsiteX809" fmla="*/ 330569 w 416012"/>
                <a:gd name="connsiteY809" fmla="*/ 66617 h 998436"/>
                <a:gd name="connsiteX810" fmla="*/ 330098 w 416012"/>
                <a:gd name="connsiteY810" fmla="*/ 65414 h 998436"/>
                <a:gd name="connsiteX811" fmla="*/ 329628 w 416012"/>
                <a:gd name="connsiteY811" fmla="*/ 63922 h 998436"/>
                <a:gd name="connsiteX812" fmla="*/ 328918 w 416012"/>
                <a:gd name="connsiteY812" fmla="*/ 62765 h 998436"/>
                <a:gd name="connsiteX813" fmla="*/ 328204 w 416012"/>
                <a:gd name="connsiteY813" fmla="*/ 61848 h 998436"/>
                <a:gd name="connsiteX814" fmla="*/ 327734 w 416012"/>
                <a:gd name="connsiteY814" fmla="*/ 60596 h 998436"/>
                <a:gd name="connsiteX815" fmla="*/ 327264 w 416012"/>
                <a:gd name="connsiteY815" fmla="*/ 59105 h 998436"/>
                <a:gd name="connsiteX816" fmla="*/ 326554 w 416012"/>
                <a:gd name="connsiteY816" fmla="*/ 57948 h 998436"/>
                <a:gd name="connsiteX817" fmla="*/ 325839 w 416012"/>
                <a:gd name="connsiteY817" fmla="*/ 57222 h 998436"/>
                <a:gd name="connsiteX818" fmla="*/ 324090 w 416012"/>
                <a:gd name="connsiteY818" fmla="*/ 53609 h 998436"/>
                <a:gd name="connsiteX819" fmla="*/ 323391 w 416012"/>
                <a:gd name="connsiteY819" fmla="*/ 50724 h 998436"/>
                <a:gd name="connsiteX820" fmla="*/ 322211 w 416012"/>
                <a:gd name="connsiteY820" fmla="*/ 48074 h 998436"/>
                <a:gd name="connsiteX821" fmla="*/ 321128 w 416012"/>
                <a:gd name="connsiteY821" fmla="*/ 45187 h 998436"/>
                <a:gd name="connsiteX822" fmla="*/ 318187 w 416012"/>
                <a:gd name="connsiteY822" fmla="*/ 40508 h 998436"/>
                <a:gd name="connsiteX823" fmla="*/ 316146 w 416012"/>
                <a:gd name="connsiteY823" fmla="*/ 37374 h 998436"/>
                <a:gd name="connsiteX824" fmla="*/ 315401 w 416012"/>
                <a:gd name="connsiteY824" fmla="*/ 34248 h 998436"/>
                <a:gd name="connsiteX825" fmla="*/ 314982 w 416012"/>
                <a:gd name="connsiteY825" fmla="*/ 32516 h 998436"/>
                <a:gd name="connsiteX826" fmla="*/ 309497 w 416012"/>
                <a:gd name="connsiteY826" fmla="*/ 28060 h 998436"/>
                <a:gd name="connsiteX827" fmla="*/ 308780 w 416012"/>
                <a:gd name="connsiteY827" fmla="*/ 27382 h 998436"/>
                <a:gd name="connsiteX828" fmla="*/ 308123 w 416012"/>
                <a:gd name="connsiteY828" fmla="*/ 25459 h 998436"/>
                <a:gd name="connsiteX829" fmla="*/ 296121 w 416012"/>
                <a:gd name="connsiteY829" fmla="*/ 13081 h 998436"/>
                <a:gd name="connsiteX830" fmla="*/ 295266 w 416012"/>
                <a:gd name="connsiteY830" fmla="*/ 11828 h 998436"/>
                <a:gd name="connsiteX831" fmla="*/ 292267 w 416012"/>
                <a:gd name="connsiteY831" fmla="*/ 8253 h 998436"/>
                <a:gd name="connsiteX832" fmla="*/ 288787 w 416012"/>
                <a:gd name="connsiteY832" fmla="*/ 5107 h 998436"/>
                <a:gd name="connsiteX833" fmla="*/ 285545 w 416012"/>
                <a:gd name="connsiteY833" fmla="*/ 2203 h 998436"/>
                <a:gd name="connsiteX834" fmla="*/ 283776 w 416012"/>
                <a:gd name="connsiteY834" fmla="*/ 1231 h 998436"/>
                <a:gd name="connsiteX835" fmla="*/ 282249 w 416012"/>
                <a:gd name="connsiteY835" fmla="*/ 19 h 998436"/>
                <a:gd name="connsiteX836" fmla="*/ 269098 w 416012"/>
                <a:gd name="connsiteY836" fmla="*/ 15 h 998436"/>
                <a:gd name="connsiteX837" fmla="*/ 254409 w 416012"/>
                <a:gd name="connsiteY837" fmla="*/ 146 h 998436"/>
                <a:gd name="connsiteX838" fmla="*/ 180766 w 416012"/>
                <a:gd name="connsiteY838" fmla="*/ 72460 h 998436"/>
                <a:gd name="connsiteX839" fmla="*/ 181225 w 416012"/>
                <a:gd name="connsiteY839" fmla="*/ 75343 h 998436"/>
                <a:gd name="connsiteX840" fmla="*/ 181647 w 416012"/>
                <a:gd name="connsiteY840" fmla="*/ 76691 h 998436"/>
                <a:gd name="connsiteX841" fmla="*/ 181914 w 416012"/>
                <a:gd name="connsiteY841" fmla="*/ 79525 h 998436"/>
                <a:gd name="connsiteX842" fmla="*/ 182285 w 416012"/>
                <a:gd name="connsiteY842" fmla="*/ 81352 h 998436"/>
                <a:gd name="connsiteX843" fmla="*/ 180754 w 416012"/>
                <a:gd name="connsiteY843" fmla="*/ 80572 h 998436"/>
                <a:gd name="connsiteX844" fmla="*/ 179279 w 416012"/>
                <a:gd name="connsiteY844" fmla="*/ 78929 h 998436"/>
                <a:gd name="connsiteX845" fmla="*/ 178808 w 416012"/>
                <a:gd name="connsiteY845" fmla="*/ 77725 h 998436"/>
                <a:gd name="connsiteX846" fmla="*/ 178956 w 416012"/>
                <a:gd name="connsiteY846" fmla="*/ 70670 h 998436"/>
                <a:gd name="connsiteX847" fmla="*/ 180766 w 416012"/>
                <a:gd name="connsiteY847" fmla="*/ 72460 h 998436"/>
                <a:gd name="connsiteX848" fmla="*/ 322245 w 416012"/>
                <a:gd name="connsiteY848" fmla="*/ 88588 h 998436"/>
                <a:gd name="connsiteX849" fmla="*/ 321558 w 416012"/>
                <a:gd name="connsiteY849" fmla="*/ 90694 h 998436"/>
                <a:gd name="connsiteX850" fmla="*/ 320086 w 416012"/>
                <a:gd name="connsiteY850" fmla="*/ 94956 h 998436"/>
                <a:gd name="connsiteX851" fmla="*/ 318101 w 416012"/>
                <a:gd name="connsiteY851" fmla="*/ 97243 h 998436"/>
                <a:gd name="connsiteX852" fmla="*/ 315918 w 416012"/>
                <a:gd name="connsiteY852" fmla="*/ 100155 h 998436"/>
                <a:gd name="connsiteX853" fmla="*/ 314946 w 416012"/>
                <a:gd name="connsiteY853" fmla="*/ 101779 h 998436"/>
                <a:gd name="connsiteX854" fmla="*/ 313975 w 416012"/>
                <a:gd name="connsiteY854" fmla="*/ 103213 h 998436"/>
                <a:gd name="connsiteX855" fmla="*/ 311543 w 416012"/>
                <a:gd name="connsiteY855" fmla="*/ 107514 h 998436"/>
                <a:gd name="connsiteX856" fmla="*/ 310572 w 416012"/>
                <a:gd name="connsiteY856" fmla="*/ 109043 h 998436"/>
                <a:gd name="connsiteX857" fmla="*/ 309848 w 416012"/>
                <a:gd name="connsiteY857" fmla="*/ 109661 h 998436"/>
                <a:gd name="connsiteX858" fmla="*/ 309123 w 416012"/>
                <a:gd name="connsiteY858" fmla="*/ 110280 h 998436"/>
                <a:gd name="connsiteX859" fmla="*/ 301785 w 416012"/>
                <a:gd name="connsiteY859" fmla="*/ 115842 h 998436"/>
                <a:gd name="connsiteX860" fmla="*/ 302688 w 416012"/>
                <a:gd name="connsiteY860" fmla="*/ 110711 h 998436"/>
                <a:gd name="connsiteX861" fmla="*/ 303373 w 416012"/>
                <a:gd name="connsiteY861" fmla="*/ 108941 h 998436"/>
                <a:gd name="connsiteX862" fmla="*/ 308108 w 416012"/>
                <a:gd name="connsiteY862" fmla="*/ 104847 h 998436"/>
                <a:gd name="connsiteX863" fmla="*/ 309362 w 416012"/>
                <a:gd name="connsiteY863" fmla="*/ 103994 h 998436"/>
                <a:gd name="connsiteX864" fmla="*/ 311160 w 416012"/>
                <a:gd name="connsiteY864" fmla="*/ 101031 h 998436"/>
                <a:gd name="connsiteX865" fmla="*/ 311791 w 416012"/>
                <a:gd name="connsiteY865" fmla="*/ 100076 h 998436"/>
                <a:gd name="connsiteX866" fmla="*/ 318824 w 416012"/>
                <a:gd name="connsiteY866" fmla="*/ 90290 h 998436"/>
                <a:gd name="connsiteX867" fmla="*/ 320811 w 416012"/>
                <a:gd name="connsiteY867" fmla="*/ 87809 h 998436"/>
                <a:gd name="connsiteX868" fmla="*/ 321535 w 416012"/>
                <a:gd name="connsiteY868" fmla="*/ 87190 h 998436"/>
                <a:gd name="connsiteX869" fmla="*/ 322245 w 416012"/>
                <a:gd name="connsiteY869" fmla="*/ 88588 h 998436"/>
                <a:gd name="connsiteX870" fmla="*/ 176469 w 416012"/>
                <a:gd name="connsiteY870" fmla="*/ 101659 h 998436"/>
                <a:gd name="connsiteX871" fmla="*/ 177567 w 416012"/>
                <a:gd name="connsiteY871" fmla="*/ 102339 h 998436"/>
                <a:gd name="connsiteX872" fmla="*/ 174757 w 416012"/>
                <a:gd name="connsiteY872" fmla="*/ 106014 h 998436"/>
                <a:gd name="connsiteX873" fmla="*/ 174290 w 416012"/>
                <a:gd name="connsiteY873" fmla="*/ 104138 h 998436"/>
                <a:gd name="connsiteX874" fmla="*/ 173296 w 416012"/>
                <a:gd name="connsiteY874" fmla="*/ 102258 h 998436"/>
                <a:gd name="connsiteX875" fmla="*/ 174455 w 416012"/>
                <a:gd name="connsiteY875" fmla="*/ 101259 h 998436"/>
                <a:gd name="connsiteX876" fmla="*/ 176469 w 416012"/>
                <a:gd name="connsiteY876" fmla="*/ 101659 h 998436"/>
                <a:gd name="connsiteX877" fmla="*/ 243481 w 416012"/>
                <a:gd name="connsiteY877" fmla="*/ 146127 h 998436"/>
                <a:gd name="connsiteX878" fmla="*/ 244172 w 416012"/>
                <a:gd name="connsiteY878" fmla="*/ 149973 h 998436"/>
                <a:gd name="connsiteX879" fmla="*/ 242859 w 416012"/>
                <a:gd name="connsiteY879" fmla="*/ 152265 h 998436"/>
                <a:gd name="connsiteX880" fmla="*/ 241496 w 416012"/>
                <a:gd name="connsiteY880" fmla="*/ 154751 h 998436"/>
                <a:gd name="connsiteX881" fmla="*/ 240797 w 416012"/>
                <a:gd name="connsiteY881" fmla="*/ 158394 h 998436"/>
                <a:gd name="connsiteX882" fmla="*/ 241721 w 416012"/>
                <a:gd name="connsiteY882" fmla="*/ 163250 h 998436"/>
                <a:gd name="connsiteX883" fmla="*/ 242859 w 416012"/>
                <a:gd name="connsiteY883" fmla="*/ 165177 h 998436"/>
                <a:gd name="connsiteX884" fmla="*/ 255193 w 416012"/>
                <a:gd name="connsiteY884" fmla="*/ 165415 h 998436"/>
                <a:gd name="connsiteX885" fmla="*/ 256152 w 416012"/>
                <a:gd name="connsiteY885" fmla="*/ 165469 h 998436"/>
                <a:gd name="connsiteX886" fmla="*/ 259223 w 416012"/>
                <a:gd name="connsiteY886" fmla="*/ 171924 h 998436"/>
                <a:gd name="connsiteX887" fmla="*/ 260355 w 416012"/>
                <a:gd name="connsiteY887" fmla="*/ 174714 h 998436"/>
                <a:gd name="connsiteX888" fmla="*/ 261815 w 416012"/>
                <a:gd name="connsiteY888" fmla="*/ 178422 h 998436"/>
                <a:gd name="connsiteX889" fmla="*/ 262429 w 416012"/>
                <a:gd name="connsiteY889" fmla="*/ 179867 h 998436"/>
                <a:gd name="connsiteX890" fmla="*/ 264410 w 416012"/>
                <a:gd name="connsiteY890" fmla="*/ 184490 h 998436"/>
                <a:gd name="connsiteX891" fmla="*/ 265307 w 416012"/>
                <a:gd name="connsiteY891" fmla="*/ 186512 h 998436"/>
                <a:gd name="connsiteX892" fmla="*/ 266011 w 416012"/>
                <a:gd name="connsiteY892" fmla="*/ 188725 h 998436"/>
                <a:gd name="connsiteX893" fmla="*/ 266285 w 416012"/>
                <a:gd name="connsiteY893" fmla="*/ 190407 h 998436"/>
                <a:gd name="connsiteX894" fmla="*/ 267434 w 416012"/>
                <a:gd name="connsiteY894" fmla="*/ 203808 h 998436"/>
                <a:gd name="connsiteX895" fmla="*/ 266410 w 416012"/>
                <a:gd name="connsiteY895" fmla="*/ 206009 h 998436"/>
                <a:gd name="connsiteX896" fmla="*/ 265591 w 416012"/>
                <a:gd name="connsiteY896" fmla="*/ 206385 h 998436"/>
                <a:gd name="connsiteX897" fmla="*/ 263724 w 416012"/>
                <a:gd name="connsiteY897" fmla="*/ 205796 h 998436"/>
                <a:gd name="connsiteX898" fmla="*/ 258797 w 416012"/>
                <a:gd name="connsiteY898" fmla="*/ 203504 h 998436"/>
                <a:gd name="connsiteX899" fmla="*/ 255809 w 416012"/>
                <a:gd name="connsiteY899" fmla="*/ 198682 h 998436"/>
                <a:gd name="connsiteX900" fmla="*/ 254247 w 416012"/>
                <a:gd name="connsiteY900" fmla="*/ 195742 h 998436"/>
                <a:gd name="connsiteX901" fmla="*/ 253204 w 416012"/>
                <a:gd name="connsiteY901" fmla="*/ 193862 h 998436"/>
                <a:gd name="connsiteX902" fmla="*/ 249928 w 416012"/>
                <a:gd name="connsiteY902" fmla="*/ 188990 h 998436"/>
                <a:gd name="connsiteX903" fmla="*/ 248456 w 416012"/>
                <a:gd name="connsiteY903" fmla="*/ 186962 h 998436"/>
                <a:gd name="connsiteX904" fmla="*/ 248077 w 416012"/>
                <a:gd name="connsiteY904" fmla="*/ 186337 h 998436"/>
                <a:gd name="connsiteX905" fmla="*/ 246413 w 416012"/>
                <a:gd name="connsiteY905" fmla="*/ 184067 h 998436"/>
                <a:gd name="connsiteX906" fmla="*/ 244751 w 416012"/>
                <a:gd name="connsiteY906" fmla="*/ 181800 h 998436"/>
                <a:gd name="connsiteX907" fmla="*/ 244036 w 416012"/>
                <a:gd name="connsiteY907" fmla="*/ 181170 h 998436"/>
                <a:gd name="connsiteX908" fmla="*/ 243319 w 416012"/>
                <a:gd name="connsiteY908" fmla="*/ 180541 h 998436"/>
                <a:gd name="connsiteX909" fmla="*/ 240080 w 416012"/>
                <a:gd name="connsiteY909" fmla="*/ 177300 h 998436"/>
                <a:gd name="connsiteX910" fmla="*/ 236185 w 416012"/>
                <a:gd name="connsiteY910" fmla="*/ 171847 h 998436"/>
                <a:gd name="connsiteX911" fmla="*/ 234242 w 416012"/>
                <a:gd name="connsiteY911" fmla="*/ 168619 h 998436"/>
                <a:gd name="connsiteX912" fmla="*/ 234052 w 416012"/>
                <a:gd name="connsiteY912" fmla="*/ 168184 h 998436"/>
                <a:gd name="connsiteX913" fmla="*/ 233818 w 416012"/>
                <a:gd name="connsiteY913" fmla="*/ 167415 h 998436"/>
                <a:gd name="connsiteX914" fmla="*/ 229543 w 416012"/>
                <a:gd name="connsiteY914" fmla="*/ 161384 h 998436"/>
                <a:gd name="connsiteX915" fmla="*/ 229114 w 416012"/>
                <a:gd name="connsiteY915" fmla="*/ 160900 h 998436"/>
                <a:gd name="connsiteX916" fmla="*/ 228048 w 416012"/>
                <a:gd name="connsiteY916" fmla="*/ 155900 h 998436"/>
                <a:gd name="connsiteX917" fmla="*/ 230678 w 416012"/>
                <a:gd name="connsiteY917" fmla="*/ 150831 h 998436"/>
                <a:gd name="connsiteX918" fmla="*/ 231067 w 416012"/>
                <a:gd name="connsiteY918" fmla="*/ 150114 h 998436"/>
                <a:gd name="connsiteX919" fmla="*/ 232180 w 416012"/>
                <a:gd name="connsiteY919" fmla="*/ 148875 h 998436"/>
                <a:gd name="connsiteX920" fmla="*/ 233822 w 416012"/>
                <a:gd name="connsiteY920" fmla="*/ 147543 h 998436"/>
                <a:gd name="connsiteX921" fmla="*/ 234788 w 416012"/>
                <a:gd name="connsiteY921" fmla="*/ 146734 h 998436"/>
                <a:gd name="connsiteX922" fmla="*/ 238064 w 416012"/>
                <a:gd name="connsiteY922" fmla="*/ 145175 h 998436"/>
                <a:gd name="connsiteX923" fmla="*/ 240419 w 416012"/>
                <a:gd name="connsiteY923" fmla="*/ 144665 h 998436"/>
                <a:gd name="connsiteX924" fmla="*/ 243481 w 416012"/>
                <a:gd name="connsiteY924" fmla="*/ 146127 h 99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</a:cxnLst>
              <a:rect l="l" t="t" r="r" b="b"/>
              <a:pathLst>
                <a:path w="416012" h="998436">
                  <a:moveTo>
                    <a:pt x="254409" y="146"/>
                  </a:moveTo>
                  <a:cubicBezTo>
                    <a:pt x="253593" y="236"/>
                    <a:pt x="252629" y="661"/>
                    <a:pt x="252338" y="1043"/>
                  </a:cubicBezTo>
                  <a:cubicBezTo>
                    <a:pt x="252000" y="1425"/>
                    <a:pt x="251470" y="1708"/>
                    <a:pt x="251182" y="1707"/>
                  </a:cubicBezTo>
                  <a:cubicBezTo>
                    <a:pt x="250367" y="1701"/>
                    <a:pt x="245501" y="4064"/>
                    <a:pt x="244389" y="5016"/>
                  </a:cubicBezTo>
                  <a:cubicBezTo>
                    <a:pt x="243858" y="5492"/>
                    <a:pt x="242894" y="6013"/>
                    <a:pt x="242268" y="6200"/>
                  </a:cubicBezTo>
                  <a:cubicBezTo>
                    <a:pt x="241018" y="6574"/>
                    <a:pt x="240969" y="6622"/>
                    <a:pt x="238313" y="8811"/>
                  </a:cubicBezTo>
                  <a:cubicBezTo>
                    <a:pt x="237348" y="9572"/>
                    <a:pt x="236382" y="10236"/>
                    <a:pt x="236191" y="10235"/>
                  </a:cubicBezTo>
                  <a:cubicBezTo>
                    <a:pt x="235950" y="10233"/>
                    <a:pt x="235131" y="10707"/>
                    <a:pt x="234311" y="11324"/>
                  </a:cubicBezTo>
                  <a:cubicBezTo>
                    <a:pt x="233490" y="11943"/>
                    <a:pt x="232092" y="12747"/>
                    <a:pt x="231273" y="13126"/>
                  </a:cubicBezTo>
                  <a:cubicBezTo>
                    <a:pt x="230406" y="13504"/>
                    <a:pt x="229682" y="14075"/>
                    <a:pt x="229681" y="14362"/>
                  </a:cubicBezTo>
                  <a:cubicBezTo>
                    <a:pt x="229677" y="14698"/>
                    <a:pt x="229340" y="14984"/>
                    <a:pt x="228955" y="14982"/>
                  </a:cubicBezTo>
                  <a:cubicBezTo>
                    <a:pt x="227996" y="14974"/>
                    <a:pt x="226405" y="15874"/>
                    <a:pt x="224762" y="17302"/>
                  </a:cubicBezTo>
                  <a:cubicBezTo>
                    <a:pt x="223989" y="17968"/>
                    <a:pt x="223411" y="18203"/>
                    <a:pt x="223414" y="17917"/>
                  </a:cubicBezTo>
                  <a:cubicBezTo>
                    <a:pt x="223419" y="17243"/>
                    <a:pt x="220731" y="17127"/>
                    <a:pt x="220294" y="17796"/>
                  </a:cubicBezTo>
                  <a:cubicBezTo>
                    <a:pt x="220149" y="18035"/>
                    <a:pt x="219428" y="18270"/>
                    <a:pt x="218707" y="18264"/>
                  </a:cubicBezTo>
                  <a:cubicBezTo>
                    <a:pt x="217699" y="18257"/>
                    <a:pt x="217264" y="18589"/>
                    <a:pt x="216824" y="19691"/>
                  </a:cubicBezTo>
                  <a:cubicBezTo>
                    <a:pt x="216286" y="21030"/>
                    <a:pt x="216190" y="21078"/>
                    <a:pt x="213984" y="20821"/>
                  </a:cubicBezTo>
                  <a:cubicBezTo>
                    <a:pt x="211298" y="20464"/>
                    <a:pt x="209085" y="21121"/>
                    <a:pt x="208645" y="22365"/>
                  </a:cubicBezTo>
                  <a:cubicBezTo>
                    <a:pt x="208056" y="23945"/>
                    <a:pt x="207430" y="24469"/>
                    <a:pt x="206761" y="23936"/>
                  </a:cubicBezTo>
                  <a:cubicBezTo>
                    <a:pt x="206380" y="23549"/>
                    <a:pt x="205899" y="23545"/>
                    <a:pt x="205274" y="23877"/>
                  </a:cubicBezTo>
                  <a:cubicBezTo>
                    <a:pt x="204117" y="24492"/>
                    <a:pt x="202578" y="25008"/>
                    <a:pt x="202193" y="24957"/>
                  </a:cubicBezTo>
                  <a:cubicBezTo>
                    <a:pt x="202002" y="24908"/>
                    <a:pt x="201471" y="25336"/>
                    <a:pt x="201036" y="25813"/>
                  </a:cubicBezTo>
                  <a:cubicBezTo>
                    <a:pt x="200550" y="26336"/>
                    <a:pt x="199874" y="26763"/>
                    <a:pt x="199491" y="26759"/>
                  </a:cubicBezTo>
                  <a:cubicBezTo>
                    <a:pt x="199155" y="26757"/>
                    <a:pt x="198816" y="27138"/>
                    <a:pt x="198765" y="27570"/>
                  </a:cubicBezTo>
                  <a:cubicBezTo>
                    <a:pt x="198762" y="28050"/>
                    <a:pt x="198660" y="28722"/>
                    <a:pt x="198658" y="29010"/>
                  </a:cubicBezTo>
                  <a:cubicBezTo>
                    <a:pt x="198608" y="29345"/>
                    <a:pt x="197493" y="30729"/>
                    <a:pt x="196091" y="32111"/>
                  </a:cubicBezTo>
                  <a:cubicBezTo>
                    <a:pt x="193285" y="34969"/>
                    <a:pt x="192070" y="37071"/>
                    <a:pt x="192055" y="39088"/>
                  </a:cubicBezTo>
                  <a:cubicBezTo>
                    <a:pt x="192042" y="40816"/>
                    <a:pt x="193233" y="42026"/>
                    <a:pt x="194055" y="41215"/>
                  </a:cubicBezTo>
                  <a:cubicBezTo>
                    <a:pt x="194733" y="40548"/>
                    <a:pt x="196365" y="40464"/>
                    <a:pt x="196361" y="41041"/>
                  </a:cubicBezTo>
                  <a:cubicBezTo>
                    <a:pt x="196356" y="41712"/>
                    <a:pt x="194665" y="43043"/>
                    <a:pt x="193849" y="43037"/>
                  </a:cubicBezTo>
                  <a:cubicBezTo>
                    <a:pt x="193418" y="43035"/>
                    <a:pt x="191629" y="44652"/>
                    <a:pt x="189839" y="46607"/>
                  </a:cubicBezTo>
                  <a:cubicBezTo>
                    <a:pt x="187952" y="48658"/>
                    <a:pt x="186212" y="50181"/>
                    <a:pt x="185684" y="50176"/>
                  </a:cubicBezTo>
                  <a:cubicBezTo>
                    <a:pt x="185157" y="50173"/>
                    <a:pt x="184771" y="50458"/>
                    <a:pt x="184768" y="50794"/>
                  </a:cubicBezTo>
                  <a:cubicBezTo>
                    <a:pt x="184766" y="51179"/>
                    <a:pt x="184281" y="51703"/>
                    <a:pt x="183655" y="52033"/>
                  </a:cubicBezTo>
                  <a:cubicBezTo>
                    <a:pt x="183076" y="52366"/>
                    <a:pt x="182351" y="53081"/>
                    <a:pt x="182107" y="53654"/>
                  </a:cubicBezTo>
                  <a:cubicBezTo>
                    <a:pt x="181815" y="54227"/>
                    <a:pt x="181282" y="54705"/>
                    <a:pt x="180899" y="54702"/>
                  </a:cubicBezTo>
                  <a:cubicBezTo>
                    <a:pt x="180371" y="54697"/>
                    <a:pt x="180174" y="55320"/>
                    <a:pt x="180114" y="57000"/>
                  </a:cubicBezTo>
                  <a:cubicBezTo>
                    <a:pt x="180057" y="58248"/>
                    <a:pt x="180192" y="59400"/>
                    <a:pt x="180431" y="59546"/>
                  </a:cubicBezTo>
                  <a:cubicBezTo>
                    <a:pt x="181100" y="59935"/>
                    <a:pt x="180945" y="61469"/>
                    <a:pt x="180123" y="62136"/>
                  </a:cubicBezTo>
                  <a:cubicBezTo>
                    <a:pt x="179689" y="62469"/>
                    <a:pt x="179492" y="63138"/>
                    <a:pt x="179679" y="63813"/>
                  </a:cubicBezTo>
                  <a:cubicBezTo>
                    <a:pt x="179865" y="64582"/>
                    <a:pt x="179621" y="65156"/>
                    <a:pt x="178800" y="65822"/>
                  </a:cubicBezTo>
                  <a:cubicBezTo>
                    <a:pt x="176579" y="67630"/>
                    <a:pt x="175990" y="69496"/>
                    <a:pt x="175948" y="74921"/>
                  </a:cubicBezTo>
                  <a:cubicBezTo>
                    <a:pt x="175915" y="79384"/>
                    <a:pt x="176007" y="79913"/>
                    <a:pt x="176635" y="79390"/>
                  </a:cubicBezTo>
                  <a:cubicBezTo>
                    <a:pt x="177264" y="78866"/>
                    <a:pt x="177358" y="79011"/>
                    <a:pt x="177350" y="80068"/>
                  </a:cubicBezTo>
                  <a:cubicBezTo>
                    <a:pt x="177345" y="80738"/>
                    <a:pt x="177629" y="81316"/>
                    <a:pt x="177965" y="81320"/>
                  </a:cubicBezTo>
                  <a:cubicBezTo>
                    <a:pt x="178301" y="81370"/>
                    <a:pt x="178202" y="81609"/>
                    <a:pt x="177720" y="81990"/>
                  </a:cubicBezTo>
                  <a:cubicBezTo>
                    <a:pt x="177237" y="82322"/>
                    <a:pt x="176848" y="83135"/>
                    <a:pt x="176843" y="83760"/>
                  </a:cubicBezTo>
                  <a:cubicBezTo>
                    <a:pt x="176836" y="84574"/>
                    <a:pt x="176979" y="84720"/>
                    <a:pt x="177271" y="84243"/>
                  </a:cubicBezTo>
                  <a:cubicBezTo>
                    <a:pt x="177610" y="83717"/>
                    <a:pt x="177994" y="83815"/>
                    <a:pt x="179187" y="84737"/>
                  </a:cubicBezTo>
                  <a:cubicBezTo>
                    <a:pt x="179999" y="85320"/>
                    <a:pt x="180664" y="86235"/>
                    <a:pt x="180660" y="86716"/>
                  </a:cubicBezTo>
                  <a:cubicBezTo>
                    <a:pt x="180658" y="87196"/>
                    <a:pt x="180891" y="88014"/>
                    <a:pt x="181175" y="88495"/>
                  </a:cubicBezTo>
                  <a:cubicBezTo>
                    <a:pt x="181602" y="89172"/>
                    <a:pt x="181599" y="89700"/>
                    <a:pt x="181061" y="90846"/>
                  </a:cubicBezTo>
                  <a:cubicBezTo>
                    <a:pt x="180379" y="92330"/>
                    <a:pt x="178886" y="92991"/>
                    <a:pt x="176199" y="92970"/>
                  </a:cubicBezTo>
                  <a:cubicBezTo>
                    <a:pt x="173798" y="92953"/>
                    <a:pt x="173415" y="92805"/>
                    <a:pt x="173420" y="92133"/>
                  </a:cubicBezTo>
                  <a:cubicBezTo>
                    <a:pt x="173426" y="91413"/>
                    <a:pt x="171668" y="88953"/>
                    <a:pt x="171140" y="88948"/>
                  </a:cubicBezTo>
                  <a:cubicBezTo>
                    <a:pt x="170948" y="88947"/>
                    <a:pt x="170268" y="90046"/>
                    <a:pt x="169634" y="91387"/>
                  </a:cubicBezTo>
                  <a:cubicBezTo>
                    <a:pt x="168659" y="93395"/>
                    <a:pt x="168559" y="94018"/>
                    <a:pt x="168984" y="94741"/>
                  </a:cubicBezTo>
                  <a:cubicBezTo>
                    <a:pt x="169744" y="95946"/>
                    <a:pt x="169632" y="98105"/>
                    <a:pt x="168808" y="99202"/>
                  </a:cubicBezTo>
                  <a:cubicBezTo>
                    <a:pt x="168419" y="99728"/>
                    <a:pt x="168076" y="100636"/>
                    <a:pt x="168073" y="101213"/>
                  </a:cubicBezTo>
                  <a:cubicBezTo>
                    <a:pt x="168067" y="101836"/>
                    <a:pt x="167870" y="102459"/>
                    <a:pt x="167582" y="102601"/>
                  </a:cubicBezTo>
                  <a:cubicBezTo>
                    <a:pt x="167341" y="102743"/>
                    <a:pt x="167094" y="103653"/>
                    <a:pt x="167088" y="104566"/>
                  </a:cubicBezTo>
                  <a:cubicBezTo>
                    <a:pt x="167075" y="106102"/>
                    <a:pt x="166979" y="106244"/>
                    <a:pt x="165780" y="106092"/>
                  </a:cubicBezTo>
                  <a:cubicBezTo>
                    <a:pt x="164676" y="105988"/>
                    <a:pt x="164388" y="106130"/>
                    <a:pt x="164285" y="107042"/>
                  </a:cubicBezTo>
                  <a:cubicBezTo>
                    <a:pt x="164082" y="108431"/>
                    <a:pt x="166170" y="111759"/>
                    <a:pt x="167510" y="112200"/>
                  </a:cubicBezTo>
                  <a:cubicBezTo>
                    <a:pt x="168276" y="112447"/>
                    <a:pt x="168465" y="112928"/>
                    <a:pt x="168453" y="114558"/>
                  </a:cubicBezTo>
                  <a:cubicBezTo>
                    <a:pt x="168437" y="116671"/>
                    <a:pt x="168723" y="117106"/>
                    <a:pt x="171584" y="119430"/>
                  </a:cubicBezTo>
                  <a:cubicBezTo>
                    <a:pt x="172586" y="120206"/>
                    <a:pt x="173687" y="120646"/>
                    <a:pt x="174840" y="120655"/>
                  </a:cubicBezTo>
                  <a:cubicBezTo>
                    <a:pt x="175799" y="120663"/>
                    <a:pt x="176565" y="120859"/>
                    <a:pt x="176564" y="121051"/>
                  </a:cubicBezTo>
                  <a:cubicBezTo>
                    <a:pt x="176563" y="121244"/>
                    <a:pt x="175692" y="122293"/>
                    <a:pt x="174628" y="123294"/>
                  </a:cubicBezTo>
                  <a:cubicBezTo>
                    <a:pt x="173564" y="124293"/>
                    <a:pt x="172691" y="125536"/>
                    <a:pt x="172688" y="126015"/>
                  </a:cubicBezTo>
                  <a:cubicBezTo>
                    <a:pt x="172684" y="126495"/>
                    <a:pt x="172296" y="127021"/>
                    <a:pt x="171863" y="127161"/>
                  </a:cubicBezTo>
                  <a:cubicBezTo>
                    <a:pt x="169842" y="127769"/>
                    <a:pt x="165941" y="129565"/>
                    <a:pt x="162808" y="131270"/>
                  </a:cubicBezTo>
                  <a:cubicBezTo>
                    <a:pt x="160929" y="132312"/>
                    <a:pt x="158222" y="134786"/>
                    <a:pt x="158216" y="135507"/>
                  </a:cubicBezTo>
                  <a:cubicBezTo>
                    <a:pt x="158215" y="135747"/>
                    <a:pt x="157974" y="135890"/>
                    <a:pt x="157734" y="135887"/>
                  </a:cubicBezTo>
                  <a:cubicBezTo>
                    <a:pt x="156535" y="135878"/>
                    <a:pt x="153385" y="139887"/>
                    <a:pt x="153374" y="141423"/>
                  </a:cubicBezTo>
                  <a:cubicBezTo>
                    <a:pt x="153370" y="141808"/>
                    <a:pt x="152836" y="142571"/>
                    <a:pt x="152161" y="143142"/>
                  </a:cubicBezTo>
                  <a:cubicBezTo>
                    <a:pt x="151339" y="143856"/>
                    <a:pt x="151046" y="144478"/>
                    <a:pt x="151233" y="145103"/>
                  </a:cubicBezTo>
                  <a:cubicBezTo>
                    <a:pt x="151420" y="145729"/>
                    <a:pt x="151227" y="146064"/>
                    <a:pt x="150505" y="146251"/>
                  </a:cubicBezTo>
                  <a:cubicBezTo>
                    <a:pt x="149927" y="146389"/>
                    <a:pt x="149492" y="146866"/>
                    <a:pt x="149490" y="147298"/>
                  </a:cubicBezTo>
                  <a:cubicBezTo>
                    <a:pt x="149487" y="147730"/>
                    <a:pt x="148949" y="148877"/>
                    <a:pt x="148270" y="149833"/>
                  </a:cubicBezTo>
                  <a:cubicBezTo>
                    <a:pt x="147591" y="150789"/>
                    <a:pt x="147055" y="151889"/>
                    <a:pt x="147053" y="152224"/>
                  </a:cubicBezTo>
                  <a:cubicBezTo>
                    <a:pt x="147051" y="152608"/>
                    <a:pt x="146854" y="153086"/>
                    <a:pt x="146612" y="153325"/>
                  </a:cubicBezTo>
                  <a:cubicBezTo>
                    <a:pt x="146371" y="153611"/>
                    <a:pt x="145155" y="155714"/>
                    <a:pt x="143889" y="158105"/>
                  </a:cubicBezTo>
                  <a:cubicBezTo>
                    <a:pt x="142623" y="160446"/>
                    <a:pt x="141408" y="162599"/>
                    <a:pt x="141213" y="162883"/>
                  </a:cubicBezTo>
                  <a:cubicBezTo>
                    <a:pt x="141020" y="163123"/>
                    <a:pt x="140677" y="164129"/>
                    <a:pt x="140478" y="165039"/>
                  </a:cubicBezTo>
                  <a:cubicBezTo>
                    <a:pt x="140279" y="165951"/>
                    <a:pt x="139693" y="167289"/>
                    <a:pt x="139207" y="167958"/>
                  </a:cubicBezTo>
                  <a:cubicBezTo>
                    <a:pt x="138529" y="168912"/>
                    <a:pt x="138229" y="170495"/>
                    <a:pt x="137961" y="174186"/>
                  </a:cubicBezTo>
                  <a:cubicBezTo>
                    <a:pt x="137692" y="178026"/>
                    <a:pt x="137394" y="179415"/>
                    <a:pt x="136716" y="180129"/>
                  </a:cubicBezTo>
                  <a:cubicBezTo>
                    <a:pt x="135991" y="180940"/>
                    <a:pt x="135787" y="182331"/>
                    <a:pt x="135451" y="188904"/>
                  </a:cubicBezTo>
                  <a:cubicBezTo>
                    <a:pt x="135227" y="193222"/>
                    <a:pt x="134864" y="196820"/>
                    <a:pt x="134624" y="196962"/>
                  </a:cubicBezTo>
                  <a:cubicBezTo>
                    <a:pt x="134431" y="197105"/>
                    <a:pt x="134231" y="198159"/>
                    <a:pt x="134222" y="199311"/>
                  </a:cubicBezTo>
                  <a:cubicBezTo>
                    <a:pt x="134213" y="200464"/>
                    <a:pt x="134013" y="201565"/>
                    <a:pt x="133724" y="201707"/>
                  </a:cubicBezTo>
                  <a:cubicBezTo>
                    <a:pt x="133483" y="201850"/>
                    <a:pt x="133238" y="202473"/>
                    <a:pt x="133186" y="203047"/>
                  </a:cubicBezTo>
                  <a:cubicBezTo>
                    <a:pt x="132895" y="209910"/>
                    <a:pt x="132533" y="213459"/>
                    <a:pt x="132197" y="213456"/>
                  </a:cubicBezTo>
                  <a:cubicBezTo>
                    <a:pt x="131717" y="213454"/>
                    <a:pt x="130912" y="218391"/>
                    <a:pt x="131092" y="220024"/>
                  </a:cubicBezTo>
                  <a:cubicBezTo>
                    <a:pt x="131183" y="220650"/>
                    <a:pt x="130988" y="221128"/>
                    <a:pt x="130699" y="221125"/>
                  </a:cubicBezTo>
                  <a:cubicBezTo>
                    <a:pt x="130412" y="221123"/>
                    <a:pt x="130211" y="222369"/>
                    <a:pt x="130197" y="224146"/>
                  </a:cubicBezTo>
                  <a:cubicBezTo>
                    <a:pt x="130185" y="225825"/>
                    <a:pt x="129932" y="227407"/>
                    <a:pt x="129642" y="227693"/>
                  </a:cubicBezTo>
                  <a:cubicBezTo>
                    <a:pt x="129353" y="227978"/>
                    <a:pt x="128955" y="229800"/>
                    <a:pt x="128797" y="231671"/>
                  </a:cubicBezTo>
                  <a:cubicBezTo>
                    <a:pt x="128687" y="233542"/>
                    <a:pt x="128339" y="235172"/>
                    <a:pt x="128146" y="235314"/>
                  </a:cubicBezTo>
                  <a:cubicBezTo>
                    <a:pt x="127905" y="235457"/>
                    <a:pt x="127700" y="237327"/>
                    <a:pt x="127682" y="239535"/>
                  </a:cubicBezTo>
                  <a:cubicBezTo>
                    <a:pt x="127667" y="241695"/>
                    <a:pt x="127459" y="243660"/>
                    <a:pt x="127169" y="243945"/>
                  </a:cubicBezTo>
                  <a:cubicBezTo>
                    <a:pt x="126637" y="244469"/>
                    <a:pt x="126526" y="246436"/>
                    <a:pt x="126935" y="249703"/>
                  </a:cubicBezTo>
                  <a:cubicBezTo>
                    <a:pt x="127115" y="251337"/>
                    <a:pt x="127011" y="252297"/>
                    <a:pt x="126673" y="252486"/>
                  </a:cubicBezTo>
                  <a:cubicBezTo>
                    <a:pt x="126385" y="252676"/>
                    <a:pt x="126138" y="253537"/>
                    <a:pt x="126131" y="254450"/>
                  </a:cubicBezTo>
                  <a:cubicBezTo>
                    <a:pt x="126124" y="255362"/>
                    <a:pt x="125925" y="256223"/>
                    <a:pt x="125637" y="256367"/>
                  </a:cubicBezTo>
                  <a:cubicBezTo>
                    <a:pt x="125300" y="256556"/>
                    <a:pt x="125063" y="268986"/>
                    <a:pt x="124890" y="292072"/>
                  </a:cubicBezTo>
                  <a:cubicBezTo>
                    <a:pt x="124635" y="326436"/>
                    <a:pt x="124675" y="327493"/>
                    <a:pt x="125532" y="328316"/>
                  </a:cubicBezTo>
                  <a:cubicBezTo>
                    <a:pt x="126486" y="329235"/>
                    <a:pt x="126666" y="330821"/>
                    <a:pt x="125890" y="331823"/>
                  </a:cubicBezTo>
                  <a:cubicBezTo>
                    <a:pt x="125647" y="332157"/>
                    <a:pt x="125644" y="332685"/>
                    <a:pt x="125833" y="333023"/>
                  </a:cubicBezTo>
                  <a:cubicBezTo>
                    <a:pt x="126023" y="333359"/>
                    <a:pt x="126255" y="334368"/>
                    <a:pt x="126296" y="335330"/>
                  </a:cubicBezTo>
                  <a:cubicBezTo>
                    <a:pt x="126337" y="336243"/>
                    <a:pt x="126505" y="339506"/>
                    <a:pt x="126674" y="342532"/>
                  </a:cubicBezTo>
                  <a:cubicBezTo>
                    <a:pt x="126796" y="345557"/>
                    <a:pt x="127158" y="348488"/>
                    <a:pt x="127395" y="349019"/>
                  </a:cubicBezTo>
                  <a:cubicBezTo>
                    <a:pt x="127866" y="350174"/>
                    <a:pt x="128744" y="354740"/>
                    <a:pt x="129054" y="358151"/>
                  </a:cubicBezTo>
                  <a:cubicBezTo>
                    <a:pt x="129189" y="359448"/>
                    <a:pt x="129467" y="360746"/>
                    <a:pt x="129705" y="360986"/>
                  </a:cubicBezTo>
                  <a:cubicBezTo>
                    <a:pt x="129942" y="361276"/>
                    <a:pt x="130126" y="362431"/>
                    <a:pt x="130118" y="363631"/>
                  </a:cubicBezTo>
                  <a:cubicBezTo>
                    <a:pt x="130108" y="364878"/>
                    <a:pt x="130432" y="366465"/>
                    <a:pt x="130811" y="367188"/>
                  </a:cubicBezTo>
                  <a:cubicBezTo>
                    <a:pt x="131284" y="368102"/>
                    <a:pt x="131599" y="370889"/>
                    <a:pt x="131755" y="375834"/>
                  </a:cubicBezTo>
                  <a:cubicBezTo>
                    <a:pt x="131917" y="379868"/>
                    <a:pt x="132180" y="383229"/>
                    <a:pt x="132370" y="383376"/>
                  </a:cubicBezTo>
                  <a:cubicBezTo>
                    <a:pt x="132513" y="383520"/>
                    <a:pt x="133129" y="384580"/>
                    <a:pt x="133648" y="385785"/>
                  </a:cubicBezTo>
                  <a:cubicBezTo>
                    <a:pt x="134215" y="386988"/>
                    <a:pt x="135546" y="388822"/>
                    <a:pt x="136593" y="389886"/>
                  </a:cubicBezTo>
                  <a:cubicBezTo>
                    <a:pt x="137690" y="390901"/>
                    <a:pt x="138545" y="392012"/>
                    <a:pt x="138543" y="392300"/>
                  </a:cubicBezTo>
                  <a:cubicBezTo>
                    <a:pt x="138538" y="392972"/>
                    <a:pt x="141541" y="395922"/>
                    <a:pt x="142213" y="395927"/>
                  </a:cubicBezTo>
                  <a:cubicBezTo>
                    <a:pt x="142549" y="395931"/>
                    <a:pt x="143120" y="396413"/>
                    <a:pt x="143549" y="396992"/>
                  </a:cubicBezTo>
                  <a:cubicBezTo>
                    <a:pt x="144213" y="397957"/>
                    <a:pt x="144788" y="398107"/>
                    <a:pt x="148482" y="398326"/>
                  </a:cubicBezTo>
                  <a:cubicBezTo>
                    <a:pt x="150785" y="398391"/>
                    <a:pt x="152943" y="398743"/>
                    <a:pt x="153277" y="398985"/>
                  </a:cubicBezTo>
                  <a:cubicBezTo>
                    <a:pt x="153658" y="399325"/>
                    <a:pt x="153839" y="400862"/>
                    <a:pt x="153819" y="403502"/>
                  </a:cubicBezTo>
                  <a:cubicBezTo>
                    <a:pt x="153803" y="405662"/>
                    <a:pt x="154028" y="407631"/>
                    <a:pt x="154268" y="407777"/>
                  </a:cubicBezTo>
                  <a:cubicBezTo>
                    <a:pt x="154555" y="407923"/>
                    <a:pt x="154737" y="409028"/>
                    <a:pt x="154729" y="410229"/>
                  </a:cubicBezTo>
                  <a:cubicBezTo>
                    <a:pt x="154712" y="412532"/>
                    <a:pt x="156040" y="414846"/>
                    <a:pt x="158471" y="416976"/>
                  </a:cubicBezTo>
                  <a:cubicBezTo>
                    <a:pt x="159616" y="417945"/>
                    <a:pt x="159662" y="418234"/>
                    <a:pt x="159488" y="422264"/>
                  </a:cubicBezTo>
                  <a:cubicBezTo>
                    <a:pt x="159422" y="424615"/>
                    <a:pt x="159167" y="426630"/>
                    <a:pt x="158974" y="426772"/>
                  </a:cubicBezTo>
                  <a:cubicBezTo>
                    <a:pt x="158250" y="427248"/>
                    <a:pt x="157511" y="429978"/>
                    <a:pt x="157150" y="433238"/>
                  </a:cubicBezTo>
                  <a:cubicBezTo>
                    <a:pt x="156992" y="435062"/>
                    <a:pt x="156643" y="436788"/>
                    <a:pt x="156450" y="437074"/>
                  </a:cubicBezTo>
                  <a:cubicBezTo>
                    <a:pt x="156207" y="437312"/>
                    <a:pt x="155912" y="438365"/>
                    <a:pt x="155712" y="439372"/>
                  </a:cubicBezTo>
                  <a:cubicBezTo>
                    <a:pt x="155513" y="440330"/>
                    <a:pt x="155170" y="441289"/>
                    <a:pt x="154929" y="441430"/>
                  </a:cubicBezTo>
                  <a:cubicBezTo>
                    <a:pt x="154689" y="441572"/>
                    <a:pt x="154490" y="442483"/>
                    <a:pt x="154482" y="443491"/>
                  </a:cubicBezTo>
                  <a:cubicBezTo>
                    <a:pt x="154475" y="444451"/>
                    <a:pt x="154227" y="445505"/>
                    <a:pt x="153985" y="445743"/>
                  </a:cubicBezTo>
                  <a:cubicBezTo>
                    <a:pt x="153695" y="446029"/>
                    <a:pt x="153439" y="448331"/>
                    <a:pt x="153419" y="450875"/>
                  </a:cubicBezTo>
                  <a:cubicBezTo>
                    <a:pt x="153346" y="454234"/>
                    <a:pt x="153143" y="455625"/>
                    <a:pt x="152661" y="456054"/>
                  </a:cubicBezTo>
                  <a:cubicBezTo>
                    <a:pt x="151742" y="456814"/>
                    <a:pt x="151699" y="462572"/>
                    <a:pt x="152642" y="464787"/>
                  </a:cubicBezTo>
                  <a:cubicBezTo>
                    <a:pt x="153067" y="465846"/>
                    <a:pt x="153338" y="468057"/>
                    <a:pt x="153321" y="470361"/>
                  </a:cubicBezTo>
                  <a:cubicBezTo>
                    <a:pt x="153305" y="472473"/>
                    <a:pt x="153532" y="474346"/>
                    <a:pt x="153770" y="474492"/>
                  </a:cubicBezTo>
                  <a:cubicBezTo>
                    <a:pt x="154057" y="474639"/>
                    <a:pt x="154242" y="475600"/>
                    <a:pt x="154235" y="476608"/>
                  </a:cubicBezTo>
                  <a:cubicBezTo>
                    <a:pt x="154227" y="477617"/>
                    <a:pt x="154553" y="479107"/>
                    <a:pt x="154930" y="479829"/>
                  </a:cubicBezTo>
                  <a:cubicBezTo>
                    <a:pt x="155308" y="480600"/>
                    <a:pt x="155637" y="481609"/>
                    <a:pt x="155634" y="482043"/>
                  </a:cubicBezTo>
                  <a:cubicBezTo>
                    <a:pt x="155632" y="482474"/>
                    <a:pt x="155819" y="482956"/>
                    <a:pt x="156058" y="483102"/>
                  </a:cubicBezTo>
                  <a:cubicBezTo>
                    <a:pt x="156249" y="483246"/>
                    <a:pt x="156576" y="484544"/>
                    <a:pt x="156709" y="485938"/>
                  </a:cubicBezTo>
                  <a:cubicBezTo>
                    <a:pt x="156932" y="488293"/>
                    <a:pt x="157684" y="490409"/>
                    <a:pt x="158494" y="491088"/>
                  </a:cubicBezTo>
                  <a:cubicBezTo>
                    <a:pt x="158637" y="491233"/>
                    <a:pt x="158919" y="492147"/>
                    <a:pt x="159105" y="493109"/>
                  </a:cubicBezTo>
                  <a:cubicBezTo>
                    <a:pt x="159288" y="494118"/>
                    <a:pt x="159619" y="494935"/>
                    <a:pt x="159858" y="494938"/>
                  </a:cubicBezTo>
                  <a:cubicBezTo>
                    <a:pt x="160146" y="494940"/>
                    <a:pt x="160336" y="495229"/>
                    <a:pt x="160334" y="495564"/>
                  </a:cubicBezTo>
                  <a:cubicBezTo>
                    <a:pt x="160331" y="495902"/>
                    <a:pt x="161092" y="496915"/>
                    <a:pt x="161996" y="497834"/>
                  </a:cubicBezTo>
                  <a:cubicBezTo>
                    <a:pt x="162902" y="498704"/>
                    <a:pt x="163567" y="499573"/>
                    <a:pt x="163423" y="499716"/>
                  </a:cubicBezTo>
                  <a:cubicBezTo>
                    <a:pt x="163278" y="499812"/>
                    <a:pt x="163514" y="500293"/>
                    <a:pt x="163943" y="500776"/>
                  </a:cubicBezTo>
                  <a:cubicBezTo>
                    <a:pt x="164371" y="501260"/>
                    <a:pt x="164889" y="502559"/>
                    <a:pt x="165121" y="503714"/>
                  </a:cubicBezTo>
                  <a:cubicBezTo>
                    <a:pt x="165401" y="504820"/>
                    <a:pt x="166108" y="506457"/>
                    <a:pt x="166774" y="507325"/>
                  </a:cubicBezTo>
                  <a:cubicBezTo>
                    <a:pt x="167391" y="508146"/>
                    <a:pt x="167913" y="508965"/>
                    <a:pt x="167912" y="509159"/>
                  </a:cubicBezTo>
                  <a:cubicBezTo>
                    <a:pt x="167911" y="509302"/>
                    <a:pt x="168101" y="509688"/>
                    <a:pt x="168385" y="510026"/>
                  </a:cubicBezTo>
                  <a:cubicBezTo>
                    <a:pt x="168624" y="510363"/>
                    <a:pt x="169384" y="511330"/>
                    <a:pt x="170098" y="512151"/>
                  </a:cubicBezTo>
                  <a:cubicBezTo>
                    <a:pt x="170763" y="513019"/>
                    <a:pt x="171621" y="513746"/>
                    <a:pt x="172006" y="513749"/>
                  </a:cubicBezTo>
                  <a:cubicBezTo>
                    <a:pt x="172870" y="513755"/>
                    <a:pt x="172870" y="513706"/>
                    <a:pt x="171507" y="516289"/>
                  </a:cubicBezTo>
                  <a:cubicBezTo>
                    <a:pt x="170681" y="517771"/>
                    <a:pt x="170482" y="518537"/>
                    <a:pt x="170866" y="518684"/>
                  </a:cubicBezTo>
                  <a:cubicBezTo>
                    <a:pt x="171248" y="518783"/>
                    <a:pt x="171470" y="521185"/>
                    <a:pt x="171525" y="526753"/>
                  </a:cubicBezTo>
                  <a:cubicBezTo>
                    <a:pt x="171539" y="531410"/>
                    <a:pt x="171799" y="535058"/>
                    <a:pt x="172131" y="535684"/>
                  </a:cubicBezTo>
                  <a:cubicBezTo>
                    <a:pt x="172556" y="536551"/>
                    <a:pt x="172505" y="536983"/>
                    <a:pt x="171971" y="537604"/>
                  </a:cubicBezTo>
                  <a:cubicBezTo>
                    <a:pt x="170034" y="540036"/>
                    <a:pt x="169638" y="541570"/>
                    <a:pt x="170783" y="542538"/>
                  </a:cubicBezTo>
                  <a:cubicBezTo>
                    <a:pt x="171736" y="543361"/>
                    <a:pt x="171770" y="551762"/>
                    <a:pt x="170755" y="552714"/>
                  </a:cubicBezTo>
                  <a:cubicBezTo>
                    <a:pt x="170077" y="553429"/>
                    <a:pt x="169534" y="555584"/>
                    <a:pt x="169271" y="558607"/>
                  </a:cubicBezTo>
                  <a:cubicBezTo>
                    <a:pt x="169216" y="559663"/>
                    <a:pt x="168820" y="561051"/>
                    <a:pt x="168432" y="561720"/>
                  </a:cubicBezTo>
                  <a:cubicBezTo>
                    <a:pt x="168044" y="562390"/>
                    <a:pt x="167491" y="565601"/>
                    <a:pt x="167179" y="568910"/>
                  </a:cubicBezTo>
                  <a:cubicBezTo>
                    <a:pt x="166818" y="572221"/>
                    <a:pt x="166360" y="575769"/>
                    <a:pt x="166064" y="576823"/>
                  </a:cubicBezTo>
                  <a:cubicBezTo>
                    <a:pt x="165372" y="579458"/>
                    <a:pt x="164425" y="590539"/>
                    <a:pt x="164380" y="596779"/>
                  </a:cubicBezTo>
                  <a:cubicBezTo>
                    <a:pt x="164358" y="599610"/>
                    <a:pt x="164149" y="602058"/>
                    <a:pt x="163907" y="602200"/>
                  </a:cubicBezTo>
                  <a:cubicBezTo>
                    <a:pt x="163714" y="602342"/>
                    <a:pt x="163358" y="604979"/>
                    <a:pt x="163143" y="608096"/>
                  </a:cubicBezTo>
                  <a:cubicBezTo>
                    <a:pt x="162927" y="611214"/>
                    <a:pt x="162571" y="613851"/>
                    <a:pt x="162330" y="613993"/>
                  </a:cubicBezTo>
                  <a:cubicBezTo>
                    <a:pt x="162137" y="614137"/>
                    <a:pt x="161788" y="615958"/>
                    <a:pt x="161628" y="618070"/>
                  </a:cubicBezTo>
                  <a:cubicBezTo>
                    <a:pt x="161207" y="623107"/>
                    <a:pt x="160900" y="625599"/>
                    <a:pt x="160346" y="629052"/>
                  </a:cubicBezTo>
                  <a:cubicBezTo>
                    <a:pt x="159845" y="631879"/>
                    <a:pt x="159326" y="637300"/>
                    <a:pt x="158793" y="644255"/>
                  </a:cubicBezTo>
                  <a:cubicBezTo>
                    <a:pt x="158742" y="644639"/>
                    <a:pt x="157965" y="645833"/>
                    <a:pt x="157045" y="646883"/>
                  </a:cubicBezTo>
                  <a:cubicBezTo>
                    <a:pt x="155400" y="648695"/>
                    <a:pt x="155351" y="648838"/>
                    <a:pt x="155321" y="652870"/>
                  </a:cubicBezTo>
                  <a:cubicBezTo>
                    <a:pt x="155291" y="656901"/>
                    <a:pt x="155291" y="656950"/>
                    <a:pt x="153599" y="658569"/>
                  </a:cubicBezTo>
                  <a:cubicBezTo>
                    <a:pt x="152004" y="660094"/>
                    <a:pt x="151906" y="660332"/>
                    <a:pt x="151882" y="663452"/>
                  </a:cubicBezTo>
                  <a:cubicBezTo>
                    <a:pt x="151869" y="665228"/>
                    <a:pt x="151666" y="666714"/>
                    <a:pt x="151426" y="666713"/>
                  </a:cubicBezTo>
                  <a:cubicBezTo>
                    <a:pt x="150802" y="666709"/>
                    <a:pt x="149438" y="669483"/>
                    <a:pt x="149427" y="670826"/>
                  </a:cubicBezTo>
                  <a:cubicBezTo>
                    <a:pt x="149423" y="671450"/>
                    <a:pt x="149179" y="672072"/>
                    <a:pt x="148889" y="672214"/>
                  </a:cubicBezTo>
                  <a:cubicBezTo>
                    <a:pt x="148311" y="672594"/>
                    <a:pt x="147286" y="674843"/>
                    <a:pt x="147376" y="675610"/>
                  </a:cubicBezTo>
                  <a:cubicBezTo>
                    <a:pt x="147422" y="675899"/>
                    <a:pt x="147033" y="676521"/>
                    <a:pt x="146502" y="676996"/>
                  </a:cubicBezTo>
                  <a:cubicBezTo>
                    <a:pt x="145969" y="677472"/>
                    <a:pt x="145530" y="678475"/>
                    <a:pt x="145524" y="679243"/>
                  </a:cubicBezTo>
                  <a:cubicBezTo>
                    <a:pt x="145518" y="679962"/>
                    <a:pt x="145274" y="680584"/>
                    <a:pt x="144986" y="680583"/>
                  </a:cubicBezTo>
                  <a:cubicBezTo>
                    <a:pt x="143978" y="680576"/>
                    <a:pt x="143103" y="681961"/>
                    <a:pt x="143092" y="683546"/>
                  </a:cubicBezTo>
                  <a:cubicBezTo>
                    <a:pt x="143082" y="684841"/>
                    <a:pt x="142596" y="685605"/>
                    <a:pt x="140662" y="687512"/>
                  </a:cubicBezTo>
                  <a:cubicBezTo>
                    <a:pt x="139357" y="688798"/>
                    <a:pt x="138243" y="690133"/>
                    <a:pt x="138240" y="690470"/>
                  </a:cubicBezTo>
                  <a:cubicBezTo>
                    <a:pt x="138237" y="690805"/>
                    <a:pt x="137268" y="692093"/>
                    <a:pt x="136058" y="693332"/>
                  </a:cubicBezTo>
                  <a:cubicBezTo>
                    <a:pt x="134898" y="694572"/>
                    <a:pt x="133881" y="695813"/>
                    <a:pt x="133878" y="696052"/>
                  </a:cubicBezTo>
                  <a:cubicBezTo>
                    <a:pt x="133877" y="696244"/>
                    <a:pt x="133343" y="697057"/>
                    <a:pt x="132666" y="697867"/>
                  </a:cubicBezTo>
                  <a:cubicBezTo>
                    <a:pt x="131988" y="698630"/>
                    <a:pt x="131453" y="699538"/>
                    <a:pt x="131451" y="699875"/>
                  </a:cubicBezTo>
                  <a:cubicBezTo>
                    <a:pt x="131447" y="700210"/>
                    <a:pt x="130915" y="700975"/>
                    <a:pt x="130238" y="701594"/>
                  </a:cubicBezTo>
                  <a:cubicBezTo>
                    <a:pt x="129560" y="702261"/>
                    <a:pt x="129025" y="703264"/>
                    <a:pt x="129019" y="703984"/>
                  </a:cubicBezTo>
                  <a:cubicBezTo>
                    <a:pt x="129013" y="704800"/>
                    <a:pt x="128430" y="705804"/>
                    <a:pt x="127318" y="706851"/>
                  </a:cubicBezTo>
                  <a:cubicBezTo>
                    <a:pt x="126400" y="707757"/>
                    <a:pt x="125623" y="708855"/>
                    <a:pt x="125619" y="709287"/>
                  </a:cubicBezTo>
                  <a:cubicBezTo>
                    <a:pt x="125617" y="709768"/>
                    <a:pt x="125373" y="710294"/>
                    <a:pt x="125083" y="710436"/>
                  </a:cubicBezTo>
                  <a:cubicBezTo>
                    <a:pt x="124649" y="710720"/>
                    <a:pt x="123528" y="713112"/>
                    <a:pt x="123670" y="713448"/>
                  </a:cubicBezTo>
                  <a:cubicBezTo>
                    <a:pt x="123716" y="713544"/>
                    <a:pt x="123330" y="713974"/>
                    <a:pt x="122846" y="714402"/>
                  </a:cubicBezTo>
                  <a:cubicBezTo>
                    <a:pt x="122364" y="714830"/>
                    <a:pt x="121539" y="715832"/>
                    <a:pt x="121006" y="716596"/>
                  </a:cubicBezTo>
                  <a:cubicBezTo>
                    <a:pt x="120472" y="717361"/>
                    <a:pt x="119648" y="718555"/>
                    <a:pt x="119163" y="719224"/>
                  </a:cubicBezTo>
                  <a:cubicBezTo>
                    <a:pt x="118725" y="719892"/>
                    <a:pt x="118191" y="720847"/>
                    <a:pt x="118043" y="721278"/>
                  </a:cubicBezTo>
                  <a:cubicBezTo>
                    <a:pt x="117848" y="721758"/>
                    <a:pt x="117557" y="722139"/>
                    <a:pt x="117364" y="722138"/>
                  </a:cubicBezTo>
                  <a:cubicBezTo>
                    <a:pt x="117172" y="722137"/>
                    <a:pt x="116833" y="722710"/>
                    <a:pt x="116635" y="723428"/>
                  </a:cubicBezTo>
                  <a:cubicBezTo>
                    <a:pt x="116485" y="724195"/>
                    <a:pt x="115804" y="725390"/>
                    <a:pt x="115222" y="726201"/>
                  </a:cubicBezTo>
                  <a:cubicBezTo>
                    <a:pt x="114641" y="726965"/>
                    <a:pt x="113814" y="728351"/>
                    <a:pt x="113424" y="729164"/>
                  </a:cubicBezTo>
                  <a:cubicBezTo>
                    <a:pt x="113034" y="730026"/>
                    <a:pt x="112645" y="730743"/>
                    <a:pt x="112501" y="730741"/>
                  </a:cubicBezTo>
                  <a:cubicBezTo>
                    <a:pt x="112357" y="730740"/>
                    <a:pt x="111483" y="732125"/>
                    <a:pt x="110605" y="733847"/>
                  </a:cubicBezTo>
                  <a:cubicBezTo>
                    <a:pt x="109681" y="735567"/>
                    <a:pt x="108807" y="736954"/>
                    <a:pt x="108615" y="736953"/>
                  </a:cubicBezTo>
                  <a:cubicBezTo>
                    <a:pt x="108375" y="736950"/>
                    <a:pt x="108082" y="737572"/>
                    <a:pt x="107885" y="738338"/>
                  </a:cubicBezTo>
                  <a:cubicBezTo>
                    <a:pt x="107735" y="739106"/>
                    <a:pt x="107200" y="740061"/>
                    <a:pt x="106667" y="740539"/>
                  </a:cubicBezTo>
                  <a:cubicBezTo>
                    <a:pt x="106185" y="740966"/>
                    <a:pt x="105649" y="742066"/>
                    <a:pt x="105497" y="742977"/>
                  </a:cubicBezTo>
                  <a:cubicBezTo>
                    <a:pt x="105299" y="743888"/>
                    <a:pt x="105006" y="744605"/>
                    <a:pt x="104766" y="744604"/>
                  </a:cubicBezTo>
                  <a:cubicBezTo>
                    <a:pt x="104573" y="744603"/>
                    <a:pt x="103943" y="745510"/>
                    <a:pt x="103310" y="746609"/>
                  </a:cubicBezTo>
                  <a:cubicBezTo>
                    <a:pt x="102727" y="747757"/>
                    <a:pt x="102044" y="749000"/>
                    <a:pt x="101802" y="749381"/>
                  </a:cubicBezTo>
                  <a:cubicBezTo>
                    <a:pt x="101559" y="749764"/>
                    <a:pt x="100779" y="751341"/>
                    <a:pt x="100097" y="752824"/>
                  </a:cubicBezTo>
                  <a:cubicBezTo>
                    <a:pt x="99364" y="754354"/>
                    <a:pt x="98587" y="755596"/>
                    <a:pt x="98347" y="755595"/>
                  </a:cubicBezTo>
                  <a:cubicBezTo>
                    <a:pt x="98107" y="755591"/>
                    <a:pt x="97911" y="756118"/>
                    <a:pt x="97906" y="756791"/>
                  </a:cubicBezTo>
                  <a:cubicBezTo>
                    <a:pt x="97901" y="757560"/>
                    <a:pt x="97610" y="757990"/>
                    <a:pt x="97177" y="757986"/>
                  </a:cubicBezTo>
                  <a:cubicBezTo>
                    <a:pt x="96793" y="757982"/>
                    <a:pt x="96454" y="758412"/>
                    <a:pt x="96450" y="758892"/>
                  </a:cubicBezTo>
                  <a:cubicBezTo>
                    <a:pt x="96447" y="759420"/>
                    <a:pt x="96250" y="759947"/>
                    <a:pt x="96010" y="760089"/>
                  </a:cubicBezTo>
                  <a:cubicBezTo>
                    <a:pt x="95769" y="760231"/>
                    <a:pt x="95425" y="761333"/>
                    <a:pt x="95272" y="762484"/>
                  </a:cubicBezTo>
                  <a:cubicBezTo>
                    <a:pt x="95071" y="763634"/>
                    <a:pt x="94485" y="764973"/>
                    <a:pt x="94003" y="765403"/>
                  </a:cubicBezTo>
                  <a:cubicBezTo>
                    <a:pt x="93470" y="765878"/>
                    <a:pt x="93032" y="766787"/>
                    <a:pt x="93027" y="767411"/>
                  </a:cubicBezTo>
                  <a:cubicBezTo>
                    <a:pt x="93023" y="768034"/>
                    <a:pt x="92582" y="769136"/>
                    <a:pt x="92049" y="769851"/>
                  </a:cubicBezTo>
                  <a:cubicBezTo>
                    <a:pt x="91516" y="770568"/>
                    <a:pt x="91029" y="771572"/>
                    <a:pt x="90927" y="772147"/>
                  </a:cubicBezTo>
                  <a:cubicBezTo>
                    <a:pt x="90876" y="772723"/>
                    <a:pt x="90437" y="773728"/>
                    <a:pt x="90000" y="774348"/>
                  </a:cubicBezTo>
                  <a:cubicBezTo>
                    <a:pt x="89515" y="775017"/>
                    <a:pt x="89026" y="776165"/>
                    <a:pt x="88830" y="776836"/>
                  </a:cubicBezTo>
                  <a:cubicBezTo>
                    <a:pt x="88680" y="777506"/>
                    <a:pt x="88340" y="778080"/>
                    <a:pt x="88100" y="778078"/>
                  </a:cubicBezTo>
                  <a:cubicBezTo>
                    <a:pt x="87860" y="778076"/>
                    <a:pt x="87666" y="778411"/>
                    <a:pt x="87662" y="778796"/>
                  </a:cubicBezTo>
                  <a:cubicBezTo>
                    <a:pt x="87658" y="779516"/>
                    <a:pt x="82442" y="790131"/>
                    <a:pt x="80790" y="792904"/>
                  </a:cubicBezTo>
                  <a:cubicBezTo>
                    <a:pt x="80547" y="793286"/>
                    <a:pt x="80205" y="794004"/>
                    <a:pt x="80058" y="794482"/>
                  </a:cubicBezTo>
                  <a:cubicBezTo>
                    <a:pt x="79863" y="794912"/>
                    <a:pt x="79572" y="795295"/>
                    <a:pt x="79332" y="795293"/>
                  </a:cubicBezTo>
                  <a:cubicBezTo>
                    <a:pt x="79092" y="795291"/>
                    <a:pt x="78896" y="795818"/>
                    <a:pt x="78892" y="796441"/>
                  </a:cubicBezTo>
                  <a:cubicBezTo>
                    <a:pt x="78887" y="797066"/>
                    <a:pt x="78544" y="797831"/>
                    <a:pt x="78158" y="798164"/>
                  </a:cubicBezTo>
                  <a:cubicBezTo>
                    <a:pt x="77772" y="798497"/>
                    <a:pt x="77432" y="799167"/>
                    <a:pt x="77428" y="799647"/>
                  </a:cubicBezTo>
                  <a:cubicBezTo>
                    <a:pt x="77425" y="800126"/>
                    <a:pt x="77228" y="800653"/>
                    <a:pt x="76940" y="800795"/>
                  </a:cubicBezTo>
                  <a:cubicBezTo>
                    <a:pt x="76698" y="800938"/>
                    <a:pt x="76454" y="801512"/>
                    <a:pt x="76450" y="802040"/>
                  </a:cubicBezTo>
                  <a:cubicBezTo>
                    <a:pt x="76446" y="802568"/>
                    <a:pt x="76106" y="803093"/>
                    <a:pt x="75720" y="803234"/>
                  </a:cubicBezTo>
                  <a:cubicBezTo>
                    <a:pt x="75240" y="803422"/>
                    <a:pt x="74993" y="804189"/>
                    <a:pt x="74985" y="805388"/>
                  </a:cubicBezTo>
                  <a:cubicBezTo>
                    <a:pt x="74977" y="806397"/>
                    <a:pt x="74780" y="807258"/>
                    <a:pt x="74491" y="807257"/>
                  </a:cubicBezTo>
                  <a:cubicBezTo>
                    <a:pt x="74252" y="807256"/>
                    <a:pt x="74008" y="807686"/>
                    <a:pt x="74004" y="808165"/>
                  </a:cubicBezTo>
                  <a:cubicBezTo>
                    <a:pt x="74001" y="808693"/>
                    <a:pt x="73659" y="809410"/>
                    <a:pt x="73272" y="809840"/>
                  </a:cubicBezTo>
                  <a:cubicBezTo>
                    <a:pt x="72884" y="810221"/>
                    <a:pt x="72542" y="811082"/>
                    <a:pt x="72538" y="811705"/>
                  </a:cubicBezTo>
                  <a:cubicBezTo>
                    <a:pt x="72533" y="812426"/>
                    <a:pt x="71853" y="813525"/>
                    <a:pt x="70838" y="814477"/>
                  </a:cubicBezTo>
                  <a:cubicBezTo>
                    <a:pt x="69918" y="815383"/>
                    <a:pt x="69143" y="816432"/>
                    <a:pt x="69140" y="816866"/>
                  </a:cubicBezTo>
                  <a:cubicBezTo>
                    <a:pt x="69136" y="817297"/>
                    <a:pt x="68845" y="817775"/>
                    <a:pt x="68459" y="817913"/>
                  </a:cubicBezTo>
                  <a:cubicBezTo>
                    <a:pt x="68074" y="818055"/>
                    <a:pt x="67637" y="818818"/>
                    <a:pt x="67438" y="819633"/>
                  </a:cubicBezTo>
                  <a:cubicBezTo>
                    <a:pt x="67288" y="820400"/>
                    <a:pt x="66704" y="821597"/>
                    <a:pt x="66171" y="822264"/>
                  </a:cubicBezTo>
                  <a:cubicBezTo>
                    <a:pt x="65687" y="822884"/>
                    <a:pt x="65050" y="824656"/>
                    <a:pt x="64798" y="826238"/>
                  </a:cubicBezTo>
                  <a:cubicBezTo>
                    <a:pt x="63844" y="831751"/>
                    <a:pt x="63354" y="833090"/>
                    <a:pt x="60584" y="837727"/>
                  </a:cubicBezTo>
                  <a:cubicBezTo>
                    <a:pt x="55724" y="845802"/>
                    <a:pt x="49647" y="856030"/>
                    <a:pt x="45613" y="862862"/>
                  </a:cubicBezTo>
                  <a:lnTo>
                    <a:pt x="41771" y="869408"/>
                  </a:lnTo>
                  <a:lnTo>
                    <a:pt x="39948" y="869395"/>
                  </a:lnTo>
                  <a:cubicBezTo>
                    <a:pt x="38796" y="869386"/>
                    <a:pt x="37882" y="869715"/>
                    <a:pt x="37300" y="870336"/>
                  </a:cubicBezTo>
                  <a:cubicBezTo>
                    <a:pt x="36817" y="870859"/>
                    <a:pt x="36045" y="871383"/>
                    <a:pt x="35612" y="871524"/>
                  </a:cubicBezTo>
                  <a:cubicBezTo>
                    <a:pt x="35131" y="871663"/>
                    <a:pt x="34647" y="872236"/>
                    <a:pt x="34498" y="872762"/>
                  </a:cubicBezTo>
                  <a:cubicBezTo>
                    <a:pt x="34351" y="873289"/>
                    <a:pt x="33770" y="873861"/>
                    <a:pt x="33241" y="874002"/>
                  </a:cubicBezTo>
                  <a:cubicBezTo>
                    <a:pt x="32665" y="874140"/>
                    <a:pt x="32229" y="874666"/>
                    <a:pt x="32225" y="875193"/>
                  </a:cubicBezTo>
                  <a:cubicBezTo>
                    <a:pt x="32217" y="876202"/>
                    <a:pt x="30476" y="877917"/>
                    <a:pt x="29468" y="877957"/>
                  </a:cubicBezTo>
                  <a:cubicBezTo>
                    <a:pt x="29132" y="877955"/>
                    <a:pt x="28843" y="878144"/>
                    <a:pt x="28840" y="878433"/>
                  </a:cubicBezTo>
                  <a:cubicBezTo>
                    <a:pt x="28839" y="878672"/>
                    <a:pt x="28501" y="878910"/>
                    <a:pt x="28117" y="878907"/>
                  </a:cubicBezTo>
                  <a:cubicBezTo>
                    <a:pt x="27734" y="878904"/>
                    <a:pt x="27394" y="879237"/>
                    <a:pt x="27392" y="879622"/>
                  </a:cubicBezTo>
                  <a:cubicBezTo>
                    <a:pt x="27389" y="880006"/>
                    <a:pt x="27002" y="880339"/>
                    <a:pt x="26571" y="880336"/>
                  </a:cubicBezTo>
                  <a:cubicBezTo>
                    <a:pt x="25514" y="880376"/>
                    <a:pt x="24019" y="881420"/>
                    <a:pt x="24013" y="882188"/>
                  </a:cubicBezTo>
                  <a:cubicBezTo>
                    <a:pt x="24011" y="882477"/>
                    <a:pt x="23769" y="882715"/>
                    <a:pt x="23482" y="882712"/>
                  </a:cubicBezTo>
                  <a:cubicBezTo>
                    <a:pt x="22808" y="882707"/>
                    <a:pt x="21551" y="883946"/>
                    <a:pt x="21933" y="884332"/>
                  </a:cubicBezTo>
                  <a:cubicBezTo>
                    <a:pt x="22076" y="884478"/>
                    <a:pt x="21882" y="884716"/>
                    <a:pt x="21497" y="884858"/>
                  </a:cubicBezTo>
                  <a:cubicBezTo>
                    <a:pt x="20390" y="885281"/>
                    <a:pt x="15313" y="890139"/>
                    <a:pt x="15309" y="890763"/>
                  </a:cubicBezTo>
                  <a:cubicBezTo>
                    <a:pt x="15306" y="891052"/>
                    <a:pt x="14969" y="891289"/>
                    <a:pt x="14584" y="891287"/>
                  </a:cubicBezTo>
                  <a:cubicBezTo>
                    <a:pt x="14201" y="891283"/>
                    <a:pt x="13864" y="891568"/>
                    <a:pt x="13861" y="891905"/>
                  </a:cubicBezTo>
                  <a:cubicBezTo>
                    <a:pt x="13858" y="892241"/>
                    <a:pt x="13227" y="893148"/>
                    <a:pt x="12405" y="893909"/>
                  </a:cubicBezTo>
                  <a:cubicBezTo>
                    <a:pt x="11632" y="894673"/>
                    <a:pt x="10954" y="895483"/>
                    <a:pt x="10952" y="895724"/>
                  </a:cubicBezTo>
                  <a:cubicBezTo>
                    <a:pt x="10950" y="896012"/>
                    <a:pt x="10416" y="896920"/>
                    <a:pt x="9737" y="897778"/>
                  </a:cubicBezTo>
                  <a:cubicBezTo>
                    <a:pt x="9059" y="898637"/>
                    <a:pt x="8523" y="899690"/>
                    <a:pt x="8520" y="900121"/>
                  </a:cubicBezTo>
                  <a:cubicBezTo>
                    <a:pt x="8516" y="900554"/>
                    <a:pt x="8029" y="901606"/>
                    <a:pt x="7446" y="902417"/>
                  </a:cubicBezTo>
                  <a:cubicBezTo>
                    <a:pt x="6331" y="903945"/>
                    <a:pt x="6330" y="904041"/>
                    <a:pt x="6195" y="922184"/>
                  </a:cubicBezTo>
                  <a:lnTo>
                    <a:pt x="6059" y="940422"/>
                  </a:lnTo>
                  <a:lnTo>
                    <a:pt x="4745" y="942667"/>
                  </a:lnTo>
                  <a:cubicBezTo>
                    <a:pt x="3969" y="943909"/>
                    <a:pt x="3383" y="945346"/>
                    <a:pt x="3378" y="945874"/>
                  </a:cubicBezTo>
                  <a:cubicBezTo>
                    <a:pt x="3373" y="946448"/>
                    <a:pt x="3178" y="946881"/>
                    <a:pt x="2939" y="946877"/>
                  </a:cubicBezTo>
                  <a:cubicBezTo>
                    <a:pt x="2699" y="946876"/>
                    <a:pt x="2360" y="947354"/>
                    <a:pt x="2163" y="947927"/>
                  </a:cubicBezTo>
                  <a:cubicBezTo>
                    <a:pt x="1818" y="949126"/>
                    <a:pt x="1085" y="950896"/>
                    <a:pt x="404" y="952235"/>
                  </a:cubicBezTo>
                  <a:cubicBezTo>
                    <a:pt x="160" y="952713"/>
                    <a:pt x="-38" y="953479"/>
                    <a:pt x="6" y="953913"/>
                  </a:cubicBezTo>
                  <a:cubicBezTo>
                    <a:pt x="45" y="955257"/>
                    <a:pt x="1611" y="957669"/>
                    <a:pt x="2521" y="957819"/>
                  </a:cubicBezTo>
                  <a:cubicBezTo>
                    <a:pt x="3576" y="958067"/>
                    <a:pt x="5702" y="956163"/>
                    <a:pt x="5711" y="955012"/>
                  </a:cubicBezTo>
                  <a:cubicBezTo>
                    <a:pt x="5714" y="954532"/>
                    <a:pt x="5909" y="954051"/>
                    <a:pt x="6150" y="953910"/>
                  </a:cubicBezTo>
                  <a:cubicBezTo>
                    <a:pt x="6392" y="953768"/>
                    <a:pt x="7071" y="952718"/>
                    <a:pt x="7656" y="951618"/>
                  </a:cubicBezTo>
                  <a:cubicBezTo>
                    <a:pt x="8241" y="950469"/>
                    <a:pt x="8872" y="949467"/>
                    <a:pt x="9065" y="949324"/>
                  </a:cubicBezTo>
                  <a:cubicBezTo>
                    <a:pt x="9595" y="948896"/>
                    <a:pt x="12504" y="945078"/>
                    <a:pt x="12507" y="944790"/>
                  </a:cubicBezTo>
                  <a:cubicBezTo>
                    <a:pt x="12508" y="944597"/>
                    <a:pt x="13283" y="943547"/>
                    <a:pt x="14204" y="942451"/>
                  </a:cubicBezTo>
                  <a:cubicBezTo>
                    <a:pt x="15124" y="941306"/>
                    <a:pt x="15901" y="940158"/>
                    <a:pt x="15903" y="939823"/>
                  </a:cubicBezTo>
                  <a:cubicBezTo>
                    <a:pt x="15905" y="939535"/>
                    <a:pt x="16147" y="939297"/>
                    <a:pt x="16483" y="939300"/>
                  </a:cubicBezTo>
                  <a:cubicBezTo>
                    <a:pt x="16771" y="939301"/>
                    <a:pt x="18317" y="938016"/>
                    <a:pt x="19864" y="936444"/>
                  </a:cubicBezTo>
                  <a:cubicBezTo>
                    <a:pt x="21461" y="934776"/>
                    <a:pt x="23054" y="933589"/>
                    <a:pt x="23629" y="933592"/>
                  </a:cubicBezTo>
                  <a:cubicBezTo>
                    <a:pt x="24157" y="933597"/>
                    <a:pt x="24592" y="933263"/>
                    <a:pt x="24594" y="932881"/>
                  </a:cubicBezTo>
                  <a:cubicBezTo>
                    <a:pt x="24606" y="931489"/>
                    <a:pt x="26664" y="932224"/>
                    <a:pt x="29382" y="934595"/>
                  </a:cubicBezTo>
                  <a:cubicBezTo>
                    <a:pt x="30908" y="935951"/>
                    <a:pt x="32340" y="937018"/>
                    <a:pt x="32580" y="937019"/>
                  </a:cubicBezTo>
                  <a:cubicBezTo>
                    <a:pt x="32819" y="937020"/>
                    <a:pt x="33344" y="937552"/>
                    <a:pt x="33675" y="938227"/>
                  </a:cubicBezTo>
                  <a:cubicBezTo>
                    <a:pt x="34006" y="938854"/>
                    <a:pt x="34673" y="939530"/>
                    <a:pt x="35199" y="939727"/>
                  </a:cubicBezTo>
                  <a:cubicBezTo>
                    <a:pt x="35678" y="939874"/>
                    <a:pt x="36060" y="940214"/>
                    <a:pt x="36058" y="940501"/>
                  </a:cubicBezTo>
                  <a:cubicBezTo>
                    <a:pt x="36055" y="940788"/>
                    <a:pt x="36576" y="941753"/>
                    <a:pt x="37242" y="942622"/>
                  </a:cubicBezTo>
                  <a:cubicBezTo>
                    <a:pt x="37907" y="943490"/>
                    <a:pt x="38427" y="944646"/>
                    <a:pt x="38422" y="945175"/>
                  </a:cubicBezTo>
                  <a:cubicBezTo>
                    <a:pt x="38419" y="945751"/>
                    <a:pt x="38655" y="946185"/>
                    <a:pt x="38896" y="946187"/>
                  </a:cubicBezTo>
                  <a:cubicBezTo>
                    <a:pt x="39183" y="946188"/>
                    <a:pt x="39374" y="946479"/>
                    <a:pt x="39370" y="946861"/>
                  </a:cubicBezTo>
                  <a:cubicBezTo>
                    <a:pt x="39368" y="947198"/>
                    <a:pt x="39700" y="947776"/>
                    <a:pt x="40081" y="948115"/>
                  </a:cubicBezTo>
                  <a:cubicBezTo>
                    <a:pt x="40463" y="948454"/>
                    <a:pt x="40792" y="949224"/>
                    <a:pt x="40789" y="949848"/>
                  </a:cubicBezTo>
                  <a:cubicBezTo>
                    <a:pt x="40783" y="950568"/>
                    <a:pt x="41068" y="951003"/>
                    <a:pt x="41499" y="951006"/>
                  </a:cubicBezTo>
                  <a:cubicBezTo>
                    <a:pt x="41883" y="951009"/>
                    <a:pt x="42265" y="951204"/>
                    <a:pt x="42264" y="951491"/>
                  </a:cubicBezTo>
                  <a:cubicBezTo>
                    <a:pt x="42311" y="951732"/>
                    <a:pt x="42355" y="952164"/>
                    <a:pt x="42401" y="952405"/>
                  </a:cubicBezTo>
                  <a:cubicBezTo>
                    <a:pt x="42399" y="952645"/>
                    <a:pt x="42588" y="953029"/>
                    <a:pt x="42827" y="953224"/>
                  </a:cubicBezTo>
                  <a:cubicBezTo>
                    <a:pt x="43018" y="953417"/>
                    <a:pt x="43157" y="954090"/>
                    <a:pt x="43151" y="954714"/>
                  </a:cubicBezTo>
                  <a:cubicBezTo>
                    <a:pt x="43148" y="955386"/>
                    <a:pt x="43431" y="955820"/>
                    <a:pt x="43863" y="955823"/>
                  </a:cubicBezTo>
                  <a:cubicBezTo>
                    <a:pt x="44392" y="955828"/>
                    <a:pt x="44579" y="956404"/>
                    <a:pt x="44567" y="957941"/>
                  </a:cubicBezTo>
                  <a:cubicBezTo>
                    <a:pt x="44559" y="959140"/>
                    <a:pt x="44791" y="960245"/>
                    <a:pt x="45029" y="960392"/>
                  </a:cubicBezTo>
                  <a:cubicBezTo>
                    <a:pt x="45316" y="960538"/>
                    <a:pt x="45503" y="961163"/>
                    <a:pt x="45499" y="961788"/>
                  </a:cubicBezTo>
                  <a:cubicBezTo>
                    <a:pt x="45494" y="962411"/>
                    <a:pt x="46012" y="963903"/>
                    <a:pt x="46674" y="965157"/>
                  </a:cubicBezTo>
                  <a:cubicBezTo>
                    <a:pt x="47337" y="966409"/>
                    <a:pt x="47852" y="968141"/>
                    <a:pt x="47845" y="969006"/>
                  </a:cubicBezTo>
                  <a:cubicBezTo>
                    <a:pt x="47839" y="969917"/>
                    <a:pt x="48167" y="970880"/>
                    <a:pt x="48549" y="971218"/>
                  </a:cubicBezTo>
                  <a:cubicBezTo>
                    <a:pt x="48930" y="971557"/>
                    <a:pt x="49259" y="972520"/>
                    <a:pt x="49253" y="973432"/>
                  </a:cubicBezTo>
                  <a:cubicBezTo>
                    <a:pt x="49246" y="974296"/>
                    <a:pt x="49480" y="975162"/>
                    <a:pt x="49718" y="975307"/>
                  </a:cubicBezTo>
                  <a:cubicBezTo>
                    <a:pt x="50005" y="975452"/>
                    <a:pt x="50189" y="976463"/>
                    <a:pt x="50182" y="977519"/>
                  </a:cubicBezTo>
                  <a:cubicBezTo>
                    <a:pt x="50172" y="978863"/>
                    <a:pt x="50360" y="979393"/>
                    <a:pt x="50888" y="979395"/>
                  </a:cubicBezTo>
                  <a:cubicBezTo>
                    <a:pt x="51319" y="979399"/>
                    <a:pt x="51605" y="979832"/>
                    <a:pt x="51600" y="980504"/>
                  </a:cubicBezTo>
                  <a:cubicBezTo>
                    <a:pt x="51581" y="983002"/>
                    <a:pt x="54387" y="986623"/>
                    <a:pt x="56354" y="986637"/>
                  </a:cubicBezTo>
                  <a:cubicBezTo>
                    <a:pt x="56882" y="986640"/>
                    <a:pt x="57311" y="986980"/>
                    <a:pt x="57309" y="987365"/>
                  </a:cubicBezTo>
                  <a:cubicBezTo>
                    <a:pt x="57306" y="987747"/>
                    <a:pt x="57688" y="988087"/>
                    <a:pt x="58167" y="988090"/>
                  </a:cubicBezTo>
                  <a:cubicBezTo>
                    <a:pt x="58647" y="988095"/>
                    <a:pt x="59555" y="988628"/>
                    <a:pt x="60175" y="989305"/>
                  </a:cubicBezTo>
                  <a:cubicBezTo>
                    <a:pt x="60793" y="989982"/>
                    <a:pt x="61701" y="990517"/>
                    <a:pt x="62229" y="990520"/>
                  </a:cubicBezTo>
                  <a:cubicBezTo>
                    <a:pt x="62757" y="990524"/>
                    <a:pt x="63905" y="991061"/>
                    <a:pt x="64764" y="991740"/>
                  </a:cubicBezTo>
                  <a:cubicBezTo>
                    <a:pt x="65671" y="992465"/>
                    <a:pt x="67297" y="993101"/>
                    <a:pt x="68640" y="993304"/>
                  </a:cubicBezTo>
                  <a:cubicBezTo>
                    <a:pt x="69887" y="993457"/>
                    <a:pt x="71179" y="993948"/>
                    <a:pt x="71417" y="994285"/>
                  </a:cubicBezTo>
                  <a:cubicBezTo>
                    <a:pt x="71702" y="994671"/>
                    <a:pt x="72516" y="995014"/>
                    <a:pt x="73234" y="995115"/>
                  </a:cubicBezTo>
                  <a:cubicBezTo>
                    <a:pt x="73954" y="995168"/>
                    <a:pt x="74673" y="995413"/>
                    <a:pt x="74863" y="995558"/>
                  </a:cubicBezTo>
                  <a:cubicBezTo>
                    <a:pt x="75006" y="995751"/>
                    <a:pt x="75773" y="995902"/>
                    <a:pt x="76445" y="995906"/>
                  </a:cubicBezTo>
                  <a:cubicBezTo>
                    <a:pt x="77164" y="995912"/>
                    <a:pt x="78026" y="996255"/>
                    <a:pt x="78360" y="996641"/>
                  </a:cubicBezTo>
                  <a:cubicBezTo>
                    <a:pt x="78693" y="997027"/>
                    <a:pt x="79554" y="997369"/>
                    <a:pt x="80322" y="997376"/>
                  </a:cubicBezTo>
                  <a:cubicBezTo>
                    <a:pt x="81042" y="997381"/>
                    <a:pt x="81808" y="997578"/>
                    <a:pt x="81950" y="997869"/>
                  </a:cubicBezTo>
                  <a:cubicBezTo>
                    <a:pt x="82377" y="998591"/>
                    <a:pt x="102008" y="998641"/>
                    <a:pt x="102733" y="997927"/>
                  </a:cubicBezTo>
                  <a:cubicBezTo>
                    <a:pt x="103120" y="997544"/>
                    <a:pt x="103456" y="997548"/>
                    <a:pt x="103981" y="997984"/>
                  </a:cubicBezTo>
                  <a:cubicBezTo>
                    <a:pt x="104458" y="998371"/>
                    <a:pt x="104745" y="998421"/>
                    <a:pt x="104988" y="998039"/>
                  </a:cubicBezTo>
                  <a:cubicBezTo>
                    <a:pt x="105135" y="997801"/>
                    <a:pt x="106432" y="997570"/>
                    <a:pt x="107824" y="997580"/>
                  </a:cubicBezTo>
                  <a:cubicBezTo>
                    <a:pt x="109408" y="997592"/>
                    <a:pt x="110610" y="997360"/>
                    <a:pt x="110948" y="996931"/>
                  </a:cubicBezTo>
                  <a:cubicBezTo>
                    <a:pt x="111433" y="996359"/>
                    <a:pt x="112970" y="996081"/>
                    <a:pt x="118542" y="995597"/>
                  </a:cubicBezTo>
                  <a:cubicBezTo>
                    <a:pt x="119407" y="995507"/>
                    <a:pt x="120514" y="995083"/>
                    <a:pt x="120997" y="994654"/>
                  </a:cubicBezTo>
                  <a:cubicBezTo>
                    <a:pt x="121480" y="994227"/>
                    <a:pt x="122203" y="993848"/>
                    <a:pt x="122636" y="993851"/>
                  </a:cubicBezTo>
                  <a:cubicBezTo>
                    <a:pt x="124075" y="993861"/>
                    <a:pt x="125435" y="991758"/>
                    <a:pt x="125452" y="989503"/>
                  </a:cubicBezTo>
                  <a:cubicBezTo>
                    <a:pt x="125466" y="987583"/>
                    <a:pt x="125324" y="987342"/>
                    <a:pt x="123937" y="986709"/>
                  </a:cubicBezTo>
                  <a:cubicBezTo>
                    <a:pt x="123075" y="986318"/>
                    <a:pt x="122263" y="985880"/>
                    <a:pt x="122120" y="985734"/>
                  </a:cubicBezTo>
                  <a:cubicBezTo>
                    <a:pt x="121501" y="984962"/>
                    <a:pt x="119158" y="983745"/>
                    <a:pt x="118294" y="983738"/>
                  </a:cubicBezTo>
                  <a:cubicBezTo>
                    <a:pt x="117766" y="983735"/>
                    <a:pt x="117336" y="983538"/>
                    <a:pt x="117339" y="983251"/>
                  </a:cubicBezTo>
                  <a:cubicBezTo>
                    <a:pt x="117340" y="983010"/>
                    <a:pt x="116528" y="982476"/>
                    <a:pt x="115571" y="982038"/>
                  </a:cubicBezTo>
                  <a:cubicBezTo>
                    <a:pt x="114567" y="981599"/>
                    <a:pt x="113419" y="981014"/>
                    <a:pt x="113037" y="980771"/>
                  </a:cubicBezTo>
                  <a:cubicBezTo>
                    <a:pt x="112654" y="980577"/>
                    <a:pt x="111554" y="979993"/>
                    <a:pt x="110646" y="979553"/>
                  </a:cubicBezTo>
                  <a:cubicBezTo>
                    <a:pt x="109737" y="979162"/>
                    <a:pt x="108638" y="978578"/>
                    <a:pt x="108255" y="978335"/>
                  </a:cubicBezTo>
                  <a:cubicBezTo>
                    <a:pt x="107873" y="978141"/>
                    <a:pt x="106773" y="977557"/>
                    <a:pt x="105864" y="977117"/>
                  </a:cubicBezTo>
                  <a:cubicBezTo>
                    <a:pt x="104956" y="976727"/>
                    <a:pt x="103855" y="976142"/>
                    <a:pt x="103473" y="975899"/>
                  </a:cubicBezTo>
                  <a:cubicBezTo>
                    <a:pt x="103091" y="975656"/>
                    <a:pt x="102421" y="975315"/>
                    <a:pt x="102038" y="975169"/>
                  </a:cubicBezTo>
                  <a:cubicBezTo>
                    <a:pt x="101369" y="974877"/>
                    <a:pt x="98976" y="973898"/>
                    <a:pt x="97014" y="973020"/>
                  </a:cubicBezTo>
                  <a:cubicBezTo>
                    <a:pt x="95675" y="972482"/>
                    <a:pt x="94191" y="971942"/>
                    <a:pt x="93998" y="972038"/>
                  </a:cubicBezTo>
                  <a:cubicBezTo>
                    <a:pt x="93902" y="972084"/>
                    <a:pt x="93425" y="971649"/>
                    <a:pt x="92997" y="971118"/>
                  </a:cubicBezTo>
                  <a:cubicBezTo>
                    <a:pt x="92521" y="970538"/>
                    <a:pt x="91756" y="970100"/>
                    <a:pt x="91373" y="970097"/>
                  </a:cubicBezTo>
                  <a:cubicBezTo>
                    <a:pt x="90940" y="970095"/>
                    <a:pt x="89888" y="969702"/>
                    <a:pt x="88979" y="969263"/>
                  </a:cubicBezTo>
                  <a:cubicBezTo>
                    <a:pt x="87545" y="968485"/>
                    <a:pt x="87308" y="968098"/>
                    <a:pt x="86849" y="965410"/>
                  </a:cubicBezTo>
                  <a:cubicBezTo>
                    <a:pt x="86524" y="963774"/>
                    <a:pt x="86306" y="960989"/>
                    <a:pt x="86317" y="959309"/>
                  </a:cubicBezTo>
                  <a:cubicBezTo>
                    <a:pt x="86331" y="957581"/>
                    <a:pt x="86150" y="956044"/>
                    <a:pt x="85864" y="955898"/>
                  </a:cubicBezTo>
                  <a:cubicBezTo>
                    <a:pt x="85577" y="955704"/>
                    <a:pt x="85442" y="948023"/>
                    <a:pt x="85544" y="934343"/>
                  </a:cubicBezTo>
                  <a:cubicBezTo>
                    <a:pt x="85691" y="914617"/>
                    <a:pt x="85751" y="912984"/>
                    <a:pt x="86628" y="911216"/>
                  </a:cubicBezTo>
                  <a:cubicBezTo>
                    <a:pt x="87310" y="909829"/>
                    <a:pt x="87612" y="907815"/>
                    <a:pt x="87793" y="903113"/>
                  </a:cubicBezTo>
                  <a:cubicBezTo>
                    <a:pt x="88071" y="897883"/>
                    <a:pt x="88273" y="896588"/>
                    <a:pt x="89148" y="895012"/>
                  </a:cubicBezTo>
                  <a:cubicBezTo>
                    <a:pt x="89926" y="893674"/>
                    <a:pt x="90224" y="892475"/>
                    <a:pt x="90140" y="890843"/>
                  </a:cubicBezTo>
                  <a:cubicBezTo>
                    <a:pt x="90058" y="888971"/>
                    <a:pt x="90255" y="888252"/>
                    <a:pt x="91077" y="887395"/>
                  </a:cubicBezTo>
                  <a:cubicBezTo>
                    <a:pt x="91658" y="886774"/>
                    <a:pt x="92145" y="885866"/>
                    <a:pt x="92148" y="885338"/>
                  </a:cubicBezTo>
                  <a:cubicBezTo>
                    <a:pt x="92153" y="884858"/>
                    <a:pt x="92638" y="884189"/>
                    <a:pt x="93263" y="883953"/>
                  </a:cubicBezTo>
                  <a:cubicBezTo>
                    <a:pt x="94131" y="883577"/>
                    <a:pt x="94375" y="883003"/>
                    <a:pt x="94584" y="880556"/>
                  </a:cubicBezTo>
                  <a:cubicBezTo>
                    <a:pt x="94795" y="878061"/>
                    <a:pt x="95626" y="876052"/>
                    <a:pt x="100692" y="866105"/>
                  </a:cubicBezTo>
                  <a:lnTo>
                    <a:pt x="106490" y="854533"/>
                  </a:lnTo>
                  <a:lnTo>
                    <a:pt x="108746" y="854549"/>
                  </a:lnTo>
                  <a:cubicBezTo>
                    <a:pt x="110041" y="854559"/>
                    <a:pt x="111195" y="854328"/>
                    <a:pt x="111341" y="854088"/>
                  </a:cubicBezTo>
                  <a:cubicBezTo>
                    <a:pt x="111488" y="853802"/>
                    <a:pt x="113840" y="853627"/>
                    <a:pt x="116672" y="853648"/>
                  </a:cubicBezTo>
                  <a:lnTo>
                    <a:pt x="121664" y="853685"/>
                  </a:lnTo>
                  <a:lnTo>
                    <a:pt x="121674" y="852294"/>
                  </a:lnTo>
                  <a:cubicBezTo>
                    <a:pt x="121680" y="851526"/>
                    <a:pt x="122022" y="850665"/>
                    <a:pt x="122409" y="850331"/>
                  </a:cubicBezTo>
                  <a:cubicBezTo>
                    <a:pt x="122795" y="849997"/>
                    <a:pt x="123138" y="849136"/>
                    <a:pt x="123144" y="848368"/>
                  </a:cubicBezTo>
                  <a:cubicBezTo>
                    <a:pt x="123149" y="847649"/>
                    <a:pt x="123395" y="846884"/>
                    <a:pt x="123636" y="846739"/>
                  </a:cubicBezTo>
                  <a:cubicBezTo>
                    <a:pt x="123925" y="846598"/>
                    <a:pt x="124123" y="845831"/>
                    <a:pt x="124128" y="845112"/>
                  </a:cubicBezTo>
                  <a:cubicBezTo>
                    <a:pt x="124134" y="844344"/>
                    <a:pt x="124475" y="843484"/>
                    <a:pt x="124863" y="843150"/>
                  </a:cubicBezTo>
                  <a:cubicBezTo>
                    <a:pt x="125394" y="842721"/>
                    <a:pt x="125595" y="841475"/>
                    <a:pt x="125618" y="838307"/>
                  </a:cubicBezTo>
                  <a:cubicBezTo>
                    <a:pt x="125637" y="835763"/>
                    <a:pt x="125843" y="834037"/>
                    <a:pt x="126130" y="834039"/>
                  </a:cubicBezTo>
                  <a:cubicBezTo>
                    <a:pt x="126418" y="834041"/>
                    <a:pt x="126611" y="833803"/>
                    <a:pt x="126614" y="833515"/>
                  </a:cubicBezTo>
                  <a:cubicBezTo>
                    <a:pt x="126618" y="832987"/>
                    <a:pt x="127840" y="830019"/>
                    <a:pt x="128617" y="828778"/>
                  </a:cubicBezTo>
                  <a:cubicBezTo>
                    <a:pt x="128812" y="828395"/>
                    <a:pt x="129396" y="827294"/>
                    <a:pt x="129836" y="826386"/>
                  </a:cubicBezTo>
                  <a:cubicBezTo>
                    <a:pt x="130226" y="825478"/>
                    <a:pt x="130810" y="824378"/>
                    <a:pt x="131053" y="823995"/>
                  </a:cubicBezTo>
                  <a:cubicBezTo>
                    <a:pt x="131296" y="823614"/>
                    <a:pt x="131637" y="822896"/>
                    <a:pt x="131785" y="822420"/>
                  </a:cubicBezTo>
                  <a:cubicBezTo>
                    <a:pt x="131981" y="821990"/>
                    <a:pt x="132271" y="821608"/>
                    <a:pt x="132463" y="821610"/>
                  </a:cubicBezTo>
                  <a:cubicBezTo>
                    <a:pt x="132655" y="821611"/>
                    <a:pt x="132949" y="820797"/>
                    <a:pt x="133102" y="819790"/>
                  </a:cubicBezTo>
                  <a:cubicBezTo>
                    <a:pt x="133300" y="818783"/>
                    <a:pt x="133836" y="817683"/>
                    <a:pt x="134415" y="817303"/>
                  </a:cubicBezTo>
                  <a:cubicBezTo>
                    <a:pt x="134946" y="816924"/>
                    <a:pt x="135384" y="816159"/>
                    <a:pt x="135387" y="815631"/>
                  </a:cubicBezTo>
                  <a:cubicBezTo>
                    <a:pt x="135392" y="815054"/>
                    <a:pt x="135927" y="814100"/>
                    <a:pt x="136604" y="813480"/>
                  </a:cubicBezTo>
                  <a:cubicBezTo>
                    <a:pt x="137280" y="812861"/>
                    <a:pt x="137814" y="812050"/>
                    <a:pt x="137818" y="811712"/>
                  </a:cubicBezTo>
                  <a:cubicBezTo>
                    <a:pt x="137823" y="810802"/>
                    <a:pt x="140212" y="805922"/>
                    <a:pt x="140791" y="805542"/>
                  </a:cubicBezTo>
                  <a:cubicBezTo>
                    <a:pt x="141080" y="805400"/>
                    <a:pt x="141809" y="804158"/>
                    <a:pt x="142491" y="802820"/>
                  </a:cubicBezTo>
                  <a:cubicBezTo>
                    <a:pt x="143661" y="800379"/>
                    <a:pt x="144633" y="798660"/>
                    <a:pt x="145118" y="798184"/>
                  </a:cubicBezTo>
                  <a:cubicBezTo>
                    <a:pt x="145504" y="797802"/>
                    <a:pt x="146573" y="796082"/>
                    <a:pt x="146867" y="795317"/>
                  </a:cubicBezTo>
                  <a:cubicBezTo>
                    <a:pt x="147061" y="794933"/>
                    <a:pt x="147404" y="794025"/>
                    <a:pt x="147746" y="793258"/>
                  </a:cubicBezTo>
                  <a:cubicBezTo>
                    <a:pt x="148039" y="792542"/>
                    <a:pt x="148476" y="791968"/>
                    <a:pt x="148763" y="791971"/>
                  </a:cubicBezTo>
                  <a:cubicBezTo>
                    <a:pt x="149052" y="791972"/>
                    <a:pt x="149538" y="791257"/>
                    <a:pt x="149927" y="790395"/>
                  </a:cubicBezTo>
                  <a:cubicBezTo>
                    <a:pt x="150269" y="789581"/>
                    <a:pt x="150853" y="788627"/>
                    <a:pt x="151142" y="788388"/>
                  </a:cubicBezTo>
                  <a:cubicBezTo>
                    <a:pt x="151867" y="787721"/>
                    <a:pt x="152645" y="786431"/>
                    <a:pt x="153863" y="783946"/>
                  </a:cubicBezTo>
                  <a:cubicBezTo>
                    <a:pt x="154399" y="782844"/>
                    <a:pt x="155030" y="781936"/>
                    <a:pt x="155222" y="781938"/>
                  </a:cubicBezTo>
                  <a:cubicBezTo>
                    <a:pt x="155414" y="781940"/>
                    <a:pt x="155851" y="781222"/>
                    <a:pt x="156242" y="780362"/>
                  </a:cubicBezTo>
                  <a:cubicBezTo>
                    <a:pt x="156632" y="779549"/>
                    <a:pt x="157411" y="778163"/>
                    <a:pt x="157992" y="777399"/>
                  </a:cubicBezTo>
                  <a:cubicBezTo>
                    <a:pt x="158573" y="776588"/>
                    <a:pt x="159205" y="775632"/>
                    <a:pt x="159400" y="775250"/>
                  </a:cubicBezTo>
                  <a:cubicBezTo>
                    <a:pt x="159546" y="774866"/>
                    <a:pt x="160130" y="773862"/>
                    <a:pt x="160616" y="773099"/>
                  </a:cubicBezTo>
                  <a:cubicBezTo>
                    <a:pt x="161150" y="772287"/>
                    <a:pt x="161589" y="771282"/>
                    <a:pt x="161593" y="770850"/>
                  </a:cubicBezTo>
                  <a:cubicBezTo>
                    <a:pt x="161644" y="770418"/>
                    <a:pt x="162131" y="769510"/>
                    <a:pt x="162759" y="768890"/>
                  </a:cubicBezTo>
                  <a:cubicBezTo>
                    <a:pt x="164210" y="767365"/>
                    <a:pt x="165518" y="765743"/>
                    <a:pt x="165522" y="765407"/>
                  </a:cubicBezTo>
                  <a:cubicBezTo>
                    <a:pt x="165528" y="764543"/>
                    <a:pt x="167569" y="761055"/>
                    <a:pt x="168390" y="760438"/>
                  </a:cubicBezTo>
                  <a:cubicBezTo>
                    <a:pt x="168969" y="760056"/>
                    <a:pt x="169405" y="759484"/>
                    <a:pt x="169408" y="759148"/>
                  </a:cubicBezTo>
                  <a:cubicBezTo>
                    <a:pt x="169411" y="758812"/>
                    <a:pt x="169701" y="758526"/>
                    <a:pt x="170037" y="758530"/>
                  </a:cubicBezTo>
                  <a:cubicBezTo>
                    <a:pt x="170324" y="758531"/>
                    <a:pt x="170905" y="757816"/>
                    <a:pt x="171296" y="756954"/>
                  </a:cubicBezTo>
                  <a:cubicBezTo>
                    <a:pt x="171686" y="756140"/>
                    <a:pt x="173141" y="754137"/>
                    <a:pt x="174497" y="752563"/>
                  </a:cubicBezTo>
                  <a:cubicBezTo>
                    <a:pt x="175900" y="750988"/>
                    <a:pt x="177307" y="749033"/>
                    <a:pt x="177650" y="748219"/>
                  </a:cubicBezTo>
                  <a:cubicBezTo>
                    <a:pt x="177992" y="747406"/>
                    <a:pt x="178766" y="746548"/>
                    <a:pt x="179295" y="746311"/>
                  </a:cubicBezTo>
                  <a:cubicBezTo>
                    <a:pt x="179825" y="746076"/>
                    <a:pt x="180986" y="744932"/>
                    <a:pt x="181907" y="743740"/>
                  </a:cubicBezTo>
                  <a:cubicBezTo>
                    <a:pt x="182780" y="742546"/>
                    <a:pt x="184814" y="740161"/>
                    <a:pt x="186362" y="738444"/>
                  </a:cubicBezTo>
                  <a:cubicBezTo>
                    <a:pt x="187960" y="736679"/>
                    <a:pt x="189367" y="734722"/>
                    <a:pt x="189516" y="734052"/>
                  </a:cubicBezTo>
                  <a:cubicBezTo>
                    <a:pt x="189712" y="733380"/>
                    <a:pt x="190293" y="732713"/>
                    <a:pt x="190871" y="732574"/>
                  </a:cubicBezTo>
                  <a:cubicBezTo>
                    <a:pt x="191447" y="732434"/>
                    <a:pt x="191738" y="732196"/>
                    <a:pt x="191595" y="732051"/>
                  </a:cubicBezTo>
                  <a:cubicBezTo>
                    <a:pt x="191261" y="731713"/>
                    <a:pt x="192229" y="730520"/>
                    <a:pt x="196680" y="725849"/>
                  </a:cubicBezTo>
                  <a:cubicBezTo>
                    <a:pt x="198180" y="724228"/>
                    <a:pt x="199441" y="722700"/>
                    <a:pt x="199442" y="722461"/>
                  </a:cubicBezTo>
                  <a:cubicBezTo>
                    <a:pt x="199444" y="722221"/>
                    <a:pt x="200316" y="721173"/>
                    <a:pt x="201379" y="720123"/>
                  </a:cubicBezTo>
                  <a:cubicBezTo>
                    <a:pt x="202395" y="719076"/>
                    <a:pt x="203267" y="718025"/>
                    <a:pt x="203316" y="717833"/>
                  </a:cubicBezTo>
                  <a:cubicBezTo>
                    <a:pt x="203317" y="717643"/>
                    <a:pt x="203851" y="716974"/>
                    <a:pt x="204527" y="716354"/>
                  </a:cubicBezTo>
                  <a:cubicBezTo>
                    <a:pt x="205203" y="715736"/>
                    <a:pt x="205737" y="715068"/>
                    <a:pt x="205739" y="714780"/>
                  </a:cubicBezTo>
                  <a:cubicBezTo>
                    <a:pt x="205741" y="714541"/>
                    <a:pt x="206853" y="713300"/>
                    <a:pt x="208159" y="712014"/>
                  </a:cubicBezTo>
                  <a:cubicBezTo>
                    <a:pt x="209513" y="710728"/>
                    <a:pt x="210578" y="709487"/>
                    <a:pt x="210579" y="709248"/>
                  </a:cubicBezTo>
                  <a:cubicBezTo>
                    <a:pt x="210582" y="709008"/>
                    <a:pt x="211261" y="708054"/>
                    <a:pt x="212035" y="707147"/>
                  </a:cubicBezTo>
                  <a:cubicBezTo>
                    <a:pt x="212858" y="706290"/>
                    <a:pt x="213490" y="705334"/>
                    <a:pt x="213491" y="705095"/>
                  </a:cubicBezTo>
                  <a:cubicBezTo>
                    <a:pt x="213493" y="704806"/>
                    <a:pt x="213830" y="704617"/>
                    <a:pt x="214214" y="704619"/>
                  </a:cubicBezTo>
                  <a:cubicBezTo>
                    <a:pt x="214598" y="704623"/>
                    <a:pt x="214935" y="704433"/>
                    <a:pt x="214937" y="704193"/>
                  </a:cubicBezTo>
                  <a:cubicBezTo>
                    <a:pt x="214938" y="703954"/>
                    <a:pt x="215472" y="703285"/>
                    <a:pt x="216149" y="702666"/>
                  </a:cubicBezTo>
                  <a:cubicBezTo>
                    <a:pt x="216777" y="702047"/>
                    <a:pt x="217359" y="701282"/>
                    <a:pt x="217360" y="700995"/>
                  </a:cubicBezTo>
                  <a:cubicBezTo>
                    <a:pt x="217363" y="700708"/>
                    <a:pt x="217896" y="699990"/>
                    <a:pt x="218573" y="699372"/>
                  </a:cubicBezTo>
                  <a:cubicBezTo>
                    <a:pt x="219250" y="698753"/>
                    <a:pt x="219784" y="697989"/>
                    <a:pt x="219787" y="697604"/>
                  </a:cubicBezTo>
                  <a:cubicBezTo>
                    <a:pt x="219788" y="697269"/>
                    <a:pt x="220031" y="696982"/>
                    <a:pt x="220272" y="696985"/>
                  </a:cubicBezTo>
                  <a:cubicBezTo>
                    <a:pt x="220559" y="696987"/>
                    <a:pt x="220753" y="696652"/>
                    <a:pt x="220757" y="696268"/>
                  </a:cubicBezTo>
                  <a:cubicBezTo>
                    <a:pt x="220759" y="695836"/>
                    <a:pt x="221099" y="695407"/>
                    <a:pt x="221485" y="695265"/>
                  </a:cubicBezTo>
                  <a:cubicBezTo>
                    <a:pt x="221869" y="695077"/>
                    <a:pt x="222209" y="694600"/>
                    <a:pt x="222212" y="694120"/>
                  </a:cubicBezTo>
                  <a:cubicBezTo>
                    <a:pt x="222216" y="693592"/>
                    <a:pt x="222460" y="693065"/>
                    <a:pt x="222701" y="692923"/>
                  </a:cubicBezTo>
                  <a:cubicBezTo>
                    <a:pt x="222990" y="692781"/>
                    <a:pt x="223187" y="692255"/>
                    <a:pt x="223190" y="691774"/>
                  </a:cubicBezTo>
                  <a:cubicBezTo>
                    <a:pt x="223194" y="691294"/>
                    <a:pt x="223534" y="690625"/>
                    <a:pt x="223920" y="690291"/>
                  </a:cubicBezTo>
                  <a:cubicBezTo>
                    <a:pt x="224306" y="689959"/>
                    <a:pt x="224649" y="689192"/>
                    <a:pt x="224654" y="688569"/>
                  </a:cubicBezTo>
                  <a:cubicBezTo>
                    <a:pt x="224658" y="687944"/>
                    <a:pt x="224902" y="687419"/>
                    <a:pt x="225142" y="687421"/>
                  </a:cubicBezTo>
                  <a:cubicBezTo>
                    <a:pt x="225430" y="687422"/>
                    <a:pt x="225626" y="686800"/>
                    <a:pt x="225632" y="686033"/>
                  </a:cubicBezTo>
                  <a:cubicBezTo>
                    <a:pt x="225638" y="685217"/>
                    <a:pt x="225835" y="684498"/>
                    <a:pt x="226077" y="684307"/>
                  </a:cubicBezTo>
                  <a:cubicBezTo>
                    <a:pt x="226801" y="683881"/>
                    <a:pt x="228069" y="681155"/>
                    <a:pt x="228077" y="680002"/>
                  </a:cubicBezTo>
                  <a:cubicBezTo>
                    <a:pt x="228082" y="679379"/>
                    <a:pt x="228424" y="678661"/>
                    <a:pt x="228810" y="678329"/>
                  </a:cubicBezTo>
                  <a:cubicBezTo>
                    <a:pt x="229196" y="677995"/>
                    <a:pt x="229539" y="677135"/>
                    <a:pt x="229545" y="676415"/>
                  </a:cubicBezTo>
                  <a:cubicBezTo>
                    <a:pt x="229550" y="675744"/>
                    <a:pt x="229699" y="674975"/>
                    <a:pt x="229941" y="674786"/>
                  </a:cubicBezTo>
                  <a:cubicBezTo>
                    <a:pt x="230134" y="674595"/>
                    <a:pt x="230283" y="673972"/>
                    <a:pt x="230335" y="673398"/>
                  </a:cubicBezTo>
                  <a:cubicBezTo>
                    <a:pt x="230446" y="671429"/>
                    <a:pt x="231137" y="668747"/>
                    <a:pt x="231570" y="668751"/>
                  </a:cubicBezTo>
                  <a:cubicBezTo>
                    <a:pt x="231810" y="668753"/>
                    <a:pt x="232010" y="667602"/>
                    <a:pt x="232021" y="666210"/>
                  </a:cubicBezTo>
                  <a:cubicBezTo>
                    <a:pt x="232030" y="664866"/>
                    <a:pt x="232380" y="663092"/>
                    <a:pt x="232769" y="662327"/>
                  </a:cubicBezTo>
                  <a:cubicBezTo>
                    <a:pt x="233159" y="661610"/>
                    <a:pt x="233502" y="660557"/>
                    <a:pt x="233506" y="660075"/>
                  </a:cubicBezTo>
                  <a:cubicBezTo>
                    <a:pt x="233511" y="659596"/>
                    <a:pt x="233706" y="659117"/>
                    <a:pt x="233947" y="658975"/>
                  </a:cubicBezTo>
                  <a:cubicBezTo>
                    <a:pt x="234140" y="658833"/>
                    <a:pt x="234484" y="657684"/>
                    <a:pt x="234637" y="656437"/>
                  </a:cubicBezTo>
                  <a:cubicBezTo>
                    <a:pt x="234791" y="655189"/>
                    <a:pt x="235135" y="654090"/>
                    <a:pt x="235423" y="653994"/>
                  </a:cubicBezTo>
                  <a:cubicBezTo>
                    <a:pt x="235712" y="653901"/>
                    <a:pt x="235958" y="653183"/>
                    <a:pt x="235963" y="652463"/>
                  </a:cubicBezTo>
                  <a:cubicBezTo>
                    <a:pt x="235969" y="651694"/>
                    <a:pt x="236166" y="650976"/>
                    <a:pt x="236408" y="650786"/>
                  </a:cubicBezTo>
                  <a:cubicBezTo>
                    <a:pt x="236648" y="650644"/>
                    <a:pt x="237042" y="649351"/>
                    <a:pt x="237196" y="647912"/>
                  </a:cubicBezTo>
                  <a:cubicBezTo>
                    <a:pt x="237400" y="646474"/>
                    <a:pt x="237744" y="645277"/>
                    <a:pt x="237936" y="645277"/>
                  </a:cubicBezTo>
                  <a:cubicBezTo>
                    <a:pt x="238321" y="645280"/>
                    <a:pt x="239502" y="641353"/>
                    <a:pt x="239315" y="640632"/>
                  </a:cubicBezTo>
                  <a:cubicBezTo>
                    <a:pt x="239270" y="640199"/>
                    <a:pt x="239761" y="638716"/>
                    <a:pt x="240443" y="637472"/>
                  </a:cubicBezTo>
                  <a:cubicBezTo>
                    <a:pt x="240686" y="637042"/>
                    <a:pt x="241032" y="635652"/>
                    <a:pt x="241232" y="634502"/>
                  </a:cubicBezTo>
                  <a:cubicBezTo>
                    <a:pt x="241386" y="633302"/>
                    <a:pt x="241730" y="632201"/>
                    <a:pt x="241923" y="632059"/>
                  </a:cubicBezTo>
                  <a:cubicBezTo>
                    <a:pt x="242164" y="631918"/>
                    <a:pt x="242360" y="631294"/>
                    <a:pt x="242366" y="630671"/>
                  </a:cubicBezTo>
                  <a:cubicBezTo>
                    <a:pt x="242369" y="630046"/>
                    <a:pt x="242567" y="629425"/>
                    <a:pt x="242807" y="629281"/>
                  </a:cubicBezTo>
                  <a:cubicBezTo>
                    <a:pt x="243048" y="629091"/>
                    <a:pt x="243391" y="628134"/>
                    <a:pt x="243593" y="627080"/>
                  </a:cubicBezTo>
                  <a:cubicBezTo>
                    <a:pt x="243791" y="626025"/>
                    <a:pt x="244134" y="625068"/>
                    <a:pt x="244376" y="624877"/>
                  </a:cubicBezTo>
                  <a:cubicBezTo>
                    <a:pt x="244617" y="624736"/>
                    <a:pt x="244815" y="624065"/>
                    <a:pt x="244819" y="623345"/>
                  </a:cubicBezTo>
                  <a:cubicBezTo>
                    <a:pt x="244825" y="622625"/>
                    <a:pt x="245168" y="621619"/>
                    <a:pt x="245556" y="621143"/>
                  </a:cubicBezTo>
                  <a:cubicBezTo>
                    <a:pt x="245944" y="620617"/>
                    <a:pt x="246288" y="619611"/>
                    <a:pt x="246292" y="618892"/>
                  </a:cubicBezTo>
                  <a:cubicBezTo>
                    <a:pt x="246298" y="618172"/>
                    <a:pt x="246543" y="617405"/>
                    <a:pt x="246785" y="617263"/>
                  </a:cubicBezTo>
                  <a:cubicBezTo>
                    <a:pt x="247074" y="617121"/>
                    <a:pt x="247270" y="616451"/>
                    <a:pt x="247276" y="615778"/>
                  </a:cubicBezTo>
                  <a:cubicBezTo>
                    <a:pt x="247282" y="615058"/>
                    <a:pt x="247573" y="614628"/>
                    <a:pt x="248004" y="614633"/>
                  </a:cubicBezTo>
                  <a:cubicBezTo>
                    <a:pt x="248436" y="614636"/>
                    <a:pt x="248721" y="615070"/>
                    <a:pt x="248715" y="615790"/>
                  </a:cubicBezTo>
                  <a:cubicBezTo>
                    <a:pt x="248711" y="616462"/>
                    <a:pt x="248898" y="617087"/>
                    <a:pt x="249136" y="617280"/>
                  </a:cubicBezTo>
                  <a:cubicBezTo>
                    <a:pt x="249424" y="617427"/>
                    <a:pt x="249898" y="618151"/>
                    <a:pt x="250277" y="618874"/>
                  </a:cubicBezTo>
                  <a:cubicBezTo>
                    <a:pt x="250655" y="619596"/>
                    <a:pt x="251507" y="621235"/>
                    <a:pt x="252218" y="622487"/>
                  </a:cubicBezTo>
                  <a:cubicBezTo>
                    <a:pt x="252880" y="623741"/>
                    <a:pt x="253447" y="625137"/>
                    <a:pt x="253443" y="625569"/>
                  </a:cubicBezTo>
                  <a:cubicBezTo>
                    <a:pt x="253440" y="626002"/>
                    <a:pt x="253959" y="627060"/>
                    <a:pt x="254578" y="627881"/>
                  </a:cubicBezTo>
                  <a:cubicBezTo>
                    <a:pt x="255243" y="628750"/>
                    <a:pt x="255906" y="630004"/>
                    <a:pt x="256092" y="630725"/>
                  </a:cubicBezTo>
                  <a:cubicBezTo>
                    <a:pt x="256231" y="631398"/>
                    <a:pt x="256563" y="631976"/>
                    <a:pt x="256803" y="631979"/>
                  </a:cubicBezTo>
                  <a:cubicBezTo>
                    <a:pt x="257043" y="631980"/>
                    <a:pt x="257229" y="632750"/>
                    <a:pt x="257223" y="633661"/>
                  </a:cubicBezTo>
                  <a:cubicBezTo>
                    <a:pt x="257215" y="634574"/>
                    <a:pt x="257450" y="635343"/>
                    <a:pt x="257690" y="635345"/>
                  </a:cubicBezTo>
                  <a:cubicBezTo>
                    <a:pt x="257978" y="635346"/>
                    <a:pt x="258165" y="635972"/>
                    <a:pt x="258160" y="636741"/>
                  </a:cubicBezTo>
                  <a:cubicBezTo>
                    <a:pt x="258152" y="637700"/>
                    <a:pt x="258578" y="638520"/>
                    <a:pt x="259580" y="639343"/>
                  </a:cubicBezTo>
                  <a:cubicBezTo>
                    <a:pt x="261393" y="640893"/>
                    <a:pt x="262812" y="643544"/>
                    <a:pt x="263179" y="645946"/>
                  </a:cubicBezTo>
                  <a:cubicBezTo>
                    <a:pt x="263362" y="647003"/>
                    <a:pt x="263645" y="647869"/>
                    <a:pt x="263837" y="647870"/>
                  </a:cubicBezTo>
                  <a:cubicBezTo>
                    <a:pt x="264028" y="647872"/>
                    <a:pt x="264359" y="648643"/>
                    <a:pt x="264496" y="649556"/>
                  </a:cubicBezTo>
                  <a:cubicBezTo>
                    <a:pt x="264681" y="650469"/>
                    <a:pt x="265203" y="651433"/>
                    <a:pt x="265680" y="651723"/>
                  </a:cubicBezTo>
                  <a:cubicBezTo>
                    <a:pt x="266159" y="651969"/>
                    <a:pt x="266727" y="652980"/>
                    <a:pt x="266911" y="653990"/>
                  </a:cubicBezTo>
                  <a:cubicBezTo>
                    <a:pt x="267096" y="655000"/>
                    <a:pt x="267519" y="656153"/>
                    <a:pt x="267899" y="656588"/>
                  </a:cubicBezTo>
                  <a:cubicBezTo>
                    <a:pt x="268662" y="657459"/>
                    <a:pt x="268989" y="658516"/>
                    <a:pt x="269491" y="662073"/>
                  </a:cubicBezTo>
                  <a:cubicBezTo>
                    <a:pt x="269673" y="663370"/>
                    <a:pt x="270044" y="665053"/>
                    <a:pt x="270327" y="665775"/>
                  </a:cubicBezTo>
                  <a:cubicBezTo>
                    <a:pt x="270705" y="666690"/>
                    <a:pt x="270694" y="667938"/>
                    <a:pt x="270343" y="670096"/>
                  </a:cubicBezTo>
                  <a:cubicBezTo>
                    <a:pt x="269843" y="672780"/>
                    <a:pt x="269955" y="689819"/>
                    <a:pt x="270458" y="693135"/>
                  </a:cubicBezTo>
                  <a:cubicBezTo>
                    <a:pt x="270550" y="693759"/>
                    <a:pt x="270713" y="697601"/>
                    <a:pt x="270875" y="701682"/>
                  </a:cubicBezTo>
                  <a:cubicBezTo>
                    <a:pt x="271036" y="705763"/>
                    <a:pt x="271199" y="709748"/>
                    <a:pt x="271289" y="710564"/>
                  </a:cubicBezTo>
                  <a:cubicBezTo>
                    <a:pt x="271379" y="711334"/>
                    <a:pt x="271541" y="715463"/>
                    <a:pt x="271701" y="719687"/>
                  </a:cubicBezTo>
                  <a:cubicBezTo>
                    <a:pt x="271814" y="723912"/>
                    <a:pt x="272026" y="727707"/>
                    <a:pt x="272119" y="728092"/>
                  </a:cubicBezTo>
                  <a:cubicBezTo>
                    <a:pt x="272212" y="728475"/>
                    <a:pt x="272374" y="732461"/>
                    <a:pt x="272533" y="736975"/>
                  </a:cubicBezTo>
                  <a:cubicBezTo>
                    <a:pt x="272691" y="741440"/>
                    <a:pt x="272852" y="745664"/>
                    <a:pt x="272943" y="746337"/>
                  </a:cubicBezTo>
                  <a:cubicBezTo>
                    <a:pt x="273034" y="747011"/>
                    <a:pt x="273194" y="750994"/>
                    <a:pt x="273356" y="755219"/>
                  </a:cubicBezTo>
                  <a:cubicBezTo>
                    <a:pt x="273467" y="759444"/>
                    <a:pt x="273678" y="763429"/>
                    <a:pt x="273770" y="764101"/>
                  </a:cubicBezTo>
                  <a:cubicBezTo>
                    <a:pt x="273860" y="764775"/>
                    <a:pt x="274071" y="768665"/>
                    <a:pt x="274185" y="772745"/>
                  </a:cubicBezTo>
                  <a:cubicBezTo>
                    <a:pt x="274346" y="776826"/>
                    <a:pt x="274509" y="780811"/>
                    <a:pt x="274599" y="781628"/>
                  </a:cubicBezTo>
                  <a:cubicBezTo>
                    <a:pt x="274688" y="782397"/>
                    <a:pt x="274850" y="786526"/>
                    <a:pt x="275010" y="790751"/>
                  </a:cubicBezTo>
                  <a:cubicBezTo>
                    <a:pt x="275123" y="794975"/>
                    <a:pt x="275334" y="798962"/>
                    <a:pt x="275424" y="799635"/>
                  </a:cubicBezTo>
                  <a:cubicBezTo>
                    <a:pt x="275515" y="800307"/>
                    <a:pt x="275680" y="804052"/>
                    <a:pt x="275842" y="808038"/>
                  </a:cubicBezTo>
                  <a:cubicBezTo>
                    <a:pt x="276280" y="820041"/>
                    <a:pt x="276652" y="821723"/>
                    <a:pt x="279100" y="821741"/>
                  </a:cubicBezTo>
                  <a:cubicBezTo>
                    <a:pt x="279772" y="821747"/>
                    <a:pt x="280682" y="821946"/>
                    <a:pt x="281161" y="822189"/>
                  </a:cubicBezTo>
                  <a:cubicBezTo>
                    <a:pt x="281591" y="822432"/>
                    <a:pt x="282309" y="822775"/>
                    <a:pt x="282739" y="822873"/>
                  </a:cubicBezTo>
                  <a:cubicBezTo>
                    <a:pt x="283697" y="823165"/>
                    <a:pt x="284474" y="828403"/>
                    <a:pt x="287312" y="853241"/>
                  </a:cubicBezTo>
                  <a:cubicBezTo>
                    <a:pt x="287536" y="855354"/>
                    <a:pt x="287857" y="857421"/>
                    <a:pt x="287998" y="857805"/>
                  </a:cubicBezTo>
                  <a:cubicBezTo>
                    <a:pt x="288187" y="858190"/>
                    <a:pt x="288213" y="861215"/>
                    <a:pt x="288189" y="864479"/>
                  </a:cubicBezTo>
                  <a:cubicBezTo>
                    <a:pt x="288053" y="869854"/>
                    <a:pt x="287951" y="870574"/>
                    <a:pt x="286884" y="872102"/>
                  </a:cubicBezTo>
                  <a:cubicBezTo>
                    <a:pt x="286253" y="873009"/>
                    <a:pt x="285238" y="874009"/>
                    <a:pt x="284660" y="874292"/>
                  </a:cubicBezTo>
                  <a:cubicBezTo>
                    <a:pt x="283601" y="874813"/>
                    <a:pt x="280772" y="880791"/>
                    <a:pt x="278564" y="887208"/>
                  </a:cubicBezTo>
                  <a:cubicBezTo>
                    <a:pt x="278123" y="888452"/>
                    <a:pt x="277487" y="890080"/>
                    <a:pt x="277097" y="890748"/>
                  </a:cubicBezTo>
                  <a:cubicBezTo>
                    <a:pt x="276416" y="892040"/>
                    <a:pt x="272781" y="903002"/>
                    <a:pt x="271892" y="906404"/>
                  </a:cubicBezTo>
                  <a:cubicBezTo>
                    <a:pt x="271597" y="907459"/>
                    <a:pt x="271155" y="908847"/>
                    <a:pt x="270909" y="909517"/>
                  </a:cubicBezTo>
                  <a:cubicBezTo>
                    <a:pt x="270616" y="910187"/>
                    <a:pt x="270249" y="914407"/>
                    <a:pt x="270119" y="918920"/>
                  </a:cubicBezTo>
                  <a:lnTo>
                    <a:pt x="269770" y="927076"/>
                  </a:lnTo>
                  <a:lnTo>
                    <a:pt x="271097" y="929487"/>
                  </a:lnTo>
                  <a:cubicBezTo>
                    <a:pt x="271807" y="930788"/>
                    <a:pt x="272613" y="932185"/>
                    <a:pt x="272945" y="932573"/>
                  </a:cubicBezTo>
                  <a:cubicBezTo>
                    <a:pt x="273231" y="932957"/>
                    <a:pt x="273799" y="933924"/>
                    <a:pt x="274178" y="934741"/>
                  </a:cubicBezTo>
                  <a:cubicBezTo>
                    <a:pt x="274556" y="935512"/>
                    <a:pt x="275600" y="937152"/>
                    <a:pt x="276503" y="938311"/>
                  </a:cubicBezTo>
                  <a:cubicBezTo>
                    <a:pt x="278595" y="941014"/>
                    <a:pt x="281669" y="947182"/>
                    <a:pt x="282037" y="949440"/>
                  </a:cubicBezTo>
                  <a:cubicBezTo>
                    <a:pt x="282265" y="951025"/>
                    <a:pt x="282781" y="952517"/>
                    <a:pt x="283680" y="954349"/>
                  </a:cubicBezTo>
                  <a:cubicBezTo>
                    <a:pt x="283868" y="954782"/>
                    <a:pt x="283996" y="956942"/>
                    <a:pt x="283932" y="959150"/>
                  </a:cubicBezTo>
                  <a:cubicBezTo>
                    <a:pt x="283694" y="965437"/>
                    <a:pt x="285405" y="967466"/>
                    <a:pt x="289116" y="965525"/>
                  </a:cubicBezTo>
                  <a:lnTo>
                    <a:pt x="290755" y="964626"/>
                  </a:lnTo>
                  <a:lnTo>
                    <a:pt x="290794" y="959250"/>
                  </a:lnTo>
                  <a:cubicBezTo>
                    <a:pt x="290816" y="956273"/>
                    <a:pt x="291029" y="953443"/>
                    <a:pt x="291321" y="952964"/>
                  </a:cubicBezTo>
                  <a:cubicBezTo>
                    <a:pt x="291564" y="952535"/>
                    <a:pt x="292102" y="951291"/>
                    <a:pt x="292542" y="950238"/>
                  </a:cubicBezTo>
                  <a:cubicBezTo>
                    <a:pt x="292981" y="949185"/>
                    <a:pt x="293566" y="947989"/>
                    <a:pt x="293809" y="947608"/>
                  </a:cubicBezTo>
                  <a:cubicBezTo>
                    <a:pt x="294005" y="947226"/>
                    <a:pt x="294539" y="946221"/>
                    <a:pt x="294978" y="945409"/>
                  </a:cubicBezTo>
                  <a:cubicBezTo>
                    <a:pt x="295415" y="944595"/>
                    <a:pt x="296626" y="943116"/>
                    <a:pt x="297642" y="942116"/>
                  </a:cubicBezTo>
                  <a:cubicBezTo>
                    <a:pt x="298705" y="941069"/>
                    <a:pt x="299579" y="939971"/>
                    <a:pt x="299581" y="939683"/>
                  </a:cubicBezTo>
                  <a:cubicBezTo>
                    <a:pt x="299590" y="938243"/>
                    <a:pt x="305576" y="940255"/>
                    <a:pt x="309013" y="942825"/>
                  </a:cubicBezTo>
                  <a:cubicBezTo>
                    <a:pt x="309823" y="943456"/>
                    <a:pt x="310636" y="943989"/>
                    <a:pt x="310780" y="943989"/>
                  </a:cubicBezTo>
                  <a:cubicBezTo>
                    <a:pt x="311644" y="943997"/>
                    <a:pt x="312984" y="944536"/>
                    <a:pt x="312981" y="944871"/>
                  </a:cubicBezTo>
                  <a:cubicBezTo>
                    <a:pt x="312980" y="945062"/>
                    <a:pt x="313698" y="945404"/>
                    <a:pt x="314608" y="945555"/>
                  </a:cubicBezTo>
                  <a:cubicBezTo>
                    <a:pt x="315520" y="945754"/>
                    <a:pt x="316761" y="946436"/>
                    <a:pt x="317381" y="947064"/>
                  </a:cubicBezTo>
                  <a:cubicBezTo>
                    <a:pt x="318001" y="947740"/>
                    <a:pt x="318716" y="948273"/>
                    <a:pt x="319004" y="948276"/>
                  </a:cubicBezTo>
                  <a:cubicBezTo>
                    <a:pt x="319291" y="948277"/>
                    <a:pt x="319913" y="948715"/>
                    <a:pt x="320389" y="949246"/>
                  </a:cubicBezTo>
                  <a:cubicBezTo>
                    <a:pt x="320865" y="949777"/>
                    <a:pt x="321533" y="950214"/>
                    <a:pt x="321869" y="950218"/>
                  </a:cubicBezTo>
                  <a:cubicBezTo>
                    <a:pt x="322205" y="950219"/>
                    <a:pt x="322969" y="950802"/>
                    <a:pt x="323588" y="951525"/>
                  </a:cubicBezTo>
                  <a:cubicBezTo>
                    <a:pt x="324206" y="952299"/>
                    <a:pt x="325256" y="953170"/>
                    <a:pt x="325877" y="953511"/>
                  </a:cubicBezTo>
                  <a:cubicBezTo>
                    <a:pt x="326546" y="953851"/>
                    <a:pt x="328166" y="955496"/>
                    <a:pt x="329450" y="957091"/>
                  </a:cubicBezTo>
                  <a:cubicBezTo>
                    <a:pt x="332065" y="960373"/>
                    <a:pt x="335781" y="964242"/>
                    <a:pt x="336309" y="964244"/>
                  </a:cubicBezTo>
                  <a:cubicBezTo>
                    <a:pt x="336501" y="964245"/>
                    <a:pt x="336976" y="964826"/>
                    <a:pt x="337307" y="965596"/>
                  </a:cubicBezTo>
                  <a:cubicBezTo>
                    <a:pt x="338205" y="967379"/>
                    <a:pt x="340204" y="969553"/>
                    <a:pt x="340973" y="969559"/>
                  </a:cubicBezTo>
                  <a:cubicBezTo>
                    <a:pt x="341309" y="969560"/>
                    <a:pt x="341594" y="969898"/>
                    <a:pt x="341591" y="970283"/>
                  </a:cubicBezTo>
                  <a:cubicBezTo>
                    <a:pt x="341589" y="970667"/>
                    <a:pt x="342303" y="971297"/>
                    <a:pt x="343164" y="971639"/>
                  </a:cubicBezTo>
                  <a:cubicBezTo>
                    <a:pt x="343978" y="972028"/>
                    <a:pt x="345029" y="972708"/>
                    <a:pt x="345410" y="973143"/>
                  </a:cubicBezTo>
                  <a:cubicBezTo>
                    <a:pt x="345790" y="973626"/>
                    <a:pt x="346505" y="974208"/>
                    <a:pt x="347080" y="974453"/>
                  </a:cubicBezTo>
                  <a:cubicBezTo>
                    <a:pt x="348133" y="974940"/>
                    <a:pt x="349805" y="975961"/>
                    <a:pt x="350185" y="976395"/>
                  </a:cubicBezTo>
                  <a:cubicBezTo>
                    <a:pt x="350566" y="976781"/>
                    <a:pt x="353867" y="978294"/>
                    <a:pt x="354443" y="978299"/>
                  </a:cubicBezTo>
                  <a:cubicBezTo>
                    <a:pt x="354731" y="978301"/>
                    <a:pt x="354969" y="978494"/>
                    <a:pt x="354967" y="978783"/>
                  </a:cubicBezTo>
                  <a:cubicBezTo>
                    <a:pt x="354966" y="979071"/>
                    <a:pt x="359188" y="979293"/>
                    <a:pt x="366675" y="979350"/>
                  </a:cubicBezTo>
                  <a:cubicBezTo>
                    <a:pt x="374018" y="979405"/>
                    <a:pt x="378532" y="979246"/>
                    <a:pt x="378726" y="978959"/>
                  </a:cubicBezTo>
                  <a:cubicBezTo>
                    <a:pt x="378920" y="978673"/>
                    <a:pt x="381418" y="978500"/>
                    <a:pt x="384633" y="978523"/>
                  </a:cubicBezTo>
                  <a:cubicBezTo>
                    <a:pt x="389817" y="978562"/>
                    <a:pt x="391066" y="978379"/>
                    <a:pt x="400827" y="976005"/>
                  </a:cubicBezTo>
                  <a:cubicBezTo>
                    <a:pt x="406645" y="974607"/>
                    <a:pt x="411936" y="973256"/>
                    <a:pt x="412610" y="972924"/>
                  </a:cubicBezTo>
                  <a:cubicBezTo>
                    <a:pt x="414393" y="972074"/>
                    <a:pt x="415996" y="969398"/>
                    <a:pt x="416012" y="967239"/>
                  </a:cubicBezTo>
                  <a:cubicBezTo>
                    <a:pt x="416029" y="965128"/>
                    <a:pt x="414884" y="964111"/>
                    <a:pt x="411912" y="963608"/>
                  </a:cubicBezTo>
                  <a:cubicBezTo>
                    <a:pt x="410043" y="963307"/>
                    <a:pt x="408320" y="962670"/>
                    <a:pt x="406934" y="961843"/>
                  </a:cubicBezTo>
                  <a:cubicBezTo>
                    <a:pt x="406551" y="961601"/>
                    <a:pt x="405881" y="961259"/>
                    <a:pt x="405499" y="961111"/>
                  </a:cubicBezTo>
                  <a:cubicBezTo>
                    <a:pt x="405116" y="960965"/>
                    <a:pt x="403777" y="960332"/>
                    <a:pt x="402534" y="959650"/>
                  </a:cubicBezTo>
                  <a:cubicBezTo>
                    <a:pt x="401242" y="959017"/>
                    <a:pt x="399711" y="958477"/>
                    <a:pt x="399087" y="958473"/>
                  </a:cubicBezTo>
                  <a:cubicBezTo>
                    <a:pt x="398414" y="958469"/>
                    <a:pt x="397745" y="958271"/>
                    <a:pt x="397603" y="957981"/>
                  </a:cubicBezTo>
                  <a:cubicBezTo>
                    <a:pt x="397460" y="957740"/>
                    <a:pt x="396694" y="957494"/>
                    <a:pt x="395974" y="957490"/>
                  </a:cubicBezTo>
                  <a:cubicBezTo>
                    <a:pt x="395207" y="957484"/>
                    <a:pt x="394345" y="957142"/>
                    <a:pt x="394011" y="956755"/>
                  </a:cubicBezTo>
                  <a:cubicBezTo>
                    <a:pt x="393679" y="956321"/>
                    <a:pt x="392625" y="956026"/>
                    <a:pt x="391570" y="956016"/>
                  </a:cubicBezTo>
                  <a:cubicBezTo>
                    <a:pt x="390560" y="956009"/>
                    <a:pt x="389603" y="955762"/>
                    <a:pt x="389460" y="955520"/>
                  </a:cubicBezTo>
                  <a:cubicBezTo>
                    <a:pt x="389319" y="955233"/>
                    <a:pt x="388216" y="955032"/>
                    <a:pt x="387113" y="955023"/>
                  </a:cubicBezTo>
                  <a:cubicBezTo>
                    <a:pt x="385816" y="955014"/>
                    <a:pt x="384811" y="954719"/>
                    <a:pt x="384430" y="954283"/>
                  </a:cubicBezTo>
                  <a:cubicBezTo>
                    <a:pt x="384098" y="953848"/>
                    <a:pt x="383043" y="953553"/>
                    <a:pt x="381988" y="953546"/>
                  </a:cubicBezTo>
                  <a:cubicBezTo>
                    <a:pt x="380979" y="953539"/>
                    <a:pt x="380021" y="953291"/>
                    <a:pt x="379880" y="953049"/>
                  </a:cubicBezTo>
                  <a:cubicBezTo>
                    <a:pt x="379738" y="952760"/>
                    <a:pt x="378875" y="952562"/>
                    <a:pt x="378011" y="952555"/>
                  </a:cubicBezTo>
                  <a:cubicBezTo>
                    <a:pt x="377099" y="952549"/>
                    <a:pt x="376143" y="952205"/>
                    <a:pt x="375809" y="951819"/>
                  </a:cubicBezTo>
                  <a:cubicBezTo>
                    <a:pt x="375476" y="951433"/>
                    <a:pt x="374950" y="951092"/>
                    <a:pt x="374661" y="951091"/>
                  </a:cubicBezTo>
                  <a:cubicBezTo>
                    <a:pt x="371879" y="951070"/>
                    <a:pt x="366686" y="945800"/>
                    <a:pt x="363896" y="940163"/>
                  </a:cubicBezTo>
                  <a:cubicBezTo>
                    <a:pt x="362854" y="938138"/>
                    <a:pt x="361718" y="936114"/>
                    <a:pt x="361338" y="935679"/>
                  </a:cubicBezTo>
                  <a:cubicBezTo>
                    <a:pt x="360956" y="935244"/>
                    <a:pt x="360483" y="934328"/>
                    <a:pt x="360345" y="933561"/>
                  </a:cubicBezTo>
                  <a:cubicBezTo>
                    <a:pt x="360159" y="932838"/>
                    <a:pt x="359827" y="932260"/>
                    <a:pt x="359634" y="932259"/>
                  </a:cubicBezTo>
                  <a:cubicBezTo>
                    <a:pt x="359442" y="932257"/>
                    <a:pt x="359109" y="931870"/>
                    <a:pt x="358969" y="931390"/>
                  </a:cubicBezTo>
                  <a:cubicBezTo>
                    <a:pt x="358545" y="930282"/>
                    <a:pt x="357503" y="928451"/>
                    <a:pt x="356836" y="927773"/>
                  </a:cubicBezTo>
                  <a:cubicBezTo>
                    <a:pt x="356550" y="927483"/>
                    <a:pt x="356315" y="926954"/>
                    <a:pt x="356317" y="926569"/>
                  </a:cubicBezTo>
                  <a:cubicBezTo>
                    <a:pt x="356319" y="926186"/>
                    <a:pt x="355798" y="925269"/>
                    <a:pt x="355133" y="924450"/>
                  </a:cubicBezTo>
                  <a:cubicBezTo>
                    <a:pt x="354467" y="923675"/>
                    <a:pt x="353946" y="922665"/>
                    <a:pt x="353949" y="922280"/>
                  </a:cubicBezTo>
                  <a:cubicBezTo>
                    <a:pt x="353952" y="921849"/>
                    <a:pt x="353573" y="921222"/>
                    <a:pt x="353144" y="920883"/>
                  </a:cubicBezTo>
                  <a:cubicBezTo>
                    <a:pt x="352666" y="920542"/>
                    <a:pt x="352237" y="920107"/>
                    <a:pt x="352238" y="919868"/>
                  </a:cubicBezTo>
                  <a:cubicBezTo>
                    <a:pt x="352056" y="918713"/>
                    <a:pt x="351442" y="917318"/>
                    <a:pt x="351106" y="917314"/>
                  </a:cubicBezTo>
                  <a:cubicBezTo>
                    <a:pt x="350866" y="917313"/>
                    <a:pt x="350583" y="916687"/>
                    <a:pt x="350396" y="915918"/>
                  </a:cubicBezTo>
                  <a:cubicBezTo>
                    <a:pt x="350258" y="915148"/>
                    <a:pt x="349594" y="914039"/>
                    <a:pt x="348927" y="913459"/>
                  </a:cubicBezTo>
                  <a:cubicBezTo>
                    <a:pt x="348307" y="912831"/>
                    <a:pt x="347785" y="912059"/>
                    <a:pt x="347787" y="911770"/>
                  </a:cubicBezTo>
                  <a:cubicBezTo>
                    <a:pt x="347793" y="911051"/>
                    <a:pt x="345474" y="906569"/>
                    <a:pt x="344949" y="906229"/>
                  </a:cubicBezTo>
                  <a:cubicBezTo>
                    <a:pt x="344184" y="905743"/>
                    <a:pt x="342155" y="901072"/>
                    <a:pt x="341833" y="899101"/>
                  </a:cubicBezTo>
                  <a:cubicBezTo>
                    <a:pt x="341649" y="897997"/>
                    <a:pt x="341321" y="896938"/>
                    <a:pt x="341131" y="896792"/>
                  </a:cubicBezTo>
                  <a:cubicBezTo>
                    <a:pt x="340892" y="896647"/>
                    <a:pt x="340706" y="895828"/>
                    <a:pt x="340713" y="894919"/>
                  </a:cubicBezTo>
                  <a:cubicBezTo>
                    <a:pt x="340720" y="894007"/>
                    <a:pt x="340534" y="893141"/>
                    <a:pt x="340248" y="892995"/>
                  </a:cubicBezTo>
                  <a:cubicBezTo>
                    <a:pt x="340009" y="892851"/>
                    <a:pt x="339773" y="892319"/>
                    <a:pt x="339776" y="891888"/>
                  </a:cubicBezTo>
                  <a:cubicBezTo>
                    <a:pt x="339780" y="891455"/>
                    <a:pt x="339451" y="890445"/>
                    <a:pt x="339073" y="889674"/>
                  </a:cubicBezTo>
                  <a:cubicBezTo>
                    <a:pt x="338694" y="888951"/>
                    <a:pt x="338366" y="887845"/>
                    <a:pt x="338370" y="887269"/>
                  </a:cubicBezTo>
                  <a:cubicBezTo>
                    <a:pt x="338375" y="886646"/>
                    <a:pt x="338236" y="886020"/>
                    <a:pt x="338045" y="885827"/>
                  </a:cubicBezTo>
                  <a:cubicBezTo>
                    <a:pt x="337234" y="885052"/>
                    <a:pt x="337119" y="881116"/>
                    <a:pt x="337607" y="873871"/>
                  </a:cubicBezTo>
                  <a:cubicBezTo>
                    <a:pt x="337764" y="872097"/>
                    <a:pt x="337680" y="870512"/>
                    <a:pt x="337440" y="870366"/>
                  </a:cubicBezTo>
                  <a:cubicBezTo>
                    <a:pt x="337250" y="870222"/>
                    <a:pt x="337062" y="869595"/>
                    <a:pt x="337067" y="868924"/>
                  </a:cubicBezTo>
                  <a:cubicBezTo>
                    <a:pt x="337072" y="868299"/>
                    <a:pt x="336932" y="867771"/>
                    <a:pt x="336691" y="867768"/>
                  </a:cubicBezTo>
                  <a:cubicBezTo>
                    <a:pt x="335636" y="867760"/>
                    <a:pt x="334990" y="864251"/>
                    <a:pt x="334523" y="855993"/>
                  </a:cubicBezTo>
                  <a:cubicBezTo>
                    <a:pt x="334185" y="849943"/>
                    <a:pt x="333500" y="838705"/>
                    <a:pt x="333235" y="835582"/>
                  </a:cubicBezTo>
                  <a:cubicBezTo>
                    <a:pt x="333150" y="834143"/>
                    <a:pt x="332934" y="830973"/>
                    <a:pt x="332759" y="828618"/>
                  </a:cubicBezTo>
                  <a:lnTo>
                    <a:pt x="332503" y="824297"/>
                  </a:lnTo>
                  <a:lnTo>
                    <a:pt x="334380" y="823638"/>
                  </a:lnTo>
                  <a:cubicBezTo>
                    <a:pt x="337461" y="822561"/>
                    <a:pt x="337412" y="822704"/>
                    <a:pt x="337468" y="815170"/>
                  </a:cubicBezTo>
                  <a:cubicBezTo>
                    <a:pt x="337496" y="811378"/>
                    <a:pt x="337327" y="808256"/>
                    <a:pt x="337136" y="808255"/>
                  </a:cubicBezTo>
                  <a:cubicBezTo>
                    <a:pt x="336895" y="808253"/>
                    <a:pt x="336619" y="800235"/>
                    <a:pt x="336501" y="790394"/>
                  </a:cubicBezTo>
                  <a:cubicBezTo>
                    <a:pt x="336430" y="780554"/>
                    <a:pt x="336154" y="772390"/>
                    <a:pt x="335915" y="772246"/>
                  </a:cubicBezTo>
                  <a:cubicBezTo>
                    <a:pt x="335676" y="772100"/>
                    <a:pt x="335401" y="770466"/>
                    <a:pt x="335271" y="768642"/>
                  </a:cubicBezTo>
                  <a:cubicBezTo>
                    <a:pt x="335140" y="766768"/>
                    <a:pt x="334833" y="762877"/>
                    <a:pt x="334566" y="759996"/>
                  </a:cubicBezTo>
                  <a:cubicBezTo>
                    <a:pt x="333556" y="747749"/>
                    <a:pt x="334989" y="696929"/>
                    <a:pt x="336453" y="693770"/>
                  </a:cubicBezTo>
                  <a:cubicBezTo>
                    <a:pt x="337429" y="691666"/>
                    <a:pt x="338113" y="683463"/>
                    <a:pt x="338405" y="670075"/>
                  </a:cubicBezTo>
                  <a:cubicBezTo>
                    <a:pt x="338560" y="662300"/>
                    <a:pt x="338849" y="655725"/>
                    <a:pt x="339091" y="655439"/>
                  </a:cubicBezTo>
                  <a:cubicBezTo>
                    <a:pt x="339575" y="654820"/>
                    <a:pt x="339609" y="637443"/>
                    <a:pt x="339101" y="634751"/>
                  </a:cubicBezTo>
                  <a:cubicBezTo>
                    <a:pt x="338917" y="633694"/>
                    <a:pt x="338448" y="632154"/>
                    <a:pt x="338070" y="631289"/>
                  </a:cubicBezTo>
                  <a:cubicBezTo>
                    <a:pt x="337693" y="630469"/>
                    <a:pt x="337414" y="629220"/>
                    <a:pt x="337419" y="628547"/>
                  </a:cubicBezTo>
                  <a:cubicBezTo>
                    <a:pt x="337424" y="627875"/>
                    <a:pt x="337284" y="627297"/>
                    <a:pt x="337093" y="627296"/>
                  </a:cubicBezTo>
                  <a:cubicBezTo>
                    <a:pt x="336325" y="627291"/>
                    <a:pt x="335433" y="624548"/>
                    <a:pt x="335215" y="621618"/>
                  </a:cubicBezTo>
                  <a:cubicBezTo>
                    <a:pt x="335082" y="619986"/>
                    <a:pt x="334757" y="618639"/>
                    <a:pt x="334565" y="618638"/>
                  </a:cubicBezTo>
                  <a:cubicBezTo>
                    <a:pt x="334325" y="618635"/>
                    <a:pt x="334137" y="618106"/>
                    <a:pt x="334142" y="617482"/>
                  </a:cubicBezTo>
                  <a:cubicBezTo>
                    <a:pt x="334146" y="616858"/>
                    <a:pt x="333818" y="615704"/>
                    <a:pt x="333441" y="614981"/>
                  </a:cubicBezTo>
                  <a:cubicBezTo>
                    <a:pt x="333061" y="614209"/>
                    <a:pt x="332734" y="613104"/>
                    <a:pt x="332738" y="612528"/>
                  </a:cubicBezTo>
                  <a:cubicBezTo>
                    <a:pt x="332743" y="611953"/>
                    <a:pt x="332320" y="610654"/>
                    <a:pt x="331799" y="609736"/>
                  </a:cubicBezTo>
                  <a:cubicBezTo>
                    <a:pt x="331279" y="608774"/>
                    <a:pt x="330949" y="607811"/>
                    <a:pt x="331095" y="607571"/>
                  </a:cubicBezTo>
                  <a:cubicBezTo>
                    <a:pt x="331241" y="607333"/>
                    <a:pt x="331148" y="607045"/>
                    <a:pt x="330860" y="606849"/>
                  </a:cubicBezTo>
                  <a:cubicBezTo>
                    <a:pt x="330622" y="606704"/>
                    <a:pt x="330386" y="606174"/>
                    <a:pt x="330390" y="605694"/>
                  </a:cubicBezTo>
                  <a:cubicBezTo>
                    <a:pt x="330393" y="605216"/>
                    <a:pt x="330065" y="604158"/>
                    <a:pt x="329687" y="603434"/>
                  </a:cubicBezTo>
                  <a:cubicBezTo>
                    <a:pt x="329308" y="602662"/>
                    <a:pt x="328981" y="601557"/>
                    <a:pt x="328985" y="600981"/>
                  </a:cubicBezTo>
                  <a:cubicBezTo>
                    <a:pt x="328990" y="600406"/>
                    <a:pt x="328801" y="599780"/>
                    <a:pt x="328515" y="599634"/>
                  </a:cubicBezTo>
                  <a:cubicBezTo>
                    <a:pt x="328277" y="599488"/>
                    <a:pt x="328042" y="598622"/>
                    <a:pt x="328049" y="597758"/>
                  </a:cubicBezTo>
                  <a:cubicBezTo>
                    <a:pt x="328056" y="596847"/>
                    <a:pt x="327727" y="595884"/>
                    <a:pt x="327346" y="595545"/>
                  </a:cubicBezTo>
                  <a:cubicBezTo>
                    <a:pt x="326917" y="595206"/>
                    <a:pt x="326636" y="594148"/>
                    <a:pt x="326644" y="593092"/>
                  </a:cubicBezTo>
                  <a:cubicBezTo>
                    <a:pt x="326651" y="592084"/>
                    <a:pt x="326467" y="591124"/>
                    <a:pt x="326179" y="590977"/>
                  </a:cubicBezTo>
                  <a:cubicBezTo>
                    <a:pt x="325941" y="590831"/>
                    <a:pt x="325706" y="590061"/>
                    <a:pt x="325712" y="589341"/>
                  </a:cubicBezTo>
                  <a:cubicBezTo>
                    <a:pt x="325718" y="588574"/>
                    <a:pt x="325388" y="587706"/>
                    <a:pt x="325007" y="587368"/>
                  </a:cubicBezTo>
                  <a:cubicBezTo>
                    <a:pt x="324625" y="587029"/>
                    <a:pt x="324297" y="586066"/>
                    <a:pt x="324303" y="585154"/>
                  </a:cubicBezTo>
                  <a:cubicBezTo>
                    <a:pt x="324310" y="584290"/>
                    <a:pt x="324124" y="583425"/>
                    <a:pt x="323838" y="583279"/>
                  </a:cubicBezTo>
                  <a:cubicBezTo>
                    <a:pt x="323598" y="583133"/>
                    <a:pt x="323366" y="582172"/>
                    <a:pt x="323373" y="581164"/>
                  </a:cubicBezTo>
                  <a:cubicBezTo>
                    <a:pt x="323381" y="580108"/>
                    <a:pt x="323100" y="579050"/>
                    <a:pt x="322671" y="578710"/>
                  </a:cubicBezTo>
                  <a:cubicBezTo>
                    <a:pt x="322290" y="578371"/>
                    <a:pt x="321959" y="577697"/>
                    <a:pt x="321962" y="577216"/>
                  </a:cubicBezTo>
                  <a:cubicBezTo>
                    <a:pt x="321966" y="576737"/>
                    <a:pt x="321777" y="576256"/>
                    <a:pt x="321539" y="576061"/>
                  </a:cubicBezTo>
                  <a:cubicBezTo>
                    <a:pt x="321252" y="575916"/>
                    <a:pt x="320924" y="574808"/>
                    <a:pt x="320741" y="573656"/>
                  </a:cubicBezTo>
                  <a:cubicBezTo>
                    <a:pt x="320605" y="572455"/>
                    <a:pt x="320276" y="571492"/>
                    <a:pt x="320037" y="571491"/>
                  </a:cubicBezTo>
                  <a:cubicBezTo>
                    <a:pt x="319797" y="571490"/>
                    <a:pt x="319613" y="570432"/>
                    <a:pt x="319623" y="569135"/>
                  </a:cubicBezTo>
                  <a:cubicBezTo>
                    <a:pt x="319632" y="567791"/>
                    <a:pt x="319450" y="566590"/>
                    <a:pt x="319162" y="566444"/>
                  </a:cubicBezTo>
                  <a:cubicBezTo>
                    <a:pt x="318923" y="566298"/>
                    <a:pt x="318688" y="565721"/>
                    <a:pt x="318693" y="565145"/>
                  </a:cubicBezTo>
                  <a:cubicBezTo>
                    <a:pt x="318696" y="564617"/>
                    <a:pt x="318416" y="563510"/>
                    <a:pt x="318038" y="562692"/>
                  </a:cubicBezTo>
                  <a:cubicBezTo>
                    <a:pt x="317661" y="561825"/>
                    <a:pt x="317195" y="559853"/>
                    <a:pt x="317016" y="558269"/>
                  </a:cubicBezTo>
                  <a:cubicBezTo>
                    <a:pt x="316835" y="556683"/>
                    <a:pt x="316653" y="555289"/>
                    <a:pt x="316607" y="555146"/>
                  </a:cubicBezTo>
                  <a:cubicBezTo>
                    <a:pt x="316325" y="554279"/>
                    <a:pt x="315760" y="552883"/>
                    <a:pt x="315429" y="552256"/>
                  </a:cubicBezTo>
                  <a:cubicBezTo>
                    <a:pt x="315239" y="551824"/>
                    <a:pt x="314914" y="550333"/>
                    <a:pt x="314734" y="548891"/>
                  </a:cubicBezTo>
                  <a:cubicBezTo>
                    <a:pt x="314551" y="547497"/>
                    <a:pt x="313989" y="545622"/>
                    <a:pt x="313516" y="544754"/>
                  </a:cubicBezTo>
                  <a:cubicBezTo>
                    <a:pt x="313042" y="543887"/>
                    <a:pt x="312529" y="541866"/>
                    <a:pt x="312350" y="540280"/>
                  </a:cubicBezTo>
                  <a:cubicBezTo>
                    <a:pt x="312170" y="538648"/>
                    <a:pt x="311844" y="537206"/>
                    <a:pt x="311653" y="537059"/>
                  </a:cubicBezTo>
                  <a:cubicBezTo>
                    <a:pt x="311415" y="536914"/>
                    <a:pt x="311227" y="536289"/>
                    <a:pt x="311231" y="535713"/>
                  </a:cubicBezTo>
                  <a:cubicBezTo>
                    <a:pt x="311236" y="535089"/>
                    <a:pt x="310908" y="533934"/>
                    <a:pt x="310530" y="533212"/>
                  </a:cubicBezTo>
                  <a:cubicBezTo>
                    <a:pt x="310152" y="532442"/>
                    <a:pt x="309825" y="531337"/>
                    <a:pt x="309829" y="530809"/>
                  </a:cubicBezTo>
                  <a:cubicBezTo>
                    <a:pt x="309833" y="530232"/>
                    <a:pt x="309505" y="529126"/>
                    <a:pt x="309127" y="528403"/>
                  </a:cubicBezTo>
                  <a:cubicBezTo>
                    <a:pt x="308749" y="527632"/>
                    <a:pt x="308422" y="526333"/>
                    <a:pt x="308428" y="525469"/>
                  </a:cubicBezTo>
                  <a:cubicBezTo>
                    <a:pt x="308435" y="524653"/>
                    <a:pt x="308249" y="523788"/>
                    <a:pt x="307962" y="523642"/>
                  </a:cubicBezTo>
                  <a:cubicBezTo>
                    <a:pt x="307723" y="523496"/>
                    <a:pt x="307489" y="522727"/>
                    <a:pt x="307494" y="522006"/>
                  </a:cubicBezTo>
                  <a:cubicBezTo>
                    <a:pt x="307499" y="521286"/>
                    <a:pt x="307265" y="520469"/>
                    <a:pt x="306933" y="520130"/>
                  </a:cubicBezTo>
                  <a:cubicBezTo>
                    <a:pt x="306647" y="519841"/>
                    <a:pt x="306321" y="518445"/>
                    <a:pt x="306234" y="517100"/>
                  </a:cubicBezTo>
                  <a:cubicBezTo>
                    <a:pt x="306154" y="515084"/>
                    <a:pt x="305776" y="514217"/>
                    <a:pt x="304445" y="512527"/>
                  </a:cubicBezTo>
                  <a:cubicBezTo>
                    <a:pt x="303541" y="511417"/>
                    <a:pt x="302781" y="510260"/>
                    <a:pt x="302783" y="510020"/>
                  </a:cubicBezTo>
                  <a:cubicBezTo>
                    <a:pt x="302785" y="509780"/>
                    <a:pt x="302453" y="509297"/>
                    <a:pt x="302072" y="508958"/>
                  </a:cubicBezTo>
                  <a:cubicBezTo>
                    <a:pt x="301690" y="508618"/>
                    <a:pt x="301360" y="507752"/>
                    <a:pt x="301366" y="506985"/>
                  </a:cubicBezTo>
                  <a:cubicBezTo>
                    <a:pt x="301372" y="506265"/>
                    <a:pt x="301186" y="505495"/>
                    <a:pt x="300898" y="505349"/>
                  </a:cubicBezTo>
                  <a:cubicBezTo>
                    <a:pt x="300659" y="505204"/>
                    <a:pt x="300423" y="504673"/>
                    <a:pt x="300426" y="504242"/>
                  </a:cubicBezTo>
                  <a:cubicBezTo>
                    <a:pt x="300430" y="503810"/>
                    <a:pt x="300101" y="502799"/>
                    <a:pt x="299723" y="502028"/>
                  </a:cubicBezTo>
                  <a:cubicBezTo>
                    <a:pt x="299344" y="501306"/>
                    <a:pt x="299017" y="500151"/>
                    <a:pt x="299022" y="499527"/>
                  </a:cubicBezTo>
                  <a:cubicBezTo>
                    <a:pt x="299026" y="498951"/>
                    <a:pt x="298839" y="498278"/>
                    <a:pt x="298552" y="498133"/>
                  </a:cubicBezTo>
                  <a:cubicBezTo>
                    <a:pt x="298312" y="497986"/>
                    <a:pt x="298078" y="497312"/>
                    <a:pt x="298083" y="496640"/>
                  </a:cubicBezTo>
                  <a:cubicBezTo>
                    <a:pt x="298088" y="495969"/>
                    <a:pt x="297757" y="495341"/>
                    <a:pt x="297374" y="495195"/>
                  </a:cubicBezTo>
                  <a:cubicBezTo>
                    <a:pt x="296944" y="495000"/>
                    <a:pt x="296660" y="494277"/>
                    <a:pt x="296666" y="493510"/>
                  </a:cubicBezTo>
                  <a:cubicBezTo>
                    <a:pt x="296672" y="492741"/>
                    <a:pt x="296488" y="491732"/>
                    <a:pt x="296203" y="491251"/>
                  </a:cubicBezTo>
                  <a:cubicBezTo>
                    <a:pt x="295588" y="490094"/>
                    <a:pt x="294505" y="487349"/>
                    <a:pt x="293895" y="485425"/>
                  </a:cubicBezTo>
                  <a:cubicBezTo>
                    <a:pt x="293613" y="484510"/>
                    <a:pt x="293094" y="483403"/>
                    <a:pt x="292713" y="483016"/>
                  </a:cubicBezTo>
                  <a:cubicBezTo>
                    <a:pt x="292380" y="482581"/>
                    <a:pt x="291957" y="481379"/>
                    <a:pt x="291820" y="480369"/>
                  </a:cubicBezTo>
                  <a:cubicBezTo>
                    <a:pt x="291636" y="479359"/>
                    <a:pt x="291070" y="478011"/>
                    <a:pt x="290499" y="477383"/>
                  </a:cubicBezTo>
                  <a:cubicBezTo>
                    <a:pt x="289690" y="476464"/>
                    <a:pt x="289408" y="475504"/>
                    <a:pt x="289239" y="472526"/>
                  </a:cubicBezTo>
                  <a:cubicBezTo>
                    <a:pt x="289071" y="469357"/>
                    <a:pt x="288884" y="468683"/>
                    <a:pt x="287929" y="467908"/>
                  </a:cubicBezTo>
                  <a:cubicBezTo>
                    <a:pt x="287308" y="467424"/>
                    <a:pt x="286785" y="466747"/>
                    <a:pt x="286789" y="466411"/>
                  </a:cubicBezTo>
                  <a:cubicBezTo>
                    <a:pt x="286791" y="466077"/>
                    <a:pt x="286269" y="465305"/>
                    <a:pt x="285602" y="464676"/>
                  </a:cubicBezTo>
                  <a:cubicBezTo>
                    <a:pt x="284933" y="464046"/>
                    <a:pt x="284412" y="463273"/>
                    <a:pt x="284414" y="462891"/>
                  </a:cubicBezTo>
                  <a:cubicBezTo>
                    <a:pt x="284417" y="462554"/>
                    <a:pt x="284131" y="462264"/>
                    <a:pt x="283747" y="462261"/>
                  </a:cubicBezTo>
                  <a:cubicBezTo>
                    <a:pt x="282788" y="462254"/>
                    <a:pt x="280889" y="459505"/>
                    <a:pt x="281563" y="459126"/>
                  </a:cubicBezTo>
                  <a:cubicBezTo>
                    <a:pt x="281804" y="458984"/>
                    <a:pt x="282051" y="458218"/>
                    <a:pt x="282056" y="457449"/>
                  </a:cubicBezTo>
                  <a:cubicBezTo>
                    <a:pt x="282062" y="456682"/>
                    <a:pt x="282306" y="455917"/>
                    <a:pt x="282548" y="455773"/>
                  </a:cubicBezTo>
                  <a:cubicBezTo>
                    <a:pt x="282837" y="455631"/>
                    <a:pt x="283033" y="455106"/>
                    <a:pt x="283037" y="454625"/>
                  </a:cubicBezTo>
                  <a:cubicBezTo>
                    <a:pt x="283046" y="453474"/>
                    <a:pt x="281958" y="451209"/>
                    <a:pt x="281382" y="451204"/>
                  </a:cubicBezTo>
                  <a:cubicBezTo>
                    <a:pt x="280039" y="451195"/>
                    <a:pt x="279078" y="444852"/>
                    <a:pt x="280238" y="443708"/>
                  </a:cubicBezTo>
                  <a:cubicBezTo>
                    <a:pt x="280527" y="443423"/>
                    <a:pt x="280859" y="437761"/>
                    <a:pt x="281108" y="430082"/>
                  </a:cubicBezTo>
                  <a:cubicBezTo>
                    <a:pt x="281495" y="416694"/>
                    <a:pt x="281799" y="414488"/>
                    <a:pt x="283435" y="413973"/>
                  </a:cubicBezTo>
                  <a:cubicBezTo>
                    <a:pt x="284397" y="413691"/>
                    <a:pt x="285610" y="411973"/>
                    <a:pt x="286055" y="410249"/>
                  </a:cubicBezTo>
                  <a:cubicBezTo>
                    <a:pt x="286204" y="409577"/>
                    <a:pt x="286545" y="409003"/>
                    <a:pt x="286784" y="409004"/>
                  </a:cubicBezTo>
                  <a:cubicBezTo>
                    <a:pt x="287024" y="409006"/>
                    <a:pt x="287242" y="405504"/>
                    <a:pt x="287275" y="401232"/>
                  </a:cubicBezTo>
                  <a:cubicBezTo>
                    <a:pt x="287326" y="394322"/>
                    <a:pt x="287428" y="393361"/>
                    <a:pt x="288250" y="392504"/>
                  </a:cubicBezTo>
                  <a:cubicBezTo>
                    <a:pt x="288977" y="391694"/>
                    <a:pt x="289327" y="389872"/>
                    <a:pt x="290054" y="382631"/>
                  </a:cubicBezTo>
                  <a:cubicBezTo>
                    <a:pt x="290934" y="373996"/>
                    <a:pt x="290955" y="371213"/>
                    <a:pt x="290258" y="355032"/>
                  </a:cubicBezTo>
                  <a:cubicBezTo>
                    <a:pt x="290180" y="352632"/>
                    <a:pt x="289978" y="347591"/>
                    <a:pt x="289814" y="343749"/>
                  </a:cubicBezTo>
                  <a:cubicBezTo>
                    <a:pt x="289699" y="339908"/>
                    <a:pt x="289307" y="334530"/>
                    <a:pt x="288944" y="331743"/>
                  </a:cubicBezTo>
                  <a:cubicBezTo>
                    <a:pt x="288533" y="328955"/>
                    <a:pt x="288174" y="325592"/>
                    <a:pt x="288040" y="324295"/>
                  </a:cubicBezTo>
                  <a:cubicBezTo>
                    <a:pt x="287644" y="319348"/>
                    <a:pt x="286886" y="311760"/>
                    <a:pt x="286750" y="310608"/>
                  </a:cubicBezTo>
                  <a:cubicBezTo>
                    <a:pt x="286611" y="309935"/>
                    <a:pt x="286342" y="307340"/>
                    <a:pt x="286074" y="304842"/>
                  </a:cubicBezTo>
                  <a:cubicBezTo>
                    <a:pt x="285804" y="302344"/>
                    <a:pt x="285212" y="298019"/>
                    <a:pt x="284704" y="295328"/>
                  </a:cubicBezTo>
                  <a:cubicBezTo>
                    <a:pt x="284196" y="292588"/>
                    <a:pt x="283878" y="290185"/>
                    <a:pt x="283975" y="289993"/>
                  </a:cubicBezTo>
                  <a:cubicBezTo>
                    <a:pt x="284363" y="289421"/>
                    <a:pt x="283288" y="279190"/>
                    <a:pt x="282813" y="278562"/>
                  </a:cubicBezTo>
                  <a:cubicBezTo>
                    <a:pt x="282575" y="278224"/>
                    <a:pt x="282577" y="277888"/>
                    <a:pt x="282867" y="277746"/>
                  </a:cubicBezTo>
                  <a:cubicBezTo>
                    <a:pt x="283494" y="277318"/>
                    <a:pt x="289633" y="278037"/>
                    <a:pt x="289629" y="278468"/>
                  </a:cubicBezTo>
                  <a:cubicBezTo>
                    <a:pt x="289627" y="278852"/>
                    <a:pt x="291398" y="279441"/>
                    <a:pt x="293699" y="279843"/>
                  </a:cubicBezTo>
                  <a:cubicBezTo>
                    <a:pt x="295808" y="280195"/>
                    <a:pt x="313135" y="280372"/>
                    <a:pt x="314817" y="280048"/>
                  </a:cubicBezTo>
                  <a:cubicBezTo>
                    <a:pt x="315633" y="279911"/>
                    <a:pt x="317030" y="279440"/>
                    <a:pt x="317945" y="279064"/>
                  </a:cubicBezTo>
                  <a:cubicBezTo>
                    <a:pt x="318860" y="278638"/>
                    <a:pt x="320351" y="278171"/>
                    <a:pt x="321217" y="278032"/>
                  </a:cubicBezTo>
                  <a:cubicBezTo>
                    <a:pt x="322081" y="277895"/>
                    <a:pt x="323238" y="277328"/>
                    <a:pt x="323818" y="276804"/>
                  </a:cubicBezTo>
                  <a:cubicBezTo>
                    <a:pt x="324397" y="276280"/>
                    <a:pt x="325217" y="275854"/>
                    <a:pt x="325648" y="275857"/>
                  </a:cubicBezTo>
                  <a:cubicBezTo>
                    <a:pt x="326561" y="275864"/>
                    <a:pt x="329026" y="273483"/>
                    <a:pt x="329033" y="272619"/>
                  </a:cubicBezTo>
                  <a:cubicBezTo>
                    <a:pt x="329035" y="272281"/>
                    <a:pt x="329277" y="272043"/>
                    <a:pt x="329516" y="272047"/>
                  </a:cubicBezTo>
                  <a:cubicBezTo>
                    <a:pt x="329805" y="272048"/>
                    <a:pt x="330387" y="271190"/>
                    <a:pt x="330827" y="270136"/>
                  </a:cubicBezTo>
                  <a:cubicBezTo>
                    <a:pt x="331314" y="269083"/>
                    <a:pt x="331945" y="268224"/>
                    <a:pt x="332232" y="268227"/>
                  </a:cubicBezTo>
                  <a:cubicBezTo>
                    <a:pt x="333385" y="268234"/>
                    <a:pt x="333971" y="266943"/>
                    <a:pt x="333306" y="265882"/>
                  </a:cubicBezTo>
                  <a:cubicBezTo>
                    <a:pt x="332785" y="265014"/>
                    <a:pt x="332884" y="264727"/>
                    <a:pt x="334044" y="263535"/>
                  </a:cubicBezTo>
                  <a:cubicBezTo>
                    <a:pt x="335350" y="262154"/>
                    <a:pt x="335399" y="262105"/>
                    <a:pt x="335447" y="255481"/>
                  </a:cubicBezTo>
                  <a:cubicBezTo>
                    <a:pt x="335497" y="248762"/>
                    <a:pt x="335229" y="246169"/>
                    <a:pt x="334560" y="245683"/>
                  </a:cubicBezTo>
                  <a:cubicBezTo>
                    <a:pt x="334322" y="245538"/>
                    <a:pt x="334039" y="244767"/>
                    <a:pt x="333901" y="243999"/>
                  </a:cubicBezTo>
                  <a:cubicBezTo>
                    <a:pt x="333764" y="243183"/>
                    <a:pt x="332637" y="239718"/>
                    <a:pt x="331464" y="236301"/>
                  </a:cubicBezTo>
                  <a:cubicBezTo>
                    <a:pt x="330241" y="232837"/>
                    <a:pt x="328740" y="228217"/>
                    <a:pt x="328132" y="226005"/>
                  </a:cubicBezTo>
                  <a:cubicBezTo>
                    <a:pt x="327008" y="222204"/>
                    <a:pt x="326629" y="221576"/>
                    <a:pt x="321112" y="214672"/>
                  </a:cubicBezTo>
                  <a:cubicBezTo>
                    <a:pt x="317878" y="210664"/>
                    <a:pt x="314691" y="206848"/>
                    <a:pt x="313975" y="206219"/>
                  </a:cubicBezTo>
                  <a:cubicBezTo>
                    <a:pt x="313308" y="205541"/>
                    <a:pt x="312738" y="204723"/>
                    <a:pt x="312741" y="204386"/>
                  </a:cubicBezTo>
                  <a:cubicBezTo>
                    <a:pt x="312744" y="204003"/>
                    <a:pt x="312412" y="203615"/>
                    <a:pt x="312029" y="203421"/>
                  </a:cubicBezTo>
                  <a:cubicBezTo>
                    <a:pt x="311598" y="203274"/>
                    <a:pt x="310979" y="202548"/>
                    <a:pt x="310600" y="201825"/>
                  </a:cubicBezTo>
                  <a:cubicBezTo>
                    <a:pt x="310222" y="201103"/>
                    <a:pt x="308700" y="199221"/>
                    <a:pt x="307224" y="197672"/>
                  </a:cubicBezTo>
                  <a:cubicBezTo>
                    <a:pt x="304556" y="194870"/>
                    <a:pt x="297531" y="184352"/>
                    <a:pt x="297539" y="183201"/>
                  </a:cubicBezTo>
                  <a:cubicBezTo>
                    <a:pt x="297542" y="182865"/>
                    <a:pt x="297352" y="182526"/>
                    <a:pt x="297113" y="182429"/>
                  </a:cubicBezTo>
                  <a:cubicBezTo>
                    <a:pt x="296873" y="182332"/>
                    <a:pt x="296303" y="181511"/>
                    <a:pt x="295831" y="180499"/>
                  </a:cubicBezTo>
                  <a:cubicBezTo>
                    <a:pt x="295310" y="179536"/>
                    <a:pt x="293892" y="176645"/>
                    <a:pt x="292567" y="173994"/>
                  </a:cubicBezTo>
                  <a:cubicBezTo>
                    <a:pt x="291291" y="171393"/>
                    <a:pt x="290061" y="169131"/>
                    <a:pt x="289822" y="168984"/>
                  </a:cubicBezTo>
                  <a:cubicBezTo>
                    <a:pt x="289584" y="168838"/>
                    <a:pt x="289394" y="168502"/>
                    <a:pt x="289444" y="168262"/>
                  </a:cubicBezTo>
                  <a:cubicBezTo>
                    <a:pt x="289450" y="167494"/>
                    <a:pt x="284720" y="158050"/>
                    <a:pt x="284052" y="157470"/>
                  </a:cubicBezTo>
                  <a:cubicBezTo>
                    <a:pt x="283670" y="157178"/>
                    <a:pt x="283246" y="156216"/>
                    <a:pt x="283060" y="155398"/>
                  </a:cubicBezTo>
                  <a:cubicBezTo>
                    <a:pt x="282922" y="154532"/>
                    <a:pt x="282260" y="153232"/>
                    <a:pt x="281640" y="152507"/>
                  </a:cubicBezTo>
                  <a:cubicBezTo>
                    <a:pt x="281023" y="151735"/>
                    <a:pt x="280453" y="150866"/>
                    <a:pt x="280455" y="150580"/>
                  </a:cubicBezTo>
                  <a:cubicBezTo>
                    <a:pt x="280276" y="148754"/>
                    <a:pt x="280736" y="145108"/>
                    <a:pt x="281220" y="144488"/>
                  </a:cubicBezTo>
                  <a:cubicBezTo>
                    <a:pt x="282530" y="142865"/>
                    <a:pt x="283070" y="141142"/>
                    <a:pt x="283139" y="138311"/>
                  </a:cubicBezTo>
                  <a:cubicBezTo>
                    <a:pt x="283199" y="136678"/>
                    <a:pt x="283448" y="135385"/>
                    <a:pt x="283737" y="135386"/>
                  </a:cubicBezTo>
                  <a:cubicBezTo>
                    <a:pt x="284264" y="135391"/>
                    <a:pt x="285433" y="133191"/>
                    <a:pt x="285440" y="132184"/>
                  </a:cubicBezTo>
                  <a:cubicBezTo>
                    <a:pt x="285442" y="131848"/>
                    <a:pt x="285782" y="131562"/>
                    <a:pt x="286166" y="131566"/>
                  </a:cubicBezTo>
                  <a:cubicBezTo>
                    <a:pt x="286549" y="131568"/>
                    <a:pt x="286886" y="131330"/>
                    <a:pt x="286889" y="131090"/>
                  </a:cubicBezTo>
                  <a:cubicBezTo>
                    <a:pt x="286896" y="130178"/>
                    <a:pt x="290684" y="130638"/>
                    <a:pt x="292930" y="131855"/>
                  </a:cubicBezTo>
                  <a:cubicBezTo>
                    <a:pt x="294173" y="132536"/>
                    <a:pt x="295753" y="133077"/>
                    <a:pt x="296474" y="133083"/>
                  </a:cubicBezTo>
                  <a:cubicBezTo>
                    <a:pt x="298681" y="133099"/>
                    <a:pt x="301348" y="129470"/>
                    <a:pt x="299867" y="128547"/>
                  </a:cubicBezTo>
                  <a:cubicBezTo>
                    <a:pt x="299198" y="128110"/>
                    <a:pt x="299323" y="124272"/>
                    <a:pt x="300001" y="123604"/>
                  </a:cubicBezTo>
                  <a:cubicBezTo>
                    <a:pt x="300338" y="123271"/>
                    <a:pt x="300965" y="123035"/>
                    <a:pt x="301397" y="123038"/>
                  </a:cubicBezTo>
                  <a:cubicBezTo>
                    <a:pt x="301829" y="123041"/>
                    <a:pt x="302454" y="122710"/>
                    <a:pt x="302794" y="122329"/>
                  </a:cubicBezTo>
                  <a:cubicBezTo>
                    <a:pt x="303132" y="121946"/>
                    <a:pt x="303998" y="121617"/>
                    <a:pt x="304767" y="121623"/>
                  </a:cubicBezTo>
                  <a:cubicBezTo>
                    <a:pt x="305488" y="121629"/>
                    <a:pt x="306256" y="121395"/>
                    <a:pt x="306403" y="121156"/>
                  </a:cubicBezTo>
                  <a:cubicBezTo>
                    <a:pt x="306548" y="120869"/>
                    <a:pt x="307078" y="120681"/>
                    <a:pt x="307606" y="120684"/>
                  </a:cubicBezTo>
                  <a:cubicBezTo>
                    <a:pt x="308086" y="120688"/>
                    <a:pt x="308568" y="120357"/>
                    <a:pt x="308763" y="119973"/>
                  </a:cubicBezTo>
                  <a:cubicBezTo>
                    <a:pt x="308909" y="119590"/>
                    <a:pt x="309441" y="119258"/>
                    <a:pt x="309920" y="119263"/>
                  </a:cubicBezTo>
                  <a:cubicBezTo>
                    <a:pt x="310400" y="119265"/>
                    <a:pt x="311316" y="118744"/>
                    <a:pt x="311945" y="118077"/>
                  </a:cubicBezTo>
                  <a:cubicBezTo>
                    <a:pt x="312574" y="117411"/>
                    <a:pt x="313298" y="116887"/>
                    <a:pt x="313586" y="116890"/>
                  </a:cubicBezTo>
                  <a:cubicBezTo>
                    <a:pt x="313874" y="116891"/>
                    <a:pt x="314647" y="116225"/>
                    <a:pt x="315325" y="115367"/>
                  </a:cubicBezTo>
                  <a:cubicBezTo>
                    <a:pt x="316003" y="114556"/>
                    <a:pt x="317455" y="112839"/>
                    <a:pt x="318617" y="111646"/>
                  </a:cubicBezTo>
                  <a:cubicBezTo>
                    <a:pt x="319730" y="110408"/>
                    <a:pt x="320651" y="109261"/>
                    <a:pt x="320652" y="109070"/>
                  </a:cubicBezTo>
                  <a:cubicBezTo>
                    <a:pt x="320654" y="108687"/>
                    <a:pt x="321042" y="108161"/>
                    <a:pt x="323511" y="105395"/>
                  </a:cubicBezTo>
                  <a:cubicBezTo>
                    <a:pt x="324625" y="104203"/>
                    <a:pt x="325497" y="103010"/>
                    <a:pt x="325499" y="102722"/>
                  </a:cubicBezTo>
                  <a:cubicBezTo>
                    <a:pt x="325500" y="102482"/>
                    <a:pt x="326372" y="101433"/>
                    <a:pt x="327436" y="100433"/>
                  </a:cubicBezTo>
                  <a:cubicBezTo>
                    <a:pt x="328500" y="99433"/>
                    <a:pt x="329373" y="98289"/>
                    <a:pt x="329376" y="97951"/>
                  </a:cubicBezTo>
                  <a:cubicBezTo>
                    <a:pt x="329378" y="97617"/>
                    <a:pt x="329620" y="97330"/>
                    <a:pt x="329861" y="97332"/>
                  </a:cubicBezTo>
                  <a:cubicBezTo>
                    <a:pt x="330148" y="97334"/>
                    <a:pt x="330344" y="96856"/>
                    <a:pt x="330348" y="96232"/>
                  </a:cubicBezTo>
                  <a:cubicBezTo>
                    <a:pt x="330352" y="95608"/>
                    <a:pt x="330695" y="94698"/>
                    <a:pt x="331084" y="94173"/>
                  </a:cubicBezTo>
                  <a:cubicBezTo>
                    <a:pt x="331471" y="93696"/>
                    <a:pt x="331816" y="92452"/>
                    <a:pt x="331823" y="91490"/>
                  </a:cubicBezTo>
                  <a:cubicBezTo>
                    <a:pt x="331830" y="90531"/>
                    <a:pt x="332078" y="89572"/>
                    <a:pt x="332319" y="89430"/>
                  </a:cubicBezTo>
                  <a:cubicBezTo>
                    <a:pt x="332608" y="89288"/>
                    <a:pt x="332807" y="88426"/>
                    <a:pt x="332813" y="87610"/>
                  </a:cubicBezTo>
                  <a:cubicBezTo>
                    <a:pt x="332818" y="86746"/>
                    <a:pt x="333164" y="85452"/>
                    <a:pt x="333554" y="84687"/>
                  </a:cubicBezTo>
                  <a:cubicBezTo>
                    <a:pt x="334040" y="83779"/>
                    <a:pt x="334295" y="81860"/>
                    <a:pt x="334320" y="78597"/>
                  </a:cubicBezTo>
                  <a:cubicBezTo>
                    <a:pt x="334350" y="74517"/>
                    <a:pt x="334213" y="73604"/>
                    <a:pt x="333172" y="71630"/>
                  </a:cubicBezTo>
                  <a:cubicBezTo>
                    <a:pt x="332509" y="70375"/>
                    <a:pt x="331991" y="69076"/>
                    <a:pt x="331993" y="68692"/>
                  </a:cubicBezTo>
                  <a:cubicBezTo>
                    <a:pt x="331995" y="68355"/>
                    <a:pt x="331663" y="67922"/>
                    <a:pt x="331280" y="67774"/>
                  </a:cubicBezTo>
                  <a:cubicBezTo>
                    <a:pt x="330898" y="67580"/>
                    <a:pt x="330565" y="67097"/>
                    <a:pt x="330569" y="66617"/>
                  </a:cubicBezTo>
                  <a:cubicBezTo>
                    <a:pt x="330572" y="66089"/>
                    <a:pt x="330385" y="65559"/>
                    <a:pt x="330098" y="65414"/>
                  </a:cubicBezTo>
                  <a:cubicBezTo>
                    <a:pt x="329858" y="65268"/>
                    <a:pt x="329623" y="64594"/>
                    <a:pt x="329628" y="63922"/>
                  </a:cubicBezTo>
                  <a:cubicBezTo>
                    <a:pt x="329634" y="63202"/>
                    <a:pt x="329349" y="62769"/>
                    <a:pt x="328918" y="62765"/>
                  </a:cubicBezTo>
                  <a:cubicBezTo>
                    <a:pt x="328534" y="62763"/>
                    <a:pt x="328200" y="62328"/>
                    <a:pt x="328204" y="61848"/>
                  </a:cubicBezTo>
                  <a:cubicBezTo>
                    <a:pt x="328208" y="61320"/>
                    <a:pt x="328021" y="60742"/>
                    <a:pt x="327734" y="60596"/>
                  </a:cubicBezTo>
                  <a:cubicBezTo>
                    <a:pt x="327494" y="60451"/>
                    <a:pt x="327260" y="59777"/>
                    <a:pt x="327264" y="59105"/>
                  </a:cubicBezTo>
                  <a:cubicBezTo>
                    <a:pt x="327270" y="58385"/>
                    <a:pt x="326985" y="57950"/>
                    <a:pt x="326554" y="57948"/>
                  </a:cubicBezTo>
                  <a:cubicBezTo>
                    <a:pt x="326169" y="57945"/>
                    <a:pt x="325835" y="57606"/>
                    <a:pt x="325839" y="57222"/>
                  </a:cubicBezTo>
                  <a:cubicBezTo>
                    <a:pt x="325844" y="56454"/>
                    <a:pt x="325088" y="54864"/>
                    <a:pt x="324090" y="53609"/>
                  </a:cubicBezTo>
                  <a:cubicBezTo>
                    <a:pt x="323804" y="53223"/>
                    <a:pt x="323478" y="51924"/>
                    <a:pt x="323391" y="50724"/>
                  </a:cubicBezTo>
                  <a:cubicBezTo>
                    <a:pt x="323307" y="49043"/>
                    <a:pt x="323024" y="48465"/>
                    <a:pt x="322211" y="48074"/>
                  </a:cubicBezTo>
                  <a:cubicBezTo>
                    <a:pt x="321302" y="47684"/>
                    <a:pt x="321113" y="47202"/>
                    <a:pt x="321128" y="45187"/>
                  </a:cubicBezTo>
                  <a:cubicBezTo>
                    <a:pt x="321101" y="42402"/>
                    <a:pt x="320626" y="41679"/>
                    <a:pt x="318187" y="40508"/>
                  </a:cubicBezTo>
                  <a:cubicBezTo>
                    <a:pt x="316608" y="39777"/>
                    <a:pt x="316418" y="39440"/>
                    <a:pt x="316146" y="37374"/>
                  </a:cubicBezTo>
                  <a:cubicBezTo>
                    <a:pt x="316013" y="36124"/>
                    <a:pt x="315687" y="34682"/>
                    <a:pt x="315401" y="34248"/>
                  </a:cubicBezTo>
                  <a:cubicBezTo>
                    <a:pt x="315165" y="33766"/>
                    <a:pt x="314979" y="32997"/>
                    <a:pt x="314982" y="32516"/>
                  </a:cubicBezTo>
                  <a:cubicBezTo>
                    <a:pt x="314993" y="31125"/>
                    <a:pt x="311224" y="28073"/>
                    <a:pt x="309497" y="28060"/>
                  </a:cubicBezTo>
                  <a:cubicBezTo>
                    <a:pt x="309112" y="28057"/>
                    <a:pt x="308778" y="27766"/>
                    <a:pt x="308780" y="27382"/>
                  </a:cubicBezTo>
                  <a:cubicBezTo>
                    <a:pt x="308784" y="27046"/>
                    <a:pt x="308503" y="26132"/>
                    <a:pt x="308123" y="25459"/>
                  </a:cubicBezTo>
                  <a:cubicBezTo>
                    <a:pt x="307320" y="23869"/>
                    <a:pt x="296840" y="13087"/>
                    <a:pt x="296121" y="13081"/>
                  </a:cubicBezTo>
                  <a:cubicBezTo>
                    <a:pt x="295785" y="13079"/>
                    <a:pt x="295404" y="12501"/>
                    <a:pt x="295266" y="11828"/>
                  </a:cubicBezTo>
                  <a:cubicBezTo>
                    <a:pt x="294939" y="10576"/>
                    <a:pt x="292988" y="8258"/>
                    <a:pt x="292267" y="8253"/>
                  </a:cubicBezTo>
                  <a:cubicBezTo>
                    <a:pt x="292028" y="8251"/>
                    <a:pt x="290502" y="6848"/>
                    <a:pt x="288787" y="5107"/>
                  </a:cubicBezTo>
                  <a:cubicBezTo>
                    <a:pt x="287120" y="3414"/>
                    <a:pt x="285642" y="2060"/>
                    <a:pt x="285545" y="2203"/>
                  </a:cubicBezTo>
                  <a:cubicBezTo>
                    <a:pt x="285400" y="2298"/>
                    <a:pt x="284635" y="1861"/>
                    <a:pt x="283776" y="1231"/>
                  </a:cubicBezTo>
                  <a:lnTo>
                    <a:pt x="282249" y="19"/>
                  </a:lnTo>
                  <a:lnTo>
                    <a:pt x="269098" y="15"/>
                  </a:lnTo>
                  <a:cubicBezTo>
                    <a:pt x="261851" y="-38"/>
                    <a:pt x="255274" y="57"/>
                    <a:pt x="254409" y="146"/>
                  </a:cubicBezTo>
                  <a:close/>
                  <a:moveTo>
                    <a:pt x="180766" y="72460"/>
                  </a:moveTo>
                  <a:cubicBezTo>
                    <a:pt x="180756" y="73899"/>
                    <a:pt x="180938" y="75197"/>
                    <a:pt x="181225" y="75343"/>
                  </a:cubicBezTo>
                  <a:cubicBezTo>
                    <a:pt x="181464" y="75490"/>
                    <a:pt x="181651" y="76114"/>
                    <a:pt x="181647" y="76691"/>
                  </a:cubicBezTo>
                  <a:cubicBezTo>
                    <a:pt x="181643" y="77268"/>
                    <a:pt x="181729" y="78563"/>
                    <a:pt x="181914" y="79525"/>
                  </a:cubicBezTo>
                  <a:lnTo>
                    <a:pt x="182285" y="81352"/>
                  </a:lnTo>
                  <a:lnTo>
                    <a:pt x="180754" y="80572"/>
                  </a:lnTo>
                  <a:cubicBezTo>
                    <a:pt x="179894" y="80135"/>
                    <a:pt x="179276" y="79457"/>
                    <a:pt x="179279" y="78929"/>
                  </a:cubicBezTo>
                  <a:cubicBezTo>
                    <a:pt x="179282" y="78449"/>
                    <a:pt x="179094" y="77871"/>
                    <a:pt x="178808" y="77725"/>
                  </a:cubicBezTo>
                  <a:cubicBezTo>
                    <a:pt x="178140" y="77290"/>
                    <a:pt x="178273" y="72154"/>
                    <a:pt x="178956" y="70670"/>
                  </a:cubicBezTo>
                  <a:cubicBezTo>
                    <a:pt x="179930" y="68710"/>
                    <a:pt x="180788" y="69581"/>
                    <a:pt x="180766" y="72460"/>
                  </a:cubicBezTo>
                  <a:close/>
                  <a:moveTo>
                    <a:pt x="322245" y="88588"/>
                  </a:moveTo>
                  <a:cubicBezTo>
                    <a:pt x="322240" y="89355"/>
                    <a:pt x="321945" y="90313"/>
                    <a:pt x="321558" y="90694"/>
                  </a:cubicBezTo>
                  <a:cubicBezTo>
                    <a:pt x="320881" y="91361"/>
                    <a:pt x="319752" y="94617"/>
                    <a:pt x="320086" y="94956"/>
                  </a:cubicBezTo>
                  <a:cubicBezTo>
                    <a:pt x="320181" y="95100"/>
                    <a:pt x="319261" y="96101"/>
                    <a:pt x="318101" y="97243"/>
                  </a:cubicBezTo>
                  <a:cubicBezTo>
                    <a:pt x="316892" y="98386"/>
                    <a:pt x="315922" y="99723"/>
                    <a:pt x="315918" y="100155"/>
                  </a:cubicBezTo>
                  <a:cubicBezTo>
                    <a:pt x="315916" y="100586"/>
                    <a:pt x="315478" y="101303"/>
                    <a:pt x="314946" y="101779"/>
                  </a:cubicBezTo>
                  <a:cubicBezTo>
                    <a:pt x="314415" y="102256"/>
                    <a:pt x="313978" y="102875"/>
                    <a:pt x="313975" y="103213"/>
                  </a:cubicBezTo>
                  <a:cubicBezTo>
                    <a:pt x="313970" y="104124"/>
                    <a:pt x="312607" y="106562"/>
                    <a:pt x="311543" y="107514"/>
                  </a:cubicBezTo>
                  <a:cubicBezTo>
                    <a:pt x="311012" y="107990"/>
                    <a:pt x="310576" y="108659"/>
                    <a:pt x="310572" y="109043"/>
                  </a:cubicBezTo>
                  <a:cubicBezTo>
                    <a:pt x="310570" y="109379"/>
                    <a:pt x="310231" y="109663"/>
                    <a:pt x="309848" y="109661"/>
                  </a:cubicBezTo>
                  <a:cubicBezTo>
                    <a:pt x="309464" y="109658"/>
                    <a:pt x="309126" y="109944"/>
                    <a:pt x="309123" y="110280"/>
                  </a:cubicBezTo>
                  <a:cubicBezTo>
                    <a:pt x="309114" y="111527"/>
                    <a:pt x="303418" y="115854"/>
                    <a:pt x="301785" y="115842"/>
                  </a:cubicBezTo>
                  <a:cubicBezTo>
                    <a:pt x="301354" y="115837"/>
                    <a:pt x="302005" y="112147"/>
                    <a:pt x="302688" y="110711"/>
                  </a:cubicBezTo>
                  <a:cubicBezTo>
                    <a:pt x="303078" y="109899"/>
                    <a:pt x="303373" y="109084"/>
                    <a:pt x="303373" y="108941"/>
                  </a:cubicBezTo>
                  <a:cubicBezTo>
                    <a:pt x="303378" y="108173"/>
                    <a:pt x="307243" y="104842"/>
                    <a:pt x="308108" y="104847"/>
                  </a:cubicBezTo>
                  <a:cubicBezTo>
                    <a:pt x="308635" y="104852"/>
                    <a:pt x="309166" y="104472"/>
                    <a:pt x="309362" y="103994"/>
                  </a:cubicBezTo>
                  <a:cubicBezTo>
                    <a:pt x="309656" y="103132"/>
                    <a:pt x="310677" y="101459"/>
                    <a:pt x="311160" y="101031"/>
                  </a:cubicBezTo>
                  <a:cubicBezTo>
                    <a:pt x="311305" y="100888"/>
                    <a:pt x="311597" y="100458"/>
                    <a:pt x="311791" y="100076"/>
                  </a:cubicBezTo>
                  <a:cubicBezTo>
                    <a:pt x="313157" y="97304"/>
                    <a:pt x="316697" y="92339"/>
                    <a:pt x="318824" y="90290"/>
                  </a:cubicBezTo>
                  <a:cubicBezTo>
                    <a:pt x="319936" y="89290"/>
                    <a:pt x="320809" y="88144"/>
                    <a:pt x="320811" y="87809"/>
                  </a:cubicBezTo>
                  <a:cubicBezTo>
                    <a:pt x="320813" y="87473"/>
                    <a:pt x="321152" y="87188"/>
                    <a:pt x="321535" y="87190"/>
                  </a:cubicBezTo>
                  <a:cubicBezTo>
                    <a:pt x="322016" y="87194"/>
                    <a:pt x="322252" y="87675"/>
                    <a:pt x="322245" y="88588"/>
                  </a:cubicBezTo>
                  <a:close/>
                  <a:moveTo>
                    <a:pt x="176469" y="101659"/>
                  </a:moveTo>
                  <a:cubicBezTo>
                    <a:pt x="176709" y="101660"/>
                    <a:pt x="177234" y="102001"/>
                    <a:pt x="177567" y="102339"/>
                  </a:cubicBezTo>
                  <a:cubicBezTo>
                    <a:pt x="178902" y="103549"/>
                    <a:pt x="176285" y="106986"/>
                    <a:pt x="174757" y="106014"/>
                  </a:cubicBezTo>
                  <a:cubicBezTo>
                    <a:pt x="174518" y="105869"/>
                    <a:pt x="174284" y="105003"/>
                    <a:pt x="174290" y="104138"/>
                  </a:cubicBezTo>
                  <a:cubicBezTo>
                    <a:pt x="174299" y="102891"/>
                    <a:pt x="174063" y="102458"/>
                    <a:pt x="173296" y="102258"/>
                  </a:cubicBezTo>
                  <a:cubicBezTo>
                    <a:pt x="171668" y="101815"/>
                    <a:pt x="172731" y="100863"/>
                    <a:pt x="174455" y="101259"/>
                  </a:cubicBezTo>
                  <a:cubicBezTo>
                    <a:pt x="175319" y="101410"/>
                    <a:pt x="176180" y="101609"/>
                    <a:pt x="176469" y="101659"/>
                  </a:cubicBezTo>
                  <a:close/>
                  <a:moveTo>
                    <a:pt x="243481" y="146127"/>
                  </a:moveTo>
                  <a:cubicBezTo>
                    <a:pt x="244479" y="147477"/>
                    <a:pt x="244891" y="149978"/>
                    <a:pt x="244172" y="149973"/>
                  </a:cubicBezTo>
                  <a:cubicBezTo>
                    <a:pt x="243932" y="149970"/>
                    <a:pt x="243348" y="150974"/>
                    <a:pt x="242859" y="152265"/>
                  </a:cubicBezTo>
                  <a:cubicBezTo>
                    <a:pt x="242322" y="153511"/>
                    <a:pt x="241738" y="154610"/>
                    <a:pt x="241496" y="154751"/>
                  </a:cubicBezTo>
                  <a:cubicBezTo>
                    <a:pt x="241303" y="154894"/>
                    <a:pt x="241003" y="156525"/>
                    <a:pt x="240797" y="158394"/>
                  </a:cubicBezTo>
                  <a:cubicBezTo>
                    <a:pt x="240486" y="161514"/>
                    <a:pt x="240532" y="161801"/>
                    <a:pt x="241721" y="163250"/>
                  </a:cubicBezTo>
                  <a:cubicBezTo>
                    <a:pt x="242434" y="164118"/>
                    <a:pt x="242957" y="164988"/>
                    <a:pt x="242859" y="165177"/>
                  </a:cubicBezTo>
                  <a:cubicBezTo>
                    <a:pt x="242615" y="165801"/>
                    <a:pt x="254469" y="165986"/>
                    <a:pt x="255193" y="165415"/>
                  </a:cubicBezTo>
                  <a:cubicBezTo>
                    <a:pt x="255675" y="165034"/>
                    <a:pt x="255916" y="165036"/>
                    <a:pt x="256152" y="165469"/>
                  </a:cubicBezTo>
                  <a:cubicBezTo>
                    <a:pt x="257053" y="166916"/>
                    <a:pt x="259226" y="171490"/>
                    <a:pt x="259223" y="171924"/>
                  </a:cubicBezTo>
                  <a:cubicBezTo>
                    <a:pt x="259222" y="172163"/>
                    <a:pt x="259740" y="173414"/>
                    <a:pt x="260355" y="174714"/>
                  </a:cubicBezTo>
                  <a:cubicBezTo>
                    <a:pt x="261018" y="175969"/>
                    <a:pt x="261629" y="177652"/>
                    <a:pt x="261815" y="178422"/>
                  </a:cubicBezTo>
                  <a:cubicBezTo>
                    <a:pt x="262001" y="179239"/>
                    <a:pt x="262284" y="179866"/>
                    <a:pt x="262429" y="179867"/>
                  </a:cubicBezTo>
                  <a:cubicBezTo>
                    <a:pt x="262860" y="179870"/>
                    <a:pt x="264418" y="183482"/>
                    <a:pt x="264410" y="184490"/>
                  </a:cubicBezTo>
                  <a:cubicBezTo>
                    <a:pt x="264408" y="184922"/>
                    <a:pt x="264784" y="185836"/>
                    <a:pt x="265307" y="186512"/>
                  </a:cubicBezTo>
                  <a:cubicBezTo>
                    <a:pt x="265782" y="187235"/>
                    <a:pt x="266110" y="188198"/>
                    <a:pt x="266011" y="188725"/>
                  </a:cubicBezTo>
                  <a:cubicBezTo>
                    <a:pt x="265959" y="189205"/>
                    <a:pt x="266049" y="189975"/>
                    <a:pt x="266285" y="190407"/>
                  </a:cubicBezTo>
                  <a:cubicBezTo>
                    <a:pt x="268133" y="193782"/>
                    <a:pt x="268748" y="201371"/>
                    <a:pt x="267434" y="203808"/>
                  </a:cubicBezTo>
                  <a:cubicBezTo>
                    <a:pt x="267045" y="204525"/>
                    <a:pt x="266605" y="205530"/>
                    <a:pt x="266410" y="206009"/>
                  </a:cubicBezTo>
                  <a:cubicBezTo>
                    <a:pt x="266212" y="206726"/>
                    <a:pt x="266019" y="206821"/>
                    <a:pt x="265591" y="206385"/>
                  </a:cubicBezTo>
                  <a:cubicBezTo>
                    <a:pt x="265257" y="206048"/>
                    <a:pt x="264444" y="205802"/>
                    <a:pt x="263724" y="205796"/>
                  </a:cubicBezTo>
                  <a:cubicBezTo>
                    <a:pt x="261900" y="205783"/>
                    <a:pt x="259173" y="204515"/>
                    <a:pt x="258797" y="203504"/>
                  </a:cubicBezTo>
                  <a:cubicBezTo>
                    <a:pt x="258374" y="202253"/>
                    <a:pt x="257520" y="200902"/>
                    <a:pt x="255809" y="198682"/>
                  </a:cubicBezTo>
                  <a:cubicBezTo>
                    <a:pt x="254952" y="197620"/>
                    <a:pt x="254243" y="196270"/>
                    <a:pt x="254247" y="195742"/>
                  </a:cubicBezTo>
                  <a:cubicBezTo>
                    <a:pt x="254250" y="195213"/>
                    <a:pt x="253777" y="194345"/>
                    <a:pt x="253204" y="193862"/>
                  </a:cubicBezTo>
                  <a:cubicBezTo>
                    <a:pt x="252012" y="192844"/>
                    <a:pt x="251490" y="192121"/>
                    <a:pt x="249928" y="188990"/>
                  </a:cubicBezTo>
                  <a:cubicBezTo>
                    <a:pt x="249313" y="187881"/>
                    <a:pt x="248696" y="186963"/>
                    <a:pt x="248456" y="186962"/>
                  </a:cubicBezTo>
                  <a:cubicBezTo>
                    <a:pt x="248264" y="186961"/>
                    <a:pt x="248075" y="186672"/>
                    <a:pt x="248077" y="186337"/>
                  </a:cubicBezTo>
                  <a:cubicBezTo>
                    <a:pt x="248079" y="185999"/>
                    <a:pt x="247319" y="184986"/>
                    <a:pt x="246413" y="184067"/>
                  </a:cubicBezTo>
                  <a:cubicBezTo>
                    <a:pt x="245509" y="183148"/>
                    <a:pt x="244747" y="182135"/>
                    <a:pt x="244751" y="181800"/>
                  </a:cubicBezTo>
                  <a:cubicBezTo>
                    <a:pt x="244753" y="181464"/>
                    <a:pt x="244419" y="181172"/>
                    <a:pt x="244036" y="181170"/>
                  </a:cubicBezTo>
                  <a:cubicBezTo>
                    <a:pt x="243651" y="181166"/>
                    <a:pt x="243317" y="180877"/>
                    <a:pt x="243319" y="180541"/>
                  </a:cubicBezTo>
                  <a:cubicBezTo>
                    <a:pt x="243325" y="179868"/>
                    <a:pt x="240752" y="177306"/>
                    <a:pt x="240080" y="177300"/>
                  </a:cubicBezTo>
                  <a:cubicBezTo>
                    <a:pt x="239216" y="177294"/>
                    <a:pt x="237601" y="174978"/>
                    <a:pt x="236185" y="171847"/>
                  </a:cubicBezTo>
                  <a:cubicBezTo>
                    <a:pt x="235431" y="170067"/>
                    <a:pt x="234529" y="168620"/>
                    <a:pt x="234242" y="168619"/>
                  </a:cubicBezTo>
                  <a:cubicBezTo>
                    <a:pt x="234001" y="168616"/>
                    <a:pt x="233859" y="168423"/>
                    <a:pt x="234052" y="168184"/>
                  </a:cubicBezTo>
                  <a:cubicBezTo>
                    <a:pt x="234199" y="167946"/>
                    <a:pt x="234106" y="167561"/>
                    <a:pt x="233818" y="167415"/>
                  </a:cubicBezTo>
                  <a:cubicBezTo>
                    <a:pt x="233054" y="166929"/>
                    <a:pt x="229539" y="161959"/>
                    <a:pt x="229543" y="161384"/>
                  </a:cubicBezTo>
                  <a:cubicBezTo>
                    <a:pt x="229545" y="161143"/>
                    <a:pt x="229355" y="160902"/>
                    <a:pt x="229114" y="160900"/>
                  </a:cubicBezTo>
                  <a:cubicBezTo>
                    <a:pt x="228683" y="160896"/>
                    <a:pt x="227893" y="157338"/>
                    <a:pt x="228048" y="155900"/>
                  </a:cubicBezTo>
                  <a:cubicBezTo>
                    <a:pt x="228202" y="154654"/>
                    <a:pt x="230150" y="150828"/>
                    <a:pt x="230678" y="150831"/>
                  </a:cubicBezTo>
                  <a:cubicBezTo>
                    <a:pt x="230870" y="150832"/>
                    <a:pt x="231064" y="150499"/>
                    <a:pt x="231067" y="150114"/>
                  </a:cubicBezTo>
                  <a:cubicBezTo>
                    <a:pt x="231070" y="149731"/>
                    <a:pt x="231554" y="149158"/>
                    <a:pt x="232180" y="148875"/>
                  </a:cubicBezTo>
                  <a:cubicBezTo>
                    <a:pt x="232759" y="148542"/>
                    <a:pt x="233483" y="147973"/>
                    <a:pt x="233822" y="147543"/>
                  </a:cubicBezTo>
                  <a:cubicBezTo>
                    <a:pt x="234114" y="147113"/>
                    <a:pt x="234548" y="146780"/>
                    <a:pt x="234788" y="146734"/>
                  </a:cubicBezTo>
                  <a:cubicBezTo>
                    <a:pt x="235652" y="146644"/>
                    <a:pt x="237724" y="145652"/>
                    <a:pt x="238064" y="145175"/>
                  </a:cubicBezTo>
                  <a:cubicBezTo>
                    <a:pt x="238210" y="144887"/>
                    <a:pt x="239267" y="144655"/>
                    <a:pt x="240419" y="144665"/>
                  </a:cubicBezTo>
                  <a:cubicBezTo>
                    <a:pt x="242100" y="144676"/>
                    <a:pt x="242625" y="144921"/>
                    <a:pt x="243481" y="1461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BEE4C68-E938-4D0A-B4EA-7E33512E2B98}"/>
                </a:ext>
              </a:extLst>
            </p:cNvPr>
            <p:cNvSpPr/>
            <p:nvPr/>
          </p:nvSpPr>
          <p:spPr>
            <a:xfrm>
              <a:off x="6124866" y="11236982"/>
              <a:ext cx="845273" cy="900854"/>
            </a:xfrm>
            <a:custGeom>
              <a:avLst/>
              <a:gdLst>
                <a:gd name="connsiteX0" fmla="*/ 709329 w 845273"/>
                <a:gd name="connsiteY0" fmla="*/ 2778 h 900854"/>
                <a:gd name="connsiteX1" fmla="*/ 709325 w 845273"/>
                <a:gd name="connsiteY1" fmla="*/ 2778 h 900854"/>
                <a:gd name="connsiteX2" fmla="*/ 709335 w 845273"/>
                <a:gd name="connsiteY2" fmla="*/ 2782 h 900854"/>
                <a:gd name="connsiteX3" fmla="*/ 709329 w 845273"/>
                <a:gd name="connsiteY3" fmla="*/ 2778 h 900854"/>
                <a:gd name="connsiteX4" fmla="*/ 712272 w 845273"/>
                <a:gd name="connsiteY4" fmla="*/ 299103 h 900854"/>
                <a:gd name="connsiteX5" fmla="*/ 712272 w 845273"/>
                <a:gd name="connsiteY5" fmla="*/ 299103 h 900854"/>
                <a:gd name="connsiteX6" fmla="*/ 712278 w 845273"/>
                <a:gd name="connsiteY6" fmla="*/ 299105 h 900854"/>
                <a:gd name="connsiteX7" fmla="*/ 712278 w 845273"/>
                <a:gd name="connsiteY7" fmla="*/ 299103 h 900854"/>
                <a:gd name="connsiteX8" fmla="*/ 712278 w 845273"/>
                <a:gd name="connsiteY8" fmla="*/ 299105 h 900854"/>
                <a:gd name="connsiteX9" fmla="*/ 712278 w 845273"/>
                <a:gd name="connsiteY9" fmla="*/ 299103 h 900854"/>
                <a:gd name="connsiteX10" fmla="*/ 494258 w 845273"/>
                <a:gd name="connsiteY10" fmla="*/ 463567 h 900854"/>
                <a:gd name="connsiteX11" fmla="*/ 491192 w 845273"/>
                <a:gd name="connsiteY11" fmla="*/ 466067 h 900854"/>
                <a:gd name="connsiteX12" fmla="*/ 493765 w 845273"/>
                <a:gd name="connsiteY12" fmla="*/ 467718 h 900854"/>
                <a:gd name="connsiteX13" fmla="*/ 494256 w 845273"/>
                <a:gd name="connsiteY13" fmla="*/ 463574 h 900854"/>
                <a:gd name="connsiteX14" fmla="*/ 494258 w 845273"/>
                <a:gd name="connsiteY14" fmla="*/ 463567 h 900854"/>
                <a:gd name="connsiteX15" fmla="*/ 604383 w 845273"/>
                <a:gd name="connsiteY15" fmla="*/ 611721 h 900854"/>
                <a:gd name="connsiteX16" fmla="*/ 603582 w 845273"/>
                <a:gd name="connsiteY16" fmla="*/ 611750 h 900854"/>
                <a:gd name="connsiteX17" fmla="*/ 603244 w 845273"/>
                <a:gd name="connsiteY17" fmla="*/ 616475 h 900854"/>
                <a:gd name="connsiteX18" fmla="*/ 603244 w 845273"/>
                <a:gd name="connsiteY18" fmla="*/ 616478 h 900854"/>
                <a:gd name="connsiteX19" fmla="*/ 603582 w 845273"/>
                <a:gd name="connsiteY19" fmla="*/ 611750 h 900854"/>
                <a:gd name="connsiteX20" fmla="*/ 604383 w 845273"/>
                <a:gd name="connsiteY20" fmla="*/ 611721 h 900854"/>
                <a:gd name="connsiteX21" fmla="*/ 604390 w 845273"/>
                <a:gd name="connsiteY21" fmla="*/ 611723 h 900854"/>
                <a:gd name="connsiteX22" fmla="*/ 604390 w 845273"/>
                <a:gd name="connsiteY22" fmla="*/ 611721 h 900854"/>
                <a:gd name="connsiteX23" fmla="*/ 603236 w 845273"/>
                <a:gd name="connsiteY23" fmla="*/ 616494 h 900854"/>
                <a:gd name="connsiteX24" fmla="*/ 603236 w 845273"/>
                <a:gd name="connsiteY24" fmla="*/ 616494 h 900854"/>
                <a:gd name="connsiteX25" fmla="*/ 603243 w 845273"/>
                <a:gd name="connsiteY25" fmla="*/ 616497 h 900854"/>
                <a:gd name="connsiteX26" fmla="*/ 603243 w 845273"/>
                <a:gd name="connsiteY26" fmla="*/ 616494 h 900854"/>
                <a:gd name="connsiteX27" fmla="*/ 219442 w 845273"/>
                <a:gd name="connsiteY27" fmla="*/ 619874 h 900854"/>
                <a:gd name="connsiteX28" fmla="*/ 212048 w 845273"/>
                <a:gd name="connsiteY28" fmla="*/ 620261 h 900854"/>
                <a:gd name="connsiteX29" fmla="*/ 212048 w 845273"/>
                <a:gd name="connsiteY29" fmla="*/ 620264 h 900854"/>
                <a:gd name="connsiteX30" fmla="*/ 219442 w 845273"/>
                <a:gd name="connsiteY30" fmla="*/ 619874 h 900854"/>
                <a:gd name="connsiteX31" fmla="*/ 227011 w 845273"/>
                <a:gd name="connsiteY31" fmla="*/ 620261 h 900854"/>
                <a:gd name="connsiteX32" fmla="*/ 227011 w 845273"/>
                <a:gd name="connsiteY32" fmla="*/ 620264 h 900854"/>
                <a:gd name="connsiteX33" fmla="*/ 219442 w 845273"/>
                <a:gd name="connsiteY33" fmla="*/ 619874 h 900854"/>
                <a:gd name="connsiteX34" fmla="*/ 294422 w 845273"/>
                <a:gd name="connsiteY34" fmla="*/ 620261 h 900854"/>
                <a:gd name="connsiteX35" fmla="*/ 291960 w 845273"/>
                <a:gd name="connsiteY35" fmla="*/ 620814 h 900854"/>
                <a:gd name="connsiteX36" fmla="*/ 291960 w 845273"/>
                <a:gd name="connsiteY36" fmla="*/ 620817 h 900854"/>
                <a:gd name="connsiteX37" fmla="*/ 294422 w 845273"/>
                <a:gd name="connsiteY37" fmla="*/ 620261 h 900854"/>
                <a:gd name="connsiteX38" fmla="*/ 295801 w 845273"/>
                <a:gd name="connsiteY38" fmla="*/ 620814 h 900854"/>
                <a:gd name="connsiteX39" fmla="*/ 294422 w 845273"/>
                <a:gd name="connsiteY39" fmla="*/ 620261 h 900854"/>
                <a:gd name="connsiteX40" fmla="*/ 301110 w 845273"/>
                <a:gd name="connsiteY40" fmla="*/ 647121 h 900854"/>
                <a:gd name="connsiteX41" fmla="*/ 301104 w 845273"/>
                <a:gd name="connsiteY41" fmla="*/ 647121 h 900854"/>
                <a:gd name="connsiteX42" fmla="*/ 301123 w 845273"/>
                <a:gd name="connsiteY42" fmla="*/ 647124 h 900854"/>
                <a:gd name="connsiteX43" fmla="*/ 301119 w 845273"/>
                <a:gd name="connsiteY43" fmla="*/ 647121 h 900854"/>
                <a:gd name="connsiteX44" fmla="*/ 476781 w 845273"/>
                <a:gd name="connsiteY44" fmla="*/ 487082 h 900854"/>
                <a:gd name="connsiteX45" fmla="*/ 318168 w 845273"/>
                <a:gd name="connsiteY45" fmla="*/ 660229 h 900854"/>
                <a:gd name="connsiteX46" fmla="*/ 320939 w 845273"/>
                <a:gd name="connsiteY46" fmla="*/ 663519 h 900854"/>
                <a:gd name="connsiteX47" fmla="*/ 327604 w 845273"/>
                <a:gd name="connsiteY47" fmla="*/ 656798 h 900854"/>
                <a:gd name="connsiteX48" fmla="*/ 480175 w 845273"/>
                <a:gd name="connsiteY48" fmla="*/ 490663 h 900854"/>
                <a:gd name="connsiteX49" fmla="*/ 476966 w 845273"/>
                <a:gd name="connsiteY49" fmla="*/ 487269 h 900854"/>
                <a:gd name="connsiteX50" fmla="*/ 476781 w 845273"/>
                <a:gd name="connsiteY50" fmla="*/ 487082 h 900854"/>
                <a:gd name="connsiteX51" fmla="*/ 457323 w 845273"/>
                <a:gd name="connsiteY51" fmla="*/ 791496 h 900854"/>
                <a:gd name="connsiteX52" fmla="*/ 456694 w 845273"/>
                <a:gd name="connsiteY52" fmla="*/ 791509 h 900854"/>
                <a:gd name="connsiteX53" fmla="*/ 456695 w 845273"/>
                <a:gd name="connsiteY53" fmla="*/ 791512 h 900854"/>
                <a:gd name="connsiteX54" fmla="*/ 457323 w 845273"/>
                <a:gd name="connsiteY54" fmla="*/ 791496 h 900854"/>
                <a:gd name="connsiteX55" fmla="*/ 458011 w 845273"/>
                <a:gd name="connsiteY55" fmla="*/ 791509 h 900854"/>
                <a:gd name="connsiteX56" fmla="*/ 457323 w 845273"/>
                <a:gd name="connsiteY56" fmla="*/ 791496 h 900854"/>
                <a:gd name="connsiteX57" fmla="*/ 675390 w 845273"/>
                <a:gd name="connsiteY57" fmla="*/ 827460 h 900854"/>
                <a:gd name="connsiteX58" fmla="*/ 675390 w 845273"/>
                <a:gd name="connsiteY58" fmla="*/ 827463 h 900854"/>
                <a:gd name="connsiteX59" fmla="*/ 675395 w 845273"/>
                <a:gd name="connsiteY59" fmla="*/ 827460 h 900854"/>
                <a:gd name="connsiteX60" fmla="*/ 675401 w 845273"/>
                <a:gd name="connsiteY60" fmla="*/ 827460 h 900854"/>
                <a:gd name="connsiteX61" fmla="*/ 110397 w 845273"/>
                <a:gd name="connsiteY61" fmla="*/ 882767 h 900854"/>
                <a:gd name="connsiteX62" fmla="*/ 110397 w 845273"/>
                <a:gd name="connsiteY62" fmla="*/ 882769 h 900854"/>
                <a:gd name="connsiteX63" fmla="*/ 110459 w 845273"/>
                <a:gd name="connsiteY63" fmla="*/ 882767 h 900854"/>
                <a:gd name="connsiteX64" fmla="*/ 110518 w 845273"/>
                <a:gd name="connsiteY64" fmla="*/ 882767 h 900854"/>
                <a:gd name="connsiteX65" fmla="*/ 87886 w 845273"/>
                <a:gd name="connsiteY65" fmla="*/ 898215 h 900854"/>
                <a:gd name="connsiteX66" fmla="*/ 87886 w 845273"/>
                <a:gd name="connsiteY66" fmla="*/ 898220 h 900854"/>
                <a:gd name="connsiteX67" fmla="*/ 87935 w 845273"/>
                <a:gd name="connsiteY67" fmla="*/ 898215 h 900854"/>
                <a:gd name="connsiteX68" fmla="*/ 87985 w 845273"/>
                <a:gd name="connsiteY68" fmla="*/ 898215 h 900854"/>
                <a:gd name="connsiteX69" fmla="*/ 85649 w 845273"/>
                <a:gd name="connsiteY69" fmla="*/ 898244 h 900854"/>
                <a:gd name="connsiteX70" fmla="*/ 85649 w 845273"/>
                <a:gd name="connsiteY70" fmla="*/ 898248 h 900854"/>
                <a:gd name="connsiteX71" fmla="*/ 85600 w 845273"/>
                <a:gd name="connsiteY71" fmla="*/ 898244 h 900854"/>
                <a:gd name="connsiteX72" fmla="*/ 85551 w 845273"/>
                <a:gd name="connsiteY72" fmla="*/ 898244 h 900854"/>
                <a:gd name="connsiteX73" fmla="*/ 85538 w 845273"/>
                <a:gd name="connsiteY73" fmla="*/ 898248 h 900854"/>
                <a:gd name="connsiteX74" fmla="*/ 85600 w 845273"/>
                <a:gd name="connsiteY74" fmla="*/ 898244 h 900854"/>
                <a:gd name="connsiteX75" fmla="*/ 85660 w 845273"/>
                <a:gd name="connsiteY75" fmla="*/ 898244 h 900854"/>
                <a:gd name="connsiteX76" fmla="*/ 708724 w 845273"/>
                <a:gd name="connsiteY76" fmla="*/ 0 h 900854"/>
                <a:gd name="connsiteX77" fmla="*/ 742541 w 845273"/>
                <a:gd name="connsiteY77" fmla="*/ 20987 h 900854"/>
                <a:gd name="connsiteX78" fmla="*/ 754931 w 845273"/>
                <a:gd name="connsiteY78" fmla="*/ 44798 h 900854"/>
                <a:gd name="connsiteX79" fmla="*/ 755764 w 845273"/>
                <a:gd name="connsiteY79" fmla="*/ 96143 h 900854"/>
                <a:gd name="connsiteX80" fmla="*/ 754730 w 845273"/>
                <a:gd name="connsiteY80" fmla="*/ 97267 h 900854"/>
                <a:gd name="connsiteX81" fmla="*/ 752755 w 845273"/>
                <a:gd name="connsiteY81" fmla="*/ 94350 h 900854"/>
                <a:gd name="connsiteX82" fmla="*/ 747664 w 845273"/>
                <a:gd name="connsiteY82" fmla="*/ 113580 h 900854"/>
                <a:gd name="connsiteX83" fmla="*/ 728281 w 845273"/>
                <a:gd name="connsiteY83" fmla="*/ 142258 h 900854"/>
                <a:gd name="connsiteX84" fmla="*/ 727418 w 845273"/>
                <a:gd name="connsiteY84" fmla="*/ 142043 h 900854"/>
                <a:gd name="connsiteX85" fmla="*/ 724231 w 845273"/>
                <a:gd name="connsiteY85" fmla="*/ 155701 h 900854"/>
                <a:gd name="connsiteX86" fmla="*/ 747382 w 845273"/>
                <a:gd name="connsiteY86" fmla="*/ 170748 h 900854"/>
                <a:gd name="connsiteX87" fmla="*/ 752997 w 845273"/>
                <a:gd name="connsiteY87" fmla="*/ 181032 h 900854"/>
                <a:gd name="connsiteX88" fmla="*/ 749480 w 845273"/>
                <a:gd name="connsiteY88" fmla="*/ 240025 h 900854"/>
                <a:gd name="connsiteX89" fmla="*/ 752636 w 845273"/>
                <a:gd name="connsiteY89" fmla="*/ 271516 h 900854"/>
                <a:gd name="connsiteX90" fmla="*/ 781983 w 845273"/>
                <a:gd name="connsiteY90" fmla="*/ 240500 h 900854"/>
                <a:gd name="connsiteX91" fmla="*/ 780577 w 845273"/>
                <a:gd name="connsiteY91" fmla="*/ 234281 h 900854"/>
                <a:gd name="connsiteX92" fmla="*/ 787200 w 845273"/>
                <a:gd name="connsiteY92" fmla="*/ 229537 h 900854"/>
                <a:gd name="connsiteX93" fmla="*/ 791269 w 845273"/>
                <a:gd name="connsiteY93" fmla="*/ 209004 h 900854"/>
                <a:gd name="connsiteX94" fmla="*/ 806215 w 845273"/>
                <a:gd name="connsiteY94" fmla="*/ 202960 h 900854"/>
                <a:gd name="connsiteX95" fmla="*/ 820323 w 845273"/>
                <a:gd name="connsiteY95" fmla="*/ 181427 h 900854"/>
                <a:gd name="connsiteX96" fmla="*/ 843275 w 845273"/>
                <a:gd name="connsiteY96" fmla="*/ 183347 h 900854"/>
                <a:gd name="connsiteX97" fmla="*/ 843613 w 845273"/>
                <a:gd name="connsiteY97" fmla="*/ 183331 h 900854"/>
                <a:gd name="connsiteX98" fmla="*/ 845243 w 845273"/>
                <a:gd name="connsiteY98" fmla="*/ 185411 h 900854"/>
                <a:gd name="connsiteX99" fmla="*/ 837081 w 845273"/>
                <a:gd name="connsiteY99" fmla="*/ 200713 h 900854"/>
                <a:gd name="connsiteX100" fmla="*/ 842876 w 845273"/>
                <a:gd name="connsiteY100" fmla="*/ 210335 h 900854"/>
                <a:gd name="connsiteX101" fmla="*/ 834340 w 845273"/>
                <a:gd name="connsiteY101" fmla="*/ 220873 h 900854"/>
                <a:gd name="connsiteX102" fmla="*/ 836952 w 845273"/>
                <a:gd name="connsiteY102" fmla="*/ 230291 h 900854"/>
                <a:gd name="connsiteX103" fmla="*/ 831915 w 845273"/>
                <a:gd name="connsiteY103" fmla="*/ 234243 h 900854"/>
                <a:gd name="connsiteX104" fmla="*/ 830628 w 845273"/>
                <a:gd name="connsiteY104" fmla="*/ 242806 h 900854"/>
                <a:gd name="connsiteX105" fmla="*/ 819795 w 845273"/>
                <a:gd name="connsiteY105" fmla="*/ 255160 h 900854"/>
                <a:gd name="connsiteX106" fmla="*/ 799054 w 845273"/>
                <a:gd name="connsiteY106" fmla="*/ 259183 h 900854"/>
                <a:gd name="connsiteX107" fmla="*/ 771744 w 845273"/>
                <a:gd name="connsiteY107" fmla="*/ 307399 h 900854"/>
                <a:gd name="connsiteX108" fmla="*/ 751791 w 845273"/>
                <a:gd name="connsiteY108" fmla="*/ 328474 h 900854"/>
                <a:gd name="connsiteX109" fmla="*/ 731616 w 845273"/>
                <a:gd name="connsiteY109" fmla="*/ 338979 h 900854"/>
                <a:gd name="connsiteX110" fmla="*/ 728224 w 845273"/>
                <a:gd name="connsiteY110" fmla="*/ 338198 h 900854"/>
                <a:gd name="connsiteX111" fmla="*/ 709420 w 845273"/>
                <a:gd name="connsiteY111" fmla="*/ 301711 h 900854"/>
                <a:gd name="connsiteX112" fmla="*/ 709414 w 845273"/>
                <a:gd name="connsiteY112" fmla="*/ 301714 h 900854"/>
                <a:gd name="connsiteX113" fmla="*/ 698594 w 845273"/>
                <a:gd name="connsiteY113" fmla="*/ 305086 h 900854"/>
                <a:gd name="connsiteX114" fmla="*/ 691404 w 845273"/>
                <a:gd name="connsiteY114" fmla="*/ 320866 h 900854"/>
                <a:gd name="connsiteX115" fmla="*/ 679294 w 845273"/>
                <a:gd name="connsiteY115" fmla="*/ 368414 h 900854"/>
                <a:gd name="connsiteX116" fmla="*/ 674520 w 845273"/>
                <a:gd name="connsiteY116" fmla="*/ 374825 h 900854"/>
                <a:gd name="connsiteX117" fmla="*/ 654258 w 845273"/>
                <a:gd name="connsiteY117" fmla="*/ 437872 h 900854"/>
                <a:gd name="connsiteX118" fmla="*/ 668264 w 845273"/>
                <a:gd name="connsiteY118" fmla="*/ 561675 h 900854"/>
                <a:gd name="connsiteX119" fmla="*/ 668874 w 845273"/>
                <a:gd name="connsiteY119" fmla="*/ 618209 h 900854"/>
                <a:gd name="connsiteX120" fmla="*/ 660786 w 845273"/>
                <a:gd name="connsiteY120" fmla="*/ 657305 h 900854"/>
                <a:gd name="connsiteX121" fmla="*/ 664858 w 845273"/>
                <a:gd name="connsiteY121" fmla="*/ 692197 h 900854"/>
                <a:gd name="connsiteX122" fmla="*/ 664407 w 845273"/>
                <a:gd name="connsiteY122" fmla="*/ 761026 h 900854"/>
                <a:gd name="connsiteX123" fmla="*/ 670969 w 845273"/>
                <a:gd name="connsiteY123" fmla="*/ 805957 h 900854"/>
                <a:gd name="connsiteX124" fmla="*/ 668819 w 845273"/>
                <a:gd name="connsiteY124" fmla="*/ 809826 h 900854"/>
                <a:gd name="connsiteX125" fmla="*/ 675480 w 845273"/>
                <a:gd name="connsiteY125" fmla="*/ 823980 h 900854"/>
                <a:gd name="connsiteX126" fmla="*/ 679155 w 845273"/>
                <a:gd name="connsiteY126" fmla="*/ 823595 h 900854"/>
                <a:gd name="connsiteX127" fmla="*/ 681351 w 845273"/>
                <a:gd name="connsiteY127" fmla="*/ 824794 h 900854"/>
                <a:gd name="connsiteX128" fmla="*/ 709318 w 845273"/>
                <a:gd name="connsiteY128" fmla="*/ 857273 h 900854"/>
                <a:gd name="connsiteX129" fmla="*/ 736028 w 845273"/>
                <a:gd name="connsiteY129" fmla="*/ 867008 h 900854"/>
                <a:gd name="connsiteX130" fmla="*/ 740062 w 845273"/>
                <a:gd name="connsiteY130" fmla="*/ 866882 h 900854"/>
                <a:gd name="connsiteX131" fmla="*/ 745112 w 845273"/>
                <a:gd name="connsiteY131" fmla="*/ 877716 h 900854"/>
                <a:gd name="connsiteX132" fmla="*/ 740155 w 845273"/>
                <a:gd name="connsiteY132" fmla="*/ 895270 h 900854"/>
                <a:gd name="connsiteX133" fmla="*/ 697523 w 845273"/>
                <a:gd name="connsiteY133" fmla="*/ 899149 h 900854"/>
                <a:gd name="connsiteX134" fmla="*/ 697199 w 845273"/>
                <a:gd name="connsiteY134" fmla="*/ 899147 h 900854"/>
                <a:gd name="connsiteX135" fmla="*/ 695744 w 845273"/>
                <a:gd name="connsiteY135" fmla="*/ 899156 h 900854"/>
                <a:gd name="connsiteX136" fmla="*/ 677693 w 845273"/>
                <a:gd name="connsiteY136" fmla="*/ 896606 h 900854"/>
                <a:gd name="connsiteX137" fmla="*/ 655021 w 845273"/>
                <a:gd name="connsiteY137" fmla="*/ 882776 h 900854"/>
                <a:gd name="connsiteX138" fmla="*/ 653865 w 845273"/>
                <a:gd name="connsiteY138" fmla="*/ 898218 h 900854"/>
                <a:gd name="connsiteX139" fmla="*/ 652340 w 845273"/>
                <a:gd name="connsiteY139" fmla="*/ 898996 h 900854"/>
                <a:gd name="connsiteX140" fmla="*/ 611058 w 845273"/>
                <a:gd name="connsiteY140" fmla="*/ 898167 h 900854"/>
                <a:gd name="connsiteX141" fmla="*/ 610317 w 845273"/>
                <a:gd name="connsiteY141" fmla="*/ 898264 h 900854"/>
                <a:gd name="connsiteX142" fmla="*/ 608594 w 845273"/>
                <a:gd name="connsiteY142" fmla="*/ 896578 h 900854"/>
                <a:gd name="connsiteX143" fmla="*/ 607875 w 845273"/>
                <a:gd name="connsiteY143" fmla="*/ 847226 h 900854"/>
                <a:gd name="connsiteX144" fmla="*/ 617728 w 845273"/>
                <a:gd name="connsiteY144" fmla="*/ 829396 h 900854"/>
                <a:gd name="connsiteX145" fmla="*/ 619279 w 845273"/>
                <a:gd name="connsiteY145" fmla="*/ 817239 h 900854"/>
                <a:gd name="connsiteX146" fmla="*/ 595878 w 845273"/>
                <a:gd name="connsiteY146" fmla="*/ 700670 h 900854"/>
                <a:gd name="connsiteX147" fmla="*/ 599652 w 845273"/>
                <a:gd name="connsiteY147" fmla="*/ 627819 h 900854"/>
                <a:gd name="connsiteX148" fmla="*/ 599645 w 845273"/>
                <a:gd name="connsiteY148" fmla="*/ 627821 h 900854"/>
                <a:gd name="connsiteX149" fmla="*/ 546589 w 845273"/>
                <a:gd name="connsiteY149" fmla="*/ 683719 h 900854"/>
                <a:gd name="connsiteX150" fmla="*/ 529460 w 845273"/>
                <a:gd name="connsiteY150" fmla="*/ 706615 h 900854"/>
                <a:gd name="connsiteX151" fmla="*/ 487675 w 845273"/>
                <a:gd name="connsiteY151" fmla="*/ 754476 h 900854"/>
                <a:gd name="connsiteX152" fmla="*/ 459868 w 845273"/>
                <a:gd name="connsiteY152" fmla="*/ 793676 h 900854"/>
                <a:gd name="connsiteX153" fmla="*/ 455587 w 845273"/>
                <a:gd name="connsiteY153" fmla="*/ 795162 h 900854"/>
                <a:gd name="connsiteX154" fmla="*/ 442198 w 845273"/>
                <a:gd name="connsiteY154" fmla="*/ 817230 h 900854"/>
                <a:gd name="connsiteX155" fmla="*/ 443708 w 845273"/>
                <a:gd name="connsiteY155" fmla="*/ 823408 h 900854"/>
                <a:gd name="connsiteX156" fmla="*/ 443672 w 845273"/>
                <a:gd name="connsiteY156" fmla="*/ 823407 h 900854"/>
                <a:gd name="connsiteX157" fmla="*/ 415268 w 845273"/>
                <a:gd name="connsiteY157" fmla="*/ 857460 h 900854"/>
                <a:gd name="connsiteX158" fmla="*/ 420228 w 845273"/>
                <a:gd name="connsiteY158" fmla="*/ 882509 h 900854"/>
                <a:gd name="connsiteX159" fmla="*/ 414914 w 845273"/>
                <a:gd name="connsiteY159" fmla="*/ 893251 h 900854"/>
                <a:gd name="connsiteX160" fmla="*/ 402836 w 845273"/>
                <a:gd name="connsiteY160" fmla="*/ 896622 h 900854"/>
                <a:gd name="connsiteX161" fmla="*/ 370777 w 845273"/>
                <a:gd name="connsiteY161" fmla="*/ 859674 h 900854"/>
                <a:gd name="connsiteX162" fmla="*/ 381328 w 845273"/>
                <a:gd name="connsiteY162" fmla="*/ 813738 h 900854"/>
                <a:gd name="connsiteX163" fmla="*/ 381319 w 845273"/>
                <a:gd name="connsiteY163" fmla="*/ 813741 h 900854"/>
                <a:gd name="connsiteX164" fmla="*/ 362676 w 845273"/>
                <a:gd name="connsiteY164" fmla="*/ 814032 h 900854"/>
                <a:gd name="connsiteX165" fmla="*/ 357549 w 845273"/>
                <a:gd name="connsiteY165" fmla="*/ 772262 h 900854"/>
                <a:gd name="connsiteX166" fmla="*/ 400905 w 845273"/>
                <a:gd name="connsiteY166" fmla="*/ 760816 h 900854"/>
                <a:gd name="connsiteX167" fmla="*/ 420532 w 845273"/>
                <a:gd name="connsiteY167" fmla="*/ 761735 h 900854"/>
                <a:gd name="connsiteX168" fmla="*/ 426922 w 845273"/>
                <a:gd name="connsiteY168" fmla="*/ 755960 h 900854"/>
                <a:gd name="connsiteX169" fmla="*/ 474400 w 845273"/>
                <a:gd name="connsiteY169" fmla="*/ 671923 h 900854"/>
                <a:gd name="connsiteX170" fmla="*/ 529821 w 845273"/>
                <a:gd name="connsiteY170" fmla="*/ 607466 h 900854"/>
                <a:gd name="connsiteX171" fmla="*/ 544446 w 845273"/>
                <a:gd name="connsiteY171" fmla="*/ 478449 h 900854"/>
                <a:gd name="connsiteX172" fmla="*/ 527906 w 845273"/>
                <a:gd name="connsiteY172" fmla="*/ 411378 h 900854"/>
                <a:gd name="connsiteX173" fmla="*/ 527897 w 845273"/>
                <a:gd name="connsiteY173" fmla="*/ 411381 h 900854"/>
                <a:gd name="connsiteX174" fmla="*/ 519142 w 845273"/>
                <a:gd name="connsiteY174" fmla="*/ 431881 h 900854"/>
                <a:gd name="connsiteX175" fmla="*/ 518720 w 845273"/>
                <a:gd name="connsiteY175" fmla="*/ 452613 h 900854"/>
                <a:gd name="connsiteX176" fmla="*/ 506322 w 845273"/>
                <a:gd name="connsiteY176" fmla="*/ 470960 h 900854"/>
                <a:gd name="connsiteX177" fmla="*/ 507591 w 845273"/>
                <a:gd name="connsiteY177" fmla="*/ 488073 h 900854"/>
                <a:gd name="connsiteX178" fmla="*/ 506442 w 845273"/>
                <a:gd name="connsiteY178" fmla="*/ 487668 h 900854"/>
                <a:gd name="connsiteX179" fmla="*/ 506655 w 845273"/>
                <a:gd name="connsiteY179" fmla="*/ 488902 h 900854"/>
                <a:gd name="connsiteX180" fmla="*/ 506098 w 845273"/>
                <a:gd name="connsiteY180" fmla="*/ 488886 h 900854"/>
                <a:gd name="connsiteX181" fmla="*/ 495658 w 845273"/>
                <a:gd name="connsiteY181" fmla="*/ 492465 h 900854"/>
                <a:gd name="connsiteX182" fmla="*/ 469480 w 845273"/>
                <a:gd name="connsiteY182" fmla="*/ 519462 h 900854"/>
                <a:gd name="connsiteX183" fmla="*/ 334036 w 845273"/>
                <a:gd name="connsiteY183" fmla="*/ 671092 h 900854"/>
                <a:gd name="connsiteX184" fmla="*/ 329883 w 845273"/>
                <a:gd name="connsiteY184" fmla="*/ 676505 h 900854"/>
                <a:gd name="connsiteX185" fmla="*/ 331183 w 845273"/>
                <a:gd name="connsiteY185" fmla="*/ 695022 h 900854"/>
                <a:gd name="connsiteX186" fmla="*/ 321141 w 845273"/>
                <a:gd name="connsiteY186" fmla="*/ 710901 h 900854"/>
                <a:gd name="connsiteX187" fmla="*/ 202357 w 845273"/>
                <a:gd name="connsiteY187" fmla="*/ 825747 h 900854"/>
                <a:gd name="connsiteX188" fmla="*/ 161958 w 845273"/>
                <a:gd name="connsiteY188" fmla="*/ 876649 h 900854"/>
                <a:gd name="connsiteX189" fmla="*/ 160612 w 845273"/>
                <a:gd name="connsiteY189" fmla="*/ 877799 h 900854"/>
                <a:gd name="connsiteX190" fmla="*/ 157867 w 845273"/>
                <a:gd name="connsiteY190" fmla="*/ 876886 h 900854"/>
                <a:gd name="connsiteX191" fmla="*/ 151490 w 845273"/>
                <a:gd name="connsiteY191" fmla="*/ 888804 h 900854"/>
                <a:gd name="connsiteX192" fmla="*/ 139636 w 845273"/>
                <a:gd name="connsiteY192" fmla="*/ 892718 h 900854"/>
                <a:gd name="connsiteX193" fmla="*/ 137315 w 845273"/>
                <a:gd name="connsiteY193" fmla="*/ 892633 h 900854"/>
                <a:gd name="connsiteX194" fmla="*/ 125213 w 845273"/>
                <a:gd name="connsiteY194" fmla="*/ 884193 h 900854"/>
                <a:gd name="connsiteX195" fmla="*/ 109595 w 845273"/>
                <a:gd name="connsiteY195" fmla="*/ 885574 h 900854"/>
                <a:gd name="connsiteX196" fmla="*/ 105538 w 845273"/>
                <a:gd name="connsiteY196" fmla="*/ 884667 h 900854"/>
                <a:gd name="connsiteX197" fmla="*/ 87485 w 845273"/>
                <a:gd name="connsiteY197" fmla="*/ 900854 h 900854"/>
                <a:gd name="connsiteX198" fmla="*/ 79304 w 845273"/>
                <a:gd name="connsiteY198" fmla="*/ 899435 h 900854"/>
                <a:gd name="connsiteX199" fmla="*/ 22571 w 845273"/>
                <a:gd name="connsiteY199" fmla="*/ 843604 h 900854"/>
                <a:gd name="connsiteX200" fmla="*/ 18109 w 845273"/>
                <a:gd name="connsiteY200" fmla="*/ 843651 h 900854"/>
                <a:gd name="connsiteX201" fmla="*/ 28 w 845273"/>
                <a:gd name="connsiteY201" fmla="*/ 823082 h 900854"/>
                <a:gd name="connsiteX202" fmla="*/ 1754 w 845273"/>
                <a:gd name="connsiteY202" fmla="*/ 820970 h 900854"/>
                <a:gd name="connsiteX203" fmla="*/ 2007 w 845273"/>
                <a:gd name="connsiteY203" fmla="*/ 820977 h 900854"/>
                <a:gd name="connsiteX204" fmla="*/ 19558 w 845273"/>
                <a:gd name="connsiteY204" fmla="*/ 817647 h 900854"/>
                <a:gd name="connsiteX205" fmla="*/ 22004 w 845273"/>
                <a:gd name="connsiteY205" fmla="*/ 811109 h 900854"/>
                <a:gd name="connsiteX206" fmla="*/ 15833 w 845273"/>
                <a:gd name="connsiteY206" fmla="*/ 795538 h 900854"/>
                <a:gd name="connsiteX207" fmla="*/ 41781 w 845273"/>
                <a:gd name="connsiteY207" fmla="*/ 761819 h 900854"/>
                <a:gd name="connsiteX208" fmla="*/ 184595 w 845273"/>
                <a:gd name="connsiteY208" fmla="*/ 627379 h 900854"/>
                <a:gd name="connsiteX209" fmla="*/ 219741 w 845273"/>
                <a:gd name="connsiteY209" fmla="*/ 617116 h 900854"/>
                <a:gd name="connsiteX210" fmla="*/ 269050 w 845273"/>
                <a:gd name="connsiteY210" fmla="*/ 632323 h 900854"/>
                <a:gd name="connsiteX211" fmla="*/ 294754 w 845273"/>
                <a:gd name="connsiteY211" fmla="*/ 617134 h 900854"/>
                <a:gd name="connsiteX212" fmla="*/ 296688 w 845273"/>
                <a:gd name="connsiteY212" fmla="*/ 618163 h 900854"/>
                <a:gd name="connsiteX213" fmla="*/ 309360 w 845273"/>
                <a:gd name="connsiteY213" fmla="*/ 631259 h 900854"/>
                <a:gd name="connsiteX214" fmla="*/ 304503 w 845273"/>
                <a:gd name="connsiteY214" fmla="*/ 647292 h 900854"/>
                <a:gd name="connsiteX215" fmla="*/ 307389 w 845273"/>
                <a:gd name="connsiteY215" fmla="*/ 650880 h 900854"/>
                <a:gd name="connsiteX216" fmla="*/ 461079 w 845273"/>
                <a:gd name="connsiteY216" fmla="*/ 485741 h 900854"/>
                <a:gd name="connsiteX217" fmla="*/ 460805 w 845273"/>
                <a:gd name="connsiteY217" fmla="*/ 481344 h 900854"/>
                <a:gd name="connsiteX218" fmla="*/ 472336 w 845273"/>
                <a:gd name="connsiteY218" fmla="*/ 468885 h 900854"/>
                <a:gd name="connsiteX219" fmla="*/ 473395 w 845273"/>
                <a:gd name="connsiteY219" fmla="*/ 448532 h 900854"/>
                <a:gd name="connsiteX220" fmla="*/ 498467 w 845273"/>
                <a:gd name="connsiteY220" fmla="*/ 421217 h 900854"/>
                <a:gd name="connsiteX221" fmla="*/ 508840 w 845273"/>
                <a:gd name="connsiteY221" fmla="*/ 385704 h 900854"/>
                <a:gd name="connsiteX222" fmla="*/ 465897 w 845273"/>
                <a:gd name="connsiteY222" fmla="*/ 329859 h 900854"/>
                <a:gd name="connsiteX223" fmla="*/ 469923 w 845273"/>
                <a:gd name="connsiteY223" fmla="*/ 305786 h 900854"/>
                <a:gd name="connsiteX224" fmla="*/ 495526 w 845273"/>
                <a:gd name="connsiteY224" fmla="*/ 253150 h 900854"/>
                <a:gd name="connsiteX225" fmla="*/ 553825 w 845273"/>
                <a:gd name="connsiteY225" fmla="*/ 199161 h 900854"/>
                <a:gd name="connsiteX226" fmla="*/ 548759 w 845273"/>
                <a:gd name="connsiteY226" fmla="*/ 182893 h 900854"/>
                <a:gd name="connsiteX227" fmla="*/ 554190 w 845273"/>
                <a:gd name="connsiteY227" fmla="*/ 181245 h 900854"/>
                <a:gd name="connsiteX228" fmla="*/ 556698 w 845273"/>
                <a:gd name="connsiteY228" fmla="*/ 182039 h 900854"/>
                <a:gd name="connsiteX229" fmla="*/ 576667 w 845273"/>
                <a:gd name="connsiteY229" fmla="*/ 197491 h 900854"/>
                <a:gd name="connsiteX230" fmla="*/ 616943 w 845273"/>
                <a:gd name="connsiteY230" fmla="*/ 153405 h 900854"/>
                <a:gd name="connsiteX231" fmla="*/ 670110 w 845273"/>
                <a:gd name="connsiteY231" fmla="*/ 130741 h 900854"/>
                <a:gd name="connsiteX232" fmla="*/ 671506 w 845273"/>
                <a:gd name="connsiteY232" fmla="*/ 106254 h 900854"/>
                <a:gd name="connsiteX233" fmla="*/ 651528 w 845273"/>
                <a:gd name="connsiteY233" fmla="*/ 40420 h 900854"/>
                <a:gd name="connsiteX234" fmla="*/ 665359 w 845273"/>
                <a:gd name="connsiteY234" fmla="*/ 18958 h 900854"/>
                <a:gd name="connsiteX235" fmla="*/ 676977 w 845273"/>
                <a:gd name="connsiteY235" fmla="*/ 15061 h 900854"/>
                <a:gd name="connsiteX236" fmla="*/ 679406 w 845273"/>
                <a:gd name="connsiteY236" fmla="*/ 15155 h 900854"/>
                <a:gd name="connsiteX237" fmla="*/ 706318 w 845273"/>
                <a:gd name="connsiteY237" fmla="*/ 163 h 900854"/>
                <a:gd name="connsiteX238" fmla="*/ 706977 w 845273"/>
                <a:gd name="connsiteY238" fmla="*/ 153 h 900854"/>
                <a:gd name="connsiteX239" fmla="*/ 708724 w 845273"/>
                <a:gd name="connsiteY239" fmla="*/ 0 h 90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845273" h="900854">
                  <a:moveTo>
                    <a:pt x="709329" y="2778"/>
                  </a:moveTo>
                  <a:cubicBezTo>
                    <a:pt x="709328" y="2778"/>
                    <a:pt x="709327" y="2778"/>
                    <a:pt x="709325" y="2778"/>
                  </a:cubicBezTo>
                  <a:lnTo>
                    <a:pt x="709335" y="2782"/>
                  </a:lnTo>
                  <a:cubicBezTo>
                    <a:pt x="709333" y="2780"/>
                    <a:pt x="709331" y="2778"/>
                    <a:pt x="709329" y="2778"/>
                  </a:cubicBezTo>
                  <a:close/>
                  <a:moveTo>
                    <a:pt x="712272" y="299103"/>
                  </a:moveTo>
                  <a:cubicBezTo>
                    <a:pt x="712272" y="299103"/>
                    <a:pt x="712272" y="299103"/>
                    <a:pt x="712272" y="299103"/>
                  </a:cubicBezTo>
                  <a:lnTo>
                    <a:pt x="712278" y="299105"/>
                  </a:lnTo>
                  <a:cubicBezTo>
                    <a:pt x="712278" y="299104"/>
                    <a:pt x="712278" y="299103"/>
                    <a:pt x="712278" y="299103"/>
                  </a:cubicBezTo>
                  <a:lnTo>
                    <a:pt x="712278" y="299105"/>
                  </a:lnTo>
                  <a:cubicBezTo>
                    <a:pt x="712278" y="299104"/>
                    <a:pt x="712278" y="299103"/>
                    <a:pt x="712278" y="299103"/>
                  </a:cubicBezTo>
                  <a:close/>
                  <a:moveTo>
                    <a:pt x="494258" y="463567"/>
                  </a:moveTo>
                  <a:lnTo>
                    <a:pt x="491192" y="466067"/>
                  </a:lnTo>
                  <a:lnTo>
                    <a:pt x="493765" y="467718"/>
                  </a:lnTo>
                  <a:lnTo>
                    <a:pt x="494256" y="463574"/>
                  </a:lnTo>
                  <a:lnTo>
                    <a:pt x="494258" y="463567"/>
                  </a:lnTo>
                  <a:close/>
                  <a:moveTo>
                    <a:pt x="604383" y="611721"/>
                  </a:moveTo>
                  <a:lnTo>
                    <a:pt x="603582" y="611750"/>
                  </a:lnTo>
                  <a:lnTo>
                    <a:pt x="603244" y="616475"/>
                  </a:lnTo>
                  <a:lnTo>
                    <a:pt x="603244" y="616478"/>
                  </a:lnTo>
                  <a:lnTo>
                    <a:pt x="603582" y="611750"/>
                  </a:lnTo>
                  <a:lnTo>
                    <a:pt x="604383" y="611721"/>
                  </a:lnTo>
                  <a:lnTo>
                    <a:pt x="604390" y="611723"/>
                  </a:lnTo>
                  <a:cubicBezTo>
                    <a:pt x="604390" y="611722"/>
                    <a:pt x="604390" y="611721"/>
                    <a:pt x="604390" y="611721"/>
                  </a:cubicBezTo>
                  <a:close/>
                  <a:moveTo>
                    <a:pt x="603236" y="616494"/>
                  </a:moveTo>
                  <a:cubicBezTo>
                    <a:pt x="603236" y="616494"/>
                    <a:pt x="603236" y="616494"/>
                    <a:pt x="603236" y="616494"/>
                  </a:cubicBezTo>
                  <a:lnTo>
                    <a:pt x="603243" y="616497"/>
                  </a:lnTo>
                  <a:lnTo>
                    <a:pt x="603243" y="616494"/>
                  </a:lnTo>
                  <a:close/>
                  <a:moveTo>
                    <a:pt x="219442" y="619874"/>
                  </a:moveTo>
                  <a:cubicBezTo>
                    <a:pt x="216948" y="619874"/>
                    <a:pt x="214483" y="620003"/>
                    <a:pt x="212048" y="620261"/>
                  </a:cubicBezTo>
                  <a:lnTo>
                    <a:pt x="212048" y="620264"/>
                  </a:lnTo>
                  <a:cubicBezTo>
                    <a:pt x="214483" y="620004"/>
                    <a:pt x="216948" y="619874"/>
                    <a:pt x="219442" y="619874"/>
                  </a:cubicBezTo>
                  <a:cubicBezTo>
                    <a:pt x="221935" y="619874"/>
                    <a:pt x="224458" y="620003"/>
                    <a:pt x="227011" y="620261"/>
                  </a:cubicBezTo>
                  <a:lnTo>
                    <a:pt x="227011" y="620264"/>
                  </a:lnTo>
                  <a:cubicBezTo>
                    <a:pt x="224460" y="620004"/>
                    <a:pt x="221936" y="619874"/>
                    <a:pt x="219442" y="619874"/>
                  </a:cubicBezTo>
                  <a:close/>
                  <a:moveTo>
                    <a:pt x="294422" y="620261"/>
                  </a:moveTo>
                  <a:cubicBezTo>
                    <a:pt x="293782" y="620261"/>
                    <a:pt x="292961" y="620446"/>
                    <a:pt x="291960" y="620814"/>
                  </a:cubicBezTo>
                  <a:lnTo>
                    <a:pt x="291960" y="620817"/>
                  </a:lnTo>
                  <a:cubicBezTo>
                    <a:pt x="292961" y="620446"/>
                    <a:pt x="293782" y="620261"/>
                    <a:pt x="294422" y="620261"/>
                  </a:cubicBezTo>
                  <a:cubicBezTo>
                    <a:pt x="295063" y="620261"/>
                    <a:pt x="295523" y="620446"/>
                    <a:pt x="295801" y="620814"/>
                  </a:cubicBezTo>
                  <a:cubicBezTo>
                    <a:pt x="295523" y="620446"/>
                    <a:pt x="295063" y="620261"/>
                    <a:pt x="294422" y="620261"/>
                  </a:cubicBezTo>
                  <a:close/>
                  <a:moveTo>
                    <a:pt x="301110" y="647121"/>
                  </a:moveTo>
                  <a:cubicBezTo>
                    <a:pt x="301108" y="647121"/>
                    <a:pt x="301106" y="647121"/>
                    <a:pt x="301104" y="647121"/>
                  </a:cubicBezTo>
                  <a:lnTo>
                    <a:pt x="301123" y="647124"/>
                  </a:lnTo>
                  <a:cubicBezTo>
                    <a:pt x="301122" y="647122"/>
                    <a:pt x="301121" y="647121"/>
                    <a:pt x="301119" y="647121"/>
                  </a:cubicBezTo>
                  <a:close/>
                  <a:moveTo>
                    <a:pt x="476781" y="487082"/>
                  </a:moveTo>
                  <a:lnTo>
                    <a:pt x="318168" y="660229"/>
                  </a:lnTo>
                  <a:lnTo>
                    <a:pt x="320939" y="663519"/>
                  </a:lnTo>
                  <a:lnTo>
                    <a:pt x="327604" y="656798"/>
                  </a:lnTo>
                  <a:lnTo>
                    <a:pt x="480175" y="490663"/>
                  </a:lnTo>
                  <a:lnTo>
                    <a:pt x="476966" y="487269"/>
                  </a:lnTo>
                  <a:lnTo>
                    <a:pt x="476781" y="487082"/>
                  </a:lnTo>
                  <a:close/>
                  <a:moveTo>
                    <a:pt x="457323" y="791496"/>
                  </a:moveTo>
                  <a:cubicBezTo>
                    <a:pt x="457104" y="791496"/>
                    <a:pt x="456894" y="791501"/>
                    <a:pt x="456694" y="791509"/>
                  </a:cubicBezTo>
                  <a:lnTo>
                    <a:pt x="456695" y="791512"/>
                  </a:lnTo>
                  <a:cubicBezTo>
                    <a:pt x="456894" y="791502"/>
                    <a:pt x="457104" y="791496"/>
                    <a:pt x="457323" y="791496"/>
                  </a:cubicBezTo>
                  <a:cubicBezTo>
                    <a:pt x="457542" y="791496"/>
                    <a:pt x="457772" y="791501"/>
                    <a:pt x="458011" y="791509"/>
                  </a:cubicBezTo>
                  <a:cubicBezTo>
                    <a:pt x="457772" y="791501"/>
                    <a:pt x="457542" y="791496"/>
                    <a:pt x="457323" y="791496"/>
                  </a:cubicBezTo>
                  <a:close/>
                  <a:moveTo>
                    <a:pt x="675390" y="827460"/>
                  </a:moveTo>
                  <a:lnTo>
                    <a:pt x="675390" y="827463"/>
                  </a:lnTo>
                  <a:cubicBezTo>
                    <a:pt x="675391" y="827461"/>
                    <a:pt x="675393" y="827460"/>
                    <a:pt x="675395" y="827460"/>
                  </a:cubicBezTo>
                  <a:cubicBezTo>
                    <a:pt x="675398" y="827460"/>
                    <a:pt x="675400" y="827460"/>
                    <a:pt x="675401" y="827460"/>
                  </a:cubicBezTo>
                  <a:close/>
                  <a:moveTo>
                    <a:pt x="110397" y="882767"/>
                  </a:moveTo>
                  <a:lnTo>
                    <a:pt x="110397" y="882769"/>
                  </a:lnTo>
                  <a:cubicBezTo>
                    <a:pt x="110418" y="882768"/>
                    <a:pt x="110438" y="882767"/>
                    <a:pt x="110459" y="882767"/>
                  </a:cubicBezTo>
                  <a:cubicBezTo>
                    <a:pt x="110478" y="882767"/>
                    <a:pt x="110498" y="882767"/>
                    <a:pt x="110518" y="882767"/>
                  </a:cubicBezTo>
                  <a:close/>
                  <a:moveTo>
                    <a:pt x="87886" y="898215"/>
                  </a:moveTo>
                  <a:lnTo>
                    <a:pt x="87886" y="898220"/>
                  </a:lnTo>
                  <a:cubicBezTo>
                    <a:pt x="87902" y="898216"/>
                    <a:pt x="87918" y="898215"/>
                    <a:pt x="87935" y="898215"/>
                  </a:cubicBezTo>
                  <a:cubicBezTo>
                    <a:pt x="87951" y="898215"/>
                    <a:pt x="87968" y="898215"/>
                    <a:pt x="87985" y="898215"/>
                  </a:cubicBezTo>
                  <a:close/>
                  <a:moveTo>
                    <a:pt x="85649" y="898244"/>
                  </a:moveTo>
                  <a:lnTo>
                    <a:pt x="85649" y="898248"/>
                  </a:lnTo>
                  <a:cubicBezTo>
                    <a:pt x="85632" y="898245"/>
                    <a:pt x="85616" y="898244"/>
                    <a:pt x="85600" y="898244"/>
                  </a:cubicBezTo>
                  <a:cubicBezTo>
                    <a:pt x="85583" y="898244"/>
                    <a:pt x="85567" y="898244"/>
                    <a:pt x="85551" y="898244"/>
                  </a:cubicBezTo>
                  <a:lnTo>
                    <a:pt x="85538" y="898248"/>
                  </a:lnTo>
                  <a:cubicBezTo>
                    <a:pt x="85559" y="898245"/>
                    <a:pt x="85579" y="898244"/>
                    <a:pt x="85600" y="898244"/>
                  </a:cubicBezTo>
                  <a:cubicBezTo>
                    <a:pt x="85620" y="898244"/>
                    <a:pt x="85640" y="898244"/>
                    <a:pt x="85660" y="898244"/>
                  </a:cubicBezTo>
                  <a:close/>
                  <a:moveTo>
                    <a:pt x="708724" y="0"/>
                  </a:moveTo>
                  <a:cubicBezTo>
                    <a:pt x="715875" y="-1"/>
                    <a:pt x="727148" y="6995"/>
                    <a:pt x="742541" y="20987"/>
                  </a:cubicBezTo>
                  <a:cubicBezTo>
                    <a:pt x="749508" y="27301"/>
                    <a:pt x="753638" y="35239"/>
                    <a:pt x="754931" y="44798"/>
                  </a:cubicBezTo>
                  <a:cubicBezTo>
                    <a:pt x="756632" y="53315"/>
                    <a:pt x="756910" y="70431"/>
                    <a:pt x="755764" y="96143"/>
                  </a:cubicBezTo>
                  <a:cubicBezTo>
                    <a:pt x="755443" y="96893"/>
                    <a:pt x="755099" y="97267"/>
                    <a:pt x="754730" y="97267"/>
                  </a:cubicBezTo>
                  <a:cubicBezTo>
                    <a:pt x="754136" y="97267"/>
                    <a:pt x="753477" y="96294"/>
                    <a:pt x="752755" y="94350"/>
                  </a:cubicBezTo>
                  <a:cubicBezTo>
                    <a:pt x="752044" y="102765"/>
                    <a:pt x="750347" y="109175"/>
                    <a:pt x="747664" y="113580"/>
                  </a:cubicBezTo>
                  <a:cubicBezTo>
                    <a:pt x="738311" y="132699"/>
                    <a:pt x="731850" y="142258"/>
                    <a:pt x="728281" y="142258"/>
                  </a:cubicBezTo>
                  <a:cubicBezTo>
                    <a:pt x="727971" y="142258"/>
                    <a:pt x="727684" y="142186"/>
                    <a:pt x="727418" y="142043"/>
                  </a:cubicBezTo>
                  <a:lnTo>
                    <a:pt x="724231" y="155701"/>
                  </a:lnTo>
                  <a:lnTo>
                    <a:pt x="747382" y="170748"/>
                  </a:lnTo>
                  <a:cubicBezTo>
                    <a:pt x="749758" y="172602"/>
                    <a:pt x="751630" y="176030"/>
                    <a:pt x="752997" y="181032"/>
                  </a:cubicBezTo>
                  <a:cubicBezTo>
                    <a:pt x="755511" y="199062"/>
                    <a:pt x="754339" y="218726"/>
                    <a:pt x="749480" y="240025"/>
                  </a:cubicBezTo>
                  <a:lnTo>
                    <a:pt x="752636" y="271516"/>
                  </a:lnTo>
                  <a:cubicBezTo>
                    <a:pt x="763546" y="263577"/>
                    <a:pt x="773328" y="253238"/>
                    <a:pt x="781983" y="240500"/>
                  </a:cubicBezTo>
                  <a:lnTo>
                    <a:pt x="780577" y="234281"/>
                  </a:lnTo>
                  <a:cubicBezTo>
                    <a:pt x="781566" y="232714"/>
                    <a:pt x="783774" y="231132"/>
                    <a:pt x="787200" y="229537"/>
                  </a:cubicBezTo>
                  <a:cubicBezTo>
                    <a:pt x="787407" y="219906"/>
                    <a:pt x="788764" y="213063"/>
                    <a:pt x="791269" y="209004"/>
                  </a:cubicBezTo>
                  <a:cubicBezTo>
                    <a:pt x="793208" y="205454"/>
                    <a:pt x="798190" y="203440"/>
                    <a:pt x="806215" y="202960"/>
                  </a:cubicBezTo>
                  <a:lnTo>
                    <a:pt x="820323" y="181427"/>
                  </a:lnTo>
                  <a:lnTo>
                    <a:pt x="843275" y="183347"/>
                  </a:lnTo>
                  <a:cubicBezTo>
                    <a:pt x="843393" y="183335"/>
                    <a:pt x="843506" y="183331"/>
                    <a:pt x="843613" y="183331"/>
                  </a:cubicBezTo>
                  <a:cubicBezTo>
                    <a:pt x="844868" y="183331"/>
                    <a:pt x="845412" y="184024"/>
                    <a:pt x="845243" y="185411"/>
                  </a:cubicBezTo>
                  <a:lnTo>
                    <a:pt x="837081" y="200713"/>
                  </a:lnTo>
                  <a:cubicBezTo>
                    <a:pt x="842130" y="205782"/>
                    <a:pt x="844062" y="208988"/>
                    <a:pt x="842876" y="210335"/>
                  </a:cubicBezTo>
                  <a:cubicBezTo>
                    <a:pt x="842661" y="212779"/>
                    <a:pt x="839816" y="216291"/>
                    <a:pt x="834340" y="220873"/>
                  </a:cubicBezTo>
                  <a:lnTo>
                    <a:pt x="836952" y="230291"/>
                  </a:lnTo>
                  <a:cubicBezTo>
                    <a:pt x="835887" y="232614"/>
                    <a:pt x="834208" y="233931"/>
                    <a:pt x="831915" y="234243"/>
                  </a:cubicBezTo>
                  <a:cubicBezTo>
                    <a:pt x="832222" y="238490"/>
                    <a:pt x="831793" y="241345"/>
                    <a:pt x="830628" y="242806"/>
                  </a:cubicBezTo>
                  <a:lnTo>
                    <a:pt x="819795" y="255160"/>
                  </a:lnTo>
                  <a:lnTo>
                    <a:pt x="799054" y="259183"/>
                  </a:lnTo>
                  <a:lnTo>
                    <a:pt x="771744" y="307399"/>
                  </a:lnTo>
                  <a:cubicBezTo>
                    <a:pt x="766818" y="314566"/>
                    <a:pt x="760166" y="321591"/>
                    <a:pt x="751791" y="328474"/>
                  </a:cubicBezTo>
                  <a:cubicBezTo>
                    <a:pt x="743040" y="335477"/>
                    <a:pt x="736316" y="338979"/>
                    <a:pt x="731616" y="338979"/>
                  </a:cubicBezTo>
                  <a:cubicBezTo>
                    <a:pt x="730335" y="338979"/>
                    <a:pt x="729204" y="338719"/>
                    <a:pt x="728224" y="338198"/>
                  </a:cubicBezTo>
                  <a:cubicBezTo>
                    <a:pt x="715415" y="330697"/>
                    <a:pt x="709146" y="318534"/>
                    <a:pt x="709420" y="301711"/>
                  </a:cubicBezTo>
                  <a:lnTo>
                    <a:pt x="709414" y="301714"/>
                  </a:lnTo>
                  <a:lnTo>
                    <a:pt x="698594" y="305086"/>
                  </a:lnTo>
                  <a:cubicBezTo>
                    <a:pt x="696436" y="307878"/>
                    <a:pt x="694039" y="313138"/>
                    <a:pt x="691404" y="320866"/>
                  </a:cubicBezTo>
                  <a:cubicBezTo>
                    <a:pt x="683039" y="345393"/>
                    <a:pt x="679003" y="361242"/>
                    <a:pt x="679294" y="368414"/>
                  </a:cubicBezTo>
                  <a:cubicBezTo>
                    <a:pt x="677868" y="372242"/>
                    <a:pt x="676276" y="374379"/>
                    <a:pt x="674520" y="374825"/>
                  </a:cubicBezTo>
                  <a:lnTo>
                    <a:pt x="654258" y="437872"/>
                  </a:lnTo>
                  <a:cubicBezTo>
                    <a:pt x="660331" y="458696"/>
                    <a:pt x="665000" y="499964"/>
                    <a:pt x="668264" y="561675"/>
                  </a:cubicBezTo>
                  <a:cubicBezTo>
                    <a:pt x="669499" y="592074"/>
                    <a:pt x="669702" y="610919"/>
                    <a:pt x="668874" y="618209"/>
                  </a:cubicBezTo>
                  <a:lnTo>
                    <a:pt x="660786" y="657305"/>
                  </a:lnTo>
                  <a:lnTo>
                    <a:pt x="664858" y="692197"/>
                  </a:lnTo>
                  <a:cubicBezTo>
                    <a:pt x="663462" y="727937"/>
                    <a:pt x="663312" y="750880"/>
                    <a:pt x="664407" y="761026"/>
                  </a:cubicBezTo>
                  <a:cubicBezTo>
                    <a:pt x="665094" y="774154"/>
                    <a:pt x="667281" y="789131"/>
                    <a:pt x="670969" y="805957"/>
                  </a:cubicBezTo>
                  <a:cubicBezTo>
                    <a:pt x="671583" y="806976"/>
                    <a:pt x="670867" y="808266"/>
                    <a:pt x="668819" y="809826"/>
                  </a:cubicBezTo>
                  <a:lnTo>
                    <a:pt x="675480" y="823980"/>
                  </a:lnTo>
                  <a:cubicBezTo>
                    <a:pt x="676999" y="823723"/>
                    <a:pt x="678224" y="823595"/>
                    <a:pt x="679155" y="823595"/>
                  </a:cubicBezTo>
                  <a:cubicBezTo>
                    <a:pt x="680799" y="823595"/>
                    <a:pt x="681532" y="823995"/>
                    <a:pt x="681351" y="824794"/>
                  </a:cubicBezTo>
                  <a:cubicBezTo>
                    <a:pt x="693611" y="840803"/>
                    <a:pt x="702934" y="851629"/>
                    <a:pt x="709318" y="857273"/>
                  </a:cubicBezTo>
                  <a:cubicBezTo>
                    <a:pt x="715592" y="863762"/>
                    <a:pt x="724496" y="867006"/>
                    <a:pt x="736028" y="867008"/>
                  </a:cubicBezTo>
                  <a:cubicBezTo>
                    <a:pt x="737338" y="867008"/>
                    <a:pt x="738683" y="866966"/>
                    <a:pt x="740062" y="866882"/>
                  </a:cubicBezTo>
                  <a:cubicBezTo>
                    <a:pt x="742826" y="868306"/>
                    <a:pt x="744509" y="871918"/>
                    <a:pt x="745112" y="877716"/>
                  </a:cubicBezTo>
                  <a:cubicBezTo>
                    <a:pt x="745521" y="885766"/>
                    <a:pt x="743869" y="891617"/>
                    <a:pt x="740155" y="895270"/>
                  </a:cubicBezTo>
                  <a:cubicBezTo>
                    <a:pt x="719419" y="897856"/>
                    <a:pt x="705209" y="899149"/>
                    <a:pt x="697523" y="899149"/>
                  </a:cubicBezTo>
                  <a:cubicBezTo>
                    <a:pt x="697414" y="899149"/>
                    <a:pt x="697306" y="899147"/>
                    <a:pt x="697199" y="899147"/>
                  </a:cubicBezTo>
                  <a:cubicBezTo>
                    <a:pt x="696708" y="899153"/>
                    <a:pt x="696223" y="899156"/>
                    <a:pt x="695744" y="899156"/>
                  </a:cubicBezTo>
                  <a:cubicBezTo>
                    <a:pt x="687773" y="899156"/>
                    <a:pt x="681756" y="898306"/>
                    <a:pt x="677693" y="896606"/>
                  </a:cubicBezTo>
                  <a:lnTo>
                    <a:pt x="655021" y="882776"/>
                  </a:lnTo>
                  <a:lnTo>
                    <a:pt x="653865" y="898218"/>
                  </a:lnTo>
                  <a:lnTo>
                    <a:pt x="652340" y="898996"/>
                  </a:lnTo>
                  <a:lnTo>
                    <a:pt x="611058" y="898167"/>
                  </a:lnTo>
                  <a:cubicBezTo>
                    <a:pt x="610790" y="898231"/>
                    <a:pt x="610542" y="898264"/>
                    <a:pt x="610317" y="898264"/>
                  </a:cubicBezTo>
                  <a:cubicBezTo>
                    <a:pt x="609376" y="898264"/>
                    <a:pt x="608801" y="897701"/>
                    <a:pt x="608594" y="896578"/>
                  </a:cubicBezTo>
                  <a:cubicBezTo>
                    <a:pt x="610083" y="884883"/>
                    <a:pt x="609844" y="868433"/>
                    <a:pt x="607875" y="847226"/>
                  </a:cubicBezTo>
                  <a:cubicBezTo>
                    <a:pt x="607241" y="844375"/>
                    <a:pt x="610526" y="838431"/>
                    <a:pt x="617728" y="829396"/>
                  </a:cubicBezTo>
                  <a:cubicBezTo>
                    <a:pt x="618945" y="826998"/>
                    <a:pt x="619462" y="822945"/>
                    <a:pt x="619279" y="817239"/>
                  </a:cubicBezTo>
                  <a:cubicBezTo>
                    <a:pt x="617944" y="784050"/>
                    <a:pt x="610144" y="745194"/>
                    <a:pt x="595878" y="700670"/>
                  </a:cubicBezTo>
                  <a:lnTo>
                    <a:pt x="599652" y="627819"/>
                  </a:lnTo>
                  <a:lnTo>
                    <a:pt x="599645" y="627821"/>
                  </a:lnTo>
                  <a:cubicBezTo>
                    <a:pt x="590283" y="642555"/>
                    <a:pt x="572597" y="661188"/>
                    <a:pt x="546589" y="683719"/>
                  </a:cubicBezTo>
                  <a:lnTo>
                    <a:pt x="529460" y="706615"/>
                  </a:lnTo>
                  <a:lnTo>
                    <a:pt x="487675" y="754476"/>
                  </a:lnTo>
                  <a:lnTo>
                    <a:pt x="459868" y="793676"/>
                  </a:lnTo>
                  <a:lnTo>
                    <a:pt x="455587" y="795162"/>
                  </a:lnTo>
                  <a:lnTo>
                    <a:pt x="442198" y="817230"/>
                  </a:lnTo>
                  <a:cubicBezTo>
                    <a:pt x="444868" y="821349"/>
                    <a:pt x="445371" y="823408"/>
                    <a:pt x="443708" y="823408"/>
                  </a:cubicBezTo>
                  <a:cubicBezTo>
                    <a:pt x="443697" y="823408"/>
                    <a:pt x="443685" y="823408"/>
                    <a:pt x="443672" y="823407"/>
                  </a:cubicBezTo>
                  <a:cubicBezTo>
                    <a:pt x="426601" y="840377"/>
                    <a:pt x="417133" y="851728"/>
                    <a:pt x="415268" y="857460"/>
                  </a:cubicBezTo>
                  <a:cubicBezTo>
                    <a:pt x="412704" y="860674"/>
                    <a:pt x="414357" y="869024"/>
                    <a:pt x="420228" y="882509"/>
                  </a:cubicBezTo>
                  <a:cubicBezTo>
                    <a:pt x="420349" y="885747"/>
                    <a:pt x="418578" y="889328"/>
                    <a:pt x="414914" y="893251"/>
                  </a:cubicBezTo>
                  <a:cubicBezTo>
                    <a:pt x="410702" y="895499"/>
                    <a:pt x="406676" y="896622"/>
                    <a:pt x="402836" y="896622"/>
                  </a:cubicBezTo>
                  <a:cubicBezTo>
                    <a:pt x="390123" y="896622"/>
                    <a:pt x="379437" y="884307"/>
                    <a:pt x="370777" y="859674"/>
                  </a:cubicBezTo>
                  <a:cubicBezTo>
                    <a:pt x="365100" y="852236"/>
                    <a:pt x="368617" y="836925"/>
                    <a:pt x="381328" y="813738"/>
                  </a:cubicBezTo>
                  <a:lnTo>
                    <a:pt x="381319" y="813741"/>
                  </a:lnTo>
                  <a:lnTo>
                    <a:pt x="362676" y="814032"/>
                  </a:lnTo>
                  <a:lnTo>
                    <a:pt x="357549" y="772262"/>
                  </a:lnTo>
                  <a:lnTo>
                    <a:pt x="400905" y="760816"/>
                  </a:lnTo>
                  <a:lnTo>
                    <a:pt x="420532" y="761735"/>
                  </a:lnTo>
                  <a:lnTo>
                    <a:pt x="426922" y="755960"/>
                  </a:lnTo>
                  <a:cubicBezTo>
                    <a:pt x="432260" y="751986"/>
                    <a:pt x="448085" y="723973"/>
                    <a:pt x="474400" y="671923"/>
                  </a:cubicBezTo>
                  <a:cubicBezTo>
                    <a:pt x="513233" y="634471"/>
                    <a:pt x="531707" y="612986"/>
                    <a:pt x="529821" y="607466"/>
                  </a:cubicBezTo>
                  <a:lnTo>
                    <a:pt x="544446" y="478449"/>
                  </a:lnTo>
                  <a:cubicBezTo>
                    <a:pt x="527415" y="455332"/>
                    <a:pt x="521901" y="432975"/>
                    <a:pt x="527906" y="411378"/>
                  </a:cubicBezTo>
                  <a:lnTo>
                    <a:pt x="527897" y="411381"/>
                  </a:lnTo>
                  <a:lnTo>
                    <a:pt x="519142" y="431881"/>
                  </a:lnTo>
                  <a:cubicBezTo>
                    <a:pt x="520870" y="441179"/>
                    <a:pt x="520729" y="448090"/>
                    <a:pt x="518720" y="452613"/>
                  </a:cubicBezTo>
                  <a:lnTo>
                    <a:pt x="506322" y="470960"/>
                  </a:lnTo>
                  <a:cubicBezTo>
                    <a:pt x="504846" y="474664"/>
                    <a:pt x="505269" y="480368"/>
                    <a:pt x="507591" y="488073"/>
                  </a:cubicBezTo>
                  <a:lnTo>
                    <a:pt x="506442" y="487668"/>
                  </a:lnTo>
                  <a:lnTo>
                    <a:pt x="506655" y="488902"/>
                  </a:lnTo>
                  <a:cubicBezTo>
                    <a:pt x="506471" y="488891"/>
                    <a:pt x="506286" y="488886"/>
                    <a:pt x="506098" y="488886"/>
                  </a:cubicBezTo>
                  <a:cubicBezTo>
                    <a:pt x="503148" y="488886"/>
                    <a:pt x="499668" y="490079"/>
                    <a:pt x="495658" y="492465"/>
                  </a:cubicBezTo>
                  <a:lnTo>
                    <a:pt x="469480" y="519462"/>
                  </a:lnTo>
                  <a:cubicBezTo>
                    <a:pt x="423811" y="573553"/>
                    <a:pt x="378663" y="624097"/>
                    <a:pt x="334036" y="671092"/>
                  </a:cubicBezTo>
                  <a:lnTo>
                    <a:pt x="329883" y="676505"/>
                  </a:lnTo>
                  <a:cubicBezTo>
                    <a:pt x="333059" y="683456"/>
                    <a:pt x="333492" y="689628"/>
                    <a:pt x="331183" y="695022"/>
                  </a:cubicBezTo>
                  <a:cubicBezTo>
                    <a:pt x="329529" y="699936"/>
                    <a:pt x="326181" y="705229"/>
                    <a:pt x="321141" y="710901"/>
                  </a:cubicBezTo>
                  <a:lnTo>
                    <a:pt x="202357" y="825747"/>
                  </a:lnTo>
                  <a:lnTo>
                    <a:pt x="161958" y="876649"/>
                  </a:lnTo>
                  <a:cubicBezTo>
                    <a:pt x="161815" y="877415"/>
                    <a:pt x="161366" y="877799"/>
                    <a:pt x="160612" y="877799"/>
                  </a:cubicBezTo>
                  <a:cubicBezTo>
                    <a:pt x="159939" y="877799"/>
                    <a:pt x="159023" y="877495"/>
                    <a:pt x="157867" y="876886"/>
                  </a:cubicBezTo>
                  <a:cubicBezTo>
                    <a:pt x="157365" y="881776"/>
                    <a:pt x="155239" y="885749"/>
                    <a:pt x="151490" y="888804"/>
                  </a:cubicBezTo>
                  <a:cubicBezTo>
                    <a:pt x="148674" y="891413"/>
                    <a:pt x="144723" y="892718"/>
                    <a:pt x="139636" y="892718"/>
                  </a:cubicBezTo>
                  <a:cubicBezTo>
                    <a:pt x="138887" y="892718"/>
                    <a:pt x="138113" y="892690"/>
                    <a:pt x="137315" y="892633"/>
                  </a:cubicBezTo>
                  <a:cubicBezTo>
                    <a:pt x="132602" y="892353"/>
                    <a:pt x="128568" y="889540"/>
                    <a:pt x="125213" y="884193"/>
                  </a:cubicBezTo>
                  <a:cubicBezTo>
                    <a:pt x="118053" y="885112"/>
                    <a:pt x="112847" y="885573"/>
                    <a:pt x="109595" y="885574"/>
                  </a:cubicBezTo>
                  <a:cubicBezTo>
                    <a:pt x="106960" y="885574"/>
                    <a:pt x="105608" y="885272"/>
                    <a:pt x="105538" y="884667"/>
                  </a:cubicBezTo>
                  <a:cubicBezTo>
                    <a:pt x="101984" y="895458"/>
                    <a:pt x="95966" y="900854"/>
                    <a:pt x="87485" y="900854"/>
                  </a:cubicBezTo>
                  <a:cubicBezTo>
                    <a:pt x="84974" y="900854"/>
                    <a:pt x="82247" y="900381"/>
                    <a:pt x="79304" y="899435"/>
                  </a:cubicBezTo>
                  <a:lnTo>
                    <a:pt x="22571" y="843604"/>
                  </a:lnTo>
                  <a:lnTo>
                    <a:pt x="18109" y="843651"/>
                  </a:lnTo>
                  <a:lnTo>
                    <a:pt x="28" y="823082"/>
                  </a:lnTo>
                  <a:cubicBezTo>
                    <a:pt x="-140" y="821674"/>
                    <a:pt x="435" y="820970"/>
                    <a:pt x="1754" y="820970"/>
                  </a:cubicBezTo>
                  <a:cubicBezTo>
                    <a:pt x="1835" y="820970"/>
                    <a:pt x="1920" y="820972"/>
                    <a:pt x="2007" y="820977"/>
                  </a:cubicBezTo>
                  <a:lnTo>
                    <a:pt x="19558" y="817647"/>
                  </a:lnTo>
                  <a:lnTo>
                    <a:pt x="22004" y="811109"/>
                  </a:lnTo>
                  <a:cubicBezTo>
                    <a:pt x="14647" y="804457"/>
                    <a:pt x="12590" y="799266"/>
                    <a:pt x="15833" y="795538"/>
                  </a:cubicBezTo>
                  <a:cubicBezTo>
                    <a:pt x="24186" y="782063"/>
                    <a:pt x="32836" y="770824"/>
                    <a:pt x="41781" y="761819"/>
                  </a:cubicBezTo>
                  <a:cubicBezTo>
                    <a:pt x="53079" y="749146"/>
                    <a:pt x="100684" y="704334"/>
                    <a:pt x="184595" y="627379"/>
                  </a:cubicBezTo>
                  <a:cubicBezTo>
                    <a:pt x="195503" y="620537"/>
                    <a:pt x="207218" y="617116"/>
                    <a:pt x="219741" y="617116"/>
                  </a:cubicBezTo>
                  <a:cubicBezTo>
                    <a:pt x="234982" y="617116"/>
                    <a:pt x="251419" y="622185"/>
                    <a:pt x="269050" y="632323"/>
                  </a:cubicBezTo>
                  <a:cubicBezTo>
                    <a:pt x="282450" y="622197"/>
                    <a:pt x="291017" y="617134"/>
                    <a:pt x="294754" y="617134"/>
                  </a:cubicBezTo>
                  <a:cubicBezTo>
                    <a:pt x="295726" y="617134"/>
                    <a:pt x="296370" y="617477"/>
                    <a:pt x="296688" y="618163"/>
                  </a:cubicBezTo>
                  <a:cubicBezTo>
                    <a:pt x="301955" y="619603"/>
                    <a:pt x="306179" y="623969"/>
                    <a:pt x="309360" y="631259"/>
                  </a:cubicBezTo>
                  <a:cubicBezTo>
                    <a:pt x="311061" y="635112"/>
                    <a:pt x="309442" y="640456"/>
                    <a:pt x="304503" y="647292"/>
                  </a:cubicBezTo>
                  <a:cubicBezTo>
                    <a:pt x="304209" y="647780"/>
                    <a:pt x="305171" y="648976"/>
                    <a:pt x="307389" y="650880"/>
                  </a:cubicBezTo>
                  <a:lnTo>
                    <a:pt x="461079" y="485741"/>
                  </a:lnTo>
                  <a:lnTo>
                    <a:pt x="460805" y="481344"/>
                  </a:lnTo>
                  <a:lnTo>
                    <a:pt x="472336" y="468885"/>
                  </a:lnTo>
                  <a:cubicBezTo>
                    <a:pt x="469929" y="459436"/>
                    <a:pt x="470283" y="452651"/>
                    <a:pt x="473395" y="448532"/>
                  </a:cubicBezTo>
                  <a:cubicBezTo>
                    <a:pt x="489828" y="433925"/>
                    <a:pt x="498185" y="424819"/>
                    <a:pt x="498467" y="421217"/>
                  </a:cubicBezTo>
                  <a:cubicBezTo>
                    <a:pt x="501262" y="415580"/>
                    <a:pt x="504720" y="403743"/>
                    <a:pt x="508840" y="385704"/>
                  </a:cubicBezTo>
                  <a:cubicBezTo>
                    <a:pt x="481036" y="363395"/>
                    <a:pt x="466722" y="344780"/>
                    <a:pt x="465897" y="329859"/>
                  </a:cubicBezTo>
                  <a:cubicBezTo>
                    <a:pt x="464963" y="323870"/>
                    <a:pt x="466305" y="315845"/>
                    <a:pt x="469923" y="305786"/>
                  </a:cubicBezTo>
                  <a:lnTo>
                    <a:pt x="495526" y="253150"/>
                  </a:lnTo>
                  <a:cubicBezTo>
                    <a:pt x="516048" y="227081"/>
                    <a:pt x="535481" y="209085"/>
                    <a:pt x="553825" y="199161"/>
                  </a:cubicBezTo>
                  <a:cubicBezTo>
                    <a:pt x="545244" y="193250"/>
                    <a:pt x="543556" y="187828"/>
                    <a:pt x="548759" y="182893"/>
                  </a:cubicBezTo>
                  <a:cubicBezTo>
                    <a:pt x="550927" y="181794"/>
                    <a:pt x="552738" y="181245"/>
                    <a:pt x="554190" y="181245"/>
                  </a:cubicBezTo>
                  <a:cubicBezTo>
                    <a:pt x="555199" y="181246"/>
                    <a:pt x="556035" y="181510"/>
                    <a:pt x="556698" y="182039"/>
                  </a:cubicBezTo>
                  <a:lnTo>
                    <a:pt x="576667" y="197491"/>
                  </a:lnTo>
                  <a:cubicBezTo>
                    <a:pt x="597201" y="172029"/>
                    <a:pt x="610627" y="157333"/>
                    <a:pt x="616943" y="153405"/>
                  </a:cubicBezTo>
                  <a:lnTo>
                    <a:pt x="670110" y="130741"/>
                  </a:lnTo>
                  <a:cubicBezTo>
                    <a:pt x="671828" y="129704"/>
                    <a:pt x="672293" y="121541"/>
                    <a:pt x="671506" y="106254"/>
                  </a:cubicBezTo>
                  <a:cubicBezTo>
                    <a:pt x="657333" y="103991"/>
                    <a:pt x="650673" y="82047"/>
                    <a:pt x="651528" y="40420"/>
                  </a:cubicBezTo>
                  <a:cubicBezTo>
                    <a:pt x="653428" y="32697"/>
                    <a:pt x="658038" y="25543"/>
                    <a:pt x="665359" y="18958"/>
                  </a:cubicBezTo>
                  <a:cubicBezTo>
                    <a:pt x="668063" y="16359"/>
                    <a:pt x="671935" y="15061"/>
                    <a:pt x="676977" y="15061"/>
                  </a:cubicBezTo>
                  <a:cubicBezTo>
                    <a:pt x="677759" y="15061"/>
                    <a:pt x="678569" y="15092"/>
                    <a:pt x="679406" y="15155"/>
                  </a:cubicBezTo>
                  <a:cubicBezTo>
                    <a:pt x="687269" y="5543"/>
                    <a:pt x="696240" y="545"/>
                    <a:pt x="706318" y="163"/>
                  </a:cubicBezTo>
                  <a:lnTo>
                    <a:pt x="706977" y="153"/>
                  </a:lnTo>
                  <a:cubicBezTo>
                    <a:pt x="707529" y="51"/>
                    <a:pt x="708111" y="0"/>
                    <a:pt x="70872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A074C7E-A035-4F0C-B30A-5F7767D1592B}"/>
                </a:ext>
              </a:extLst>
            </p:cNvPr>
            <p:cNvSpPr/>
            <p:nvPr/>
          </p:nvSpPr>
          <p:spPr>
            <a:xfrm>
              <a:off x="5078448" y="11077018"/>
              <a:ext cx="532194" cy="1035329"/>
            </a:xfrm>
            <a:custGeom>
              <a:avLst/>
              <a:gdLst>
                <a:gd name="connsiteX0" fmla="*/ 248217 w 532194"/>
                <a:gd name="connsiteY0" fmla="*/ 0 h 1035329"/>
                <a:gd name="connsiteX1" fmla="*/ 250498 w 532194"/>
                <a:gd name="connsiteY1" fmla="*/ 155 h 1035329"/>
                <a:gd name="connsiteX2" fmla="*/ 254730 w 532194"/>
                <a:gd name="connsiteY2" fmla="*/ 721 h 1035329"/>
                <a:gd name="connsiteX3" fmla="*/ 255456 w 532194"/>
                <a:gd name="connsiteY3" fmla="*/ 1934 h 1035329"/>
                <a:gd name="connsiteX4" fmla="*/ 256893 w 532194"/>
                <a:gd name="connsiteY4" fmla="*/ 3138 h 1035329"/>
                <a:gd name="connsiteX5" fmla="*/ 260470 w 532194"/>
                <a:gd name="connsiteY5" fmla="*/ 4423 h 1035329"/>
                <a:gd name="connsiteX6" fmla="*/ 264221 w 532194"/>
                <a:gd name="connsiteY6" fmla="*/ 5309 h 1035329"/>
                <a:gd name="connsiteX7" fmla="*/ 267189 w 532194"/>
                <a:gd name="connsiteY7" fmla="*/ 4449 h 1035329"/>
                <a:gd name="connsiteX8" fmla="*/ 271751 w 532194"/>
                <a:gd name="connsiteY8" fmla="*/ 3480 h 1035329"/>
                <a:gd name="connsiteX9" fmla="*/ 274209 w 532194"/>
                <a:gd name="connsiteY9" fmla="*/ 4118 h 1035329"/>
                <a:gd name="connsiteX10" fmla="*/ 279301 w 532194"/>
                <a:gd name="connsiteY10" fmla="*/ 6198 h 1035329"/>
                <a:gd name="connsiteX11" fmla="*/ 279372 w 532194"/>
                <a:gd name="connsiteY11" fmla="*/ 6198 h 1035329"/>
                <a:gd name="connsiteX12" fmla="*/ 279465 w 532194"/>
                <a:gd name="connsiteY12" fmla="*/ 6197 h 1035329"/>
                <a:gd name="connsiteX13" fmla="*/ 282745 w 532194"/>
                <a:gd name="connsiteY13" fmla="*/ 7382 h 1035329"/>
                <a:gd name="connsiteX14" fmla="*/ 287192 w 532194"/>
                <a:gd name="connsiteY14" fmla="*/ 9115 h 1035329"/>
                <a:gd name="connsiteX15" fmla="*/ 290871 w 532194"/>
                <a:gd name="connsiteY15" fmla="*/ 10447 h 1035329"/>
                <a:gd name="connsiteX16" fmla="*/ 293835 w 532194"/>
                <a:gd name="connsiteY16" fmla="*/ 11485 h 1035329"/>
                <a:gd name="connsiteX17" fmla="*/ 296230 w 532194"/>
                <a:gd name="connsiteY17" fmla="*/ 11714 h 1035329"/>
                <a:gd name="connsiteX18" fmla="*/ 296579 w 532194"/>
                <a:gd name="connsiteY18" fmla="*/ 15630 h 1035329"/>
                <a:gd name="connsiteX19" fmla="*/ 297922 w 532194"/>
                <a:gd name="connsiteY19" fmla="*/ 22282 h 1035329"/>
                <a:gd name="connsiteX20" fmla="*/ 297925 w 532194"/>
                <a:gd name="connsiteY20" fmla="*/ 22282 h 1035329"/>
                <a:gd name="connsiteX21" fmla="*/ 297927 w 532194"/>
                <a:gd name="connsiteY21" fmla="*/ 22282 h 1035329"/>
                <a:gd name="connsiteX22" fmla="*/ 298706 w 532194"/>
                <a:gd name="connsiteY22" fmla="*/ 23801 h 1035329"/>
                <a:gd name="connsiteX23" fmla="*/ 299485 w 532194"/>
                <a:gd name="connsiteY23" fmla="*/ 25319 h 1035329"/>
                <a:gd name="connsiteX24" fmla="*/ 299486 w 532194"/>
                <a:gd name="connsiteY24" fmla="*/ 25319 h 1035329"/>
                <a:gd name="connsiteX25" fmla="*/ 299487 w 532194"/>
                <a:gd name="connsiteY25" fmla="*/ 25319 h 1035329"/>
                <a:gd name="connsiteX26" fmla="*/ 300268 w 532194"/>
                <a:gd name="connsiteY26" fmla="*/ 26990 h 1035329"/>
                <a:gd name="connsiteX27" fmla="*/ 302074 w 532194"/>
                <a:gd name="connsiteY27" fmla="*/ 29260 h 1035329"/>
                <a:gd name="connsiteX28" fmla="*/ 304136 w 532194"/>
                <a:gd name="connsiteY28" fmla="*/ 31631 h 1035329"/>
                <a:gd name="connsiteX29" fmla="*/ 305226 w 532194"/>
                <a:gd name="connsiteY29" fmla="*/ 33501 h 1035329"/>
                <a:gd name="connsiteX30" fmla="*/ 306067 w 532194"/>
                <a:gd name="connsiteY30" fmla="*/ 35934 h 1035329"/>
                <a:gd name="connsiteX31" fmla="*/ 307324 w 532194"/>
                <a:gd name="connsiteY31" fmla="*/ 39128 h 1035329"/>
                <a:gd name="connsiteX32" fmla="*/ 308308 w 532194"/>
                <a:gd name="connsiteY32" fmla="*/ 40745 h 1035329"/>
                <a:gd name="connsiteX33" fmla="*/ 308722 w 532194"/>
                <a:gd name="connsiteY33" fmla="*/ 41503 h 1035329"/>
                <a:gd name="connsiteX34" fmla="*/ 308725 w 532194"/>
                <a:gd name="connsiteY34" fmla="*/ 41503 h 1035329"/>
                <a:gd name="connsiteX35" fmla="*/ 308725 w 532194"/>
                <a:gd name="connsiteY35" fmla="*/ 41503 h 1035329"/>
                <a:gd name="connsiteX36" fmla="*/ 309626 w 532194"/>
                <a:gd name="connsiteY36" fmla="*/ 49484 h 1035329"/>
                <a:gd name="connsiteX37" fmla="*/ 310687 w 532194"/>
                <a:gd name="connsiteY37" fmla="*/ 58023 h 1035329"/>
                <a:gd name="connsiteX38" fmla="*/ 311074 w 532194"/>
                <a:gd name="connsiteY38" fmla="*/ 74613 h 1035329"/>
                <a:gd name="connsiteX39" fmla="*/ 311209 w 532194"/>
                <a:gd name="connsiteY39" fmla="*/ 82195 h 1035329"/>
                <a:gd name="connsiteX40" fmla="*/ 312349 w 532194"/>
                <a:gd name="connsiteY40" fmla="*/ 84015 h 1035329"/>
                <a:gd name="connsiteX41" fmla="*/ 314149 w 532194"/>
                <a:gd name="connsiteY41" fmla="*/ 85523 h 1035329"/>
                <a:gd name="connsiteX42" fmla="*/ 315949 w 532194"/>
                <a:gd name="connsiteY42" fmla="*/ 87233 h 1035329"/>
                <a:gd name="connsiteX43" fmla="*/ 316982 w 532194"/>
                <a:gd name="connsiteY43" fmla="*/ 88747 h 1035329"/>
                <a:gd name="connsiteX44" fmla="*/ 318022 w 532194"/>
                <a:gd name="connsiteY44" fmla="*/ 90772 h 1035329"/>
                <a:gd name="connsiteX45" fmla="*/ 318600 w 532194"/>
                <a:gd name="connsiteY45" fmla="*/ 92394 h 1035329"/>
                <a:gd name="connsiteX46" fmla="*/ 319045 w 532194"/>
                <a:gd name="connsiteY46" fmla="*/ 100481 h 1035329"/>
                <a:gd name="connsiteX47" fmla="*/ 317994 w 532194"/>
                <a:gd name="connsiteY47" fmla="*/ 102072 h 1035329"/>
                <a:gd name="connsiteX48" fmla="*/ 315461 w 532194"/>
                <a:gd name="connsiteY48" fmla="*/ 103017 h 1035329"/>
                <a:gd name="connsiteX49" fmla="*/ 311960 w 532194"/>
                <a:gd name="connsiteY49" fmla="*/ 104173 h 1035329"/>
                <a:gd name="connsiteX50" fmla="*/ 310444 w 532194"/>
                <a:gd name="connsiteY50" fmla="*/ 109686 h 1035329"/>
                <a:gd name="connsiteX51" fmla="*/ 309679 w 532194"/>
                <a:gd name="connsiteY51" fmla="*/ 114173 h 1035329"/>
                <a:gd name="connsiteX52" fmla="*/ 309132 w 532194"/>
                <a:gd name="connsiteY52" fmla="*/ 115249 h 1035329"/>
                <a:gd name="connsiteX53" fmla="*/ 308237 w 532194"/>
                <a:gd name="connsiteY53" fmla="*/ 117244 h 1035329"/>
                <a:gd name="connsiteX54" fmla="*/ 307052 w 532194"/>
                <a:gd name="connsiteY54" fmla="*/ 125096 h 1035329"/>
                <a:gd name="connsiteX55" fmla="*/ 306263 w 532194"/>
                <a:gd name="connsiteY55" fmla="*/ 132026 h 1035329"/>
                <a:gd name="connsiteX56" fmla="*/ 305771 w 532194"/>
                <a:gd name="connsiteY56" fmla="*/ 133557 h 1035329"/>
                <a:gd name="connsiteX57" fmla="*/ 305260 w 532194"/>
                <a:gd name="connsiteY57" fmla="*/ 137992 h 1035329"/>
                <a:gd name="connsiteX58" fmla="*/ 303269 w 532194"/>
                <a:gd name="connsiteY58" fmla="*/ 142034 h 1035329"/>
                <a:gd name="connsiteX59" fmla="*/ 301811 w 532194"/>
                <a:gd name="connsiteY59" fmla="*/ 143630 h 1035329"/>
                <a:gd name="connsiteX60" fmla="*/ 294856 w 532194"/>
                <a:gd name="connsiteY60" fmla="*/ 145183 h 1035329"/>
                <a:gd name="connsiteX61" fmla="*/ 288814 w 532194"/>
                <a:gd name="connsiteY61" fmla="*/ 146571 h 1035329"/>
                <a:gd name="connsiteX62" fmla="*/ 281400 w 532194"/>
                <a:gd name="connsiteY62" fmla="*/ 148079 h 1035329"/>
                <a:gd name="connsiteX63" fmla="*/ 275763 w 532194"/>
                <a:gd name="connsiteY63" fmla="*/ 149262 h 1035329"/>
                <a:gd name="connsiteX64" fmla="*/ 273644 w 532194"/>
                <a:gd name="connsiteY64" fmla="*/ 150863 h 1035329"/>
                <a:gd name="connsiteX65" fmla="*/ 272171 w 532194"/>
                <a:gd name="connsiteY65" fmla="*/ 155865 h 1035329"/>
                <a:gd name="connsiteX66" fmla="*/ 273039 w 532194"/>
                <a:gd name="connsiteY66" fmla="*/ 160644 h 1035329"/>
                <a:gd name="connsiteX67" fmla="*/ 274238 w 532194"/>
                <a:gd name="connsiteY67" fmla="*/ 163225 h 1035329"/>
                <a:gd name="connsiteX68" fmla="*/ 276729 w 532194"/>
                <a:gd name="connsiteY68" fmla="*/ 167575 h 1035329"/>
                <a:gd name="connsiteX69" fmla="*/ 277771 w 532194"/>
                <a:gd name="connsiteY69" fmla="*/ 169700 h 1035329"/>
                <a:gd name="connsiteX70" fmla="*/ 279523 w 532194"/>
                <a:gd name="connsiteY70" fmla="*/ 171666 h 1035329"/>
                <a:gd name="connsiteX71" fmla="*/ 282397 w 532194"/>
                <a:gd name="connsiteY71" fmla="*/ 173773 h 1035329"/>
                <a:gd name="connsiteX72" fmla="*/ 284341 w 532194"/>
                <a:gd name="connsiteY72" fmla="*/ 175123 h 1035329"/>
                <a:gd name="connsiteX73" fmla="*/ 284345 w 532194"/>
                <a:gd name="connsiteY73" fmla="*/ 175123 h 1035329"/>
                <a:gd name="connsiteX74" fmla="*/ 284346 w 532194"/>
                <a:gd name="connsiteY74" fmla="*/ 175123 h 1035329"/>
                <a:gd name="connsiteX75" fmla="*/ 289489 w 532194"/>
                <a:gd name="connsiteY75" fmla="*/ 180104 h 1035329"/>
                <a:gd name="connsiteX76" fmla="*/ 291030 w 532194"/>
                <a:gd name="connsiteY76" fmla="*/ 181411 h 1035329"/>
                <a:gd name="connsiteX77" fmla="*/ 292578 w 532194"/>
                <a:gd name="connsiteY77" fmla="*/ 183277 h 1035329"/>
                <a:gd name="connsiteX78" fmla="*/ 293876 w 532194"/>
                <a:gd name="connsiteY78" fmla="*/ 185504 h 1035329"/>
                <a:gd name="connsiteX79" fmla="*/ 295171 w 532194"/>
                <a:gd name="connsiteY79" fmla="*/ 187526 h 1035329"/>
                <a:gd name="connsiteX80" fmla="*/ 295684 w 532194"/>
                <a:gd name="connsiteY80" fmla="*/ 188233 h 1035329"/>
                <a:gd name="connsiteX81" fmla="*/ 295687 w 532194"/>
                <a:gd name="connsiteY81" fmla="*/ 188233 h 1035329"/>
                <a:gd name="connsiteX82" fmla="*/ 295690 w 532194"/>
                <a:gd name="connsiteY82" fmla="*/ 188233 h 1035329"/>
                <a:gd name="connsiteX83" fmla="*/ 296210 w 532194"/>
                <a:gd name="connsiteY83" fmla="*/ 189448 h 1035329"/>
                <a:gd name="connsiteX84" fmla="*/ 297505 w 532194"/>
                <a:gd name="connsiteY84" fmla="*/ 192284 h 1035329"/>
                <a:gd name="connsiteX85" fmla="*/ 297514 w 532194"/>
                <a:gd name="connsiteY85" fmla="*/ 192284 h 1035329"/>
                <a:gd name="connsiteX86" fmla="*/ 297517 w 532194"/>
                <a:gd name="connsiteY86" fmla="*/ 192284 h 1035329"/>
                <a:gd name="connsiteX87" fmla="*/ 298514 w 532194"/>
                <a:gd name="connsiteY87" fmla="*/ 195276 h 1035329"/>
                <a:gd name="connsiteX88" fmla="*/ 299883 w 532194"/>
                <a:gd name="connsiteY88" fmla="*/ 199383 h 1035329"/>
                <a:gd name="connsiteX89" fmla="*/ 300921 w 532194"/>
                <a:gd name="connsiteY89" fmla="*/ 201204 h 1035329"/>
                <a:gd name="connsiteX90" fmla="*/ 301387 w 532194"/>
                <a:gd name="connsiteY90" fmla="*/ 202013 h 1035329"/>
                <a:gd name="connsiteX91" fmla="*/ 302429 w 532194"/>
                <a:gd name="connsiteY91" fmla="*/ 208721 h 1035329"/>
                <a:gd name="connsiteX92" fmla="*/ 303523 w 532194"/>
                <a:gd name="connsiteY92" fmla="*/ 215581 h 1035329"/>
                <a:gd name="connsiteX93" fmla="*/ 304602 w 532194"/>
                <a:gd name="connsiteY93" fmla="*/ 234909 h 1035329"/>
                <a:gd name="connsiteX94" fmla="*/ 303613 w 532194"/>
                <a:gd name="connsiteY94" fmla="*/ 237516 h 1035329"/>
                <a:gd name="connsiteX95" fmla="*/ 302725 w 532194"/>
                <a:gd name="connsiteY95" fmla="*/ 240173 h 1035329"/>
                <a:gd name="connsiteX96" fmla="*/ 301943 w 532194"/>
                <a:gd name="connsiteY96" fmla="*/ 243082 h 1035329"/>
                <a:gd name="connsiteX97" fmla="*/ 301148 w 532194"/>
                <a:gd name="connsiteY97" fmla="*/ 244821 h 1035329"/>
                <a:gd name="connsiteX98" fmla="*/ 300350 w 532194"/>
                <a:gd name="connsiteY98" fmla="*/ 246204 h 1035329"/>
                <a:gd name="connsiteX99" fmla="*/ 299905 w 532194"/>
                <a:gd name="connsiteY99" fmla="*/ 247481 h 1035329"/>
                <a:gd name="connsiteX100" fmla="*/ 300426 w 532194"/>
                <a:gd name="connsiteY100" fmla="*/ 248748 h 1035329"/>
                <a:gd name="connsiteX101" fmla="*/ 300429 w 532194"/>
                <a:gd name="connsiteY101" fmla="*/ 248748 h 1035329"/>
                <a:gd name="connsiteX102" fmla="*/ 300430 w 532194"/>
                <a:gd name="connsiteY102" fmla="*/ 248748 h 1035329"/>
                <a:gd name="connsiteX103" fmla="*/ 301265 w 532194"/>
                <a:gd name="connsiteY103" fmla="*/ 250775 h 1035329"/>
                <a:gd name="connsiteX104" fmla="*/ 302050 w 532194"/>
                <a:gd name="connsiteY104" fmla="*/ 252802 h 1035329"/>
                <a:gd name="connsiteX105" fmla="*/ 302051 w 532194"/>
                <a:gd name="connsiteY105" fmla="*/ 252802 h 1035329"/>
                <a:gd name="connsiteX106" fmla="*/ 302052 w 532194"/>
                <a:gd name="connsiteY106" fmla="*/ 252802 h 1035329"/>
                <a:gd name="connsiteX107" fmla="*/ 302588 w 532194"/>
                <a:gd name="connsiteY107" fmla="*/ 259923 h 1035329"/>
                <a:gd name="connsiteX108" fmla="*/ 302208 w 532194"/>
                <a:gd name="connsiteY108" fmla="*/ 267051 h 1035329"/>
                <a:gd name="connsiteX109" fmla="*/ 301464 w 532194"/>
                <a:gd name="connsiteY109" fmla="*/ 268791 h 1035329"/>
                <a:gd name="connsiteX110" fmla="*/ 300570 w 532194"/>
                <a:gd name="connsiteY110" fmla="*/ 270735 h 1035329"/>
                <a:gd name="connsiteX111" fmla="*/ 299283 w 532194"/>
                <a:gd name="connsiteY111" fmla="*/ 278638 h 1035329"/>
                <a:gd name="connsiteX112" fmla="*/ 298753 w 532194"/>
                <a:gd name="connsiteY112" fmla="*/ 281342 h 1035329"/>
                <a:gd name="connsiteX113" fmla="*/ 297298 w 532194"/>
                <a:gd name="connsiteY113" fmla="*/ 287822 h 1035329"/>
                <a:gd name="connsiteX114" fmla="*/ 296869 w 532194"/>
                <a:gd name="connsiteY114" fmla="*/ 290525 h 1035329"/>
                <a:gd name="connsiteX115" fmla="*/ 296186 w 532194"/>
                <a:gd name="connsiteY115" fmla="*/ 293179 h 1035329"/>
                <a:gd name="connsiteX116" fmla="*/ 295455 w 532194"/>
                <a:gd name="connsiteY116" fmla="*/ 296089 h 1035329"/>
                <a:gd name="connsiteX117" fmla="*/ 293934 w 532194"/>
                <a:gd name="connsiteY117" fmla="*/ 305876 h 1035329"/>
                <a:gd name="connsiteX118" fmla="*/ 293545 w 532194"/>
                <a:gd name="connsiteY118" fmla="*/ 312039 h 1035329"/>
                <a:gd name="connsiteX119" fmla="*/ 292062 w 532194"/>
                <a:gd name="connsiteY119" fmla="*/ 320707 h 1035329"/>
                <a:gd name="connsiteX120" fmla="*/ 291574 w 532194"/>
                <a:gd name="connsiteY120" fmla="*/ 322647 h 1035329"/>
                <a:gd name="connsiteX121" fmla="*/ 291141 w 532194"/>
                <a:gd name="connsiteY121" fmla="*/ 329473 h 1035329"/>
                <a:gd name="connsiteX122" fmla="*/ 289945 w 532194"/>
                <a:gd name="connsiteY122" fmla="*/ 340989 h 1035329"/>
                <a:gd name="connsiteX123" fmla="*/ 288961 w 532194"/>
                <a:gd name="connsiteY123" fmla="*/ 344053 h 1035329"/>
                <a:gd name="connsiteX124" fmla="*/ 288231 w 532194"/>
                <a:gd name="connsiteY124" fmla="*/ 347114 h 1035329"/>
                <a:gd name="connsiteX125" fmla="*/ 287480 w 532194"/>
                <a:gd name="connsiteY125" fmla="*/ 348244 h 1035329"/>
                <a:gd name="connsiteX126" fmla="*/ 286682 w 532194"/>
                <a:gd name="connsiteY126" fmla="*/ 349728 h 1035329"/>
                <a:gd name="connsiteX127" fmla="*/ 285967 w 532194"/>
                <a:gd name="connsiteY127" fmla="*/ 358643 h 1035329"/>
                <a:gd name="connsiteX128" fmla="*/ 286986 w 532194"/>
                <a:gd name="connsiteY128" fmla="*/ 363417 h 1035329"/>
                <a:gd name="connsiteX129" fmla="*/ 286986 w 532194"/>
                <a:gd name="connsiteY129" fmla="*/ 363417 h 1035329"/>
                <a:gd name="connsiteX130" fmla="*/ 286988 w 532194"/>
                <a:gd name="connsiteY130" fmla="*/ 363417 h 1035329"/>
                <a:gd name="connsiteX131" fmla="*/ 286993 w 532194"/>
                <a:gd name="connsiteY131" fmla="*/ 368608 h 1035329"/>
                <a:gd name="connsiteX132" fmla="*/ 285958 w 532194"/>
                <a:gd name="connsiteY132" fmla="*/ 376254 h 1035329"/>
                <a:gd name="connsiteX133" fmla="*/ 284820 w 532194"/>
                <a:gd name="connsiteY133" fmla="*/ 383800 h 1035329"/>
                <a:gd name="connsiteX134" fmla="*/ 283830 w 532194"/>
                <a:gd name="connsiteY134" fmla="*/ 386356 h 1035329"/>
                <a:gd name="connsiteX135" fmla="*/ 283145 w 532194"/>
                <a:gd name="connsiteY135" fmla="*/ 388908 h 1035329"/>
                <a:gd name="connsiteX136" fmla="*/ 282555 w 532194"/>
                <a:gd name="connsiteY136" fmla="*/ 395378 h 1035329"/>
                <a:gd name="connsiteX137" fmla="*/ 281867 w 532194"/>
                <a:gd name="connsiteY137" fmla="*/ 402105 h 1035329"/>
                <a:gd name="connsiteX138" fmla="*/ 280691 w 532194"/>
                <a:gd name="connsiteY138" fmla="*/ 420085 h 1035329"/>
                <a:gd name="connsiteX139" fmla="*/ 280592 w 532194"/>
                <a:gd name="connsiteY139" fmla="*/ 434184 h 1035329"/>
                <a:gd name="connsiteX140" fmla="*/ 281880 w 532194"/>
                <a:gd name="connsiteY140" fmla="*/ 435544 h 1035329"/>
                <a:gd name="connsiteX141" fmla="*/ 283185 w 532194"/>
                <a:gd name="connsiteY141" fmla="*/ 438584 h 1035329"/>
                <a:gd name="connsiteX142" fmla="*/ 283712 w 532194"/>
                <a:gd name="connsiteY142" fmla="*/ 440309 h 1035329"/>
                <a:gd name="connsiteX143" fmla="*/ 283714 w 532194"/>
                <a:gd name="connsiteY143" fmla="*/ 440309 h 1035329"/>
                <a:gd name="connsiteX144" fmla="*/ 283716 w 532194"/>
                <a:gd name="connsiteY144" fmla="*/ 440309 h 1035329"/>
                <a:gd name="connsiteX145" fmla="*/ 284238 w 532194"/>
                <a:gd name="connsiteY145" fmla="*/ 441677 h 1035329"/>
                <a:gd name="connsiteX146" fmla="*/ 285821 w 532194"/>
                <a:gd name="connsiteY146" fmla="*/ 446902 h 1035329"/>
                <a:gd name="connsiteX147" fmla="*/ 285822 w 532194"/>
                <a:gd name="connsiteY147" fmla="*/ 446902 h 1035329"/>
                <a:gd name="connsiteX148" fmla="*/ 285824 w 532194"/>
                <a:gd name="connsiteY148" fmla="*/ 446902 h 1035329"/>
                <a:gd name="connsiteX149" fmla="*/ 286359 w 532194"/>
                <a:gd name="connsiteY149" fmla="*/ 449389 h 1035329"/>
                <a:gd name="connsiteX150" fmla="*/ 288004 w 532194"/>
                <a:gd name="connsiteY150" fmla="*/ 460111 h 1035329"/>
                <a:gd name="connsiteX151" fmla="*/ 288846 w 532194"/>
                <a:gd name="connsiteY151" fmla="*/ 462545 h 1035329"/>
                <a:gd name="connsiteX152" fmla="*/ 288118 w 532194"/>
                <a:gd name="connsiteY152" fmla="*/ 465760 h 1035329"/>
                <a:gd name="connsiteX153" fmla="*/ 287065 w 532194"/>
                <a:gd name="connsiteY153" fmla="*/ 467197 h 1035329"/>
                <a:gd name="connsiteX154" fmla="*/ 285813 w 532194"/>
                <a:gd name="connsiteY154" fmla="*/ 468992 h 1035329"/>
                <a:gd name="connsiteX155" fmla="*/ 284564 w 532194"/>
                <a:gd name="connsiteY155" fmla="*/ 471145 h 1035329"/>
                <a:gd name="connsiteX156" fmla="*/ 284063 w 532194"/>
                <a:gd name="connsiteY156" fmla="*/ 471861 h 1035329"/>
                <a:gd name="connsiteX157" fmla="*/ 283590 w 532194"/>
                <a:gd name="connsiteY157" fmla="*/ 475174 h 1035329"/>
                <a:gd name="connsiteX158" fmla="*/ 284084 w 532194"/>
                <a:gd name="connsiteY158" fmla="*/ 478477 h 1035329"/>
                <a:gd name="connsiteX159" fmla="*/ 284085 w 532194"/>
                <a:gd name="connsiteY159" fmla="*/ 478477 h 1035329"/>
                <a:gd name="connsiteX160" fmla="*/ 284085 w 532194"/>
                <a:gd name="connsiteY160" fmla="*/ 478477 h 1035329"/>
                <a:gd name="connsiteX161" fmla="*/ 284835 w 532194"/>
                <a:gd name="connsiteY161" fmla="*/ 481880 h 1035329"/>
                <a:gd name="connsiteX162" fmla="*/ 285896 w 532194"/>
                <a:gd name="connsiteY162" fmla="*/ 485787 h 1035329"/>
                <a:gd name="connsiteX163" fmla="*/ 286922 w 532194"/>
                <a:gd name="connsiteY163" fmla="*/ 491170 h 1035329"/>
                <a:gd name="connsiteX164" fmla="*/ 289241 w 532194"/>
                <a:gd name="connsiteY164" fmla="*/ 498270 h 1035329"/>
                <a:gd name="connsiteX165" fmla="*/ 290495 w 532194"/>
                <a:gd name="connsiteY165" fmla="*/ 501260 h 1035329"/>
                <a:gd name="connsiteX166" fmla="*/ 289001 w 532194"/>
                <a:gd name="connsiteY166" fmla="*/ 504229 h 1035329"/>
                <a:gd name="connsiteX167" fmla="*/ 287500 w 532194"/>
                <a:gd name="connsiteY167" fmla="*/ 506535 h 1035329"/>
                <a:gd name="connsiteX168" fmla="*/ 289318 w 532194"/>
                <a:gd name="connsiteY168" fmla="*/ 509774 h 1035329"/>
                <a:gd name="connsiteX169" fmla="*/ 291121 w 532194"/>
                <a:gd name="connsiteY169" fmla="*/ 511840 h 1035329"/>
                <a:gd name="connsiteX170" fmla="*/ 298925 w 532194"/>
                <a:gd name="connsiteY170" fmla="*/ 513333 h 1035329"/>
                <a:gd name="connsiteX171" fmla="*/ 304029 w 532194"/>
                <a:gd name="connsiteY171" fmla="*/ 514548 h 1035329"/>
                <a:gd name="connsiteX172" fmla="*/ 306792 w 532194"/>
                <a:gd name="connsiteY172" fmla="*/ 515891 h 1035329"/>
                <a:gd name="connsiteX173" fmla="*/ 311563 w 532194"/>
                <a:gd name="connsiteY173" fmla="*/ 519350 h 1035329"/>
                <a:gd name="connsiteX174" fmla="*/ 312270 w 532194"/>
                <a:gd name="connsiteY174" fmla="*/ 519901 h 1035329"/>
                <a:gd name="connsiteX175" fmla="*/ 312281 w 532194"/>
                <a:gd name="connsiteY175" fmla="*/ 519901 h 1035329"/>
                <a:gd name="connsiteX176" fmla="*/ 312286 w 532194"/>
                <a:gd name="connsiteY176" fmla="*/ 519901 h 1035329"/>
                <a:gd name="connsiteX177" fmla="*/ 313413 w 532194"/>
                <a:gd name="connsiteY177" fmla="*/ 521009 h 1035329"/>
                <a:gd name="connsiteX178" fmla="*/ 314346 w 532194"/>
                <a:gd name="connsiteY178" fmla="*/ 522524 h 1035329"/>
                <a:gd name="connsiteX179" fmla="*/ 314441 w 532194"/>
                <a:gd name="connsiteY179" fmla="*/ 544818 h 1035329"/>
                <a:gd name="connsiteX180" fmla="*/ 313812 w 532194"/>
                <a:gd name="connsiteY180" fmla="*/ 547878 h 1035329"/>
                <a:gd name="connsiteX181" fmla="*/ 312980 w 532194"/>
                <a:gd name="connsiteY181" fmla="*/ 550841 h 1035329"/>
                <a:gd name="connsiteX182" fmla="*/ 313339 w 532194"/>
                <a:gd name="connsiteY182" fmla="*/ 564983 h 1035329"/>
                <a:gd name="connsiteX183" fmla="*/ 314131 w 532194"/>
                <a:gd name="connsiteY183" fmla="*/ 567519 h 1035329"/>
                <a:gd name="connsiteX184" fmla="*/ 314606 w 532194"/>
                <a:gd name="connsiteY184" fmla="*/ 569244 h 1035329"/>
                <a:gd name="connsiteX185" fmla="*/ 314608 w 532194"/>
                <a:gd name="connsiteY185" fmla="*/ 569244 h 1035329"/>
                <a:gd name="connsiteX186" fmla="*/ 314609 w 532194"/>
                <a:gd name="connsiteY186" fmla="*/ 569244 h 1035329"/>
                <a:gd name="connsiteX187" fmla="*/ 315453 w 532194"/>
                <a:gd name="connsiteY187" fmla="*/ 572036 h 1035329"/>
                <a:gd name="connsiteX188" fmla="*/ 316449 w 532194"/>
                <a:gd name="connsiteY188" fmla="*/ 574824 h 1035329"/>
                <a:gd name="connsiteX189" fmla="*/ 316451 w 532194"/>
                <a:gd name="connsiteY189" fmla="*/ 574824 h 1035329"/>
                <a:gd name="connsiteX190" fmla="*/ 316453 w 532194"/>
                <a:gd name="connsiteY190" fmla="*/ 574824 h 1035329"/>
                <a:gd name="connsiteX191" fmla="*/ 317671 w 532194"/>
                <a:gd name="connsiteY191" fmla="*/ 579240 h 1035329"/>
                <a:gd name="connsiteX192" fmla="*/ 318843 w 532194"/>
                <a:gd name="connsiteY192" fmla="*/ 583859 h 1035329"/>
                <a:gd name="connsiteX193" fmla="*/ 319411 w 532194"/>
                <a:gd name="connsiteY193" fmla="*/ 584719 h 1035329"/>
                <a:gd name="connsiteX194" fmla="*/ 320089 w 532194"/>
                <a:gd name="connsiteY194" fmla="*/ 586085 h 1035329"/>
                <a:gd name="connsiteX195" fmla="*/ 321362 w 532194"/>
                <a:gd name="connsiteY195" fmla="*/ 590754 h 1035329"/>
                <a:gd name="connsiteX196" fmla="*/ 322785 w 532194"/>
                <a:gd name="connsiteY196" fmla="*/ 595217 h 1035329"/>
                <a:gd name="connsiteX197" fmla="*/ 323629 w 532194"/>
                <a:gd name="connsiteY197" fmla="*/ 597905 h 1035329"/>
                <a:gd name="connsiteX198" fmla="*/ 324112 w 532194"/>
                <a:gd name="connsiteY198" fmla="*/ 600191 h 1035329"/>
                <a:gd name="connsiteX199" fmla="*/ 324113 w 532194"/>
                <a:gd name="connsiteY199" fmla="*/ 600191 h 1035329"/>
                <a:gd name="connsiteX200" fmla="*/ 324114 w 532194"/>
                <a:gd name="connsiteY200" fmla="*/ 600191 h 1035329"/>
                <a:gd name="connsiteX201" fmla="*/ 324842 w 532194"/>
                <a:gd name="connsiteY201" fmla="*/ 601710 h 1035329"/>
                <a:gd name="connsiteX202" fmla="*/ 326242 w 532194"/>
                <a:gd name="connsiteY202" fmla="*/ 604083 h 1035329"/>
                <a:gd name="connsiteX203" fmla="*/ 327283 w 532194"/>
                <a:gd name="connsiteY203" fmla="*/ 606158 h 1035329"/>
                <a:gd name="connsiteX204" fmla="*/ 328011 w 532194"/>
                <a:gd name="connsiteY204" fmla="*/ 607576 h 1035329"/>
                <a:gd name="connsiteX205" fmla="*/ 329045 w 532194"/>
                <a:gd name="connsiteY205" fmla="*/ 609092 h 1035329"/>
                <a:gd name="connsiteX206" fmla="*/ 329872 w 532194"/>
                <a:gd name="connsiteY206" fmla="*/ 610302 h 1035329"/>
                <a:gd name="connsiteX207" fmla="*/ 329873 w 532194"/>
                <a:gd name="connsiteY207" fmla="*/ 610302 h 1035329"/>
                <a:gd name="connsiteX208" fmla="*/ 329875 w 532194"/>
                <a:gd name="connsiteY208" fmla="*/ 610302 h 1035329"/>
                <a:gd name="connsiteX209" fmla="*/ 330708 w 532194"/>
                <a:gd name="connsiteY209" fmla="*/ 612075 h 1035329"/>
                <a:gd name="connsiteX210" fmla="*/ 331691 w 532194"/>
                <a:gd name="connsiteY210" fmla="*/ 613846 h 1035329"/>
                <a:gd name="connsiteX211" fmla="*/ 331694 w 532194"/>
                <a:gd name="connsiteY211" fmla="*/ 613846 h 1035329"/>
                <a:gd name="connsiteX212" fmla="*/ 331696 w 532194"/>
                <a:gd name="connsiteY212" fmla="*/ 613846 h 1035329"/>
                <a:gd name="connsiteX213" fmla="*/ 332735 w 532194"/>
                <a:gd name="connsiteY213" fmla="*/ 615972 h 1035329"/>
                <a:gd name="connsiteX214" fmla="*/ 334090 w 532194"/>
                <a:gd name="connsiteY214" fmla="*/ 618806 h 1035329"/>
                <a:gd name="connsiteX215" fmla="*/ 335073 w 532194"/>
                <a:gd name="connsiteY215" fmla="*/ 620221 h 1035329"/>
                <a:gd name="connsiteX216" fmla="*/ 335586 w 532194"/>
                <a:gd name="connsiteY216" fmla="*/ 620928 h 1035329"/>
                <a:gd name="connsiteX217" fmla="*/ 335589 w 532194"/>
                <a:gd name="connsiteY217" fmla="*/ 620928 h 1035329"/>
                <a:gd name="connsiteX218" fmla="*/ 335591 w 532194"/>
                <a:gd name="connsiteY218" fmla="*/ 620928 h 1035329"/>
                <a:gd name="connsiteX219" fmla="*/ 335596 w 532194"/>
                <a:gd name="connsiteY219" fmla="*/ 620930 h 1035329"/>
                <a:gd name="connsiteX220" fmla="*/ 335137 w 532194"/>
                <a:gd name="connsiteY220" fmla="*/ 626023 h 1035329"/>
                <a:gd name="connsiteX221" fmla="*/ 334142 w 532194"/>
                <a:gd name="connsiteY221" fmla="*/ 628070 h 1035329"/>
                <a:gd name="connsiteX222" fmla="*/ 333644 w 532194"/>
                <a:gd name="connsiteY222" fmla="*/ 629094 h 1035329"/>
                <a:gd name="connsiteX223" fmla="*/ 333169 w 532194"/>
                <a:gd name="connsiteY223" fmla="*/ 632153 h 1035329"/>
                <a:gd name="connsiteX224" fmla="*/ 333609 w 532194"/>
                <a:gd name="connsiteY224" fmla="*/ 635202 h 1035329"/>
                <a:gd name="connsiteX225" fmla="*/ 333610 w 532194"/>
                <a:gd name="connsiteY225" fmla="*/ 635202 h 1035329"/>
                <a:gd name="connsiteX226" fmla="*/ 333611 w 532194"/>
                <a:gd name="connsiteY226" fmla="*/ 635202 h 1035329"/>
                <a:gd name="connsiteX227" fmla="*/ 334717 w 532194"/>
                <a:gd name="connsiteY227" fmla="*/ 638703 h 1035329"/>
                <a:gd name="connsiteX228" fmla="*/ 335827 w 532194"/>
                <a:gd name="connsiteY228" fmla="*/ 642405 h 1035329"/>
                <a:gd name="connsiteX229" fmla="*/ 336782 w 532194"/>
                <a:gd name="connsiteY229" fmla="*/ 650589 h 1035329"/>
                <a:gd name="connsiteX230" fmla="*/ 338048 w 532194"/>
                <a:gd name="connsiteY230" fmla="*/ 659076 h 1035329"/>
                <a:gd name="connsiteX231" fmla="*/ 339017 w 532194"/>
                <a:gd name="connsiteY231" fmla="*/ 663849 h 1035329"/>
                <a:gd name="connsiteX232" fmla="*/ 339675 w 532194"/>
                <a:gd name="connsiteY232" fmla="*/ 668221 h 1035329"/>
                <a:gd name="connsiteX233" fmla="*/ 339676 w 532194"/>
                <a:gd name="connsiteY233" fmla="*/ 668221 h 1035329"/>
                <a:gd name="connsiteX234" fmla="*/ 339677 w 532194"/>
                <a:gd name="connsiteY234" fmla="*/ 668221 h 1035329"/>
                <a:gd name="connsiteX235" fmla="*/ 340710 w 532194"/>
                <a:gd name="connsiteY235" fmla="*/ 669736 h 1035329"/>
                <a:gd name="connsiteX236" fmla="*/ 341794 w 532194"/>
                <a:gd name="connsiteY236" fmla="*/ 671250 h 1035329"/>
                <a:gd name="connsiteX237" fmla="*/ 341796 w 532194"/>
                <a:gd name="connsiteY237" fmla="*/ 671250 h 1035329"/>
                <a:gd name="connsiteX238" fmla="*/ 341797 w 532194"/>
                <a:gd name="connsiteY238" fmla="*/ 671250 h 1035329"/>
                <a:gd name="connsiteX239" fmla="*/ 342520 w 532194"/>
                <a:gd name="connsiteY239" fmla="*/ 672259 h 1035329"/>
                <a:gd name="connsiteX240" fmla="*/ 343593 w 532194"/>
                <a:gd name="connsiteY240" fmla="*/ 673266 h 1035329"/>
                <a:gd name="connsiteX241" fmla="*/ 343599 w 532194"/>
                <a:gd name="connsiteY241" fmla="*/ 673266 h 1035329"/>
                <a:gd name="connsiteX242" fmla="*/ 343601 w 532194"/>
                <a:gd name="connsiteY242" fmla="*/ 673266 h 1035329"/>
                <a:gd name="connsiteX243" fmla="*/ 343606 w 532194"/>
                <a:gd name="connsiteY243" fmla="*/ 673267 h 1035329"/>
                <a:gd name="connsiteX244" fmla="*/ 343562 w 532194"/>
                <a:gd name="connsiteY244" fmla="*/ 679069 h 1035329"/>
                <a:gd name="connsiteX245" fmla="*/ 343046 w 532194"/>
                <a:gd name="connsiteY245" fmla="*/ 683046 h 1035329"/>
                <a:gd name="connsiteX246" fmla="*/ 343904 w 532194"/>
                <a:gd name="connsiteY246" fmla="*/ 686955 h 1035329"/>
                <a:gd name="connsiteX247" fmla="*/ 344796 w 532194"/>
                <a:gd name="connsiteY247" fmla="*/ 689437 h 1035329"/>
                <a:gd name="connsiteX248" fmla="*/ 345582 w 532194"/>
                <a:gd name="connsiteY248" fmla="*/ 691566 h 1035329"/>
                <a:gd name="connsiteX249" fmla="*/ 345582 w 532194"/>
                <a:gd name="connsiteY249" fmla="*/ 691566 h 1035329"/>
                <a:gd name="connsiteX250" fmla="*/ 345583 w 532194"/>
                <a:gd name="connsiteY250" fmla="*/ 691566 h 1035329"/>
                <a:gd name="connsiteX251" fmla="*/ 346074 w 532194"/>
                <a:gd name="connsiteY251" fmla="*/ 694563 h 1035329"/>
                <a:gd name="connsiteX252" fmla="*/ 347359 w 532194"/>
                <a:gd name="connsiteY252" fmla="*/ 700710 h 1035329"/>
                <a:gd name="connsiteX253" fmla="*/ 347364 w 532194"/>
                <a:gd name="connsiteY253" fmla="*/ 700710 h 1035329"/>
                <a:gd name="connsiteX254" fmla="*/ 347368 w 532194"/>
                <a:gd name="connsiteY254" fmla="*/ 700710 h 1035329"/>
                <a:gd name="connsiteX255" fmla="*/ 349054 w 532194"/>
                <a:gd name="connsiteY255" fmla="*/ 701657 h 1035329"/>
                <a:gd name="connsiteX256" fmla="*/ 351000 w 532194"/>
                <a:gd name="connsiteY256" fmla="*/ 702755 h 1035329"/>
                <a:gd name="connsiteX257" fmla="*/ 352250 w 532194"/>
                <a:gd name="connsiteY257" fmla="*/ 709968 h 1035329"/>
                <a:gd name="connsiteX258" fmla="*/ 353349 w 532194"/>
                <a:gd name="connsiteY258" fmla="*/ 726600 h 1035329"/>
                <a:gd name="connsiteX259" fmla="*/ 353351 w 532194"/>
                <a:gd name="connsiteY259" fmla="*/ 726600 h 1035329"/>
                <a:gd name="connsiteX260" fmla="*/ 353354 w 532194"/>
                <a:gd name="connsiteY260" fmla="*/ 726600 h 1035329"/>
                <a:gd name="connsiteX261" fmla="*/ 354382 w 532194"/>
                <a:gd name="connsiteY261" fmla="*/ 727861 h 1035329"/>
                <a:gd name="connsiteX262" fmla="*/ 355409 w 532194"/>
                <a:gd name="connsiteY262" fmla="*/ 729122 h 1035329"/>
                <a:gd name="connsiteX263" fmla="*/ 355414 w 532194"/>
                <a:gd name="connsiteY263" fmla="*/ 729122 h 1035329"/>
                <a:gd name="connsiteX264" fmla="*/ 355428 w 532194"/>
                <a:gd name="connsiteY264" fmla="*/ 729122 h 1035329"/>
                <a:gd name="connsiteX265" fmla="*/ 356132 w 532194"/>
                <a:gd name="connsiteY265" fmla="*/ 729573 h 1035329"/>
                <a:gd name="connsiteX266" fmla="*/ 360863 w 532194"/>
                <a:gd name="connsiteY266" fmla="*/ 734152 h 1035329"/>
                <a:gd name="connsiteX267" fmla="*/ 360865 w 532194"/>
                <a:gd name="connsiteY267" fmla="*/ 734152 h 1035329"/>
                <a:gd name="connsiteX268" fmla="*/ 360865 w 532194"/>
                <a:gd name="connsiteY268" fmla="*/ 734152 h 1035329"/>
                <a:gd name="connsiteX269" fmla="*/ 361317 w 532194"/>
                <a:gd name="connsiteY269" fmla="*/ 738219 h 1035329"/>
                <a:gd name="connsiteX270" fmla="*/ 360853 w 532194"/>
                <a:gd name="connsiteY270" fmla="*/ 742295 h 1035329"/>
                <a:gd name="connsiteX271" fmla="*/ 360358 w 532194"/>
                <a:gd name="connsiteY271" fmla="*/ 743523 h 1035329"/>
                <a:gd name="connsiteX272" fmla="*/ 359667 w 532194"/>
                <a:gd name="connsiteY272" fmla="*/ 745465 h 1035329"/>
                <a:gd name="connsiteX273" fmla="*/ 358658 w 532194"/>
                <a:gd name="connsiteY273" fmla="*/ 750923 h 1035329"/>
                <a:gd name="connsiteX274" fmla="*/ 360357 w 532194"/>
                <a:gd name="connsiteY274" fmla="*/ 752583 h 1035329"/>
                <a:gd name="connsiteX275" fmla="*/ 361897 w 532194"/>
                <a:gd name="connsiteY275" fmla="*/ 753839 h 1035329"/>
                <a:gd name="connsiteX276" fmla="*/ 364713 w 532194"/>
                <a:gd name="connsiteY276" fmla="*/ 755333 h 1035329"/>
                <a:gd name="connsiteX277" fmla="*/ 367363 w 532194"/>
                <a:gd name="connsiteY277" fmla="*/ 755712 h 1035329"/>
                <a:gd name="connsiteX278" fmla="*/ 367730 w 532194"/>
                <a:gd name="connsiteY278" fmla="*/ 765887 h 1035329"/>
                <a:gd name="connsiteX279" fmla="*/ 368096 w 532194"/>
                <a:gd name="connsiteY279" fmla="*/ 776062 h 1035329"/>
                <a:gd name="connsiteX280" fmla="*/ 369523 w 532194"/>
                <a:gd name="connsiteY280" fmla="*/ 776199 h 1035329"/>
                <a:gd name="connsiteX281" fmla="*/ 370906 w 532194"/>
                <a:gd name="connsiteY281" fmla="*/ 777049 h 1035329"/>
                <a:gd name="connsiteX282" fmla="*/ 372196 w 532194"/>
                <a:gd name="connsiteY282" fmla="*/ 778612 h 1035329"/>
                <a:gd name="connsiteX283" fmla="*/ 373563 w 532194"/>
                <a:gd name="connsiteY283" fmla="*/ 787147 h 1035329"/>
                <a:gd name="connsiteX284" fmla="*/ 375461 w 532194"/>
                <a:gd name="connsiteY284" fmla="*/ 797103 h 1035329"/>
                <a:gd name="connsiteX285" fmla="*/ 375506 w 532194"/>
                <a:gd name="connsiteY285" fmla="*/ 797103 h 1035329"/>
                <a:gd name="connsiteX286" fmla="*/ 375563 w 532194"/>
                <a:gd name="connsiteY286" fmla="*/ 797101 h 1035329"/>
                <a:gd name="connsiteX287" fmla="*/ 376742 w 532194"/>
                <a:gd name="connsiteY287" fmla="*/ 798363 h 1035329"/>
                <a:gd name="connsiteX288" fmla="*/ 377781 w 532194"/>
                <a:gd name="connsiteY288" fmla="*/ 800235 h 1035329"/>
                <a:gd name="connsiteX289" fmla="*/ 378812 w 532194"/>
                <a:gd name="connsiteY289" fmla="*/ 801445 h 1035329"/>
                <a:gd name="connsiteX290" fmla="*/ 380364 w 532194"/>
                <a:gd name="connsiteY290" fmla="*/ 803667 h 1035329"/>
                <a:gd name="connsiteX291" fmla="*/ 382549 w 532194"/>
                <a:gd name="connsiteY291" fmla="*/ 807918 h 1035329"/>
                <a:gd name="connsiteX292" fmla="*/ 384014 w 532194"/>
                <a:gd name="connsiteY292" fmla="*/ 811516 h 1035329"/>
                <a:gd name="connsiteX293" fmla="*/ 385493 w 532194"/>
                <a:gd name="connsiteY293" fmla="*/ 816386 h 1035329"/>
                <a:gd name="connsiteX294" fmla="*/ 387647 w 532194"/>
                <a:gd name="connsiteY294" fmla="*/ 822927 h 1035329"/>
                <a:gd name="connsiteX295" fmla="*/ 387651 w 532194"/>
                <a:gd name="connsiteY295" fmla="*/ 822927 h 1035329"/>
                <a:gd name="connsiteX296" fmla="*/ 387651 w 532194"/>
                <a:gd name="connsiteY296" fmla="*/ 822927 h 1035329"/>
                <a:gd name="connsiteX297" fmla="*/ 388512 w 532194"/>
                <a:gd name="connsiteY297" fmla="*/ 827141 h 1035329"/>
                <a:gd name="connsiteX298" fmla="*/ 390680 w 532194"/>
                <a:gd name="connsiteY298" fmla="*/ 834599 h 1035329"/>
                <a:gd name="connsiteX299" fmla="*/ 391813 w 532194"/>
                <a:gd name="connsiteY299" fmla="*/ 840338 h 1035329"/>
                <a:gd name="connsiteX300" fmla="*/ 393304 w 532194"/>
                <a:gd name="connsiteY300" fmla="*/ 846276 h 1035329"/>
                <a:gd name="connsiteX301" fmla="*/ 394680 w 532194"/>
                <a:gd name="connsiteY301" fmla="*/ 851148 h 1035329"/>
                <a:gd name="connsiteX302" fmla="*/ 396745 w 532194"/>
                <a:gd name="connsiteY302" fmla="*/ 858456 h 1035329"/>
                <a:gd name="connsiteX303" fmla="*/ 396748 w 532194"/>
                <a:gd name="connsiteY303" fmla="*/ 858456 h 1035329"/>
                <a:gd name="connsiteX304" fmla="*/ 396749 w 532194"/>
                <a:gd name="connsiteY304" fmla="*/ 858456 h 1035329"/>
                <a:gd name="connsiteX305" fmla="*/ 397536 w 532194"/>
                <a:gd name="connsiteY305" fmla="*/ 860838 h 1035329"/>
                <a:gd name="connsiteX306" fmla="*/ 399952 w 532194"/>
                <a:gd name="connsiteY306" fmla="*/ 867581 h 1035329"/>
                <a:gd name="connsiteX307" fmla="*/ 401147 w 532194"/>
                <a:gd name="connsiteY307" fmla="*/ 869807 h 1035329"/>
                <a:gd name="connsiteX308" fmla="*/ 402392 w 532194"/>
                <a:gd name="connsiteY308" fmla="*/ 871829 h 1035329"/>
                <a:gd name="connsiteX309" fmla="*/ 403998 w 532194"/>
                <a:gd name="connsiteY309" fmla="*/ 874407 h 1035329"/>
                <a:gd name="connsiteX310" fmla="*/ 405606 w 532194"/>
                <a:gd name="connsiteY310" fmla="*/ 877190 h 1035329"/>
                <a:gd name="connsiteX311" fmla="*/ 406774 w 532194"/>
                <a:gd name="connsiteY311" fmla="*/ 881604 h 1035329"/>
                <a:gd name="connsiteX312" fmla="*/ 409603 w 532194"/>
                <a:gd name="connsiteY312" fmla="*/ 888802 h 1035329"/>
                <a:gd name="connsiteX313" fmla="*/ 410839 w 532194"/>
                <a:gd name="connsiteY313" fmla="*/ 890111 h 1035329"/>
                <a:gd name="connsiteX314" fmla="*/ 411403 w 532194"/>
                <a:gd name="connsiteY314" fmla="*/ 890867 h 1035329"/>
                <a:gd name="connsiteX315" fmla="*/ 411407 w 532194"/>
                <a:gd name="connsiteY315" fmla="*/ 890867 h 1035329"/>
                <a:gd name="connsiteX316" fmla="*/ 411411 w 532194"/>
                <a:gd name="connsiteY316" fmla="*/ 890867 h 1035329"/>
                <a:gd name="connsiteX317" fmla="*/ 413930 w 532194"/>
                <a:gd name="connsiteY317" fmla="*/ 893485 h 1035329"/>
                <a:gd name="connsiteX318" fmla="*/ 414633 w 532194"/>
                <a:gd name="connsiteY318" fmla="*/ 893886 h 1035329"/>
                <a:gd name="connsiteX319" fmla="*/ 414647 w 532194"/>
                <a:gd name="connsiteY319" fmla="*/ 893885 h 1035329"/>
                <a:gd name="connsiteX320" fmla="*/ 414653 w 532194"/>
                <a:gd name="connsiteY320" fmla="*/ 893885 h 1035329"/>
                <a:gd name="connsiteX321" fmla="*/ 415727 w 532194"/>
                <a:gd name="connsiteY321" fmla="*/ 894891 h 1035329"/>
                <a:gd name="connsiteX322" fmla="*/ 416751 w 532194"/>
                <a:gd name="connsiteY322" fmla="*/ 895899 h 1035329"/>
                <a:gd name="connsiteX323" fmla="*/ 416758 w 532194"/>
                <a:gd name="connsiteY323" fmla="*/ 895899 h 1035329"/>
                <a:gd name="connsiteX324" fmla="*/ 416763 w 532194"/>
                <a:gd name="connsiteY324" fmla="*/ 895899 h 1035329"/>
                <a:gd name="connsiteX325" fmla="*/ 417786 w 532194"/>
                <a:gd name="connsiteY325" fmla="*/ 896906 h 1035329"/>
                <a:gd name="connsiteX326" fmla="*/ 418509 w 532194"/>
                <a:gd name="connsiteY326" fmla="*/ 897916 h 1035329"/>
                <a:gd name="connsiteX327" fmla="*/ 418510 w 532194"/>
                <a:gd name="connsiteY327" fmla="*/ 897916 h 1035329"/>
                <a:gd name="connsiteX328" fmla="*/ 418511 w 532194"/>
                <a:gd name="connsiteY328" fmla="*/ 897916 h 1035329"/>
                <a:gd name="connsiteX329" fmla="*/ 419596 w 532194"/>
                <a:gd name="connsiteY329" fmla="*/ 899431 h 1035329"/>
                <a:gd name="connsiteX330" fmla="*/ 420680 w 532194"/>
                <a:gd name="connsiteY330" fmla="*/ 900945 h 1035329"/>
                <a:gd name="connsiteX331" fmla="*/ 420681 w 532194"/>
                <a:gd name="connsiteY331" fmla="*/ 900945 h 1035329"/>
                <a:gd name="connsiteX332" fmla="*/ 420683 w 532194"/>
                <a:gd name="connsiteY332" fmla="*/ 900945 h 1035329"/>
                <a:gd name="connsiteX333" fmla="*/ 421159 w 532194"/>
                <a:gd name="connsiteY333" fmla="*/ 902723 h 1035329"/>
                <a:gd name="connsiteX334" fmla="*/ 420719 w 532194"/>
                <a:gd name="connsiteY334" fmla="*/ 904508 h 1035329"/>
                <a:gd name="connsiteX335" fmla="*/ 419793 w 532194"/>
                <a:gd name="connsiteY335" fmla="*/ 917394 h 1035329"/>
                <a:gd name="connsiteX336" fmla="*/ 421133 w 532194"/>
                <a:gd name="connsiteY336" fmla="*/ 918907 h 1035329"/>
                <a:gd name="connsiteX337" fmla="*/ 422389 w 532194"/>
                <a:gd name="connsiteY337" fmla="*/ 921947 h 1035329"/>
                <a:gd name="connsiteX338" fmla="*/ 423936 w 532194"/>
                <a:gd name="connsiteY338" fmla="*/ 924322 h 1035329"/>
                <a:gd name="connsiteX339" fmla="*/ 423941 w 532194"/>
                <a:gd name="connsiteY339" fmla="*/ 924322 h 1035329"/>
                <a:gd name="connsiteX340" fmla="*/ 423947 w 532194"/>
                <a:gd name="connsiteY340" fmla="*/ 924322 h 1035329"/>
                <a:gd name="connsiteX341" fmla="*/ 425404 w 532194"/>
                <a:gd name="connsiteY341" fmla="*/ 927715 h 1035329"/>
                <a:gd name="connsiteX342" fmla="*/ 426514 w 532194"/>
                <a:gd name="connsiteY342" fmla="*/ 931419 h 1035329"/>
                <a:gd name="connsiteX343" fmla="*/ 428409 w 532194"/>
                <a:gd name="connsiteY343" fmla="*/ 937099 h 1035329"/>
                <a:gd name="connsiteX344" fmla="*/ 429462 w 532194"/>
                <a:gd name="connsiteY344" fmla="*/ 940547 h 1035329"/>
                <a:gd name="connsiteX345" fmla="*/ 429465 w 532194"/>
                <a:gd name="connsiteY345" fmla="*/ 940547 h 1035329"/>
                <a:gd name="connsiteX346" fmla="*/ 429471 w 532194"/>
                <a:gd name="connsiteY346" fmla="*/ 940547 h 1035329"/>
                <a:gd name="connsiteX347" fmla="*/ 430494 w 532194"/>
                <a:gd name="connsiteY347" fmla="*/ 941554 h 1035329"/>
                <a:gd name="connsiteX348" fmla="*/ 432863 w 532194"/>
                <a:gd name="connsiteY348" fmla="*/ 942545 h 1035329"/>
                <a:gd name="connsiteX349" fmla="*/ 433101 w 532194"/>
                <a:gd name="connsiteY349" fmla="*/ 942544 h 1035329"/>
                <a:gd name="connsiteX350" fmla="*/ 433222 w 532194"/>
                <a:gd name="connsiteY350" fmla="*/ 942544 h 1035329"/>
                <a:gd name="connsiteX351" fmla="*/ 435346 w 532194"/>
                <a:gd name="connsiteY351" fmla="*/ 943027 h 1035329"/>
                <a:gd name="connsiteX352" fmla="*/ 436053 w 532194"/>
                <a:gd name="connsiteY352" fmla="*/ 943531 h 1035329"/>
                <a:gd name="connsiteX353" fmla="*/ 436064 w 532194"/>
                <a:gd name="connsiteY353" fmla="*/ 943530 h 1035329"/>
                <a:gd name="connsiteX354" fmla="*/ 436070 w 532194"/>
                <a:gd name="connsiteY354" fmla="*/ 943530 h 1035329"/>
                <a:gd name="connsiteX355" fmla="*/ 437144 w 532194"/>
                <a:gd name="connsiteY355" fmla="*/ 944535 h 1035329"/>
                <a:gd name="connsiteX356" fmla="*/ 438928 w 532194"/>
                <a:gd name="connsiteY356" fmla="*/ 945533 h 1035329"/>
                <a:gd name="connsiteX357" fmla="*/ 438988 w 532194"/>
                <a:gd name="connsiteY357" fmla="*/ 945533 h 1035329"/>
                <a:gd name="connsiteX358" fmla="*/ 439065 w 532194"/>
                <a:gd name="connsiteY358" fmla="*/ 945533 h 1035329"/>
                <a:gd name="connsiteX359" fmla="*/ 440474 w 532194"/>
                <a:gd name="connsiteY359" fmla="*/ 946533 h 1035329"/>
                <a:gd name="connsiteX360" fmla="*/ 441705 w 532194"/>
                <a:gd name="connsiteY360" fmla="*/ 947538 h 1035329"/>
                <a:gd name="connsiteX361" fmla="*/ 441758 w 532194"/>
                <a:gd name="connsiteY361" fmla="*/ 947538 h 1035329"/>
                <a:gd name="connsiteX362" fmla="*/ 441809 w 532194"/>
                <a:gd name="connsiteY362" fmla="*/ 947536 h 1035329"/>
                <a:gd name="connsiteX363" fmla="*/ 443041 w 532194"/>
                <a:gd name="connsiteY363" fmla="*/ 948541 h 1035329"/>
                <a:gd name="connsiteX364" fmla="*/ 443508 w 532194"/>
                <a:gd name="connsiteY364" fmla="*/ 949554 h 1035329"/>
                <a:gd name="connsiteX365" fmla="*/ 443511 w 532194"/>
                <a:gd name="connsiteY365" fmla="*/ 949554 h 1035329"/>
                <a:gd name="connsiteX366" fmla="*/ 443512 w 532194"/>
                <a:gd name="connsiteY366" fmla="*/ 949554 h 1035329"/>
                <a:gd name="connsiteX367" fmla="*/ 444335 w 532194"/>
                <a:gd name="connsiteY367" fmla="*/ 950563 h 1035329"/>
                <a:gd name="connsiteX368" fmla="*/ 446508 w 532194"/>
                <a:gd name="connsiteY368" fmla="*/ 951555 h 1035329"/>
                <a:gd name="connsiteX369" fmla="*/ 446688 w 532194"/>
                <a:gd name="connsiteY369" fmla="*/ 951554 h 1035329"/>
                <a:gd name="connsiteX370" fmla="*/ 446781 w 532194"/>
                <a:gd name="connsiteY370" fmla="*/ 951554 h 1035329"/>
                <a:gd name="connsiteX371" fmla="*/ 448678 w 532194"/>
                <a:gd name="connsiteY371" fmla="*/ 952041 h 1035329"/>
                <a:gd name="connsiteX372" fmla="*/ 449923 w 532194"/>
                <a:gd name="connsiteY372" fmla="*/ 952536 h 1035329"/>
                <a:gd name="connsiteX373" fmla="*/ 449956 w 532194"/>
                <a:gd name="connsiteY373" fmla="*/ 952535 h 1035329"/>
                <a:gd name="connsiteX374" fmla="*/ 449997 w 532194"/>
                <a:gd name="connsiteY374" fmla="*/ 952535 h 1035329"/>
                <a:gd name="connsiteX375" fmla="*/ 451234 w 532194"/>
                <a:gd name="connsiteY375" fmla="*/ 953031 h 1035329"/>
                <a:gd name="connsiteX376" fmla="*/ 453194 w 532194"/>
                <a:gd name="connsiteY376" fmla="*/ 953516 h 1035329"/>
                <a:gd name="connsiteX377" fmla="*/ 453275 w 532194"/>
                <a:gd name="connsiteY377" fmla="*/ 953516 h 1035329"/>
                <a:gd name="connsiteX378" fmla="*/ 453376 w 532194"/>
                <a:gd name="connsiteY378" fmla="*/ 953516 h 1035329"/>
                <a:gd name="connsiteX379" fmla="*/ 455316 w 532194"/>
                <a:gd name="connsiteY379" fmla="*/ 954002 h 1035329"/>
                <a:gd name="connsiteX380" fmla="*/ 460547 w 532194"/>
                <a:gd name="connsiteY380" fmla="*/ 954449 h 1035329"/>
                <a:gd name="connsiteX381" fmla="*/ 461683 w 532194"/>
                <a:gd name="connsiteY381" fmla="*/ 954443 h 1035329"/>
                <a:gd name="connsiteX382" fmla="*/ 468039 w 532194"/>
                <a:gd name="connsiteY382" fmla="*/ 953864 h 1035329"/>
                <a:gd name="connsiteX383" fmla="*/ 470578 w 532194"/>
                <a:gd name="connsiteY383" fmla="*/ 953326 h 1035329"/>
                <a:gd name="connsiteX384" fmla="*/ 473117 w 532194"/>
                <a:gd name="connsiteY384" fmla="*/ 952788 h 1035329"/>
                <a:gd name="connsiteX385" fmla="*/ 474383 w 532194"/>
                <a:gd name="connsiteY385" fmla="*/ 952264 h 1035329"/>
                <a:gd name="connsiteX386" fmla="*/ 475652 w 532194"/>
                <a:gd name="connsiteY386" fmla="*/ 951743 h 1035329"/>
                <a:gd name="connsiteX387" fmla="*/ 479717 w 532194"/>
                <a:gd name="connsiteY387" fmla="*/ 951190 h 1035329"/>
                <a:gd name="connsiteX388" fmla="*/ 483783 w 532194"/>
                <a:gd name="connsiteY388" fmla="*/ 950635 h 1035329"/>
                <a:gd name="connsiteX389" fmla="*/ 484540 w 532194"/>
                <a:gd name="connsiteY389" fmla="*/ 950119 h 1035329"/>
                <a:gd name="connsiteX390" fmla="*/ 485298 w 532194"/>
                <a:gd name="connsiteY390" fmla="*/ 949600 h 1035329"/>
                <a:gd name="connsiteX391" fmla="*/ 486310 w 532194"/>
                <a:gd name="connsiteY391" fmla="*/ 949079 h 1035329"/>
                <a:gd name="connsiteX392" fmla="*/ 487322 w 532194"/>
                <a:gd name="connsiteY392" fmla="*/ 948561 h 1035329"/>
                <a:gd name="connsiteX393" fmla="*/ 488335 w 532194"/>
                <a:gd name="connsiteY393" fmla="*/ 948040 h 1035329"/>
                <a:gd name="connsiteX394" fmla="*/ 489347 w 532194"/>
                <a:gd name="connsiteY394" fmla="*/ 947519 h 1035329"/>
                <a:gd name="connsiteX395" fmla="*/ 491631 w 532194"/>
                <a:gd name="connsiteY395" fmla="*/ 946985 h 1035329"/>
                <a:gd name="connsiteX396" fmla="*/ 493910 w 532194"/>
                <a:gd name="connsiteY396" fmla="*/ 945943 h 1035329"/>
                <a:gd name="connsiteX397" fmla="*/ 495986 w 532194"/>
                <a:gd name="connsiteY397" fmla="*/ 944904 h 1035329"/>
                <a:gd name="connsiteX398" fmla="*/ 499977 w 532194"/>
                <a:gd name="connsiteY398" fmla="*/ 942215 h 1035329"/>
                <a:gd name="connsiteX399" fmla="*/ 503026 w 532194"/>
                <a:gd name="connsiteY399" fmla="*/ 941773 h 1035329"/>
                <a:gd name="connsiteX400" fmla="*/ 506074 w 532194"/>
                <a:gd name="connsiteY400" fmla="*/ 941230 h 1035329"/>
                <a:gd name="connsiteX401" fmla="*/ 507340 w 532194"/>
                <a:gd name="connsiteY401" fmla="*/ 940705 h 1035329"/>
                <a:gd name="connsiteX402" fmla="*/ 508607 w 532194"/>
                <a:gd name="connsiteY402" fmla="*/ 940183 h 1035329"/>
                <a:gd name="connsiteX403" fmla="*/ 510891 w 532194"/>
                <a:gd name="connsiteY403" fmla="*/ 939648 h 1035329"/>
                <a:gd name="connsiteX404" fmla="*/ 511021 w 532194"/>
                <a:gd name="connsiteY404" fmla="*/ 939648 h 1035329"/>
                <a:gd name="connsiteX405" fmla="*/ 513187 w 532194"/>
                <a:gd name="connsiteY405" fmla="*/ 940132 h 1035329"/>
                <a:gd name="connsiteX406" fmla="*/ 514676 w 532194"/>
                <a:gd name="connsiteY406" fmla="*/ 940624 h 1035329"/>
                <a:gd name="connsiteX407" fmla="*/ 514719 w 532194"/>
                <a:gd name="connsiteY407" fmla="*/ 940624 h 1035329"/>
                <a:gd name="connsiteX408" fmla="*/ 516241 w 532194"/>
                <a:gd name="connsiteY408" fmla="*/ 940100 h 1035329"/>
                <a:gd name="connsiteX409" fmla="*/ 520052 w 532194"/>
                <a:gd name="connsiteY409" fmla="*/ 939548 h 1035329"/>
                <a:gd name="connsiteX410" fmla="*/ 521085 w 532194"/>
                <a:gd name="connsiteY410" fmla="*/ 939542 h 1035329"/>
                <a:gd name="connsiteX411" fmla="*/ 523880 w 532194"/>
                <a:gd name="connsiteY411" fmla="*/ 940524 h 1035329"/>
                <a:gd name="connsiteX412" fmla="*/ 525073 w 532194"/>
                <a:gd name="connsiteY412" fmla="*/ 941527 h 1035329"/>
                <a:gd name="connsiteX413" fmla="*/ 525113 w 532194"/>
                <a:gd name="connsiteY413" fmla="*/ 941527 h 1035329"/>
                <a:gd name="connsiteX414" fmla="*/ 525150 w 532194"/>
                <a:gd name="connsiteY414" fmla="*/ 941527 h 1035329"/>
                <a:gd name="connsiteX415" fmla="*/ 526656 w 532194"/>
                <a:gd name="connsiteY415" fmla="*/ 943038 h 1035329"/>
                <a:gd name="connsiteX416" fmla="*/ 527686 w 532194"/>
                <a:gd name="connsiteY416" fmla="*/ 944553 h 1035329"/>
                <a:gd name="connsiteX417" fmla="*/ 527691 w 532194"/>
                <a:gd name="connsiteY417" fmla="*/ 944553 h 1035329"/>
                <a:gd name="connsiteX418" fmla="*/ 527730 w 532194"/>
                <a:gd name="connsiteY418" fmla="*/ 944553 h 1035329"/>
                <a:gd name="connsiteX419" fmla="*/ 529513 w 532194"/>
                <a:gd name="connsiteY419" fmla="*/ 948399 h 1035329"/>
                <a:gd name="connsiteX420" fmla="*/ 531128 w 532194"/>
                <a:gd name="connsiteY420" fmla="*/ 951640 h 1035329"/>
                <a:gd name="connsiteX421" fmla="*/ 532192 w 532194"/>
                <a:gd name="connsiteY421" fmla="*/ 955802 h 1035329"/>
                <a:gd name="connsiteX422" fmla="*/ 530967 w 532194"/>
                <a:gd name="connsiteY422" fmla="*/ 960091 h 1035329"/>
                <a:gd name="connsiteX423" fmla="*/ 529723 w 532194"/>
                <a:gd name="connsiteY423" fmla="*/ 962649 h 1035329"/>
                <a:gd name="connsiteX424" fmla="*/ 527633 w 532194"/>
                <a:gd name="connsiteY424" fmla="*/ 966999 h 1035329"/>
                <a:gd name="connsiteX425" fmla="*/ 526736 w 532194"/>
                <a:gd name="connsiteY425" fmla="*/ 968637 h 1035329"/>
                <a:gd name="connsiteX426" fmla="*/ 525486 w 532194"/>
                <a:gd name="connsiteY426" fmla="*/ 970738 h 1035329"/>
                <a:gd name="connsiteX427" fmla="*/ 524243 w 532194"/>
                <a:gd name="connsiteY427" fmla="*/ 973349 h 1035329"/>
                <a:gd name="connsiteX428" fmla="*/ 523799 w 532194"/>
                <a:gd name="connsiteY428" fmla="*/ 974625 h 1035329"/>
                <a:gd name="connsiteX429" fmla="*/ 522996 w 532194"/>
                <a:gd name="connsiteY429" fmla="*/ 975652 h 1035329"/>
                <a:gd name="connsiteX430" fmla="*/ 521939 w 532194"/>
                <a:gd name="connsiteY430" fmla="*/ 976682 h 1035329"/>
                <a:gd name="connsiteX431" fmla="*/ 521235 w 532194"/>
                <a:gd name="connsiteY431" fmla="*/ 977504 h 1035329"/>
                <a:gd name="connsiteX432" fmla="*/ 519275 w 532194"/>
                <a:gd name="connsiteY432" fmla="*/ 979766 h 1035329"/>
                <a:gd name="connsiteX433" fmla="*/ 518721 w 532194"/>
                <a:gd name="connsiteY433" fmla="*/ 980281 h 1035329"/>
                <a:gd name="connsiteX434" fmla="*/ 518065 w 532194"/>
                <a:gd name="connsiteY434" fmla="*/ 980797 h 1035329"/>
                <a:gd name="connsiteX435" fmla="*/ 516702 w 532194"/>
                <a:gd name="connsiteY435" fmla="*/ 981831 h 1035329"/>
                <a:gd name="connsiteX436" fmla="*/ 514829 w 532194"/>
                <a:gd name="connsiteY436" fmla="*/ 982866 h 1035329"/>
                <a:gd name="connsiteX437" fmla="*/ 513665 w 532194"/>
                <a:gd name="connsiteY437" fmla="*/ 983389 h 1035329"/>
                <a:gd name="connsiteX438" fmla="*/ 512907 w 532194"/>
                <a:gd name="connsiteY438" fmla="*/ 983906 h 1035329"/>
                <a:gd name="connsiteX439" fmla="*/ 512155 w 532194"/>
                <a:gd name="connsiteY439" fmla="*/ 984932 h 1035329"/>
                <a:gd name="connsiteX440" fmla="*/ 511454 w 532194"/>
                <a:gd name="connsiteY440" fmla="*/ 985958 h 1035329"/>
                <a:gd name="connsiteX441" fmla="*/ 510397 w 532194"/>
                <a:gd name="connsiteY441" fmla="*/ 986989 h 1035329"/>
                <a:gd name="connsiteX442" fmla="*/ 508830 w 532194"/>
                <a:gd name="connsiteY442" fmla="*/ 988023 h 1035329"/>
                <a:gd name="connsiteX443" fmla="*/ 507614 w 532194"/>
                <a:gd name="connsiteY443" fmla="*/ 988546 h 1035329"/>
                <a:gd name="connsiteX444" fmla="*/ 506907 w 532194"/>
                <a:gd name="connsiteY444" fmla="*/ 989062 h 1035329"/>
                <a:gd name="connsiteX445" fmla="*/ 505850 w 532194"/>
                <a:gd name="connsiteY445" fmla="*/ 990092 h 1035329"/>
                <a:gd name="connsiteX446" fmla="*/ 504538 w 532194"/>
                <a:gd name="connsiteY446" fmla="*/ 991124 h 1035329"/>
                <a:gd name="connsiteX447" fmla="*/ 503282 w 532194"/>
                <a:gd name="connsiteY447" fmla="*/ 992665 h 1035329"/>
                <a:gd name="connsiteX448" fmla="*/ 502027 w 532194"/>
                <a:gd name="connsiteY448" fmla="*/ 994206 h 1035329"/>
                <a:gd name="connsiteX449" fmla="*/ 501066 w 532194"/>
                <a:gd name="connsiteY449" fmla="*/ 994724 h 1035329"/>
                <a:gd name="connsiteX450" fmla="*/ 499596 w 532194"/>
                <a:gd name="connsiteY450" fmla="*/ 995251 h 1035329"/>
                <a:gd name="connsiteX451" fmla="*/ 497775 w 532194"/>
                <a:gd name="connsiteY451" fmla="*/ 996288 h 1035329"/>
                <a:gd name="connsiteX452" fmla="*/ 495190 w 532194"/>
                <a:gd name="connsiteY452" fmla="*/ 997335 h 1035329"/>
                <a:gd name="connsiteX453" fmla="*/ 492956 w 532194"/>
                <a:gd name="connsiteY453" fmla="*/ 997868 h 1035329"/>
                <a:gd name="connsiteX454" fmla="*/ 491231 w 532194"/>
                <a:gd name="connsiteY454" fmla="*/ 998396 h 1035329"/>
                <a:gd name="connsiteX455" fmla="*/ 489157 w 532194"/>
                <a:gd name="connsiteY455" fmla="*/ 999437 h 1035329"/>
                <a:gd name="connsiteX456" fmla="*/ 484944 w 532194"/>
                <a:gd name="connsiteY456" fmla="*/ 1000502 h 1035329"/>
                <a:gd name="connsiteX457" fmla="*/ 480273 w 532194"/>
                <a:gd name="connsiteY457" fmla="*/ 1001573 h 1035329"/>
                <a:gd name="connsiteX458" fmla="*/ 478657 w 532194"/>
                <a:gd name="connsiteY458" fmla="*/ 1002609 h 1035329"/>
                <a:gd name="connsiteX459" fmla="*/ 477746 w 532194"/>
                <a:gd name="connsiteY459" fmla="*/ 1003127 h 1035329"/>
                <a:gd name="connsiteX460" fmla="*/ 475970 w 532194"/>
                <a:gd name="connsiteY460" fmla="*/ 1003656 h 1035329"/>
                <a:gd name="connsiteX461" fmla="*/ 474194 w 532194"/>
                <a:gd name="connsiteY461" fmla="*/ 1004184 h 1035329"/>
                <a:gd name="connsiteX462" fmla="*/ 472164 w 532194"/>
                <a:gd name="connsiteY462" fmla="*/ 1004715 h 1035329"/>
                <a:gd name="connsiteX463" fmla="*/ 470134 w 532194"/>
                <a:gd name="connsiteY463" fmla="*/ 1005246 h 1035329"/>
                <a:gd name="connsiteX464" fmla="*/ 468868 w 532194"/>
                <a:gd name="connsiteY464" fmla="*/ 1005770 h 1035329"/>
                <a:gd name="connsiteX465" fmla="*/ 467601 w 532194"/>
                <a:gd name="connsiteY465" fmla="*/ 1006292 h 1035329"/>
                <a:gd name="connsiteX466" fmla="*/ 464808 w 532194"/>
                <a:gd name="connsiteY466" fmla="*/ 1006833 h 1035329"/>
                <a:gd name="connsiteX467" fmla="*/ 462014 w 532194"/>
                <a:gd name="connsiteY467" fmla="*/ 1007373 h 1035329"/>
                <a:gd name="connsiteX468" fmla="*/ 460239 w 532194"/>
                <a:gd name="connsiteY468" fmla="*/ 1007901 h 1035329"/>
                <a:gd name="connsiteX469" fmla="*/ 458470 w 532194"/>
                <a:gd name="connsiteY469" fmla="*/ 1008940 h 1035329"/>
                <a:gd name="connsiteX470" fmla="*/ 454917 w 532194"/>
                <a:gd name="connsiteY470" fmla="*/ 1009997 h 1035329"/>
                <a:gd name="connsiteX471" fmla="*/ 451359 w 532194"/>
                <a:gd name="connsiteY471" fmla="*/ 1010442 h 1035329"/>
                <a:gd name="connsiteX472" fmla="*/ 447420 w 532194"/>
                <a:gd name="connsiteY472" fmla="*/ 1013132 h 1035329"/>
                <a:gd name="connsiteX473" fmla="*/ 445039 w 532194"/>
                <a:gd name="connsiteY473" fmla="*/ 1014178 h 1035329"/>
                <a:gd name="connsiteX474" fmla="*/ 443473 w 532194"/>
                <a:gd name="connsiteY474" fmla="*/ 1015212 h 1035329"/>
                <a:gd name="connsiteX475" fmla="*/ 442257 w 532194"/>
                <a:gd name="connsiteY475" fmla="*/ 1015736 h 1035329"/>
                <a:gd name="connsiteX476" fmla="*/ 441245 w 532194"/>
                <a:gd name="connsiteY476" fmla="*/ 1016255 h 1035329"/>
                <a:gd name="connsiteX477" fmla="*/ 440233 w 532194"/>
                <a:gd name="connsiteY477" fmla="*/ 1016775 h 1035329"/>
                <a:gd name="connsiteX478" fmla="*/ 439526 w 532194"/>
                <a:gd name="connsiteY478" fmla="*/ 1017294 h 1035329"/>
                <a:gd name="connsiteX479" fmla="*/ 438469 w 532194"/>
                <a:gd name="connsiteY479" fmla="*/ 1018323 h 1035329"/>
                <a:gd name="connsiteX480" fmla="*/ 436342 w 532194"/>
                <a:gd name="connsiteY480" fmla="*/ 1019365 h 1035329"/>
                <a:gd name="connsiteX481" fmla="*/ 433152 w 532194"/>
                <a:gd name="connsiteY481" fmla="*/ 1020926 h 1035329"/>
                <a:gd name="connsiteX482" fmla="*/ 429454 w 532194"/>
                <a:gd name="connsiteY482" fmla="*/ 1022493 h 1035329"/>
                <a:gd name="connsiteX483" fmla="*/ 426820 w 532194"/>
                <a:gd name="connsiteY483" fmla="*/ 1023540 h 1035329"/>
                <a:gd name="connsiteX484" fmla="*/ 423472 w 532194"/>
                <a:gd name="connsiteY484" fmla="*/ 1024596 h 1035329"/>
                <a:gd name="connsiteX485" fmla="*/ 420476 w 532194"/>
                <a:gd name="connsiteY485" fmla="*/ 1025137 h 1035329"/>
                <a:gd name="connsiteX486" fmla="*/ 419718 w 532194"/>
                <a:gd name="connsiteY486" fmla="*/ 1025655 h 1035329"/>
                <a:gd name="connsiteX487" fmla="*/ 418960 w 532194"/>
                <a:gd name="connsiteY487" fmla="*/ 1026173 h 1035329"/>
                <a:gd name="connsiteX488" fmla="*/ 418202 w 532194"/>
                <a:gd name="connsiteY488" fmla="*/ 1026691 h 1035329"/>
                <a:gd name="connsiteX489" fmla="*/ 417445 w 532194"/>
                <a:gd name="connsiteY489" fmla="*/ 1027207 h 1035329"/>
                <a:gd name="connsiteX490" fmla="*/ 416433 w 532194"/>
                <a:gd name="connsiteY490" fmla="*/ 1027728 h 1035329"/>
                <a:gd name="connsiteX491" fmla="*/ 415420 w 532194"/>
                <a:gd name="connsiteY491" fmla="*/ 1028244 h 1035329"/>
                <a:gd name="connsiteX492" fmla="*/ 413136 w 532194"/>
                <a:gd name="connsiteY492" fmla="*/ 1028780 h 1035329"/>
                <a:gd name="connsiteX493" fmla="*/ 410851 w 532194"/>
                <a:gd name="connsiteY493" fmla="*/ 1029314 h 1035329"/>
                <a:gd name="connsiteX494" fmla="*/ 409839 w 532194"/>
                <a:gd name="connsiteY494" fmla="*/ 1029835 h 1035329"/>
                <a:gd name="connsiteX495" fmla="*/ 408827 w 532194"/>
                <a:gd name="connsiteY495" fmla="*/ 1030355 h 1035329"/>
                <a:gd name="connsiteX496" fmla="*/ 406542 w 532194"/>
                <a:gd name="connsiteY496" fmla="*/ 1030889 h 1035329"/>
                <a:gd name="connsiteX497" fmla="*/ 404258 w 532194"/>
                <a:gd name="connsiteY497" fmla="*/ 1031423 h 1035329"/>
                <a:gd name="connsiteX498" fmla="*/ 398411 w 532194"/>
                <a:gd name="connsiteY498" fmla="*/ 1031998 h 1035329"/>
                <a:gd name="connsiteX499" fmla="*/ 397458 w 532194"/>
                <a:gd name="connsiteY499" fmla="*/ 1032001 h 1035329"/>
                <a:gd name="connsiteX500" fmla="*/ 392553 w 532194"/>
                <a:gd name="connsiteY500" fmla="*/ 1031552 h 1035329"/>
                <a:gd name="connsiteX501" fmla="*/ 390387 w 532194"/>
                <a:gd name="connsiteY501" fmla="*/ 1031068 h 1035329"/>
                <a:gd name="connsiteX502" fmla="*/ 390257 w 532194"/>
                <a:gd name="connsiteY502" fmla="*/ 1031070 h 1035329"/>
                <a:gd name="connsiteX503" fmla="*/ 390152 w 532194"/>
                <a:gd name="connsiteY503" fmla="*/ 1031070 h 1035329"/>
                <a:gd name="connsiteX504" fmla="*/ 387962 w 532194"/>
                <a:gd name="connsiteY504" fmla="*/ 1030586 h 1035329"/>
                <a:gd name="connsiteX505" fmla="*/ 387206 w 532194"/>
                <a:gd name="connsiteY505" fmla="*/ 1030085 h 1035329"/>
                <a:gd name="connsiteX506" fmla="*/ 387192 w 532194"/>
                <a:gd name="connsiteY506" fmla="*/ 1030085 h 1035329"/>
                <a:gd name="connsiteX507" fmla="*/ 387181 w 532194"/>
                <a:gd name="connsiteY507" fmla="*/ 1030085 h 1035329"/>
                <a:gd name="connsiteX508" fmla="*/ 386424 w 532194"/>
                <a:gd name="connsiteY508" fmla="*/ 1029585 h 1035329"/>
                <a:gd name="connsiteX509" fmla="*/ 384534 w 532194"/>
                <a:gd name="connsiteY509" fmla="*/ 1029098 h 1035329"/>
                <a:gd name="connsiteX510" fmla="*/ 384433 w 532194"/>
                <a:gd name="connsiteY510" fmla="*/ 1029098 h 1035329"/>
                <a:gd name="connsiteX511" fmla="*/ 384104 w 532194"/>
                <a:gd name="connsiteY511" fmla="*/ 1029100 h 1035329"/>
                <a:gd name="connsiteX512" fmla="*/ 382072 w 532194"/>
                <a:gd name="connsiteY512" fmla="*/ 1027292 h 1035329"/>
                <a:gd name="connsiteX513" fmla="*/ 380195 w 532194"/>
                <a:gd name="connsiteY513" fmla="*/ 1023036 h 1035329"/>
                <a:gd name="connsiteX514" fmla="*/ 380192 w 532194"/>
                <a:gd name="connsiteY514" fmla="*/ 1023036 h 1035329"/>
                <a:gd name="connsiteX515" fmla="*/ 380190 w 532194"/>
                <a:gd name="connsiteY515" fmla="*/ 1023036 h 1035329"/>
                <a:gd name="connsiteX516" fmla="*/ 378899 w 532194"/>
                <a:gd name="connsiteY516" fmla="*/ 1016486 h 1035329"/>
                <a:gd name="connsiteX517" fmla="*/ 377211 w 532194"/>
                <a:gd name="connsiteY517" fmla="*/ 1001692 h 1035329"/>
                <a:gd name="connsiteX518" fmla="*/ 377208 w 532194"/>
                <a:gd name="connsiteY518" fmla="*/ 1001692 h 1035329"/>
                <a:gd name="connsiteX519" fmla="*/ 377204 w 532194"/>
                <a:gd name="connsiteY519" fmla="*/ 1001692 h 1035329"/>
                <a:gd name="connsiteX520" fmla="*/ 375869 w 532194"/>
                <a:gd name="connsiteY520" fmla="*/ 995750 h 1035329"/>
                <a:gd name="connsiteX521" fmla="*/ 375118 w 532194"/>
                <a:gd name="connsiteY521" fmla="*/ 992248 h 1035329"/>
                <a:gd name="connsiteX522" fmla="*/ 374019 w 532194"/>
                <a:gd name="connsiteY522" fmla="*/ 989511 h 1035329"/>
                <a:gd name="connsiteX523" fmla="*/ 373183 w 532194"/>
                <a:gd name="connsiteY523" fmla="*/ 987486 h 1035329"/>
                <a:gd name="connsiteX524" fmla="*/ 373183 w 532194"/>
                <a:gd name="connsiteY524" fmla="*/ 987486 h 1035329"/>
                <a:gd name="connsiteX525" fmla="*/ 373181 w 532194"/>
                <a:gd name="connsiteY525" fmla="*/ 987486 h 1035329"/>
                <a:gd name="connsiteX526" fmla="*/ 372703 w 532194"/>
                <a:gd name="connsiteY526" fmla="*/ 985505 h 1035329"/>
                <a:gd name="connsiteX527" fmla="*/ 371378 w 532194"/>
                <a:gd name="connsiteY527" fmla="*/ 980381 h 1035329"/>
                <a:gd name="connsiteX528" fmla="*/ 371374 w 532194"/>
                <a:gd name="connsiteY528" fmla="*/ 980381 h 1035329"/>
                <a:gd name="connsiteX529" fmla="*/ 371370 w 532194"/>
                <a:gd name="connsiteY529" fmla="*/ 980381 h 1035329"/>
                <a:gd name="connsiteX530" fmla="*/ 370039 w 532194"/>
                <a:gd name="connsiteY530" fmla="*/ 974745 h 1035329"/>
                <a:gd name="connsiteX531" fmla="*/ 369554 w 532194"/>
                <a:gd name="connsiteY531" fmla="*/ 972257 h 1035329"/>
                <a:gd name="connsiteX532" fmla="*/ 369553 w 532194"/>
                <a:gd name="connsiteY532" fmla="*/ 972257 h 1035329"/>
                <a:gd name="connsiteX533" fmla="*/ 369552 w 532194"/>
                <a:gd name="connsiteY533" fmla="*/ 972257 h 1035329"/>
                <a:gd name="connsiteX534" fmla="*/ 368468 w 532194"/>
                <a:gd name="connsiteY534" fmla="*/ 970741 h 1035329"/>
                <a:gd name="connsiteX535" fmla="*/ 367131 w 532194"/>
                <a:gd name="connsiteY535" fmla="*/ 969228 h 1035329"/>
                <a:gd name="connsiteX536" fmla="*/ 367128 w 532194"/>
                <a:gd name="connsiteY536" fmla="*/ 969228 h 1035329"/>
                <a:gd name="connsiteX537" fmla="*/ 367115 w 532194"/>
                <a:gd name="connsiteY537" fmla="*/ 969230 h 1035329"/>
                <a:gd name="connsiteX538" fmla="*/ 366411 w 532194"/>
                <a:gd name="connsiteY538" fmla="*/ 968830 h 1035329"/>
                <a:gd name="connsiteX539" fmla="*/ 362945 w 532194"/>
                <a:gd name="connsiteY539" fmla="*/ 966222 h 1035329"/>
                <a:gd name="connsiteX540" fmla="*/ 362921 w 532194"/>
                <a:gd name="connsiteY540" fmla="*/ 966222 h 1035329"/>
                <a:gd name="connsiteX541" fmla="*/ 362876 w 532194"/>
                <a:gd name="connsiteY541" fmla="*/ 966222 h 1035329"/>
                <a:gd name="connsiteX542" fmla="*/ 361080 w 532194"/>
                <a:gd name="connsiteY542" fmla="*/ 965428 h 1035329"/>
                <a:gd name="connsiteX543" fmla="*/ 361376 w 532194"/>
                <a:gd name="connsiteY543" fmla="*/ 960030 h 1035329"/>
                <a:gd name="connsiteX544" fmla="*/ 361899 w 532194"/>
                <a:gd name="connsiteY544" fmla="*/ 955035 h 1035329"/>
                <a:gd name="connsiteX545" fmla="*/ 361895 w 532194"/>
                <a:gd name="connsiteY545" fmla="*/ 955037 h 1035329"/>
                <a:gd name="connsiteX546" fmla="*/ 361881 w 532194"/>
                <a:gd name="connsiteY546" fmla="*/ 955035 h 1035329"/>
                <a:gd name="connsiteX547" fmla="*/ 361877 w 532194"/>
                <a:gd name="connsiteY547" fmla="*/ 955035 h 1035329"/>
                <a:gd name="connsiteX548" fmla="*/ 360846 w 532194"/>
                <a:gd name="connsiteY548" fmla="*/ 953520 h 1035329"/>
                <a:gd name="connsiteX549" fmla="*/ 359181 w 532194"/>
                <a:gd name="connsiteY549" fmla="*/ 952013 h 1035329"/>
                <a:gd name="connsiteX550" fmla="*/ 359099 w 532194"/>
                <a:gd name="connsiteY550" fmla="*/ 952013 h 1035329"/>
                <a:gd name="connsiteX551" fmla="*/ 359018 w 532194"/>
                <a:gd name="connsiteY551" fmla="*/ 952013 h 1035329"/>
                <a:gd name="connsiteX552" fmla="*/ 357403 w 532194"/>
                <a:gd name="connsiteY552" fmla="*/ 950505 h 1035329"/>
                <a:gd name="connsiteX553" fmla="*/ 356321 w 532194"/>
                <a:gd name="connsiteY553" fmla="*/ 948989 h 1035329"/>
                <a:gd name="connsiteX554" fmla="*/ 356316 w 532194"/>
                <a:gd name="connsiteY554" fmla="*/ 948989 h 1035329"/>
                <a:gd name="connsiteX555" fmla="*/ 356301 w 532194"/>
                <a:gd name="connsiteY555" fmla="*/ 948989 h 1035329"/>
                <a:gd name="connsiteX556" fmla="*/ 354924 w 532194"/>
                <a:gd name="connsiteY556" fmla="*/ 942591 h 1035329"/>
                <a:gd name="connsiteX557" fmla="*/ 354412 w 532194"/>
                <a:gd name="connsiteY557" fmla="*/ 937814 h 1035329"/>
                <a:gd name="connsiteX558" fmla="*/ 354412 w 532194"/>
                <a:gd name="connsiteY558" fmla="*/ 937814 h 1035329"/>
                <a:gd name="connsiteX559" fmla="*/ 354411 w 532194"/>
                <a:gd name="connsiteY559" fmla="*/ 937814 h 1035329"/>
                <a:gd name="connsiteX560" fmla="*/ 353683 w 532194"/>
                <a:gd name="connsiteY560" fmla="*/ 936345 h 1035329"/>
                <a:gd name="connsiteX561" fmla="*/ 352539 w 532194"/>
                <a:gd name="connsiteY561" fmla="*/ 934067 h 1035329"/>
                <a:gd name="connsiteX562" fmla="*/ 352050 w 532194"/>
                <a:gd name="connsiteY562" fmla="*/ 922112 h 1035329"/>
                <a:gd name="connsiteX563" fmla="*/ 353060 w 532194"/>
                <a:gd name="connsiteY563" fmla="*/ 916807 h 1035329"/>
                <a:gd name="connsiteX564" fmla="*/ 352079 w 532194"/>
                <a:gd name="connsiteY564" fmla="*/ 915443 h 1035329"/>
                <a:gd name="connsiteX565" fmla="*/ 352078 w 532194"/>
                <a:gd name="connsiteY565" fmla="*/ 915443 h 1035329"/>
                <a:gd name="connsiteX566" fmla="*/ 352077 w 532194"/>
                <a:gd name="connsiteY566" fmla="*/ 915443 h 1035329"/>
                <a:gd name="connsiteX567" fmla="*/ 351329 w 532194"/>
                <a:gd name="connsiteY567" fmla="*/ 912143 h 1035329"/>
                <a:gd name="connsiteX568" fmla="*/ 349663 w 532194"/>
                <a:gd name="connsiteY568" fmla="*/ 907326 h 1035329"/>
                <a:gd name="connsiteX569" fmla="*/ 349647 w 532194"/>
                <a:gd name="connsiteY569" fmla="*/ 907326 h 1035329"/>
                <a:gd name="connsiteX570" fmla="*/ 349641 w 532194"/>
                <a:gd name="connsiteY570" fmla="*/ 907326 h 1035329"/>
                <a:gd name="connsiteX571" fmla="*/ 348923 w 532194"/>
                <a:gd name="connsiteY571" fmla="*/ 906317 h 1035329"/>
                <a:gd name="connsiteX572" fmla="*/ 348205 w 532194"/>
                <a:gd name="connsiteY572" fmla="*/ 905308 h 1035329"/>
                <a:gd name="connsiteX573" fmla="*/ 348200 w 532194"/>
                <a:gd name="connsiteY573" fmla="*/ 905308 h 1035329"/>
                <a:gd name="connsiteX574" fmla="*/ 348193 w 532194"/>
                <a:gd name="connsiteY574" fmla="*/ 905308 h 1035329"/>
                <a:gd name="connsiteX575" fmla="*/ 347119 w 532194"/>
                <a:gd name="connsiteY575" fmla="*/ 904301 h 1035329"/>
                <a:gd name="connsiteX576" fmla="*/ 346046 w 532194"/>
                <a:gd name="connsiteY576" fmla="*/ 903294 h 1035329"/>
                <a:gd name="connsiteX577" fmla="*/ 346040 w 532194"/>
                <a:gd name="connsiteY577" fmla="*/ 903294 h 1035329"/>
                <a:gd name="connsiteX578" fmla="*/ 346033 w 532194"/>
                <a:gd name="connsiteY578" fmla="*/ 903294 h 1035329"/>
                <a:gd name="connsiteX579" fmla="*/ 345311 w 532194"/>
                <a:gd name="connsiteY579" fmla="*/ 901779 h 1035329"/>
                <a:gd name="connsiteX580" fmla="*/ 344539 w 532194"/>
                <a:gd name="connsiteY580" fmla="*/ 900260 h 1035329"/>
                <a:gd name="connsiteX581" fmla="*/ 344531 w 532194"/>
                <a:gd name="connsiteY581" fmla="*/ 900260 h 1035329"/>
                <a:gd name="connsiteX582" fmla="*/ 344525 w 532194"/>
                <a:gd name="connsiteY582" fmla="*/ 900260 h 1035329"/>
                <a:gd name="connsiteX583" fmla="*/ 343756 w 532194"/>
                <a:gd name="connsiteY583" fmla="*/ 899251 h 1035329"/>
                <a:gd name="connsiteX584" fmla="*/ 343038 w 532194"/>
                <a:gd name="connsiteY584" fmla="*/ 898242 h 1035329"/>
                <a:gd name="connsiteX585" fmla="*/ 343032 w 532194"/>
                <a:gd name="connsiteY585" fmla="*/ 898242 h 1035329"/>
                <a:gd name="connsiteX586" fmla="*/ 343026 w 532194"/>
                <a:gd name="connsiteY586" fmla="*/ 898242 h 1035329"/>
                <a:gd name="connsiteX587" fmla="*/ 341952 w 532194"/>
                <a:gd name="connsiteY587" fmla="*/ 897235 h 1035329"/>
                <a:gd name="connsiteX588" fmla="*/ 340630 w 532194"/>
                <a:gd name="connsiteY588" fmla="*/ 896231 h 1035329"/>
                <a:gd name="connsiteX589" fmla="*/ 340618 w 532194"/>
                <a:gd name="connsiteY589" fmla="*/ 896231 h 1035329"/>
                <a:gd name="connsiteX590" fmla="*/ 340595 w 532194"/>
                <a:gd name="connsiteY590" fmla="*/ 896231 h 1035329"/>
                <a:gd name="connsiteX591" fmla="*/ 339634 w 532194"/>
                <a:gd name="connsiteY591" fmla="*/ 894715 h 1035329"/>
                <a:gd name="connsiteX592" fmla="*/ 339009 w 532194"/>
                <a:gd name="connsiteY592" fmla="*/ 893196 h 1035329"/>
                <a:gd name="connsiteX593" fmla="*/ 339006 w 532194"/>
                <a:gd name="connsiteY593" fmla="*/ 893196 h 1035329"/>
                <a:gd name="connsiteX594" fmla="*/ 339001 w 532194"/>
                <a:gd name="connsiteY594" fmla="*/ 893196 h 1035329"/>
                <a:gd name="connsiteX595" fmla="*/ 336014 w 532194"/>
                <a:gd name="connsiteY595" fmla="*/ 889613 h 1035329"/>
                <a:gd name="connsiteX596" fmla="*/ 334672 w 532194"/>
                <a:gd name="connsiteY596" fmla="*/ 887133 h 1035329"/>
                <a:gd name="connsiteX597" fmla="*/ 334664 w 532194"/>
                <a:gd name="connsiteY597" fmla="*/ 887133 h 1035329"/>
                <a:gd name="connsiteX598" fmla="*/ 334657 w 532194"/>
                <a:gd name="connsiteY598" fmla="*/ 887133 h 1035329"/>
                <a:gd name="connsiteX599" fmla="*/ 333935 w 532194"/>
                <a:gd name="connsiteY599" fmla="*/ 885615 h 1035329"/>
                <a:gd name="connsiteX600" fmla="*/ 333461 w 532194"/>
                <a:gd name="connsiteY600" fmla="*/ 884094 h 1035329"/>
                <a:gd name="connsiteX601" fmla="*/ 333459 w 532194"/>
                <a:gd name="connsiteY601" fmla="*/ 884094 h 1035329"/>
                <a:gd name="connsiteX602" fmla="*/ 333458 w 532194"/>
                <a:gd name="connsiteY602" fmla="*/ 884094 h 1035329"/>
                <a:gd name="connsiteX603" fmla="*/ 332679 w 532194"/>
                <a:gd name="connsiteY603" fmla="*/ 882575 h 1035329"/>
                <a:gd name="connsiteX604" fmla="*/ 331649 w 532194"/>
                <a:gd name="connsiteY604" fmla="*/ 881059 h 1035329"/>
                <a:gd name="connsiteX605" fmla="*/ 331645 w 532194"/>
                <a:gd name="connsiteY605" fmla="*/ 881059 h 1035329"/>
                <a:gd name="connsiteX606" fmla="*/ 331632 w 532194"/>
                <a:gd name="connsiteY606" fmla="*/ 881059 h 1035329"/>
                <a:gd name="connsiteX607" fmla="*/ 330279 w 532194"/>
                <a:gd name="connsiteY607" fmla="*/ 877206 h 1035329"/>
                <a:gd name="connsiteX608" fmla="*/ 329696 w 532194"/>
                <a:gd name="connsiteY608" fmla="*/ 874972 h 1035329"/>
                <a:gd name="connsiteX609" fmla="*/ 329694 w 532194"/>
                <a:gd name="connsiteY609" fmla="*/ 874972 h 1035329"/>
                <a:gd name="connsiteX610" fmla="*/ 329692 w 532194"/>
                <a:gd name="connsiteY610" fmla="*/ 874972 h 1035329"/>
                <a:gd name="connsiteX611" fmla="*/ 328659 w 532194"/>
                <a:gd name="connsiteY611" fmla="*/ 873456 h 1035329"/>
                <a:gd name="connsiteX612" fmla="*/ 327677 w 532194"/>
                <a:gd name="connsiteY612" fmla="*/ 871941 h 1035329"/>
                <a:gd name="connsiteX613" fmla="*/ 327676 w 532194"/>
                <a:gd name="connsiteY613" fmla="*/ 871941 h 1035329"/>
                <a:gd name="connsiteX614" fmla="*/ 327675 w 532194"/>
                <a:gd name="connsiteY614" fmla="*/ 871941 h 1035329"/>
                <a:gd name="connsiteX615" fmla="*/ 326929 w 532194"/>
                <a:gd name="connsiteY615" fmla="*/ 868946 h 1035329"/>
                <a:gd name="connsiteX616" fmla="*/ 325570 w 532194"/>
                <a:gd name="connsiteY616" fmla="*/ 865704 h 1035329"/>
                <a:gd name="connsiteX617" fmla="*/ 324524 w 532194"/>
                <a:gd name="connsiteY617" fmla="*/ 863119 h 1035329"/>
                <a:gd name="connsiteX618" fmla="*/ 323991 w 532194"/>
                <a:gd name="connsiteY618" fmla="*/ 860785 h 1035329"/>
                <a:gd name="connsiteX619" fmla="*/ 323989 w 532194"/>
                <a:gd name="connsiteY619" fmla="*/ 860785 h 1035329"/>
                <a:gd name="connsiteX620" fmla="*/ 323986 w 532194"/>
                <a:gd name="connsiteY620" fmla="*/ 860785 h 1035329"/>
                <a:gd name="connsiteX621" fmla="*/ 323470 w 532194"/>
                <a:gd name="connsiteY621" fmla="*/ 859827 h 1035329"/>
                <a:gd name="connsiteX622" fmla="*/ 322382 w 532194"/>
                <a:gd name="connsiteY622" fmla="*/ 858107 h 1035329"/>
                <a:gd name="connsiteX623" fmla="*/ 321019 w 532194"/>
                <a:gd name="connsiteY623" fmla="*/ 854457 h 1035329"/>
                <a:gd name="connsiteX624" fmla="*/ 319703 w 532194"/>
                <a:gd name="connsiteY624" fmla="*/ 850553 h 1035329"/>
                <a:gd name="connsiteX625" fmla="*/ 318761 w 532194"/>
                <a:gd name="connsiteY625" fmla="*/ 848122 h 1035329"/>
                <a:gd name="connsiteX626" fmla="*/ 318287 w 532194"/>
                <a:gd name="connsiteY626" fmla="*/ 846598 h 1035329"/>
                <a:gd name="connsiteX627" fmla="*/ 318285 w 532194"/>
                <a:gd name="connsiteY627" fmla="*/ 846598 h 1035329"/>
                <a:gd name="connsiteX628" fmla="*/ 318284 w 532194"/>
                <a:gd name="connsiteY628" fmla="*/ 846598 h 1035329"/>
                <a:gd name="connsiteX629" fmla="*/ 317497 w 532194"/>
                <a:gd name="connsiteY629" fmla="*/ 844318 h 1035329"/>
                <a:gd name="connsiteX630" fmla="*/ 316296 w 532194"/>
                <a:gd name="connsiteY630" fmla="*/ 841579 h 1035329"/>
                <a:gd name="connsiteX631" fmla="*/ 315187 w 532194"/>
                <a:gd name="connsiteY631" fmla="*/ 838029 h 1035329"/>
                <a:gd name="connsiteX632" fmla="*/ 314492 w 532194"/>
                <a:gd name="connsiteY632" fmla="*/ 834932 h 1035329"/>
                <a:gd name="connsiteX633" fmla="*/ 314491 w 532194"/>
                <a:gd name="connsiteY633" fmla="*/ 834932 h 1035329"/>
                <a:gd name="connsiteX634" fmla="*/ 314487 w 532194"/>
                <a:gd name="connsiteY634" fmla="*/ 834932 h 1035329"/>
                <a:gd name="connsiteX635" fmla="*/ 314025 w 532194"/>
                <a:gd name="connsiteY635" fmla="*/ 834275 h 1035329"/>
                <a:gd name="connsiteX636" fmla="*/ 313041 w 532194"/>
                <a:gd name="connsiteY636" fmla="*/ 832605 h 1035329"/>
                <a:gd name="connsiteX637" fmla="*/ 311671 w 532194"/>
                <a:gd name="connsiteY637" fmla="*/ 828499 h 1035329"/>
                <a:gd name="connsiteX638" fmla="*/ 310311 w 532194"/>
                <a:gd name="connsiteY638" fmla="*/ 825154 h 1035329"/>
                <a:gd name="connsiteX639" fmla="*/ 309316 w 532194"/>
                <a:gd name="connsiteY639" fmla="*/ 822570 h 1035329"/>
                <a:gd name="connsiteX640" fmla="*/ 308832 w 532194"/>
                <a:gd name="connsiteY640" fmla="*/ 820234 h 1035329"/>
                <a:gd name="connsiteX641" fmla="*/ 308832 w 532194"/>
                <a:gd name="connsiteY641" fmla="*/ 820234 h 1035329"/>
                <a:gd name="connsiteX642" fmla="*/ 308830 w 532194"/>
                <a:gd name="connsiteY642" fmla="*/ 820234 h 1035329"/>
                <a:gd name="connsiteX643" fmla="*/ 308048 w 532194"/>
                <a:gd name="connsiteY643" fmla="*/ 818462 h 1035329"/>
                <a:gd name="connsiteX644" fmla="*/ 306701 w 532194"/>
                <a:gd name="connsiteY644" fmla="*/ 816189 h 1035329"/>
                <a:gd name="connsiteX645" fmla="*/ 305655 w 532194"/>
                <a:gd name="connsiteY645" fmla="*/ 813655 h 1035329"/>
                <a:gd name="connsiteX646" fmla="*/ 304603 w 532194"/>
                <a:gd name="connsiteY646" fmla="*/ 810612 h 1035329"/>
                <a:gd name="connsiteX647" fmla="*/ 303557 w 532194"/>
                <a:gd name="connsiteY647" fmla="*/ 808080 h 1035329"/>
                <a:gd name="connsiteX648" fmla="*/ 303034 w 532194"/>
                <a:gd name="connsiteY648" fmla="*/ 806558 h 1035329"/>
                <a:gd name="connsiteX649" fmla="*/ 303032 w 532194"/>
                <a:gd name="connsiteY649" fmla="*/ 806558 h 1035329"/>
                <a:gd name="connsiteX650" fmla="*/ 303030 w 532194"/>
                <a:gd name="connsiteY650" fmla="*/ 806558 h 1035329"/>
                <a:gd name="connsiteX651" fmla="*/ 302505 w 532194"/>
                <a:gd name="connsiteY651" fmla="*/ 804987 h 1035329"/>
                <a:gd name="connsiteX652" fmla="*/ 300695 w 532194"/>
                <a:gd name="connsiteY652" fmla="*/ 801495 h 1035329"/>
                <a:gd name="connsiteX653" fmla="*/ 300685 w 532194"/>
                <a:gd name="connsiteY653" fmla="*/ 801495 h 1035329"/>
                <a:gd name="connsiteX654" fmla="*/ 300678 w 532194"/>
                <a:gd name="connsiteY654" fmla="*/ 801495 h 1035329"/>
                <a:gd name="connsiteX655" fmla="*/ 299909 w 532194"/>
                <a:gd name="connsiteY655" fmla="*/ 800331 h 1035329"/>
                <a:gd name="connsiteX656" fmla="*/ 297485 w 532194"/>
                <a:gd name="connsiteY656" fmla="*/ 797558 h 1035329"/>
                <a:gd name="connsiteX657" fmla="*/ 296315 w 532194"/>
                <a:gd name="connsiteY657" fmla="*/ 792940 h 1035329"/>
                <a:gd name="connsiteX658" fmla="*/ 294990 w 532194"/>
                <a:gd name="connsiteY658" fmla="*/ 788221 h 1035329"/>
                <a:gd name="connsiteX659" fmla="*/ 294132 w 532194"/>
                <a:gd name="connsiteY659" fmla="*/ 784260 h 1035329"/>
                <a:gd name="connsiteX660" fmla="*/ 293635 w 532194"/>
                <a:gd name="connsiteY660" fmla="*/ 780702 h 1035329"/>
                <a:gd name="connsiteX661" fmla="*/ 293635 w 532194"/>
                <a:gd name="connsiteY661" fmla="*/ 780702 h 1035329"/>
                <a:gd name="connsiteX662" fmla="*/ 293632 w 532194"/>
                <a:gd name="connsiteY662" fmla="*/ 780702 h 1035329"/>
                <a:gd name="connsiteX663" fmla="*/ 292857 w 532194"/>
                <a:gd name="connsiteY663" fmla="*/ 779439 h 1035329"/>
                <a:gd name="connsiteX664" fmla="*/ 291829 w 532194"/>
                <a:gd name="connsiteY664" fmla="*/ 778177 h 1035329"/>
                <a:gd name="connsiteX665" fmla="*/ 291825 w 532194"/>
                <a:gd name="connsiteY665" fmla="*/ 778177 h 1035329"/>
                <a:gd name="connsiteX666" fmla="*/ 291819 w 532194"/>
                <a:gd name="connsiteY666" fmla="*/ 778177 h 1035329"/>
                <a:gd name="connsiteX667" fmla="*/ 290463 w 532194"/>
                <a:gd name="connsiteY667" fmla="*/ 774732 h 1035329"/>
                <a:gd name="connsiteX668" fmla="*/ 290097 w 532194"/>
                <a:gd name="connsiteY668" fmla="*/ 773617 h 1035329"/>
                <a:gd name="connsiteX669" fmla="*/ 290095 w 532194"/>
                <a:gd name="connsiteY669" fmla="*/ 773617 h 1035329"/>
                <a:gd name="connsiteX670" fmla="*/ 290094 w 532194"/>
                <a:gd name="connsiteY670" fmla="*/ 773617 h 1035329"/>
                <a:gd name="connsiteX671" fmla="*/ 288375 w 532194"/>
                <a:gd name="connsiteY671" fmla="*/ 769972 h 1035329"/>
                <a:gd name="connsiteX672" fmla="*/ 287860 w 532194"/>
                <a:gd name="connsiteY672" fmla="*/ 769061 h 1035329"/>
                <a:gd name="connsiteX673" fmla="*/ 287857 w 532194"/>
                <a:gd name="connsiteY673" fmla="*/ 769061 h 1035329"/>
                <a:gd name="connsiteX674" fmla="*/ 287856 w 532194"/>
                <a:gd name="connsiteY674" fmla="*/ 769061 h 1035329"/>
                <a:gd name="connsiteX675" fmla="*/ 287328 w 532194"/>
                <a:gd name="connsiteY675" fmla="*/ 767286 h 1035329"/>
                <a:gd name="connsiteX676" fmla="*/ 285507 w 532194"/>
                <a:gd name="connsiteY676" fmla="*/ 763743 h 1035329"/>
                <a:gd name="connsiteX677" fmla="*/ 282746 w 532194"/>
                <a:gd name="connsiteY677" fmla="*/ 761993 h 1035329"/>
                <a:gd name="connsiteX678" fmla="*/ 282740 w 532194"/>
                <a:gd name="connsiteY678" fmla="*/ 761993 h 1035329"/>
                <a:gd name="connsiteX679" fmla="*/ 282719 w 532194"/>
                <a:gd name="connsiteY679" fmla="*/ 761993 h 1035329"/>
                <a:gd name="connsiteX680" fmla="*/ 281393 w 532194"/>
                <a:gd name="connsiteY680" fmla="*/ 759819 h 1035329"/>
                <a:gd name="connsiteX681" fmla="*/ 280035 w 532194"/>
                <a:gd name="connsiteY681" fmla="*/ 756781 h 1035329"/>
                <a:gd name="connsiteX682" fmla="*/ 279042 w 532194"/>
                <a:gd name="connsiteY682" fmla="*/ 754398 h 1035329"/>
                <a:gd name="connsiteX683" fmla="*/ 278519 w 532194"/>
                <a:gd name="connsiteY683" fmla="*/ 752877 h 1035329"/>
                <a:gd name="connsiteX684" fmla="*/ 278516 w 532194"/>
                <a:gd name="connsiteY684" fmla="*/ 752877 h 1035329"/>
                <a:gd name="connsiteX685" fmla="*/ 278513 w 532194"/>
                <a:gd name="connsiteY685" fmla="*/ 752877 h 1035329"/>
                <a:gd name="connsiteX686" fmla="*/ 277999 w 532194"/>
                <a:gd name="connsiteY686" fmla="*/ 752119 h 1035329"/>
                <a:gd name="connsiteX687" fmla="*/ 276961 w 532194"/>
                <a:gd name="connsiteY687" fmla="*/ 750347 h 1035329"/>
                <a:gd name="connsiteX688" fmla="*/ 275604 w 532194"/>
                <a:gd name="connsiteY688" fmla="*/ 747309 h 1035329"/>
                <a:gd name="connsiteX689" fmla="*/ 274921 w 532194"/>
                <a:gd name="connsiteY689" fmla="*/ 745281 h 1035329"/>
                <a:gd name="connsiteX690" fmla="*/ 274920 w 532194"/>
                <a:gd name="connsiteY690" fmla="*/ 745281 h 1035329"/>
                <a:gd name="connsiteX691" fmla="*/ 274919 w 532194"/>
                <a:gd name="connsiteY691" fmla="*/ 745281 h 1035329"/>
                <a:gd name="connsiteX692" fmla="*/ 273884 w 532194"/>
                <a:gd name="connsiteY692" fmla="*/ 743613 h 1035329"/>
                <a:gd name="connsiteX693" fmla="*/ 272433 w 532194"/>
                <a:gd name="connsiteY693" fmla="*/ 741339 h 1035329"/>
                <a:gd name="connsiteX694" fmla="*/ 271753 w 532194"/>
                <a:gd name="connsiteY694" fmla="*/ 739667 h 1035329"/>
                <a:gd name="connsiteX695" fmla="*/ 271036 w 532194"/>
                <a:gd name="connsiteY695" fmla="*/ 738707 h 1035329"/>
                <a:gd name="connsiteX696" fmla="*/ 271030 w 532194"/>
                <a:gd name="connsiteY696" fmla="*/ 738707 h 1035329"/>
                <a:gd name="connsiteX697" fmla="*/ 271020 w 532194"/>
                <a:gd name="connsiteY697" fmla="*/ 738707 h 1035329"/>
                <a:gd name="connsiteX698" fmla="*/ 269640 w 532194"/>
                <a:gd name="connsiteY698" fmla="*/ 732717 h 1035329"/>
                <a:gd name="connsiteX699" fmla="*/ 269093 w 532194"/>
                <a:gd name="connsiteY699" fmla="*/ 729059 h 1035329"/>
                <a:gd name="connsiteX700" fmla="*/ 269092 w 532194"/>
                <a:gd name="connsiteY700" fmla="*/ 729059 h 1035329"/>
                <a:gd name="connsiteX701" fmla="*/ 269090 w 532194"/>
                <a:gd name="connsiteY701" fmla="*/ 729059 h 1035329"/>
                <a:gd name="connsiteX702" fmla="*/ 268572 w 532194"/>
                <a:gd name="connsiteY702" fmla="*/ 728099 h 1035329"/>
                <a:gd name="connsiteX703" fmla="*/ 267590 w 532194"/>
                <a:gd name="connsiteY703" fmla="*/ 726786 h 1035329"/>
                <a:gd name="connsiteX704" fmla="*/ 266188 w 532194"/>
                <a:gd name="connsiteY704" fmla="*/ 724205 h 1035329"/>
                <a:gd name="connsiteX705" fmla="*/ 264909 w 532194"/>
                <a:gd name="connsiteY705" fmla="*/ 721980 h 1035329"/>
                <a:gd name="connsiteX706" fmla="*/ 264891 w 532194"/>
                <a:gd name="connsiteY706" fmla="*/ 721980 h 1035329"/>
                <a:gd name="connsiteX707" fmla="*/ 264866 w 532194"/>
                <a:gd name="connsiteY707" fmla="*/ 721980 h 1035329"/>
                <a:gd name="connsiteX708" fmla="*/ 263918 w 532194"/>
                <a:gd name="connsiteY708" fmla="*/ 721483 h 1035329"/>
                <a:gd name="connsiteX709" fmla="*/ 262370 w 532194"/>
                <a:gd name="connsiteY709" fmla="*/ 719564 h 1035329"/>
                <a:gd name="connsiteX710" fmla="*/ 260815 w 532194"/>
                <a:gd name="connsiteY710" fmla="*/ 716988 h 1035329"/>
                <a:gd name="connsiteX711" fmla="*/ 260297 w 532194"/>
                <a:gd name="connsiteY711" fmla="*/ 715924 h 1035329"/>
                <a:gd name="connsiteX712" fmla="*/ 260294 w 532194"/>
                <a:gd name="connsiteY712" fmla="*/ 715924 h 1035329"/>
                <a:gd name="connsiteX713" fmla="*/ 260291 w 532194"/>
                <a:gd name="connsiteY713" fmla="*/ 715924 h 1035329"/>
                <a:gd name="connsiteX714" fmla="*/ 259466 w 532194"/>
                <a:gd name="connsiteY714" fmla="*/ 714661 h 1035329"/>
                <a:gd name="connsiteX715" fmla="*/ 258173 w 532194"/>
                <a:gd name="connsiteY715" fmla="*/ 712843 h 1035329"/>
                <a:gd name="connsiteX716" fmla="*/ 257178 w 532194"/>
                <a:gd name="connsiteY716" fmla="*/ 710359 h 1035329"/>
                <a:gd name="connsiteX717" fmla="*/ 256648 w 532194"/>
                <a:gd name="connsiteY717" fmla="*/ 708328 h 1035329"/>
                <a:gd name="connsiteX718" fmla="*/ 256646 w 532194"/>
                <a:gd name="connsiteY718" fmla="*/ 708328 h 1035329"/>
                <a:gd name="connsiteX719" fmla="*/ 256643 w 532194"/>
                <a:gd name="connsiteY719" fmla="*/ 708328 h 1035329"/>
                <a:gd name="connsiteX720" fmla="*/ 256129 w 532194"/>
                <a:gd name="connsiteY720" fmla="*/ 707571 h 1035329"/>
                <a:gd name="connsiteX721" fmla="*/ 255416 w 532194"/>
                <a:gd name="connsiteY721" fmla="*/ 706815 h 1035329"/>
                <a:gd name="connsiteX722" fmla="*/ 255408 w 532194"/>
                <a:gd name="connsiteY722" fmla="*/ 706815 h 1035329"/>
                <a:gd name="connsiteX723" fmla="*/ 255399 w 532194"/>
                <a:gd name="connsiteY723" fmla="*/ 706815 h 1035329"/>
                <a:gd name="connsiteX724" fmla="*/ 254056 w 532194"/>
                <a:gd name="connsiteY724" fmla="*/ 704234 h 1035329"/>
                <a:gd name="connsiteX725" fmla="*/ 252759 w 532194"/>
                <a:gd name="connsiteY725" fmla="*/ 701958 h 1035329"/>
                <a:gd name="connsiteX726" fmla="*/ 251459 w 532194"/>
                <a:gd name="connsiteY726" fmla="*/ 699478 h 1035329"/>
                <a:gd name="connsiteX727" fmla="*/ 250939 w 532194"/>
                <a:gd name="connsiteY727" fmla="*/ 698212 h 1035329"/>
                <a:gd name="connsiteX728" fmla="*/ 250936 w 532194"/>
                <a:gd name="connsiteY728" fmla="*/ 698212 h 1035329"/>
                <a:gd name="connsiteX729" fmla="*/ 250933 w 532194"/>
                <a:gd name="connsiteY729" fmla="*/ 698212 h 1035329"/>
                <a:gd name="connsiteX730" fmla="*/ 250418 w 532194"/>
                <a:gd name="connsiteY730" fmla="*/ 697454 h 1035329"/>
                <a:gd name="connsiteX731" fmla="*/ 249122 w 532194"/>
                <a:gd name="connsiteY731" fmla="*/ 695280 h 1035329"/>
                <a:gd name="connsiteX732" fmla="*/ 247825 w 532194"/>
                <a:gd name="connsiteY732" fmla="*/ 693055 h 1035329"/>
                <a:gd name="connsiteX733" fmla="*/ 246160 w 532194"/>
                <a:gd name="connsiteY733" fmla="*/ 689611 h 1035329"/>
                <a:gd name="connsiteX734" fmla="*/ 246158 w 532194"/>
                <a:gd name="connsiteY734" fmla="*/ 689611 h 1035329"/>
                <a:gd name="connsiteX735" fmla="*/ 246157 w 532194"/>
                <a:gd name="connsiteY735" fmla="*/ 689611 h 1035329"/>
                <a:gd name="connsiteX736" fmla="*/ 245741 w 532194"/>
                <a:gd name="connsiteY736" fmla="*/ 688600 h 1035329"/>
                <a:gd name="connsiteX737" fmla="*/ 245224 w 532194"/>
                <a:gd name="connsiteY737" fmla="*/ 687588 h 1035329"/>
                <a:gd name="connsiteX738" fmla="*/ 245220 w 532194"/>
                <a:gd name="connsiteY738" fmla="*/ 687588 h 1035329"/>
                <a:gd name="connsiteX739" fmla="*/ 245218 w 532194"/>
                <a:gd name="connsiteY739" fmla="*/ 687588 h 1035329"/>
                <a:gd name="connsiteX740" fmla="*/ 244701 w 532194"/>
                <a:gd name="connsiteY740" fmla="*/ 686677 h 1035329"/>
                <a:gd name="connsiteX741" fmla="*/ 243407 w 532194"/>
                <a:gd name="connsiteY741" fmla="*/ 684656 h 1035329"/>
                <a:gd name="connsiteX742" fmla="*/ 241748 w 532194"/>
                <a:gd name="connsiteY742" fmla="*/ 681976 h 1035329"/>
                <a:gd name="connsiteX743" fmla="*/ 240301 w 532194"/>
                <a:gd name="connsiteY743" fmla="*/ 680007 h 1035329"/>
                <a:gd name="connsiteX744" fmla="*/ 238800 w 532194"/>
                <a:gd name="connsiteY744" fmla="*/ 677734 h 1035329"/>
                <a:gd name="connsiteX745" fmla="*/ 237449 w 532194"/>
                <a:gd name="connsiteY745" fmla="*/ 675304 h 1035329"/>
                <a:gd name="connsiteX746" fmla="*/ 236412 w 532194"/>
                <a:gd name="connsiteY746" fmla="*/ 673533 h 1035329"/>
                <a:gd name="connsiteX747" fmla="*/ 234508 w 532194"/>
                <a:gd name="connsiteY747" fmla="*/ 670909 h 1035329"/>
                <a:gd name="connsiteX748" fmla="*/ 234500 w 532194"/>
                <a:gd name="connsiteY748" fmla="*/ 670909 h 1035329"/>
                <a:gd name="connsiteX749" fmla="*/ 234499 w 532194"/>
                <a:gd name="connsiteY749" fmla="*/ 670909 h 1035329"/>
                <a:gd name="connsiteX750" fmla="*/ 233098 w 532194"/>
                <a:gd name="connsiteY750" fmla="*/ 668380 h 1035329"/>
                <a:gd name="connsiteX751" fmla="*/ 231443 w 532194"/>
                <a:gd name="connsiteY751" fmla="*/ 665854 h 1035329"/>
                <a:gd name="connsiteX752" fmla="*/ 231441 w 532194"/>
                <a:gd name="connsiteY752" fmla="*/ 665854 h 1035329"/>
                <a:gd name="connsiteX753" fmla="*/ 231435 w 532194"/>
                <a:gd name="connsiteY753" fmla="*/ 665854 h 1035329"/>
                <a:gd name="connsiteX754" fmla="*/ 230717 w 532194"/>
                <a:gd name="connsiteY754" fmla="*/ 664842 h 1035329"/>
                <a:gd name="connsiteX755" fmla="*/ 230200 w 532194"/>
                <a:gd name="connsiteY755" fmla="*/ 663830 h 1035329"/>
                <a:gd name="connsiteX756" fmla="*/ 230197 w 532194"/>
                <a:gd name="connsiteY756" fmla="*/ 663830 h 1035329"/>
                <a:gd name="connsiteX757" fmla="*/ 230194 w 532194"/>
                <a:gd name="connsiteY757" fmla="*/ 663830 h 1035329"/>
                <a:gd name="connsiteX758" fmla="*/ 229678 w 532194"/>
                <a:gd name="connsiteY758" fmla="*/ 662920 h 1035329"/>
                <a:gd name="connsiteX759" fmla="*/ 228332 w 532194"/>
                <a:gd name="connsiteY759" fmla="*/ 660848 h 1035329"/>
                <a:gd name="connsiteX760" fmla="*/ 226724 w 532194"/>
                <a:gd name="connsiteY760" fmla="*/ 658117 h 1035329"/>
                <a:gd name="connsiteX761" fmla="*/ 225483 w 532194"/>
                <a:gd name="connsiteY761" fmla="*/ 656402 h 1035329"/>
                <a:gd name="connsiteX762" fmla="*/ 224239 w 532194"/>
                <a:gd name="connsiteY762" fmla="*/ 654378 h 1035329"/>
                <a:gd name="connsiteX763" fmla="*/ 222054 w 532194"/>
                <a:gd name="connsiteY763" fmla="*/ 650025 h 1035329"/>
                <a:gd name="connsiteX764" fmla="*/ 221374 w 532194"/>
                <a:gd name="connsiteY764" fmla="*/ 648405 h 1035329"/>
                <a:gd name="connsiteX765" fmla="*/ 220854 w 532194"/>
                <a:gd name="connsiteY765" fmla="*/ 647138 h 1035329"/>
                <a:gd name="connsiteX766" fmla="*/ 220851 w 532194"/>
                <a:gd name="connsiteY766" fmla="*/ 647138 h 1035329"/>
                <a:gd name="connsiteX767" fmla="*/ 220849 w 532194"/>
                <a:gd name="connsiteY767" fmla="*/ 647138 h 1035329"/>
                <a:gd name="connsiteX768" fmla="*/ 220332 w 532194"/>
                <a:gd name="connsiteY768" fmla="*/ 646177 h 1035329"/>
                <a:gd name="connsiteX769" fmla="*/ 219352 w 532194"/>
                <a:gd name="connsiteY769" fmla="*/ 644866 h 1035329"/>
                <a:gd name="connsiteX770" fmla="*/ 217721 w 532194"/>
                <a:gd name="connsiteY770" fmla="*/ 640250 h 1035329"/>
                <a:gd name="connsiteX771" fmla="*/ 216936 w 532194"/>
                <a:gd name="connsiteY771" fmla="*/ 638325 h 1035329"/>
                <a:gd name="connsiteX772" fmla="*/ 215842 w 532194"/>
                <a:gd name="connsiteY772" fmla="*/ 636046 h 1035329"/>
                <a:gd name="connsiteX773" fmla="*/ 215113 w 532194"/>
                <a:gd name="connsiteY773" fmla="*/ 634476 h 1035329"/>
                <a:gd name="connsiteX774" fmla="*/ 215113 w 532194"/>
                <a:gd name="connsiteY774" fmla="*/ 634476 h 1035329"/>
                <a:gd name="connsiteX775" fmla="*/ 215112 w 532194"/>
                <a:gd name="connsiteY775" fmla="*/ 634476 h 1035329"/>
                <a:gd name="connsiteX776" fmla="*/ 214477 w 532194"/>
                <a:gd name="connsiteY776" fmla="*/ 632295 h 1035329"/>
                <a:gd name="connsiteX777" fmla="*/ 212803 w 532194"/>
                <a:gd name="connsiteY777" fmla="*/ 628192 h 1035329"/>
                <a:gd name="connsiteX778" fmla="*/ 211448 w 532194"/>
                <a:gd name="connsiteY778" fmla="*/ 625254 h 1035329"/>
                <a:gd name="connsiteX779" fmla="*/ 210416 w 532194"/>
                <a:gd name="connsiteY779" fmla="*/ 623993 h 1035329"/>
                <a:gd name="connsiteX780" fmla="*/ 208814 w 532194"/>
                <a:gd name="connsiteY780" fmla="*/ 621874 h 1035329"/>
                <a:gd name="connsiteX781" fmla="*/ 205893 w 532194"/>
                <a:gd name="connsiteY781" fmla="*/ 618801 h 1035329"/>
                <a:gd name="connsiteX782" fmla="*/ 205829 w 532194"/>
                <a:gd name="connsiteY782" fmla="*/ 618801 h 1035329"/>
                <a:gd name="connsiteX783" fmla="*/ 202379 w 532194"/>
                <a:gd name="connsiteY783" fmla="*/ 624388 h 1035329"/>
                <a:gd name="connsiteX784" fmla="*/ 201508 w 532194"/>
                <a:gd name="connsiteY784" fmla="*/ 628521 h 1035329"/>
                <a:gd name="connsiteX785" fmla="*/ 199531 w 532194"/>
                <a:gd name="connsiteY785" fmla="*/ 633785 h 1035329"/>
                <a:gd name="connsiteX786" fmla="*/ 198053 w 532194"/>
                <a:gd name="connsiteY786" fmla="*/ 638229 h 1035329"/>
                <a:gd name="connsiteX787" fmla="*/ 197049 w 532194"/>
                <a:gd name="connsiteY787" fmla="*/ 639512 h 1035329"/>
                <a:gd name="connsiteX788" fmla="*/ 195294 w 532194"/>
                <a:gd name="connsiteY788" fmla="*/ 641924 h 1035329"/>
                <a:gd name="connsiteX789" fmla="*/ 193841 w 532194"/>
                <a:gd name="connsiteY789" fmla="*/ 644026 h 1035329"/>
                <a:gd name="connsiteX790" fmla="*/ 192584 w 532194"/>
                <a:gd name="connsiteY790" fmla="*/ 645414 h 1035329"/>
                <a:gd name="connsiteX791" fmla="*/ 191322 w 532194"/>
                <a:gd name="connsiteY791" fmla="*/ 646444 h 1035329"/>
                <a:gd name="connsiteX792" fmla="*/ 189568 w 532194"/>
                <a:gd name="connsiteY792" fmla="*/ 648856 h 1035329"/>
                <a:gd name="connsiteX793" fmla="*/ 187820 w 532194"/>
                <a:gd name="connsiteY793" fmla="*/ 651878 h 1035329"/>
                <a:gd name="connsiteX794" fmla="*/ 186563 w 532194"/>
                <a:gd name="connsiteY794" fmla="*/ 653317 h 1035329"/>
                <a:gd name="connsiteX795" fmla="*/ 184956 w 532194"/>
                <a:gd name="connsiteY795" fmla="*/ 655219 h 1035329"/>
                <a:gd name="connsiteX796" fmla="*/ 183554 w 532194"/>
                <a:gd name="connsiteY796" fmla="*/ 657219 h 1035329"/>
                <a:gd name="connsiteX797" fmla="*/ 182049 w 532194"/>
                <a:gd name="connsiteY797" fmla="*/ 659271 h 1035329"/>
                <a:gd name="connsiteX798" fmla="*/ 180552 w 532194"/>
                <a:gd name="connsiteY798" fmla="*/ 661935 h 1035329"/>
                <a:gd name="connsiteX799" fmla="*/ 179106 w 532194"/>
                <a:gd name="connsiteY799" fmla="*/ 664649 h 1035329"/>
                <a:gd name="connsiteX800" fmla="*/ 177804 w 532194"/>
                <a:gd name="connsiteY800" fmla="*/ 666597 h 1035329"/>
                <a:gd name="connsiteX801" fmla="*/ 176504 w 532194"/>
                <a:gd name="connsiteY801" fmla="*/ 668800 h 1035329"/>
                <a:gd name="connsiteX802" fmla="*/ 174710 w 532194"/>
                <a:gd name="connsiteY802" fmla="*/ 672128 h 1035329"/>
                <a:gd name="connsiteX803" fmla="*/ 173313 w 532194"/>
                <a:gd name="connsiteY803" fmla="*/ 674739 h 1035329"/>
                <a:gd name="connsiteX804" fmla="*/ 171826 w 532194"/>
                <a:gd name="connsiteY804" fmla="*/ 678370 h 1035329"/>
                <a:gd name="connsiteX805" fmla="*/ 170582 w 532194"/>
                <a:gd name="connsiteY805" fmla="*/ 680981 h 1035329"/>
                <a:gd name="connsiteX806" fmla="*/ 169390 w 532194"/>
                <a:gd name="connsiteY806" fmla="*/ 683589 h 1035329"/>
                <a:gd name="connsiteX807" fmla="*/ 167362 w 532194"/>
                <a:gd name="connsiteY807" fmla="*/ 688854 h 1035329"/>
                <a:gd name="connsiteX808" fmla="*/ 166972 w 532194"/>
                <a:gd name="connsiteY808" fmla="*/ 690486 h 1035329"/>
                <a:gd name="connsiteX809" fmla="*/ 164596 w 532194"/>
                <a:gd name="connsiteY809" fmla="*/ 696569 h 1035329"/>
                <a:gd name="connsiteX810" fmla="*/ 163069 w 532194"/>
                <a:gd name="connsiteY810" fmla="*/ 701118 h 1035329"/>
                <a:gd name="connsiteX811" fmla="*/ 161936 w 532194"/>
                <a:gd name="connsiteY811" fmla="*/ 704540 h 1035329"/>
                <a:gd name="connsiteX812" fmla="*/ 160496 w 532194"/>
                <a:gd name="connsiteY812" fmla="*/ 707813 h 1035329"/>
                <a:gd name="connsiteX813" fmla="*/ 158704 w 532194"/>
                <a:gd name="connsiteY813" fmla="*/ 711497 h 1035329"/>
                <a:gd name="connsiteX814" fmla="*/ 157963 w 532194"/>
                <a:gd name="connsiteY814" fmla="*/ 713489 h 1035329"/>
                <a:gd name="connsiteX815" fmla="*/ 155961 w 532194"/>
                <a:gd name="connsiteY815" fmla="*/ 716566 h 1035329"/>
                <a:gd name="connsiteX816" fmla="*/ 155072 w 532194"/>
                <a:gd name="connsiteY816" fmla="*/ 718968 h 1035329"/>
                <a:gd name="connsiteX817" fmla="*/ 152992 w 532194"/>
                <a:gd name="connsiteY817" fmla="*/ 724233 h 1035329"/>
                <a:gd name="connsiteX818" fmla="*/ 152254 w 532194"/>
                <a:gd name="connsiteY818" fmla="*/ 726481 h 1035329"/>
                <a:gd name="connsiteX819" fmla="*/ 151505 w 532194"/>
                <a:gd name="connsiteY819" fmla="*/ 727761 h 1035329"/>
                <a:gd name="connsiteX820" fmla="*/ 151053 w 532194"/>
                <a:gd name="connsiteY820" fmla="*/ 728328 h 1035329"/>
                <a:gd name="connsiteX821" fmla="*/ 150219 w 532194"/>
                <a:gd name="connsiteY821" fmla="*/ 731187 h 1035329"/>
                <a:gd name="connsiteX822" fmla="*/ 148938 w 532194"/>
                <a:gd name="connsiteY822" fmla="*/ 735068 h 1035329"/>
                <a:gd name="connsiteX823" fmla="*/ 147454 w 532194"/>
                <a:gd name="connsiteY823" fmla="*/ 738953 h 1035329"/>
                <a:gd name="connsiteX824" fmla="*/ 146019 w 532194"/>
                <a:gd name="connsiteY824" fmla="*/ 742634 h 1035329"/>
                <a:gd name="connsiteX825" fmla="*/ 144582 w 532194"/>
                <a:gd name="connsiteY825" fmla="*/ 746163 h 1035329"/>
                <a:gd name="connsiteX826" fmla="*/ 143195 w 532194"/>
                <a:gd name="connsiteY826" fmla="*/ 749587 h 1035329"/>
                <a:gd name="connsiteX827" fmla="*/ 141597 w 532194"/>
                <a:gd name="connsiteY827" fmla="*/ 752304 h 1035329"/>
                <a:gd name="connsiteX828" fmla="*/ 140096 w 532194"/>
                <a:gd name="connsiteY828" fmla="*/ 754661 h 1035329"/>
                <a:gd name="connsiteX829" fmla="*/ 138586 w 532194"/>
                <a:gd name="connsiteY829" fmla="*/ 756204 h 1035329"/>
                <a:gd name="connsiteX830" fmla="*/ 137480 w 532194"/>
                <a:gd name="connsiteY830" fmla="*/ 757489 h 1035329"/>
                <a:gd name="connsiteX831" fmla="*/ 136167 w 532194"/>
                <a:gd name="connsiteY831" fmla="*/ 758368 h 1035329"/>
                <a:gd name="connsiteX832" fmla="*/ 135362 w 532194"/>
                <a:gd name="connsiteY832" fmla="*/ 763925 h 1035329"/>
                <a:gd name="connsiteX833" fmla="*/ 134312 w 532194"/>
                <a:gd name="connsiteY833" fmla="*/ 770197 h 1035329"/>
                <a:gd name="connsiteX834" fmla="*/ 132885 w 532194"/>
                <a:gd name="connsiteY834" fmla="*/ 774590 h 1035329"/>
                <a:gd name="connsiteX835" fmla="*/ 131750 w 532194"/>
                <a:gd name="connsiteY835" fmla="*/ 777910 h 1035329"/>
                <a:gd name="connsiteX836" fmla="*/ 130008 w 532194"/>
                <a:gd name="connsiteY836" fmla="*/ 781441 h 1035329"/>
                <a:gd name="connsiteX837" fmla="*/ 128216 w 532194"/>
                <a:gd name="connsiteY837" fmla="*/ 785073 h 1035329"/>
                <a:gd name="connsiteX838" fmla="*/ 126972 w 532194"/>
                <a:gd name="connsiteY838" fmla="*/ 787633 h 1035329"/>
                <a:gd name="connsiteX839" fmla="*/ 125432 w 532194"/>
                <a:gd name="connsiteY839" fmla="*/ 791060 h 1035329"/>
                <a:gd name="connsiteX840" fmla="*/ 124233 w 532194"/>
                <a:gd name="connsiteY840" fmla="*/ 793110 h 1035329"/>
                <a:gd name="connsiteX841" fmla="*/ 121476 w 532194"/>
                <a:gd name="connsiteY841" fmla="*/ 796856 h 1035329"/>
                <a:gd name="connsiteX842" fmla="*/ 120319 w 532194"/>
                <a:gd name="connsiteY842" fmla="*/ 798142 h 1035329"/>
                <a:gd name="connsiteX843" fmla="*/ 119162 w 532194"/>
                <a:gd name="connsiteY843" fmla="*/ 799424 h 1035329"/>
                <a:gd name="connsiteX844" fmla="*/ 116336 w 532194"/>
                <a:gd name="connsiteY844" fmla="*/ 801594 h 1035329"/>
                <a:gd name="connsiteX845" fmla="*/ 112762 w 532194"/>
                <a:gd name="connsiteY845" fmla="*/ 805146 h 1035329"/>
                <a:gd name="connsiteX846" fmla="*/ 110541 w 532194"/>
                <a:gd name="connsiteY846" fmla="*/ 806800 h 1035329"/>
                <a:gd name="connsiteX847" fmla="*/ 109637 w 532194"/>
                <a:gd name="connsiteY847" fmla="*/ 807879 h 1035329"/>
                <a:gd name="connsiteX848" fmla="*/ 108527 w 532194"/>
                <a:gd name="connsiteY848" fmla="*/ 808808 h 1035329"/>
                <a:gd name="connsiteX849" fmla="*/ 106862 w 532194"/>
                <a:gd name="connsiteY849" fmla="*/ 810149 h 1035329"/>
                <a:gd name="connsiteX850" fmla="*/ 105554 w 532194"/>
                <a:gd name="connsiteY850" fmla="*/ 811538 h 1035329"/>
                <a:gd name="connsiteX851" fmla="*/ 104137 w 532194"/>
                <a:gd name="connsiteY851" fmla="*/ 816797 h 1035329"/>
                <a:gd name="connsiteX852" fmla="*/ 102144 w 532194"/>
                <a:gd name="connsiteY852" fmla="*/ 825368 h 1035329"/>
                <a:gd name="connsiteX853" fmla="*/ 100902 w 532194"/>
                <a:gd name="connsiteY853" fmla="*/ 828080 h 1035329"/>
                <a:gd name="connsiteX854" fmla="*/ 100012 w 532194"/>
                <a:gd name="connsiteY854" fmla="*/ 830432 h 1035329"/>
                <a:gd name="connsiteX855" fmla="*/ 98132 w 532194"/>
                <a:gd name="connsiteY855" fmla="*/ 844551 h 1035329"/>
                <a:gd name="connsiteX856" fmla="*/ 96749 w 532194"/>
                <a:gd name="connsiteY856" fmla="*/ 857544 h 1035329"/>
                <a:gd name="connsiteX857" fmla="*/ 95275 w 532194"/>
                <a:gd name="connsiteY857" fmla="*/ 862446 h 1035329"/>
                <a:gd name="connsiteX858" fmla="*/ 93301 w 532194"/>
                <a:gd name="connsiteY858" fmla="*/ 867964 h 1035329"/>
                <a:gd name="connsiteX859" fmla="*/ 92463 w 532194"/>
                <a:gd name="connsiteY859" fmla="*/ 875101 h 1035329"/>
                <a:gd name="connsiteX860" fmla="*/ 91386 w 532194"/>
                <a:gd name="connsiteY860" fmla="*/ 883460 h 1035329"/>
                <a:gd name="connsiteX861" fmla="*/ 89693 w 532194"/>
                <a:gd name="connsiteY861" fmla="*/ 891469 h 1035329"/>
                <a:gd name="connsiteX862" fmla="*/ 88267 w 532194"/>
                <a:gd name="connsiteY862" fmla="*/ 896016 h 1035329"/>
                <a:gd name="connsiteX863" fmla="*/ 86931 w 532194"/>
                <a:gd name="connsiteY863" fmla="*/ 899389 h 1035329"/>
                <a:gd name="connsiteX864" fmla="*/ 84900 w 532194"/>
                <a:gd name="connsiteY864" fmla="*/ 904553 h 1035329"/>
                <a:gd name="connsiteX865" fmla="*/ 84261 w 532194"/>
                <a:gd name="connsiteY865" fmla="*/ 906595 h 1035329"/>
                <a:gd name="connsiteX866" fmla="*/ 84223 w 532194"/>
                <a:gd name="connsiteY866" fmla="*/ 916929 h 1035329"/>
                <a:gd name="connsiteX867" fmla="*/ 83364 w 532194"/>
                <a:gd name="connsiteY867" fmla="*/ 926710 h 1035329"/>
                <a:gd name="connsiteX868" fmla="*/ 82051 w 532194"/>
                <a:gd name="connsiteY868" fmla="*/ 927591 h 1035329"/>
                <a:gd name="connsiteX869" fmla="*/ 80969 w 532194"/>
                <a:gd name="connsiteY869" fmla="*/ 930962 h 1035329"/>
                <a:gd name="connsiteX870" fmla="*/ 83987 w 532194"/>
                <a:gd name="connsiteY870" fmla="*/ 936985 h 1035329"/>
                <a:gd name="connsiteX871" fmla="*/ 84614 w 532194"/>
                <a:gd name="connsiteY871" fmla="*/ 938453 h 1035329"/>
                <a:gd name="connsiteX872" fmla="*/ 85178 w 532194"/>
                <a:gd name="connsiteY872" fmla="*/ 939260 h 1035329"/>
                <a:gd name="connsiteX873" fmla="*/ 85182 w 532194"/>
                <a:gd name="connsiteY873" fmla="*/ 939260 h 1035329"/>
                <a:gd name="connsiteX874" fmla="*/ 85197 w 532194"/>
                <a:gd name="connsiteY874" fmla="*/ 939260 h 1035329"/>
                <a:gd name="connsiteX875" fmla="*/ 87412 w 532194"/>
                <a:gd name="connsiteY875" fmla="*/ 942952 h 1035329"/>
                <a:gd name="connsiteX876" fmla="*/ 88567 w 532194"/>
                <a:gd name="connsiteY876" fmla="*/ 946096 h 1035329"/>
                <a:gd name="connsiteX877" fmla="*/ 90376 w 532194"/>
                <a:gd name="connsiteY877" fmla="*/ 953300 h 1035329"/>
                <a:gd name="connsiteX878" fmla="*/ 88596 w 532194"/>
                <a:gd name="connsiteY878" fmla="*/ 958054 h 1035329"/>
                <a:gd name="connsiteX879" fmla="*/ 87386 w 532194"/>
                <a:gd name="connsiteY879" fmla="*/ 959086 h 1035329"/>
                <a:gd name="connsiteX880" fmla="*/ 85108 w 532194"/>
                <a:gd name="connsiteY880" fmla="*/ 960129 h 1035329"/>
                <a:gd name="connsiteX881" fmla="*/ 82823 w 532194"/>
                <a:gd name="connsiteY881" fmla="*/ 960613 h 1035329"/>
                <a:gd name="connsiteX882" fmla="*/ 82123 w 532194"/>
                <a:gd name="connsiteY882" fmla="*/ 961842 h 1035329"/>
                <a:gd name="connsiteX883" fmla="*/ 81695 w 532194"/>
                <a:gd name="connsiteY883" fmla="*/ 973656 h 1035329"/>
                <a:gd name="connsiteX884" fmla="*/ 83866 w 532194"/>
                <a:gd name="connsiteY884" fmla="*/ 982030 h 1035329"/>
                <a:gd name="connsiteX885" fmla="*/ 83874 w 532194"/>
                <a:gd name="connsiteY885" fmla="*/ 982030 h 1035329"/>
                <a:gd name="connsiteX886" fmla="*/ 83881 w 532194"/>
                <a:gd name="connsiteY886" fmla="*/ 982030 h 1035329"/>
                <a:gd name="connsiteX887" fmla="*/ 84598 w 532194"/>
                <a:gd name="connsiteY887" fmla="*/ 983040 h 1035329"/>
                <a:gd name="connsiteX888" fmla="*/ 85650 w 532194"/>
                <a:gd name="connsiteY888" fmla="*/ 984045 h 1035329"/>
                <a:gd name="connsiteX889" fmla="*/ 85678 w 532194"/>
                <a:gd name="connsiteY889" fmla="*/ 984045 h 1035329"/>
                <a:gd name="connsiteX890" fmla="*/ 85689 w 532194"/>
                <a:gd name="connsiteY890" fmla="*/ 984045 h 1035329"/>
                <a:gd name="connsiteX891" fmla="*/ 88710 w 532194"/>
                <a:gd name="connsiteY891" fmla="*/ 986658 h 1035329"/>
                <a:gd name="connsiteX892" fmla="*/ 89707 w 532194"/>
                <a:gd name="connsiteY892" fmla="*/ 987055 h 1035329"/>
                <a:gd name="connsiteX893" fmla="*/ 89732 w 532194"/>
                <a:gd name="connsiteY893" fmla="*/ 987055 h 1035329"/>
                <a:gd name="connsiteX894" fmla="*/ 89758 w 532194"/>
                <a:gd name="connsiteY894" fmla="*/ 987055 h 1035329"/>
                <a:gd name="connsiteX895" fmla="*/ 90754 w 532194"/>
                <a:gd name="connsiteY895" fmla="*/ 987451 h 1035329"/>
                <a:gd name="connsiteX896" fmla="*/ 93337 w 532194"/>
                <a:gd name="connsiteY896" fmla="*/ 990933 h 1035329"/>
                <a:gd name="connsiteX897" fmla="*/ 93862 w 532194"/>
                <a:gd name="connsiteY897" fmla="*/ 992352 h 1035329"/>
                <a:gd name="connsiteX898" fmla="*/ 94625 w 532194"/>
                <a:gd name="connsiteY898" fmla="*/ 993107 h 1035329"/>
                <a:gd name="connsiteX899" fmla="*/ 94633 w 532194"/>
                <a:gd name="connsiteY899" fmla="*/ 993107 h 1035329"/>
                <a:gd name="connsiteX900" fmla="*/ 94647 w 532194"/>
                <a:gd name="connsiteY900" fmla="*/ 993107 h 1035329"/>
                <a:gd name="connsiteX901" fmla="*/ 95403 w 532194"/>
                <a:gd name="connsiteY901" fmla="*/ 993607 h 1035329"/>
                <a:gd name="connsiteX902" fmla="*/ 96358 w 532194"/>
                <a:gd name="connsiteY902" fmla="*/ 994104 h 1035329"/>
                <a:gd name="connsiteX903" fmla="*/ 96375 w 532194"/>
                <a:gd name="connsiteY903" fmla="*/ 994104 h 1035329"/>
                <a:gd name="connsiteX904" fmla="*/ 96386 w 532194"/>
                <a:gd name="connsiteY904" fmla="*/ 994104 h 1035329"/>
                <a:gd name="connsiteX905" fmla="*/ 97709 w 532194"/>
                <a:gd name="connsiteY905" fmla="*/ 995108 h 1035329"/>
                <a:gd name="connsiteX906" fmla="*/ 99882 w 532194"/>
                <a:gd name="connsiteY906" fmla="*/ 996103 h 1035329"/>
                <a:gd name="connsiteX907" fmla="*/ 100062 w 532194"/>
                <a:gd name="connsiteY907" fmla="*/ 996101 h 1035329"/>
                <a:gd name="connsiteX908" fmla="*/ 100225 w 532194"/>
                <a:gd name="connsiteY908" fmla="*/ 996100 h 1035329"/>
                <a:gd name="connsiteX909" fmla="*/ 102056 w 532194"/>
                <a:gd name="connsiteY909" fmla="*/ 996894 h 1035329"/>
                <a:gd name="connsiteX910" fmla="*/ 104056 w 532194"/>
                <a:gd name="connsiteY910" fmla="*/ 999110 h 1035329"/>
                <a:gd name="connsiteX911" fmla="*/ 104065 w 532194"/>
                <a:gd name="connsiteY911" fmla="*/ 999110 h 1035329"/>
                <a:gd name="connsiteX912" fmla="*/ 104073 w 532194"/>
                <a:gd name="connsiteY912" fmla="*/ 999110 h 1035329"/>
                <a:gd name="connsiteX913" fmla="*/ 104631 w 532194"/>
                <a:gd name="connsiteY913" fmla="*/ 999613 h 1035329"/>
                <a:gd name="connsiteX914" fmla="*/ 105389 w 532194"/>
                <a:gd name="connsiteY914" fmla="*/ 1000115 h 1035329"/>
                <a:gd name="connsiteX915" fmla="*/ 105399 w 532194"/>
                <a:gd name="connsiteY915" fmla="*/ 1000115 h 1035329"/>
                <a:gd name="connsiteX916" fmla="*/ 105413 w 532194"/>
                <a:gd name="connsiteY916" fmla="*/ 1000115 h 1035329"/>
                <a:gd name="connsiteX917" fmla="*/ 106168 w 532194"/>
                <a:gd name="connsiteY917" fmla="*/ 1000615 h 1035329"/>
                <a:gd name="connsiteX918" fmla="*/ 107172 w 532194"/>
                <a:gd name="connsiteY918" fmla="*/ 1001112 h 1035329"/>
                <a:gd name="connsiteX919" fmla="*/ 107192 w 532194"/>
                <a:gd name="connsiteY919" fmla="*/ 1001112 h 1035329"/>
                <a:gd name="connsiteX920" fmla="*/ 107217 w 532194"/>
                <a:gd name="connsiteY920" fmla="*/ 1001112 h 1035329"/>
                <a:gd name="connsiteX921" fmla="*/ 108215 w 532194"/>
                <a:gd name="connsiteY921" fmla="*/ 1001609 h 1035329"/>
                <a:gd name="connsiteX922" fmla="*/ 110406 w 532194"/>
                <a:gd name="connsiteY922" fmla="*/ 1002094 h 1035329"/>
                <a:gd name="connsiteX923" fmla="*/ 110511 w 532194"/>
                <a:gd name="connsiteY923" fmla="*/ 1002094 h 1035329"/>
                <a:gd name="connsiteX924" fmla="*/ 110642 w 532194"/>
                <a:gd name="connsiteY924" fmla="*/ 1002092 h 1035329"/>
                <a:gd name="connsiteX925" fmla="*/ 112806 w 532194"/>
                <a:gd name="connsiteY925" fmla="*/ 1002576 h 1035329"/>
                <a:gd name="connsiteX926" fmla="*/ 114903 w 532194"/>
                <a:gd name="connsiteY926" fmla="*/ 1003062 h 1035329"/>
                <a:gd name="connsiteX927" fmla="*/ 115001 w 532194"/>
                <a:gd name="connsiteY927" fmla="*/ 1003061 h 1035329"/>
                <a:gd name="connsiteX928" fmla="*/ 115152 w 532194"/>
                <a:gd name="connsiteY928" fmla="*/ 1003061 h 1035329"/>
                <a:gd name="connsiteX929" fmla="*/ 117912 w 532194"/>
                <a:gd name="connsiteY929" fmla="*/ 1004047 h 1035329"/>
                <a:gd name="connsiteX930" fmla="*/ 121906 w 532194"/>
                <a:gd name="connsiteY930" fmla="*/ 1005017 h 1035329"/>
                <a:gd name="connsiteX931" fmla="*/ 122861 w 532194"/>
                <a:gd name="connsiteY931" fmla="*/ 1005011 h 1035329"/>
                <a:gd name="connsiteX932" fmla="*/ 123807 w 532194"/>
                <a:gd name="connsiteY932" fmla="*/ 1005005 h 1035329"/>
                <a:gd name="connsiteX933" fmla="*/ 127093 w 532194"/>
                <a:gd name="connsiteY933" fmla="*/ 1005778 h 1035329"/>
                <a:gd name="connsiteX934" fmla="*/ 129343 w 532194"/>
                <a:gd name="connsiteY934" fmla="*/ 1007993 h 1035329"/>
                <a:gd name="connsiteX935" fmla="*/ 129357 w 532194"/>
                <a:gd name="connsiteY935" fmla="*/ 1007992 h 1035329"/>
                <a:gd name="connsiteX936" fmla="*/ 129366 w 532194"/>
                <a:gd name="connsiteY936" fmla="*/ 1007992 h 1035329"/>
                <a:gd name="connsiteX937" fmla="*/ 130183 w 532194"/>
                <a:gd name="connsiteY937" fmla="*/ 1009001 h 1035329"/>
                <a:gd name="connsiteX938" fmla="*/ 131144 w 532194"/>
                <a:gd name="connsiteY938" fmla="*/ 1010009 h 1035329"/>
                <a:gd name="connsiteX939" fmla="*/ 131161 w 532194"/>
                <a:gd name="connsiteY939" fmla="*/ 1010008 h 1035329"/>
                <a:gd name="connsiteX940" fmla="*/ 131171 w 532194"/>
                <a:gd name="connsiteY940" fmla="*/ 1010008 h 1035329"/>
                <a:gd name="connsiteX941" fmla="*/ 132985 w 532194"/>
                <a:gd name="connsiteY941" fmla="*/ 1023069 h 1035329"/>
                <a:gd name="connsiteX942" fmla="*/ 130996 w 532194"/>
                <a:gd name="connsiteY942" fmla="*/ 1031896 h 1035329"/>
                <a:gd name="connsiteX943" fmla="*/ 129430 w 532194"/>
                <a:gd name="connsiteY943" fmla="*/ 1032930 h 1035329"/>
                <a:gd name="connsiteX944" fmla="*/ 118651 w 532194"/>
                <a:gd name="connsiteY944" fmla="*/ 1034067 h 1035329"/>
                <a:gd name="connsiteX945" fmla="*/ 108580 w 532194"/>
                <a:gd name="connsiteY945" fmla="*/ 1034689 h 1035329"/>
                <a:gd name="connsiteX946" fmla="*/ 98154 w 532194"/>
                <a:gd name="connsiteY946" fmla="*/ 1035312 h 1035329"/>
                <a:gd name="connsiteX947" fmla="*/ 95182 w 532194"/>
                <a:gd name="connsiteY947" fmla="*/ 1035330 h 1035329"/>
                <a:gd name="connsiteX948" fmla="*/ 87715 w 532194"/>
                <a:gd name="connsiteY948" fmla="*/ 1034921 h 1035329"/>
                <a:gd name="connsiteX949" fmla="*/ 82317 w 532194"/>
                <a:gd name="connsiteY949" fmla="*/ 1034476 h 1035329"/>
                <a:gd name="connsiteX950" fmla="*/ 81094 w 532194"/>
                <a:gd name="connsiteY950" fmla="*/ 1034485 h 1035329"/>
                <a:gd name="connsiteX951" fmla="*/ 79871 w 532194"/>
                <a:gd name="connsiteY951" fmla="*/ 1034490 h 1035329"/>
                <a:gd name="connsiteX952" fmla="*/ 74473 w 532194"/>
                <a:gd name="connsiteY952" fmla="*/ 1034046 h 1035329"/>
                <a:gd name="connsiteX953" fmla="*/ 73001 w 532194"/>
                <a:gd name="connsiteY953" fmla="*/ 1033556 h 1035329"/>
                <a:gd name="connsiteX954" fmla="*/ 72940 w 532194"/>
                <a:gd name="connsiteY954" fmla="*/ 1033556 h 1035329"/>
                <a:gd name="connsiteX955" fmla="*/ 72897 w 532194"/>
                <a:gd name="connsiteY955" fmla="*/ 1033556 h 1035329"/>
                <a:gd name="connsiteX956" fmla="*/ 71408 w 532194"/>
                <a:gd name="connsiteY956" fmla="*/ 1033064 h 1035329"/>
                <a:gd name="connsiteX957" fmla="*/ 65703 w 532194"/>
                <a:gd name="connsiteY957" fmla="*/ 1032627 h 1035329"/>
                <a:gd name="connsiteX958" fmla="*/ 64278 w 532194"/>
                <a:gd name="connsiteY958" fmla="*/ 1032634 h 1035329"/>
                <a:gd name="connsiteX959" fmla="*/ 57158 w 532194"/>
                <a:gd name="connsiteY959" fmla="*/ 1033221 h 1035329"/>
                <a:gd name="connsiteX960" fmla="*/ 55382 w 532194"/>
                <a:gd name="connsiteY960" fmla="*/ 1033750 h 1035329"/>
                <a:gd name="connsiteX961" fmla="*/ 53608 w 532194"/>
                <a:gd name="connsiteY961" fmla="*/ 1034278 h 1035329"/>
                <a:gd name="connsiteX962" fmla="*/ 45470 w 532194"/>
                <a:gd name="connsiteY962" fmla="*/ 1034878 h 1035329"/>
                <a:gd name="connsiteX963" fmla="*/ 43623 w 532194"/>
                <a:gd name="connsiteY963" fmla="*/ 1034888 h 1035329"/>
                <a:gd name="connsiteX964" fmla="*/ 37322 w 532194"/>
                <a:gd name="connsiteY964" fmla="*/ 1034457 h 1035329"/>
                <a:gd name="connsiteX965" fmla="*/ 36324 w 532194"/>
                <a:gd name="connsiteY965" fmla="*/ 1033959 h 1035329"/>
                <a:gd name="connsiteX966" fmla="*/ 36299 w 532194"/>
                <a:gd name="connsiteY966" fmla="*/ 1033959 h 1035329"/>
                <a:gd name="connsiteX967" fmla="*/ 36278 w 532194"/>
                <a:gd name="connsiteY967" fmla="*/ 1033959 h 1035329"/>
                <a:gd name="connsiteX968" fmla="*/ 35276 w 532194"/>
                <a:gd name="connsiteY968" fmla="*/ 1033461 h 1035329"/>
                <a:gd name="connsiteX969" fmla="*/ 32658 w 532194"/>
                <a:gd name="connsiteY969" fmla="*/ 1032983 h 1035329"/>
                <a:gd name="connsiteX970" fmla="*/ 32471 w 532194"/>
                <a:gd name="connsiteY970" fmla="*/ 1032983 h 1035329"/>
                <a:gd name="connsiteX971" fmla="*/ 32319 w 532194"/>
                <a:gd name="connsiteY971" fmla="*/ 1032985 h 1035329"/>
                <a:gd name="connsiteX972" fmla="*/ 29666 w 532194"/>
                <a:gd name="connsiteY972" fmla="*/ 1032507 h 1035329"/>
                <a:gd name="connsiteX973" fmla="*/ 28910 w 532194"/>
                <a:gd name="connsiteY973" fmla="*/ 1032006 h 1035329"/>
                <a:gd name="connsiteX974" fmla="*/ 28897 w 532194"/>
                <a:gd name="connsiteY974" fmla="*/ 1032006 h 1035329"/>
                <a:gd name="connsiteX975" fmla="*/ 28886 w 532194"/>
                <a:gd name="connsiteY975" fmla="*/ 1032006 h 1035329"/>
                <a:gd name="connsiteX976" fmla="*/ 28129 w 532194"/>
                <a:gd name="connsiteY976" fmla="*/ 1031508 h 1035329"/>
                <a:gd name="connsiteX977" fmla="*/ 27131 w 532194"/>
                <a:gd name="connsiteY977" fmla="*/ 1031009 h 1035329"/>
                <a:gd name="connsiteX978" fmla="*/ 27106 w 532194"/>
                <a:gd name="connsiteY978" fmla="*/ 1031009 h 1035329"/>
                <a:gd name="connsiteX979" fmla="*/ 27085 w 532194"/>
                <a:gd name="connsiteY979" fmla="*/ 1031009 h 1035329"/>
                <a:gd name="connsiteX980" fmla="*/ 26083 w 532194"/>
                <a:gd name="connsiteY980" fmla="*/ 1030513 h 1035329"/>
                <a:gd name="connsiteX981" fmla="*/ 25327 w 532194"/>
                <a:gd name="connsiteY981" fmla="*/ 1030012 h 1035329"/>
                <a:gd name="connsiteX982" fmla="*/ 25313 w 532194"/>
                <a:gd name="connsiteY982" fmla="*/ 1030012 h 1035329"/>
                <a:gd name="connsiteX983" fmla="*/ 25302 w 532194"/>
                <a:gd name="connsiteY983" fmla="*/ 1030012 h 1035329"/>
                <a:gd name="connsiteX984" fmla="*/ 24544 w 532194"/>
                <a:gd name="connsiteY984" fmla="*/ 1029512 h 1035329"/>
                <a:gd name="connsiteX985" fmla="*/ 22017 w 532194"/>
                <a:gd name="connsiteY985" fmla="*/ 1029031 h 1035329"/>
                <a:gd name="connsiteX986" fmla="*/ 21842 w 532194"/>
                <a:gd name="connsiteY986" fmla="*/ 1029034 h 1035329"/>
                <a:gd name="connsiteX987" fmla="*/ 21536 w 532194"/>
                <a:gd name="connsiteY987" fmla="*/ 1029035 h 1035329"/>
                <a:gd name="connsiteX988" fmla="*/ 18420 w 532194"/>
                <a:gd name="connsiteY988" fmla="*/ 1028050 h 1035329"/>
                <a:gd name="connsiteX989" fmla="*/ 15122 w 532194"/>
                <a:gd name="connsiteY989" fmla="*/ 1027070 h 1035329"/>
                <a:gd name="connsiteX990" fmla="*/ 14745 w 532194"/>
                <a:gd name="connsiteY990" fmla="*/ 1027073 h 1035329"/>
                <a:gd name="connsiteX991" fmla="*/ 14533 w 532194"/>
                <a:gd name="connsiteY991" fmla="*/ 1027075 h 1035329"/>
                <a:gd name="connsiteX992" fmla="*/ 11788 w 532194"/>
                <a:gd name="connsiteY992" fmla="*/ 1026598 h 1035329"/>
                <a:gd name="connsiteX993" fmla="*/ 11032 w 532194"/>
                <a:gd name="connsiteY993" fmla="*/ 1026096 h 1035329"/>
                <a:gd name="connsiteX994" fmla="*/ 11019 w 532194"/>
                <a:gd name="connsiteY994" fmla="*/ 1026097 h 1035329"/>
                <a:gd name="connsiteX995" fmla="*/ 11008 w 532194"/>
                <a:gd name="connsiteY995" fmla="*/ 1026097 h 1035329"/>
                <a:gd name="connsiteX996" fmla="*/ 10250 w 532194"/>
                <a:gd name="connsiteY996" fmla="*/ 1025596 h 1035329"/>
                <a:gd name="connsiteX997" fmla="*/ 9494 w 532194"/>
                <a:gd name="connsiteY997" fmla="*/ 1025096 h 1035329"/>
                <a:gd name="connsiteX998" fmla="*/ 9481 w 532194"/>
                <a:gd name="connsiteY998" fmla="*/ 1025096 h 1035329"/>
                <a:gd name="connsiteX999" fmla="*/ 9470 w 532194"/>
                <a:gd name="connsiteY999" fmla="*/ 1025096 h 1035329"/>
                <a:gd name="connsiteX1000" fmla="*/ 8712 w 532194"/>
                <a:gd name="connsiteY1000" fmla="*/ 1024594 h 1035329"/>
                <a:gd name="connsiteX1001" fmla="*/ 5717 w 532194"/>
                <a:gd name="connsiteY1001" fmla="*/ 1024121 h 1035329"/>
                <a:gd name="connsiteX1002" fmla="*/ 5450 w 532194"/>
                <a:gd name="connsiteY1002" fmla="*/ 1024122 h 1035329"/>
                <a:gd name="connsiteX1003" fmla="*/ 4819 w 532194"/>
                <a:gd name="connsiteY1003" fmla="*/ 1024127 h 1035329"/>
                <a:gd name="connsiteX1004" fmla="*/ 1825 w 532194"/>
                <a:gd name="connsiteY1004" fmla="*/ 1023145 h 1035329"/>
                <a:gd name="connsiteX1005" fmla="*/ 751 w 532194"/>
                <a:gd name="connsiteY1005" fmla="*/ 1022136 h 1035329"/>
                <a:gd name="connsiteX1006" fmla="*/ 745 w 532194"/>
                <a:gd name="connsiteY1006" fmla="*/ 1022136 h 1035329"/>
                <a:gd name="connsiteX1007" fmla="*/ 739 w 532194"/>
                <a:gd name="connsiteY1007" fmla="*/ 1022136 h 1035329"/>
                <a:gd name="connsiteX1008" fmla="*/ 1 w 532194"/>
                <a:gd name="connsiteY1008" fmla="*/ 1019346 h 1035329"/>
                <a:gd name="connsiteX1009" fmla="*/ 479 w 532194"/>
                <a:gd name="connsiteY1009" fmla="*/ 1016541 h 1035329"/>
                <a:gd name="connsiteX1010" fmla="*/ 2229 w 532194"/>
                <a:gd name="connsiteY1010" fmla="*/ 1008991 h 1035329"/>
                <a:gd name="connsiteX1011" fmla="*/ 3147 w 532194"/>
                <a:gd name="connsiteY1011" fmla="*/ 1004603 h 1035329"/>
                <a:gd name="connsiteX1012" fmla="*/ 5374 w 532194"/>
                <a:gd name="connsiteY1012" fmla="*/ 998927 h 1035329"/>
                <a:gd name="connsiteX1013" fmla="*/ 6066 w 532194"/>
                <a:gd name="connsiteY1013" fmla="*/ 997138 h 1035329"/>
                <a:gd name="connsiteX1014" fmla="*/ 8110 w 532194"/>
                <a:gd name="connsiteY1014" fmla="*/ 993146 h 1035329"/>
                <a:gd name="connsiteX1015" fmla="*/ 9560 w 532194"/>
                <a:gd name="connsiteY1015" fmla="*/ 990840 h 1035329"/>
                <a:gd name="connsiteX1016" fmla="*/ 11059 w 532194"/>
                <a:gd name="connsiteY1016" fmla="*/ 988280 h 1035329"/>
                <a:gd name="connsiteX1017" fmla="*/ 12658 w 532194"/>
                <a:gd name="connsiteY1017" fmla="*/ 985617 h 1035329"/>
                <a:gd name="connsiteX1018" fmla="*/ 13635 w 532194"/>
                <a:gd name="connsiteY1018" fmla="*/ 981889 h 1035329"/>
                <a:gd name="connsiteX1019" fmla="*/ 13745 w 532194"/>
                <a:gd name="connsiteY1019" fmla="*/ 973491 h 1035329"/>
                <a:gd name="connsiteX1020" fmla="*/ 15037 w 532194"/>
                <a:gd name="connsiteY1020" fmla="*/ 970575 h 1035329"/>
                <a:gd name="connsiteX1021" fmla="*/ 15738 w 532194"/>
                <a:gd name="connsiteY1021" fmla="*/ 969549 h 1035329"/>
                <a:gd name="connsiteX1022" fmla="*/ 16184 w 532194"/>
                <a:gd name="connsiteY1022" fmla="*/ 968525 h 1035329"/>
                <a:gd name="connsiteX1023" fmla="*/ 16987 w 532194"/>
                <a:gd name="connsiteY1023" fmla="*/ 967498 h 1035329"/>
                <a:gd name="connsiteX1024" fmla="*/ 17994 w 532194"/>
                <a:gd name="connsiteY1024" fmla="*/ 966469 h 1035329"/>
                <a:gd name="connsiteX1025" fmla="*/ 19000 w 532194"/>
                <a:gd name="connsiteY1025" fmla="*/ 965390 h 1035329"/>
                <a:gd name="connsiteX1026" fmla="*/ 18201 w 532194"/>
                <a:gd name="connsiteY1026" fmla="*/ 961887 h 1035329"/>
                <a:gd name="connsiteX1027" fmla="*/ 18198 w 532194"/>
                <a:gd name="connsiteY1027" fmla="*/ 961887 h 1035329"/>
                <a:gd name="connsiteX1028" fmla="*/ 18195 w 532194"/>
                <a:gd name="connsiteY1028" fmla="*/ 961887 h 1035329"/>
                <a:gd name="connsiteX1029" fmla="*/ 18258 w 532194"/>
                <a:gd name="connsiteY1029" fmla="*/ 958119 h 1035329"/>
                <a:gd name="connsiteX1030" fmla="*/ 19663 w 532194"/>
                <a:gd name="connsiteY1030" fmla="*/ 956272 h 1035329"/>
                <a:gd name="connsiteX1031" fmla="*/ 21067 w 532194"/>
                <a:gd name="connsiteY1031" fmla="*/ 954423 h 1035329"/>
                <a:gd name="connsiteX1032" fmla="*/ 21061 w 532194"/>
                <a:gd name="connsiteY1032" fmla="*/ 953713 h 1035329"/>
                <a:gd name="connsiteX1033" fmla="*/ 21009 w 532194"/>
                <a:gd name="connsiteY1033" fmla="*/ 953713 h 1035329"/>
                <a:gd name="connsiteX1034" fmla="*/ 21004 w 532194"/>
                <a:gd name="connsiteY1034" fmla="*/ 953713 h 1035329"/>
                <a:gd name="connsiteX1035" fmla="*/ 19578 w 532194"/>
                <a:gd name="connsiteY1035" fmla="*/ 948586 h 1035329"/>
                <a:gd name="connsiteX1036" fmla="*/ 18800 w 532194"/>
                <a:gd name="connsiteY1036" fmla="*/ 946609 h 1035329"/>
                <a:gd name="connsiteX1037" fmla="*/ 18792 w 532194"/>
                <a:gd name="connsiteY1037" fmla="*/ 946610 h 1035329"/>
                <a:gd name="connsiteX1038" fmla="*/ 18788 w 532194"/>
                <a:gd name="connsiteY1038" fmla="*/ 946610 h 1035329"/>
                <a:gd name="connsiteX1039" fmla="*/ 17550 w 532194"/>
                <a:gd name="connsiteY1039" fmla="*/ 944691 h 1035329"/>
                <a:gd name="connsiteX1040" fmla="*/ 17967 w 532194"/>
                <a:gd name="connsiteY1040" fmla="*/ 941022 h 1035329"/>
                <a:gd name="connsiteX1041" fmla="*/ 18980 w 532194"/>
                <a:gd name="connsiteY1041" fmla="*/ 940501 h 1035329"/>
                <a:gd name="connsiteX1042" fmla="*/ 19941 w 532194"/>
                <a:gd name="connsiteY1042" fmla="*/ 939982 h 1035329"/>
                <a:gd name="connsiteX1043" fmla="*/ 21253 w 532194"/>
                <a:gd name="connsiteY1043" fmla="*/ 938951 h 1035329"/>
                <a:gd name="connsiteX1044" fmla="*/ 23583 w 532194"/>
                <a:gd name="connsiteY1044" fmla="*/ 937906 h 1035329"/>
                <a:gd name="connsiteX1045" fmla="*/ 25562 w 532194"/>
                <a:gd name="connsiteY1045" fmla="*/ 937427 h 1035329"/>
                <a:gd name="connsiteX1046" fmla="*/ 26312 w 532194"/>
                <a:gd name="connsiteY1046" fmla="*/ 936146 h 1035329"/>
                <a:gd name="connsiteX1047" fmla="*/ 26298 w 532194"/>
                <a:gd name="connsiteY1047" fmla="*/ 930241 h 1035329"/>
                <a:gd name="connsiteX1048" fmla="*/ 26316 w 532194"/>
                <a:gd name="connsiteY1048" fmla="*/ 918127 h 1035329"/>
                <a:gd name="connsiteX1049" fmla="*/ 27217 w 532194"/>
                <a:gd name="connsiteY1049" fmla="*/ 912212 h 1035329"/>
                <a:gd name="connsiteX1050" fmla="*/ 25684 w 532194"/>
                <a:gd name="connsiteY1050" fmla="*/ 910906 h 1035329"/>
                <a:gd name="connsiteX1051" fmla="*/ 25676 w 532194"/>
                <a:gd name="connsiteY1051" fmla="*/ 910906 h 1035329"/>
                <a:gd name="connsiteX1052" fmla="*/ 25662 w 532194"/>
                <a:gd name="connsiteY1052" fmla="*/ 910906 h 1035329"/>
                <a:gd name="connsiteX1053" fmla="*/ 24749 w 532194"/>
                <a:gd name="connsiteY1053" fmla="*/ 909898 h 1035329"/>
                <a:gd name="connsiteX1054" fmla="*/ 23788 w 532194"/>
                <a:gd name="connsiteY1054" fmla="*/ 908891 h 1035329"/>
                <a:gd name="connsiteX1055" fmla="*/ 23771 w 532194"/>
                <a:gd name="connsiteY1055" fmla="*/ 908891 h 1035329"/>
                <a:gd name="connsiteX1056" fmla="*/ 23762 w 532194"/>
                <a:gd name="connsiteY1056" fmla="*/ 908891 h 1035329"/>
                <a:gd name="connsiteX1057" fmla="*/ 22176 w 532194"/>
                <a:gd name="connsiteY1057" fmla="*/ 907382 h 1035329"/>
                <a:gd name="connsiteX1058" fmla="*/ 20569 w 532194"/>
                <a:gd name="connsiteY1058" fmla="*/ 904803 h 1035329"/>
                <a:gd name="connsiteX1059" fmla="*/ 20632 w 532194"/>
                <a:gd name="connsiteY1059" fmla="*/ 896557 h 1035329"/>
                <a:gd name="connsiteX1060" fmla="*/ 21875 w 532194"/>
                <a:gd name="connsiteY1060" fmla="*/ 889318 h 1035329"/>
                <a:gd name="connsiteX1061" fmla="*/ 23176 w 532194"/>
                <a:gd name="connsiteY1061" fmla="*/ 882686 h 1035329"/>
                <a:gd name="connsiteX1062" fmla="*/ 24661 w 532194"/>
                <a:gd name="connsiteY1062" fmla="*/ 878852 h 1035329"/>
                <a:gd name="connsiteX1063" fmla="*/ 26199 w 532194"/>
                <a:gd name="connsiteY1063" fmla="*/ 875323 h 1035329"/>
                <a:gd name="connsiteX1064" fmla="*/ 27400 w 532194"/>
                <a:gd name="connsiteY1064" fmla="*/ 873427 h 1035329"/>
                <a:gd name="connsiteX1065" fmla="*/ 29066 w 532194"/>
                <a:gd name="connsiteY1065" fmla="*/ 872237 h 1035329"/>
                <a:gd name="connsiteX1066" fmla="*/ 32767 w 532194"/>
                <a:gd name="connsiteY1066" fmla="*/ 866445 h 1035329"/>
                <a:gd name="connsiteX1067" fmla="*/ 31513 w 532194"/>
                <a:gd name="connsiteY1067" fmla="*/ 863404 h 1035329"/>
                <a:gd name="connsiteX1068" fmla="*/ 30495 w 532194"/>
                <a:gd name="connsiteY1068" fmla="*/ 854155 h 1035329"/>
                <a:gd name="connsiteX1069" fmla="*/ 31504 w 532194"/>
                <a:gd name="connsiteY1069" fmla="*/ 844167 h 1035329"/>
                <a:gd name="connsiteX1070" fmla="*/ 33054 w 532194"/>
                <a:gd name="connsiteY1070" fmla="*/ 837075 h 1035329"/>
                <a:gd name="connsiteX1071" fmla="*/ 34313 w 532194"/>
                <a:gd name="connsiteY1071" fmla="*/ 831207 h 1035329"/>
                <a:gd name="connsiteX1072" fmla="*/ 36018 w 532194"/>
                <a:gd name="connsiteY1072" fmla="*/ 824367 h 1035329"/>
                <a:gd name="connsiteX1073" fmla="*/ 37100 w 532194"/>
                <a:gd name="connsiteY1073" fmla="*/ 821046 h 1035329"/>
                <a:gd name="connsiteX1074" fmla="*/ 38758 w 532194"/>
                <a:gd name="connsiteY1074" fmla="*/ 814414 h 1035329"/>
                <a:gd name="connsiteX1075" fmla="*/ 40118 w 532194"/>
                <a:gd name="connsiteY1075" fmla="*/ 808494 h 1035329"/>
                <a:gd name="connsiteX1076" fmla="*/ 41427 w 532194"/>
                <a:gd name="connsiteY1076" fmla="*/ 802527 h 1035329"/>
                <a:gd name="connsiteX1077" fmla="*/ 42937 w 532194"/>
                <a:gd name="connsiteY1077" fmla="*/ 796401 h 1035329"/>
                <a:gd name="connsiteX1078" fmla="*/ 44165 w 532194"/>
                <a:gd name="connsiteY1078" fmla="*/ 792366 h 1035329"/>
                <a:gd name="connsiteX1079" fmla="*/ 45690 w 532194"/>
                <a:gd name="connsiteY1079" fmla="*/ 787616 h 1035329"/>
                <a:gd name="connsiteX1080" fmla="*/ 47167 w 532194"/>
                <a:gd name="connsiteY1080" fmla="*/ 783172 h 1035329"/>
                <a:gd name="connsiteX1081" fmla="*/ 48547 w 532194"/>
                <a:gd name="connsiteY1081" fmla="*/ 779084 h 1035329"/>
                <a:gd name="connsiteX1082" fmla="*/ 50034 w 532194"/>
                <a:gd name="connsiteY1082" fmla="*/ 775504 h 1035329"/>
                <a:gd name="connsiteX1083" fmla="*/ 51823 w 532194"/>
                <a:gd name="connsiteY1083" fmla="*/ 771466 h 1035329"/>
                <a:gd name="connsiteX1084" fmla="*/ 53216 w 532194"/>
                <a:gd name="connsiteY1084" fmla="*/ 768548 h 1035329"/>
                <a:gd name="connsiteX1085" fmla="*/ 54410 w 532194"/>
                <a:gd name="connsiteY1085" fmla="*/ 766193 h 1035329"/>
                <a:gd name="connsiteX1086" fmla="*/ 55951 w 532194"/>
                <a:gd name="connsiteY1086" fmla="*/ 762816 h 1035329"/>
                <a:gd name="connsiteX1087" fmla="*/ 56795 w 532194"/>
                <a:gd name="connsiteY1087" fmla="*/ 760923 h 1035329"/>
                <a:gd name="connsiteX1088" fmla="*/ 58246 w 532194"/>
                <a:gd name="connsiteY1088" fmla="*/ 758618 h 1035329"/>
                <a:gd name="connsiteX1089" fmla="*/ 60394 w 532194"/>
                <a:gd name="connsiteY1089" fmla="*/ 755032 h 1035329"/>
                <a:gd name="connsiteX1090" fmla="*/ 61836 w 532194"/>
                <a:gd name="connsiteY1090" fmla="*/ 751911 h 1035329"/>
                <a:gd name="connsiteX1091" fmla="*/ 63030 w 532194"/>
                <a:gd name="connsiteY1091" fmla="*/ 749404 h 1035329"/>
                <a:gd name="connsiteX1092" fmla="*/ 63749 w 532194"/>
                <a:gd name="connsiteY1092" fmla="*/ 745425 h 1035329"/>
                <a:gd name="connsiteX1093" fmla="*/ 64066 w 532194"/>
                <a:gd name="connsiteY1093" fmla="*/ 741808 h 1035329"/>
                <a:gd name="connsiteX1094" fmla="*/ 64612 w 532194"/>
                <a:gd name="connsiteY1094" fmla="*/ 740530 h 1035329"/>
                <a:gd name="connsiteX1095" fmla="*/ 65607 w 532194"/>
                <a:gd name="connsiteY1095" fmla="*/ 738533 h 1035329"/>
                <a:gd name="connsiteX1096" fmla="*/ 67590 w 532194"/>
                <a:gd name="connsiteY1096" fmla="*/ 733777 h 1035329"/>
                <a:gd name="connsiteX1097" fmla="*/ 68586 w 532194"/>
                <a:gd name="connsiteY1097" fmla="*/ 731782 h 1035329"/>
                <a:gd name="connsiteX1098" fmla="*/ 70129 w 532194"/>
                <a:gd name="connsiteY1098" fmla="*/ 728559 h 1035329"/>
                <a:gd name="connsiteX1099" fmla="*/ 72388 w 532194"/>
                <a:gd name="connsiteY1099" fmla="*/ 725685 h 1035329"/>
                <a:gd name="connsiteX1100" fmla="*/ 74102 w 532194"/>
                <a:gd name="connsiteY1100" fmla="*/ 724290 h 1035329"/>
                <a:gd name="connsiteX1101" fmla="*/ 74502 w 532194"/>
                <a:gd name="connsiteY1101" fmla="*/ 723573 h 1035329"/>
                <a:gd name="connsiteX1102" fmla="*/ 76085 w 532194"/>
                <a:gd name="connsiteY1102" fmla="*/ 719534 h 1035329"/>
                <a:gd name="connsiteX1103" fmla="*/ 77277 w 532194"/>
                <a:gd name="connsiteY1103" fmla="*/ 716773 h 1035329"/>
                <a:gd name="connsiteX1104" fmla="*/ 78769 w 532194"/>
                <a:gd name="connsiteY1104" fmla="*/ 709070 h 1035329"/>
                <a:gd name="connsiteX1105" fmla="*/ 79658 w 532194"/>
                <a:gd name="connsiteY1105" fmla="*/ 701985 h 1035329"/>
                <a:gd name="connsiteX1106" fmla="*/ 82005 w 532194"/>
                <a:gd name="connsiteY1106" fmla="*/ 697890 h 1035329"/>
                <a:gd name="connsiteX1107" fmla="*/ 83466 w 532194"/>
                <a:gd name="connsiteY1107" fmla="*/ 696501 h 1035329"/>
                <a:gd name="connsiteX1108" fmla="*/ 85188 w 532194"/>
                <a:gd name="connsiteY1108" fmla="*/ 691238 h 1035329"/>
                <a:gd name="connsiteX1109" fmla="*/ 84990 w 532194"/>
                <a:gd name="connsiteY1109" fmla="*/ 687016 h 1035329"/>
                <a:gd name="connsiteX1110" fmla="*/ 86165 w 532194"/>
                <a:gd name="connsiteY1110" fmla="*/ 682830 h 1035329"/>
                <a:gd name="connsiteX1111" fmla="*/ 87818 w 532194"/>
                <a:gd name="connsiteY1111" fmla="*/ 680420 h 1035329"/>
                <a:gd name="connsiteX1112" fmla="*/ 89881 w 532194"/>
                <a:gd name="connsiteY1112" fmla="*/ 678259 h 1035329"/>
                <a:gd name="connsiteX1113" fmla="*/ 91390 w 532194"/>
                <a:gd name="connsiteY1113" fmla="*/ 676665 h 1035329"/>
                <a:gd name="connsiteX1114" fmla="*/ 91936 w 532194"/>
                <a:gd name="connsiteY1114" fmla="*/ 675436 h 1035329"/>
                <a:gd name="connsiteX1115" fmla="*/ 93278 w 532194"/>
                <a:gd name="connsiteY1115" fmla="*/ 658726 h 1035329"/>
                <a:gd name="connsiteX1116" fmla="*/ 94727 w 532194"/>
                <a:gd name="connsiteY1116" fmla="*/ 637894 h 1035329"/>
                <a:gd name="connsiteX1117" fmla="*/ 95983 w 532194"/>
                <a:gd name="connsiteY1117" fmla="*/ 627191 h 1035329"/>
                <a:gd name="connsiteX1118" fmla="*/ 95984 w 532194"/>
                <a:gd name="connsiteY1118" fmla="*/ 613449 h 1035329"/>
                <a:gd name="connsiteX1119" fmla="*/ 96349 w 532194"/>
                <a:gd name="connsiteY1119" fmla="*/ 609626 h 1035329"/>
                <a:gd name="connsiteX1120" fmla="*/ 98696 w 532194"/>
                <a:gd name="connsiteY1120" fmla="*/ 600898 h 1035329"/>
                <a:gd name="connsiteX1121" fmla="*/ 100490 w 532194"/>
                <a:gd name="connsiteY1121" fmla="*/ 592735 h 1035329"/>
                <a:gd name="connsiteX1122" fmla="*/ 101423 w 532194"/>
                <a:gd name="connsiteY1122" fmla="*/ 589671 h 1035329"/>
                <a:gd name="connsiteX1123" fmla="*/ 102746 w 532194"/>
                <a:gd name="connsiteY1123" fmla="*/ 585075 h 1035329"/>
                <a:gd name="connsiteX1124" fmla="*/ 103757 w 532194"/>
                <a:gd name="connsiteY1124" fmla="*/ 575241 h 1035329"/>
                <a:gd name="connsiteX1125" fmla="*/ 102489 w 532194"/>
                <a:gd name="connsiteY1125" fmla="*/ 566500 h 1035329"/>
                <a:gd name="connsiteX1126" fmla="*/ 101309 w 532194"/>
                <a:gd name="connsiteY1126" fmla="*/ 560966 h 1035329"/>
                <a:gd name="connsiteX1127" fmla="*/ 102516 w 532194"/>
                <a:gd name="connsiteY1127" fmla="*/ 554999 h 1035329"/>
                <a:gd name="connsiteX1128" fmla="*/ 104064 w 532194"/>
                <a:gd name="connsiteY1128" fmla="*/ 552283 h 1035329"/>
                <a:gd name="connsiteX1129" fmla="*/ 104500 w 532194"/>
                <a:gd name="connsiteY1129" fmla="*/ 550394 h 1035329"/>
                <a:gd name="connsiteX1130" fmla="*/ 104166 w 532194"/>
                <a:gd name="connsiteY1130" fmla="*/ 543170 h 1035329"/>
                <a:gd name="connsiteX1131" fmla="*/ 102238 w 532194"/>
                <a:gd name="connsiteY1131" fmla="*/ 534488 h 1035329"/>
                <a:gd name="connsiteX1132" fmla="*/ 101066 w 532194"/>
                <a:gd name="connsiteY1132" fmla="*/ 529818 h 1035329"/>
                <a:gd name="connsiteX1133" fmla="*/ 101848 w 532194"/>
                <a:gd name="connsiteY1133" fmla="*/ 526857 h 1035329"/>
                <a:gd name="connsiteX1134" fmla="*/ 103404 w 532194"/>
                <a:gd name="connsiteY1134" fmla="*/ 520274 h 1035329"/>
                <a:gd name="connsiteX1135" fmla="*/ 105254 w 532194"/>
                <a:gd name="connsiteY1135" fmla="*/ 512723 h 1035329"/>
                <a:gd name="connsiteX1136" fmla="*/ 106407 w 532194"/>
                <a:gd name="connsiteY1136" fmla="*/ 506450 h 1035329"/>
                <a:gd name="connsiteX1137" fmla="*/ 107905 w 532194"/>
                <a:gd name="connsiteY1137" fmla="*/ 499256 h 1035329"/>
                <a:gd name="connsiteX1138" fmla="*/ 109245 w 532194"/>
                <a:gd name="connsiteY1138" fmla="*/ 496137 h 1035329"/>
                <a:gd name="connsiteX1139" fmla="*/ 110494 w 532194"/>
                <a:gd name="connsiteY1139" fmla="*/ 494036 h 1035329"/>
                <a:gd name="connsiteX1140" fmla="*/ 111755 w 532194"/>
                <a:gd name="connsiteY1140" fmla="*/ 493055 h 1035329"/>
                <a:gd name="connsiteX1141" fmla="*/ 113461 w 532194"/>
                <a:gd name="connsiteY1141" fmla="*/ 490898 h 1035329"/>
                <a:gd name="connsiteX1142" fmla="*/ 115499 w 532194"/>
                <a:gd name="connsiteY1142" fmla="*/ 486396 h 1035329"/>
                <a:gd name="connsiteX1143" fmla="*/ 116728 w 532194"/>
                <a:gd name="connsiteY1143" fmla="*/ 482464 h 1035329"/>
                <a:gd name="connsiteX1144" fmla="*/ 117963 w 532194"/>
                <a:gd name="connsiteY1144" fmla="*/ 479141 h 1035329"/>
                <a:gd name="connsiteX1145" fmla="*/ 119455 w 532194"/>
                <a:gd name="connsiteY1145" fmla="*/ 475917 h 1035329"/>
                <a:gd name="connsiteX1146" fmla="*/ 120898 w 532194"/>
                <a:gd name="connsiteY1146" fmla="*/ 472901 h 1035329"/>
                <a:gd name="connsiteX1147" fmla="*/ 122438 w 532194"/>
                <a:gd name="connsiteY1147" fmla="*/ 469474 h 1035329"/>
                <a:gd name="connsiteX1148" fmla="*/ 123893 w 532194"/>
                <a:gd name="connsiteY1148" fmla="*/ 462995 h 1035329"/>
                <a:gd name="connsiteX1149" fmla="*/ 121433 w 532194"/>
                <a:gd name="connsiteY1149" fmla="*/ 461444 h 1035329"/>
                <a:gd name="connsiteX1150" fmla="*/ 117756 w 532194"/>
                <a:gd name="connsiteY1150" fmla="*/ 460363 h 1035329"/>
                <a:gd name="connsiteX1151" fmla="*/ 114183 w 532194"/>
                <a:gd name="connsiteY1151" fmla="*/ 459435 h 1035329"/>
                <a:gd name="connsiteX1152" fmla="*/ 108815 w 532194"/>
                <a:gd name="connsiteY1152" fmla="*/ 457206 h 1035329"/>
                <a:gd name="connsiteX1153" fmla="*/ 107371 w 532194"/>
                <a:gd name="connsiteY1153" fmla="*/ 455541 h 1035329"/>
                <a:gd name="connsiteX1154" fmla="*/ 105934 w 532194"/>
                <a:gd name="connsiteY1154" fmla="*/ 449907 h 1035329"/>
                <a:gd name="connsiteX1155" fmla="*/ 104483 w 532194"/>
                <a:gd name="connsiteY1155" fmla="*/ 442900 h 1035329"/>
                <a:gd name="connsiteX1156" fmla="*/ 102692 w 532194"/>
                <a:gd name="connsiteY1156" fmla="*/ 432842 h 1035329"/>
                <a:gd name="connsiteX1157" fmla="*/ 101057 w 532194"/>
                <a:gd name="connsiteY1157" fmla="*/ 422986 h 1035329"/>
                <a:gd name="connsiteX1158" fmla="*/ 99573 w 532194"/>
                <a:gd name="connsiteY1158" fmla="*/ 413127 h 1035329"/>
                <a:gd name="connsiteX1159" fmla="*/ 97468 w 532194"/>
                <a:gd name="connsiteY1159" fmla="*/ 402309 h 1035329"/>
                <a:gd name="connsiteX1160" fmla="*/ 94942 w 532194"/>
                <a:gd name="connsiteY1160" fmla="*/ 399385 h 1035329"/>
                <a:gd name="connsiteX1161" fmla="*/ 92429 w 532194"/>
                <a:gd name="connsiteY1161" fmla="*/ 397733 h 1035329"/>
                <a:gd name="connsiteX1162" fmla="*/ 86020 w 532194"/>
                <a:gd name="connsiteY1162" fmla="*/ 393121 h 1035329"/>
                <a:gd name="connsiteX1163" fmla="*/ 86017 w 532194"/>
                <a:gd name="connsiteY1163" fmla="*/ 393121 h 1035329"/>
                <a:gd name="connsiteX1164" fmla="*/ 86013 w 532194"/>
                <a:gd name="connsiteY1164" fmla="*/ 393121 h 1035329"/>
                <a:gd name="connsiteX1165" fmla="*/ 84784 w 532194"/>
                <a:gd name="connsiteY1165" fmla="*/ 392117 h 1035329"/>
                <a:gd name="connsiteX1166" fmla="*/ 82935 w 532194"/>
                <a:gd name="connsiteY1166" fmla="*/ 390610 h 1035329"/>
                <a:gd name="connsiteX1167" fmla="*/ 81438 w 532194"/>
                <a:gd name="connsiteY1167" fmla="*/ 388644 h 1035329"/>
                <a:gd name="connsiteX1168" fmla="*/ 79983 w 532194"/>
                <a:gd name="connsiteY1168" fmla="*/ 386013 h 1035329"/>
                <a:gd name="connsiteX1169" fmla="*/ 78372 w 532194"/>
                <a:gd name="connsiteY1169" fmla="*/ 383078 h 1035329"/>
                <a:gd name="connsiteX1170" fmla="*/ 76606 w 532194"/>
                <a:gd name="connsiteY1170" fmla="*/ 379840 h 1035329"/>
                <a:gd name="connsiteX1171" fmla="*/ 75346 w 532194"/>
                <a:gd name="connsiteY1171" fmla="*/ 376291 h 1035329"/>
                <a:gd name="connsiteX1172" fmla="*/ 76603 w 532194"/>
                <a:gd name="connsiteY1172" fmla="*/ 370322 h 1035329"/>
                <a:gd name="connsiteX1173" fmla="*/ 78099 w 532194"/>
                <a:gd name="connsiteY1173" fmla="*/ 367454 h 1035329"/>
                <a:gd name="connsiteX1174" fmla="*/ 79692 w 532194"/>
                <a:gd name="connsiteY1174" fmla="*/ 364331 h 1035329"/>
                <a:gd name="connsiteX1175" fmla="*/ 81290 w 532194"/>
                <a:gd name="connsiteY1175" fmla="*/ 361465 h 1035329"/>
                <a:gd name="connsiteX1176" fmla="*/ 82120 w 532194"/>
                <a:gd name="connsiteY1176" fmla="*/ 358403 h 1035329"/>
                <a:gd name="connsiteX1177" fmla="*/ 81966 w 532194"/>
                <a:gd name="connsiteY1177" fmla="*/ 353620 h 1035329"/>
                <a:gd name="connsiteX1178" fmla="*/ 80878 w 532194"/>
                <a:gd name="connsiteY1178" fmla="*/ 351849 h 1035329"/>
                <a:gd name="connsiteX1179" fmla="*/ 79325 w 532194"/>
                <a:gd name="connsiteY1179" fmla="*/ 349575 h 1035329"/>
                <a:gd name="connsiteX1180" fmla="*/ 78071 w 532194"/>
                <a:gd name="connsiteY1180" fmla="*/ 346586 h 1035329"/>
                <a:gd name="connsiteX1181" fmla="*/ 80054 w 532194"/>
                <a:gd name="connsiteY1181" fmla="*/ 341680 h 1035329"/>
                <a:gd name="connsiteX1182" fmla="*/ 80883 w 532194"/>
                <a:gd name="connsiteY1182" fmla="*/ 338465 h 1035329"/>
                <a:gd name="connsiteX1183" fmla="*/ 82363 w 532194"/>
                <a:gd name="connsiteY1183" fmla="*/ 334274 h 1035329"/>
                <a:gd name="connsiteX1184" fmla="*/ 83513 w 532194"/>
                <a:gd name="connsiteY1184" fmla="*/ 332327 h 1035329"/>
                <a:gd name="connsiteX1185" fmla="*/ 84013 w 532194"/>
                <a:gd name="connsiteY1185" fmla="*/ 331559 h 1035329"/>
                <a:gd name="connsiteX1186" fmla="*/ 84513 w 532194"/>
                <a:gd name="connsiteY1186" fmla="*/ 330789 h 1035329"/>
                <a:gd name="connsiteX1187" fmla="*/ 85065 w 532194"/>
                <a:gd name="connsiteY1187" fmla="*/ 330019 h 1035329"/>
                <a:gd name="connsiteX1188" fmla="*/ 87526 w 532194"/>
                <a:gd name="connsiteY1188" fmla="*/ 327091 h 1035329"/>
                <a:gd name="connsiteX1189" fmla="*/ 87926 w 532194"/>
                <a:gd name="connsiteY1189" fmla="*/ 326425 h 1035329"/>
                <a:gd name="connsiteX1190" fmla="*/ 88979 w 532194"/>
                <a:gd name="connsiteY1190" fmla="*/ 325089 h 1035329"/>
                <a:gd name="connsiteX1191" fmla="*/ 87709 w 532194"/>
                <a:gd name="connsiteY1191" fmla="*/ 306831 h 1035329"/>
                <a:gd name="connsiteX1192" fmla="*/ 87001 w 532194"/>
                <a:gd name="connsiteY1192" fmla="*/ 298034 h 1035329"/>
                <a:gd name="connsiteX1193" fmla="*/ 87806 w 532194"/>
                <a:gd name="connsiteY1193" fmla="*/ 292579 h 1035329"/>
                <a:gd name="connsiteX1194" fmla="*/ 89219 w 532194"/>
                <a:gd name="connsiteY1194" fmla="*/ 286913 h 1035329"/>
                <a:gd name="connsiteX1195" fmla="*/ 90632 w 532194"/>
                <a:gd name="connsiteY1195" fmla="*/ 281147 h 1035329"/>
                <a:gd name="connsiteX1196" fmla="*/ 91867 w 532194"/>
                <a:gd name="connsiteY1196" fmla="*/ 277773 h 1035329"/>
                <a:gd name="connsiteX1197" fmla="*/ 93538 w 532194"/>
                <a:gd name="connsiteY1197" fmla="*/ 272411 h 1035329"/>
                <a:gd name="connsiteX1198" fmla="*/ 95256 w 532194"/>
                <a:gd name="connsiteY1198" fmla="*/ 266640 h 1035329"/>
                <a:gd name="connsiteX1199" fmla="*/ 95992 w 532194"/>
                <a:gd name="connsiteY1199" fmla="*/ 264240 h 1035329"/>
                <a:gd name="connsiteX1200" fmla="*/ 97746 w 532194"/>
                <a:gd name="connsiteY1200" fmla="*/ 257096 h 1035329"/>
                <a:gd name="connsiteX1201" fmla="*/ 98748 w 532194"/>
                <a:gd name="connsiteY1201" fmla="*/ 251079 h 1035329"/>
                <a:gd name="connsiteX1202" fmla="*/ 99209 w 532194"/>
                <a:gd name="connsiteY1202" fmla="*/ 246747 h 1035329"/>
                <a:gd name="connsiteX1203" fmla="*/ 99217 w 532194"/>
                <a:gd name="connsiteY1203" fmla="*/ 229084 h 1035329"/>
                <a:gd name="connsiteX1204" fmla="*/ 100599 w 532194"/>
                <a:gd name="connsiteY1204" fmla="*/ 225100 h 1035329"/>
                <a:gd name="connsiteX1205" fmla="*/ 102084 w 532194"/>
                <a:gd name="connsiteY1205" fmla="*/ 221266 h 1035329"/>
                <a:gd name="connsiteX1206" fmla="*/ 103121 w 532194"/>
                <a:gd name="connsiteY1206" fmla="*/ 218506 h 1035329"/>
                <a:gd name="connsiteX1207" fmla="*/ 104664 w 532194"/>
                <a:gd name="connsiteY1207" fmla="*/ 215232 h 1035329"/>
                <a:gd name="connsiteX1208" fmla="*/ 106969 w 532194"/>
                <a:gd name="connsiteY1208" fmla="*/ 212001 h 1035329"/>
                <a:gd name="connsiteX1209" fmla="*/ 108421 w 532194"/>
                <a:gd name="connsiteY1209" fmla="*/ 209745 h 1035329"/>
                <a:gd name="connsiteX1210" fmla="*/ 109118 w 532194"/>
                <a:gd name="connsiteY1210" fmla="*/ 208363 h 1035329"/>
                <a:gd name="connsiteX1211" fmla="*/ 110624 w 532194"/>
                <a:gd name="connsiteY1211" fmla="*/ 206564 h 1035329"/>
                <a:gd name="connsiteX1212" fmla="*/ 112131 w 532194"/>
                <a:gd name="connsiteY1212" fmla="*/ 204715 h 1035329"/>
                <a:gd name="connsiteX1213" fmla="*/ 113141 w 532194"/>
                <a:gd name="connsiteY1213" fmla="*/ 203991 h 1035329"/>
                <a:gd name="connsiteX1214" fmla="*/ 114154 w 532194"/>
                <a:gd name="connsiteY1214" fmla="*/ 203521 h 1035329"/>
                <a:gd name="connsiteX1215" fmla="*/ 117019 w 532194"/>
                <a:gd name="connsiteY1215" fmla="*/ 200385 h 1035329"/>
                <a:gd name="connsiteX1216" fmla="*/ 118074 w 532194"/>
                <a:gd name="connsiteY1216" fmla="*/ 199101 h 1035329"/>
                <a:gd name="connsiteX1217" fmla="*/ 120198 w 532194"/>
                <a:gd name="connsiteY1217" fmla="*/ 197808 h 1035329"/>
                <a:gd name="connsiteX1218" fmla="*/ 121719 w 532194"/>
                <a:gd name="connsiteY1218" fmla="*/ 197282 h 1035329"/>
                <a:gd name="connsiteX1219" fmla="*/ 122477 w 532194"/>
                <a:gd name="connsiteY1219" fmla="*/ 196765 h 1035329"/>
                <a:gd name="connsiteX1220" fmla="*/ 123231 w 532194"/>
                <a:gd name="connsiteY1220" fmla="*/ 195940 h 1035329"/>
                <a:gd name="connsiteX1221" fmla="*/ 124743 w 532194"/>
                <a:gd name="connsiteY1221" fmla="*/ 194551 h 1035329"/>
                <a:gd name="connsiteX1222" fmla="*/ 126555 w 532194"/>
                <a:gd name="connsiteY1222" fmla="*/ 192800 h 1035329"/>
                <a:gd name="connsiteX1223" fmla="*/ 127306 w 532194"/>
                <a:gd name="connsiteY1223" fmla="*/ 191621 h 1035329"/>
                <a:gd name="connsiteX1224" fmla="*/ 129223 w 532194"/>
                <a:gd name="connsiteY1224" fmla="*/ 190122 h 1035329"/>
                <a:gd name="connsiteX1225" fmla="*/ 131646 w 532194"/>
                <a:gd name="connsiteY1225" fmla="*/ 188314 h 1035329"/>
                <a:gd name="connsiteX1226" fmla="*/ 132955 w 532194"/>
                <a:gd name="connsiteY1226" fmla="*/ 186976 h 1035329"/>
                <a:gd name="connsiteX1227" fmla="*/ 134318 w 532194"/>
                <a:gd name="connsiteY1227" fmla="*/ 185943 h 1035329"/>
                <a:gd name="connsiteX1228" fmla="*/ 136997 w 532194"/>
                <a:gd name="connsiteY1228" fmla="*/ 184335 h 1035329"/>
                <a:gd name="connsiteX1229" fmla="*/ 139724 w 532194"/>
                <a:gd name="connsiteY1229" fmla="*/ 182323 h 1035329"/>
                <a:gd name="connsiteX1230" fmla="*/ 141634 w 532194"/>
                <a:gd name="connsiteY1230" fmla="*/ 180163 h 1035329"/>
                <a:gd name="connsiteX1231" fmla="*/ 149111 w 532194"/>
                <a:gd name="connsiteY1231" fmla="*/ 170512 h 1035329"/>
                <a:gd name="connsiteX1232" fmla="*/ 152452 w 532194"/>
                <a:gd name="connsiteY1232" fmla="*/ 168897 h 1035329"/>
                <a:gd name="connsiteX1233" fmla="*/ 154218 w 532194"/>
                <a:gd name="connsiteY1233" fmla="*/ 167451 h 1035329"/>
                <a:gd name="connsiteX1234" fmla="*/ 155129 w 532194"/>
                <a:gd name="connsiteY1234" fmla="*/ 162454 h 1035329"/>
                <a:gd name="connsiteX1235" fmla="*/ 155088 w 532194"/>
                <a:gd name="connsiteY1235" fmla="*/ 158687 h 1035329"/>
                <a:gd name="connsiteX1236" fmla="*/ 155879 w 532194"/>
                <a:gd name="connsiteY1236" fmla="*/ 156593 h 1035329"/>
                <a:gd name="connsiteX1237" fmla="*/ 157130 w 532194"/>
                <a:gd name="connsiteY1237" fmla="*/ 154644 h 1035329"/>
                <a:gd name="connsiteX1238" fmla="*/ 158928 w 532194"/>
                <a:gd name="connsiteY1238" fmla="*/ 151621 h 1035329"/>
                <a:gd name="connsiteX1239" fmla="*/ 160428 w 532194"/>
                <a:gd name="connsiteY1239" fmla="*/ 149111 h 1035329"/>
                <a:gd name="connsiteX1240" fmla="*/ 161875 w 532194"/>
                <a:gd name="connsiteY1240" fmla="*/ 146448 h 1035329"/>
                <a:gd name="connsiteX1241" fmla="*/ 163619 w 532194"/>
                <a:gd name="connsiteY1241" fmla="*/ 143172 h 1035329"/>
                <a:gd name="connsiteX1242" fmla="*/ 164873 w 532194"/>
                <a:gd name="connsiteY1242" fmla="*/ 141427 h 1035329"/>
                <a:gd name="connsiteX1243" fmla="*/ 166134 w 532194"/>
                <a:gd name="connsiteY1243" fmla="*/ 140395 h 1035329"/>
                <a:gd name="connsiteX1244" fmla="*/ 167392 w 532194"/>
                <a:gd name="connsiteY1244" fmla="*/ 139058 h 1035329"/>
                <a:gd name="connsiteX1245" fmla="*/ 170226 w 532194"/>
                <a:gd name="connsiteY1245" fmla="*/ 137703 h 1035329"/>
                <a:gd name="connsiteX1246" fmla="*/ 173464 w 532194"/>
                <a:gd name="connsiteY1246" fmla="*/ 135936 h 1035329"/>
                <a:gd name="connsiteX1247" fmla="*/ 174664 w 532194"/>
                <a:gd name="connsiteY1247" fmla="*/ 133937 h 1035329"/>
                <a:gd name="connsiteX1248" fmla="*/ 176183 w 532194"/>
                <a:gd name="connsiteY1248" fmla="*/ 128628 h 1035329"/>
                <a:gd name="connsiteX1249" fmla="*/ 176538 w 532194"/>
                <a:gd name="connsiteY1249" fmla="*/ 123891 h 1035329"/>
                <a:gd name="connsiteX1250" fmla="*/ 181299 w 532194"/>
                <a:gd name="connsiteY1250" fmla="*/ 122883 h 1035329"/>
                <a:gd name="connsiteX1251" fmla="*/ 185543 w 532194"/>
                <a:gd name="connsiteY1251" fmla="*/ 123538 h 1035329"/>
                <a:gd name="connsiteX1252" fmla="*/ 188102 w 532194"/>
                <a:gd name="connsiteY1252" fmla="*/ 124832 h 1035329"/>
                <a:gd name="connsiteX1253" fmla="*/ 193913 w 532194"/>
                <a:gd name="connsiteY1253" fmla="*/ 125298 h 1035329"/>
                <a:gd name="connsiteX1254" fmla="*/ 202199 w 532194"/>
                <a:gd name="connsiteY1254" fmla="*/ 124677 h 1035329"/>
                <a:gd name="connsiteX1255" fmla="*/ 207352 w 532194"/>
                <a:gd name="connsiteY1255" fmla="*/ 116628 h 1035329"/>
                <a:gd name="connsiteX1256" fmla="*/ 206294 w 532194"/>
                <a:gd name="connsiteY1256" fmla="*/ 108343 h 1035329"/>
                <a:gd name="connsiteX1257" fmla="*/ 204326 w 532194"/>
                <a:gd name="connsiteY1257" fmla="*/ 99663 h 1035329"/>
                <a:gd name="connsiteX1258" fmla="*/ 204315 w 532194"/>
                <a:gd name="connsiteY1258" fmla="*/ 99663 h 1035329"/>
                <a:gd name="connsiteX1259" fmla="*/ 204280 w 532194"/>
                <a:gd name="connsiteY1259" fmla="*/ 99663 h 1035329"/>
                <a:gd name="connsiteX1260" fmla="*/ 202528 w 532194"/>
                <a:gd name="connsiteY1260" fmla="*/ 94541 h 1035329"/>
                <a:gd name="connsiteX1261" fmla="*/ 200960 w 532194"/>
                <a:gd name="connsiteY1261" fmla="*/ 90792 h 1035329"/>
                <a:gd name="connsiteX1262" fmla="*/ 199578 w 532194"/>
                <a:gd name="connsiteY1262" fmla="*/ 85567 h 1035329"/>
                <a:gd name="connsiteX1263" fmla="*/ 198299 w 532194"/>
                <a:gd name="connsiteY1263" fmla="*/ 80287 h 1035329"/>
                <a:gd name="connsiteX1264" fmla="*/ 196663 w 532194"/>
                <a:gd name="connsiteY1264" fmla="*/ 70431 h 1035329"/>
                <a:gd name="connsiteX1265" fmla="*/ 198087 w 532194"/>
                <a:gd name="connsiteY1265" fmla="*/ 61151 h 1035329"/>
                <a:gd name="connsiteX1266" fmla="*/ 199309 w 532194"/>
                <a:gd name="connsiteY1266" fmla="*/ 56658 h 1035329"/>
                <a:gd name="connsiteX1267" fmla="*/ 200573 w 532194"/>
                <a:gd name="connsiteY1267" fmla="*/ 51249 h 1035329"/>
                <a:gd name="connsiteX1268" fmla="*/ 201486 w 532194"/>
                <a:gd name="connsiteY1268" fmla="*/ 46352 h 1035329"/>
                <a:gd name="connsiteX1269" fmla="*/ 203682 w 532194"/>
                <a:gd name="connsiteY1269" fmla="*/ 37779 h 1035329"/>
                <a:gd name="connsiteX1270" fmla="*/ 205125 w 532194"/>
                <a:gd name="connsiteY1270" fmla="*/ 34760 h 1035329"/>
                <a:gd name="connsiteX1271" fmla="*/ 206666 w 532194"/>
                <a:gd name="connsiteY1271" fmla="*/ 31434 h 1035329"/>
                <a:gd name="connsiteX1272" fmla="*/ 207705 w 532194"/>
                <a:gd name="connsiteY1272" fmla="*/ 28826 h 1035329"/>
                <a:gd name="connsiteX1273" fmla="*/ 208447 w 532194"/>
                <a:gd name="connsiteY1273" fmla="*/ 26833 h 1035329"/>
                <a:gd name="connsiteX1274" fmla="*/ 208895 w 532194"/>
                <a:gd name="connsiteY1274" fmla="*/ 25911 h 1035329"/>
                <a:gd name="connsiteX1275" fmla="*/ 209892 w 532194"/>
                <a:gd name="connsiteY1275" fmla="*/ 24017 h 1035329"/>
                <a:gd name="connsiteX1276" fmla="*/ 210888 w 532194"/>
                <a:gd name="connsiteY1276" fmla="*/ 22123 h 1035329"/>
                <a:gd name="connsiteX1277" fmla="*/ 212136 w 532194"/>
                <a:gd name="connsiteY1277" fmla="*/ 19870 h 1035329"/>
                <a:gd name="connsiteX1278" fmla="*/ 213389 w 532194"/>
                <a:gd name="connsiteY1278" fmla="*/ 18124 h 1035329"/>
                <a:gd name="connsiteX1279" fmla="*/ 213893 w 532194"/>
                <a:gd name="connsiteY1279" fmla="*/ 17611 h 1035329"/>
                <a:gd name="connsiteX1280" fmla="*/ 214391 w 532194"/>
                <a:gd name="connsiteY1280" fmla="*/ 16640 h 1035329"/>
                <a:gd name="connsiteX1281" fmla="*/ 218309 w 532194"/>
                <a:gd name="connsiteY1281" fmla="*/ 11964 h 1035329"/>
                <a:gd name="connsiteX1282" fmla="*/ 218911 w 532194"/>
                <a:gd name="connsiteY1282" fmla="*/ 11194 h 1035329"/>
                <a:gd name="connsiteX1283" fmla="*/ 220271 w 532194"/>
                <a:gd name="connsiteY1283" fmla="*/ 9854 h 1035329"/>
                <a:gd name="connsiteX1284" fmla="*/ 226151 w 532194"/>
                <a:gd name="connsiteY1284" fmla="*/ 3122 h 1035329"/>
                <a:gd name="connsiteX1285" fmla="*/ 228520 w 532194"/>
                <a:gd name="connsiteY1285" fmla="*/ 958 h 1035329"/>
                <a:gd name="connsiteX1286" fmla="*/ 231854 w 532194"/>
                <a:gd name="connsiteY1286" fmla="*/ 771 h 1035329"/>
                <a:gd name="connsiteX1287" fmla="*/ 235187 w 532194"/>
                <a:gd name="connsiteY1287" fmla="*/ 887 h 1035329"/>
                <a:gd name="connsiteX1288" fmla="*/ 240698 w 532194"/>
                <a:gd name="connsiteY1288" fmla="*/ 2148 h 1035329"/>
                <a:gd name="connsiteX1289" fmla="*/ 242198 w 532194"/>
                <a:gd name="connsiteY1289" fmla="*/ 2861 h 1035329"/>
                <a:gd name="connsiteX1290" fmla="*/ 245521 w 532194"/>
                <a:gd name="connsiteY1290" fmla="*/ 1127 h 1035329"/>
                <a:gd name="connsiteX1291" fmla="*/ 248217 w 532194"/>
                <a:gd name="connsiteY1291" fmla="*/ 0 h 10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</a:cxnLst>
              <a:rect l="l" t="t" r="r" b="b"/>
              <a:pathLst>
                <a:path w="532194" h="1035329">
                  <a:moveTo>
                    <a:pt x="248217" y="0"/>
                  </a:moveTo>
                  <a:cubicBezTo>
                    <a:pt x="248781" y="0"/>
                    <a:pt x="249504" y="58"/>
                    <a:pt x="250498" y="155"/>
                  </a:cubicBezTo>
                  <a:cubicBezTo>
                    <a:pt x="252434" y="287"/>
                    <a:pt x="254320" y="572"/>
                    <a:pt x="254730" y="721"/>
                  </a:cubicBezTo>
                  <a:cubicBezTo>
                    <a:pt x="255138" y="869"/>
                    <a:pt x="255450" y="1425"/>
                    <a:pt x="255456" y="1934"/>
                  </a:cubicBezTo>
                  <a:cubicBezTo>
                    <a:pt x="255462" y="2545"/>
                    <a:pt x="255925" y="2996"/>
                    <a:pt x="256893" y="3138"/>
                  </a:cubicBezTo>
                  <a:cubicBezTo>
                    <a:pt x="257659" y="3335"/>
                    <a:pt x="259243" y="3875"/>
                    <a:pt x="260470" y="4423"/>
                  </a:cubicBezTo>
                  <a:cubicBezTo>
                    <a:pt x="261800" y="5018"/>
                    <a:pt x="263076" y="5309"/>
                    <a:pt x="264221" y="5309"/>
                  </a:cubicBezTo>
                  <a:cubicBezTo>
                    <a:pt x="265366" y="5309"/>
                    <a:pt x="266381" y="5018"/>
                    <a:pt x="267189" y="4449"/>
                  </a:cubicBezTo>
                  <a:cubicBezTo>
                    <a:pt x="268051" y="3830"/>
                    <a:pt x="270089" y="3480"/>
                    <a:pt x="271751" y="3480"/>
                  </a:cubicBezTo>
                  <a:cubicBezTo>
                    <a:pt x="273009" y="3480"/>
                    <a:pt x="274051" y="3681"/>
                    <a:pt x="274209" y="4118"/>
                  </a:cubicBezTo>
                  <a:cubicBezTo>
                    <a:pt x="274522" y="5122"/>
                    <a:pt x="277127" y="6198"/>
                    <a:pt x="279301" y="6198"/>
                  </a:cubicBezTo>
                  <a:cubicBezTo>
                    <a:pt x="279325" y="6198"/>
                    <a:pt x="279349" y="6198"/>
                    <a:pt x="279372" y="6198"/>
                  </a:cubicBezTo>
                  <a:cubicBezTo>
                    <a:pt x="279403" y="6197"/>
                    <a:pt x="279434" y="6197"/>
                    <a:pt x="279465" y="6197"/>
                  </a:cubicBezTo>
                  <a:cubicBezTo>
                    <a:pt x="280841" y="6197"/>
                    <a:pt x="281839" y="6545"/>
                    <a:pt x="282745" y="7382"/>
                  </a:cubicBezTo>
                  <a:cubicBezTo>
                    <a:pt x="283619" y="8187"/>
                    <a:pt x="285153" y="8781"/>
                    <a:pt x="287192" y="9115"/>
                  </a:cubicBezTo>
                  <a:cubicBezTo>
                    <a:pt x="288925" y="9401"/>
                    <a:pt x="290561" y="9994"/>
                    <a:pt x="290871" y="10447"/>
                  </a:cubicBezTo>
                  <a:cubicBezTo>
                    <a:pt x="291233" y="10902"/>
                    <a:pt x="292510" y="11345"/>
                    <a:pt x="293835" y="11485"/>
                  </a:cubicBezTo>
                  <a:lnTo>
                    <a:pt x="296230" y="11714"/>
                  </a:lnTo>
                  <a:lnTo>
                    <a:pt x="296579" y="15630"/>
                  </a:lnTo>
                  <a:cubicBezTo>
                    <a:pt x="297040" y="20553"/>
                    <a:pt x="297364" y="22282"/>
                    <a:pt x="297922" y="22282"/>
                  </a:cubicBezTo>
                  <a:cubicBezTo>
                    <a:pt x="297923" y="22282"/>
                    <a:pt x="297925" y="22282"/>
                    <a:pt x="297925" y="22282"/>
                  </a:cubicBezTo>
                  <a:cubicBezTo>
                    <a:pt x="297926" y="22282"/>
                    <a:pt x="297927" y="22282"/>
                    <a:pt x="297927" y="22282"/>
                  </a:cubicBezTo>
                  <a:cubicBezTo>
                    <a:pt x="298182" y="22282"/>
                    <a:pt x="298493" y="22939"/>
                    <a:pt x="298706" y="23801"/>
                  </a:cubicBezTo>
                  <a:cubicBezTo>
                    <a:pt x="298918" y="24611"/>
                    <a:pt x="299281" y="25319"/>
                    <a:pt x="299485" y="25319"/>
                  </a:cubicBezTo>
                  <a:cubicBezTo>
                    <a:pt x="299485" y="25319"/>
                    <a:pt x="299486" y="25319"/>
                    <a:pt x="299486" y="25319"/>
                  </a:cubicBezTo>
                  <a:cubicBezTo>
                    <a:pt x="299486" y="25319"/>
                    <a:pt x="299487" y="25319"/>
                    <a:pt x="299487" y="25319"/>
                  </a:cubicBezTo>
                  <a:cubicBezTo>
                    <a:pt x="299741" y="25319"/>
                    <a:pt x="300105" y="26076"/>
                    <a:pt x="300268" y="26990"/>
                  </a:cubicBezTo>
                  <a:cubicBezTo>
                    <a:pt x="300535" y="28158"/>
                    <a:pt x="301052" y="28815"/>
                    <a:pt x="302074" y="29260"/>
                  </a:cubicBezTo>
                  <a:cubicBezTo>
                    <a:pt x="302995" y="29707"/>
                    <a:pt x="303767" y="30514"/>
                    <a:pt x="304136" y="31631"/>
                  </a:cubicBezTo>
                  <a:cubicBezTo>
                    <a:pt x="304452" y="32593"/>
                    <a:pt x="304970" y="33401"/>
                    <a:pt x="305226" y="33501"/>
                  </a:cubicBezTo>
                  <a:cubicBezTo>
                    <a:pt x="305532" y="33599"/>
                    <a:pt x="305902" y="34715"/>
                    <a:pt x="306067" y="35934"/>
                  </a:cubicBezTo>
                  <a:cubicBezTo>
                    <a:pt x="306234" y="37206"/>
                    <a:pt x="306810" y="38624"/>
                    <a:pt x="307324" y="39128"/>
                  </a:cubicBezTo>
                  <a:cubicBezTo>
                    <a:pt x="307889" y="39629"/>
                    <a:pt x="308304" y="40337"/>
                    <a:pt x="308308" y="40745"/>
                  </a:cubicBezTo>
                  <a:cubicBezTo>
                    <a:pt x="308314" y="41151"/>
                    <a:pt x="308519" y="41503"/>
                    <a:pt x="308722" y="41503"/>
                  </a:cubicBezTo>
                  <a:cubicBezTo>
                    <a:pt x="308723" y="41503"/>
                    <a:pt x="308724" y="41503"/>
                    <a:pt x="308725" y="41503"/>
                  </a:cubicBezTo>
                  <a:cubicBezTo>
                    <a:pt x="308725" y="41503"/>
                    <a:pt x="308725" y="41503"/>
                    <a:pt x="308725" y="41503"/>
                  </a:cubicBezTo>
                  <a:cubicBezTo>
                    <a:pt x="308979" y="41503"/>
                    <a:pt x="309375" y="45112"/>
                    <a:pt x="309626" y="49484"/>
                  </a:cubicBezTo>
                  <a:cubicBezTo>
                    <a:pt x="309891" y="55079"/>
                    <a:pt x="310225" y="57672"/>
                    <a:pt x="310687" y="58023"/>
                  </a:cubicBezTo>
                  <a:cubicBezTo>
                    <a:pt x="312741" y="59579"/>
                    <a:pt x="313039" y="72708"/>
                    <a:pt x="311074" y="74613"/>
                  </a:cubicBezTo>
                  <a:cubicBezTo>
                    <a:pt x="309563" y="76004"/>
                    <a:pt x="309667" y="80786"/>
                    <a:pt x="311209" y="82195"/>
                  </a:cubicBezTo>
                  <a:cubicBezTo>
                    <a:pt x="311826" y="82748"/>
                    <a:pt x="312345" y="83607"/>
                    <a:pt x="312349" y="84015"/>
                  </a:cubicBezTo>
                  <a:cubicBezTo>
                    <a:pt x="312353" y="84422"/>
                    <a:pt x="313177" y="85126"/>
                    <a:pt x="314149" y="85523"/>
                  </a:cubicBezTo>
                  <a:cubicBezTo>
                    <a:pt x="315324" y="85968"/>
                    <a:pt x="315942" y="86571"/>
                    <a:pt x="315949" y="87233"/>
                  </a:cubicBezTo>
                  <a:cubicBezTo>
                    <a:pt x="315955" y="87793"/>
                    <a:pt x="316421" y="88449"/>
                    <a:pt x="316982" y="88747"/>
                  </a:cubicBezTo>
                  <a:cubicBezTo>
                    <a:pt x="317648" y="89096"/>
                    <a:pt x="318011" y="89805"/>
                    <a:pt x="318022" y="90772"/>
                  </a:cubicBezTo>
                  <a:cubicBezTo>
                    <a:pt x="318030" y="91534"/>
                    <a:pt x="318294" y="92296"/>
                    <a:pt x="318600" y="92394"/>
                  </a:cubicBezTo>
                  <a:cubicBezTo>
                    <a:pt x="319520" y="92690"/>
                    <a:pt x="319901" y="99556"/>
                    <a:pt x="319045" y="100481"/>
                  </a:cubicBezTo>
                  <a:cubicBezTo>
                    <a:pt x="318643" y="100894"/>
                    <a:pt x="318194" y="101611"/>
                    <a:pt x="317994" y="102072"/>
                  </a:cubicBezTo>
                  <a:cubicBezTo>
                    <a:pt x="317748" y="102736"/>
                    <a:pt x="317089" y="102998"/>
                    <a:pt x="315461" y="103017"/>
                  </a:cubicBezTo>
                  <a:cubicBezTo>
                    <a:pt x="313883" y="103034"/>
                    <a:pt x="312869" y="103351"/>
                    <a:pt x="311960" y="104173"/>
                  </a:cubicBezTo>
                  <a:cubicBezTo>
                    <a:pt x="310852" y="105203"/>
                    <a:pt x="310656" y="105867"/>
                    <a:pt x="310444" y="109686"/>
                  </a:cubicBezTo>
                  <a:cubicBezTo>
                    <a:pt x="310318" y="112079"/>
                    <a:pt x="309984" y="114067"/>
                    <a:pt x="309679" y="114173"/>
                  </a:cubicBezTo>
                  <a:cubicBezTo>
                    <a:pt x="309375" y="114278"/>
                    <a:pt x="309126" y="114791"/>
                    <a:pt x="309132" y="115249"/>
                  </a:cubicBezTo>
                  <a:cubicBezTo>
                    <a:pt x="309137" y="115758"/>
                    <a:pt x="308740" y="116678"/>
                    <a:pt x="308237" y="117244"/>
                  </a:cubicBezTo>
                  <a:cubicBezTo>
                    <a:pt x="307434" y="118168"/>
                    <a:pt x="307246" y="119596"/>
                    <a:pt x="307052" y="125096"/>
                  </a:cubicBezTo>
                  <a:cubicBezTo>
                    <a:pt x="306892" y="128967"/>
                    <a:pt x="306567" y="131920"/>
                    <a:pt x="306263" y="132026"/>
                  </a:cubicBezTo>
                  <a:cubicBezTo>
                    <a:pt x="306010" y="132129"/>
                    <a:pt x="305763" y="132794"/>
                    <a:pt x="305771" y="133557"/>
                  </a:cubicBezTo>
                  <a:cubicBezTo>
                    <a:pt x="305779" y="134270"/>
                    <a:pt x="305546" y="136258"/>
                    <a:pt x="305260" y="137992"/>
                  </a:cubicBezTo>
                  <a:cubicBezTo>
                    <a:pt x="304831" y="140644"/>
                    <a:pt x="304532" y="141257"/>
                    <a:pt x="303269" y="142034"/>
                  </a:cubicBezTo>
                  <a:cubicBezTo>
                    <a:pt x="302460" y="142502"/>
                    <a:pt x="301806" y="143221"/>
                    <a:pt x="301811" y="143630"/>
                  </a:cubicBezTo>
                  <a:cubicBezTo>
                    <a:pt x="301820" y="144442"/>
                    <a:pt x="300398" y="144713"/>
                    <a:pt x="294856" y="145183"/>
                  </a:cubicBezTo>
                  <a:cubicBezTo>
                    <a:pt x="292720" y="145359"/>
                    <a:pt x="290282" y="145893"/>
                    <a:pt x="288814" y="146571"/>
                  </a:cubicBezTo>
                  <a:cubicBezTo>
                    <a:pt x="287092" y="147405"/>
                    <a:pt x="285011" y="147835"/>
                    <a:pt x="281400" y="148079"/>
                  </a:cubicBezTo>
                  <a:cubicBezTo>
                    <a:pt x="277483" y="148327"/>
                    <a:pt x="276214" y="148594"/>
                    <a:pt x="275763" y="149262"/>
                  </a:cubicBezTo>
                  <a:cubicBezTo>
                    <a:pt x="275412" y="149723"/>
                    <a:pt x="274504" y="150447"/>
                    <a:pt x="273644" y="150863"/>
                  </a:cubicBezTo>
                  <a:cubicBezTo>
                    <a:pt x="272124" y="151591"/>
                    <a:pt x="272124" y="151642"/>
                    <a:pt x="272171" y="155865"/>
                  </a:cubicBezTo>
                  <a:cubicBezTo>
                    <a:pt x="272207" y="159123"/>
                    <a:pt x="272423" y="160190"/>
                    <a:pt x="273039" y="160644"/>
                  </a:cubicBezTo>
                  <a:cubicBezTo>
                    <a:pt x="273501" y="160995"/>
                    <a:pt x="274023" y="162108"/>
                    <a:pt x="274238" y="163225"/>
                  </a:cubicBezTo>
                  <a:cubicBezTo>
                    <a:pt x="274615" y="165104"/>
                    <a:pt x="274926" y="165610"/>
                    <a:pt x="276729" y="167575"/>
                  </a:cubicBezTo>
                  <a:cubicBezTo>
                    <a:pt x="277193" y="168079"/>
                    <a:pt x="277661" y="169041"/>
                    <a:pt x="277771" y="169700"/>
                  </a:cubicBezTo>
                  <a:cubicBezTo>
                    <a:pt x="277881" y="170413"/>
                    <a:pt x="278550" y="171169"/>
                    <a:pt x="279523" y="171666"/>
                  </a:cubicBezTo>
                  <a:cubicBezTo>
                    <a:pt x="280393" y="172064"/>
                    <a:pt x="281726" y="173016"/>
                    <a:pt x="282397" y="173773"/>
                  </a:cubicBezTo>
                  <a:cubicBezTo>
                    <a:pt x="283114" y="174523"/>
                    <a:pt x="283982" y="175123"/>
                    <a:pt x="284341" y="175123"/>
                  </a:cubicBezTo>
                  <a:cubicBezTo>
                    <a:pt x="284342" y="175123"/>
                    <a:pt x="284344" y="175123"/>
                    <a:pt x="284345" y="175123"/>
                  </a:cubicBezTo>
                  <a:cubicBezTo>
                    <a:pt x="284345" y="175123"/>
                    <a:pt x="284346" y="175123"/>
                    <a:pt x="284346" y="175123"/>
                  </a:cubicBezTo>
                  <a:cubicBezTo>
                    <a:pt x="284962" y="175123"/>
                    <a:pt x="289483" y="179546"/>
                    <a:pt x="289489" y="180104"/>
                  </a:cubicBezTo>
                  <a:cubicBezTo>
                    <a:pt x="289491" y="180258"/>
                    <a:pt x="290210" y="180861"/>
                    <a:pt x="291030" y="181411"/>
                  </a:cubicBezTo>
                  <a:cubicBezTo>
                    <a:pt x="291851" y="181962"/>
                    <a:pt x="292573" y="182820"/>
                    <a:pt x="292578" y="183277"/>
                  </a:cubicBezTo>
                  <a:cubicBezTo>
                    <a:pt x="292584" y="183735"/>
                    <a:pt x="293155" y="184749"/>
                    <a:pt x="293876" y="185504"/>
                  </a:cubicBezTo>
                  <a:cubicBezTo>
                    <a:pt x="294596" y="186260"/>
                    <a:pt x="295167" y="187169"/>
                    <a:pt x="295171" y="187526"/>
                  </a:cubicBezTo>
                  <a:cubicBezTo>
                    <a:pt x="295175" y="187932"/>
                    <a:pt x="295431" y="188233"/>
                    <a:pt x="295684" y="188233"/>
                  </a:cubicBezTo>
                  <a:cubicBezTo>
                    <a:pt x="295685" y="188233"/>
                    <a:pt x="295686" y="188233"/>
                    <a:pt x="295687" y="188233"/>
                  </a:cubicBezTo>
                  <a:cubicBezTo>
                    <a:pt x="295689" y="188233"/>
                    <a:pt x="295689" y="188233"/>
                    <a:pt x="295690" y="188233"/>
                  </a:cubicBezTo>
                  <a:cubicBezTo>
                    <a:pt x="295995" y="188233"/>
                    <a:pt x="296203" y="188788"/>
                    <a:pt x="296210" y="189448"/>
                  </a:cubicBezTo>
                  <a:cubicBezTo>
                    <a:pt x="296229" y="191172"/>
                    <a:pt x="296746" y="192284"/>
                    <a:pt x="297505" y="192284"/>
                  </a:cubicBezTo>
                  <a:cubicBezTo>
                    <a:pt x="297508" y="192284"/>
                    <a:pt x="297511" y="192284"/>
                    <a:pt x="297514" y="192284"/>
                  </a:cubicBezTo>
                  <a:cubicBezTo>
                    <a:pt x="297514" y="192284"/>
                    <a:pt x="297516" y="192284"/>
                    <a:pt x="297517" y="192284"/>
                  </a:cubicBezTo>
                  <a:cubicBezTo>
                    <a:pt x="297922" y="192284"/>
                    <a:pt x="298290" y="193400"/>
                    <a:pt x="298514" y="195276"/>
                  </a:cubicBezTo>
                  <a:cubicBezTo>
                    <a:pt x="298738" y="197105"/>
                    <a:pt x="299264" y="198677"/>
                    <a:pt x="299883" y="199383"/>
                  </a:cubicBezTo>
                  <a:cubicBezTo>
                    <a:pt x="300450" y="200039"/>
                    <a:pt x="300916" y="200849"/>
                    <a:pt x="300921" y="201204"/>
                  </a:cubicBezTo>
                  <a:cubicBezTo>
                    <a:pt x="300924" y="201561"/>
                    <a:pt x="301132" y="201916"/>
                    <a:pt x="301387" y="202013"/>
                  </a:cubicBezTo>
                  <a:cubicBezTo>
                    <a:pt x="301642" y="202062"/>
                    <a:pt x="302134" y="205111"/>
                    <a:pt x="302429" y="208721"/>
                  </a:cubicBezTo>
                  <a:cubicBezTo>
                    <a:pt x="302774" y="212331"/>
                    <a:pt x="303215" y="215380"/>
                    <a:pt x="303523" y="215581"/>
                  </a:cubicBezTo>
                  <a:cubicBezTo>
                    <a:pt x="304138" y="215980"/>
                    <a:pt x="305021" y="231493"/>
                    <a:pt x="304602" y="234909"/>
                  </a:cubicBezTo>
                  <a:cubicBezTo>
                    <a:pt x="304416" y="236489"/>
                    <a:pt x="304019" y="237511"/>
                    <a:pt x="303613" y="237516"/>
                  </a:cubicBezTo>
                  <a:cubicBezTo>
                    <a:pt x="303256" y="237519"/>
                    <a:pt x="302860" y="238541"/>
                    <a:pt x="302725" y="240173"/>
                  </a:cubicBezTo>
                  <a:cubicBezTo>
                    <a:pt x="302538" y="241599"/>
                    <a:pt x="302196" y="242926"/>
                    <a:pt x="301943" y="243082"/>
                  </a:cubicBezTo>
                  <a:cubicBezTo>
                    <a:pt x="301691" y="243289"/>
                    <a:pt x="301292" y="244056"/>
                    <a:pt x="301148" y="244821"/>
                  </a:cubicBezTo>
                  <a:cubicBezTo>
                    <a:pt x="300954" y="245587"/>
                    <a:pt x="300604" y="246201"/>
                    <a:pt x="300350" y="246204"/>
                  </a:cubicBezTo>
                  <a:cubicBezTo>
                    <a:pt x="300095" y="246207"/>
                    <a:pt x="299897" y="246769"/>
                    <a:pt x="299905" y="247481"/>
                  </a:cubicBezTo>
                  <a:cubicBezTo>
                    <a:pt x="299913" y="248192"/>
                    <a:pt x="300122" y="248748"/>
                    <a:pt x="300426" y="248748"/>
                  </a:cubicBezTo>
                  <a:cubicBezTo>
                    <a:pt x="300426" y="248748"/>
                    <a:pt x="300428" y="248748"/>
                    <a:pt x="300429" y="248748"/>
                  </a:cubicBezTo>
                  <a:cubicBezTo>
                    <a:pt x="300429" y="248748"/>
                    <a:pt x="300429" y="248748"/>
                    <a:pt x="300430" y="248748"/>
                  </a:cubicBezTo>
                  <a:cubicBezTo>
                    <a:pt x="300684" y="248748"/>
                    <a:pt x="301101" y="249659"/>
                    <a:pt x="301265" y="250775"/>
                  </a:cubicBezTo>
                  <a:cubicBezTo>
                    <a:pt x="301481" y="251890"/>
                    <a:pt x="301795" y="252802"/>
                    <a:pt x="302050" y="252802"/>
                  </a:cubicBezTo>
                  <a:cubicBezTo>
                    <a:pt x="302050" y="252802"/>
                    <a:pt x="302051" y="252802"/>
                    <a:pt x="302051" y="252802"/>
                  </a:cubicBezTo>
                  <a:cubicBezTo>
                    <a:pt x="302052" y="252802"/>
                    <a:pt x="302052" y="252802"/>
                    <a:pt x="302052" y="252802"/>
                  </a:cubicBezTo>
                  <a:cubicBezTo>
                    <a:pt x="302306" y="252802"/>
                    <a:pt x="302545" y="256005"/>
                    <a:pt x="302588" y="259923"/>
                  </a:cubicBezTo>
                  <a:cubicBezTo>
                    <a:pt x="302631" y="263840"/>
                    <a:pt x="302463" y="267048"/>
                    <a:pt x="302208" y="267051"/>
                  </a:cubicBezTo>
                  <a:cubicBezTo>
                    <a:pt x="301953" y="267053"/>
                    <a:pt x="301606" y="267822"/>
                    <a:pt x="301464" y="268791"/>
                  </a:cubicBezTo>
                  <a:cubicBezTo>
                    <a:pt x="301271" y="269759"/>
                    <a:pt x="300873" y="270629"/>
                    <a:pt x="300570" y="270735"/>
                  </a:cubicBezTo>
                  <a:cubicBezTo>
                    <a:pt x="299911" y="270996"/>
                    <a:pt x="299241" y="274923"/>
                    <a:pt x="299283" y="278638"/>
                  </a:cubicBezTo>
                  <a:cubicBezTo>
                    <a:pt x="299248" y="280115"/>
                    <a:pt x="299058" y="281337"/>
                    <a:pt x="298753" y="281342"/>
                  </a:cubicBezTo>
                  <a:cubicBezTo>
                    <a:pt x="298040" y="281349"/>
                    <a:pt x="297264" y="284820"/>
                    <a:pt x="297298" y="287822"/>
                  </a:cubicBezTo>
                  <a:cubicBezTo>
                    <a:pt x="297314" y="289297"/>
                    <a:pt x="297124" y="290522"/>
                    <a:pt x="296869" y="290525"/>
                  </a:cubicBezTo>
                  <a:cubicBezTo>
                    <a:pt x="296666" y="290526"/>
                    <a:pt x="296323" y="291701"/>
                    <a:pt x="296186" y="293179"/>
                  </a:cubicBezTo>
                  <a:cubicBezTo>
                    <a:pt x="295999" y="294606"/>
                    <a:pt x="295707" y="295932"/>
                    <a:pt x="295455" y="296089"/>
                  </a:cubicBezTo>
                  <a:cubicBezTo>
                    <a:pt x="294394" y="296813"/>
                    <a:pt x="293873" y="300279"/>
                    <a:pt x="293934" y="305876"/>
                  </a:cubicBezTo>
                  <a:cubicBezTo>
                    <a:pt x="293970" y="309133"/>
                    <a:pt x="293798" y="311936"/>
                    <a:pt x="293545" y="312039"/>
                  </a:cubicBezTo>
                  <a:cubicBezTo>
                    <a:pt x="292986" y="312198"/>
                    <a:pt x="292030" y="317857"/>
                    <a:pt x="292062" y="320707"/>
                  </a:cubicBezTo>
                  <a:cubicBezTo>
                    <a:pt x="292074" y="321776"/>
                    <a:pt x="291880" y="322644"/>
                    <a:pt x="291574" y="322647"/>
                  </a:cubicBezTo>
                  <a:cubicBezTo>
                    <a:pt x="291269" y="322651"/>
                    <a:pt x="291094" y="325248"/>
                    <a:pt x="291141" y="329473"/>
                  </a:cubicBezTo>
                  <a:cubicBezTo>
                    <a:pt x="291230" y="337564"/>
                    <a:pt x="290861" y="340979"/>
                    <a:pt x="289945" y="340989"/>
                  </a:cubicBezTo>
                  <a:cubicBezTo>
                    <a:pt x="289487" y="340994"/>
                    <a:pt x="289194" y="342068"/>
                    <a:pt x="288961" y="344053"/>
                  </a:cubicBezTo>
                  <a:cubicBezTo>
                    <a:pt x="288776" y="345736"/>
                    <a:pt x="288485" y="347111"/>
                    <a:pt x="288231" y="347114"/>
                  </a:cubicBezTo>
                  <a:cubicBezTo>
                    <a:pt x="288027" y="347117"/>
                    <a:pt x="287677" y="347629"/>
                    <a:pt x="287480" y="348244"/>
                  </a:cubicBezTo>
                  <a:cubicBezTo>
                    <a:pt x="287284" y="348907"/>
                    <a:pt x="286935" y="349572"/>
                    <a:pt x="286682" y="349728"/>
                  </a:cubicBezTo>
                  <a:cubicBezTo>
                    <a:pt x="285672" y="350400"/>
                    <a:pt x="285406" y="354018"/>
                    <a:pt x="285967" y="358643"/>
                  </a:cubicBezTo>
                  <a:cubicBezTo>
                    <a:pt x="286301" y="361284"/>
                    <a:pt x="286782" y="363417"/>
                    <a:pt x="286986" y="363417"/>
                  </a:cubicBezTo>
                  <a:cubicBezTo>
                    <a:pt x="286986" y="363417"/>
                    <a:pt x="286986" y="363417"/>
                    <a:pt x="286986" y="363417"/>
                  </a:cubicBezTo>
                  <a:cubicBezTo>
                    <a:pt x="286987" y="363417"/>
                    <a:pt x="286987" y="363417"/>
                    <a:pt x="286988" y="363417"/>
                  </a:cubicBezTo>
                  <a:cubicBezTo>
                    <a:pt x="287597" y="363416"/>
                    <a:pt x="287601" y="368398"/>
                    <a:pt x="286993" y="368608"/>
                  </a:cubicBezTo>
                  <a:cubicBezTo>
                    <a:pt x="286740" y="368712"/>
                    <a:pt x="286268" y="372127"/>
                    <a:pt x="285958" y="376254"/>
                  </a:cubicBezTo>
                  <a:cubicBezTo>
                    <a:pt x="285612" y="381755"/>
                    <a:pt x="285278" y="383795"/>
                    <a:pt x="284820" y="383800"/>
                  </a:cubicBezTo>
                  <a:cubicBezTo>
                    <a:pt x="284413" y="383804"/>
                    <a:pt x="284017" y="384775"/>
                    <a:pt x="283830" y="386356"/>
                  </a:cubicBezTo>
                  <a:cubicBezTo>
                    <a:pt x="283642" y="387732"/>
                    <a:pt x="283349" y="388905"/>
                    <a:pt x="283145" y="388908"/>
                  </a:cubicBezTo>
                  <a:cubicBezTo>
                    <a:pt x="282941" y="388910"/>
                    <a:pt x="282669" y="391814"/>
                    <a:pt x="282555" y="395378"/>
                  </a:cubicBezTo>
                  <a:cubicBezTo>
                    <a:pt x="282391" y="398943"/>
                    <a:pt x="282068" y="401949"/>
                    <a:pt x="281867" y="402105"/>
                  </a:cubicBezTo>
                  <a:cubicBezTo>
                    <a:pt x="280957" y="402727"/>
                    <a:pt x="280743" y="406341"/>
                    <a:pt x="280691" y="420085"/>
                  </a:cubicBezTo>
                  <a:lnTo>
                    <a:pt x="280592" y="434184"/>
                  </a:lnTo>
                  <a:lnTo>
                    <a:pt x="281880" y="435544"/>
                  </a:lnTo>
                  <a:cubicBezTo>
                    <a:pt x="282704" y="436451"/>
                    <a:pt x="283174" y="437514"/>
                    <a:pt x="283185" y="438584"/>
                  </a:cubicBezTo>
                  <a:cubicBezTo>
                    <a:pt x="283196" y="439548"/>
                    <a:pt x="283459" y="440309"/>
                    <a:pt x="283712" y="440309"/>
                  </a:cubicBezTo>
                  <a:cubicBezTo>
                    <a:pt x="283713" y="440309"/>
                    <a:pt x="283713" y="440309"/>
                    <a:pt x="283714" y="440309"/>
                  </a:cubicBezTo>
                  <a:cubicBezTo>
                    <a:pt x="283714" y="440309"/>
                    <a:pt x="283715" y="440309"/>
                    <a:pt x="283716" y="440309"/>
                  </a:cubicBezTo>
                  <a:cubicBezTo>
                    <a:pt x="284020" y="440307"/>
                    <a:pt x="284230" y="440916"/>
                    <a:pt x="284238" y="441677"/>
                  </a:cubicBezTo>
                  <a:cubicBezTo>
                    <a:pt x="284259" y="443659"/>
                    <a:pt x="285261" y="446902"/>
                    <a:pt x="285821" y="446902"/>
                  </a:cubicBezTo>
                  <a:cubicBezTo>
                    <a:pt x="285821" y="446902"/>
                    <a:pt x="285822" y="446902"/>
                    <a:pt x="285822" y="446902"/>
                  </a:cubicBezTo>
                  <a:cubicBezTo>
                    <a:pt x="285823" y="446902"/>
                    <a:pt x="285823" y="446902"/>
                    <a:pt x="285824" y="446902"/>
                  </a:cubicBezTo>
                  <a:cubicBezTo>
                    <a:pt x="286128" y="446902"/>
                    <a:pt x="286344" y="448017"/>
                    <a:pt x="286359" y="449389"/>
                  </a:cubicBezTo>
                  <a:cubicBezTo>
                    <a:pt x="286397" y="452799"/>
                    <a:pt x="287493" y="459811"/>
                    <a:pt x="288004" y="460111"/>
                  </a:cubicBezTo>
                  <a:cubicBezTo>
                    <a:pt x="288261" y="460261"/>
                    <a:pt x="288629" y="461377"/>
                    <a:pt x="288846" y="462545"/>
                  </a:cubicBezTo>
                  <a:cubicBezTo>
                    <a:pt x="289171" y="464374"/>
                    <a:pt x="289024" y="464884"/>
                    <a:pt x="288118" y="465760"/>
                  </a:cubicBezTo>
                  <a:cubicBezTo>
                    <a:pt x="287565" y="466325"/>
                    <a:pt x="287063" y="466942"/>
                    <a:pt x="287065" y="467197"/>
                  </a:cubicBezTo>
                  <a:cubicBezTo>
                    <a:pt x="287068" y="467401"/>
                    <a:pt x="286517" y="468221"/>
                    <a:pt x="285813" y="468992"/>
                  </a:cubicBezTo>
                  <a:cubicBezTo>
                    <a:pt x="285109" y="469763"/>
                    <a:pt x="284559" y="470736"/>
                    <a:pt x="284564" y="471145"/>
                  </a:cubicBezTo>
                  <a:cubicBezTo>
                    <a:pt x="284568" y="471500"/>
                    <a:pt x="284369" y="471858"/>
                    <a:pt x="284063" y="471861"/>
                  </a:cubicBezTo>
                  <a:cubicBezTo>
                    <a:pt x="283758" y="471865"/>
                    <a:pt x="283570" y="473292"/>
                    <a:pt x="283590" y="475174"/>
                  </a:cubicBezTo>
                  <a:cubicBezTo>
                    <a:pt x="283610" y="477005"/>
                    <a:pt x="283830" y="478477"/>
                    <a:pt x="284084" y="478477"/>
                  </a:cubicBezTo>
                  <a:cubicBezTo>
                    <a:pt x="284085" y="478477"/>
                    <a:pt x="284085" y="478477"/>
                    <a:pt x="284085" y="478477"/>
                  </a:cubicBezTo>
                  <a:cubicBezTo>
                    <a:pt x="284085" y="478477"/>
                    <a:pt x="284085" y="478477"/>
                    <a:pt x="284085" y="478477"/>
                  </a:cubicBezTo>
                  <a:cubicBezTo>
                    <a:pt x="284289" y="478477"/>
                    <a:pt x="284662" y="480000"/>
                    <a:pt x="284835" y="481880"/>
                  </a:cubicBezTo>
                  <a:cubicBezTo>
                    <a:pt x="285011" y="484016"/>
                    <a:pt x="285384" y="485487"/>
                    <a:pt x="285896" y="485787"/>
                  </a:cubicBezTo>
                  <a:cubicBezTo>
                    <a:pt x="286409" y="486188"/>
                    <a:pt x="286732" y="487813"/>
                    <a:pt x="286922" y="491170"/>
                  </a:cubicBezTo>
                  <a:cubicBezTo>
                    <a:pt x="287341" y="496765"/>
                    <a:pt x="287500" y="497424"/>
                    <a:pt x="289241" y="498270"/>
                  </a:cubicBezTo>
                  <a:cubicBezTo>
                    <a:pt x="290265" y="498818"/>
                    <a:pt x="290474" y="499327"/>
                    <a:pt x="290495" y="501260"/>
                  </a:cubicBezTo>
                  <a:cubicBezTo>
                    <a:pt x="290519" y="503448"/>
                    <a:pt x="290369" y="503705"/>
                    <a:pt x="289001" y="504229"/>
                  </a:cubicBezTo>
                  <a:cubicBezTo>
                    <a:pt x="287734" y="504701"/>
                    <a:pt x="287485" y="505111"/>
                    <a:pt x="287500" y="506535"/>
                  </a:cubicBezTo>
                  <a:cubicBezTo>
                    <a:pt x="287515" y="507910"/>
                    <a:pt x="287930" y="508618"/>
                    <a:pt x="289318" y="509774"/>
                  </a:cubicBezTo>
                  <a:cubicBezTo>
                    <a:pt x="290293" y="510576"/>
                    <a:pt x="291118" y="511483"/>
                    <a:pt x="291121" y="511840"/>
                  </a:cubicBezTo>
                  <a:cubicBezTo>
                    <a:pt x="291129" y="512501"/>
                    <a:pt x="291894" y="512644"/>
                    <a:pt x="298925" y="513333"/>
                  </a:cubicBezTo>
                  <a:cubicBezTo>
                    <a:pt x="301931" y="513605"/>
                    <a:pt x="303616" y="513992"/>
                    <a:pt x="304029" y="514548"/>
                  </a:cubicBezTo>
                  <a:cubicBezTo>
                    <a:pt x="304390" y="515001"/>
                    <a:pt x="305618" y="515599"/>
                    <a:pt x="306792" y="515891"/>
                  </a:cubicBezTo>
                  <a:cubicBezTo>
                    <a:pt x="308986" y="516427"/>
                    <a:pt x="311551" y="518280"/>
                    <a:pt x="311563" y="519350"/>
                  </a:cubicBezTo>
                  <a:cubicBezTo>
                    <a:pt x="311566" y="519652"/>
                    <a:pt x="311869" y="519901"/>
                    <a:pt x="312270" y="519901"/>
                  </a:cubicBezTo>
                  <a:cubicBezTo>
                    <a:pt x="312274" y="519901"/>
                    <a:pt x="312277" y="519901"/>
                    <a:pt x="312281" y="519901"/>
                  </a:cubicBezTo>
                  <a:cubicBezTo>
                    <a:pt x="312283" y="519901"/>
                    <a:pt x="312285" y="519901"/>
                    <a:pt x="312286" y="519901"/>
                  </a:cubicBezTo>
                  <a:cubicBezTo>
                    <a:pt x="312693" y="519901"/>
                    <a:pt x="313203" y="520403"/>
                    <a:pt x="313413" y="521009"/>
                  </a:cubicBezTo>
                  <a:cubicBezTo>
                    <a:pt x="313624" y="521667"/>
                    <a:pt x="314039" y="522325"/>
                    <a:pt x="314346" y="522524"/>
                  </a:cubicBezTo>
                  <a:cubicBezTo>
                    <a:pt x="315013" y="522976"/>
                    <a:pt x="315096" y="544353"/>
                    <a:pt x="314441" y="544818"/>
                  </a:cubicBezTo>
                  <a:cubicBezTo>
                    <a:pt x="314187" y="544973"/>
                    <a:pt x="313898" y="546350"/>
                    <a:pt x="313812" y="547878"/>
                  </a:cubicBezTo>
                  <a:cubicBezTo>
                    <a:pt x="313677" y="549407"/>
                    <a:pt x="313284" y="550735"/>
                    <a:pt x="312980" y="550841"/>
                  </a:cubicBezTo>
                  <a:cubicBezTo>
                    <a:pt x="312067" y="551155"/>
                    <a:pt x="312362" y="564077"/>
                    <a:pt x="313339" y="564983"/>
                  </a:cubicBezTo>
                  <a:cubicBezTo>
                    <a:pt x="313752" y="565436"/>
                    <a:pt x="314120" y="566553"/>
                    <a:pt x="314131" y="567519"/>
                  </a:cubicBezTo>
                  <a:cubicBezTo>
                    <a:pt x="314142" y="568485"/>
                    <a:pt x="314353" y="569244"/>
                    <a:pt x="314606" y="569244"/>
                  </a:cubicBezTo>
                  <a:cubicBezTo>
                    <a:pt x="314607" y="569244"/>
                    <a:pt x="314608" y="569244"/>
                    <a:pt x="314608" y="569244"/>
                  </a:cubicBezTo>
                  <a:cubicBezTo>
                    <a:pt x="314609" y="569244"/>
                    <a:pt x="314609" y="569244"/>
                    <a:pt x="314609" y="569244"/>
                  </a:cubicBezTo>
                  <a:cubicBezTo>
                    <a:pt x="314863" y="569244"/>
                    <a:pt x="315233" y="570511"/>
                    <a:pt x="315453" y="572036"/>
                  </a:cubicBezTo>
                  <a:cubicBezTo>
                    <a:pt x="315675" y="573709"/>
                    <a:pt x="316043" y="574824"/>
                    <a:pt x="316449" y="574824"/>
                  </a:cubicBezTo>
                  <a:cubicBezTo>
                    <a:pt x="316450" y="574824"/>
                    <a:pt x="316450" y="574824"/>
                    <a:pt x="316451" y="574824"/>
                  </a:cubicBezTo>
                  <a:cubicBezTo>
                    <a:pt x="316452" y="574824"/>
                    <a:pt x="316453" y="574824"/>
                    <a:pt x="316453" y="574824"/>
                  </a:cubicBezTo>
                  <a:cubicBezTo>
                    <a:pt x="316860" y="574824"/>
                    <a:pt x="317283" y="576395"/>
                    <a:pt x="317671" y="579240"/>
                  </a:cubicBezTo>
                  <a:cubicBezTo>
                    <a:pt x="318004" y="581681"/>
                    <a:pt x="318536" y="583761"/>
                    <a:pt x="318843" y="583859"/>
                  </a:cubicBezTo>
                  <a:cubicBezTo>
                    <a:pt x="319149" y="583959"/>
                    <a:pt x="319408" y="584362"/>
                    <a:pt x="319411" y="584719"/>
                  </a:cubicBezTo>
                  <a:cubicBezTo>
                    <a:pt x="319416" y="585126"/>
                    <a:pt x="319728" y="585733"/>
                    <a:pt x="320089" y="586085"/>
                  </a:cubicBezTo>
                  <a:cubicBezTo>
                    <a:pt x="320449" y="586437"/>
                    <a:pt x="321033" y="588570"/>
                    <a:pt x="321362" y="590754"/>
                  </a:cubicBezTo>
                  <a:cubicBezTo>
                    <a:pt x="321799" y="593448"/>
                    <a:pt x="322273" y="594917"/>
                    <a:pt x="322785" y="595217"/>
                  </a:cubicBezTo>
                  <a:cubicBezTo>
                    <a:pt x="323348" y="595516"/>
                    <a:pt x="323612" y="596379"/>
                    <a:pt x="323629" y="597905"/>
                  </a:cubicBezTo>
                  <a:cubicBezTo>
                    <a:pt x="323643" y="599176"/>
                    <a:pt x="323857" y="600191"/>
                    <a:pt x="324112" y="600191"/>
                  </a:cubicBezTo>
                  <a:cubicBezTo>
                    <a:pt x="324112" y="600191"/>
                    <a:pt x="324113" y="600191"/>
                    <a:pt x="324113" y="600191"/>
                  </a:cubicBezTo>
                  <a:cubicBezTo>
                    <a:pt x="324113" y="600191"/>
                    <a:pt x="324114" y="600191"/>
                    <a:pt x="324114" y="600191"/>
                  </a:cubicBezTo>
                  <a:cubicBezTo>
                    <a:pt x="324368" y="600191"/>
                    <a:pt x="324680" y="600848"/>
                    <a:pt x="324842" y="601710"/>
                  </a:cubicBezTo>
                  <a:cubicBezTo>
                    <a:pt x="325054" y="602521"/>
                    <a:pt x="325677" y="603632"/>
                    <a:pt x="326242" y="604083"/>
                  </a:cubicBezTo>
                  <a:cubicBezTo>
                    <a:pt x="326807" y="604585"/>
                    <a:pt x="327275" y="605497"/>
                    <a:pt x="327283" y="606158"/>
                  </a:cubicBezTo>
                  <a:cubicBezTo>
                    <a:pt x="327289" y="606769"/>
                    <a:pt x="327601" y="607427"/>
                    <a:pt x="328011" y="607576"/>
                  </a:cubicBezTo>
                  <a:cubicBezTo>
                    <a:pt x="328419" y="607723"/>
                    <a:pt x="328884" y="608380"/>
                    <a:pt x="329045" y="609092"/>
                  </a:cubicBezTo>
                  <a:cubicBezTo>
                    <a:pt x="329255" y="609749"/>
                    <a:pt x="329617" y="610302"/>
                    <a:pt x="329872" y="610302"/>
                  </a:cubicBezTo>
                  <a:cubicBezTo>
                    <a:pt x="329872" y="610302"/>
                    <a:pt x="329873" y="610302"/>
                    <a:pt x="329873" y="610302"/>
                  </a:cubicBezTo>
                  <a:cubicBezTo>
                    <a:pt x="329873" y="610302"/>
                    <a:pt x="329874" y="610302"/>
                    <a:pt x="329875" y="610302"/>
                  </a:cubicBezTo>
                  <a:cubicBezTo>
                    <a:pt x="330129" y="610302"/>
                    <a:pt x="330493" y="611114"/>
                    <a:pt x="330708" y="612075"/>
                  </a:cubicBezTo>
                  <a:cubicBezTo>
                    <a:pt x="330870" y="613038"/>
                    <a:pt x="331335" y="613846"/>
                    <a:pt x="331691" y="613846"/>
                  </a:cubicBezTo>
                  <a:cubicBezTo>
                    <a:pt x="331692" y="613846"/>
                    <a:pt x="331693" y="613846"/>
                    <a:pt x="331694" y="613846"/>
                  </a:cubicBezTo>
                  <a:cubicBezTo>
                    <a:pt x="331695" y="613846"/>
                    <a:pt x="331696" y="613846"/>
                    <a:pt x="331696" y="613846"/>
                  </a:cubicBezTo>
                  <a:cubicBezTo>
                    <a:pt x="332103" y="613846"/>
                    <a:pt x="332518" y="614756"/>
                    <a:pt x="332735" y="615972"/>
                  </a:cubicBezTo>
                  <a:cubicBezTo>
                    <a:pt x="332952" y="617191"/>
                    <a:pt x="333577" y="618458"/>
                    <a:pt x="334090" y="618806"/>
                  </a:cubicBezTo>
                  <a:cubicBezTo>
                    <a:pt x="334654" y="619158"/>
                    <a:pt x="335068" y="619815"/>
                    <a:pt x="335073" y="620221"/>
                  </a:cubicBezTo>
                  <a:cubicBezTo>
                    <a:pt x="335077" y="620627"/>
                    <a:pt x="335332" y="620928"/>
                    <a:pt x="335586" y="620928"/>
                  </a:cubicBezTo>
                  <a:cubicBezTo>
                    <a:pt x="335587" y="620928"/>
                    <a:pt x="335589" y="620928"/>
                    <a:pt x="335589" y="620928"/>
                  </a:cubicBezTo>
                  <a:cubicBezTo>
                    <a:pt x="335590" y="620928"/>
                    <a:pt x="335591" y="620928"/>
                    <a:pt x="335591" y="620928"/>
                  </a:cubicBezTo>
                  <a:lnTo>
                    <a:pt x="335596" y="620930"/>
                  </a:lnTo>
                  <a:cubicBezTo>
                    <a:pt x="336555" y="620935"/>
                    <a:pt x="336191" y="624946"/>
                    <a:pt x="335137" y="626023"/>
                  </a:cubicBezTo>
                  <a:cubicBezTo>
                    <a:pt x="334583" y="626590"/>
                    <a:pt x="334135" y="627512"/>
                    <a:pt x="334142" y="628070"/>
                  </a:cubicBezTo>
                  <a:cubicBezTo>
                    <a:pt x="334148" y="628630"/>
                    <a:pt x="333949" y="629091"/>
                    <a:pt x="333644" y="629094"/>
                  </a:cubicBezTo>
                  <a:cubicBezTo>
                    <a:pt x="333339" y="629098"/>
                    <a:pt x="333150" y="630473"/>
                    <a:pt x="333169" y="632153"/>
                  </a:cubicBezTo>
                  <a:cubicBezTo>
                    <a:pt x="333188" y="633831"/>
                    <a:pt x="333406" y="635202"/>
                    <a:pt x="333609" y="635202"/>
                  </a:cubicBezTo>
                  <a:cubicBezTo>
                    <a:pt x="333610" y="635202"/>
                    <a:pt x="333610" y="635202"/>
                    <a:pt x="333610" y="635202"/>
                  </a:cubicBezTo>
                  <a:cubicBezTo>
                    <a:pt x="333610" y="635202"/>
                    <a:pt x="333611" y="635202"/>
                    <a:pt x="333611" y="635202"/>
                  </a:cubicBezTo>
                  <a:cubicBezTo>
                    <a:pt x="333865" y="635202"/>
                    <a:pt x="334340" y="636775"/>
                    <a:pt x="334717" y="638703"/>
                  </a:cubicBezTo>
                  <a:cubicBezTo>
                    <a:pt x="335096" y="640683"/>
                    <a:pt x="335572" y="642306"/>
                    <a:pt x="335827" y="642405"/>
                  </a:cubicBezTo>
                  <a:cubicBezTo>
                    <a:pt x="336032" y="642505"/>
                    <a:pt x="336479" y="646164"/>
                    <a:pt x="336782" y="650589"/>
                  </a:cubicBezTo>
                  <a:cubicBezTo>
                    <a:pt x="337204" y="656489"/>
                    <a:pt x="337535" y="658776"/>
                    <a:pt x="338048" y="659076"/>
                  </a:cubicBezTo>
                  <a:cubicBezTo>
                    <a:pt x="338509" y="659375"/>
                    <a:pt x="338831" y="660899"/>
                    <a:pt x="339017" y="663849"/>
                  </a:cubicBezTo>
                  <a:cubicBezTo>
                    <a:pt x="339145" y="666240"/>
                    <a:pt x="339472" y="668221"/>
                    <a:pt x="339675" y="668221"/>
                  </a:cubicBezTo>
                  <a:cubicBezTo>
                    <a:pt x="339675" y="668221"/>
                    <a:pt x="339675" y="668221"/>
                    <a:pt x="339676" y="668221"/>
                  </a:cubicBezTo>
                  <a:cubicBezTo>
                    <a:pt x="339676" y="668221"/>
                    <a:pt x="339677" y="668221"/>
                    <a:pt x="339677" y="668221"/>
                  </a:cubicBezTo>
                  <a:cubicBezTo>
                    <a:pt x="339881" y="668221"/>
                    <a:pt x="340346" y="668925"/>
                    <a:pt x="340710" y="669736"/>
                  </a:cubicBezTo>
                  <a:cubicBezTo>
                    <a:pt x="341075" y="670595"/>
                    <a:pt x="341539" y="671250"/>
                    <a:pt x="341794" y="671250"/>
                  </a:cubicBezTo>
                  <a:cubicBezTo>
                    <a:pt x="341795" y="671250"/>
                    <a:pt x="341795" y="671250"/>
                    <a:pt x="341796" y="671250"/>
                  </a:cubicBezTo>
                  <a:cubicBezTo>
                    <a:pt x="341796" y="671250"/>
                    <a:pt x="341797" y="671250"/>
                    <a:pt x="341797" y="671250"/>
                  </a:cubicBezTo>
                  <a:cubicBezTo>
                    <a:pt x="342001" y="671250"/>
                    <a:pt x="342361" y="671703"/>
                    <a:pt x="342520" y="672259"/>
                  </a:cubicBezTo>
                  <a:cubicBezTo>
                    <a:pt x="342678" y="672816"/>
                    <a:pt x="343188" y="673266"/>
                    <a:pt x="343593" y="673266"/>
                  </a:cubicBezTo>
                  <a:cubicBezTo>
                    <a:pt x="343596" y="673266"/>
                    <a:pt x="343597" y="673266"/>
                    <a:pt x="343599" y="673266"/>
                  </a:cubicBezTo>
                  <a:cubicBezTo>
                    <a:pt x="343600" y="673266"/>
                    <a:pt x="343600" y="673266"/>
                    <a:pt x="343601" y="673266"/>
                  </a:cubicBezTo>
                  <a:lnTo>
                    <a:pt x="343606" y="673267"/>
                  </a:lnTo>
                  <a:cubicBezTo>
                    <a:pt x="344719" y="673273"/>
                    <a:pt x="344675" y="678650"/>
                    <a:pt x="343562" y="679069"/>
                  </a:cubicBezTo>
                  <a:cubicBezTo>
                    <a:pt x="342853" y="679383"/>
                    <a:pt x="342757" y="679942"/>
                    <a:pt x="343046" y="683046"/>
                  </a:cubicBezTo>
                  <a:cubicBezTo>
                    <a:pt x="343221" y="685028"/>
                    <a:pt x="343648" y="686806"/>
                    <a:pt x="343904" y="686955"/>
                  </a:cubicBezTo>
                  <a:cubicBezTo>
                    <a:pt x="344212" y="687155"/>
                    <a:pt x="344579" y="688270"/>
                    <a:pt x="344796" y="689437"/>
                  </a:cubicBezTo>
                  <a:cubicBezTo>
                    <a:pt x="345012" y="690604"/>
                    <a:pt x="345327" y="691566"/>
                    <a:pt x="345582" y="691566"/>
                  </a:cubicBezTo>
                  <a:cubicBezTo>
                    <a:pt x="345582" y="691566"/>
                    <a:pt x="345582" y="691566"/>
                    <a:pt x="345582" y="691566"/>
                  </a:cubicBezTo>
                  <a:cubicBezTo>
                    <a:pt x="345583" y="691566"/>
                    <a:pt x="345583" y="691566"/>
                    <a:pt x="345583" y="691566"/>
                  </a:cubicBezTo>
                  <a:cubicBezTo>
                    <a:pt x="345838" y="691566"/>
                    <a:pt x="346055" y="692887"/>
                    <a:pt x="346074" y="694563"/>
                  </a:cubicBezTo>
                  <a:cubicBezTo>
                    <a:pt x="346116" y="698374"/>
                    <a:pt x="346598" y="700710"/>
                    <a:pt x="347359" y="700710"/>
                  </a:cubicBezTo>
                  <a:cubicBezTo>
                    <a:pt x="347361" y="700710"/>
                    <a:pt x="347362" y="700710"/>
                    <a:pt x="347364" y="700710"/>
                  </a:cubicBezTo>
                  <a:cubicBezTo>
                    <a:pt x="347365" y="700710"/>
                    <a:pt x="347366" y="700710"/>
                    <a:pt x="347368" y="700710"/>
                  </a:cubicBezTo>
                  <a:cubicBezTo>
                    <a:pt x="347726" y="700710"/>
                    <a:pt x="348440" y="701157"/>
                    <a:pt x="349054" y="701657"/>
                  </a:cubicBezTo>
                  <a:cubicBezTo>
                    <a:pt x="349619" y="702158"/>
                    <a:pt x="350491" y="702711"/>
                    <a:pt x="351000" y="702755"/>
                  </a:cubicBezTo>
                  <a:cubicBezTo>
                    <a:pt x="352428" y="703044"/>
                    <a:pt x="352811" y="705433"/>
                    <a:pt x="352250" y="709968"/>
                  </a:cubicBezTo>
                  <a:cubicBezTo>
                    <a:pt x="351598" y="715318"/>
                    <a:pt x="352332" y="726600"/>
                    <a:pt x="353349" y="726600"/>
                  </a:cubicBezTo>
                  <a:cubicBezTo>
                    <a:pt x="353349" y="726600"/>
                    <a:pt x="353350" y="726600"/>
                    <a:pt x="353351" y="726600"/>
                  </a:cubicBezTo>
                  <a:cubicBezTo>
                    <a:pt x="353352" y="726600"/>
                    <a:pt x="353353" y="726600"/>
                    <a:pt x="353354" y="726600"/>
                  </a:cubicBezTo>
                  <a:cubicBezTo>
                    <a:pt x="353710" y="726600"/>
                    <a:pt x="354171" y="727154"/>
                    <a:pt x="354382" y="727861"/>
                  </a:cubicBezTo>
                  <a:cubicBezTo>
                    <a:pt x="354542" y="728570"/>
                    <a:pt x="355003" y="729122"/>
                    <a:pt x="355409" y="729122"/>
                  </a:cubicBezTo>
                  <a:cubicBezTo>
                    <a:pt x="355411" y="729122"/>
                    <a:pt x="355412" y="729122"/>
                    <a:pt x="355414" y="729122"/>
                  </a:cubicBezTo>
                  <a:cubicBezTo>
                    <a:pt x="355418" y="729122"/>
                    <a:pt x="355423" y="729122"/>
                    <a:pt x="355428" y="729122"/>
                  </a:cubicBezTo>
                  <a:cubicBezTo>
                    <a:pt x="355828" y="729122"/>
                    <a:pt x="356129" y="729321"/>
                    <a:pt x="356132" y="729573"/>
                  </a:cubicBezTo>
                  <a:cubicBezTo>
                    <a:pt x="356138" y="730182"/>
                    <a:pt x="360247" y="734152"/>
                    <a:pt x="360863" y="734152"/>
                  </a:cubicBezTo>
                  <a:cubicBezTo>
                    <a:pt x="360863" y="734152"/>
                    <a:pt x="360864" y="734152"/>
                    <a:pt x="360865" y="734152"/>
                  </a:cubicBezTo>
                  <a:cubicBezTo>
                    <a:pt x="360865" y="734152"/>
                    <a:pt x="360865" y="734152"/>
                    <a:pt x="360865" y="734152"/>
                  </a:cubicBezTo>
                  <a:cubicBezTo>
                    <a:pt x="361068" y="734152"/>
                    <a:pt x="361292" y="735981"/>
                    <a:pt x="361317" y="738219"/>
                  </a:cubicBezTo>
                  <a:cubicBezTo>
                    <a:pt x="361343" y="740611"/>
                    <a:pt x="361158" y="742293"/>
                    <a:pt x="360853" y="742295"/>
                  </a:cubicBezTo>
                  <a:cubicBezTo>
                    <a:pt x="360599" y="742299"/>
                    <a:pt x="360351" y="742862"/>
                    <a:pt x="360358" y="743523"/>
                  </a:cubicBezTo>
                  <a:cubicBezTo>
                    <a:pt x="360366" y="744236"/>
                    <a:pt x="360070" y="745105"/>
                    <a:pt x="359667" y="745465"/>
                  </a:cubicBezTo>
                  <a:cubicBezTo>
                    <a:pt x="358711" y="746443"/>
                    <a:pt x="358231" y="749145"/>
                    <a:pt x="358658" y="750923"/>
                  </a:cubicBezTo>
                  <a:cubicBezTo>
                    <a:pt x="358926" y="752090"/>
                    <a:pt x="359338" y="752492"/>
                    <a:pt x="360357" y="752583"/>
                  </a:cubicBezTo>
                  <a:cubicBezTo>
                    <a:pt x="361324" y="752674"/>
                    <a:pt x="361786" y="753076"/>
                    <a:pt x="361897" y="753839"/>
                  </a:cubicBezTo>
                  <a:cubicBezTo>
                    <a:pt x="362060" y="754753"/>
                    <a:pt x="362521" y="755003"/>
                    <a:pt x="364713" y="755333"/>
                  </a:cubicBezTo>
                  <a:lnTo>
                    <a:pt x="367363" y="755712"/>
                  </a:lnTo>
                  <a:lnTo>
                    <a:pt x="367730" y="765887"/>
                  </a:lnTo>
                  <a:lnTo>
                    <a:pt x="368096" y="776062"/>
                  </a:lnTo>
                  <a:lnTo>
                    <a:pt x="369523" y="776199"/>
                  </a:lnTo>
                  <a:cubicBezTo>
                    <a:pt x="370288" y="776293"/>
                    <a:pt x="370902" y="776641"/>
                    <a:pt x="370906" y="777049"/>
                  </a:cubicBezTo>
                  <a:cubicBezTo>
                    <a:pt x="370911" y="777456"/>
                    <a:pt x="371478" y="778163"/>
                    <a:pt x="372196" y="778612"/>
                  </a:cubicBezTo>
                  <a:cubicBezTo>
                    <a:pt x="373478" y="779412"/>
                    <a:pt x="373478" y="779463"/>
                    <a:pt x="373563" y="787147"/>
                  </a:cubicBezTo>
                  <a:cubicBezTo>
                    <a:pt x="373662" y="796122"/>
                    <a:pt x="373874" y="797103"/>
                    <a:pt x="375461" y="797103"/>
                  </a:cubicBezTo>
                  <a:cubicBezTo>
                    <a:pt x="375475" y="797103"/>
                    <a:pt x="375491" y="797103"/>
                    <a:pt x="375506" y="797103"/>
                  </a:cubicBezTo>
                  <a:cubicBezTo>
                    <a:pt x="375525" y="797103"/>
                    <a:pt x="375544" y="797101"/>
                    <a:pt x="375563" y="797101"/>
                  </a:cubicBezTo>
                  <a:cubicBezTo>
                    <a:pt x="376483" y="797101"/>
                    <a:pt x="376731" y="797365"/>
                    <a:pt x="376742" y="798363"/>
                  </a:cubicBezTo>
                  <a:cubicBezTo>
                    <a:pt x="376750" y="799076"/>
                    <a:pt x="377217" y="799884"/>
                    <a:pt x="377781" y="800235"/>
                  </a:cubicBezTo>
                  <a:cubicBezTo>
                    <a:pt x="378345" y="800585"/>
                    <a:pt x="378809" y="801140"/>
                    <a:pt x="378812" y="801445"/>
                  </a:cubicBezTo>
                  <a:cubicBezTo>
                    <a:pt x="378817" y="801801"/>
                    <a:pt x="379540" y="802811"/>
                    <a:pt x="380364" y="803667"/>
                  </a:cubicBezTo>
                  <a:cubicBezTo>
                    <a:pt x="381393" y="804725"/>
                    <a:pt x="382174" y="806244"/>
                    <a:pt x="382549" y="807918"/>
                  </a:cubicBezTo>
                  <a:cubicBezTo>
                    <a:pt x="382818" y="809340"/>
                    <a:pt x="383499" y="810961"/>
                    <a:pt x="384014" y="811516"/>
                  </a:cubicBezTo>
                  <a:cubicBezTo>
                    <a:pt x="384529" y="812121"/>
                    <a:pt x="385162" y="814099"/>
                    <a:pt x="385493" y="816386"/>
                  </a:cubicBezTo>
                  <a:cubicBezTo>
                    <a:pt x="386198" y="820644"/>
                    <a:pt x="386935" y="822927"/>
                    <a:pt x="387647" y="822927"/>
                  </a:cubicBezTo>
                  <a:cubicBezTo>
                    <a:pt x="387648" y="822927"/>
                    <a:pt x="387649" y="822927"/>
                    <a:pt x="387651" y="822927"/>
                  </a:cubicBezTo>
                  <a:cubicBezTo>
                    <a:pt x="387651" y="822927"/>
                    <a:pt x="387651" y="822927"/>
                    <a:pt x="387651" y="822927"/>
                  </a:cubicBezTo>
                  <a:cubicBezTo>
                    <a:pt x="387905" y="822927"/>
                    <a:pt x="388282" y="824803"/>
                    <a:pt x="388512" y="827141"/>
                  </a:cubicBezTo>
                  <a:cubicBezTo>
                    <a:pt x="388861" y="831159"/>
                    <a:pt x="389390" y="832984"/>
                    <a:pt x="390680" y="834599"/>
                  </a:cubicBezTo>
                  <a:cubicBezTo>
                    <a:pt x="390990" y="835004"/>
                    <a:pt x="391528" y="837593"/>
                    <a:pt x="391813" y="840338"/>
                  </a:cubicBezTo>
                  <a:cubicBezTo>
                    <a:pt x="392207" y="843795"/>
                    <a:pt x="392634" y="845572"/>
                    <a:pt x="393304" y="846276"/>
                  </a:cubicBezTo>
                  <a:cubicBezTo>
                    <a:pt x="393870" y="846882"/>
                    <a:pt x="394347" y="848608"/>
                    <a:pt x="394680" y="851148"/>
                  </a:cubicBezTo>
                  <a:cubicBezTo>
                    <a:pt x="395186" y="855413"/>
                    <a:pt x="396083" y="858453"/>
                    <a:pt x="396745" y="858456"/>
                  </a:cubicBezTo>
                  <a:cubicBezTo>
                    <a:pt x="396747" y="858456"/>
                    <a:pt x="396747" y="858456"/>
                    <a:pt x="396748" y="858456"/>
                  </a:cubicBezTo>
                  <a:cubicBezTo>
                    <a:pt x="396748" y="858456"/>
                    <a:pt x="396748" y="858456"/>
                    <a:pt x="396749" y="858456"/>
                  </a:cubicBezTo>
                  <a:cubicBezTo>
                    <a:pt x="397003" y="858456"/>
                    <a:pt x="397320" y="859521"/>
                    <a:pt x="397536" y="860838"/>
                  </a:cubicBezTo>
                  <a:cubicBezTo>
                    <a:pt x="398035" y="864497"/>
                    <a:pt x="398980" y="867082"/>
                    <a:pt x="399952" y="867581"/>
                  </a:cubicBezTo>
                  <a:cubicBezTo>
                    <a:pt x="400413" y="867830"/>
                    <a:pt x="400984" y="868842"/>
                    <a:pt x="401147" y="869807"/>
                  </a:cubicBezTo>
                  <a:cubicBezTo>
                    <a:pt x="401363" y="870824"/>
                    <a:pt x="401881" y="871682"/>
                    <a:pt x="402392" y="871829"/>
                  </a:cubicBezTo>
                  <a:cubicBezTo>
                    <a:pt x="402902" y="872027"/>
                    <a:pt x="403576" y="873089"/>
                    <a:pt x="403998" y="874407"/>
                  </a:cubicBezTo>
                  <a:cubicBezTo>
                    <a:pt x="404368" y="875676"/>
                    <a:pt x="405094" y="876940"/>
                    <a:pt x="405606" y="877190"/>
                  </a:cubicBezTo>
                  <a:cubicBezTo>
                    <a:pt x="406323" y="877538"/>
                    <a:pt x="406538" y="878553"/>
                    <a:pt x="406774" y="881604"/>
                  </a:cubicBezTo>
                  <a:cubicBezTo>
                    <a:pt x="407130" y="886130"/>
                    <a:pt x="407864" y="888005"/>
                    <a:pt x="409603" y="888802"/>
                  </a:cubicBezTo>
                  <a:cubicBezTo>
                    <a:pt x="410268" y="889098"/>
                    <a:pt x="410833" y="889653"/>
                    <a:pt x="410839" y="890111"/>
                  </a:cubicBezTo>
                  <a:cubicBezTo>
                    <a:pt x="410843" y="890515"/>
                    <a:pt x="411099" y="890867"/>
                    <a:pt x="411403" y="890867"/>
                  </a:cubicBezTo>
                  <a:cubicBezTo>
                    <a:pt x="411404" y="890867"/>
                    <a:pt x="411406" y="890867"/>
                    <a:pt x="411407" y="890867"/>
                  </a:cubicBezTo>
                  <a:cubicBezTo>
                    <a:pt x="411408" y="890867"/>
                    <a:pt x="411410" y="890867"/>
                    <a:pt x="411411" y="890867"/>
                  </a:cubicBezTo>
                  <a:cubicBezTo>
                    <a:pt x="412076" y="890867"/>
                    <a:pt x="413922" y="892775"/>
                    <a:pt x="413930" y="893485"/>
                  </a:cubicBezTo>
                  <a:cubicBezTo>
                    <a:pt x="413932" y="893687"/>
                    <a:pt x="414233" y="893886"/>
                    <a:pt x="414633" y="893886"/>
                  </a:cubicBezTo>
                  <a:cubicBezTo>
                    <a:pt x="414638" y="893886"/>
                    <a:pt x="414643" y="893886"/>
                    <a:pt x="414647" y="893885"/>
                  </a:cubicBezTo>
                  <a:cubicBezTo>
                    <a:pt x="414649" y="893885"/>
                    <a:pt x="414651" y="893885"/>
                    <a:pt x="414653" y="893885"/>
                  </a:cubicBezTo>
                  <a:cubicBezTo>
                    <a:pt x="415059" y="893885"/>
                    <a:pt x="415569" y="894335"/>
                    <a:pt x="415727" y="894891"/>
                  </a:cubicBezTo>
                  <a:cubicBezTo>
                    <a:pt x="415885" y="895448"/>
                    <a:pt x="416346" y="895899"/>
                    <a:pt x="416751" y="895899"/>
                  </a:cubicBezTo>
                  <a:cubicBezTo>
                    <a:pt x="416753" y="895899"/>
                    <a:pt x="416755" y="895899"/>
                    <a:pt x="416758" y="895899"/>
                  </a:cubicBezTo>
                  <a:cubicBezTo>
                    <a:pt x="416759" y="895899"/>
                    <a:pt x="416762" y="895899"/>
                    <a:pt x="416763" y="895899"/>
                  </a:cubicBezTo>
                  <a:cubicBezTo>
                    <a:pt x="417169" y="895899"/>
                    <a:pt x="417628" y="896350"/>
                    <a:pt x="417786" y="896906"/>
                  </a:cubicBezTo>
                  <a:cubicBezTo>
                    <a:pt x="417945" y="897463"/>
                    <a:pt x="418305" y="897916"/>
                    <a:pt x="418509" y="897916"/>
                  </a:cubicBezTo>
                  <a:cubicBezTo>
                    <a:pt x="418509" y="897916"/>
                    <a:pt x="418510" y="897916"/>
                    <a:pt x="418510" y="897916"/>
                  </a:cubicBezTo>
                  <a:cubicBezTo>
                    <a:pt x="418510" y="897916"/>
                    <a:pt x="418511" y="897916"/>
                    <a:pt x="418511" y="897916"/>
                  </a:cubicBezTo>
                  <a:cubicBezTo>
                    <a:pt x="418766" y="897916"/>
                    <a:pt x="419231" y="898622"/>
                    <a:pt x="419596" y="899431"/>
                  </a:cubicBezTo>
                  <a:cubicBezTo>
                    <a:pt x="419961" y="900289"/>
                    <a:pt x="420425" y="900945"/>
                    <a:pt x="420680" y="900945"/>
                  </a:cubicBezTo>
                  <a:cubicBezTo>
                    <a:pt x="420681" y="900945"/>
                    <a:pt x="420681" y="900945"/>
                    <a:pt x="420681" y="900945"/>
                  </a:cubicBezTo>
                  <a:cubicBezTo>
                    <a:pt x="420682" y="900945"/>
                    <a:pt x="420682" y="900945"/>
                    <a:pt x="420683" y="900945"/>
                  </a:cubicBezTo>
                  <a:cubicBezTo>
                    <a:pt x="420936" y="900945"/>
                    <a:pt x="421148" y="901757"/>
                    <a:pt x="421159" y="902723"/>
                  </a:cubicBezTo>
                  <a:cubicBezTo>
                    <a:pt x="421168" y="903688"/>
                    <a:pt x="420974" y="904504"/>
                    <a:pt x="420719" y="904508"/>
                  </a:cubicBezTo>
                  <a:cubicBezTo>
                    <a:pt x="418989" y="904526"/>
                    <a:pt x="418195" y="915580"/>
                    <a:pt x="419793" y="917394"/>
                  </a:cubicBezTo>
                  <a:cubicBezTo>
                    <a:pt x="420206" y="917899"/>
                    <a:pt x="420824" y="918554"/>
                    <a:pt x="421133" y="918907"/>
                  </a:cubicBezTo>
                  <a:cubicBezTo>
                    <a:pt x="421443" y="919259"/>
                    <a:pt x="422017" y="920576"/>
                    <a:pt x="422389" y="921947"/>
                  </a:cubicBezTo>
                  <a:cubicBezTo>
                    <a:pt x="422862" y="923463"/>
                    <a:pt x="423429" y="924322"/>
                    <a:pt x="423936" y="924322"/>
                  </a:cubicBezTo>
                  <a:cubicBezTo>
                    <a:pt x="423938" y="924322"/>
                    <a:pt x="423940" y="924322"/>
                    <a:pt x="423941" y="924322"/>
                  </a:cubicBezTo>
                  <a:cubicBezTo>
                    <a:pt x="423944" y="924322"/>
                    <a:pt x="423945" y="924322"/>
                    <a:pt x="423947" y="924322"/>
                  </a:cubicBezTo>
                  <a:cubicBezTo>
                    <a:pt x="424504" y="924322"/>
                    <a:pt x="424921" y="925285"/>
                    <a:pt x="425404" y="927715"/>
                  </a:cubicBezTo>
                  <a:cubicBezTo>
                    <a:pt x="425781" y="929594"/>
                    <a:pt x="426309" y="931269"/>
                    <a:pt x="426514" y="931419"/>
                  </a:cubicBezTo>
                  <a:cubicBezTo>
                    <a:pt x="427385" y="931969"/>
                    <a:pt x="428016" y="933844"/>
                    <a:pt x="428409" y="937099"/>
                  </a:cubicBezTo>
                  <a:cubicBezTo>
                    <a:pt x="428639" y="939483"/>
                    <a:pt x="429005" y="940547"/>
                    <a:pt x="429462" y="940547"/>
                  </a:cubicBezTo>
                  <a:cubicBezTo>
                    <a:pt x="429463" y="940547"/>
                    <a:pt x="429464" y="940547"/>
                    <a:pt x="429465" y="940547"/>
                  </a:cubicBezTo>
                  <a:cubicBezTo>
                    <a:pt x="429467" y="940547"/>
                    <a:pt x="429469" y="940547"/>
                    <a:pt x="429471" y="940547"/>
                  </a:cubicBezTo>
                  <a:cubicBezTo>
                    <a:pt x="429876" y="940547"/>
                    <a:pt x="430336" y="940998"/>
                    <a:pt x="430494" y="941554"/>
                  </a:cubicBezTo>
                  <a:cubicBezTo>
                    <a:pt x="430746" y="942330"/>
                    <a:pt x="431224" y="942545"/>
                    <a:pt x="432863" y="942545"/>
                  </a:cubicBezTo>
                  <a:cubicBezTo>
                    <a:pt x="432940" y="942545"/>
                    <a:pt x="433019" y="942545"/>
                    <a:pt x="433101" y="942544"/>
                  </a:cubicBezTo>
                  <a:cubicBezTo>
                    <a:pt x="433141" y="942544"/>
                    <a:pt x="433182" y="942544"/>
                    <a:pt x="433222" y="942544"/>
                  </a:cubicBezTo>
                  <a:cubicBezTo>
                    <a:pt x="434388" y="942544"/>
                    <a:pt x="435342" y="942732"/>
                    <a:pt x="435346" y="943027"/>
                  </a:cubicBezTo>
                  <a:cubicBezTo>
                    <a:pt x="435349" y="943280"/>
                    <a:pt x="435651" y="943530"/>
                    <a:pt x="436053" y="943531"/>
                  </a:cubicBezTo>
                  <a:cubicBezTo>
                    <a:pt x="436058" y="943531"/>
                    <a:pt x="436061" y="943530"/>
                    <a:pt x="436064" y="943530"/>
                  </a:cubicBezTo>
                  <a:cubicBezTo>
                    <a:pt x="436066" y="943530"/>
                    <a:pt x="436069" y="943530"/>
                    <a:pt x="436070" y="943530"/>
                  </a:cubicBezTo>
                  <a:cubicBezTo>
                    <a:pt x="436477" y="943530"/>
                    <a:pt x="436987" y="943980"/>
                    <a:pt x="437144" y="944535"/>
                  </a:cubicBezTo>
                  <a:cubicBezTo>
                    <a:pt x="437352" y="945232"/>
                    <a:pt x="437898" y="945533"/>
                    <a:pt x="438928" y="945533"/>
                  </a:cubicBezTo>
                  <a:cubicBezTo>
                    <a:pt x="438947" y="945533"/>
                    <a:pt x="438967" y="945533"/>
                    <a:pt x="438988" y="945533"/>
                  </a:cubicBezTo>
                  <a:cubicBezTo>
                    <a:pt x="439014" y="945533"/>
                    <a:pt x="439039" y="945533"/>
                    <a:pt x="439065" y="945533"/>
                  </a:cubicBezTo>
                  <a:cubicBezTo>
                    <a:pt x="440124" y="945532"/>
                    <a:pt x="440466" y="945790"/>
                    <a:pt x="440474" y="946533"/>
                  </a:cubicBezTo>
                  <a:cubicBezTo>
                    <a:pt x="440482" y="947282"/>
                    <a:pt x="440828" y="947538"/>
                    <a:pt x="441705" y="947538"/>
                  </a:cubicBezTo>
                  <a:cubicBezTo>
                    <a:pt x="441722" y="947538"/>
                    <a:pt x="441739" y="947538"/>
                    <a:pt x="441758" y="947538"/>
                  </a:cubicBezTo>
                  <a:cubicBezTo>
                    <a:pt x="441775" y="947536"/>
                    <a:pt x="441793" y="947536"/>
                    <a:pt x="441809" y="947536"/>
                  </a:cubicBezTo>
                  <a:cubicBezTo>
                    <a:pt x="442687" y="947536"/>
                    <a:pt x="443033" y="947792"/>
                    <a:pt x="443041" y="948541"/>
                  </a:cubicBezTo>
                  <a:cubicBezTo>
                    <a:pt x="443047" y="949099"/>
                    <a:pt x="443254" y="949554"/>
                    <a:pt x="443508" y="949554"/>
                  </a:cubicBezTo>
                  <a:cubicBezTo>
                    <a:pt x="443509" y="949554"/>
                    <a:pt x="443509" y="949554"/>
                    <a:pt x="443511" y="949554"/>
                  </a:cubicBezTo>
                  <a:cubicBezTo>
                    <a:pt x="443511" y="949554"/>
                    <a:pt x="443512" y="949554"/>
                    <a:pt x="443512" y="949554"/>
                  </a:cubicBezTo>
                  <a:cubicBezTo>
                    <a:pt x="443767" y="949554"/>
                    <a:pt x="444177" y="950006"/>
                    <a:pt x="444335" y="950563"/>
                  </a:cubicBezTo>
                  <a:cubicBezTo>
                    <a:pt x="444588" y="951341"/>
                    <a:pt x="445070" y="951555"/>
                    <a:pt x="446508" y="951555"/>
                  </a:cubicBezTo>
                  <a:cubicBezTo>
                    <a:pt x="446566" y="951555"/>
                    <a:pt x="446626" y="951555"/>
                    <a:pt x="446688" y="951554"/>
                  </a:cubicBezTo>
                  <a:cubicBezTo>
                    <a:pt x="446719" y="951554"/>
                    <a:pt x="446750" y="951554"/>
                    <a:pt x="446781" y="951554"/>
                  </a:cubicBezTo>
                  <a:cubicBezTo>
                    <a:pt x="447809" y="951554"/>
                    <a:pt x="448675" y="951745"/>
                    <a:pt x="448678" y="952041"/>
                  </a:cubicBezTo>
                  <a:cubicBezTo>
                    <a:pt x="448681" y="952291"/>
                    <a:pt x="449226" y="952536"/>
                    <a:pt x="449923" y="952536"/>
                  </a:cubicBezTo>
                  <a:cubicBezTo>
                    <a:pt x="449934" y="952536"/>
                    <a:pt x="449945" y="952535"/>
                    <a:pt x="449956" y="952535"/>
                  </a:cubicBezTo>
                  <a:cubicBezTo>
                    <a:pt x="449970" y="952535"/>
                    <a:pt x="449983" y="952535"/>
                    <a:pt x="449997" y="952535"/>
                  </a:cubicBezTo>
                  <a:cubicBezTo>
                    <a:pt x="450690" y="952535"/>
                    <a:pt x="451230" y="952731"/>
                    <a:pt x="451234" y="953031"/>
                  </a:cubicBezTo>
                  <a:cubicBezTo>
                    <a:pt x="451237" y="953278"/>
                    <a:pt x="452112" y="953516"/>
                    <a:pt x="453194" y="953516"/>
                  </a:cubicBezTo>
                  <a:cubicBezTo>
                    <a:pt x="453220" y="953516"/>
                    <a:pt x="453248" y="953516"/>
                    <a:pt x="453275" y="953516"/>
                  </a:cubicBezTo>
                  <a:cubicBezTo>
                    <a:pt x="453309" y="953516"/>
                    <a:pt x="453343" y="953516"/>
                    <a:pt x="453376" y="953516"/>
                  </a:cubicBezTo>
                  <a:cubicBezTo>
                    <a:pt x="454449" y="953516"/>
                    <a:pt x="455313" y="953707"/>
                    <a:pt x="455316" y="954002"/>
                  </a:cubicBezTo>
                  <a:cubicBezTo>
                    <a:pt x="455319" y="954278"/>
                    <a:pt x="457298" y="954450"/>
                    <a:pt x="460547" y="954449"/>
                  </a:cubicBezTo>
                  <a:cubicBezTo>
                    <a:pt x="460910" y="954449"/>
                    <a:pt x="461289" y="954448"/>
                    <a:pt x="461683" y="954443"/>
                  </a:cubicBezTo>
                  <a:cubicBezTo>
                    <a:pt x="465602" y="954399"/>
                    <a:pt x="468043" y="954167"/>
                    <a:pt x="468039" y="953864"/>
                  </a:cubicBezTo>
                  <a:cubicBezTo>
                    <a:pt x="468036" y="953558"/>
                    <a:pt x="469204" y="953341"/>
                    <a:pt x="470578" y="953326"/>
                  </a:cubicBezTo>
                  <a:cubicBezTo>
                    <a:pt x="472003" y="953309"/>
                    <a:pt x="473120" y="953043"/>
                    <a:pt x="473117" y="952788"/>
                  </a:cubicBezTo>
                  <a:cubicBezTo>
                    <a:pt x="473113" y="952483"/>
                    <a:pt x="473671" y="952273"/>
                    <a:pt x="474383" y="952264"/>
                  </a:cubicBezTo>
                  <a:cubicBezTo>
                    <a:pt x="475096" y="952257"/>
                    <a:pt x="475655" y="951998"/>
                    <a:pt x="475652" y="951743"/>
                  </a:cubicBezTo>
                  <a:cubicBezTo>
                    <a:pt x="475648" y="951438"/>
                    <a:pt x="477325" y="951215"/>
                    <a:pt x="479717" y="951190"/>
                  </a:cubicBezTo>
                  <a:cubicBezTo>
                    <a:pt x="482109" y="951163"/>
                    <a:pt x="483785" y="950941"/>
                    <a:pt x="483783" y="950635"/>
                  </a:cubicBezTo>
                  <a:cubicBezTo>
                    <a:pt x="483779" y="950329"/>
                    <a:pt x="484133" y="950122"/>
                    <a:pt x="484540" y="950119"/>
                  </a:cubicBezTo>
                  <a:cubicBezTo>
                    <a:pt x="484947" y="950113"/>
                    <a:pt x="485301" y="949855"/>
                    <a:pt x="485298" y="949600"/>
                  </a:cubicBezTo>
                  <a:cubicBezTo>
                    <a:pt x="485295" y="949294"/>
                    <a:pt x="485750" y="949085"/>
                    <a:pt x="486310" y="949079"/>
                  </a:cubicBezTo>
                  <a:cubicBezTo>
                    <a:pt x="486870" y="949073"/>
                    <a:pt x="487325" y="948813"/>
                    <a:pt x="487322" y="948561"/>
                  </a:cubicBezTo>
                  <a:cubicBezTo>
                    <a:pt x="487319" y="948255"/>
                    <a:pt x="487774" y="948046"/>
                    <a:pt x="488335" y="948040"/>
                  </a:cubicBezTo>
                  <a:cubicBezTo>
                    <a:pt x="488894" y="948034"/>
                    <a:pt x="489349" y="947774"/>
                    <a:pt x="489347" y="947519"/>
                  </a:cubicBezTo>
                  <a:cubicBezTo>
                    <a:pt x="489343" y="947214"/>
                    <a:pt x="490358" y="946999"/>
                    <a:pt x="491631" y="946985"/>
                  </a:cubicBezTo>
                  <a:cubicBezTo>
                    <a:pt x="493564" y="946963"/>
                    <a:pt x="493919" y="946806"/>
                    <a:pt x="493910" y="945943"/>
                  </a:cubicBezTo>
                  <a:cubicBezTo>
                    <a:pt x="493901" y="945078"/>
                    <a:pt x="494255" y="944920"/>
                    <a:pt x="495986" y="944904"/>
                  </a:cubicBezTo>
                  <a:cubicBezTo>
                    <a:pt x="497971" y="944883"/>
                    <a:pt x="499992" y="943537"/>
                    <a:pt x="499977" y="942215"/>
                  </a:cubicBezTo>
                  <a:cubicBezTo>
                    <a:pt x="499975" y="942009"/>
                    <a:pt x="501347" y="941791"/>
                    <a:pt x="503026" y="941773"/>
                  </a:cubicBezTo>
                  <a:cubicBezTo>
                    <a:pt x="504705" y="941753"/>
                    <a:pt x="506077" y="941536"/>
                    <a:pt x="506074" y="941230"/>
                  </a:cubicBezTo>
                  <a:cubicBezTo>
                    <a:pt x="506070" y="940924"/>
                    <a:pt x="506628" y="940715"/>
                    <a:pt x="507340" y="940705"/>
                  </a:cubicBezTo>
                  <a:cubicBezTo>
                    <a:pt x="508053" y="940698"/>
                    <a:pt x="508610" y="940438"/>
                    <a:pt x="508607" y="940183"/>
                  </a:cubicBezTo>
                  <a:cubicBezTo>
                    <a:pt x="508603" y="939878"/>
                    <a:pt x="509619" y="939662"/>
                    <a:pt x="510891" y="939648"/>
                  </a:cubicBezTo>
                  <a:cubicBezTo>
                    <a:pt x="510934" y="939648"/>
                    <a:pt x="510979" y="939648"/>
                    <a:pt x="511021" y="939648"/>
                  </a:cubicBezTo>
                  <a:cubicBezTo>
                    <a:pt x="512232" y="939648"/>
                    <a:pt x="513184" y="939837"/>
                    <a:pt x="513187" y="940132"/>
                  </a:cubicBezTo>
                  <a:cubicBezTo>
                    <a:pt x="513189" y="940382"/>
                    <a:pt x="513880" y="940625"/>
                    <a:pt x="514676" y="940624"/>
                  </a:cubicBezTo>
                  <a:cubicBezTo>
                    <a:pt x="514691" y="940624"/>
                    <a:pt x="514705" y="940624"/>
                    <a:pt x="514719" y="940624"/>
                  </a:cubicBezTo>
                  <a:cubicBezTo>
                    <a:pt x="515585" y="940617"/>
                    <a:pt x="516243" y="940354"/>
                    <a:pt x="516241" y="940100"/>
                  </a:cubicBezTo>
                  <a:cubicBezTo>
                    <a:pt x="516238" y="939795"/>
                    <a:pt x="517864" y="939572"/>
                    <a:pt x="520052" y="939548"/>
                  </a:cubicBezTo>
                  <a:cubicBezTo>
                    <a:pt x="520433" y="939544"/>
                    <a:pt x="520776" y="939542"/>
                    <a:pt x="521085" y="939542"/>
                  </a:cubicBezTo>
                  <a:cubicBezTo>
                    <a:pt x="523586" y="939542"/>
                    <a:pt x="523870" y="939708"/>
                    <a:pt x="523880" y="940524"/>
                  </a:cubicBezTo>
                  <a:cubicBezTo>
                    <a:pt x="523888" y="941225"/>
                    <a:pt x="524236" y="941527"/>
                    <a:pt x="525073" y="941527"/>
                  </a:cubicBezTo>
                  <a:cubicBezTo>
                    <a:pt x="525086" y="941527"/>
                    <a:pt x="525099" y="941527"/>
                    <a:pt x="525113" y="941527"/>
                  </a:cubicBezTo>
                  <a:cubicBezTo>
                    <a:pt x="525126" y="941527"/>
                    <a:pt x="525138" y="941527"/>
                    <a:pt x="525150" y="941527"/>
                  </a:cubicBezTo>
                  <a:cubicBezTo>
                    <a:pt x="526039" y="941527"/>
                    <a:pt x="526393" y="941887"/>
                    <a:pt x="526656" y="943038"/>
                  </a:cubicBezTo>
                  <a:cubicBezTo>
                    <a:pt x="526818" y="943898"/>
                    <a:pt x="527280" y="944553"/>
                    <a:pt x="527686" y="944553"/>
                  </a:cubicBezTo>
                  <a:cubicBezTo>
                    <a:pt x="527688" y="944553"/>
                    <a:pt x="527689" y="944553"/>
                    <a:pt x="527691" y="944553"/>
                  </a:cubicBezTo>
                  <a:cubicBezTo>
                    <a:pt x="527705" y="944553"/>
                    <a:pt x="527718" y="944553"/>
                    <a:pt x="527730" y="944553"/>
                  </a:cubicBezTo>
                  <a:cubicBezTo>
                    <a:pt x="528458" y="944553"/>
                    <a:pt x="528575" y="944812"/>
                    <a:pt x="529513" y="948399"/>
                  </a:cubicBezTo>
                  <a:cubicBezTo>
                    <a:pt x="529832" y="949515"/>
                    <a:pt x="530560" y="950984"/>
                    <a:pt x="531128" y="951640"/>
                  </a:cubicBezTo>
                  <a:cubicBezTo>
                    <a:pt x="531901" y="952495"/>
                    <a:pt x="532166" y="953510"/>
                    <a:pt x="532192" y="955802"/>
                  </a:cubicBezTo>
                  <a:cubicBezTo>
                    <a:pt x="532220" y="958346"/>
                    <a:pt x="532023" y="959010"/>
                    <a:pt x="530967" y="960091"/>
                  </a:cubicBezTo>
                  <a:cubicBezTo>
                    <a:pt x="530263" y="960811"/>
                    <a:pt x="529715" y="961938"/>
                    <a:pt x="529723" y="962649"/>
                  </a:cubicBezTo>
                  <a:cubicBezTo>
                    <a:pt x="529740" y="964176"/>
                    <a:pt x="528944" y="965865"/>
                    <a:pt x="527633" y="966999"/>
                  </a:cubicBezTo>
                  <a:cubicBezTo>
                    <a:pt x="527129" y="967463"/>
                    <a:pt x="526730" y="968179"/>
                    <a:pt x="526736" y="968637"/>
                  </a:cubicBezTo>
                  <a:cubicBezTo>
                    <a:pt x="526740" y="969096"/>
                    <a:pt x="526190" y="970019"/>
                    <a:pt x="525486" y="970738"/>
                  </a:cubicBezTo>
                  <a:cubicBezTo>
                    <a:pt x="524782" y="971459"/>
                    <a:pt x="524235" y="972636"/>
                    <a:pt x="524243" y="973349"/>
                  </a:cubicBezTo>
                  <a:cubicBezTo>
                    <a:pt x="524251" y="974060"/>
                    <a:pt x="524053" y="974622"/>
                    <a:pt x="523799" y="974625"/>
                  </a:cubicBezTo>
                  <a:cubicBezTo>
                    <a:pt x="523544" y="974628"/>
                    <a:pt x="523143" y="975092"/>
                    <a:pt x="522996" y="975652"/>
                  </a:cubicBezTo>
                  <a:cubicBezTo>
                    <a:pt x="522849" y="976214"/>
                    <a:pt x="522345" y="976678"/>
                    <a:pt x="521939" y="976682"/>
                  </a:cubicBezTo>
                  <a:cubicBezTo>
                    <a:pt x="521531" y="976687"/>
                    <a:pt x="521230" y="977046"/>
                    <a:pt x="521235" y="977504"/>
                  </a:cubicBezTo>
                  <a:cubicBezTo>
                    <a:pt x="521245" y="978421"/>
                    <a:pt x="520090" y="979758"/>
                    <a:pt x="519275" y="979766"/>
                  </a:cubicBezTo>
                  <a:cubicBezTo>
                    <a:pt x="518970" y="979769"/>
                    <a:pt x="518717" y="979975"/>
                    <a:pt x="518721" y="980281"/>
                  </a:cubicBezTo>
                  <a:cubicBezTo>
                    <a:pt x="518724" y="980536"/>
                    <a:pt x="518421" y="980794"/>
                    <a:pt x="518065" y="980797"/>
                  </a:cubicBezTo>
                  <a:cubicBezTo>
                    <a:pt x="517708" y="980802"/>
                    <a:pt x="517103" y="981267"/>
                    <a:pt x="516702" y="981831"/>
                  </a:cubicBezTo>
                  <a:cubicBezTo>
                    <a:pt x="516301" y="982395"/>
                    <a:pt x="515441" y="982863"/>
                    <a:pt x="514829" y="982866"/>
                  </a:cubicBezTo>
                  <a:cubicBezTo>
                    <a:pt x="514168" y="982874"/>
                    <a:pt x="513661" y="983083"/>
                    <a:pt x="513665" y="983389"/>
                  </a:cubicBezTo>
                  <a:cubicBezTo>
                    <a:pt x="513668" y="983642"/>
                    <a:pt x="513314" y="983902"/>
                    <a:pt x="512907" y="983906"/>
                  </a:cubicBezTo>
                  <a:cubicBezTo>
                    <a:pt x="512500" y="983911"/>
                    <a:pt x="512149" y="984373"/>
                    <a:pt x="512155" y="984932"/>
                  </a:cubicBezTo>
                  <a:cubicBezTo>
                    <a:pt x="512162" y="985492"/>
                    <a:pt x="511861" y="985953"/>
                    <a:pt x="511454" y="985958"/>
                  </a:cubicBezTo>
                  <a:cubicBezTo>
                    <a:pt x="511047" y="985963"/>
                    <a:pt x="510543" y="986427"/>
                    <a:pt x="510397" y="986989"/>
                  </a:cubicBezTo>
                  <a:cubicBezTo>
                    <a:pt x="510201" y="987651"/>
                    <a:pt x="509645" y="988014"/>
                    <a:pt x="508830" y="988023"/>
                  </a:cubicBezTo>
                  <a:cubicBezTo>
                    <a:pt x="508169" y="988030"/>
                    <a:pt x="507611" y="988241"/>
                    <a:pt x="507614" y="988546"/>
                  </a:cubicBezTo>
                  <a:cubicBezTo>
                    <a:pt x="507617" y="988800"/>
                    <a:pt x="507314" y="989057"/>
                    <a:pt x="506907" y="989062"/>
                  </a:cubicBezTo>
                  <a:cubicBezTo>
                    <a:pt x="506500" y="989066"/>
                    <a:pt x="505996" y="989529"/>
                    <a:pt x="505850" y="990092"/>
                  </a:cubicBezTo>
                  <a:cubicBezTo>
                    <a:pt x="505703" y="990654"/>
                    <a:pt x="505097" y="991117"/>
                    <a:pt x="504538" y="991124"/>
                  </a:cubicBezTo>
                  <a:cubicBezTo>
                    <a:pt x="503825" y="991131"/>
                    <a:pt x="503474" y="991594"/>
                    <a:pt x="503282" y="992665"/>
                  </a:cubicBezTo>
                  <a:cubicBezTo>
                    <a:pt x="503040" y="993736"/>
                    <a:pt x="502689" y="994197"/>
                    <a:pt x="502027" y="994206"/>
                  </a:cubicBezTo>
                  <a:cubicBezTo>
                    <a:pt x="501468" y="994211"/>
                    <a:pt x="501063" y="994421"/>
                    <a:pt x="501066" y="994724"/>
                  </a:cubicBezTo>
                  <a:cubicBezTo>
                    <a:pt x="501069" y="994979"/>
                    <a:pt x="500410" y="995240"/>
                    <a:pt x="499596" y="995251"/>
                  </a:cubicBezTo>
                  <a:cubicBezTo>
                    <a:pt x="498528" y="995263"/>
                    <a:pt x="497971" y="995574"/>
                    <a:pt x="497775" y="996288"/>
                  </a:cubicBezTo>
                  <a:cubicBezTo>
                    <a:pt x="497530" y="997107"/>
                    <a:pt x="497024" y="997316"/>
                    <a:pt x="495190" y="997335"/>
                  </a:cubicBezTo>
                  <a:cubicBezTo>
                    <a:pt x="493968" y="997347"/>
                    <a:pt x="492953" y="997562"/>
                    <a:pt x="492956" y="997868"/>
                  </a:cubicBezTo>
                  <a:cubicBezTo>
                    <a:pt x="492959" y="998123"/>
                    <a:pt x="492199" y="998384"/>
                    <a:pt x="491231" y="998396"/>
                  </a:cubicBezTo>
                  <a:cubicBezTo>
                    <a:pt x="489908" y="998411"/>
                    <a:pt x="489403" y="998672"/>
                    <a:pt x="489157" y="999437"/>
                  </a:cubicBezTo>
                  <a:cubicBezTo>
                    <a:pt x="488861" y="1000356"/>
                    <a:pt x="488405" y="1000463"/>
                    <a:pt x="484944" y="1000502"/>
                  </a:cubicBezTo>
                  <a:cubicBezTo>
                    <a:pt x="481585" y="1000540"/>
                    <a:pt x="480874" y="1000701"/>
                    <a:pt x="480273" y="1001573"/>
                  </a:cubicBezTo>
                  <a:cubicBezTo>
                    <a:pt x="479872" y="1002135"/>
                    <a:pt x="479165" y="1002603"/>
                    <a:pt x="478657" y="1002609"/>
                  </a:cubicBezTo>
                  <a:cubicBezTo>
                    <a:pt x="478147" y="1002614"/>
                    <a:pt x="477742" y="1002821"/>
                    <a:pt x="477746" y="1003127"/>
                  </a:cubicBezTo>
                  <a:cubicBezTo>
                    <a:pt x="477749" y="1003382"/>
                    <a:pt x="476938" y="1003646"/>
                    <a:pt x="475970" y="1003656"/>
                  </a:cubicBezTo>
                  <a:cubicBezTo>
                    <a:pt x="475003" y="1003664"/>
                    <a:pt x="474191" y="1003878"/>
                    <a:pt x="474194" y="1004184"/>
                  </a:cubicBezTo>
                  <a:cubicBezTo>
                    <a:pt x="474196" y="1004439"/>
                    <a:pt x="473284" y="1004703"/>
                    <a:pt x="472164" y="1004715"/>
                  </a:cubicBezTo>
                  <a:cubicBezTo>
                    <a:pt x="471045" y="1004727"/>
                    <a:pt x="470131" y="1004942"/>
                    <a:pt x="470134" y="1005246"/>
                  </a:cubicBezTo>
                  <a:cubicBezTo>
                    <a:pt x="470137" y="1005500"/>
                    <a:pt x="469580" y="1005762"/>
                    <a:pt x="468868" y="1005770"/>
                  </a:cubicBezTo>
                  <a:cubicBezTo>
                    <a:pt x="468156" y="1005777"/>
                    <a:pt x="467597" y="1005987"/>
                    <a:pt x="467601" y="1006292"/>
                  </a:cubicBezTo>
                  <a:cubicBezTo>
                    <a:pt x="467604" y="1006547"/>
                    <a:pt x="466334" y="1006815"/>
                    <a:pt x="464808" y="1006833"/>
                  </a:cubicBezTo>
                  <a:cubicBezTo>
                    <a:pt x="463281" y="1006849"/>
                    <a:pt x="462011" y="1007068"/>
                    <a:pt x="462014" y="1007373"/>
                  </a:cubicBezTo>
                  <a:cubicBezTo>
                    <a:pt x="462017" y="1007628"/>
                    <a:pt x="461206" y="1007891"/>
                    <a:pt x="460239" y="1007901"/>
                  </a:cubicBezTo>
                  <a:cubicBezTo>
                    <a:pt x="458814" y="1007918"/>
                    <a:pt x="458460" y="1008125"/>
                    <a:pt x="458470" y="1008940"/>
                  </a:cubicBezTo>
                  <a:cubicBezTo>
                    <a:pt x="458479" y="1009856"/>
                    <a:pt x="458124" y="1009960"/>
                    <a:pt x="454917" y="1009997"/>
                  </a:cubicBezTo>
                  <a:cubicBezTo>
                    <a:pt x="452983" y="1010016"/>
                    <a:pt x="451357" y="1010240"/>
                    <a:pt x="451359" y="1010442"/>
                  </a:cubicBezTo>
                  <a:cubicBezTo>
                    <a:pt x="451374" y="1011765"/>
                    <a:pt x="449354" y="1013110"/>
                    <a:pt x="447420" y="1013132"/>
                  </a:cubicBezTo>
                  <a:cubicBezTo>
                    <a:pt x="445791" y="1013152"/>
                    <a:pt x="445285" y="1013361"/>
                    <a:pt x="445039" y="1014178"/>
                  </a:cubicBezTo>
                  <a:cubicBezTo>
                    <a:pt x="444843" y="1014842"/>
                    <a:pt x="444287" y="1015204"/>
                    <a:pt x="443473" y="1015212"/>
                  </a:cubicBezTo>
                  <a:cubicBezTo>
                    <a:pt x="442812" y="1015221"/>
                    <a:pt x="442254" y="1015430"/>
                    <a:pt x="442257" y="1015736"/>
                  </a:cubicBezTo>
                  <a:cubicBezTo>
                    <a:pt x="442260" y="1015989"/>
                    <a:pt x="441804" y="1016248"/>
                    <a:pt x="441245" y="1016255"/>
                  </a:cubicBezTo>
                  <a:cubicBezTo>
                    <a:pt x="440685" y="1016262"/>
                    <a:pt x="440229" y="1016471"/>
                    <a:pt x="440233" y="1016775"/>
                  </a:cubicBezTo>
                  <a:cubicBezTo>
                    <a:pt x="440236" y="1017030"/>
                    <a:pt x="439933" y="1017289"/>
                    <a:pt x="439526" y="1017294"/>
                  </a:cubicBezTo>
                  <a:cubicBezTo>
                    <a:pt x="439120" y="1017297"/>
                    <a:pt x="438615" y="1017761"/>
                    <a:pt x="438469" y="1018323"/>
                  </a:cubicBezTo>
                  <a:cubicBezTo>
                    <a:pt x="438222" y="1019088"/>
                    <a:pt x="437716" y="1019348"/>
                    <a:pt x="436342" y="1019365"/>
                  </a:cubicBezTo>
                  <a:cubicBezTo>
                    <a:pt x="435019" y="1019377"/>
                    <a:pt x="434209" y="1019794"/>
                    <a:pt x="433152" y="1020926"/>
                  </a:cubicBezTo>
                  <a:cubicBezTo>
                    <a:pt x="431996" y="1022210"/>
                    <a:pt x="431338" y="1022473"/>
                    <a:pt x="429454" y="1022493"/>
                  </a:cubicBezTo>
                  <a:cubicBezTo>
                    <a:pt x="427571" y="1022514"/>
                    <a:pt x="427066" y="1022724"/>
                    <a:pt x="426820" y="1023540"/>
                  </a:cubicBezTo>
                  <a:cubicBezTo>
                    <a:pt x="426574" y="1024408"/>
                    <a:pt x="426068" y="1024567"/>
                    <a:pt x="423472" y="1024596"/>
                  </a:cubicBezTo>
                  <a:cubicBezTo>
                    <a:pt x="421793" y="1024615"/>
                    <a:pt x="420472" y="1024833"/>
                    <a:pt x="420476" y="1025137"/>
                  </a:cubicBezTo>
                  <a:cubicBezTo>
                    <a:pt x="420479" y="1025392"/>
                    <a:pt x="420125" y="1025651"/>
                    <a:pt x="419718" y="1025655"/>
                  </a:cubicBezTo>
                  <a:cubicBezTo>
                    <a:pt x="419310" y="1025660"/>
                    <a:pt x="418956" y="1025868"/>
                    <a:pt x="418960" y="1026173"/>
                  </a:cubicBezTo>
                  <a:cubicBezTo>
                    <a:pt x="418963" y="1026428"/>
                    <a:pt x="418610" y="1026685"/>
                    <a:pt x="418202" y="1026691"/>
                  </a:cubicBezTo>
                  <a:cubicBezTo>
                    <a:pt x="417796" y="1026696"/>
                    <a:pt x="417442" y="1026904"/>
                    <a:pt x="417445" y="1027207"/>
                  </a:cubicBezTo>
                  <a:cubicBezTo>
                    <a:pt x="417448" y="1027462"/>
                    <a:pt x="416992" y="1027722"/>
                    <a:pt x="416433" y="1027728"/>
                  </a:cubicBezTo>
                  <a:cubicBezTo>
                    <a:pt x="415872" y="1027731"/>
                    <a:pt x="415416" y="1027941"/>
                    <a:pt x="415420" y="1028244"/>
                  </a:cubicBezTo>
                  <a:cubicBezTo>
                    <a:pt x="415423" y="1028499"/>
                    <a:pt x="414408" y="1028765"/>
                    <a:pt x="413136" y="1028780"/>
                  </a:cubicBezTo>
                  <a:cubicBezTo>
                    <a:pt x="411864" y="1028794"/>
                    <a:pt x="410847" y="1029008"/>
                    <a:pt x="410851" y="1029314"/>
                  </a:cubicBezTo>
                  <a:cubicBezTo>
                    <a:pt x="410854" y="1029569"/>
                    <a:pt x="410399" y="1029829"/>
                    <a:pt x="409839" y="1029835"/>
                  </a:cubicBezTo>
                  <a:cubicBezTo>
                    <a:pt x="409279" y="1029841"/>
                    <a:pt x="408824" y="1030050"/>
                    <a:pt x="408827" y="1030355"/>
                  </a:cubicBezTo>
                  <a:cubicBezTo>
                    <a:pt x="408830" y="1030609"/>
                    <a:pt x="407815" y="1030875"/>
                    <a:pt x="406542" y="1030889"/>
                  </a:cubicBezTo>
                  <a:cubicBezTo>
                    <a:pt x="405270" y="1030905"/>
                    <a:pt x="404255" y="1031118"/>
                    <a:pt x="404258" y="1031423"/>
                  </a:cubicBezTo>
                  <a:cubicBezTo>
                    <a:pt x="404261" y="1031729"/>
                    <a:pt x="401974" y="1031956"/>
                    <a:pt x="398411" y="1031998"/>
                  </a:cubicBezTo>
                  <a:cubicBezTo>
                    <a:pt x="398082" y="1032000"/>
                    <a:pt x="397765" y="1032001"/>
                    <a:pt x="397458" y="1032001"/>
                  </a:cubicBezTo>
                  <a:cubicBezTo>
                    <a:pt x="394444" y="1032001"/>
                    <a:pt x="392556" y="1031830"/>
                    <a:pt x="392553" y="1031552"/>
                  </a:cubicBezTo>
                  <a:cubicBezTo>
                    <a:pt x="392549" y="1031257"/>
                    <a:pt x="391598" y="1031068"/>
                    <a:pt x="390387" y="1031068"/>
                  </a:cubicBezTo>
                  <a:cubicBezTo>
                    <a:pt x="390345" y="1031068"/>
                    <a:pt x="390300" y="1031068"/>
                    <a:pt x="390257" y="1031070"/>
                  </a:cubicBezTo>
                  <a:cubicBezTo>
                    <a:pt x="390221" y="1031070"/>
                    <a:pt x="390186" y="1031070"/>
                    <a:pt x="390152" y="1031070"/>
                  </a:cubicBezTo>
                  <a:cubicBezTo>
                    <a:pt x="388929" y="1031070"/>
                    <a:pt x="387965" y="1030832"/>
                    <a:pt x="387962" y="1030586"/>
                  </a:cubicBezTo>
                  <a:cubicBezTo>
                    <a:pt x="387959" y="1030284"/>
                    <a:pt x="387608" y="1030085"/>
                    <a:pt x="387206" y="1030085"/>
                  </a:cubicBezTo>
                  <a:cubicBezTo>
                    <a:pt x="387201" y="1030085"/>
                    <a:pt x="387197" y="1030085"/>
                    <a:pt x="387192" y="1030085"/>
                  </a:cubicBezTo>
                  <a:cubicBezTo>
                    <a:pt x="387189" y="1030085"/>
                    <a:pt x="387185" y="1030085"/>
                    <a:pt x="387181" y="1030085"/>
                  </a:cubicBezTo>
                  <a:cubicBezTo>
                    <a:pt x="386779" y="1030085"/>
                    <a:pt x="386426" y="1029836"/>
                    <a:pt x="386424" y="1029585"/>
                  </a:cubicBezTo>
                  <a:cubicBezTo>
                    <a:pt x="386420" y="1029290"/>
                    <a:pt x="385605" y="1029098"/>
                    <a:pt x="384534" y="1029098"/>
                  </a:cubicBezTo>
                  <a:cubicBezTo>
                    <a:pt x="384501" y="1029098"/>
                    <a:pt x="384467" y="1029098"/>
                    <a:pt x="384433" y="1029098"/>
                  </a:cubicBezTo>
                  <a:cubicBezTo>
                    <a:pt x="384316" y="1029099"/>
                    <a:pt x="384207" y="1029100"/>
                    <a:pt x="384104" y="1029100"/>
                  </a:cubicBezTo>
                  <a:cubicBezTo>
                    <a:pt x="382537" y="1029100"/>
                    <a:pt x="382424" y="1028912"/>
                    <a:pt x="382072" y="1027292"/>
                  </a:cubicBezTo>
                  <a:cubicBezTo>
                    <a:pt x="381640" y="1025060"/>
                    <a:pt x="380755" y="1023036"/>
                    <a:pt x="380195" y="1023036"/>
                  </a:cubicBezTo>
                  <a:cubicBezTo>
                    <a:pt x="380195" y="1023036"/>
                    <a:pt x="380193" y="1023036"/>
                    <a:pt x="380192" y="1023036"/>
                  </a:cubicBezTo>
                  <a:cubicBezTo>
                    <a:pt x="380192" y="1023036"/>
                    <a:pt x="380191" y="1023036"/>
                    <a:pt x="380190" y="1023036"/>
                  </a:cubicBezTo>
                  <a:cubicBezTo>
                    <a:pt x="379377" y="1023036"/>
                    <a:pt x="378569" y="1018827"/>
                    <a:pt x="378899" y="1016486"/>
                  </a:cubicBezTo>
                  <a:cubicBezTo>
                    <a:pt x="379605" y="1011341"/>
                    <a:pt x="378533" y="1001692"/>
                    <a:pt x="377211" y="1001692"/>
                  </a:cubicBezTo>
                  <a:cubicBezTo>
                    <a:pt x="377211" y="1001692"/>
                    <a:pt x="377209" y="1001692"/>
                    <a:pt x="377208" y="1001692"/>
                  </a:cubicBezTo>
                  <a:cubicBezTo>
                    <a:pt x="377206" y="1001692"/>
                    <a:pt x="377205" y="1001692"/>
                    <a:pt x="377204" y="1001692"/>
                  </a:cubicBezTo>
                  <a:cubicBezTo>
                    <a:pt x="376442" y="1001691"/>
                    <a:pt x="375910" y="999409"/>
                    <a:pt x="375869" y="995750"/>
                  </a:cubicBezTo>
                  <a:cubicBezTo>
                    <a:pt x="375851" y="994071"/>
                    <a:pt x="375582" y="992700"/>
                    <a:pt x="375118" y="992248"/>
                  </a:cubicBezTo>
                  <a:cubicBezTo>
                    <a:pt x="374707" y="991895"/>
                    <a:pt x="374235" y="990628"/>
                    <a:pt x="374019" y="989511"/>
                  </a:cubicBezTo>
                  <a:cubicBezTo>
                    <a:pt x="373804" y="988396"/>
                    <a:pt x="373438" y="987486"/>
                    <a:pt x="373183" y="987486"/>
                  </a:cubicBezTo>
                  <a:cubicBezTo>
                    <a:pt x="373183" y="987486"/>
                    <a:pt x="373183" y="987486"/>
                    <a:pt x="373183" y="987486"/>
                  </a:cubicBezTo>
                  <a:cubicBezTo>
                    <a:pt x="373182" y="987486"/>
                    <a:pt x="373182" y="987486"/>
                    <a:pt x="373181" y="987486"/>
                  </a:cubicBezTo>
                  <a:cubicBezTo>
                    <a:pt x="372928" y="987486"/>
                    <a:pt x="372715" y="986622"/>
                    <a:pt x="372703" y="985505"/>
                  </a:cubicBezTo>
                  <a:cubicBezTo>
                    <a:pt x="372671" y="982610"/>
                    <a:pt x="372088" y="980379"/>
                    <a:pt x="371378" y="980381"/>
                  </a:cubicBezTo>
                  <a:cubicBezTo>
                    <a:pt x="371376" y="980381"/>
                    <a:pt x="371375" y="980381"/>
                    <a:pt x="371374" y="980381"/>
                  </a:cubicBezTo>
                  <a:cubicBezTo>
                    <a:pt x="371373" y="980381"/>
                    <a:pt x="371371" y="980381"/>
                    <a:pt x="371370" y="980381"/>
                  </a:cubicBezTo>
                  <a:cubicBezTo>
                    <a:pt x="370608" y="980381"/>
                    <a:pt x="370075" y="978098"/>
                    <a:pt x="370039" y="974745"/>
                  </a:cubicBezTo>
                  <a:cubicBezTo>
                    <a:pt x="370024" y="973373"/>
                    <a:pt x="369809" y="972257"/>
                    <a:pt x="369554" y="972257"/>
                  </a:cubicBezTo>
                  <a:cubicBezTo>
                    <a:pt x="369554" y="972257"/>
                    <a:pt x="369553" y="972257"/>
                    <a:pt x="369553" y="972257"/>
                  </a:cubicBezTo>
                  <a:cubicBezTo>
                    <a:pt x="369553" y="972257"/>
                    <a:pt x="369552" y="972257"/>
                    <a:pt x="369552" y="972257"/>
                  </a:cubicBezTo>
                  <a:cubicBezTo>
                    <a:pt x="369297" y="972257"/>
                    <a:pt x="368832" y="971550"/>
                    <a:pt x="368468" y="970741"/>
                  </a:cubicBezTo>
                  <a:cubicBezTo>
                    <a:pt x="368103" y="969883"/>
                    <a:pt x="367488" y="969228"/>
                    <a:pt x="367131" y="969228"/>
                  </a:cubicBezTo>
                  <a:cubicBezTo>
                    <a:pt x="367130" y="969228"/>
                    <a:pt x="367129" y="969228"/>
                    <a:pt x="367128" y="969228"/>
                  </a:cubicBezTo>
                  <a:cubicBezTo>
                    <a:pt x="367123" y="969230"/>
                    <a:pt x="367119" y="969230"/>
                    <a:pt x="367115" y="969230"/>
                  </a:cubicBezTo>
                  <a:cubicBezTo>
                    <a:pt x="366713" y="969230"/>
                    <a:pt x="366413" y="969032"/>
                    <a:pt x="366411" y="968830"/>
                  </a:cubicBezTo>
                  <a:cubicBezTo>
                    <a:pt x="366398" y="967715"/>
                    <a:pt x="364418" y="966222"/>
                    <a:pt x="362945" y="966222"/>
                  </a:cubicBezTo>
                  <a:cubicBezTo>
                    <a:pt x="362936" y="966222"/>
                    <a:pt x="362929" y="966222"/>
                    <a:pt x="362921" y="966222"/>
                  </a:cubicBezTo>
                  <a:cubicBezTo>
                    <a:pt x="362906" y="966222"/>
                    <a:pt x="362890" y="966222"/>
                    <a:pt x="362876" y="966222"/>
                  </a:cubicBezTo>
                  <a:cubicBezTo>
                    <a:pt x="361981" y="966222"/>
                    <a:pt x="361285" y="965927"/>
                    <a:pt x="361080" y="965428"/>
                  </a:cubicBezTo>
                  <a:cubicBezTo>
                    <a:pt x="360505" y="964009"/>
                    <a:pt x="360723" y="960750"/>
                    <a:pt x="361376" y="960030"/>
                  </a:cubicBezTo>
                  <a:cubicBezTo>
                    <a:pt x="363282" y="958081"/>
                    <a:pt x="363608" y="955038"/>
                    <a:pt x="361899" y="955035"/>
                  </a:cubicBezTo>
                  <a:lnTo>
                    <a:pt x="361895" y="955037"/>
                  </a:lnTo>
                  <a:cubicBezTo>
                    <a:pt x="361890" y="955035"/>
                    <a:pt x="361885" y="955035"/>
                    <a:pt x="361881" y="955035"/>
                  </a:cubicBezTo>
                  <a:cubicBezTo>
                    <a:pt x="361879" y="955035"/>
                    <a:pt x="361878" y="955035"/>
                    <a:pt x="361877" y="955035"/>
                  </a:cubicBezTo>
                  <a:cubicBezTo>
                    <a:pt x="361471" y="955035"/>
                    <a:pt x="361009" y="954381"/>
                    <a:pt x="360846" y="953520"/>
                  </a:cubicBezTo>
                  <a:cubicBezTo>
                    <a:pt x="360584" y="952280"/>
                    <a:pt x="360284" y="952013"/>
                    <a:pt x="359181" y="952013"/>
                  </a:cubicBezTo>
                  <a:cubicBezTo>
                    <a:pt x="359155" y="952013"/>
                    <a:pt x="359127" y="952013"/>
                    <a:pt x="359099" y="952013"/>
                  </a:cubicBezTo>
                  <a:cubicBezTo>
                    <a:pt x="359072" y="952013"/>
                    <a:pt x="359044" y="952013"/>
                    <a:pt x="359018" y="952013"/>
                  </a:cubicBezTo>
                  <a:cubicBezTo>
                    <a:pt x="357914" y="952013"/>
                    <a:pt x="357616" y="951745"/>
                    <a:pt x="357403" y="950505"/>
                  </a:cubicBezTo>
                  <a:cubicBezTo>
                    <a:pt x="357191" y="949644"/>
                    <a:pt x="356727" y="948989"/>
                    <a:pt x="356321" y="948989"/>
                  </a:cubicBezTo>
                  <a:cubicBezTo>
                    <a:pt x="356320" y="948989"/>
                    <a:pt x="356318" y="948989"/>
                    <a:pt x="356316" y="948989"/>
                  </a:cubicBezTo>
                  <a:cubicBezTo>
                    <a:pt x="356311" y="948989"/>
                    <a:pt x="356306" y="948989"/>
                    <a:pt x="356301" y="948989"/>
                  </a:cubicBezTo>
                  <a:cubicBezTo>
                    <a:pt x="355245" y="948989"/>
                    <a:pt x="354980" y="947807"/>
                    <a:pt x="354924" y="942591"/>
                  </a:cubicBezTo>
                  <a:cubicBezTo>
                    <a:pt x="354894" y="939946"/>
                    <a:pt x="354667" y="937814"/>
                    <a:pt x="354412" y="937814"/>
                  </a:cubicBezTo>
                  <a:cubicBezTo>
                    <a:pt x="354412" y="937814"/>
                    <a:pt x="354412" y="937814"/>
                    <a:pt x="354412" y="937814"/>
                  </a:cubicBezTo>
                  <a:cubicBezTo>
                    <a:pt x="354412" y="937814"/>
                    <a:pt x="354411" y="937814"/>
                    <a:pt x="354411" y="937814"/>
                  </a:cubicBezTo>
                  <a:cubicBezTo>
                    <a:pt x="354157" y="937814"/>
                    <a:pt x="353845" y="937156"/>
                    <a:pt x="353683" y="936345"/>
                  </a:cubicBezTo>
                  <a:cubicBezTo>
                    <a:pt x="353522" y="935532"/>
                    <a:pt x="353002" y="934521"/>
                    <a:pt x="352539" y="934067"/>
                  </a:cubicBezTo>
                  <a:cubicBezTo>
                    <a:pt x="351407" y="933011"/>
                    <a:pt x="350989" y="922784"/>
                    <a:pt x="352050" y="922112"/>
                  </a:cubicBezTo>
                  <a:cubicBezTo>
                    <a:pt x="353111" y="921438"/>
                    <a:pt x="353739" y="918378"/>
                    <a:pt x="353060" y="916807"/>
                  </a:cubicBezTo>
                  <a:cubicBezTo>
                    <a:pt x="352747" y="916048"/>
                    <a:pt x="352284" y="915443"/>
                    <a:pt x="352079" y="915443"/>
                  </a:cubicBezTo>
                  <a:cubicBezTo>
                    <a:pt x="352079" y="915443"/>
                    <a:pt x="352079" y="915443"/>
                    <a:pt x="352078" y="915443"/>
                  </a:cubicBezTo>
                  <a:cubicBezTo>
                    <a:pt x="352078" y="915443"/>
                    <a:pt x="352078" y="915443"/>
                    <a:pt x="352077" y="915443"/>
                  </a:cubicBezTo>
                  <a:cubicBezTo>
                    <a:pt x="351874" y="915444"/>
                    <a:pt x="351553" y="913972"/>
                    <a:pt x="351329" y="912143"/>
                  </a:cubicBezTo>
                  <a:cubicBezTo>
                    <a:pt x="350881" y="908200"/>
                    <a:pt x="350567" y="907326"/>
                    <a:pt x="349663" y="907326"/>
                  </a:cubicBezTo>
                  <a:cubicBezTo>
                    <a:pt x="349658" y="907326"/>
                    <a:pt x="349652" y="907326"/>
                    <a:pt x="349647" y="907326"/>
                  </a:cubicBezTo>
                  <a:cubicBezTo>
                    <a:pt x="349645" y="907326"/>
                    <a:pt x="349643" y="907326"/>
                    <a:pt x="349641" y="907326"/>
                  </a:cubicBezTo>
                  <a:cubicBezTo>
                    <a:pt x="349237" y="907326"/>
                    <a:pt x="348929" y="906874"/>
                    <a:pt x="348923" y="906317"/>
                  </a:cubicBezTo>
                  <a:cubicBezTo>
                    <a:pt x="348917" y="905760"/>
                    <a:pt x="348609" y="905306"/>
                    <a:pt x="348205" y="905308"/>
                  </a:cubicBezTo>
                  <a:cubicBezTo>
                    <a:pt x="348204" y="905308"/>
                    <a:pt x="348201" y="905308"/>
                    <a:pt x="348200" y="905308"/>
                  </a:cubicBezTo>
                  <a:cubicBezTo>
                    <a:pt x="348198" y="905308"/>
                    <a:pt x="348195" y="905308"/>
                    <a:pt x="348193" y="905308"/>
                  </a:cubicBezTo>
                  <a:cubicBezTo>
                    <a:pt x="347787" y="905308"/>
                    <a:pt x="347277" y="904856"/>
                    <a:pt x="347119" y="904301"/>
                  </a:cubicBezTo>
                  <a:cubicBezTo>
                    <a:pt x="346961" y="903745"/>
                    <a:pt x="346451" y="903294"/>
                    <a:pt x="346046" y="903294"/>
                  </a:cubicBezTo>
                  <a:cubicBezTo>
                    <a:pt x="346043" y="903294"/>
                    <a:pt x="346042" y="903294"/>
                    <a:pt x="346040" y="903294"/>
                  </a:cubicBezTo>
                  <a:cubicBezTo>
                    <a:pt x="346037" y="903294"/>
                    <a:pt x="346035" y="903294"/>
                    <a:pt x="346033" y="903294"/>
                  </a:cubicBezTo>
                  <a:cubicBezTo>
                    <a:pt x="345579" y="903294"/>
                    <a:pt x="345321" y="902741"/>
                    <a:pt x="345311" y="901779"/>
                  </a:cubicBezTo>
                  <a:cubicBezTo>
                    <a:pt x="345300" y="900766"/>
                    <a:pt x="345043" y="900260"/>
                    <a:pt x="344539" y="900260"/>
                  </a:cubicBezTo>
                  <a:cubicBezTo>
                    <a:pt x="344536" y="900260"/>
                    <a:pt x="344533" y="900260"/>
                    <a:pt x="344531" y="900260"/>
                  </a:cubicBezTo>
                  <a:cubicBezTo>
                    <a:pt x="344528" y="900260"/>
                    <a:pt x="344527" y="900260"/>
                    <a:pt x="344525" y="900260"/>
                  </a:cubicBezTo>
                  <a:cubicBezTo>
                    <a:pt x="344120" y="900260"/>
                    <a:pt x="343763" y="899808"/>
                    <a:pt x="343756" y="899251"/>
                  </a:cubicBezTo>
                  <a:cubicBezTo>
                    <a:pt x="343750" y="898693"/>
                    <a:pt x="343442" y="898242"/>
                    <a:pt x="343038" y="898242"/>
                  </a:cubicBezTo>
                  <a:cubicBezTo>
                    <a:pt x="343036" y="898242"/>
                    <a:pt x="343034" y="898242"/>
                    <a:pt x="343032" y="898242"/>
                  </a:cubicBezTo>
                  <a:cubicBezTo>
                    <a:pt x="343031" y="898242"/>
                    <a:pt x="343028" y="898242"/>
                    <a:pt x="343026" y="898242"/>
                  </a:cubicBezTo>
                  <a:cubicBezTo>
                    <a:pt x="342620" y="898242"/>
                    <a:pt x="342110" y="897791"/>
                    <a:pt x="341952" y="897235"/>
                  </a:cubicBezTo>
                  <a:cubicBezTo>
                    <a:pt x="341795" y="896680"/>
                    <a:pt x="341187" y="896231"/>
                    <a:pt x="340630" y="896231"/>
                  </a:cubicBezTo>
                  <a:cubicBezTo>
                    <a:pt x="340626" y="896231"/>
                    <a:pt x="340621" y="896231"/>
                    <a:pt x="340618" y="896231"/>
                  </a:cubicBezTo>
                  <a:cubicBezTo>
                    <a:pt x="340611" y="896231"/>
                    <a:pt x="340603" y="896231"/>
                    <a:pt x="340595" y="896231"/>
                  </a:cubicBezTo>
                  <a:cubicBezTo>
                    <a:pt x="339900" y="896233"/>
                    <a:pt x="339647" y="895874"/>
                    <a:pt x="339634" y="894715"/>
                  </a:cubicBezTo>
                  <a:cubicBezTo>
                    <a:pt x="339624" y="893852"/>
                    <a:pt x="339365" y="893196"/>
                    <a:pt x="339009" y="893196"/>
                  </a:cubicBezTo>
                  <a:cubicBezTo>
                    <a:pt x="339009" y="893196"/>
                    <a:pt x="339008" y="893196"/>
                    <a:pt x="339006" y="893196"/>
                  </a:cubicBezTo>
                  <a:cubicBezTo>
                    <a:pt x="339005" y="893196"/>
                    <a:pt x="339004" y="893196"/>
                    <a:pt x="339001" y="893196"/>
                  </a:cubicBezTo>
                  <a:cubicBezTo>
                    <a:pt x="338133" y="893196"/>
                    <a:pt x="336026" y="890679"/>
                    <a:pt x="336014" y="889613"/>
                  </a:cubicBezTo>
                  <a:cubicBezTo>
                    <a:pt x="335999" y="888192"/>
                    <a:pt x="335431" y="887133"/>
                    <a:pt x="334672" y="887133"/>
                  </a:cubicBezTo>
                  <a:cubicBezTo>
                    <a:pt x="334670" y="887133"/>
                    <a:pt x="334667" y="887133"/>
                    <a:pt x="334664" y="887133"/>
                  </a:cubicBezTo>
                  <a:cubicBezTo>
                    <a:pt x="334662" y="887133"/>
                    <a:pt x="334660" y="887133"/>
                    <a:pt x="334657" y="887133"/>
                  </a:cubicBezTo>
                  <a:cubicBezTo>
                    <a:pt x="334203" y="887133"/>
                    <a:pt x="333945" y="886577"/>
                    <a:pt x="333935" y="885615"/>
                  </a:cubicBezTo>
                  <a:cubicBezTo>
                    <a:pt x="333924" y="884752"/>
                    <a:pt x="333714" y="884094"/>
                    <a:pt x="333461" y="884094"/>
                  </a:cubicBezTo>
                  <a:cubicBezTo>
                    <a:pt x="333461" y="884094"/>
                    <a:pt x="333460" y="884094"/>
                    <a:pt x="333459" y="884094"/>
                  </a:cubicBezTo>
                  <a:cubicBezTo>
                    <a:pt x="333459" y="884094"/>
                    <a:pt x="333459" y="884094"/>
                    <a:pt x="333458" y="884094"/>
                  </a:cubicBezTo>
                  <a:cubicBezTo>
                    <a:pt x="333204" y="884094"/>
                    <a:pt x="332892" y="883386"/>
                    <a:pt x="332679" y="882575"/>
                  </a:cubicBezTo>
                  <a:cubicBezTo>
                    <a:pt x="332518" y="881715"/>
                    <a:pt x="332055" y="881059"/>
                    <a:pt x="331649" y="881059"/>
                  </a:cubicBezTo>
                  <a:cubicBezTo>
                    <a:pt x="331648" y="881059"/>
                    <a:pt x="331646" y="881059"/>
                    <a:pt x="331645" y="881059"/>
                  </a:cubicBezTo>
                  <a:cubicBezTo>
                    <a:pt x="331640" y="881059"/>
                    <a:pt x="331637" y="881059"/>
                    <a:pt x="331632" y="881059"/>
                  </a:cubicBezTo>
                  <a:cubicBezTo>
                    <a:pt x="330725" y="881059"/>
                    <a:pt x="330309" y="879942"/>
                    <a:pt x="330279" y="877206"/>
                  </a:cubicBezTo>
                  <a:cubicBezTo>
                    <a:pt x="330265" y="875986"/>
                    <a:pt x="330000" y="874972"/>
                    <a:pt x="329696" y="874972"/>
                  </a:cubicBezTo>
                  <a:cubicBezTo>
                    <a:pt x="329695" y="874972"/>
                    <a:pt x="329694" y="874972"/>
                    <a:pt x="329694" y="874972"/>
                  </a:cubicBezTo>
                  <a:cubicBezTo>
                    <a:pt x="329694" y="874972"/>
                    <a:pt x="329693" y="874972"/>
                    <a:pt x="329692" y="874972"/>
                  </a:cubicBezTo>
                  <a:cubicBezTo>
                    <a:pt x="329438" y="874973"/>
                    <a:pt x="328922" y="874266"/>
                    <a:pt x="328659" y="873456"/>
                  </a:cubicBezTo>
                  <a:cubicBezTo>
                    <a:pt x="328345" y="872598"/>
                    <a:pt x="327932" y="871941"/>
                    <a:pt x="327677" y="871941"/>
                  </a:cubicBezTo>
                  <a:cubicBezTo>
                    <a:pt x="327676" y="871941"/>
                    <a:pt x="327676" y="871941"/>
                    <a:pt x="327676" y="871941"/>
                  </a:cubicBezTo>
                  <a:cubicBezTo>
                    <a:pt x="327676" y="871941"/>
                    <a:pt x="327675" y="871941"/>
                    <a:pt x="327675" y="871941"/>
                  </a:cubicBezTo>
                  <a:cubicBezTo>
                    <a:pt x="327472" y="871941"/>
                    <a:pt x="327151" y="870571"/>
                    <a:pt x="326929" y="868946"/>
                  </a:cubicBezTo>
                  <a:cubicBezTo>
                    <a:pt x="326648" y="866558"/>
                    <a:pt x="326336" y="865898"/>
                    <a:pt x="325570" y="865704"/>
                  </a:cubicBezTo>
                  <a:cubicBezTo>
                    <a:pt x="324754" y="865510"/>
                    <a:pt x="324545" y="865002"/>
                    <a:pt x="324524" y="863119"/>
                  </a:cubicBezTo>
                  <a:cubicBezTo>
                    <a:pt x="324510" y="861850"/>
                    <a:pt x="324295" y="860785"/>
                    <a:pt x="323991" y="860785"/>
                  </a:cubicBezTo>
                  <a:cubicBezTo>
                    <a:pt x="323991" y="860785"/>
                    <a:pt x="323990" y="860785"/>
                    <a:pt x="323989" y="860785"/>
                  </a:cubicBezTo>
                  <a:cubicBezTo>
                    <a:pt x="323988" y="860785"/>
                    <a:pt x="323988" y="860785"/>
                    <a:pt x="323986" y="860785"/>
                  </a:cubicBezTo>
                  <a:cubicBezTo>
                    <a:pt x="323733" y="860785"/>
                    <a:pt x="323476" y="860334"/>
                    <a:pt x="323470" y="859827"/>
                  </a:cubicBezTo>
                  <a:cubicBezTo>
                    <a:pt x="323464" y="859266"/>
                    <a:pt x="322998" y="858508"/>
                    <a:pt x="322382" y="858107"/>
                  </a:cubicBezTo>
                  <a:cubicBezTo>
                    <a:pt x="321613" y="857556"/>
                    <a:pt x="321246" y="856593"/>
                    <a:pt x="321019" y="854457"/>
                  </a:cubicBezTo>
                  <a:cubicBezTo>
                    <a:pt x="320795" y="852577"/>
                    <a:pt x="320320" y="851157"/>
                    <a:pt x="319703" y="850553"/>
                  </a:cubicBezTo>
                  <a:cubicBezTo>
                    <a:pt x="319189" y="850049"/>
                    <a:pt x="318770" y="848985"/>
                    <a:pt x="318761" y="848122"/>
                  </a:cubicBezTo>
                  <a:cubicBezTo>
                    <a:pt x="318751" y="847256"/>
                    <a:pt x="318540" y="846598"/>
                    <a:pt x="318287" y="846598"/>
                  </a:cubicBezTo>
                  <a:cubicBezTo>
                    <a:pt x="318286" y="846598"/>
                    <a:pt x="318286" y="846598"/>
                    <a:pt x="318285" y="846598"/>
                  </a:cubicBezTo>
                  <a:cubicBezTo>
                    <a:pt x="318285" y="846598"/>
                    <a:pt x="318284" y="846598"/>
                    <a:pt x="318284" y="846598"/>
                  </a:cubicBezTo>
                  <a:cubicBezTo>
                    <a:pt x="318030" y="846598"/>
                    <a:pt x="317663" y="845586"/>
                    <a:pt x="317497" y="844318"/>
                  </a:cubicBezTo>
                  <a:cubicBezTo>
                    <a:pt x="317279" y="843044"/>
                    <a:pt x="316755" y="841828"/>
                    <a:pt x="316296" y="841579"/>
                  </a:cubicBezTo>
                  <a:cubicBezTo>
                    <a:pt x="315681" y="841280"/>
                    <a:pt x="315364" y="840216"/>
                    <a:pt x="315187" y="838029"/>
                  </a:cubicBezTo>
                  <a:cubicBezTo>
                    <a:pt x="315067" y="836301"/>
                    <a:pt x="314746" y="834932"/>
                    <a:pt x="314492" y="834932"/>
                  </a:cubicBezTo>
                  <a:cubicBezTo>
                    <a:pt x="314492" y="834932"/>
                    <a:pt x="314492" y="834932"/>
                    <a:pt x="314491" y="834932"/>
                  </a:cubicBezTo>
                  <a:cubicBezTo>
                    <a:pt x="314490" y="834932"/>
                    <a:pt x="314489" y="834932"/>
                    <a:pt x="314487" y="834932"/>
                  </a:cubicBezTo>
                  <a:cubicBezTo>
                    <a:pt x="314235" y="834932"/>
                    <a:pt x="314029" y="834628"/>
                    <a:pt x="314025" y="834275"/>
                  </a:cubicBezTo>
                  <a:cubicBezTo>
                    <a:pt x="314022" y="833919"/>
                    <a:pt x="313606" y="833160"/>
                    <a:pt x="313041" y="832605"/>
                  </a:cubicBezTo>
                  <a:cubicBezTo>
                    <a:pt x="312422" y="831952"/>
                    <a:pt x="311947" y="830378"/>
                    <a:pt x="311671" y="828499"/>
                  </a:cubicBezTo>
                  <a:cubicBezTo>
                    <a:pt x="311390" y="826059"/>
                    <a:pt x="311077" y="825350"/>
                    <a:pt x="310311" y="825154"/>
                  </a:cubicBezTo>
                  <a:cubicBezTo>
                    <a:pt x="309545" y="824959"/>
                    <a:pt x="309336" y="824452"/>
                    <a:pt x="309316" y="822570"/>
                  </a:cubicBezTo>
                  <a:cubicBezTo>
                    <a:pt x="309301" y="821299"/>
                    <a:pt x="309087" y="820234"/>
                    <a:pt x="308832" y="820234"/>
                  </a:cubicBezTo>
                  <a:cubicBezTo>
                    <a:pt x="308832" y="820234"/>
                    <a:pt x="308832" y="820234"/>
                    <a:pt x="308832" y="820234"/>
                  </a:cubicBezTo>
                  <a:cubicBezTo>
                    <a:pt x="308832" y="820234"/>
                    <a:pt x="308831" y="820234"/>
                    <a:pt x="308830" y="820234"/>
                  </a:cubicBezTo>
                  <a:cubicBezTo>
                    <a:pt x="308576" y="820234"/>
                    <a:pt x="308211" y="819426"/>
                    <a:pt x="308048" y="818462"/>
                  </a:cubicBezTo>
                  <a:cubicBezTo>
                    <a:pt x="307835" y="817498"/>
                    <a:pt x="307213" y="816489"/>
                    <a:pt x="306701" y="816189"/>
                  </a:cubicBezTo>
                  <a:cubicBezTo>
                    <a:pt x="305933" y="815789"/>
                    <a:pt x="305671" y="815131"/>
                    <a:pt x="305655" y="813655"/>
                  </a:cubicBezTo>
                  <a:cubicBezTo>
                    <a:pt x="305639" y="812281"/>
                    <a:pt x="305272" y="811267"/>
                    <a:pt x="304603" y="810612"/>
                  </a:cubicBezTo>
                  <a:cubicBezTo>
                    <a:pt x="304038" y="810059"/>
                    <a:pt x="303566" y="808944"/>
                    <a:pt x="303557" y="808080"/>
                  </a:cubicBezTo>
                  <a:cubicBezTo>
                    <a:pt x="303548" y="807216"/>
                    <a:pt x="303338" y="806558"/>
                    <a:pt x="303034" y="806558"/>
                  </a:cubicBezTo>
                  <a:cubicBezTo>
                    <a:pt x="303033" y="806558"/>
                    <a:pt x="303032" y="806558"/>
                    <a:pt x="303032" y="806558"/>
                  </a:cubicBezTo>
                  <a:cubicBezTo>
                    <a:pt x="303031" y="806558"/>
                    <a:pt x="303030" y="806558"/>
                    <a:pt x="303030" y="806558"/>
                  </a:cubicBezTo>
                  <a:cubicBezTo>
                    <a:pt x="302776" y="806558"/>
                    <a:pt x="302515" y="805850"/>
                    <a:pt x="302505" y="804987"/>
                  </a:cubicBezTo>
                  <a:cubicBezTo>
                    <a:pt x="302484" y="803059"/>
                    <a:pt x="301658" y="801493"/>
                    <a:pt x="300695" y="801495"/>
                  </a:cubicBezTo>
                  <a:cubicBezTo>
                    <a:pt x="300692" y="801495"/>
                    <a:pt x="300688" y="801495"/>
                    <a:pt x="300685" y="801495"/>
                  </a:cubicBezTo>
                  <a:cubicBezTo>
                    <a:pt x="300682" y="801495"/>
                    <a:pt x="300680" y="801495"/>
                    <a:pt x="300678" y="801495"/>
                  </a:cubicBezTo>
                  <a:cubicBezTo>
                    <a:pt x="300223" y="801495"/>
                    <a:pt x="299916" y="801042"/>
                    <a:pt x="299909" y="800331"/>
                  </a:cubicBezTo>
                  <a:cubicBezTo>
                    <a:pt x="299897" y="799315"/>
                    <a:pt x="299381" y="798658"/>
                    <a:pt x="297485" y="797558"/>
                  </a:cubicBezTo>
                  <a:cubicBezTo>
                    <a:pt x="297126" y="797360"/>
                    <a:pt x="296595" y="795277"/>
                    <a:pt x="296315" y="792940"/>
                  </a:cubicBezTo>
                  <a:cubicBezTo>
                    <a:pt x="295976" y="789940"/>
                    <a:pt x="295553" y="788521"/>
                    <a:pt x="294990" y="788221"/>
                  </a:cubicBezTo>
                  <a:cubicBezTo>
                    <a:pt x="294375" y="787871"/>
                    <a:pt x="294162" y="786958"/>
                    <a:pt x="294132" y="784260"/>
                  </a:cubicBezTo>
                  <a:cubicBezTo>
                    <a:pt x="294110" y="782277"/>
                    <a:pt x="293889" y="780702"/>
                    <a:pt x="293635" y="780702"/>
                  </a:cubicBezTo>
                  <a:cubicBezTo>
                    <a:pt x="293635" y="780702"/>
                    <a:pt x="293635" y="780702"/>
                    <a:pt x="293635" y="780702"/>
                  </a:cubicBezTo>
                  <a:cubicBezTo>
                    <a:pt x="293634" y="780702"/>
                    <a:pt x="293633" y="780702"/>
                    <a:pt x="293632" y="780702"/>
                  </a:cubicBezTo>
                  <a:cubicBezTo>
                    <a:pt x="293378" y="780702"/>
                    <a:pt x="293017" y="780148"/>
                    <a:pt x="292857" y="779439"/>
                  </a:cubicBezTo>
                  <a:cubicBezTo>
                    <a:pt x="292646" y="778732"/>
                    <a:pt x="292185" y="778177"/>
                    <a:pt x="291829" y="778177"/>
                  </a:cubicBezTo>
                  <a:cubicBezTo>
                    <a:pt x="291827" y="778177"/>
                    <a:pt x="291826" y="778177"/>
                    <a:pt x="291825" y="778177"/>
                  </a:cubicBezTo>
                  <a:cubicBezTo>
                    <a:pt x="291823" y="778177"/>
                    <a:pt x="291822" y="778177"/>
                    <a:pt x="291819" y="778177"/>
                  </a:cubicBezTo>
                  <a:cubicBezTo>
                    <a:pt x="291109" y="778177"/>
                    <a:pt x="290486" y="776711"/>
                    <a:pt x="290463" y="774732"/>
                  </a:cubicBezTo>
                  <a:cubicBezTo>
                    <a:pt x="290458" y="774124"/>
                    <a:pt x="290300" y="773617"/>
                    <a:pt x="290097" y="773617"/>
                  </a:cubicBezTo>
                  <a:cubicBezTo>
                    <a:pt x="290097" y="773617"/>
                    <a:pt x="290095" y="773617"/>
                    <a:pt x="290095" y="773617"/>
                  </a:cubicBezTo>
                  <a:cubicBezTo>
                    <a:pt x="290095" y="773617"/>
                    <a:pt x="290094" y="773617"/>
                    <a:pt x="290094" y="773617"/>
                  </a:cubicBezTo>
                  <a:cubicBezTo>
                    <a:pt x="289533" y="773617"/>
                    <a:pt x="288388" y="771090"/>
                    <a:pt x="288375" y="769972"/>
                  </a:cubicBezTo>
                  <a:cubicBezTo>
                    <a:pt x="288370" y="769466"/>
                    <a:pt x="288164" y="769061"/>
                    <a:pt x="287860" y="769061"/>
                  </a:cubicBezTo>
                  <a:cubicBezTo>
                    <a:pt x="287859" y="769061"/>
                    <a:pt x="287858" y="769061"/>
                    <a:pt x="287857" y="769061"/>
                  </a:cubicBezTo>
                  <a:cubicBezTo>
                    <a:pt x="287856" y="769061"/>
                    <a:pt x="287856" y="769061"/>
                    <a:pt x="287856" y="769061"/>
                  </a:cubicBezTo>
                  <a:cubicBezTo>
                    <a:pt x="287601" y="769061"/>
                    <a:pt x="287339" y="768251"/>
                    <a:pt x="287328" y="767286"/>
                  </a:cubicBezTo>
                  <a:cubicBezTo>
                    <a:pt x="287313" y="765911"/>
                    <a:pt x="286896" y="765050"/>
                    <a:pt x="285507" y="763743"/>
                  </a:cubicBezTo>
                  <a:cubicBezTo>
                    <a:pt x="284534" y="762790"/>
                    <a:pt x="283309" y="761993"/>
                    <a:pt x="282746" y="761993"/>
                  </a:cubicBezTo>
                  <a:cubicBezTo>
                    <a:pt x="282744" y="761993"/>
                    <a:pt x="282742" y="761993"/>
                    <a:pt x="282740" y="761993"/>
                  </a:cubicBezTo>
                  <a:cubicBezTo>
                    <a:pt x="282733" y="761993"/>
                    <a:pt x="282726" y="761993"/>
                    <a:pt x="282719" y="761993"/>
                  </a:cubicBezTo>
                  <a:cubicBezTo>
                    <a:pt x="281970" y="761993"/>
                    <a:pt x="281663" y="761530"/>
                    <a:pt x="281393" y="759819"/>
                  </a:cubicBezTo>
                  <a:cubicBezTo>
                    <a:pt x="281176" y="758650"/>
                    <a:pt x="280550" y="757284"/>
                    <a:pt x="280035" y="756781"/>
                  </a:cubicBezTo>
                  <a:cubicBezTo>
                    <a:pt x="279470" y="756277"/>
                    <a:pt x="279051" y="755213"/>
                    <a:pt x="279042" y="754398"/>
                  </a:cubicBezTo>
                  <a:cubicBezTo>
                    <a:pt x="279032" y="753535"/>
                    <a:pt x="278822" y="752877"/>
                    <a:pt x="278519" y="752877"/>
                  </a:cubicBezTo>
                  <a:cubicBezTo>
                    <a:pt x="278518" y="752877"/>
                    <a:pt x="278517" y="752877"/>
                    <a:pt x="278516" y="752877"/>
                  </a:cubicBezTo>
                  <a:cubicBezTo>
                    <a:pt x="278515" y="752877"/>
                    <a:pt x="278514" y="752877"/>
                    <a:pt x="278513" y="752877"/>
                  </a:cubicBezTo>
                  <a:cubicBezTo>
                    <a:pt x="278260" y="752877"/>
                    <a:pt x="278003" y="752525"/>
                    <a:pt x="277999" y="752119"/>
                  </a:cubicBezTo>
                  <a:cubicBezTo>
                    <a:pt x="277994" y="751712"/>
                    <a:pt x="277527" y="750902"/>
                    <a:pt x="276961" y="750347"/>
                  </a:cubicBezTo>
                  <a:cubicBezTo>
                    <a:pt x="276395" y="749795"/>
                    <a:pt x="275769" y="748426"/>
                    <a:pt x="275604" y="747309"/>
                  </a:cubicBezTo>
                  <a:cubicBezTo>
                    <a:pt x="275388" y="746193"/>
                    <a:pt x="275124" y="745281"/>
                    <a:pt x="274921" y="745281"/>
                  </a:cubicBezTo>
                  <a:cubicBezTo>
                    <a:pt x="274920" y="745281"/>
                    <a:pt x="274920" y="745281"/>
                    <a:pt x="274920" y="745281"/>
                  </a:cubicBezTo>
                  <a:cubicBezTo>
                    <a:pt x="274919" y="745281"/>
                    <a:pt x="274919" y="745281"/>
                    <a:pt x="274919" y="745281"/>
                  </a:cubicBezTo>
                  <a:cubicBezTo>
                    <a:pt x="274766" y="745281"/>
                    <a:pt x="274249" y="744524"/>
                    <a:pt x="273884" y="743613"/>
                  </a:cubicBezTo>
                  <a:cubicBezTo>
                    <a:pt x="273467" y="742752"/>
                    <a:pt x="272794" y="741692"/>
                    <a:pt x="272433" y="741339"/>
                  </a:cubicBezTo>
                  <a:cubicBezTo>
                    <a:pt x="272073" y="740986"/>
                    <a:pt x="271759" y="740226"/>
                    <a:pt x="271753" y="739667"/>
                  </a:cubicBezTo>
                  <a:cubicBezTo>
                    <a:pt x="271748" y="739161"/>
                    <a:pt x="271440" y="738707"/>
                    <a:pt x="271036" y="738707"/>
                  </a:cubicBezTo>
                  <a:cubicBezTo>
                    <a:pt x="271034" y="738707"/>
                    <a:pt x="271032" y="738707"/>
                    <a:pt x="271030" y="738707"/>
                  </a:cubicBezTo>
                  <a:cubicBezTo>
                    <a:pt x="271026" y="738707"/>
                    <a:pt x="271023" y="738707"/>
                    <a:pt x="271020" y="738707"/>
                  </a:cubicBezTo>
                  <a:cubicBezTo>
                    <a:pt x="270060" y="738707"/>
                    <a:pt x="269689" y="737079"/>
                    <a:pt x="269640" y="732717"/>
                  </a:cubicBezTo>
                  <a:cubicBezTo>
                    <a:pt x="269618" y="730633"/>
                    <a:pt x="269397" y="729059"/>
                    <a:pt x="269093" y="729059"/>
                  </a:cubicBezTo>
                  <a:cubicBezTo>
                    <a:pt x="269093" y="729059"/>
                    <a:pt x="269092" y="729059"/>
                    <a:pt x="269092" y="729059"/>
                  </a:cubicBezTo>
                  <a:cubicBezTo>
                    <a:pt x="269091" y="729059"/>
                    <a:pt x="269090" y="729059"/>
                    <a:pt x="269090" y="729059"/>
                  </a:cubicBezTo>
                  <a:cubicBezTo>
                    <a:pt x="268836" y="729059"/>
                    <a:pt x="268578" y="728606"/>
                    <a:pt x="268572" y="728099"/>
                  </a:cubicBezTo>
                  <a:cubicBezTo>
                    <a:pt x="268566" y="727538"/>
                    <a:pt x="268101" y="726984"/>
                    <a:pt x="267590" y="726786"/>
                  </a:cubicBezTo>
                  <a:cubicBezTo>
                    <a:pt x="266875" y="726589"/>
                    <a:pt x="266460" y="725830"/>
                    <a:pt x="266188" y="724205"/>
                  </a:cubicBezTo>
                  <a:cubicBezTo>
                    <a:pt x="265917" y="722492"/>
                    <a:pt x="265658" y="721980"/>
                    <a:pt x="264909" y="721980"/>
                  </a:cubicBezTo>
                  <a:cubicBezTo>
                    <a:pt x="264903" y="721980"/>
                    <a:pt x="264897" y="721980"/>
                    <a:pt x="264891" y="721980"/>
                  </a:cubicBezTo>
                  <a:cubicBezTo>
                    <a:pt x="264882" y="721980"/>
                    <a:pt x="264873" y="721980"/>
                    <a:pt x="264866" y="721980"/>
                  </a:cubicBezTo>
                  <a:cubicBezTo>
                    <a:pt x="264318" y="721980"/>
                    <a:pt x="263922" y="721783"/>
                    <a:pt x="263918" y="721483"/>
                  </a:cubicBezTo>
                  <a:cubicBezTo>
                    <a:pt x="263915" y="721228"/>
                    <a:pt x="263244" y="720320"/>
                    <a:pt x="262370" y="719564"/>
                  </a:cubicBezTo>
                  <a:cubicBezTo>
                    <a:pt x="261496" y="718760"/>
                    <a:pt x="260821" y="717597"/>
                    <a:pt x="260815" y="716988"/>
                  </a:cubicBezTo>
                  <a:cubicBezTo>
                    <a:pt x="260809" y="716428"/>
                    <a:pt x="260601" y="715924"/>
                    <a:pt x="260297" y="715924"/>
                  </a:cubicBezTo>
                  <a:cubicBezTo>
                    <a:pt x="260296" y="715924"/>
                    <a:pt x="260295" y="715924"/>
                    <a:pt x="260294" y="715924"/>
                  </a:cubicBezTo>
                  <a:cubicBezTo>
                    <a:pt x="260293" y="715924"/>
                    <a:pt x="260292" y="715924"/>
                    <a:pt x="260291" y="715924"/>
                  </a:cubicBezTo>
                  <a:cubicBezTo>
                    <a:pt x="260037" y="715924"/>
                    <a:pt x="259676" y="715369"/>
                    <a:pt x="259466" y="714661"/>
                  </a:cubicBezTo>
                  <a:cubicBezTo>
                    <a:pt x="259305" y="713951"/>
                    <a:pt x="258685" y="713143"/>
                    <a:pt x="258173" y="712843"/>
                  </a:cubicBezTo>
                  <a:cubicBezTo>
                    <a:pt x="257456" y="712493"/>
                    <a:pt x="257194" y="711783"/>
                    <a:pt x="257178" y="710359"/>
                  </a:cubicBezTo>
                  <a:cubicBezTo>
                    <a:pt x="257165" y="709240"/>
                    <a:pt x="256952" y="708328"/>
                    <a:pt x="256648" y="708328"/>
                  </a:cubicBezTo>
                  <a:cubicBezTo>
                    <a:pt x="256648" y="708328"/>
                    <a:pt x="256646" y="708328"/>
                    <a:pt x="256646" y="708328"/>
                  </a:cubicBezTo>
                  <a:cubicBezTo>
                    <a:pt x="256645" y="708328"/>
                    <a:pt x="256645" y="708328"/>
                    <a:pt x="256643" y="708328"/>
                  </a:cubicBezTo>
                  <a:cubicBezTo>
                    <a:pt x="256390" y="708328"/>
                    <a:pt x="256134" y="707975"/>
                    <a:pt x="256129" y="707571"/>
                  </a:cubicBezTo>
                  <a:cubicBezTo>
                    <a:pt x="256124" y="707165"/>
                    <a:pt x="255819" y="706815"/>
                    <a:pt x="255416" y="706815"/>
                  </a:cubicBezTo>
                  <a:cubicBezTo>
                    <a:pt x="255413" y="706815"/>
                    <a:pt x="255410" y="706815"/>
                    <a:pt x="255408" y="706815"/>
                  </a:cubicBezTo>
                  <a:cubicBezTo>
                    <a:pt x="255405" y="706815"/>
                    <a:pt x="255402" y="706815"/>
                    <a:pt x="255399" y="706815"/>
                  </a:cubicBezTo>
                  <a:cubicBezTo>
                    <a:pt x="254640" y="706815"/>
                    <a:pt x="254073" y="705755"/>
                    <a:pt x="254056" y="704234"/>
                  </a:cubicBezTo>
                  <a:cubicBezTo>
                    <a:pt x="254050" y="703675"/>
                    <a:pt x="253479" y="702662"/>
                    <a:pt x="252759" y="701958"/>
                  </a:cubicBezTo>
                  <a:cubicBezTo>
                    <a:pt x="252039" y="701254"/>
                    <a:pt x="251466" y="700140"/>
                    <a:pt x="251459" y="699478"/>
                  </a:cubicBezTo>
                  <a:cubicBezTo>
                    <a:pt x="251451" y="698768"/>
                    <a:pt x="251243" y="698212"/>
                    <a:pt x="250939" y="698212"/>
                  </a:cubicBezTo>
                  <a:cubicBezTo>
                    <a:pt x="250937" y="698212"/>
                    <a:pt x="250937" y="698212"/>
                    <a:pt x="250936" y="698212"/>
                  </a:cubicBezTo>
                  <a:cubicBezTo>
                    <a:pt x="250935" y="698212"/>
                    <a:pt x="250934" y="698212"/>
                    <a:pt x="250933" y="698212"/>
                  </a:cubicBezTo>
                  <a:cubicBezTo>
                    <a:pt x="250679" y="698212"/>
                    <a:pt x="250423" y="697860"/>
                    <a:pt x="250418" y="697454"/>
                  </a:cubicBezTo>
                  <a:cubicBezTo>
                    <a:pt x="250414" y="696996"/>
                    <a:pt x="249843" y="696035"/>
                    <a:pt x="249122" y="695280"/>
                  </a:cubicBezTo>
                  <a:cubicBezTo>
                    <a:pt x="248402" y="694524"/>
                    <a:pt x="247830" y="693512"/>
                    <a:pt x="247825" y="693055"/>
                  </a:cubicBezTo>
                  <a:cubicBezTo>
                    <a:pt x="247812" y="691886"/>
                    <a:pt x="246721" y="689611"/>
                    <a:pt x="246160" y="689611"/>
                  </a:cubicBezTo>
                  <a:cubicBezTo>
                    <a:pt x="246160" y="689611"/>
                    <a:pt x="246159" y="689611"/>
                    <a:pt x="246158" y="689611"/>
                  </a:cubicBezTo>
                  <a:cubicBezTo>
                    <a:pt x="246158" y="689611"/>
                    <a:pt x="246157" y="689611"/>
                    <a:pt x="246157" y="689611"/>
                  </a:cubicBezTo>
                  <a:cubicBezTo>
                    <a:pt x="245953" y="689611"/>
                    <a:pt x="245746" y="689158"/>
                    <a:pt x="245741" y="688600"/>
                  </a:cubicBezTo>
                  <a:cubicBezTo>
                    <a:pt x="245735" y="688042"/>
                    <a:pt x="245528" y="687588"/>
                    <a:pt x="245224" y="687588"/>
                  </a:cubicBezTo>
                  <a:cubicBezTo>
                    <a:pt x="245223" y="687588"/>
                    <a:pt x="245222" y="687588"/>
                    <a:pt x="245220" y="687588"/>
                  </a:cubicBezTo>
                  <a:cubicBezTo>
                    <a:pt x="245220" y="687588"/>
                    <a:pt x="245219" y="687588"/>
                    <a:pt x="245218" y="687588"/>
                  </a:cubicBezTo>
                  <a:cubicBezTo>
                    <a:pt x="244965" y="687588"/>
                    <a:pt x="244707" y="687185"/>
                    <a:pt x="244701" y="686677"/>
                  </a:cubicBezTo>
                  <a:cubicBezTo>
                    <a:pt x="244696" y="686169"/>
                    <a:pt x="244126" y="685259"/>
                    <a:pt x="243407" y="684656"/>
                  </a:cubicBezTo>
                  <a:cubicBezTo>
                    <a:pt x="242687" y="684054"/>
                    <a:pt x="241962" y="682840"/>
                    <a:pt x="241748" y="681976"/>
                  </a:cubicBezTo>
                  <a:cubicBezTo>
                    <a:pt x="241585" y="681011"/>
                    <a:pt x="241017" y="680254"/>
                    <a:pt x="240301" y="680007"/>
                  </a:cubicBezTo>
                  <a:cubicBezTo>
                    <a:pt x="239535" y="679710"/>
                    <a:pt x="239018" y="679004"/>
                    <a:pt x="238800" y="677734"/>
                  </a:cubicBezTo>
                  <a:cubicBezTo>
                    <a:pt x="238586" y="676769"/>
                    <a:pt x="237962" y="675655"/>
                    <a:pt x="237449" y="675304"/>
                  </a:cubicBezTo>
                  <a:cubicBezTo>
                    <a:pt x="236886" y="675005"/>
                    <a:pt x="236420" y="674196"/>
                    <a:pt x="236412" y="673533"/>
                  </a:cubicBezTo>
                  <a:cubicBezTo>
                    <a:pt x="236399" y="672367"/>
                    <a:pt x="235321" y="670909"/>
                    <a:pt x="234508" y="670909"/>
                  </a:cubicBezTo>
                  <a:cubicBezTo>
                    <a:pt x="234505" y="670909"/>
                    <a:pt x="234502" y="670909"/>
                    <a:pt x="234500" y="670909"/>
                  </a:cubicBezTo>
                  <a:cubicBezTo>
                    <a:pt x="234499" y="670909"/>
                    <a:pt x="234499" y="670909"/>
                    <a:pt x="234499" y="670909"/>
                  </a:cubicBezTo>
                  <a:cubicBezTo>
                    <a:pt x="234244" y="670909"/>
                    <a:pt x="233621" y="669746"/>
                    <a:pt x="233098" y="668380"/>
                  </a:cubicBezTo>
                  <a:cubicBezTo>
                    <a:pt x="232574" y="666962"/>
                    <a:pt x="231851" y="665854"/>
                    <a:pt x="231443" y="665854"/>
                  </a:cubicBezTo>
                  <a:cubicBezTo>
                    <a:pt x="231443" y="665854"/>
                    <a:pt x="231442" y="665854"/>
                    <a:pt x="231441" y="665854"/>
                  </a:cubicBezTo>
                  <a:cubicBezTo>
                    <a:pt x="231439" y="665854"/>
                    <a:pt x="231437" y="665854"/>
                    <a:pt x="231435" y="665854"/>
                  </a:cubicBezTo>
                  <a:cubicBezTo>
                    <a:pt x="231030" y="665854"/>
                    <a:pt x="230724" y="665400"/>
                    <a:pt x="230717" y="664842"/>
                  </a:cubicBezTo>
                  <a:cubicBezTo>
                    <a:pt x="230711" y="664285"/>
                    <a:pt x="230504" y="663830"/>
                    <a:pt x="230200" y="663830"/>
                  </a:cubicBezTo>
                  <a:cubicBezTo>
                    <a:pt x="230199" y="663830"/>
                    <a:pt x="230199" y="663830"/>
                    <a:pt x="230197" y="663830"/>
                  </a:cubicBezTo>
                  <a:cubicBezTo>
                    <a:pt x="230196" y="663830"/>
                    <a:pt x="230196" y="663830"/>
                    <a:pt x="230194" y="663830"/>
                  </a:cubicBezTo>
                  <a:cubicBezTo>
                    <a:pt x="229941" y="663830"/>
                    <a:pt x="229683" y="663428"/>
                    <a:pt x="229678" y="662920"/>
                  </a:cubicBezTo>
                  <a:cubicBezTo>
                    <a:pt x="229673" y="662462"/>
                    <a:pt x="229052" y="661503"/>
                    <a:pt x="228332" y="660848"/>
                  </a:cubicBezTo>
                  <a:cubicBezTo>
                    <a:pt x="227612" y="660195"/>
                    <a:pt x="226885" y="658931"/>
                    <a:pt x="226724" y="658117"/>
                  </a:cubicBezTo>
                  <a:cubicBezTo>
                    <a:pt x="226562" y="657305"/>
                    <a:pt x="225994" y="656496"/>
                    <a:pt x="225483" y="656402"/>
                  </a:cubicBezTo>
                  <a:cubicBezTo>
                    <a:pt x="224973" y="656253"/>
                    <a:pt x="224455" y="655446"/>
                    <a:pt x="224239" y="654378"/>
                  </a:cubicBezTo>
                  <a:cubicBezTo>
                    <a:pt x="223861" y="652347"/>
                    <a:pt x="222976" y="650625"/>
                    <a:pt x="222054" y="650025"/>
                  </a:cubicBezTo>
                  <a:cubicBezTo>
                    <a:pt x="221695" y="649825"/>
                    <a:pt x="221381" y="649066"/>
                    <a:pt x="221374" y="648405"/>
                  </a:cubicBezTo>
                  <a:cubicBezTo>
                    <a:pt x="221366" y="647694"/>
                    <a:pt x="221157" y="647138"/>
                    <a:pt x="220854" y="647138"/>
                  </a:cubicBezTo>
                  <a:cubicBezTo>
                    <a:pt x="220853" y="647138"/>
                    <a:pt x="220853" y="647138"/>
                    <a:pt x="220851" y="647138"/>
                  </a:cubicBezTo>
                  <a:cubicBezTo>
                    <a:pt x="220850" y="647138"/>
                    <a:pt x="220850" y="647138"/>
                    <a:pt x="220849" y="647138"/>
                  </a:cubicBezTo>
                  <a:cubicBezTo>
                    <a:pt x="220595" y="647138"/>
                    <a:pt x="220338" y="646685"/>
                    <a:pt x="220332" y="646177"/>
                  </a:cubicBezTo>
                  <a:cubicBezTo>
                    <a:pt x="220327" y="645618"/>
                    <a:pt x="219913" y="645063"/>
                    <a:pt x="219352" y="644866"/>
                  </a:cubicBezTo>
                  <a:cubicBezTo>
                    <a:pt x="218431" y="644620"/>
                    <a:pt x="217748" y="642693"/>
                    <a:pt x="217721" y="640250"/>
                  </a:cubicBezTo>
                  <a:cubicBezTo>
                    <a:pt x="217714" y="639640"/>
                    <a:pt x="217349" y="638778"/>
                    <a:pt x="216936" y="638325"/>
                  </a:cubicBezTo>
                  <a:cubicBezTo>
                    <a:pt x="216525" y="637923"/>
                    <a:pt x="216004" y="636860"/>
                    <a:pt x="215842" y="636046"/>
                  </a:cubicBezTo>
                  <a:cubicBezTo>
                    <a:pt x="215630" y="635186"/>
                    <a:pt x="215317" y="634476"/>
                    <a:pt x="215113" y="634476"/>
                  </a:cubicBezTo>
                  <a:cubicBezTo>
                    <a:pt x="215113" y="634476"/>
                    <a:pt x="215113" y="634476"/>
                    <a:pt x="215113" y="634476"/>
                  </a:cubicBezTo>
                  <a:cubicBezTo>
                    <a:pt x="215112" y="634476"/>
                    <a:pt x="215112" y="634476"/>
                    <a:pt x="215112" y="634476"/>
                  </a:cubicBezTo>
                  <a:cubicBezTo>
                    <a:pt x="214909" y="634476"/>
                    <a:pt x="214593" y="633514"/>
                    <a:pt x="214477" y="632295"/>
                  </a:cubicBezTo>
                  <a:cubicBezTo>
                    <a:pt x="214312" y="631127"/>
                    <a:pt x="213579" y="629251"/>
                    <a:pt x="212803" y="628192"/>
                  </a:cubicBezTo>
                  <a:cubicBezTo>
                    <a:pt x="212079" y="627129"/>
                    <a:pt x="211453" y="625763"/>
                    <a:pt x="211448" y="625254"/>
                  </a:cubicBezTo>
                  <a:cubicBezTo>
                    <a:pt x="211442" y="624693"/>
                    <a:pt x="210978" y="624139"/>
                    <a:pt x="210416" y="623993"/>
                  </a:cubicBezTo>
                  <a:cubicBezTo>
                    <a:pt x="209854" y="623847"/>
                    <a:pt x="209184" y="622988"/>
                    <a:pt x="208814" y="621874"/>
                  </a:cubicBezTo>
                  <a:cubicBezTo>
                    <a:pt x="207984" y="619423"/>
                    <a:pt x="207422" y="618801"/>
                    <a:pt x="205893" y="618801"/>
                  </a:cubicBezTo>
                  <a:cubicBezTo>
                    <a:pt x="205872" y="618801"/>
                    <a:pt x="205850" y="618801"/>
                    <a:pt x="205829" y="618801"/>
                  </a:cubicBezTo>
                  <a:cubicBezTo>
                    <a:pt x="203233" y="618830"/>
                    <a:pt x="202583" y="619804"/>
                    <a:pt x="202379" y="624388"/>
                  </a:cubicBezTo>
                  <a:cubicBezTo>
                    <a:pt x="202258" y="627342"/>
                    <a:pt x="202017" y="628515"/>
                    <a:pt x="201508" y="628521"/>
                  </a:cubicBezTo>
                  <a:cubicBezTo>
                    <a:pt x="200592" y="628531"/>
                    <a:pt x="200444" y="628888"/>
                    <a:pt x="199531" y="633785"/>
                  </a:cubicBezTo>
                  <a:cubicBezTo>
                    <a:pt x="199003" y="636693"/>
                    <a:pt x="198459" y="638224"/>
                    <a:pt x="198053" y="638229"/>
                  </a:cubicBezTo>
                  <a:cubicBezTo>
                    <a:pt x="197645" y="638233"/>
                    <a:pt x="197244" y="638798"/>
                    <a:pt x="197049" y="639512"/>
                  </a:cubicBezTo>
                  <a:cubicBezTo>
                    <a:pt x="196903" y="640176"/>
                    <a:pt x="196102" y="641304"/>
                    <a:pt x="195294" y="641924"/>
                  </a:cubicBezTo>
                  <a:cubicBezTo>
                    <a:pt x="194487" y="642595"/>
                    <a:pt x="193836" y="643519"/>
                    <a:pt x="193841" y="644026"/>
                  </a:cubicBezTo>
                  <a:cubicBezTo>
                    <a:pt x="193847" y="644535"/>
                    <a:pt x="193294" y="645153"/>
                    <a:pt x="192584" y="645414"/>
                  </a:cubicBezTo>
                  <a:cubicBezTo>
                    <a:pt x="191875" y="645678"/>
                    <a:pt x="191320" y="646138"/>
                    <a:pt x="191322" y="646444"/>
                  </a:cubicBezTo>
                  <a:cubicBezTo>
                    <a:pt x="191325" y="646699"/>
                    <a:pt x="190524" y="647827"/>
                    <a:pt x="189568" y="648856"/>
                  </a:cubicBezTo>
                  <a:cubicBezTo>
                    <a:pt x="188612" y="649886"/>
                    <a:pt x="187813" y="651268"/>
                    <a:pt x="187820" y="651878"/>
                  </a:cubicBezTo>
                  <a:cubicBezTo>
                    <a:pt x="187829" y="652642"/>
                    <a:pt x="187427" y="653104"/>
                    <a:pt x="186563" y="653317"/>
                  </a:cubicBezTo>
                  <a:cubicBezTo>
                    <a:pt x="185651" y="653582"/>
                    <a:pt x="185198" y="654097"/>
                    <a:pt x="184956" y="655219"/>
                  </a:cubicBezTo>
                  <a:cubicBezTo>
                    <a:pt x="184764" y="656188"/>
                    <a:pt x="184263" y="656958"/>
                    <a:pt x="183554" y="657219"/>
                  </a:cubicBezTo>
                  <a:cubicBezTo>
                    <a:pt x="182793" y="657533"/>
                    <a:pt x="182242" y="658303"/>
                    <a:pt x="182049" y="659271"/>
                  </a:cubicBezTo>
                  <a:cubicBezTo>
                    <a:pt x="181856" y="660190"/>
                    <a:pt x="181207" y="661368"/>
                    <a:pt x="180552" y="661935"/>
                  </a:cubicBezTo>
                  <a:cubicBezTo>
                    <a:pt x="179896" y="662503"/>
                    <a:pt x="179248" y="663732"/>
                    <a:pt x="179106" y="664649"/>
                  </a:cubicBezTo>
                  <a:cubicBezTo>
                    <a:pt x="178914" y="665720"/>
                    <a:pt x="178412" y="666437"/>
                    <a:pt x="177804" y="666597"/>
                  </a:cubicBezTo>
                  <a:cubicBezTo>
                    <a:pt x="177194" y="666756"/>
                    <a:pt x="176745" y="667524"/>
                    <a:pt x="176504" y="668800"/>
                  </a:cubicBezTo>
                  <a:cubicBezTo>
                    <a:pt x="176314" y="669973"/>
                    <a:pt x="175566" y="671356"/>
                    <a:pt x="174710" y="672128"/>
                  </a:cubicBezTo>
                  <a:cubicBezTo>
                    <a:pt x="173954" y="672900"/>
                    <a:pt x="173306" y="674077"/>
                    <a:pt x="173313" y="674739"/>
                  </a:cubicBezTo>
                  <a:cubicBezTo>
                    <a:pt x="173336" y="676775"/>
                    <a:pt x="172790" y="678105"/>
                    <a:pt x="171826" y="678370"/>
                  </a:cubicBezTo>
                  <a:cubicBezTo>
                    <a:pt x="171166" y="678530"/>
                    <a:pt x="170818" y="679298"/>
                    <a:pt x="170582" y="680981"/>
                  </a:cubicBezTo>
                  <a:cubicBezTo>
                    <a:pt x="170345" y="682511"/>
                    <a:pt x="169948" y="683379"/>
                    <a:pt x="169390" y="683589"/>
                  </a:cubicBezTo>
                  <a:cubicBezTo>
                    <a:pt x="168376" y="683906"/>
                    <a:pt x="167337" y="686615"/>
                    <a:pt x="167362" y="688854"/>
                  </a:cubicBezTo>
                  <a:cubicBezTo>
                    <a:pt x="167372" y="689770"/>
                    <a:pt x="167226" y="690483"/>
                    <a:pt x="166972" y="690486"/>
                  </a:cubicBezTo>
                  <a:cubicBezTo>
                    <a:pt x="166209" y="690495"/>
                    <a:pt x="164872" y="693868"/>
                    <a:pt x="164596" y="696569"/>
                  </a:cubicBezTo>
                  <a:cubicBezTo>
                    <a:pt x="164410" y="698149"/>
                    <a:pt x="163770" y="700141"/>
                    <a:pt x="163069" y="701118"/>
                  </a:cubicBezTo>
                  <a:cubicBezTo>
                    <a:pt x="162469" y="702090"/>
                    <a:pt x="161927" y="703623"/>
                    <a:pt x="161936" y="704540"/>
                  </a:cubicBezTo>
                  <a:cubicBezTo>
                    <a:pt x="161948" y="705608"/>
                    <a:pt x="161452" y="706734"/>
                    <a:pt x="160496" y="707813"/>
                  </a:cubicBezTo>
                  <a:cubicBezTo>
                    <a:pt x="159642" y="708789"/>
                    <a:pt x="158895" y="710374"/>
                    <a:pt x="158704" y="711497"/>
                  </a:cubicBezTo>
                  <a:cubicBezTo>
                    <a:pt x="158513" y="712568"/>
                    <a:pt x="158166" y="713488"/>
                    <a:pt x="157963" y="713489"/>
                  </a:cubicBezTo>
                  <a:cubicBezTo>
                    <a:pt x="157047" y="713500"/>
                    <a:pt x="155946" y="715192"/>
                    <a:pt x="155961" y="716566"/>
                  </a:cubicBezTo>
                  <a:cubicBezTo>
                    <a:pt x="155970" y="717381"/>
                    <a:pt x="155575" y="718453"/>
                    <a:pt x="155072" y="718968"/>
                  </a:cubicBezTo>
                  <a:cubicBezTo>
                    <a:pt x="153864" y="720203"/>
                    <a:pt x="152972" y="722452"/>
                    <a:pt x="152992" y="724233"/>
                  </a:cubicBezTo>
                  <a:cubicBezTo>
                    <a:pt x="153002" y="725048"/>
                    <a:pt x="152656" y="726020"/>
                    <a:pt x="152254" y="726481"/>
                  </a:cubicBezTo>
                  <a:cubicBezTo>
                    <a:pt x="151851" y="726893"/>
                    <a:pt x="151502" y="727457"/>
                    <a:pt x="151505" y="727761"/>
                  </a:cubicBezTo>
                  <a:cubicBezTo>
                    <a:pt x="151508" y="728067"/>
                    <a:pt x="151307" y="728325"/>
                    <a:pt x="151053" y="728328"/>
                  </a:cubicBezTo>
                  <a:cubicBezTo>
                    <a:pt x="150799" y="728331"/>
                    <a:pt x="150405" y="729607"/>
                    <a:pt x="150219" y="731187"/>
                  </a:cubicBezTo>
                  <a:cubicBezTo>
                    <a:pt x="150035" y="732969"/>
                    <a:pt x="149542" y="734451"/>
                    <a:pt x="148938" y="735068"/>
                  </a:cubicBezTo>
                  <a:cubicBezTo>
                    <a:pt x="148435" y="735582"/>
                    <a:pt x="147743" y="737371"/>
                    <a:pt x="147454" y="738953"/>
                  </a:cubicBezTo>
                  <a:cubicBezTo>
                    <a:pt x="147168" y="740635"/>
                    <a:pt x="146523" y="742170"/>
                    <a:pt x="146019" y="742634"/>
                  </a:cubicBezTo>
                  <a:cubicBezTo>
                    <a:pt x="145464" y="743048"/>
                    <a:pt x="144871" y="744632"/>
                    <a:pt x="144582" y="746163"/>
                  </a:cubicBezTo>
                  <a:cubicBezTo>
                    <a:pt x="144295" y="747794"/>
                    <a:pt x="143700" y="749174"/>
                    <a:pt x="143195" y="749587"/>
                  </a:cubicBezTo>
                  <a:cubicBezTo>
                    <a:pt x="142691" y="749950"/>
                    <a:pt x="141991" y="751179"/>
                    <a:pt x="141597" y="752304"/>
                  </a:cubicBezTo>
                  <a:cubicBezTo>
                    <a:pt x="141253" y="753427"/>
                    <a:pt x="140552" y="754504"/>
                    <a:pt x="140096" y="754661"/>
                  </a:cubicBezTo>
                  <a:cubicBezTo>
                    <a:pt x="139640" y="754819"/>
                    <a:pt x="138934" y="755539"/>
                    <a:pt x="138586" y="756204"/>
                  </a:cubicBezTo>
                  <a:cubicBezTo>
                    <a:pt x="138237" y="756919"/>
                    <a:pt x="137734" y="757485"/>
                    <a:pt x="137480" y="757489"/>
                  </a:cubicBezTo>
                  <a:cubicBezTo>
                    <a:pt x="137226" y="757491"/>
                    <a:pt x="136619" y="757905"/>
                    <a:pt x="136167" y="758368"/>
                  </a:cubicBezTo>
                  <a:cubicBezTo>
                    <a:pt x="135461" y="759037"/>
                    <a:pt x="135321" y="760209"/>
                    <a:pt x="135362" y="763925"/>
                  </a:cubicBezTo>
                  <a:cubicBezTo>
                    <a:pt x="135408" y="767996"/>
                    <a:pt x="135264" y="768812"/>
                    <a:pt x="134312" y="770197"/>
                  </a:cubicBezTo>
                  <a:cubicBezTo>
                    <a:pt x="133610" y="771122"/>
                    <a:pt x="133069" y="772858"/>
                    <a:pt x="132885" y="774590"/>
                  </a:cubicBezTo>
                  <a:cubicBezTo>
                    <a:pt x="132650" y="776424"/>
                    <a:pt x="132256" y="777598"/>
                    <a:pt x="131750" y="777910"/>
                  </a:cubicBezTo>
                  <a:cubicBezTo>
                    <a:pt x="131295" y="778118"/>
                    <a:pt x="130498" y="779756"/>
                    <a:pt x="130008" y="781441"/>
                  </a:cubicBezTo>
                  <a:cubicBezTo>
                    <a:pt x="129519" y="783227"/>
                    <a:pt x="128722" y="784815"/>
                    <a:pt x="128216" y="785073"/>
                  </a:cubicBezTo>
                  <a:cubicBezTo>
                    <a:pt x="127660" y="785387"/>
                    <a:pt x="127163" y="786460"/>
                    <a:pt x="126972" y="787633"/>
                  </a:cubicBezTo>
                  <a:cubicBezTo>
                    <a:pt x="126782" y="788805"/>
                    <a:pt x="126086" y="790340"/>
                    <a:pt x="125432" y="791060"/>
                  </a:cubicBezTo>
                  <a:cubicBezTo>
                    <a:pt x="124779" y="791780"/>
                    <a:pt x="124229" y="792703"/>
                    <a:pt x="124233" y="793110"/>
                  </a:cubicBezTo>
                  <a:cubicBezTo>
                    <a:pt x="124244" y="794076"/>
                    <a:pt x="122188" y="796849"/>
                    <a:pt x="121476" y="796856"/>
                  </a:cubicBezTo>
                  <a:cubicBezTo>
                    <a:pt x="121119" y="796861"/>
                    <a:pt x="120617" y="797425"/>
                    <a:pt x="120319" y="798142"/>
                  </a:cubicBezTo>
                  <a:cubicBezTo>
                    <a:pt x="120022" y="798857"/>
                    <a:pt x="119468" y="799422"/>
                    <a:pt x="119162" y="799424"/>
                  </a:cubicBezTo>
                  <a:cubicBezTo>
                    <a:pt x="118806" y="799429"/>
                    <a:pt x="117545" y="800410"/>
                    <a:pt x="116336" y="801594"/>
                  </a:cubicBezTo>
                  <a:cubicBezTo>
                    <a:pt x="115129" y="802829"/>
                    <a:pt x="113517" y="804425"/>
                    <a:pt x="112762" y="805146"/>
                  </a:cubicBezTo>
                  <a:cubicBezTo>
                    <a:pt x="112007" y="805867"/>
                    <a:pt x="110997" y="806591"/>
                    <a:pt x="110541" y="806800"/>
                  </a:cubicBezTo>
                  <a:cubicBezTo>
                    <a:pt x="110034" y="806959"/>
                    <a:pt x="109633" y="807473"/>
                    <a:pt x="109637" y="807879"/>
                  </a:cubicBezTo>
                  <a:cubicBezTo>
                    <a:pt x="109641" y="808286"/>
                    <a:pt x="109137" y="808698"/>
                    <a:pt x="108527" y="808808"/>
                  </a:cubicBezTo>
                  <a:cubicBezTo>
                    <a:pt x="107866" y="808916"/>
                    <a:pt x="107161" y="809484"/>
                    <a:pt x="106862" y="810149"/>
                  </a:cubicBezTo>
                  <a:cubicBezTo>
                    <a:pt x="106615" y="810762"/>
                    <a:pt x="106011" y="811380"/>
                    <a:pt x="105554" y="811538"/>
                  </a:cubicBezTo>
                  <a:cubicBezTo>
                    <a:pt x="104034" y="812064"/>
                    <a:pt x="103545" y="813902"/>
                    <a:pt x="104137" y="816797"/>
                  </a:cubicBezTo>
                  <a:cubicBezTo>
                    <a:pt x="104730" y="819893"/>
                    <a:pt x="103857" y="823771"/>
                    <a:pt x="102144" y="825368"/>
                  </a:cubicBezTo>
                  <a:cubicBezTo>
                    <a:pt x="101641" y="825832"/>
                    <a:pt x="101094" y="827060"/>
                    <a:pt x="100902" y="828080"/>
                  </a:cubicBezTo>
                  <a:cubicBezTo>
                    <a:pt x="100761" y="829098"/>
                    <a:pt x="100365" y="830121"/>
                    <a:pt x="100012" y="830432"/>
                  </a:cubicBezTo>
                  <a:cubicBezTo>
                    <a:pt x="98601" y="831718"/>
                    <a:pt x="98268" y="833911"/>
                    <a:pt x="98132" y="844551"/>
                  </a:cubicBezTo>
                  <a:cubicBezTo>
                    <a:pt x="97995" y="855139"/>
                    <a:pt x="97950" y="855699"/>
                    <a:pt x="96749" y="857544"/>
                  </a:cubicBezTo>
                  <a:cubicBezTo>
                    <a:pt x="96049" y="858723"/>
                    <a:pt x="95459" y="860611"/>
                    <a:pt x="95275" y="862446"/>
                  </a:cubicBezTo>
                  <a:cubicBezTo>
                    <a:pt x="95001" y="865248"/>
                    <a:pt x="94310" y="867241"/>
                    <a:pt x="93301" y="867964"/>
                  </a:cubicBezTo>
                  <a:cubicBezTo>
                    <a:pt x="93099" y="868170"/>
                    <a:pt x="92677" y="871382"/>
                    <a:pt x="92463" y="875101"/>
                  </a:cubicBezTo>
                  <a:cubicBezTo>
                    <a:pt x="92200" y="878871"/>
                    <a:pt x="91732" y="882590"/>
                    <a:pt x="91386" y="883460"/>
                  </a:cubicBezTo>
                  <a:cubicBezTo>
                    <a:pt x="90542" y="885404"/>
                    <a:pt x="90203" y="886985"/>
                    <a:pt x="89693" y="891469"/>
                  </a:cubicBezTo>
                  <a:cubicBezTo>
                    <a:pt x="89415" y="893966"/>
                    <a:pt x="89023" y="895347"/>
                    <a:pt x="88267" y="896016"/>
                  </a:cubicBezTo>
                  <a:cubicBezTo>
                    <a:pt x="87714" y="896583"/>
                    <a:pt x="87118" y="897964"/>
                    <a:pt x="86931" y="899389"/>
                  </a:cubicBezTo>
                  <a:cubicBezTo>
                    <a:pt x="86603" y="901989"/>
                    <a:pt x="86058" y="903420"/>
                    <a:pt x="84900" y="904553"/>
                  </a:cubicBezTo>
                  <a:cubicBezTo>
                    <a:pt x="84548" y="904912"/>
                    <a:pt x="84253" y="905832"/>
                    <a:pt x="84261" y="906595"/>
                  </a:cubicBezTo>
                  <a:cubicBezTo>
                    <a:pt x="84219" y="907360"/>
                    <a:pt x="84219" y="911991"/>
                    <a:pt x="84223" y="916929"/>
                  </a:cubicBezTo>
                  <a:cubicBezTo>
                    <a:pt x="84205" y="924512"/>
                    <a:pt x="84069" y="925990"/>
                    <a:pt x="83364" y="926710"/>
                  </a:cubicBezTo>
                  <a:cubicBezTo>
                    <a:pt x="82911" y="927174"/>
                    <a:pt x="82305" y="927588"/>
                    <a:pt x="82051" y="927591"/>
                  </a:cubicBezTo>
                  <a:cubicBezTo>
                    <a:pt x="81338" y="927598"/>
                    <a:pt x="80945" y="928875"/>
                    <a:pt x="80969" y="930962"/>
                  </a:cubicBezTo>
                  <a:cubicBezTo>
                    <a:pt x="80993" y="933150"/>
                    <a:pt x="81618" y="934415"/>
                    <a:pt x="83987" y="936985"/>
                  </a:cubicBezTo>
                  <a:cubicBezTo>
                    <a:pt x="84296" y="937337"/>
                    <a:pt x="84609" y="938046"/>
                    <a:pt x="84614" y="938453"/>
                  </a:cubicBezTo>
                  <a:cubicBezTo>
                    <a:pt x="84619" y="938909"/>
                    <a:pt x="84875" y="939260"/>
                    <a:pt x="85178" y="939260"/>
                  </a:cubicBezTo>
                  <a:cubicBezTo>
                    <a:pt x="85179" y="939260"/>
                    <a:pt x="85181" y="939260"/>
                    <a:pt x="85182" y="939260"/>
                  </a:cubicBezTo>
                  <a:cubicBezTo>
                    <a:pt x="85188" y="939260"/>
                    <a:pt x="85192" y="939260"/>
                    <a:pt x="85197" y="939260"/>
                  </a:cubicBezTo>
                  <a:cubicBezTo>
                    <a:pt x="86259" y="939260"/>
                    <a:pt x="87031" y="940574"/>
                    <a:pt x="87412" y="942952"/>
                  </a:cubicBezTo>
                  <a:cubicBezTo>
                    <a:pt x="87630" y="944273"/>
                    <a:pt x="88155" y="945691"/>
                    <a:pt x="88567" y="946096"/>
                  </a:cubicBezTo>
                  <a:cubicBezTo>
                    <a:pt x="89698" y="947200"/>
                    <a:pt x="90336" y="949686"/>
                    <a:pt x="90376" y="953300"/>
                  </a:cubicBezTo>
                  <a:cubicBezTo>
                    <a:pt x="90420" y="957220"/>
                    <a:pt x="90123" y="958037"/>
                    <a:pt x="88596" y="958054"/>
                  </a:cubicBezTo>
                  <a:cubicBezTo>
                    <a:pt x="87732" y="958064"/>
                    <a:pt x="87378" y="958374"/>
                    <a:pt x="87386" y="959086"/>
                  </a:cubicBezTo>
                  <a:cubicBezTo>
                    <a:pt x="87396" y="959951"/>
                    <a:pt x="87041" y="960108"/>
                    <a:pt x="85108" y="960129"/>
                  </a:cubicBezTo>
                  <a:cubicBezTo>
                    <a:pt x="83835" y="960144"/>
                    <a:pt x="82820" y="960359"/>
                    <a:pt x="82823" y="960613"/>
                  </a:cubicBezTo>
                  <a:cubicBezTo>
                    <a:pt x="82826" y="960867"/>
                    <a:pt x="82527" y="961431"/>
                    <a:pt x="82123" y="961842"/>
                  </a:cubicBezTo>
                  <a:cubicBezTo>
                    <a:pt x="81269" y="962717"/>
                    <a:pt x="81198" y="965517"/>
                    <a:pt x="81695" y="973656"/>
                  </a:cubicBezTo>
                  <a:cubicBezTo>
                    <a:pt x="82116" y="979590"/>
                    <a:pt x="82751" y="982030"/>
                    <a:pt x="83866" y="982030"/>
                  </a:cubicBezTo>
                  <a:cubicBezTo>
                    <a:pt x="83869" y="982030"/>
                    <a:pt x="83871" y="982030"/>
                    <a:pt x="83874" y="982030"/>
                  </a:cubicBezTo>
                  <a:cubicBezTo>
                    <a:pt x="83876" y="982030"/>
                    <a:pt x="83878" y="982030"/>
                    <a:pt x="83881" y="982030"/>
                  </a:cubicBezTo>
                  <a:cubicBezTo>
                    <a:pt x="84284" y="982030"/>
                    <a:pt x="84592" y="982483"/>
                    <a:pt x="84598" y="983040"/>
                  </a:cubicBezTo>
                  <a:cubicBezTo>
                    <a:pt x="84605" y="983743"/>
                    <a:pt x="84956" y="984045"/>
                    <a:pt x="85650" y="984045"/>
                  </a:cubicBezTo>
                  <a:cubicBezTo>
                    <a:pt x="85660" y="984045"/>
                    <a:pt x="85669" y="984045"/>
                    <a:pt x="85678" y="984045"/>
                  </a:cubicBezTo>
                  <a:cubicBezTo>
                    <a:pt x="85681" y="984045"/>
                    <a:pt x="85685" y="984045"/>
                    <a:pt x="85689" y="984045"/>
                  </a:cubicBezTo>
                  <a:cubicBezTo>
                    <a:pt x="86760" y="984045"/>
                    <a:pt x="88700" y="985746"/>
                    <a:pt x="88710" y="986658"/>
                  </a:cubicBezTo>
                  <a:cubicBezTo>
                    <a:pt x="88712" y="986858"/>
                    <a:pt x="89158" y="987055"/>
                    <a:pt x="89707" y="987055"/>
                  </a:cubicBezTo>
                  <a:cubicBezTo>
                    <a:pt x="89715" y="987055"/>
                    <a:pt x="89723" y="987055"/>
                    <a:pt x="89732" y="987055"/>
                  </a:cubicBezTo>
                  <a:cubicBezTo>
                    <a:pt x="89740" y="987055"/>
                    <a:pt x="89749" y="987055"/>
                    <a:pt x="89758" y="987055"/>
                  </a:cubicBezTo>
                  <a:cubicBezTo>
                    <a:pt x="90306" y="987055"/>
                    <a:pt x="90752" y="987249"/>
                    <a:pt x="90754" y="987451"/>
                  </a:cubicBezTo>
                  <a:cubicBezTo>
                    <a:pt x="90758" y="987857"/>
                    <a:pt x="91327" y="988614"/>
                    <a:pt x="93337" y="990933"/>
                  </a:cubicBezTo>
                  <a:cubicBezTo>
                    <a:pt x="93595" y="991285"/>
                    <a:pt x="93856" y="991894"/>
                    <a:pt x="93862" y="992352"/>
                  </a:cubicBezTo>
                  <a:cubicBezTo>
                    <a:pt x="93866" y="992756"/>
                    <a:pt x="94221" y="993107"/>
                    <a:pt x="94625" y="993107"/>
                  </a:cubicBezTo>
                  <a:cubicBezTo>
                    <a:pt x="94628" y="993107"/>
                    <a:pt x="94631" y="993107"/>
                    <a:pt x="94633" y="993107"/>
                  </a:cubicBezTo>
                  <a:cubicBezTo>
                    <a:pt x="94638" y="993107"/>
                    <a:pt x="94642" y="993107"/>
                    <a:pt x="94647" y="993107"/>
                  </a:cubicBezTo>
                  <a:cubicBezTo>
                    <a:pt x="95049" y="993107"/>
                    <a:pt x="95399" y="993305"/>
                    <a:pt x="95403" y="993607"/>
                  </a:cubicBezTo>
                  <a:cubicBezTo>
                    <a:pt x="95404" y="993858"/>
                    <a:pt x="95856" y="994106"/>
                    <a:pt x="96358" y="994104"/>
                  </a:cubicBezTo>
                  <a:cubicBezTo>
                    <a:pt x="96364" y="994104"/>
                    <a:pt x="96369" y="994104"/>
                    <a:pt x="96375" y="994104"/>
                  </a:cubicBezTo>
                  <a:cubicBezTo>
                    <a:pt x="96378" y="994104"/>
                    <a:pt x="96382" y="994104"/>
                    <a:pt x="96386" y="994104"/>
                  </a:cubicBezTo>
                  <a:cubicBezTo>
                    <a:pt x="96943" y="994104"/>
                    <a:pt x="97551" y="994553"/>
                    <a:pt x="97709" y="995108"/>
                  </a:cubicBezTo>
                  <a:cubicBezTo>
                    <a:pt x="97962" y="995888"/>
                    <a:pt x="98444" y="996101"/>
                    <a:pt x="99882" y="996103"/>
                  </a:cubicBezTo>
                  <a:cubicBezTo>
                    <a:pt x="99941" y="996103"/>
                    <a:pt x="100001" y="996103"/>
                    <a:pt x="100062" y="996101"/>
                  </a:cubicBezTo>
                  <a:cubicBezTo>
                    <a:pt x="100118" y="996101"/>
                    <a:pt x="100172" y="996100"/>
                    <a:pt x="100225" y="996100"/>
                  </a:cubicBezTo>
                  <a:cubicBezTo>
                    <a:pt x="101576" y="996100"/>
                    <a:pt x="102049" y="996305"/>
                    <a:pt x="102056" y="996894"/>
                  </a:cubicBezTo>
                  <a:cubicBezTo>
                    <a:pt x="102066" y="997807"/>
                    <a:pt x="103243" y="999110"/>
                    <a:pt x="104056" y="999110"/>
                  </a:cubicBezTo>
                  <a:cubicBezTo>
                    <a:pt x="104059" y="999110"/>
                    <a:pt x="104062" y="999110"/>
                    <a:pt x="104065" y="999110"/>
                  </a:cubicBezTo>
                  <a:cubicBezTo>
                    <a:pt x="104067" y="999110"/>
                    <a:pt x="104070" y="999110"/>
                    <a:pt x="104073" y="999110"/>
                  </a:cubicBezTo>
                  <a:cubicBezTo>
                    <a:pt x="104375" y="999110"/>
                    <a:pt x="104627" y="999311"/>
                    <a:pt x="104631" y="999613"/>
                  </a:cubicBezTo>
                  <a:cubicBezTo>
                    <a:pt x="104634" y="999866"/>
                    <a:pt x="104986" y="1000115"/>
                    <a:pt x="105389" y="1000115"/>
                  </a:cubicBezTo>
                  <a:cubicBezTo>
                    <a:pt x="105392" y="1000115"/>
                    <a:pt x="105396" y="1000115"/>
                    <a:pt x="105399" y="1000115"/>
                  </a:cubicBezTo>
                  <a:cubicBezTo>
                    <a:pt x="105404" y="1000115"/>
                    <a:pt x="105409" y="1000115"/>
                    <a:pt x="105413" y="1000115"/>
                  </a:cubicBezTo>
                  <a:cubicBezTo>
                    <a:pt x="105815" y="1000115"/>
                    <a:pt x="106165" y="1000313"/>
                    <a:pt x="106168" y="1000615"/>
                  </a:cubicBezTo>
                  <a:cubicBezTo>
                    <a:pt x="106171" y="1000866"/>
                    <a:pt x="106621" y="1001112"/>
                    <a:pt x="107172" y="1001112"/>
                  </a:cubicBezTo>
                  <a:cubicBezTo>
                    <a:pt x="107178" y="1001112"/>
                    <a:pt x="107185" y="1001112"/>
                    <a:pt x="107192" y="1001112"/>
                  </a:cubicBezTo>
                  <a:cubicBezTo>
                    <a:pt x="107200" y="1001112"/>
                    <a:pt x="107209" y="1001112"/>
                    <a:pt x="107217" y="1001112"/>
                  </a:cubicBezTo>
                  <a:cubicBezTo>
                    <a:pt x="107766" y="1001112"/>
                    <a:pt x="108212" y="1001309"/>
                    <a:pt x="108215" y="1001609"/>
                  </a:cubicBezTo>
                  <a:cubicBezTo>
                    <a:pt x="108218" y="1001857"/>
                    <a:pt x="109183" y="1002094"/>
                    <a:pt x="110406" y="1002094"/>
                  </a:cubicBezTo>
                  <a:cubicBezTo>
                    <a:pt x="110441" y="1002094"/>
                    <a:pt x="110476" y="1002094"/>
                    <a:pt x="110511" y="1002094"/>
                  </a:cubicBezTo>
                  <a:cubicBezTo>
                    <a:pt x="110555" y="1002092"/>
                    <a:pt x="110599" y="1002092"/>
                    <a:pt x="110642" y="1002092"/>
                  </a:cubicBezTo>
                  <a:cubicBezTo>
                    <a:pt x="111852" y="1002092"/>
                    <a:pt x="112803" y="1002282"/>
                    <a:pt x="112806" y="1002576"/>
                  </a:cubicBezTo>
                  <a:cubicBezTo>
                    <a:pt x="112809" y="1002824"/>
                    <a:pt x="113728" y="1003062"/>
                    <a:pt x="114903" y="1003062"/>
                  </a:cubicBezTo>
                  <a:cubicBezTo>
                    <a:pt x="114936" y="1003062"/>
                    <a:pt x="114968" y="1003062"/>
                    <a:pt x="115001" y="1003061"/>
                  </a:cubicBezTo>
                  <a:cubicBezTo>
                    <a:pt x="115052" y="1003061"/>
                    <a:pt x="115102" y="1003061"/>
                    <a:pt x="115152" y="1003061"/>
                  </a:cubicBezTo>
                  <a:cubicBezTo>
                    <a:pt x="116628" y="1003061"/>
                    <a:pt x="117362" y="1003314"/>
                    <a:pt x="117912" y="1004047"/>
                  </a:cubicBezTo>
                  <a:cubicBezTo>
                    <a:pt x="118473" y="1004824"/>
                    <a:pt x="119112" y="1005017"/>
                    <a:pt x="121906" y="1005017"/>
                  </a:cubicBezTo>
                  <a:cubicBezTo>
                    <a:pt x="122199" y="1005017"/>
                    <a:pt x="122516" y="1005014"/>
                    <a:pt x="122861" y="1005011"/>
                  </a:cubicBezTo>
                  <a:cubicBezTo>
                    <a:pt x="123202" y="1005007"/>
                    <a:pt x="123516" y="1005005"/>
                    <a:pt x="123807" y="1005005"/>
                  </a:cubicBezTo>
                  <a:cubicBezTo>
                    <a:pt x="126504" y="1005005"/>
                    <a:pt x="127087" y="1005181"/>
                    <a:pt x="127093" y="1005778"/>
                  </a:cubicBezTo>
                  <a:cubicBezTo>
                    <a:pt x="127105" y="1006792"/>
                    <a:pt x="128328" y="1007993"/>
                    <a:pt x="129343" y="1007993"/>
                  </a:cubicBezTo>
                  <a:cubicBezTo>
                    <a:pt x="129348" y="1007993"/>
                    <a:pt x="129353" y="1007993"/>
                    <a:pt x="129357" y="1007992"/>
                  </a:cubicBezTo>
                  <a:cubicBezTo>
                    <a:pt x="129360" y="1007992"/>
                    <a:pt x="129363" y="1007992"/>
                    <a:pt x="129366" y="1007992"/>
                  </a:cubicBezTo>
                  <a:cubicBezTo>
                    <a:pt x="129820" y="1007992"/>
                    <a:pt x="130176" y="1008394"/>
                    <a:pt x="130183" y="1009001"/>
                  </a:cubicBezTo>
                  <a:cubicBezTo>
                    <a:pt x="130190" y="1009657"/>
                    <a:pt x="130544" y="1010009"/>
                    <a:pt x="131144" y="1010009"/>
                  </a:cubicBezTo>
                  <a:cubicBezTo>
                    <a:pt x="131149" y="1010009"/>
                    <a:pt x="131155" y="1010009"/>
                    <a:pt x="131161" y="1010008"/>
                  </a:cubicBezTo>
                  <a:cubicBezTo>
                    <a:pt x="131164" y="1010008"/>
                    <a:pt x="131167" y="1010008"/>
                    <a:pt x="131171" y="1010008"/>
                  </a:cubicBezTo>
                  <a:cubicBezTo>
                    <a:pt x="132843" y="1010008"/>
                    <a:pt x="133503" y="1014782"/>
                    <a:pt x="132985" y="1023069"/>
                  </a:cubicBezTo>
                  <a:cubicBezTo>
                    <a:pt x="132462" y="1030913"/>
                    <a:pt x="132217" y="1031881"/>
                    <a:pt x="130996" y="1031896"/>
                  </a:cubicBezTo>
                  <a:cubicBezTo>
                    <a:pt x="130538" y="1031901"/>
                    <a:pt x="129830" y="1032367"/>
                    <a:pt x="129430" y="1032930"/>
                  </a:cubicBezTo>
                  <a:cubicBezTo>
                    <a:pt x="128727" y="1033907"/>
                    <a:pt x="128117" y="1033964"/>
                    <a:pt x="118651" y="1034067"/>
                  </a:cubicBezTo>
                  <a:cubicBezTo>
                    <a:pt x="112290" y="1034139"/>
                    <a:pt x="108577" y="1034383"/>
                    <a:pt x="108580" y="1034689"/>
                  </a:cubicBezTo>
                  <a:cubicBezTo>
                    <a:pt x="108584" y="1034995"/>
                    <a:pt x="104770" y="1035240"/>
                    <a:pt x="98154" y="1035312"/>
                  </a:cubicBezTo>
                  <a:cubicBezTo>
                    <a:pt x="97089" y="1035324"/>
                    <a:pt x="96097" y="1035330"/>
                    <a:pt x="95182" y="1035330"/>
                  </a:cubicBezTo>
                  <a:cubicBezTo>
                    <a:pt x="90408" y="1035330"/>
                    <a:pt x="87718" y="1035176"/>
                    <a:pt x="87715" y="1034921"/>
                  </a:cubicBezTo>
                  <a:cubicBezTo>
                    <a:pt x="87712" y="1034646"/>
                    <a:pt x="85669" y="1034476"/>
                    <a:pt x="82317" y="1034476"/>
                  </a:cubicBezTo>
                  <a:cubicBezTo>
                    <a:pt x="81927" y="1034476"/>
                    <a:pt x="81519" y="1034480"/>
                    <a:pt x="81094" y="1034485"/>
                  </a:cubicBezTo>
                  <a:cubicBezTo>
                    <a:pt x="80670" y="1034488"/>
                    <a:pt x="80262" y="1034492"/>
                    <a:pt x="79871" y="1034490"/>
                  </a:cubicBezTo>
                  <a:cubicBezTo>
                    <a:pt x="76519" y="1034490"/>
                    <a:pt x="74476" y="1034322"/>
                    <a:pt x="74473" y="1034046"/>
                  </a:cubicBezTo>
                  <a:cubicBezTo>
                    <a:pt x="74470" y="1033750"/>
                    <a:pt x="73836" y="1033556"/>
                    <a:pt x="73001" y="1033556"/>
                  </a:cubicBezTo>
                  <a:cubicBezTo>
                    <a:pt x="72981" y="1033556"/>
                    <a:pt x="72960" y="1033556"/>
                    <a:pt x="72940" y="1033556"/>
                  </a:cubicBezTo>
                  <a:cubicBezTo>
                    <a:pt x="72926" y="1033556"/>
                    <a:pt x="72912" y="1033556"/>
                    <a:pt x="72897" y="1033556"/>
                  </a:cubicBezTo>
                  <a:cubicBezTo>
                    <a:pt x="72101" y="1033556"/>
                    <a:pt x="71411" y="1033314"/>
                    <a:pt x="71408" y="1033064"/>
                  </a:cubicBezTo>
                  <a:cubicBezTo>
                    <a:pt x="71405" y="1032793"/>
                    <a:pt x="69278" y="1032624"/>
                    <a:pt x="65703" y="1032627"/>
                  </a:cubicBezTo>
                  <a:cubicBezTo>
                    <a:pt x="65252" y="1032627"/>
                    <a:pt x="64776" y="1032628"/>
                    <a:pt x="64278" y="1032634"/>
                  </a:cubicBezTo>
                  <a:cubicBezTo>
                    <a:pt x="59850" y="1032682"/>
                    <a:pt x="57155" y="1032916"/>
                    <a:pt x="57158" y="1033221"/>
                  </a:cubicBezTo>
                  <a:cubicBezTo>
                    <a:pt x="57161" y="1033474"/>
                    <a:pt x="56350" y="1033738"/>
                    <a:pt x="55382" y="1033750"/>
                  </a:cubicBezTo>
                  <a:cubicBezTo>
                    <a:pt x="54416" y="1033760"/>
                    <a:pt x="53604" y="1033972"/>
                    <a:pt x="53608" y="1034278"/>
                  </a:cubicBezTo>
                  <a:cubicBezTo>
                    <a:pt x="53610" y="1034583"/>
                    <a:pt x="50560" y="1034821"/>
                    <a:pt x="45470" y="1034878"/>
                  </a:cubicBezTo>
                  <a:cubicBezTo>
                    <a:pt x="44821" y="1034885"/>
                    <a:pt x="44205" y="1034888"/>
                    <a:pt x="43623" y="1034888"/>
                  </a:cubicBezTo>
                  <a:cubicBezTo>
                    <a:pt x="39651" y="1034887"/>
                    <a:pt x="37325" y="1034723"/>
                    <a:pt x="37322" y="1034457"/>
                  </a:cubicBezTo>
                  <a:cubicBezTo>
                    <a:pt x="37318" y="1034157"/>
                    <a:pt x="36872" y="1033959"/>
                    <a:pt x="36324" y="1033959"/>
                  </a:cubicBezTo>
                  <a:cubicBezTo>
                    <a:pt x="36316" y="1033959"/>
                    <a:pt x="36307" y="1033959"/>
                    <a:pt x="36299" y="1033959"/>
                  </a:cubicBezTo>
                  <a:cubicBezTo>
                    <a:pt x="36291" y="1033959"/>
                    <a:pt x="36285" y="1033959"/>
                    <a:pt x="36278" y="1033959"/>
                  </a:cubicBezTo>
                  <a:cubicBezTo>
                    <a:pt x="35727" y="1033959"/>
                    <a:pt x="35277" y="1033714"/>
                    <a:pt x="35276" y="1033461"/>
                  </a:cubicBezTo>
                  <a:cubicBezTo>
                    <a:pt x="35271" y="1033168"/>
                    <a:pt x="34100" y="1032981"/>
                    <a:pt x="32658" y="1032983"/>
                  </a:cubicBezTo>
                  <a:cubicBezTo>
                    <a:pt x="32596" y="1032983"/>
                    <a:pt x="32533" y="1032983"/>
                    <a:pt x="32471" y="1032983"/>
                  </a:cubicBezTo>
                  <a:cubicBezTo>
                    <a:pt x="32420" y="1032985"/>
                    <a:pt x="32369" y="1032985"/>
                    <a:pt x="32319" y="1032985"/>
                  </a:cubicBezTo>
                  <a:cubicBezTo>
                    <a:pt x="30860" y="1032985"/>
                    <a:pt x="29669" y="1032752"/>
                    <a:pt x="29666" y="1032507"/>
                  </a:cubicBezTo>
                  <a:cubicBezTo>
                    <a:pt x="29663" y="1032203"/>
                    <a:pt x="29312" y="1032006"/>
                    <a:pt x="28910" y="1032006"/>
                  </a:cubicBezTo>
                  <a:cubicBezTo>
                    <a:pt x="28906" y="1032006"/>
                    <a:pt x="28902" y="1032006"/>
                    <a:pt x="28897" y="1032006"/>
                  </a:cubicBezTo>
                  <a:cubicBezTo>
                    <a:pt x="28893" y="1032006"/>
                    <a:pt x="28890" y="1032006"/>
                    <a:pt x="28886" y="1032006"/>
                  </a:cubicBezTo>
                  <a:cubicBezTo>
                    <a:pt x="28484" y="1032006"/>
                    <a:pt x="28132" y="1031760"/>
                    <a:pt x="28129" y="1031508"/>
                  </a:cubicBezTo>
                  <a:cubicBezTo>
                    <a:pt x="28125" y="1031207"/>
                    <a:pt x="27679" y="1031009"/>
                    <a:pt x="27131" y="1031009"/>
                  </a:cubicBezTo>
                  <a:cubicBezTo>
                    <a:pt x="27123" y="1031009"/>
                    <a:pt x="27114" y="1031009"/>
                    <a:pt x="27106" y="1031009"/>
                  </a:cubicBezTo>
                  <a:cubicBezTo>
                    <a:pt x="27098" y="1031009"/>
                    <a:pt x="27092" y="1031009"/>
                    <a:pt x="27085" y="1031009"/>
                  </a:cubicBezTo>
                  <a:cubicBezTo>
                    <a:pt x="26534" y="1031009"/>
                    <a:pt x="26084" y="1030764"/>
                    <a:pt x="26083" y="1030513"/>
                  </a:cubicBezTo>
                  <a:cubicBezTo>
                    <a:pt x="26078" y="1030210"/>
                    <a:pt x="25728" y="1030012"/>
                    <a:pt x="25327" y="1030012"/>
                  </a:cubicBezTo>
                  <a:cubicBezTo>
                    <a:pt x="25322" y="1030012"/>
                    <a:pt x="25318" y="1030012"/>
                    <a:pt x="25313" y="1030012"/>
                  </a:cubicBezTo>
                  <a:cubicBezTo>
                    <a:pt x="25309" y="1030012"/>
                    <a:pt x="25306" y="1030012"/>
                    <a:pt x="25302" y="1030012"/>
                  </a:cubicBezTo>
                  <a:cubicBezTo>
                    <a:pt x="24899" y="1030012"/>
                    <a:pt x="24547" y="1029765"/>
                    <a:pt x="24544" y="1029512"/>
                  </a:cubicBezTo>
                  <a:cubicBezTo>
                    <a:pt x="24541" y="1029219"/>
                    <a:pt x="23413" y="1029031"/>
                    <a:pt x="22017" y="1029031"/>
                  </a:cubicBezTo>
                  <a:cubicBezTo>
                    <a:pt x="21959" y="1029031"/>
                    <a:pt x="21901" y="1029031"/>
                    <a:pt x="21842" y="1029034"/>
                  </a:cubicBezTo>
                  <a:cubicBezTo>
                    <a:pt x="21736" y="1029034"/>
                    <a:pt x="21635" y="1029035"/>
                    <a:pt x="21536" y="1029035"/>
                  </a:cubicBezTo>
                  <a:cubicBezTo>
                    <a:pt x="19678" y="1029031"/>
                    <a:pt x="18960" y="1028816"/>
                    <a:pt x="18420" y="1028050"/>
                  </a:cubicBezTo>
                  <a:cubicBezTo>
                    <a:pt x="17834" y="1027288"/>
                    <a:pt x="17164" y="1027070"/>
                    <a:pt x="15122" y="1027070"/>
                  </a:cubicBezTo>
                  <a:cubicBezTo>
                    <a:pt x="15001" y="1027070"/>
                    <a:pt x="14876" y="1027071"/>
                    <a:pt x="14745" y="1027073"/>
                  </a:cubicBezTo>
                  <a:cubicBezTo>
                    <a:pt x="14674" y="1027073"/>
                    <a:pt x="14603" y="1027075"/>
                    <a:pt x="14533" y="1027075"/>
                  </a:cubicBezTo>
                  <a:cubicBezTo>
                    <a:pt x="13003" y="1027075"/>
                    <a:pt x="11791" y="1026889"/>
                    <a:pt x="11788" y="1026598"/>
                  </a:cubicBezTo>
                  <a:cubicBezTo>
                    <a:pt x="11785" y="1026294"/>
                    <a:pt x="11434" y="1026096"/>
                    <a:pt x="11032" y="1026096"/>
                  </a:cubicBezTo>
                  <a:cubicBezTo>
                    <a:pt x="11028" y="1026096"/>
                    <a:pt x="11024" y="1026096"/>
                    <a:pt x="11019" y="1026097"/>
                  </a:cubicBezTo>
                  <a:cubicBezTo>
                    <a:pt x="11015" y="1026097"/>
                    <a:pt x="11012" y="1026097"/>
                    <a:pt x="11008" y="1026097"/>
                  </a:cubicBezTo>
                  <a:cubicBezTo>
                    <a:pt x="10606" y="1026097"/>
                    <a:pt x="10253" y="1025848"/>
                    <a:pt x="10250" y="1025596"/>
                  </a:cubicBezTo>
                  <a:cubicBezTo>
                    <a:pt x="10247" y="1025294"/>
                    <a:pt x="9896" y="1025096"/>
                    <a:pt x="9494" y="1025096"/>
                  </a:cubicBezTo>
                  <a:cubicBezTo>
                    <a:pt x="9490" y="1025096"/>
                    <a:pt x="9485" y="1025096"/>
                    <a:pt x="9481" y="1025096"/>
                  </a:cubicBezTo>
                  <a:cubicBezTo>
                    <a:pt x="9477" y="1025096"/>
                    <a:pt x="9474" y="1025096"/>
                    <a:pt x="9470" y="1025096"/>
                  </a:cubicBezTo>
                  <a:cubicBezTo>
                    <a:pt x="9068" y="1025096"/>
                    <a:pt x="8715" y="1024848"/>
                    <a:pt x="8712" y="1024594"/>
                  </a:cubicBezTo>
                  <a:cubicBezTo>
                    <a:pt x="8709" y="1024305"/>
                    <a:pt x="7419" y="1024121"/>
                    <a:pt x="5717" y="1024121"/>
                  </a:cubicBezTo>
                  <a:cubicBezTo>
                    <a:pt x="5629" y="1024121"/>
                    <a:pt x="5540" y="1024121"/>
                    <a:pt x="5450" y="1024122"/>
                  </a:cubicBezTo>
                  <a:cubicBezTo>
                    <a:pt x="5225" y="1024125"/>
                    <a:pt x="5015" y="1024127"/>
                    <a:pt x="4819" y="1024127"/>
                  </a:cubicBezTo>
                  <a:cubicBezTo>
                    <a:pt x="2521" y="1024127"/>
                    <a:pt x="2068" y="1023940"/>
                    <a:pt x="1825" y="1023145"/>
                  </a:cubicBezTo>
                  <a:cubicBezTo>
                    <a:pt x="1668" y="1022589"/>
                    <a:pt x="1158" y="1022139"/>
                    <a:pt x="751" y="1022136"/>
                  </a:cubicBezTo>
                  <a:cubicBezTo>
                    <a:pt x="749" y="1022136"/>
                    <a:pt x="747" y="1022136"/>
                    <a:pt x="745" y="1022136"/>
                  </a:cubicBezTo>
                  <a:cubicBezTo>
                    <a:pt x="742" y="1022136"/>
                    <a:pt x="740" y="1022136"/>
                    <a:pt x="739" y="1022136"/>
                  </a:cubicBezTo>
                  <a:cubicBezTo>
                    <a:pt x="234" y="1022136"/>
                    <a:pt x="24" y="1021425"/>
                    <a:pt x="1" y="1019346"/>
                  </a:cubicBezTo>
                  <a:cubicBezTo>
                    <a:pt x="-15" y="1017819"/>
                    <a:pt x="174" y="1016544"/>
                    <a:pt x="479" y="1016541"/>
                  </a:cubicBezTo>
                  <a:cubicBezTo>
                    <a:pt x="1142" y="1016536"/>
                    <a:pt x="1819" y="1013473"/>
                    <a:pt x="2229" y="1008991"/>
                  </a:cubicBezTo>
                  <a:cubicBezTo>
                    <a:pt x="2409" y="1006951"/>
                    <a:pt x="2795" y="1004962"/>
                    <a:pt x="3147" y="1004603"/>
                  </a:cubicBezTo>
                  <a:cubicBezTo>
                    <a:pt x="4355" y="1003368"/>
                    <a:pt x="5394" y="1000761"/>
                    <a:pt x="5374" y="998927"/>
                  </a:cubicBezTo>
                  <a:cubicBezTo>
                    <a:pt x="5362" y="997758"/>
                    <a:pt x="5609" y="997144"/>
                    <a:pt x="6066" y="997138"/>
                  </a:cubicBezTo>
                  <a:cubicBezTo>
                    <a:pt x="6728" y="997131"/>
                    <a:pt x="7375" y="995801"/>
                    <a:pt x="8110" y="993146"/>
                  </a:cubicBezTo>
                  <a:cubicBezTo>
                    <a:pt x="8306" y="992534"/>
                    <a:pt x="8956" y="991457"/>
                    <a:pt x="9560" y="990840"/>
                  </a:cubicBezTo>
                  <a:cubicBezTo>
                    <a:pt x="10214" y="990171"/>
                    <a:pt x="10864" y="989044"/>
                    <a:pt x="11059" y="988280"/>
                  </a:cubicBezTo>
                  <a:cubicBezTo>
                    <a:pt x="11204" y="987566"/>
                    <a:pt x="11953" y="986336"/>
                    <a:pt x="12658" y="985617"/>
                  </a:cubicBezTo>
                  <a:cubicBezTo>
                    <a:pt x="13816" y="984433"/>
                    <a:pt x="13913" y="984025"/>
                    <a:pt x="13635" y="981889"/>
                  </a:cubicBezTo>
                  <a:cubicBezTo>
                    <a:pt x="13086" y="978281"/>
                    <a:pt x="13120" y="976754"/>
                    <a:pt x="13745" y="973491"/>
                  </a:cubicBezTo>
                  <a:cubicBezTo>
                    <a:pt x="14133" y="971652"/>
                    <a:pt x="14579" y="970579"/>
                    <a:pt x="15037" y="970575"/>
                  </a:cubicBezTo>
                  <a:cubicBezTo>
                    <a:pt x="15444" y="970570"/>
                    <a:pt x="15744" y="970108"/>
                    <a:pt x="15738" y="969549"/>
                  </a:cubicBezTo>
                  <a:cubicBezTo>
                    <a:pt x="15731" y="968989"/>
                    <a:pt x="15930" y="968528"/>
                    <a:pt x="16184" y="968525"/>
                  </a:cubicBezTo>
                  <a:cubicBezTo>
                    <a:pt x="16439" y="968522"/>
                    <a:pt x="16841" y="968060"/>
                    <a:pt x="16987" y="967498"/>
                  </a:cubicBezTo>
                  <a:cubicBezTo>
                    <a:pt x="17134" y="966938"/>
                    <a:pt x="17587" y="966474"/>
                    <a:pt x="17994" y="966469"/>
                  </a:cubicBezTo>
                  <a:cubicBezTo>
                    <a:pt x="18401" y="966465"/>
                    <a:pt x="18854" y="966002"/>
                    <a:pt x="19000" y="965390"/>
                  </a:cubicBezTo>
                  <a:cubicBezTo>
                    <a:pt x="19392" y="964114"/>
                    <a:pt x="18861" y="961887"/>
                    <a:pt x="18201" y="961887"/>
                  </a:cubicBezTo>
                  <a:cubicBezTo>
                    <a:pt x="18200" y="961887"/>
                    <a:pt x="18199" y="961887"/>
                    <a:pt x="18198" y="961887"/>
                  </a:cubicBezTo>
                  <a:cubicBezTo>
                    <a:pt x="18196" y="961887"/>
                    <a:pt x="18196" y="961887"/>
                    <a:pt x="18195" y="961887"/>
                  </a:cubicBezTo>
                  <a:cubicBezTo>
                    <a:pt x="17485" y="961887"/>
                    <a:pt x="17555" y="958889"/>
                    <a:pt x="18258" y="958119"/>
                  </a:cubicBezTo>
                  <a:cubicBezTo>
                    <a:pt x="18610" y="957708"/>
                    <a:pt x="19262" y="956886"/>
                    <a:pt x="19663" y="956272"/>
                  </a:cubicBezTo>
                  <a:cubicBezTo>
                    <a:pt x="20061" y="955656"/>
                    <a:pt x="20715" y="954785"/>
                    <a:pt x="21067" y="954423"/>
                  </a:cubicBezTo>
                  <a:cubicBezTo>
                    <a:pt x="21604" y="953826"/>
                    <a:pt x="21619" y="953713"/>
                    <a:pt x="21061" y="953713"/>
                  </a:cubicBezTo>
                  <a:cubicBezTo>
                    <a:pt x="21044" y="953713"/>
                    <a:pt x="21027" y="953713"/>
                    <a:pt x="21009" y="953713"/>
                  </a:cubicBezTo>
                  <a:cubicBezTo>
                    <a:pt x="21007" y="953713"/>
                    <a:pt x="21006" y="953713"/>
                    <a:pt x="21004" y="953713"/>
                  </a:cubicBezTo>
                  <a:cubicBezTo>
                    <a:pt x="20190" y="953712"/>
                    <a:pt x="19611" y="951633"/>
                    <a:pt x="19578" y="948586"/>
                  </a:cubicBezTo>
                  <a:cubicBezTo>
                    <a:pt x="19562" y="947219"/>
                    <a:pt x="19354" y="946609"/>
                    <a:pt x="18800" y="946609"/>
                  </a:cubicBezTo>
                  <a:cubicBezTo>
                    <a:pt x="18798" y="946609"/>
                    <a:pt x="18795" y="946610"/>
                    <a:pt x="18792" y="946610"/>
                  </a:cubicBezTo>
                  <a:cubicBezTo>
                    <a:pt x="18791" y="946610"/>
                    <a:pt x="18789" y="946610"/>
                    <a:pt x="18788" y="946610"/>
                  </a:cubicBezTo>
                  <a:cubicBezTo>
                    <a:pt x="18381" y="946610"/>
                    <a:pt x="17816" y="945804"/>
                    <a:pt x="17550" y="944691"/>
                  </a:cubicBezTo>
                  <a:cubicBezTo>
                    <a:pt x="16705" y="941901"/>
                    <a:pt x="16797" y="941034"/>
                    <a:pt x="17967" y="941022"/>
                  </a:cubicBezTo>
                  <a:cubicBezTo>
                    <a:pt x="18527" y="941015"/>
                    <a:pt x="18982" y="940755"/>
                    <a:pt x="18980" y="940501"/>
                  </a:cubicBezTo>
                  <a:cubicBezTo>
                    <a:pt x="18976" y="940195"/>
                    <a:pt x="19432" y="939988"/>
                    <a:pt x="19941" y="939982"/>
                  </a:cubicBezTo>
                  <a:cubicBezTo>
                    <a:pt x="20500" y="939974"/>
                    <a:pt x="21107" y="939512"/>
                    <a:pt x="21253" y="938951"/>
                  </a:cubicBezTo>
                  <a:cubicBezTo>
                    <a:pt x="21499" y="938132"/>
                    <a:pt x="22005" y="937923"/>
                    <a:pt x="23583" y="937906"/>
                  </a:cubicBezTo>
                  <a:cubicBezTo>
                    <a:pt x="24652" y="937894"/>
                    <a:pt x="25565" y="937680"/>
                    <a:pt x="25562" y="937427"/>
                  </a:cubicBezTo>
                  <a:cubicBezTo>
                    <a:pt x="25560" y="937172"/>
                    <a:pt x="25910" y="936608"/>
                    <a:pt x="26312" y="936146"/>
                  </a:cubicBezTo>
                  <a:cubicBezTo>
                    <a:pt x="27319" y="935167"/>
                    <a:pt x="27302" y="933640"/>
                    <a:pt x="26298" y="930241"/>
                  </a:cubicBezTo>
                  <a:cubicBezTo>
                    <a:pt x="25134" y="926335"/>
                    <a:pt x="25121" y="920532"/>
                    <a:pt x="26316" y="918127"/>
                  </a:cubicBezTo>
                  <a:cubicBezTo>
                    <a:pt x="27659" y="915364"/>
                    <a:pt x="27945" y="913630"/>
                    <a:pt x="27217" y="912212"/>
                  </a:cubicBezTo>
                  <a:cubicBezTo>
                    <a:pt x="26906" y="911507"/>
                    <a:pt x="26242" y="910906"/>
                    <a:pt x="25684" y="910906"/>
                  </a:cubicBezTo>
                  <a:cubicBezTo>
                    <a:pt x="25681" y="910906"/>
                    <a:pt x="25679" y="910906"/>
                    <a:pt x="25676" y="910906"/>
                  </a:cubicBezTo>
                  <a:cubicBezTo>
                    <a:pt x="25672" y="910906"/>
                    <a:pt x="25666" y="910906"/>
                    <a:pt x="25662" y="910906"/>
                  </a:cubicBezTo>
                  <a:cubicBezTo>
                    <a:pt x="25110" y="910906"/>
                    <a:pt x="24756" y="910555"/>
                    <a:pt x="24749" y="909898"/>
                  </a:cubicBezTo>
                  <a:cubicBezTo>
                    <a:pt x="24741" y="909242"/>
                    <a:pt x="24388" y="908891"/>
                    <a:pt x="23788" y="908891"/>
                  </a:cubicBezTo>
                  <a:cubicBezTo>
                    <a:pt x="23782" y="908891"/>
                    <a:pt x="23776" y="908891"/>
                    <a:pt x="23771" y="908891"/>
                  </a:cubicBezTo>
                  <a:cubicBezTo>
                    <a:pt x="23768" y="908891"/>
                    <a:pt x="23765" y="908891"/>
                    <a:pt x="23762" y="908891"/>
                  </a:cubicBezTo>
                  <a:cubicBezTo>
                    <a:pt x="23205" y="908891"/>
                    <a:pt x="22591" y="908289"/>
                    <a:pt x="22176" y="907382"/>
                  </a:cubicBezTo>
                  <a:cubicBezTo>
                    <a:pt x="21811" y="906571"/>
                    <a:pt x="21086" y="905410"/>
                    <a:pt x="20569" y="904803"/>
                  </a:cubicBezTo>
                  <a:cubicBezTo>
                    <a:pt x="19178" y="903240"/>
                    <a:pt x="19236" y="899322"/>
                    <a:pt x="20632" y="896557"/>
                  </a:cubicBezTo>
                  <a:cubicBezTo>
                    <a:pt x="21428" y="894922"/>
                    <a:pt x="21715" y="893189"/>
                    <a:pt x="21875" y="889318"/>
                  </a:cubicBezTo>
                  <a:cubicBezTo>
                    <a:pt x="22032" y="885091"/>
                    <a:pt x="22275" y="883969"/>
                    <a:pt x="23176" y="882686"/>
                  </a:cubicBezTo>
                  <a:cubicBezTo>
                    <a:pt x="23828" y="881814"/>
                    <a:pt x="24471" y="880128"/>
                    <a:pt x="24661" y="878852"/>
                  </a:cubicBezTo>
                  <a:cubicBezTo>
                    <a:pt x="24849" y="877527"/>
                    <a:pt x="25494" y="876043"/>
                    <a:pt x="26199" y="875323"/>
                  </a:cubicBezTo>
                  <a:cubicBezTo>
                    <a:pt x="26853" y="874655"/>
                    <a:pt x="27403" y="873783"/>
                    <a:pt x="27400" y="873427"/>
                  </a:cubicBezTo>
                  <a:cubicBezTo>
                    <a:pt x="27395" y="873070"/>
                    <a:pt x="28153" y="872553"/>
                    <a:pt x="29066" y="872237"/>
                  </a:cubicBezTo>
                  <a:cubicBezTo>
                    <a:pt x="31601" y="871343"/>
                    <a:pt x="33151" y="868934"/>
                    <a:pt x="32767" y="866445"/>
                  </a:cubicBezTo>
                  <a:cubicBezTo>
                    <a:pt x="32602" y="865326"/>
                    <a:pt x="32027" y="863958"/>
                    <a:pt x="31513" y="863404"/>
                  </a:cubicBezTo>
                  <a:cubicBezTo>
                    <a:pt x="30689" y="862497"/>
                    <a:pt x="30575" y="861430"/>
                    <a:pt x="30495" y="854155"/>
                  </a:cubicBezTo>
                  <a:cubicBezTo>
                    <a:pt x="30412" y="846622"/>
                    <a:pt x="30504" y="845807"/>
                    <a:pt x="31504" y="844167"/>
                  </a:cubicBezTo>
                  <a:cubicBezTo>
                    <a:pt x="32304" y="842835"/>
                    <a:pt x="32741" y="840948"/>
                    <a:pt x="33054" y="837075"/>
                  </a:cubicBezTo>
                  <a:cubicBezTo>
                    <a:pt x="33372" y="833560"/>
                    <a:pt x="33808" y="831570"/>
                    <a:pt x="34313" y="831207"/>
                  </a:cubicBezTo>
                  <a:cubicBezTo>
                    <a:pt x="35120" y="830588"/>
                    <a:pt x="35996" y="826965"/>
                    <a:pt x="36018" y="824367"/>
                  </a:cubicBezTo>
                  <a:cubicBezTo>
                    <a:pt x="36007" y="823401"/>
                    <a:pt x="36500" y="821918"/>
                    <a:pt x="37100" y="821046"/>
                  </a:cubicBezTo>
                  <a:cubicBezTo>
                    <a:pt x="37953" y="819867"/>
                    <a:pt x="38390" y="818081"/>
                    <a:pt x="38758" y="814414"/>
                  </a:cubicBezTo>
                  <a:cubicBezTo>
                    <a:pt x="39130" y="811203"/>
                    <a:pt x="39616" y="809060"/>
                    <a:pt x="40118" y="808494"/>
                  </a:cubicBezTo>
                  <a:cubicBezTo>
                    <a:pt x="40672" y="807879"/>
                    <a:pt x="41107" y="805838"/>
                    <a:pt x="41427" y="802527"/>
                  </a:cubicBezTo>
                  <a:cubicBezTo>
                    <a:pt x="41793" y="798755"/>
                    <a:pt x="42183" y="797225"/>
                    <a:pt x="42937" y="796401"/>
                  </a:cubicBezTo>
                  <a:cubicBezTo>
                    <a:pt x="43540" y="795681"/>
                    <a:pt x="43982" y="794252"/>
                    <a:pt x="44165" y="792366"/>
                  </a:cubicBezTo>
                  <a:cubicBezTo>
                    <a:pt x="44348" y="790481"/>
                    <a:pt x="44889" y="788846"/>
                    <a:pt x="45690" y="787616"/>
                  </a:cubicBezTo>
                  <a:cubicBezTo>
                    <a:pt x="46441" y="786437"/>
                    <a:pt x="47031" y="784699"/>
                    <a:pt x="47167" y="783172"/>
                  </a:cubicBezTo>
                  <a:cubicBezTo>
                    <a:pt x="47303" y="781643"/>
                    <a:pt x="47844" y="780007"/>
                    <a:pt x="48547" y="779084"/>
                  </a:cubicBezTo>
                  <a:cubicBezTo>
                    <a:pt x="49147" y="778212"/>
                    <a:pt x="49843" y="776626"/>
                    <a:pt x="50034" y="775504"/>
                  </a:cubicBezTo>
                  <a:cubicBezTo>
                    <a:pt x="50226" y="774384"/>
                    <a:pt x="51021" y="772594"/>
                    <a:pt x="51823" y="771466"/>
                  </a:cubicBezTo>
                  <a:cubicBezTo>
                    <a:pt x="52575" y="770387"/>
                    <a:pt x="53221" y="769058"/>
                    <a:pt x="53216" y="768548"/>
                  </a:cubicBezTo>
                  <a:cubicBezTo>
                    <a:pt x="53211" y="768090"/>
                    <a:pt x="53758" y="767015"/>
                    <a:pt x="54410" y="766193"/>
                  </a:cubicBezTo>
                  <a:cubicBezTo>
                    <a:pt x="55063" y="765372"/>
                    <a:pt x="55759" y="763837"/>
                    <a:pt x="55951" y="762816"/>
                  </a:cubicBezTo>
                  <a:cubicBezTo>
                    <a:pt x="56143" y="761797"/>
                    <a:pt x="56490" y="760928"/>
                    <a:pt x="56795" y="760923"/>
                  </a:cubicBezTo>
                  <a:cubicBezTo>
                    <a:pt x="57050" y="760922"/>
                    <a:pt x="57700" y="759897"/>
                    <a:pt x="58246" y="758618"/>
                  </a:cubicBezTo>
                  <a:cubicBezTo>
                    <a:pt x="58791" y="757339"/>
                    <a:pt x="59741" y="755750"/>
                    <a:pt x="60394" y="755032"/>
                  </a:cubicBezTo>
                  <a:cubicBezTo>
                    <a:pt x="61048" y="754312"/>
                    <a:pt x="61695" y="752931"/>
                    <a:pt x="61836" y="751911"/>
                  </a:cubicBezTo>
                  <a:cubicBezTo>
                    <a:pt x="61977" y="750893"/>
                    <a:pt x="62526" y="749766"/>
                    <a:pt x="63030" y="749404"/>
                  </a:cubicBezTo>
                  <a:cubicBezTo>
                    <a:pt x="63787" y="748835"/>
                    <a:pt x="63881" y="748121"/>
                    <a:pt x="63749" y="745425"/>
                  </a:cubicBezTo>
                  <a:cubicBezTo>
                    <a:pt x="63626" y="743442"/>
                    <a:pt x="63762" y="742015"/>
                    <a:pt x="64066" y="741808"/>
                  </a:cubicBezTo>
                  <a:cubicBezTo>
                    <a:pt x="64369" y="741601"/>
                    <a:pt x="64617" y="741037"/>
                    <a:pt x="64612" y="740530"/>
                  </a:cubicBezTo>
                  <a:cubicBezTo>
                    <a:pt x="64606" y="740071"/>
                    <a:pt x="65054" y="739150"/>
                    <a:pt x="65607" y="738533"/>
                  </a:cubicBezTo>
                  <a:cubicBezTo>
                    <a:pt x="66764" y="737298"/>
                    <a:pt x="67607" y="735253"/>
                    <a:pt x="67590" y="733777"/>
                  </a:cubicBezTo>
                  <a:cubicBezTo>
                    <a:pt x="67585" y="733268"/>
                    <a:pt x="68032" y="732348"/>
                    <a:pt x="68586" y="731782"/>
                  </a:cubicBezTo>
                  <a:cubicBezTo>
                    <a:pt x="69141" y="731217"/>
                    <a:pt x="69837" y="729783"/>
                    <a:pt x="70129" y="728559"/>
                  </a:cubicBezTo>
                  <a:cubicBezTo>
                    <a:pt x="70566" y="726722"/>
                    <a:pt x="70918" y="726209"/>
                    <a:pt x="72388" y="725685"/>
                  </a:cubicBezTo>
                  <a:cubicBezTo>
                    <a:pt x="73351" y="725317"/>
                    <a:pt x="74107" y="724696"/>
                    <a:pt x="74102" y="724290"/>
                  </a:cubicBezTo>
                  <a:cubicBezTo>
                    <a:pt x="74098" y="723884"/>
                    <a:pt x="74298" y="723574"/>
                    <a:pt x="74502" y="723573"/>
                  </a:cubicBezTo>
                  <a:cubicBezTo>
                    <a:pt x="75163" y="723566"/>
                    <a:pt x="76103" y="721162"/>
                    <a:pt x="76085" y="719534"/>
                  </a:cubicBezTo>
                  <a:cubicBezTo>
                    <a:pt x="76077" y="718720"/>
                    <a:pt x="76572" y="717545"/>
                    <a:pt x="77277" y="716773"/>
                  </a:cubicBezTo>
                  <a:cubicBezTo>
                    <a:pt x="78332" y="715590"/>
                    <a:pt x="78476" y="714825"/>
                    <a:pt x="78769" y="709070"/>
                  </a:cubicBezTo>
                  <a:cubicBezTo>
                    <a:pt x="78933" y="705455"/>
                    <a:pt x="79305" y="702346"/>
                    <a:pt x="79658" y="701985"/>
                  </a:cubicBezTo>
                  <a:cubicBezTo>
                    <a:pt x="80564" y="700961"/>
                    <a:pt x="81411" y="699424"/>
                    <a:pt x="82005" y="697890"/>
                  </a:cubicBezTo>
                  <a:cubicBezTo>
                    <a:pt x="82302" y="697124"/>
                    <a:pt x="82956" y="696504"/>
                    <a:pt x="83466" y="696501"/>
                  </a:cubicBezTo>
                  <a:cubicBezTo>
                    <a:pt x="84839" y="696484"/>
                    <a:pt x="85972" y="693011"/>
                    <a:pt x="85188" y="691238"/>
                  </a:cubicBezTo>
                  <a:cubicBezTo>
                    <a:pt x="84980" y="690781"/>
                    <a:pt x="84908" y="688851"/>
                    <a:pt x="84990" y="687016"/>
                  </a:cubicBezTo>
                  <a:cubicBezTo>
                    <a:pt x="85114" y="684420"/>
                    <a:pt x="85409" y="683449"/>
                    <a:pt x="86165" y="682830"/>
                  </a:cubicBezTo>
                  <a:cubicBezTo>
                    <a:pt x="86771" y="682314"/>
                    <a:pt x="87471" y="681238"/>
                    <a:pt x="87818" y="680420"/>
                  </a:cubicBezTo>
                  <a:cubicBezTo>
                    <a:pt x="88163" y="679448"/>
                    <a:pt x="88969" y="678625"/>
                    <a:pt x="89881" y="678259"/>
                  </a:cubicBezTo>
                  <a:cubicBezTo>
                    <a:pt x="90894" y="677890"/>
                    <a:pt x="91397" y="677326"/>
                    <a:pt x="91390" y="676665"/>
                  </a:cubicBezTo>
                  <a:cubicBezTo>
                    <a:pt x="91384" y="676104"/>
                    <a:pt x="91632" y="675541"/>
                    <a:pt x="91936" y="675436"/>
                  </a:cubicBezTo>
                  <a:cubicBezTo>
                    <a:pt x="92798" y="675120"/>
                    <a:pt x="93288" y="668805"/>
                    <a:pt x="93278" y="658726"/>
                  </a:cubicBezTo>
                  <a:cubicBezTo>
                    <a:pt x="93208" y="647835"/>
                    <a:pt x="93652" y="641774"/>
                    <a:pt x="94727" y="637894"/>
                  </a:cubicBezTo>
                  <a:cubicBezTo>
                    <a:pt x="95168" y="636362"/>
                    <a:pt x="95726" y="631520"/>
                    <a:pt x="95983" y="627191"/>
                  </a:cubicBezTo>
                  <a:cubicBezTo>
                    <a:pt x="96498" y="618532"/>
                    <a:pt x="96495" y="618277"/>
                    <a:pt x="95984" y="613449"/>
                  </a:cubicBezTo>
                  <a:cubicBezTo>
                    <a:pt x="95753" y="610957"/>
                    <a:pt x="95793" y="610040"/>
                    <a:pt x="96349" y="609626"/>
                  </a:cubicBezTo>
                  <a:cubicBezTo>
                    <a:pt x="98316" y="608027"/>
                    <a:pt x="98755" y="606341"/>
                    <a:pt x="98696" y="600898"/>
                  </a:cubicBezTo>
                  <a:cubicBezTo>
                    <a:pt x="98638" y="595604"/>
                    <a:pt x="99026" y="593818"/>
                    <a:pt x="100490" y="592735"/>
                  </a:cubicBezTo>
                  <a:cubicBezTo>
                    <a:pt x="100843" y="592425"/>
                    <a:pt x="101285" y="591047"/>
                    <a:pt x="101423" y="589671"/>
                  </a:cubicBezTo>
                  <a:cubicBezTo>
                    <a:pt x="101611" y="588243"/>
                    <a:pt x="102199" y="586201"/>
                    <a:pt x="102746" y="585075"/>
                  </a:cubicBezTo>
                  <a:cubicBezTo>
                    <a:pt x="103693" y="583283"/>
                    <a:pt x="103782" y="582061"/>
                    <a:pt x="103757" y="575241"/>
                  </a:cubicBezTo>
                  <a:cubicBezTo>
                    <a:pt x="103674" y="567708"/>
                    <a:pt x="103620" y="567404"/>
                    <a:pt x="102489" y="566500"/>
                  </a:cubicBezTo>
                  <a:cubicBezTo>
                    <a:pt x="101463" y="565697"/>
                    <a:pt x="101355" y="565138"/>
                    <a:pt x="101309" y="560966"/>
                  </a:cubicBezTo>
                  <a:cubicBezTo>
                    <a:pt x="101264" y="556793"/>
                    <a:pt x="101359" y="556282"/>
                    <a:pt x="102516" y="554999"/>
                  </a:cubicBezTo>
                  <a:cubicBezTo>
                    <a:pt x="103220" y="554226"/>
                    <a:pt x="103919" y="552997"/>
                    <a:pt x="104064" y="552283"/>
                  </a:cubicBezTo>
                  <a:cubicBezTo>
                    <a:pt x="104209" y="551569"/>
                    <a:pt x="104403" y="550701"/>
                    <a:pt x="104500" y="550394"/>
                  </a:cubicBezTo>
                  <a:cubicBezTo>
                    <a:pt x="104599" y="550089"/>
                    <a:pt x="104461" y="546832"/>
                    <a:pt x="104166" y="543170"/>
                  </a:cubicBezTo>
                  <a:cubicBezTo>
                    <a:pt x="103693" y="537221"/>
                    <a:pt x="103480" y="536307"/>
                    <a:pt x="102238" y="534488"/>
                  </a:cubicBezTo>
                  <a:cubicBezTo>
                    <a:pt x="101048" y="532719"/>
                    <a:pt x="100888" y="532059"/>
                    <a:pt x="101066" y="529818"/>
                  </a:cubicBezTo>
                  <a:cubicBezTo>
                    <a:pt x="101204" y="528392"/>
                    <a:pt x="101545" y="527066"/>
                    <a:pt x="101848" y="526857"/>
                  </a:cubicBezTo>
                  <a:cubicBezTo>
                    <a:pt x="102859" y="526235"/>
                    <a:pt x="103441" y="523684"/>
                    <a:pt x="103404" y="520274"/>
                  </a:cubicBezTo>
                  <a:cubicBezTo>
                    <a:pt x="103359" y="516155"/>
                    <a:pt x="103993" y="513655"/>
                    <a:pt x="105254" y="512723"/>
                  </a:cubicBezTo>
                  <a:cubicBezTo>
                    <a:pt x="106114" y="512154"/>
                    <a:pt x="106256" y="511185"/>
                    <a:pt x="106407" y="506450"/>
                  </a:cubicBezTo>
                  <a:cubicBezTo>
                    <a:pt x="106554" y="501358"/>
                    <a:pt x="106701" y="500796"/>
                    <a:pt x="107905" y="499256"/>
                  </a:cubicBezTo>
                  <a:cubicBezTo>
                    <a:pt x="108709" y="498331"/>
                    <a:pt x="109254" y="497002"/>
                    <a:pt x="109245" y="496137"/>
                  </a:cubicBezTo>
                  <a:cubicBezTo>
                    <a:pt x="109232" y="495016"/>
                    <a:pt x="109583" y="494505"/>
                    <a:pt x="110494" y="494036"/>
                  </a:cubicBezTo>
                  <a:cubicBezTo>
                    <a:pt x="111203" y="493723"/>
                    <a:pt x="111758" y="493258"/>
                    <a:pt x="111755" y="493055"/>
                  </a:cubicBezTo>
                  <a:cubicBezTo>
                    <a:pt x="111752" y="492800"/>
                    <a:pt x="112505" y="491825"/>
                    <a:pt x="113461" y="490898"/>
                  </a:cubicBezTo>
                  <a:cubicBezTo>
                    <a:pt x="114821" y="489509"/>
                    <a:pt x="115217" y="488538"/>
                    <a:pt x="115499" y="486396"/>
                  </a:cubicBezTo>
                  <a:cubicBezTo>
                    <a:pt x="115685" y="484867"/>
                    <a:pt x="116277" y="483130"/>
                    <a:pt x="116728" y="482464"/>
                  </a:cubicBezTo>
                  <a:cubicBezTo>
                    <a:pt x="117229" y="481847"/>
                    <a:pt x="117823" y="480313"/>
                    <a:pt x="117963" y="479141"/>
                  </a:cubicBezTo>
                  <a:cubicBezTo>
                    <a:pt x="118154" y="477967"/>
                    <a:pt x="118800" y="476535"/>
                    <a:pt x="119455" y="475917"/>
                  </a:cubicBezTo>
                  <a:cubicBezTo>
                    <a:pt x="120059" y="475354"/>
                    <a:pt x="120707" y="473972"/>
                    <a:pt x="120898" y="472901"/>
                  </a:cubicBezTo>
                  <a:cubicBezTo>
                    <a:pt x="121090" y="471779"/>
                    <a:pt x="121785" y="470245"/>
                    <a:pt x="122438" y="469474"/>
                  </a:cubicBezTo>
                  <a:cubicBezTo>
                    <a:pt x="123693" y="467933"/>
                    <a:pt x="124471" y="464616"/>
                    <a:pt x="123893" y="462995"/>
                  </a:cubicBezTo>
                  <a:cubicBezTo>
                    <a:pt x="123682" y="462283"/>
                    <a:pt x="122812" y="461785"/>
                    <a:pt x="121433" y="461444"/>
                  </a:cubicBezTo>
                  <a:cubicBezTo>
                    <a:pt x="120259" y="461151"/>
                    <a:pt x="118625" y="460658"/>
                    <a:pt x="117756" y="460363"/>
                  </a:cubicBezTo>
                  <a:cubicBezTo>
                    <a:pt x="116939" y="460117"/>
                    <a:pt x="115306" y="459678"/>
                    <a:pt x="114183" y="459435"/>
                  </a:cubicBezTo>
                  <a:cubicBezTo>
                    <a:pt x="109796" y="458567"/>
                    <a:pt x="109234" y="458370"/>
                    <a:pt x="108815" y="457206"/>
                  </a:cubicBezTo>
                  <a:cubicBezTo>
                    <a:pt x="108554" y="456597"/>
                    <a:pt x="107883" y="455841"/>
                    <a:pt x="107371" y="455541"/>
                  </a:cubicBezTo>
                  <a:cubicBezTo>
                    <a:pt x="106501" y="455093"/>
                    <a:pt x="106288" y="454230"/>
                    <a:pt x="105934" y="449907"/>
                  </a:cubicBezTo>
                  <a:cubicBezTo>
                    <a:pt x="105640" y="446296"/>
                    <a:pt x="105210" y="444266"/>
                    <a:pt x="104483" y="442900"/>
                  </a:cubicBezTo>
                  <a:cubicBezTo>
                    <a:pt x="103652" y="441432"/>
                    <a:pt x="103271" y="439248"/>
                    <a:pt x="102692" y="432842"/>
                  </a:cubicBezTo>
                  <a:cubicBezTo>
                    <a:pt x="102171" y="427097"/>
                    <a:pt x="101681" y="424201"/>
                    <a:pt x="101057" y="422986"/>
                  </a:cubicBezTo>
                  <a:cubicBezTo>
                    <a:pt x="100381" y="421721"/>
                    <a:pt x="99996" y="419130"/>
                    <a:pt x="99573" y="413127"/>
                  </a:cubicBezTo>
                  <a:cubicBezTo>
                    <a:pt x="99029" y="405447"/>
                    <a:pt x="98920" y="404787"/>
                    <a:pt x="97468" y="402309"/>
                  </a:cubicBezTo>
                  <a:cubicBezTo>
                    <a:pt x="96586" y="400842"/>
                    <a:pt x="95452" y="399531"/>
                    <a:pt x="94942" y="399385"/>
                  </a:cubicBezTo>
                  <a:cubicBezTo>
                    <a:pt x="94380" y="399238"/>
                    <a:pt x="93252" y="398486"/>
                    <a:pt x="92429" y="397733"/>
                  </a:cubicBezTo>
                  <a:cubicBezTo>
                    <a:pt x="89966" y="395472"/>
                    <a:pt x="86688" y="393121"/>
                    <a:pt x="86020" y="393121"/>
                  </a:cubicBezTo>
                  <a:cubicBezTo>
                    <a:pt x="86018" y="393121"/>
                    <a:pt x="86017" y="393121"/>
                    <a:pt x="86017" y="393121"/>
                  </a:cubicBezTo>
                  <a:cubicBezTo>
                    <a:pt x="86015" y="393121"/>
                    <a:pt x="86014" y="393121"/>
                    <a:pt x="86013" y="393121"/>
                  </a:cubicBezTo>
                  <a:cubicBezTo>
                    <a:pt x="85707" y="393121"/>
                    <a:pt x="85145" y="392671"/>
                    <a:pt x="84784" y="392117"/>
                  </a:cubicBezTo>
                  <a:cubicBezTo>
                    <a:pt x="84421" y="391511"/>
                    <a:pt x="83599" y="390858"/>
                    <a:pt x="82935" y="390610"/>
                  </a:cubicBezTo>
                  <a:cubicBezTo>
                    <a:pt x="82169" y="390365"/>
                    <a:pt x="81651" y="389606"/>
                    <a:pt x="81438" y="388644"/>
                  </a:cubicBezTo>
                  <a:cubicBezTo>
                    <a:pt x="81225" y="387781"/>
                    <a:pt x="80601" y="386618"/>
                    <a:pt x="79983" y="386013"/>
                  </a:cubicBezTo>
                  <a:cubicBezTo>
                    <a:pt x="79365" y="385408"/>
                    <a:pt x="78638" y="384093"/>
                    <a:pt x="78372" y="383078"/>
                  </a:cubicBezTo>
                  <a:cubicBezTo>
                    <a:pt x="78057" y="382114"/>
                    <a:pt x="77276" y="380597"/>
                    <a:pt x="76606" y="379840"/>
                  </a:cubicBezTo>
                  <a:cubicBezTo>
                    <a:pt x="75729" y="378832"/>
                    <a:pt x="75362" y="377766"/>
                    <a:pt x="75346" y="376291"/>
                  </a:cubicBezTo>
                  <a:cubicBezTo>
                    <a:pt x="75308" y="372881"/>
                    <a:pt x="75839" y="370331"/>
                    <a:pt x="76603" y="370322"/>
                  </a:cubicBezTo>
                  <a:cubicBezTo>
                    <a:pt x="77010" y="370318"/>
                    <a:pt x="77607" y="369089"/>
                    <a:pt x="78099" y="367454"/>
                  </a:cubicBezTo>
                  <a:cubicBezTo>
                    <a:pt x="78539" y="365872"/>
                    <a:pt x="79236" y="364489"/>
                    <a:pt x="79692" y="364331"/>
                  </a:cubicBezTo>
                  <a:cubicBezTo>
                    <a:pt x="80858" y="363862"/>
                    <a:pt x="81308" y="363145"/>
                    <a:pt x="81290" y="361465"/>
                  </a:cubicBezTo>
                  <a:cubicBezTo>
                    <a:pt x="81281" y="360702"/>
                    <a:pt x="81673" y="359323"/>
                    <a:pt x="82120" y="358403"/>
                  </a:cubicBezTo>
                  <a:cubicBezTo>
                    <a:pt x="83068" y="356558"/>
                    <a:pt x="82995" y="354676"/>
                    <a:pt x="81966" y="353620"/>
                  </a:cubicBezTo>
                  <a:cubicBezTo>
                    <a:pt x="81555" y="353267"/>
                    <a:pt x="81088" y="352459"/>
                    <a:pt x="80878" y="351849"/>
                  </a:cubicBezTo>
                  <a:cubicBezTo>
                    <a:pt x="80718" y="351241"/>
                    <a:pt x="79995" y="350230"/>
                    <a:pt x="79325" y="349575"/>
                  </a:cubicBezTo>
                  <a:cubicBezTo>
                    <a:pt x="78502" y="348771"/>
                    <a:pt x="78083" y="347808"/>
                    <a:pt x="78071" y="346586"/>
                  </a:cubicBezTo>
                  <a:cubicBezTo>
                    <a:pt x="78050" y="344705"/>
                    <a:pt x="79140" y="341994"/>
                    <a:pt x="80054" y="341680"/>
                  </a:cubicBezTo>
                  <a:cubicBezTo>
                    <a:pt x="80358" y="341576"/>
                    <a:pt x="80749" y="340147"/>
                    <a:pt x="80883" y="338465"/>
                  </a:cubicBezTo>
                  <a:cubicBezTo>
                    <a:pt x="81112" y="336171"/>
                    <a:pt x="81456" y="335099"/>
                    <a:pt x="82363" y="334274"/>
                  </a:cubicBezTo>
                  <a:cubicBezTo>
                    <a:pt x="82967" y="333656"/>
                    <a:pt x="83518" y="332787"/>
                    <a:pt x="83513" y="332327"/>
                  </a:cubicBezTo>
                  <a:cubicBezTo>
                    <a:pt x="83508" y="331920"/>
                    <a:pt x="83758" y="331562"/>
                    <a:pt x="84013" y="331559"/>
                  </a:cubicBezTo>
                  <a:cubicBezTo>
                    <a:pt x="84318" y="331554"/>
                    <a:pt x="84517" y="331196"/>
                    <a:pt x="84513" y="330789"/>
                  </a:cubicBezTo>
                  <a:cubicBezTo>
                    <a:pt x="84509" y="330382"/>
                    <a:pt x="84759" y="330023"/>
                    <a:pt x="85065" y="330019"/>
                  </a:cubicBezTo>
                  <a:cubicBezTo>
                    <a:pt x="85828" y="330011"/>
                    <a:pt x="87536" y="328007"/>
                    <a:pt x="87526" y="327091"/>
                  </a:cubicBezTo>
                  <a:cubicBezTo>
                    <a:pt x="87522" y="326734"/>
                    <a:pt x="87722" y="326427"/>
                    <a:pt x="87926" y="326425"/>
                  </a:cubicBezTo>
                  <a:cubicBezTo>
                    <a:pt x="88180" y="326422"/>
                    <a:pt x="88632" y="325807"/>
                    <a:pt x="88979" y="325089"/>
                  </a:cubicBezTo>
                  <a:cubicBezTo>
                    <a:pt x="89575" y="323657"/>
                    <a:pt x="89023" y="315163"/>
                    <a:pt x="87709" y="306831"/>
                  </a:cubicBezTo>
                  <a:cubicBezTo>
                    <a:pt x="87379" y="304647"/>
                    <a:pt x="87082" y="300680"/>
                    <a:pt x="87001" y="298034"/>
                  </a:cubicBezTo>
                  <a:cubicBezTo>
                    <a:pt x="86906" y="294015"/>
                    <a:pt x="87049" y="293148"/>
                    <a:pt x="87806" y="292579"/>
                  </a:cubicBezTo>
                  <a:cubicBezTo>
                    <a:pt x="88513" y="292062"/>
                    <a:pt x="88854" y="290685"/>
                    <a:pt x="89219" y="286913"/>
                  </a:cubicBezTo>
                  <a:cubicBezTo>
                    <a:pt x="89584" y="283092"/>
                    <a:pt x="89926" y="281765"/>
                    <a:pt x="90632" y="281147"/>
                  </a:cubicBezTo>
                  <a:cubicBezTo>
                    <a:pt x="91237" y="280632"/>
                    <a:pt x="91681" y="279353"/>
                    <a:pt x="91867" y="277773"/>
                  </a:cubicBezTo>
                  <a:cubicBezTo>
                    <a:pt x="92140" y="274920"/>
                    <a:pt x="92927" y="272417"/>
                    <a:pt x="93538" y="272411"/>
                  </a:cubicBezTo>
                  <a:cubicBezTo>
                    <a:pt x="94098" y="272404"/>
                    <a:pt x="94882" y="269749"/>
                    <a:pt x="95256" y="266640"/>
                  </a:cubicBezTo>
                  <a:cubicBezTo>
                    <a:pt x="95393" y="265314"/>
                    <a:pt x="95738" y="264242"/>
                    <a:pt x="95992" y="264240"/>
                  </a:cubicBezTo>
                  <a:cubicBezTo>
                    <a:pt x="96704" y="264232"/>
                    <a:pt x="97485" y="261067"/>
                    <a:pt x="97746" y="257096"/>
                  </a:cubicBezTo>
                  <a:cubicBezTo>
                    <a:pt x="97876" y="255007"/>
                    <a:pt x="98304" y="252304"/>
                    <a:pt x="98748" y="251079"/>
                  </a:cubicBezTo>
                  <a:cubicBezTo>
                    <a:pt x="99191" y="249749"/>
                    <a:pt x="99376" y="248067"/>
                    <a:pt x="99209" y="246747"/>
                  </a:cubicBezTo>
                  <a:cubicBezTo>
                    <a:pt x="97500" y="234854"/>
                    <a:pt x="97514" y="231496"/>
                    <a:pt x="99217" y="229084"/>
                  </a:cubicBezTo>
                  <a:cubicBezTo>
                    <a:pt x="99770" y="228366"/>
                    <a:pt x="100361" y="226579"/>
                    <a:pt x="100599" y="225100"/>
                  </a:cubicBezTo>
                  <a:cubicBezTo>
                    <a:pt x="100836" y="223520"/>
                    <a:pt x="101429" y="221935"/>
                    <a:pt x="102084" y="221266"/>
                  </a:cubicBezTo>
                  <a:cubicBezTo>
                    <a:pt x="102687" y="220547"/>
                    <a:pt x="103132" y="219423"/>
                    <a:pt x="103121" y="218506"/>
                  </a:cubicBezTo>
                  <a:cubicBezTo>
                    <a:pt x="103110" y="217437"/>
                    <a:pt x="103607" y="216364"/>
                    <a:pt x="104664" y="215232"/>
                  </a:cubicBezTo>
                  <a:cubicBezTo>
                    <a:pt x="105519" y="214307"/>
                    <a:pt x="106521" y="212870"/>
                    <a:pt x="106969" y="212001"/>
                  </a:cubicBezTo>
                  <a:cubicBezTo>
                    <a:pt x="107418" y="211180"/>
                    <a:pt x="108069" y="210156"/>
                    <a:pt x="108421" y="209745"/>
                  </a:cubicBezTo>
                  <a:cubicBezTo>
                    <a:pt x="108823" y="209384"/>
                    <a:pt x="109121" y="208720"/>
                    <a:pt x="109118" y="208363"/>
                  </a:cubicBezTo>
                  <a:cubicBezTo>
                    <a:pt x="109113" y="207956"/>
                    <a:pt x="109766" y="207185"/>
                    <a:pt x="110624" y="206564"/>
                  </a:cubicBezTo>
                  <a:cubicBezTo>
                    <a:pt x="111483" y="205944"/>
                    <a:pt x="112135" y="205122"/>
                    <a:pt x="112131" y="204715"/>
                  </a:cubicBezTo>
                  <a:cubicBezTo>
                    <a:pt x="112126" y="204308"/>
                    <a:pt x="112581" y="203997"/>
                    <a:pt x="113141" y="203991"/>
                  </a:cubicBezTo>
                  <a:cubicBezTo>
                    <a:pt x="113700" y="203985"/>
                    <a:pt x="114156" y="203776"/>
                    <a:pt x="114154" y="203521"/>
                  </a:cubicBezTo>
                  <a:cubicBezTo>
                    <a:pt x="114146" y="202861"/>
                    <a:pt x="116409" y="200391"/>
                    <a:pt x="117019" y="200385"/>
                  </a:cubicBezTo>
                  <a:cubicBezTo>
                    <a:pt x="117274" y="200382"/>
                    <a:pt x="117776" y="199818"/>
                    <a:pt x="118074" y="199101"/>
                  </a:cubicBezTo>
                  <a:cubicBezTo>
                    <a:pt x="118522" y="198130"/>
                    <a:pt x="119027" y="197818"/>
                    <a:pt x="120198" y="197808"/>
                  </a:cubicBezTo>
                  <a:cubicBezTo>
                    <a:pt x="121013" y="197798"/>
                    <a:pt x="121722" y="197537"/>
                    <a:pt x="121719" y="197282"/>
                  </a:cubicBezTo>
                  <a:cubicBezTo>
                    <a:pt x="121716" y="196976"/>
                    <a:pt x="122070" y="196768"/>
                    <a:pt x="122477" y="196765"/>
                  </a:cubicBezTo>
                  <a:cubicBezTo>
                    <a:pt x="122884" y="196760"/>
                    <a:pt x="123236" y="196400"/>
                    <a:pt x="123231" y="195940"/>
                  </a:cubicBezTo>
                  <a:cubicBezTo>
                    <a:pt x="123226" y="195485"/>
                    <a:pt x="123932" y="194866"/>
                    <a:pt x="124743" y="194551"/>
                  </a:cubicBezTo>
                  <a:cubicBezTo>
                    <a:pt x="125654" y="194184"/>
                    <a:pt x="126410" y="193463"/>
                    <a:pt x="126555" y="192800"/>
                  </a:cubicBezTo>
                  <a:cubicBezTo>
                    <a:pt x="126751" y="192136"/>
                    <a:pt x="127051" y="191623"/>
                    <a:pt x="127306" y="191621"/>
                  </a:cubicBezTo>
                  <a:cubicBezTo>
                    <a:pt x="127611" y="191617"/>
                    <a:pt x="128418" y="190946"/>
                    <a:pt x="129223" y="190122"/>
                  </a:cubicBezTo>
                  <a:cubicBezTo>
                    <a:pt x="129977" y="189300"/>
                    <a:pt x="131088" y="188473"/>
                    <a:pt x="131646" y="188314"/>
                  </a:cubicBezTo>
                  <a:cubicBezTo>
                    <a:pt x="132255" y="188104"/>
                    <a:pt x="132808" y="187487"/>
                    <a:pt x="132955" y="186976"/>
                  </a:cubicBezTo>
                  <a:cubicBezTo>
                    <a:pt x="133101" y="186364"/>
                    <a:pt x="133656" y="185950"/>
                    <a:pt x="134318" y="185943"/>
                  </a:cubicBezTo>
                  <a:cubicBezTo>
                    <a:pt x="134878" y="185937"/>
                    <a:pt x="136091" y="185212"/>
                    <a:pt x="136997" y="184335"/>
                  </a:cubicBezTo>
                  <a:cubicBezTo>
                    <a:pt x="137904" y="183461"/>
                    <a:pt x="139116" y="182581"/>
                    <a:pt x="139724" y="182323"/>
                  </a:cubicBezTo>
                  <a:cubicBezTo>
                    <a:pt x="140332" y="182061"/>
                    <a:pt x="141237" y="181083"/>
                    <a:pt x="141634" y="180163"/>
                  </a:cubicBezTo>
                  <a:cubicBezTo>
                    <a:pt x="144120" y="174892"/>
                    <a:pt x="147534" y="170529"/>
                    <a:pt x="149111" y="170512"/>
                  </a:cubicBezTo>
                  <a:cubicBezTo>
                    <a:pt x="150129" y="170500"/>
                    <a:pt x="152458" y="169406"/>
                    <a:pt x="152452" y="168897"/>
                  </a:cubicBezTo>
                  <a:cubicBezTo>
                    <a:pt x="152450" y="168693"/>
                    <a:pt x="153258" y="168073"/>
                    <a:pt x="154218" y="167451"/>
                  </a:cubicBezTo>
                  <a:cubicBezTo>
                    <a:pt x="156241" y="166260"/>
                    <a:pt x="156287" y="165800"/>
                    <a:pt x="155129" y="162454"/>
                  </a:cubicBezTo>
                  <a:cubicBezTo>
                    <a:pt x="154342" y="160274"/>
                    <a:pt x="154339" y="159969"/>
                    <a:pt x="155088" y="158687"/>
                  </a:cubicBezTo>
                  <a:cubicBezTo>
                    <a:pt x="155537" y="157919"/>
                    <a:pt x="155884" y="156999"/>
                    <a:pt x="155879" y="156593"/>
                  </a:cubicBezTo>
                  <a:cubicBezTo>
                    <a:pt x="155874" y="156186"/>
                    <a:pt x="156425" y="155314"/>
                    <a:pt x="157130" y="154644"/>
                  </a:cubicBezTo>
                  <a:cubicBezTo>
                    <a:pt x="157785" y="154027"/>
                    <a:pt x="158635" y="152642"/>
                    <a:pt x="158928" y="151621"/>
                  </a:cubicBezTo>
                  <a:cubicBezTo>
                    <a:pt x="159274" y="150600"/>
                    <a:pt x="159924" y="149473"/>
                    <a:pt x="160428" y="149111"/>
                  </a:cubicBezTo>
                  <a:cubicBezTo>
                    <a:pt x="160934" y="148749"/>
                    <a:pt x="161581" y="147521"/>
                    <a:pt x="161875" y="146448"/>
                  </a:cubicBezTo>
                  <a:cubicBezTo>
                    <a:pt x="162168" y="145325"/>
                    <a:pt x="162965" y="143840"/>
                    <a:pt x="163619" y="143172"/>
                  </a:cubicBezTo>
                  <a:cubicBezTo>
                    <a:pt x="164325" y="142452"/>
                    <a:pt x="164876" y="141682"/>
                    <a:pt x="164873" y="141427"/>
                  </a:cubicBezTo>
                  <a:cubicBezTo>
                    <a:pt x="164871" y="141173"/>
                    <a:pt x="165425" y="140708"/>
                    <a:pt x="166134" y="140395"/>
                  </a:cubicBezTo>
                  <a:cubicBezTo>
                    <a:pt x="166843" y="140082"/>
                    <a:pt x="167396" y="139465"/>
                    <a:pt x="167392" y="139058"/>
                  </a:cubicBezTo>
                  <a:cubicBezTo>
                    <a:pt x="167382" y="138243"/>
                    <a:pt x="168446" y="137722"/>
                    <a:pt x="170226" y="137703"/>
                  </a:cubicBezTo>
                  <a:cubicBezTo>
                    <a:pt x="171855" y="137683"/>
                    <a:pt x="173474" y="136802"/>
                    <a:pt x="173464" y="135936"/>
                  </a:cubicBezTo>
                  <a:cubicBezTo>
                    <a:pt x="173461" y="135580"/>
                    <a:pt x="174010" y="134657"/>
                    <a:pt x="174664" y="133937"/>
                  </a:cubicBezTo>
                  <a:cubicBezTo>
                    <a:pt x="175670" y="132858"/>
                    <a:pt x="175913" y="131836"/>
                    <a:pt x="176183" y="128628"/>
                  </a:cubicBezTo>
                  <a:cubicBezTo>
                    <a:pt x="176312" y="126439"/>
                    <a:pt x="176492" y="124298"/>
                    <a:pt x="176538" y="123891"/>
                  </a:cubicBezTo>
                  <a:cubicBezTo>
                    <a:pt x="176619" y="123249"/>
                    <a:pt x="178967" y="122883"/>
                    <a:pt x="181299" y="122883"/>
                  </a:cubicBezTo>
                  <a:cubicBezTo>
                    <a:pt x="183042" y="122883"/>
                    <a:pt x="184776" y="123088"/>
                    <a:pt x="185543" y="123538"/>
                  </a:cubicBezTo>
                  <a:cubicBezTo>
                    <a:pt x="186261" y="123937"/>
                    <a:pt x="187387" y="124484"/>
                    <a:pt x="188102" y="124832"/>
                  </a:cubicBezTo>
                  <a:cubicBezTo>
                    <a:pt x="188846" y="125148"/>
                    <a:pt x="191250" y="125298"/>
                    <a:pt x="193913" y="125298"/>
                  </a:cubicBezTo>
                  <a:cubicBezTo>
                    <a:pt x="197109" y="125298"/>
                    <a:pt x="200677" y="125082"/>
                    <a:pt x="202199" y="124677"/>
                  </a:cubicBezTo>
                  <a:cubicBezTo>
                    <a:pt x="206005" y="123617"/>
                    <a:pt x="208156" y="120183"/>
                    <a:pt x="207352" y="116628"/>
                  </a:cubicBezTo>
                  <a:cubicBezTo>
                    <a:pt x="207086" y="115563"/>
                    <a:pt x="206638" y="111800"/>
                    <a:pt x="206294" y="108343"/>
                  </a:cubicBezTo>
                  <a:cubicBezTo>
                    <a:pt x="205552" y="100900"/>
                    <a:pt x="205233" y="99663"/>
                    <a:pt x="204326" y="99663"/>
                  </a:cubicBezTo>
                  <a:cubicBezTo>
                    <a:pt x="204322" y="99663"/>
                    <a:pt x="204318" y="99663"/>
                    <a:pt x="204315" y="99663"/>
                  </a:cubicBezTo>
                  <a:cubicBezTo>
                    <a:pt x="204303" y="99663"/>
                    <a:pt x="204292" y="99663"/>
                    <a:pt x="204280" y="99663"/>
                  </a:cubicBezTo>
                  <a:cubicBezTo>
                    <a:pt x="203600" y="99663"/>
                    <a:pt x="203533" y="99387"/>
                    <a:pt x="202528" y="94541"/>
                  </a:cubicBezTo>
                  <a:cubicBezTo>
                    <a:pt x="202204" y="92966"/>
                    <a:pt x="201525" y="91294"/>
                    <a:pt x="200960" y="90792"/>
                  </a:cubicBezTo>
                  <a:cubicBezTo>
                    <a:pt x="200240" y="90189"/>
                    <a:pt x="199920" y="88869"/>
                    <a:pt x="199578" y="85567"/>
                  </a:cubicBezTo>
                  <a:cubicBezTo>
                    <a:pt x="199290" y="82516"/>
                    <a:pt x="198917" y="80942"/>
                    <a:pt x="198299" y="80287"/>
                  </a:cubicBezTo>
                  <a:cubicBezTo>
                    <a:pt x="197114" y="79028"/>
                    <a:pt x="196733" y="76741"/>
                    <a:pt x="196663" y="70431"/>
                  </a:cubicBezTo>
                  <a:cubicBezTo>
                    <a:pt x="196595" y="64324"/>
                    <a:pt x="196880" y="62488"/>
                    <a:pt x="198087" y="61151"/>
                  </a:cubicBezTo>
                  <a:cubicBezTo>
                    <a:pt x="198691" y="60534"/>
                    <a:pt x="199131" y="58899"/>
                    <a:pt x="199309" y="56658"/>
                  </a:cubicBezTo>
                  <a:cubicBezTo>
                    <a:pt x="199492" y="54722"/>
                    <a:pt x="200075" y="52272"/>
                    <a:pt x="200573" y="51249"/>
                  </a:cubicBezTo>
                  <a:cubicBezTo>
                    <a:pt x="201170" y="50020"/>
                    <a:pt x="201507" y="48285"/>
                    <a:pt x="201486" y="46352"/>
                  </a:cubicBezTo>
                  <a:cubicBezTo>
                    <a:pt x="201448" y="42893"/>
                    <a:pt x="202668" y="38147"/>
                    <a:pt x="203682" y="37779"/>
                  </a:cubicBezTo>
                  <a:cubicBezTo>
                    <a:pt x="204087" y="37621"/>
                    <a:pt x="204734" y="36240"/>
                    <a:pt x="205125" y="34760"/>
                  </a:cubicBezTo>
                  <a:cubicBezTo>
                    <a:pt x="205566" y="33277"/>
                    <a:pt x="206262" y="31795"/>
                    <a:pt x="206666" y="31434"/>
                  </a:cubicBezTo>
                  <a:cubicBezTo>
                    <a:pt x="207069" y="31073"/>
                    <a:pt x="207564" y="29897"/>
                    <a:pt x="207705" y="28826"/>
                  </a:cubicBezTo>
                  <a:cubicBezTo>
                    <a:pt x="207896" y="27704"/>
                    <a:pt x="208192" y="26837"/>
                    <a:pt x="208447" y="26833"/>
                  </a:cubicBezTo>
                  <a:cubicBezTo>
                    <a:pt x="208701" y="26830"/>
                    <a:pt x="208900" y="26420"/>
                    <a:pt x="208895" y="25911"/>
                  </a:cubicBezTo>
                  <a:cubicBezTo>
                    <a:pt x="208888" y="25351"/>
                    <a:pt x="209337" y="24532"/>
                    <a:pt x="209892" y="24017"/>
                  </a:cubicBezTo>
                  <a:cubicBezTo>
                    <a:pt x="210446" y="23502"/>
                    <a:pt x="210895" y="22631"/>
                    <a:pt x="210888" y="22123"/>
                  </a:cubicBezTo>
                  <a:cubicBezTo>
                    <a:pt x="210882" y="21614"/>
                    <a:pt x="211431" y="20589"/>
                    <a:pt x="212136" y="19870"/>
                  </a:cubicBezTo>
                  <a:cubicBezTo>
                    <a:pt x="212841" y="19149"/>
                    <a:pt x="213391" y="18379"/>
                    <a:pt x="213389" y="18124"/>
                  </a:cubicBezTo>
                  <a:cubicBezTo>
                    <a:pt x="213386" y="17820"/>
                    <a:pt x="213639" y="17614"/>
                    <a:pt x="213893" y="17611"/>
                  </a:cubicBezTo>
                  <a:cubicBezTo>
                    <a:pt x="214198" y="17608"/>
                    <a:pt x="214397" y="17198"/>
                    <a:pt x="214391" y="16640"/>
                  </a:cubicBezTo>
                  <a:cubicBezTo>
                    <a:pt x="214379" y="15570"/>
                    <a:pt x="217394" y="11974"/>
                    <a:pt x="218309" y="11964"/>
                  </a:cubicBezTo>
                  <a:cubicBezTo>
                    <a:pt x="218666" y="11960"/>
                    <a:pt x="218916" y="11602"/>
                    <a:pt x="218911" y="11194"/>
                  </a:cubicBezTo>
                  <a:cubicBezTo>
                    <a:pt x="218906" y="10735"/>
                    <a:pt x="219511" y="10169"/>
                    <a:pt x="220271" y="9854"/>
                  </a:cubicBezTo>
                  <a:cubicBezTo>
                    <a:pt x="222398" y="9016"/>
                    <a:pt x="225766" y="5161"/>
                    <a:pt x="226151" y="3122"/>
                  </a:cubicBezTo>
                  <a:cubicBezTo>
                    <a:pt x="226438" y="1491"/>
                    <a:pt x="226641" y="1285"/>
                    <a:pt x="228520" y="958"/>
                  </a:cubicBezTo>
                  <a:cubicBezTo>
                    <a:pt x="229183" y="836"/>
                    <a:pt x="230437" y="772"/>
                    <a:pt x="231854" y="771"/>
                  </a:cubicBezTo>
                  <a:cubicBezTo>
                    <a:pt x="232934" y="771"/>
                    <a:pt x="234108" y="810"/>
                    <a:pt x="235187" y="887"/>
                  </a:cubicBezTo>
                  <a:cubicBezTo>
                    <a:pt x="238753" y="1151"/>
                    <a:pt x="239976" y="1393"/>
                    <a:pt x="240698" y="2148"/>
                  </a:cubicBezTo>
                  <a:cubicBezTo>
                    <a:pt x="241141" y="2622"/>
                    <a:pt x="241631" y="2861"/>
                    <a:pt x="242198" y="2861"/>
                  </a:cubicBezTo>
                  <a:cubicBezTo>
                    <a:pt x="243076" y="2861"/>
                    <a:pt x="244142" y="2287"/>
                    <a:pt x="245521" y="1127"/>
                  </a:cubicBezTo>
                  <a:cubicBezTo>
                    <a:pt x="246467" y="303"/>
                    <a:pt x="246928" y="0"/>
                    <a:pt x="24821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3">
              <a:extLst>
                <a:ext uri="{FF2B5EF4-FFF2-40B4-BE49-F238E27FC236}">
                  <a16:creationId xmlns:a16="http://schemas.microsoft.com/office/drawing/2014/main" id="{378E0A63-329D-44E5-A5D9-61212B0A2993}"/>
                </a:ext>
              </a:extLst>
            </p:cNvPr>
            <p:cNvGrpSpPr/>
            <p:nvPr/>
          </p:nvGrpSpPr>
          <p:grpSpPr>
            <a:xfrm>
              <a:off x="6943291" y="11198738"/>
              <a:ext cx="296677" cy="925455"/>
              <a:chOff x="6943291" y="11198738"/>
              <a:chExt cx="296677" cy="925455"/>
            </a:xfrm>
            <a:solidFill>
              <a:srgbClr val="000000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5400F90-7827-4FE8-8D92-E1AD05FE83EA}"/>
                  </a:ext>
                </a:extLst>
              </p:cNvPr>
              <p:cNvSpPr/>
              <p:nvPr/>
            </p:nvSpPr>
            <p:spPr>
              <a:xfrm>
                <a:off x="7064967" y="12050389"/>
                <a:ext cx="123686" cy="73803"/>
              </a:xfrm>
              <a:custGeom>
                <a:avLst/>
                <a:gdLst>
                  <a:gd name="connsiteX0" fmla="*/ 6554 w 123686"/>
                  <a:gd name="connsiteY0" fmla="*/ 4973 h 73803"/>
                  <a:gd name="connsiteX1" fmla="*/ 3679 w 123686"/>
                  <a:gd name="connsiteY1" fmla="*/ 14614 h 73803"/>
                  <a:gd name="connsiteX2" fmla="*/ 15 w 123686"/>
                  <a:gd name="connsiteY2" fmla="*/ 34168 h 73803"/>
                  <a:gd name="connsiteX3" fmla="*/ 0 w 123686"/>
                  <a:gd name="connsiteY3" fmla="*/ 53883 h 73803"/>
                  <a:gd name="connsiteX4" fmla="*/ 7297 w 123686"/>
                  <a:gd name="connsiteY4" fmla="*/ 58398 h 73803"/>
                  <a:gd name="connsiteX5" fmla="*/ 76074 w 123686"/>
                  <a:gd name="connsiteY5" fmla="*/ 68335 h 73803"/>
                  <a:gd name="connsiteX6" fmla="*/ 104165 w 123686"/>
                  <a:gd name="connsiteY6" fmla="*/ 73804 h 73803"/>
                  <a:gd name="connsiteX7" fmla="*/ 121661 w 123686"/>
                  <a:gd name="connsiteY7" fmla="*/ 67104 h 73803"/>
                  <a:gd name="connsiteX8" fmla="*/ 123687 w 123686"/>
                  <a:gd name="connsiteY8" fmla="*/ 59687 h 73803"/>
                  <a:gd name="connsiteX9" fmla="*/ 99414 w 123686"/>
                  <a:gd name="connsiteY9" fmla="*/ 41252 h 73803"/>
                  <a:gd name="connsiteX10" fmla="*/ 89907 w 123686"/>
                  <a:gd name="connsiteY10" fmla="*/ 33003 h 73803"/>
                  <a:gd name="connsiteX11" fmla="*/ 79799 w 123686"/>
                  <a:gd name="connsiteY11" fmla="*/ 28622 h 73803"/>
                  <a:gd name="connsiteX12" fmla="*/ 74044 w 123686"/>
                  <a:gd name="connsiteY12" fmla="*/ 24817 h 73803"/>
                  <a:gd name="connsiteX13" fmla="*/ 50030 w 123686"/>
                  <a:gd name="connsiteY13" fmla="*/ 0 h 73803"/>
                  <a:gd name="connsiteX14" fmla="*/ 6554 w 123686"/>
                  <a:gd name="connsiteY14" fmla="*/ 4973 h 7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3686" h="73803">
                    <a:moveTo>
                      <a:pt x="6554" y="4973"/>
                    </a:moveTo>
                    <a:lnTo>
                      <a:pt x="3679" y="14614"/>
                    </a:lnTo>
                    <a:lnTo>
                      <a:pt x="15" y="34168"/>
                    </a:lnTo>
                    <a:lnTo>
                      <a:pt x="0" y="53883"/>
                    </a:lnTo>
                    <a:lnTo>
                      <a:pt x="7297" y="58398"/>
                    </a:lnTo>
                    <a:lnTo>
                      <a:pt x="76074" y="68335"/>
                    </a:lnTo>
                    <a:lnTo>
                      <a:pt x="104165" y="73804"/>
                    </a:lnTo>
                    <a:lnTo>
                      <a:pt x="121661" y="67104"/>
                    </a:lnTo>
                    <a:lnTo>
                      <a:pt x="123687" y="59687"/>
                    </a:lnTo>
                    <a:lnTo>
                      <a:pt x="99414" y="41252"/>
                    </a:lnTo>
                    <a:lnTo>
                      <a:pt x="89907" y="33003"/>
                    </a:lnTo>
                    <a:lnTo>
                      <a:pt x="79799" y="28622"/>
                    </a:lnTo>
                    <a:cubicBezTo>
                      <a:pt x="77720" y="27533"/>
                      <a:pt x="75802" y="26266"/>
                      <a:pt x="74044" y="24817"/>
                    </a:cubicBezTo>
                    <a:cubicBezTo>
                      <a:pt x="71804" y="23393"/>
                      <a:pt x="63800" y="15120"/>
                      <a:pt x="50030" y="0"/>
                    </a:cubicBezTo>
                    <a:lnTo>
                      <a:pt x="6554" y="4973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50D3D30-2F2C-4DC9-A306-C642A8C2D5F8}"/>
                  </a:ext>
                </a:extLst>
              </p:cNvPr>
              <p:cNvSpPr/>
              <p:nvPr/>
            </p:nvSpPr>
            <p:spPr>
              <a:xfrm>
                <a:off x="6943291" y="11972030"/>
                <a:ext cx="67761" cy="137024"/>
              </a:xfrm>
              <a:custGeom>
                <a:avLst/>
                <a:gdLst>
                  <a:gd name="connsiteX0" fmla="*/ 20082 w 67761"/>
                  <a:gd name="connsiteY0" fmla="*/ 0 h 137024"/>
                  <a:gd name="connsiteX1" fmla="*/ 16397 w 67761"/>
                  <a:gd name="connsiteY1" fmla="*/ 2499 h 137024"/>
                  <a:gd name="connsiteX2" fmla="*/ 5894 w 67761"/>
                  <a:gd name="connsiteY2" fmla="*/ 12212 h 137024"/>
                  <a:gd name="connsiteX3" fmla="*/ 5261 w 67761"/>
                  <a:gd name="connsiteY3" fmla="*/ 12924 h 137024"/>
                  <a:gd name="connsiteX4" fmla="*/ 4583 w 67761"/>
                  <a:gd name="connsiteY4" fmla="*/ 13603 h 137024"/>
                  <a:gd name="connsiteX5" fmla="*/ 3885 w 67761"/>
                  <a:gd name="connsiteY5" fmla="*/ 14268 h 137024"/>
                  <a:gd name="connsiteX6" fmla="*/ 3186 w 67761"/>
                  <a:gd name="connsiteY6" fmla="*/ 14930 h 137024"/>
                  <a:gd name="connsiteX7" fmla="*/ 2508 w 67761"/>
                  <a:gd name="connsiteY7" fmla="*/ 15611 h 137024"/>
                  <a:gd name="connsiteX8" fmla="*/ 1873 w 67761"/>
                  <a:gd name="connsiteY8" fmla="*/ 16320 h 137024"/>
                  <a:gd name="connsiteX9" fmla="*/ 1305 w 67761"/>
                  <a:gd name="connsiteY9" fmla="*/ 17075 h 137024"/>
                  <a:gd name="connsiteX10" fmla="*/ 823 w 67761"/>
                  <a:gd name="connsiteY10" fmla="*/ 17888 h 137024"/>
                  <a:gd name="connsiteX11" fmla="*/ 449 w 67761"/>
                  <a:gd name="connsiteY11" fmla="*/ 18779 h 137024"/>
                  <a:gd name="connsiteX12" fmla="*/ 199 w 67761"/>
                  <a:gd name="connsiteY12" fmla="*/ 19758 h 137024"/>
                  <a:gd name="connsiteX13" fmla="*/ 59 w 67761"/>
                  <a:gd name="connsiteY13" fmla="*/ 20810 h 137024"/>
                  <a:gd name="connsiteX14" fmla="*/ 3 w 67761"/>
                  <a:gd name="connsiteY14" fmla="*/ 21925 h 137024"/>
                  <a:gd name="connsiteX15" fmla="*/ 13 w 67761"/>
                  <a:gd name="connsiteY15" fmla="*/ 23083 h 137024"/>
                  <a:gd name="connsiteX16" fmla="*/ 68 w 67761"/>
                  <a:gd name="connsiteY16" fmla="*/ 24274 h 137024"/>
                  <a:gd name="connsiteX17" fmla="*/ 144 w 67761"/>
                  <a:gd name="connsiteY17" fmla="*/ 25479 h 137024"/>
                  <a:gd name="connsiteX18" fmla="*/ 219 w 67761"/>
                  <a:gd name="connsiteY18" fmla="*/ 26686 h 137024"/>
                  <a:gd name="connsiteX19" fmla="*/ 274 w 67761"/>
                  <a:gd name="connsiteY19" fmla="*/ 27874 h 137024"/>
                  <a:gd name="connsiteX20" fmla="*/ 284 w 67761"/>
                  <a:gd name="connsiteY20" fmla="*/ 29034 h 137024"/>
                  <a:gd name="connsiteX21" fmla="*/ 1784 w 67761"/>
                  <a:gd name="connsiteY21" fmla="*/ 34404 h 137024"/>
                  <a:gd name="connsiteX22" fmla="*/ 3624 w 67761"/>
                  <a:gd name="connsiteY22" fmla="*/ 38941 h 137024"/>
                  <a:gd name="connsiteX23" fmla="*/ 6445 w 67761"/>
                  <a:gd name="connsiteY23" fmla="*/ 69905 h 137024"/>
                  <a:gd name="connsiteX24" fmla="*/ 13667 w 67761"/>
                  <a:gd name="connsiteY24" fmla="*/ 100140 h 137024"/>
                  <a:gd name="connsiteX25" fmla="*/ 23950 w 67761"/>
                  <a:gd name="connsiteY25" fmla="*/ 116792 h 137024"/>
                  <a:gd name="connsiteX26" fmla="*/ 35576 w 67761"/>
                  <a:gd name="connsiteY26" fmla="*/ 127658 h 137024"/>
                  <a:gd name="connsiteX27" fmla="*/ 44808 w 67761"/>
                  <a:gd name="connsiteY27" fmla="*/ 133387 h 137024"/>
                  <a:gd name="connsiteX28" fmla="*/ 54637 w 67761"/>
                  <a:gd name="connsiteY28" fmla="*/ 137024 h 137024"/>
                  <a:gd name="connsiteX29" fmla="*/ 55809 w 67761"/>
                  <a:gd name="connsiteY29" fmla="*/ 136492 h 137024"/>
                  <a:gd name="connsiteX30" fmla="*/ 57041 w 67761"/>
                  <a:gd name="connsiteY30" fmla="*/ 136085 h 137024"/>
                  <a:gd name="connsiteX31" fmla="*/ 58300 w 67761"/>
                  <a:gd name="connsiteY31" fmla="*/ 135738 h 137024"/>
                  <a:gd name="connsiteX32" fmla="*/ 59563 w 67761"/>
                  <a:gd name="connsiteY32" fmla="*/ 135398 h 137024"/>
                  <a:gd name="connsiteX33" fmla="*/ 60794 w 67761"/>
                  <a:gd name="connsiteY33" fmla="*/ 134991 h 137024"/>
                  <a:gd name="connsiteX34" fmla="*/ 61966 w 67761"/>
                  <a:gd name="connsiteY34" fmla="*/ 134456 h 137024"/>
                  <a:gd name="connsiteX35" fmla="*/ 63048 w 67761"/>
                  <a:gd name="connsiteY35" fmla="*/ 133730 h 137024"/>
                  <a:gd name="connsiteX36" fmla="*/ 64011 w 67761"/>
                  <a:gd name="connsiteY36" fmla="*/ 132749 h 137024"/>
                  <a:gd name="connsiteX37" fmla="*/ 64824 w 67761"/>
                  <a:gd name="connsiteY37" fmla="*/ 131449 h 137024"/>
                  <a:gd name="connsiteX38" fmla="*/ 65468 w 67761"/>
                  <a:gd name="connsiteY38" fmla="*/ 129789 h 137024"/>
                  <a:gd name="connsiteX39" fmla="*/ 65964 w 67761"/>
                  <a:gd name="connsiteY39" fmla="*/ 127812 h 137024"/>
                  <a:gd name="connsiteX40" fmla="*/ 66340 w 67761"/>
                  <a:gd name="connsiteY40" fmla="*/ 125577 h 137024"/>
                  <a:gd name="connsiteX41" fmla="*/ 66627 w 67761"/>
                  <a:gd name="connsiteY41" fmla="*/ 123153 h 137024"/>
                  <a:gd name="connsiteX42" fmla="*/ 66854 w 67761"/>
                  <a:gd name="connsiteY42" fmla="*/ 120601 h 137024"/>
                  <a:gd name="connsiteX43" fmla="*/ 67050 w 67761"/>
                  <a:gd name="connsiteY43" fmla="*/ 117985 h 137024"/>
                  <a:gd name="connsiteX44" fmla="*/ 67248 w 67761"/>
                  <a:gd name="connsiteY44" fmla="*/ 115369 h 137024"/>
                  <a:gd name="connsiteX45" fmla="*/ 67475 w 67761"/>
                  <a:gd name="connsiteY45" fmla="*/ 112818 h 137024"/>
                  <a:gd name="connsiteX46" fmla="*/ 67761 w 67761"/>
                  <a:gd name="connsiteY46" fmla="*/ 110393 h 137024"/>
                  <a:gd name="connsiteX47" fmla="*/ 65627 w 67761"/>
                  <a:gd name="connsiteY47" fmla="*/ 86046 h 137024"/>
                  <a:gd name="connsiteX48" fmla="*/ 63498 w 67761"/>
                  <a:gd name="connsiteY48" fmla="*/ 61871 h 137024"/>
                  <a:gd name="connsiteX49" fmla="*/ 59854 w 67761"/>
                  <a:gd name="connsiteY49" fmla="*/ 43195 h 137024"/>
                  <a:gd name="connsiteX50" fmla="*/ 61053 w 67761"/>
                  <a:gd name="connsiteY50" fmla="*/ 33450 h 137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67761" h="137024">
                    <a:moveTo>
                      <a:pt x="20082" y="0"/>
                    </a:moveTo>
                    <a:lnTo>
                      <a:pt x="16397" y="2499"/>
                    </a:lnTo>
                    <a:lnTo>
                      <a:pt x="5894" y="12212"/>
                    </a:lnTo>
                    <a:cubicBezTo>
                      <a:pt x="5682" y="12449"/>
                      <a:pt x="5478" y="12691"/>
                      <a:pt x="5261" y="12924"/>
                    </a:cubicBezTo>
                    <a:cubicBezTo>
                      <a:pt x="5041" y="13156"/>
                      <a:pt x="4812" y="13379"/>
                      <a:pt x="4583" y="13603"/>
                    </a:cubicBezTo>
                    <a:lnTo>
                      <a:pt x="3885" y="14268"/>
                    </a:lnTo>
                    <a:lnTo>
                      <a:pt x="3186" y="14930"/>
                    </a:lnTo>
                    <a:cubicBezTo>
                      <a:pt x="2956" y="15155"/>
                      <a:pt x="2728" y="15379"/>
                      <a:pt x="2508" y="15611"/>
                    </a:cubicBezTo>
                    <a:cubicBezTo>
                      <a:pt x="2290" y="15840"/>
                      <a:pt x="2075" y="16075"/>
                      <a:pt x="1873" y="16320"/>
                    </a:cubicBezTo>
                    <a:cubicBezTo>
                      <a:pt x="1674" y="16563"/>
                      <a:pt x="1480" y="16812"/>
                      <a:pt x="1305" y="17075"/>
                    </a:cubicBezTo>
                    <a:cubicBezTo>
                      <a:pt x="1129" y="17338"/>
                      <a:pt x="965" y="17609"/>
                      <a:pt x="823" y="17888"/>
                    </a:cubicBezTo>
                    <a:cubicBezTo>
                      <a:pt x="678" y="18176"/>
                      <a:pt x="550" y="18474"/>
                      <a:pt x="449" y="18779"/>
                    </a:cubicBezTo>
                    <a:cubicBezTo>
                      <a:pt x="342" y="19098"/>
                      <a:pt x="263" y="19428"/>
                      <a:pt x="199" y="19758"/>
                    </a:cubicBezTo>
                    <a:cubicBezTo>
                      <a:pt x="132" y="20106"/>
                      <a:pt x="90" y="20458"/>
                      <a:pt x="59" y="20810"/>
                    </a:cubicBezTo>
                    <a:cubicBezTo>
                      <a:pt x="25" y="21180"/>
                      <a:pt x="10" y="21553"/>
                      <a:pt x="3" y="21925"/>
                    </a:cubicBezTo>
                    <a:cubicBezTo>
                      <a:pt x="-4" y="22311"/>
                      <a:pt x="3" y="22697"/>
                      <a:pt x="13" y="23083"/>
                    </a:cubicBezTo>
                    <a:cubicBezTo>
                      <a:pt x="25" y="23481"/>
                      <a:pt x="46" y="23876"/>
                      <a:pt x="68" y="24274"/>
                    </a:cubicBezTo>
                    <a:cubicBezTo>
                      <a:pt x="89" y="24676"/>
                      <a:pt x="118" y="25079"/>
                      <a:pt x="144" y="25479"/>
                    </a:cubicBezTo>
                    <a:cubicBezTo>
                      <a:pt x="169" y="25882"/>
                      <a:pt x="198" y="26283"/>
                      <a:pt x="219" y="26686"/>
                    </a:cubicBezTo>
                    <a:cubicBezTo>
                      <a:pt x="241" y="27081"/>
                      <a:pt x="263" y="27479"/>
                      <a:pt x="274" y="27874"/>
                    </a:cubicBezTo>
                    <a:cubicBezTo>
                      <a:pt x="284" y="28262"/>
                      <a:pt x="281" y="28648"/>
                      <a:pt x="284" y="29034"/>
                    </a:cubicBezTo>
                    <a:lnTo>
                      <a:pt x="1784" y="34404"/>
                    </a:lnTo>
                    <a:lnTo>
                      <a:pt x="3624" y="38941"/>
                    </a:lnTo>
                    <a:lnTo>
                      <a:pt x="6445" y="69905"/>
                    </a:lnTo>
                    <a:lnTo>
                      <a:pt x="13667" y="100140"/>
                    </a:lnTo>
                    <a:lnTo>
                      <a:pt x="23950" y="116792"/>
                    </a:lnTo>
                    <a:lnTo>
                      <a:pt x="35576" y="127658"/>
                    </a:lnTo>
                    <a:lnTo>
                      <a:pt x="44808" y="133387"/>
                    </a:lnTo>
                    <a:lnTo>
                      <a:pt x="54637" y="137024"/>
                    </a:lnTo>
                    <a:cubicBezTo>
                      <a:pt x="55027" y="136845"/>
                      <a:pt x="55410" y="136649"/>
                      <a:pt x="55809" y="136492"/>
                    </a:cubicBezTo>
                    <a:cubicBezTo>
                      <a:pt x="56212" y="136334"/>
                      <a:pt x="56626" y="136209"/>
                      <a:pt x="57041" y="136085"/>
                    </a:cubicBezTo>
                    <a:lnTo>
                      <a:pt x="58300" y="135738"/>
                    </a:lnTo>
                    <a:lnTo>
                      <a:pt x="59563" y="135398"/>
                    </a:lnTo>
                    <a:cubicBezTo>
                      <a:pt x="59978" y="135274"/>
                      <a:pt x="60392" y="135149"/>
                      <a:pt x="60794" y="134991"/>
                    </a:cubicBezTo>
                    <a:cubicBezTo>
                      <a:pt x="61194" y="134835"/>
                      <a:pt x="61590" y="134665"/>
                      <a:pt x="61966" y="134456"/>
                    </a:cubicBezTo>
                    <a:cubicBezTo>
                      <a:pt x="62345" y="134243"/>
                      <a:pt x="62715" y="134008"/>
                      <a:pt x="63048" y="133730"/>
                    </a:cubicBezTo>
                    <a:cubicBezTo>
                      <a:pt x="63401" y="133435"/>
                      <a:pt x="63729" y="133112"/>
                      <a:pt x="64011" y="132749"/>
                    </a:cubicBezTo>
                    <a:cubicBezTo>
                      <a:pt x="64325" y="132347"/>
                      <a:pt x="64598" y="131909"/>
                      <a:pt x="64824" y="131449"/>
                    </a:cubicBezTo>
                    <a:cubicBezTo>
                      <a:pt x="65088" y="130918"/>
                      <a:pt x="65292" y="130356"/>
                      <a:pt x="65468" y="129789"/>
                    </a:cubicBezTo>
                    <a:cubicBezTo>
                      <a:pt x="65671" y="129141"/>
                      <a:pt x="65827" y="128477"/>
                      <a:pt x="65964" y="127812"/>
                    </a:cubicBezTo>
                    <a:cubicBezTo>
                      <a:pt x="66118" y="127071"/>
                      <a:pt x="66234" y="126326"/>
                      <a:pt x="66340" y="125577"/>
                    </a:cubicBezTo>
                    <a:cubicBezTo>
                      <a:pt x="66455" y="124773"/>
                      <a:pt x="66544" y="123962"/>
                      <a:pt x="66627" y="123153"/>
                    </a:cubicBezTo>
                    <a:cubicBezTo>
                      <a:pt x="66715" y="122303"/>
                      <a:pt x="66784" y="121452"/>
                      <a:pt x="66854" y="120601"/>
                    </a:cubicBezTo>
                    <a:cubicBezTo>
                      <a:pt x="66925" y="119729"/>
                      <a:pt x="66985" y="118857"/>
                      <a:pt x="67050" y="117985"/>
                    </a:cubicBezTo>
                    <a:cubicBezTo>
                      <a:pt x="67116" y="117113"/>
                      <a:pt x="67176" y="116241"/>
                      <a:pt x="67248" y="115369"/>
                    </a:cubicBezTo>
                    <a:cubicBezTo>
                      <a:pt x="67317" y="114517"/>
                      <a:pt x="67386" y="113666"/>
                      <a:pt x="67475" y="112818"/>
                    </a:cubicBezTo>
                    <a:cubicBezTo>
                      <a:pt x="67557" y="112008"/>
                      <a:pt x="67666" y="111201"/>
                      <a:pt x="67761" y="110393"/>
                    </a:cubicBezTo>
                    <a:lnTo>
                      <a:pt x="65627" y="86046"/>
                    </a:lnTo>
                    <a:lnTo>
                      <a:pt x="63498" y="61871"/>
                    </a:lnTo>
                    <a:lnTo>
                      <a:pt x="59854" y="43195"/>
                    </a:lnTo>
                    <a:lnTo>
                      <a:pt x="61053" y="3345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2B97C34-AFCD-47B0-A929-49E13704F065}"/>
                  </a:ext>
                </a:extLst>
              </p:cNvPr>
              <p:cNvSpPr/>
              <p:nvPr/>
            </p:nvSpPr>
            <p:spPr>
              <a:xfrm>
                <a:off x="7092710" y="11198738"/>
                <a:ext cx="98372" cy="116945"/>
              </a:xfrm>
              <a:custGeom>
                <a:avLst/>
                <a:gdLst>
                  <a:gd name="connsiteX0" fmla="*/ 90959 w 98372"/>
                  <a:gd name="connsiteY0" fmla="*/ 35412 h 116945"/>
                  <a:gd name="connsiteX1" fmla="*/ 92861 w 98372"/>
                  <a:gd name="connsiteY1" fmla="*/ 32760 h 116945"/>
                  <a:gd name="connsiteX2" fmla="*/ 97309 w 98372"/>
                  <a:gd name="connsiteY2" fmla="*/ 23853 h 116945"/>
                  <a:gd name="connsiteX3" fmla="*/ 98372 w 98372"/>
                  <a:gd name="connsiteY3" fmla="*/ 17794 h 116945"/>
                  <a:gd name="connsiteX4" fmla="*/ 95967 w 98372"/>
                  <a:gd name="connsiteY4" fmla="*/ 11209 h 116945"/>
                  <a:gd name="connsiteX5" fmla="*/ 91746 w 98372"/>
                  <a:gd name="connsiteY5" fmla="*/ 7445 h 116945"/>
                  <a:gd name="connsiteX6" fmla="*/ 88200 w 98372"/>
                  <a:gd name="connsiteY6" fmla="*/ 5415 h 116945"/>
                  <a:gd name="connsiteX7" fmla="*/ 77138 w 98372"/>
                  <a:gd name="connsiteY7" fmla="*/ 4415 h 116945"/>
                  <a:gd name="connsiteX8" fmla="*/ 59030 w 98372"/>
                  <a:gd name="connsiteY8" fmla="*/ 4430 h 116945"/>
                  <a:gd name="connsiteX9" fmla="*/ 54252 w 98372"/>
                  <a:gd name="connsiteY9" fmla="*/ 3808 h 116945"/>
                  <a:gd name="connsiteX10" fmla="*/ 44376 w 98372"/>
                  <a:gd name="connsiteY10" fmla="*/ 0 h 116945"/>
                  <a:gd name="connsiteX11" fmla="*/ 39589 w 98372"/>
                  <a:gd name="connsiteY11" fmla="*/ 3731 h 116945"/>
                  <a:gd name="connsiteX12" fmla="*/ 38136 w 98372"/>
                  <a:gd name="connsiteY12" fmla="*/ 1768 h 116945"/>
                  <a:gd name="connsiteX13" fmla="*/ 37645 w 98372"/>
                  <a:gd name="connsiteY13" fmla="*/ 1715 h 116945"/>
                  <a:gd name="connsiteX14" fmla="*/ 35123 w 98372"/>
                  <a:gd name="connsiteY14" fmla="*/ 5236 h 116945"/>
                  <a:gd name="connsiteX15" fmla="*/ 33982 w 98372"/>
                  <a:gd name="connsiteY15" fmla="*/ 6128 h 116945"/>
                  <a:gd name="connsiteX16" fmla="*/ 32894 w 98372"/>
                  <a:gd name="connsiteY16" fmla="*/ 6161 h 116945"/>
                  <a:gd name="connsiteX17" fmla="*/ 28346 w 98372"/>
                  <a:gd name="connsiteY17" fmla="*/ 5058 h 116945"/>
                  <a:gd name="connsiteX18" fmla="*/ 21511 w 98372"/>
                  <a:gd name="connsiteY18" fmla="*/ 7733 h 116945"/>
                  <a:gd name="connsiteX19" fmla="*/ 19837 w 98372"/>
                  <a:gd name="connsiteY19" fmla="*/ 9373 h 116945"/>
                  <a:gd name="connsiteX20" fmla="*/ 16187 w 98372"/>
                  <a:gd name="connsiteY20" fmla="*/ 14903 h 116945"/>
                  <a:gd name="connsiteX21" fmla="*/ 9587 w 98372"/>
                  <a:gd name="connsiteY21" fmla="*/ 23388 h 116945"/>
                  <a:gd name="connsiteX22" fmla="*/ 1283 w 98372"/>
                  <a:gd name="connsiteY22" fmla="*/ 38356 h 116945"/>
                  <a:gd name="connsiteX23" fmla="*/ 32 w 98372"/>
                  <a:gd name="connsiteY23" fmla="*/ 47111 h 116945"/>
                  <a:gd name="connsiteX24" fmla="*/ 362 w 98372"/>
                  <a:gd name="connsiteY24" fmla="*/ 57615 h 116945"/>
                  <a:gd name="connsiteX25" fmla="*/ 4194 w 98372"/>
                  <a:gd name="connsiteY25" fmla="*/ 86163 h 116945"/>
                  <a:gd name="connsiteX26" fmla="*/ 7083 w 98372"/>
                  <a:gd name="connsiteY26" fmla="*/ 93297 h 116945"/>
                  <a:gd name="connsiteX27" fmla="*/ 11143 w 98372"/>
                  <a:gd name="connsiteY27" fmla="*/ 99765 h 116945"/>
                  <a:gd name="connsiteX28" fmla="*/ 11608 w 98372"/>
                  <a:gd name="connsiteY28" fmla="*/ 101309 h 116945"/>
                  <a:gd name="connsiteX29" fmla="*/ 7435 w 98372"/>
                  <a:gd name="connsiteY29" fmla="*/ 116945 h 116945"/>
                  <a:gd name="connsiteX30" fmla="*/ 12107 w 98372"/>
                  <a:gd name="connsiteY30" fmla="*/ 113559 h 116945"/>
                  <a:gd name="connsiteX31" fmla="*/ 90959 w 98372"/>
                  <a:gd name="connsiteY31" fmla="*/ 35412 h 11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98372" h="116945">
                    <a:moveTo>
                      <a:pt x="90959" y="35412"/>
                    </a:moveTo>
                    <a:lnTo>
                      <a:pt x="92861" y="32760"/>
                    </a:lnTo>
                    <a:lnTo>
                      <a:pt x="97309" y="23853"/>
                    </a:lnTo>
                    <a:lnTo>
                      <a:pt x="98372" y="17794"/>
                    </a:lnTo>
                    <a:lnTo>
                      <a:pt x="95967" y="11209"/>
                    </a:lnTo>
                    <a:lnTo>
                      <a:pt x="91746" y="7445"/>
                    </a:lnTo>
                    <a:lnTo>
                      <a:pt x="88200" y="5415"/>
                    </a:lnTo>
                    <a:cubicBezTo>
                      <a:pt x="87166" y="5555"/>
                      <a:pt x="83479" y="5222"/>
                      <a:pt x="77138" y="4415"/>
                    </a:cubicBezTo>
                    <a:cubicBezTo>
                      <a:pt x="73393" y="3971"/>
                      <a:pt x="67357" y="3975"/>
                      <a:pt x="59030" y="4430"/>
                    </a:cubicBezTo>
                    <a:lnTo>
                      <a:pt x="54252" y="3808"/>
                    </a:lnTo>
                    <a:cubicBezTo>
                      <a:pt x="51004" y="2099"/>
                      <a:pt x="47711" y="829"/>
                      <a:pt x="44376" y="0"/>
                    </a:cubicBezTo>
                    <a:cubicBezTo>
                      <a:pt x="41454" y="2604"/>
                      <a:pt x="39858" y="3847"/>
                      <a:pt x="39589" y="3731"/>
                    </a:cubicBezTo>
                    <a:cubicBezTo>
                      <a:pt x="39182" y="4050"/>
                      <a:pt x="38699" y="3395"/>
                      <a:pt x="38136" y="1768"/>
                    </a:cubicBezTo>
                    <a:cubicBezTo>
                      <a:pt x="38008" y="1627"/>
                      <a:pt x="37845" y="1609"/>
                      <a:pt x="37645" y="1715"/>
                    </a:cubicBezTo>
                    <a:lnTo>
                      <a:pt x="35123" y="5236"/>
                    </a:lnTo>
                    <a:cubicBezTo>
                      <a:pt x="34764" y="5680"/>
                      <a:pt x="34384" y="5978"/>
                      <a:pt x="33982" y="6128"/>
                    </a:cubicBezTo>
                    <a:cubicBezTo>
                      <a:pt x="33584" y="6235"/>
                      <a:pt x="33222" y="6245"/>
                      <a:pt x="32894" y="6161"/>
                    </a:cubicBezTo>
                    <a:cubicBezTo>
                      <a:pt x="30557" y="5209"/>
                      <a:pt x="29041" y="4840"/>
                      <a:pt x="28346" y="5058"/>
                    </a:cubicBezTo>
                    <a:cubicBezTo>
                      <a:pt x="26132" y="5428"/>
                      <a:pt x="23854" y="6319"/>
                      <a:pt x="21511" y="7733"/>
                    </a:cubicBezTo>
                    <a:cubicBezTo>
                      <a:pt x="20929" y="8120"/>
                      <a:pt x="20371" y="8667"/>
                      <a:pt x="19837" y="9373"/>
                    </a:cubicBezTo>
                    <a:lnTo>
                      <a:pt x="16187" y="14903"/>
                    </a:lnTo>
                    <a:lnTo>
                      <a:pt x="9587" y="23388"/>
                    </a:lnTo>
                    <a:cubicBezTo>
                      <a:pt x="7406" y="26322"/>
                      <a:pt x="4638" y="31311"/>
                      <a:pt x="1283" y="38356"/>
                    </a:cubicBezTo>
                    <a:cubicBezTo>
                      <a:pt x="484" y="40266"/>
                      <a:pt x="67" y="43183"/>
                      <a:pt x="32" y="47111"/>
                    </a:cubicBezTo>
                    <a:cubicBezTo>
                      <a:pt x="-61" y="51462"/>
                      <a:pt x="49" y="54963"/>
                      <a:pt x="362" y="57615"/>
                    </a:cubicBezTo>
                    <a:cubicBezTo>
                      <a:pt x="1319" y="61531"/>
                      <a:pt x="2596" y="71047"/>
                      <a:pt x="4194" y="86163"/>
                    </a:cubicBezTo>
                    <a:cubicBezTo>
                      <a:pt x="4276" y="87073"/>
                      <a:pt x="5240" y="89450"/>
                      <a:pt x="7083" y="93297"/>
                    </a:cubicBezTo>
                    <a:cubicBezTo>
                      <a:pt x="8592" y="96666"/>
                      <a:pt x="9946" y="98823"/>
                      <a:pt x="11143" y="99765"/>
                    </a:cubicBezTo>
                    <a:cubicBezTo>
                      <a:pt x="11404" y="100249"/>
                      <a:pt x="11559" y="100764"/>
                      <a:pt x="11608" y="101309"/>
                    </a:cubicBezTo>
                    <a:cubicBezTo>
                      <a:pt x="12150" y="101952"/>
                      <a:pt x="10758" y="107164"/>
                      <a:pt x="7435" y="116945"/>
                    </a:cubicBezTo>
                    <a:lnTo>
                      <a:pt x="12107" y="113559"/>
                    </a:lnTo>
                    <a:lnTo>
                      <a:pt x="90959" y="35412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BEBA5B5-AEC8-4C0A-B3F3-B189B7FDB3C5}"/>
                  </a:ext>
                </a:extLst>
              </p:cNvPr>
              <p:cNvSpPr/>
              <p:nvPr/>
            </p:nvSpPr>
            <p:spPr>
              <a:xfrm>
                <a:off x="7101571" y="11226807"/>
                <a:ext cx="92447" cy="151384"/>
              </a:xfrm>
              <a:custGeom>
                <a:avLst/>
                <a:gdLst>
                  <a:gd name="connsiteX0" fmla="*/ 43826 w 92447"/>
                  <a:gd name="connsiteY0" fmla="*/ 151384 h 151384"/>
                  <a:gd name="connsiteX1" fmla="*/ 44389 w 92447"/>
                  <a:gd name="connsiteY1" fmla="*/ 147727 h 151384"/>
                  <a:gd name="connsiteX2" fmla="*/ 48545 w 92447"/>
                  <a:gd name="connsiteY2" fmla="*/ 112939 h 151384"/>
                  <a:gd name="connsiteX3" fmla="*/ 49588 w 92447"/>
                  <a:gd name="connsiteY3" fmla="*/ 110030 h 151384"/>
                  <a:gd name="connsiteX4" fmla="*/ 54778 w 92447"/>
                  <a:gd name="connsiteY4" fmla="*/ 102201 h 151384"/>
                  <a:gd name="connsiteX5" fmla="*/ 56048 w 92447"/>
                  <a:gd name="connsiteY5" fmla="*/ 99427 h 151384"/>
                  <a:gd name="connsiteX6" fmla="*/ 56967 w 92447"/>
                  <a:gd name="connsiteY6" fmla="*/ 98630 h 151384"/>
                  <a:gd name="connsiteX7" fmla="*/ 73887 w 92447"/>
                  <a:gd name="connsiteY7" fmla="*/ 98211 h 151384"/>
                  <a:gd name="connsiteX8" fmla="*/ 77724 w 92447"/>
                  <a:gd name="connsiteY8" fmla="*/ 95991 h 151384"/>
                  <a:gd name="connsiteX9" fmla="*/ 81455 w 92447"/>
                  <a:gd name="connsiteY9" fmla="*/ 86972 h 151384"/>
                  <a:gd name="connsiteX10" fmla="*/ 81440 w 92447"/>
                  <a:gd name="connsiteY10" fmla="*/ 83356 h 151384"/>
                  <a:gd name="connsiteX11" fmla="*/ 80221 w 92447"/>
                  <a:gd name="connsiteY11" fmla="*/ 79665 h 151384"/>
                  <a:gd name="connsiteX12" fmla="*/ 80202 w 92447"/>
                  <a:gd name="connsiteY12" fmla="*/ 78212 h 151384"/>
                  <a:gd name="connsiteX13" fmla="*/ 83662 w 92447"/>
                  <a:gd name="connsiteY13" fmla="*/ 74282 h 151384"/>
                  <a:gd name="connsiteX14" fmla="*/ 84519 w 92447"/>
                  <a:gd name="connsiteY14" fmla="*/ 72021 h 151384"/>
                  <a:gd name="connsiteX15" fmla="*/ 85838 w 92447"/>
                  <a:gd name="connsiteY15" fmla="*/ 62320 h 151384"/>
                  <a:gd name="connsiteX16" fmla="*/ 85744 w 92447"/>
                  <a:gd name="connsiteY16" fmla="*/ 61351 h 151384"/>
                  <a:gd name="connsiteX17" fmla="*/ 84997 w 92447"/>
                  <a:gd name="connsiteY17" fmla="*/ 59222 h 151384"/>
                  <a:gd name="connsiteX18" fmla="*/ 86017 w 92447"/>
                  <a:gd name="connsiteY18" fmla="*/ 58593 h 151384"/>
                  <a:gd name="connsiteX19" fmla="*/ 91312 w 92447"/>
                  <a:gd name="connsiteY19" fmla="*/ 57577 h 151384"/>
                  <a:gd name="connsiteX20" fmla="*/ 92224 w 92447"/>
                  <a:gd name="connsiteY20" fmla="*/ 56582 h 151384"/>
                  <a:gd name="connsiteX21" fmla="*/ 86840 w 92447"/>
                  <a:gd name="connsiteY21" fmla="*/ 42056 h 151384"/>
                  <a:gd name="connsiteX22" fmla="*/ 87258 w 92447"/>
                  <a:gd name="connsiteY22" fmla="*/ 40777 h 151384"/>
                  <a:gd name="connsiteX23" fmla="*/ 91100 w 92447"/>
                  <a:gd name="connsiteY23" fmla="*/ 36243 h 151384"/>
                  <a:gd name="connsiteX24" fmla="*/ 91601 w 92447"/>
                  <a:gd name="connsiteY24" fmla="*/ 30896 h 151384"/>
                  <a:gd name="connsiteX25" fmla="*/ 85542 w 92447"/>
                  <a:gd name="connsiteY25" fmla="*/ 10232 h 151384"/>
                  <a:gd name="connsiteX26" fmla="*/ 76757 w 92447"/>
                  <a:gd name="connsiteY26" fmla="*/ 1895 h 151384"/>
                  <a:gd name="connsiteX27" fmla="*/ 60976 w 92447"/>
                  <a:gd name="connsiteY27" fmla="*/ 22 h 151384"/>
                  <a:gd name="connsiteX28" fmla="*/ 49224 w 92447"/>
                  <a:gd name="connsiteY28" fmla="*/ 3759 h 151384"/>
                  <a:gd name="connsiteX29" fmla="*/ 45764 w 92447"/>
                  <a:gd name="connsiteY29" fmla="*/ 3011 h 151384"/>
                  <a:gd name="connsiteX30" fmla="*/ 44713 w 92447"/>
                  <a:gd name="connsiteY30" fmla="*/ 4622 h 151384"/>
                  <a:gd name="connsiteX31" fmla="*/ 43148 w 92447"/>
                  <a:gd name="connsiteY31" fmla="*/ 13912 h 151384"/>
                  <a:gd name="connsiteX32" fmla="*/ 34950 w 92447"/>
                  <a:gd name="connsiteY32" fmla="*/ 22694 h 151384"/>
                  <a:gd name="connsiteX33" fmla="*/ 31126 w 92447"/>
                  <a:gd name="connsiteY33" fmla="*/ 36181 h 151384"/>
                  <a:gd name="connsiteX34" fmla="*/ 27327 w 92447"/>
                  <a:gd name="connsiteY34" fmla="*/ 38532 h 151384"/>
                  <a:gd name="connsiteX35" fmla="*/ 22577 w 92447"/>
                  <a:gd name="connsiteY35" fmla="*/ 31617 h 151384"/>
                  <a:gd name="connsiteX36" fmla="*/ 11198 w 92447"/>
                  <a:gd name="connsiteY36" fmla="*/ 28940 h 151384"/>
                  <a:gd name="connsiteX37" fmla="*/ 494 w 92447"/>
                  <a:gd name="connsiteY37" fmla="*/ 38877 h 151384"/>
                  <a:gd name="connsiteX38" fmla="*/ 369 w 92447"/>
                  <a:gd name="connsiteY38" fmla="*/ 59026 h 151384"/>
                  <a:gd name="connsiteX39" fmla="*/ 925 w 92447"/>
                  <a:gd name="connsiteY39" fmla="*/ 62059 h 151384"/>
                  <a:gd name="connsiteX40" fmla="*/ 2998 w 92447"/>
                  <a:gd name="connsiteY40" fmla="*/ 66981 h 151384"/>
                  <a:gd name="connsiteX41" fmla="*/ 3704 w 92447"/>
                  <a:gd name="connsiteY41" fmla="*/ 74020 h 151384"/>
                  <a:gd name="connsiteX42" fmla="*/ 3167 w 92447"/>
                  <a:gd name="connsiteY42" fmla="*/ 82160 h 151384"/>
                  <a:gd name="connsiteX43" fmla="*/ 696 w 92447"/>
                  <a:gd name="connsiteY43" fmla="*/ 85015 h 151384"/>
                  <a:gd name="connsiteX44" fmla="*/ 176 w 92447"/>
                  <a:gd name="connsiteY44" fmla="*/ 86271 h 151384"/>
                  <a:gd name="connsiteX45" fmla="*/ 869 w 92447"/>
                  <a:gd name="connsiteY45" fmla="*/ 90061 h 151384"/>
                  <a:gd name="connsiteX46" fmla="*/ 10422 w 92447"/>
                  <a:gd name="connsiteY46" fmla="*/ 105714 h 151384"/>
                  <a:gd name="connsiteX47" fmla="*/ 43826 w 92447"/>
                  <a:gd name="connsiteY47" fmla="*/ 151384 h 15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92447" h="151384">
                    <a:moveTo>
                      <a:pt x="43826" y="151384"/>
                    </a:moveTo>
                    <a:lnTo>
                      <a:pt x="44389" y="147727"/>
                    </a:lnTo>
                    <a:cubicBezTo>
                      <a:pt x="47643" y="127978"/>
                      <a:pt x="49028" y="116382"/>
                      <a:pt x="48545" y="112939"/>
                    </a:cubicBezTo>
                    <a:cubicBezTo>
                      <a:pt x="48615" y="112203"/>
                      <a:pt x="48963" y="111233"/>
                      <a:pt x="49588" y="110030"/>
                    </a:cubicBezTo>
                    <a:cubicBezTo>
                      <a:pt x="49877" y="109303"/>
                      <a:pt x="51607" y="106693"/>
                      <a:pt x="54778" y="102201"/>
                    </a:cubicBezTo>
                    <a:lnTo>
                      <a:pt x="56048" y="99427"/>
                    </a:lnTo>
                    <a:cubicBezTo>
                      <a:pt x="56281" y="99081"/>
                      <a:pt x="56587" y="98815"/>
                      <a:pt x="56967" y="98630"/>
                    </a:cubicBezTo>
                    <a:cubicBezTo>
                      <a:pt x="56958" y="97847"/>
                      <a:pt x="62599" y="97707"/>
                      <a:pt x="73887" y="98211"/>
                    </a:cubicBezTo>
                    <a:cubicBezTo>
                      <a:pt x="75528" y="97947"/>
                      <a:pt x="76807" y="97207"/>
                      <a:pt x="77724" y="95991"/>
                    </a:cubicBezTo>
                    <a:cubicBezTo>
                      <a:pt x="79467" y="93493"/>
                      <a:pt x="80710" y="90487"/>
                      <a:pt x="81455" y="86972"/>
                    </a:cubicBezTo>
                    <a:cubicBezTo>
                      <a:pt x="81602" y="85983"/>
                      <a:pt x="81597" y="84779"/>
                      <a:pt x="81440" y="83356"/>
                    </a:cubicBezTo>
                    <a:lnTo>
                      <a:pt x="80221" y="79665"/>
                    </a:lnTo>
                    <a:cubicBezTo>
                      <a:pt x="80088" y="79131"/>
                      <a:pt x="80081" y="78648"/>
                      <a:pt x="80202" y="78212"/>
                    </a:cubicBezTo>
                    <a:cubicBezTo>
                      <a:pt x="79950" y="77994"/>
                      <a:pt x="81103" y="76685"/>
                      <a:pt x="83662" y="74282"/>
                    </a:cubicBezTo>
                    <a:cubicBezTo>
                      <a:pt x="84018" y="73804"/>
                      <a:pt x="84303" y="73052"/>
                      <a:pt x="84519" y="72021"/>
                    </a:cubicBezTo>
                    <a:lnTo>
                      <a:pt x="85838" y="62320"/>
                    </a:lnTo>
                    <a:cubicBezTo>
                      <a:pt x="85854" y="61960"/>
                      <a:pt x="85823" y="61638"/>
                      <a:pt x="85744" y="61351"/>
                    </a:cubicBezTo>
                    <a:lnTo>
                      <a:pt x="84997" y="59222"/>
                    </a:lnTo>
                    <a:cubicBezTo>
                      <a:pt x="85114" y="58936"/>
                      <a:pt x="85454" y="58727"/>
                      <a:pt x="86017" y="58593"/>
                    </a:cubicBezTo>
                    <a:lnTo>
                      <a:pt x="91312" y="57577"/>
                    </a:lnTo>
                    <a:cubicBezTo>
                      <a:pt x="91759" y="57450"/>
                      <a:pt x="92063" y="57118"/>
                      <a:pt x="92224" y="56582"/>
                    </a:cubicBezTo>
                    <a:cubicBezTo>
                      <a:pt x="93120" y="54310"/>
                      <a:pt x="91325" y="49468"/>
                      <a:pt x="86840" y="42056"/>
                    </a:cubicBezTo>
                    <a:cubicBezTo>
                      <a:pt x="86749" y="41729"/>
                      <a:pt x="86888" y="41302"/>
                      <a:pt x="87258" y="40777"/>
                    </a:cubicBezTo>
                    <a:cubicBezTo>
                      <a:pt x="89126" y="38870"/>
                      <a:pt x="90407" y="37358"/>
                      <a:pt x="91100" y="36243"/>
                    </a:cubicBezTo>
                    <a:cubicBezTo>
                      <a:pt x="91484" y="35054"/>
                      <a:pt x="91651" y="33271"/>
                      <a:pt x="91601" y="30896"/>
                    </a:cubicBezTo>
                    <a:cubicBezTo>
                      <a:pt x="92015" y="29404"/>
                      <a:pt x="89995" y="22516"/>
                      <a:pt x="85542" y="10232"/>
                    </a:cubicBezTo>
                    <a:cubicBezTo>
                      <a:pt x="83866" y="5355"/>
                      <a:pt x="80938" y="2576"/>
                      <a:pt x="76757" y="1895"/>
                    </a:cubicBezTo>
                    <a:lnTo>
                      <a:pt x="60976" y="22"/>
                    </a:lnTo>
                    <a:cubicBezTo>
                      <a:pt x="59364" y="-186"/>
                      <a:pt x="55447" y="1059"/>
                      <a:pt x="49224" y="3759"/>
                    </a:cubicBezTo>
                    <a:lnTo>
                      <a:pt x="45764" y="3011"/>
                    </a:lnTo>
                    <a:cubicBezTo>
                      <a:pt x="45251" y="3218"/>
                      <a:pt x="44900" y="3755"/>
                      <a:pt x="44713" y="4622"/>
                    </a:cubicBezTo>
                    <a:cubicBezTo>
                      <a:pt x="44165" y="10237"/>
                      <a:pt x="43643" y="13334"/>
                      <a:pt x="43148" y="13912"/>
                    </a:cubicBezTo>
                    <a:cubicBezTo>
                      <a:pt x="42906" y="15235"/>
                      <a:pt x="40173" y="18163"/>
                      <a:pt x="34950" y="22694"/>
                    </a:cubicBezTo>
                    <a:lnTo>
                      <a:pt x="31126" y="36181"/>
                    </a:lnTo>
                    <a:lnTo>
                      <a:pt x="27327" y="38532"/>
                    </a:lnTo>
                    <a:cubicBezTo>
                      <a:pt x="25481" y="34224"/>
                      <a:pt x="23897" y="31918"/>
                      <a:pt x="22577" y="31617"/>
                    </a:cubicBezTo>
                    <a:cubicBezTo>
                      <a:pt x="20159" y="30286"/>
                      <a:pt x="16366" y="29393"/>
                      <a:pt x="11198" y="28940"/>
                    </a:cubicBezTo>
                    <a:cubicBezTo>
                      <a:pt x="4818" y="31059"/>
                      <a:pt x="1251" y="34370"/>
                      <a:pt x="494" y="38877"/>
                    </a:cubicBezTo>
                    <a:cubicBezTo>
                      <a:pt x="-120" y="45437"/>
                      <a:pt x="-162" y="52153"/>
                      <a:pt x="369" y="59026"/>
                    </a:cubicBezTo>
                    <a:cubicBezTo>
                      <a:pt x="495" y="60324"/>
                      <a:pt x="680" y="61336"/>
                      <a:pt x="925" y="62059"/>
                    </a:cubicBezTo>
                    <a:lnTo>
                      <a:pt x="2998" y="66981"/>
                    </a:lnTo>
                    <a:cubicBezTo>
                      <a:pt x="3225" y="67723"/>
                      <a:pt x="3460" y="70069"/>
                      <a:pt x="3704" y="74020"/>
                    </a:cubicBezTo>
                    <a:lnTo>
                      <a:pt x="3167" y="82160"/>
                    </a:lnTo>
                    <a:cubicBezTo>
                      <a:pt x="3108" y="82659"/>
                      <a:pt x="2284" y="83610"/>
                      <a:pt x="696" y="85015"/>
                    </a:cubicBezTo>
                    <a:cubicBezTo>
                      <a:pt x="452" y="85316"/>
                      <a:pt x="279" y="85735"/>
                      <a:pt x="176" y="86271"/>
                    </a:cubicBezTo>
                    <a:cubicBezTo>
                      <a:pt x="31" y="87311"/>
                      <a:pt x="262" y="88575"/>
                      <a:pt x="869" y="90061"/>
                    </a:cubicBezTo>
                    <a:cubicBezTo>
                      <a:pt x="1799" y="92721"/>
                      <a:pt x="4983" y="97938"/>
                      <a:pt x="10422" y="105714"/>
                    </a:cubicBezTo>
                    <a:cubicBezTo>
                      <a:pt x="10448" y="106023"/>
                      <a:pt x="21583" y="121246"/>
                      <a:pt x="43826" y="151384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0763F29-233A-445C-9F2E-296362F0CBE1}"/>
                  </a:ext>
                </a:extLst>
              </p:cNvPr>
              <p:cNvSpPr/>
              <p:nvPr/>
            </p:nvSpPr>
            <p:spPr>
              <a:xfrm>
                <a:off x="7170583" y="11553316"/>
                <a:ext cx="69385" cy="134304"/>
              </a:xfrm>
              <a:custGeom>
                <a:avLst/>
                <a:gdLst>
                  <a:gd name="connsiteX0" fmla="*/ 7455 w 69385"/>
                  <a:gd name="connsiteY0" fmla="*/ 68032 h 134304"/>
                  <a:gd name="connsiteX1" fmla="*/ 9713 w 69385"/>
                  <a:gd name="connsiteY1" fmla="*/ 70361 h 134304"/>
                  <a:gd name="connsiteX2" fmla="*/ 24856 w 69385"/>
                  <a:gd name="connsiteY2" fmla="*/ 85873 h 134304"/>
                  <a:gd name="connsiteX3" fmla="*/ 26278 w 69385"/>
                  <a:gd name="connsiteY3" fmla="*/ 88042 h 134304"/>
                  <a:gd name="connsiteX4" fmla="*/ 26745 w 69385"/>
                  <a:gd name="connsiteY4" fmla="*/ 90186 h 134304"/>
                  <a:gd name="connsiteX5" fmla="*/ 26694 w 69385"/>
                  <a:gd name="connsiteY5" fmla="*/ 95538 h 134304"/>
                  <a:gd name="connsiteX6" fmla="*/ 27352 w 69385"/>
                  <a:gd name="connsiteY6" fmla="*/ 97988 h 134304"/>
                  <a:gd name="connsiteX7" fmla="*/ 31993 w 69385"/>
                  <a:gd name="connsiteY7" fmla="*/ 106457 h 134304"/>
                  <a:gd name="connsiteX8" fmla="*/ 36834 w 69385"/>
                  <a:gd name="connsiteY8" fmla="*/ 116999 h 134304"/>
                  <a:gd name="connsiteX9" fmla="*/ 40175 w 69385"/>
                  <a:gd name="connsiteY9" fmla="*/ 122529 h 134304"/>
                  <a:gd name="connsiteX10" fmla="*/ 32852 w 69385"/>
                  <a:gd name="connsiteY10" fmla="*/ 124389 h 134304"/>
                  <a:gd name="connsiteX11" fmla="*/ 30895 w 69385"/>
                  <a:gd name="connsiteY11" fmla="*/ 125516 h 134304"/>
                  <a:gd name="connsiteX12" fmla="*/ 34844 w 69385"/>
                  <a:gd name="connsiteY12" fmla="*/ 131014 h 134304"/>
                  <a:gd name="connsiteX13" fmla="*/ 45298 w 69385"/>
                  <a:gd name="connsiteY13" fmla="*/ 134166 h 134304"/>
                  <a:gd name="connsiteX14" fmla="*/ 57603 w 69385"/>
                  <a:gd name="connsiteY14" fmla="*/ 132814 h 134304"/>
                  <a:gd name="connsiteX15" fmla="*/ 68242 w 69385"/>
                  <a:gd name="connsiteY15" fmla="*/ 122456 h 134304"/>
                  <a:gd name="connsiteX16" fmla="*/ 69321 w 69385"/>
                  <a:gd name="connsiteY16" fmla="*/ 115401 h 134304"/>
                  <a:gd name="connsiteX17" fmla="*/ 67411 w 69385"/>
                  <a:gd name="connsiteY17" fmla="*/ 105467 h 134304"/>
                  <a:gd name="connsiteX18" fmla="*/ 61163 w 69385"/>
                  <a:gd name="connsiteY18" fmla="*/ 91848 h 134304"/>
                  <a:gd name="connsiteX19" fmla="*/ 53751 w 69385"/>
                  <a:gd name="connsiteY19" fmla="*/ 79922 h 134304"/>
                  <a:gd name="connsiteX20" fmla="*/ 43182 w 69385"/>
                  <a:gd name="connsiteY20" fmla="*/ 67549 h 134304"/>
                  <a:gd name="connsiteX21" fmla="*/ 36121 w 69385"/>
                  <a:gd name="connsiteY21" fmla="*/ 57962 h 134304"/>
                  <a:gd name="connsiteX22" fmla="*/ 30210 w 69385"/>
                  <a:gd name="connsiteY22" fmla="*/ 47509 h 134304"/>
                  <a:gd name="connsiteX23" fmla="*/ 10829 w 69385"/>
                  <a:gd name="connsiteY23" fmla="*/ 10584 h 134304"/>
                  <a:gd name="connsiteX24" fmla="*/ 4659 w 69385"/>
                  <a:gd name="connsiteY24" fmla="*/ 1046 h 134304"/>
                  <a:gd name="connsiteX25" fmla="*/ 3017 w 69385"/>
                  <a:gd name="connsiteY25" fmla="*/ 0 h 134304"/>
                  <a:gd name="connsiteX26" fmla="*/ 0 w 69385"/>
                  <a:gd name="connsiteY26" fmla="*/ 253 h 134304"/>
                  <a:gd name="connsiteX27" fmla="*/ 7455 w 69385"/>
                  <a:gd name="connsiteY27" fmla="*/ 68032 h 134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9385" h="134304">
                    <a:moveTo>
                      <a:pt x="7455" y="68032"/>
                    </a:moveTo>
                    <a:lnTo>
                      <a:pt x="9713" y="70361"/>
                    </a:lnTo>
                    <a:lnTo>
                      <a:pt x="24856" y="85873"/>
                    </a:lnTo>
                    <a:cubicBezTo>
                      <a:pt x="25462" y="86495"/>
                      <a:pt x="25936" y="87219"/>
                      <a:pt x="26278" y="88042"/>
                    </a:cubicBezTo>
                    <a:cubicBezTo>
                      <a:pt x="26559" y="88693"/>
                      <a:pt x="26715" y="89409"/>
                      <a:pt x="26745" y="90186"/>
                    </a:cubicBezTo>
                    <a:cubicBezTo>
                      <a:pt x="26606" y="93387"/>
                      <a:pt x="26589" y="95171"/>
                      <a:pt x="26694" y="95538"/>
                    </a:cubicBezTo>
                    <a:cubicBezTo>
                      <a:pt x="26772" y="96303"/>
                      <a:pt x="26991" y="97120"/>
                      <a:pt x="27352" y="97988"/>
                    </a:cubicBezTo>
                    <a:cubicBezTo>
                      <a:pt x="27244" y="98130"/>
                      <a:pt x="28791" y="100953"/>
                      <a:pt x="31993" y="106457"/>
                    </a:cubicBezTo>
                    <a:lnTo>
                      <a:pt x="36834" y="116999"/>
                    </a:lnTo>
                    <a:cubicBezTo>
                      <a:pt x="37393" y="118174"/>
                      <a:pt x="38507" y="120018"/>
                      <a:pt x="40175" y="122529"/>
                    </a:cubicBezTo>
                    <a:lnTo>
                      <a:pt x="32852" y="124389"/>
                    </a:lnTo>
                    <a:cubicBezTo>
                      <a:pt x="31733" y="124778"/>
                      <a:pt x="31081" y="125155"/>
                      <a:pt x="30895" y="125516"/>
                    </a:cubicBezTo>
                    <a:cubicBezTo>
                      <a:pt x="30303" y="126602"/>
                      <a:pt x="31620" y="128434"/>
                      <a:pt x="34844" y="131014"/>
                    </a:cubicBezTo>
                    <a:cubicBezTo>
                      <a:pt x="36639" y="132897"/>
                      <a:pt x="40124" y="133946"/>
                      <a:pt x="45298" y="134166"/>
                    </a:cubicBezTo>
                    <a:cubicBezTo>
                      <a:pt x="46269" y="134562"/>
                      <a:pt x="50371" y="134110"/>
                      <a:pt x="57603" y="132814"/>
                    </a:cubicBezTo>
                    <a:cubicBezTo>
                      <a:pt x="58876" y="132719"/>
                      <a:pt x="62422" y="129267"/>
                      <a:pt x="68242" y="122456"/>
                    </a:cubicBezTo>
                    <a:cubicBezTo>
                      <a:pt x="69184" y="121388"/>
                      <a:pt x="69544" y="119037"/>
                      <a:pt x="69321" y="115401"/>
                    </a:cubicBezTo>
                    <a:cubicBezTo>
                      <a:pt x="69048" y="111744"/>
                      <a:pt x="68411" y="108433"/>
                      <a:pt x="67411" y="105467"/>
                    </a:cubicBezTo>
                    <a:cubicBezTo>
                      <a:pt x="65113" y="99549"/>
                      <a:pt x="63030" y="95009"/>
                      <a:pt x="61163" y="91848"/>
                    </a:cubicBezTo>
                    <a:cubicBezTo>
                      <a:pt x="57594" y="85602"/>
                      <a:pt x="55123" y="81626"/>
                      <a:pt x="53751" y="79922"/>
                    </a:cubicBezTo>
                    <a:lnTo>
                      <a:pt x="43182" y="67549"/>
                    </a:lnTo>
                    <a:cubicBezTo>
                      <a:pt x="39216" y="62616"/>
                      <a:pt x="36862" y="59421"/>
                      <a:pt x="36121" y="57962"/>
                    </a:cubicBezTo>
                    <a:cubicBezTo>
                      <a:pt x="34273" y="54948"/>
                      <a:pt x="32303" y="51463"/>
                      <a:pt x="30210" y="47509"/>
                    </a:cubicBezTo>
                    <a:cubicBezTo>
                      <a:pt x="17531" y="23057"/>
                      <a:pt x="11070" y="10749"/>
                      <a:pt x="10829" y="10584"/>
                    </a:cubicBezTo>
                    <a:cubicBezTo>
                      <a:pt x="8070" y="5562"/>
                      <a:pt x="6014" y="2382"/>
                      <a:pt x="4659" y="1046"/>
                    </a:cubicBezTo>
                    <a:cubicBezTo>
                      <a:pt x="4015" y="399"/>
                      <a:pt x="3468" y="50"/>
                      <a:pt x="3017" y="0"/>
                    </a:cubicBezTo>
                    <a:cubicBezTo>
                      <a:pt x="1366" y="666"/>
                      <a:pt x="360" y="750"/>
                      <a:pt x="0" y="253"/>
                    </a:cubicBezTo>
                    <a:lnTo>
                      <a:pt x="7455" y="68032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74BBC26-2963-4B71-9A41-F04D2F0156DD}"/>
                  </a:ext>
                </a:extLst>
              </p:cNvPr>
              <p:cNvSpPr/>
              <p:nvPr/>
            </p:nvSpPr>
            <p:spPr>
              <a:xfrm>
                <a:off x="6988892" y="11501100"/>
                <a:ext cx="66953" cy="199598"/>
              </a:xfrm>
              <a:custGeom>
                <a:avLst/>
                <a:gdLst>
                  <a:gd name="connsiteX0" fmla="*/ 43475 w 66953"/>
                  <a:gd name="connsiteY0" fmla="*/ 0 h 199598"/>
                  <a:gd name="connsiteX1" fmla="*/ 44261 w 66953"/>
                  <a:gd name="connsiteY1" fmla="*/ 6317 h 199598"/>
                  <a:gd name="connsiteX2" fmla="*/ 54619 w 66953"/>
                  <a:gd name="connsiteY2" fmla="*/ 88173 h 199598"/>
                  <a:gd name="connsiteX3" fmla="*/ 58135 w 66953"/>
                  <a:gd name="connsiteY3" fmla="*/ 110723 h 199598"/>
                  <a:gd name="connsiteX4" fmla="*/ 59485 w 66953"/>
                  <a:gd name="connsiteY4" fmla="*/ 132902 h 199598"/>
                  <a:gd name="connsiteX5" fmla="*/ 60178 w 66953"/>
                  <a:gd name="connsiteY5" fmla="*/ 140083 h 199598"/>
                  <a:gd name="connsiteX6" fmla="*/ 61270 w 66953"/>
                  <a:gd name="connsiteY6" fmla="*/ 144592 h 199598"/>
                  <a:gd name="connsiteX7" fmla="*/ 64682 w 66953"/>
                  <a:gd name="connsiteY7" fmla="*/ 151123 h 199598"/>
                  <a:gd name="connsiteX8" fmla="*/ 66490 w 66953"/>
                  <a:gd name="connsiteY8" fmla="*/ 159624 h 199598"/>
                  <a:gd name="connsiteX9" fmla="*/ 66953 w 66953"/>
                  <a:gd name="connsiteY9" fmla="*/ 165754 h 199598"/>
                  <a:gd name="connsiteX10" fmla="*/ 66953 w 66953"/>
                  <a:gd name="connsiteY10" fmla="*/ 180823 h 199598"/>
                  <a:gd name="connsiteX11" fmla="*/ 62992 w 66953"/>
                  <a:gd name="connsiteY11" fmla="*/ 187491 h 199598"/>
                  <a:gd name="connsiteX12" fmla="*/ 59298 w 66953"/>
                  <a:gd name="connsiteY12" fmla="*/ 186637 h 199598"/>
                  <a:gd name="connsiteX13" fmla="*/ 57490 w 66953"/>
                  <a:gd name="connsiteY13" fmla="*/ 195330 h 199598"/>
                  <a:gd name="connsiteX14" fmla="*/ 56568 w 66953"/>
                  <a:gd name="connsiteY14" fmla="*/ 196912 h 199598"/>
                  <a:gd name="connsiteX15" fmla="*/ 45407 w 66953"/>
                  <a:gd name="connsiteY15" fmla="*/ 199598 h 199598"/>
                  <a:gd name="connsiteX16" fmla="*/ 37593 w 66953"/>
                  <a:gd name="connsiteY16" fmla="*/ 196533 h 199598"/>
                  <a:gd name="connsiteX17" fmla="*/ 29869 w 66953"/>
                  <a:gd name="connsiteY17" fmla="*/ 191478 h 199598"/>
                  <a:gd name="connsiteX18" fmla="*/ 25107 w 66953"/>
                  <a:gd name="connsiteY18" fmla="*/ 184622 h 199598"/>
                  <a:gd name="connsiteX19" fmla="*/ 20152 w 66953"/>
                  <a:gd name="connsiteY19" fmla="*/ 174953 h 199598"/>
                  <a:gd name="connsiteX20" fmla="*/ 19456 w 66953"/>
                  <a:gd name="connsiteY20" fmla="*/ 166289 h 199598"/>
                  <a:gd name="connsiteX21" fmla="*/ 19295 w 66953"/>
                  <a:gd name="connsiteY21" fmla="*/ 150272 h 199598"/>
                  <a:gd name="connsiteX22" fmla="*/ 20964 w 66953"/>
                  <a:gd name="connsiteY22" fmla="*/ 135175 h 199598"/>
                  <a:gd name="connsiteX23" fmla="*/ 23161 w 66953"/>
                  <a:gd name="connsiteY23" fmla="*/ 122891 h 199598"/>
                  <a:gd name="connsiteX24" fmla="*/ 24610 w 66953"/>
                  <a:gd name="connsiteY24" fmla="*/ 106653 h 199598"/>
                  <a:gd name="connsiteX25" fmla="*/ 11011 w 66953"/>
                  <a:gd name="connsiteY25" fmla="*/ 54225 h 199598"/>
                  <a:gd name="connsiteX26" fmla="*/ 0 w 66953"/>
                  <a:gd name="connsiteY26" fmla="*/ 1360 h 199598"/>
                  <a:gd name="connsiteX27" fmla="*/ 43475 w 66953"/>
                  <a:gd name="connsiteY27" fmla="*/ 0 h 199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953" h="199598">
                    <a:moveTo>
                      <a:pt x="43475" y="0"/>
                    </a:moveTo>
                    <a:lnTo>
                      <a:pt x="44261" y="6317"/>
                    </a:lnTo>
                    <a:cubicBezTo>
                      <a:pt x="46355" y="23599"/>
                      <a:pt x="49807" y="50884"/>
                      <a:pt x="54619" y="88173"/>
                    </a:cubicBezTo>
                    <a:cubicBezTo>
                      <a:pt x="55419" y="94805"/>
                      <a:pt x="56591" y="102322"/>
                      <a:pt x="58135" y="110723"/>
                    </a:cubicBezTo>
                    <a:lnTo>
                      <a:pt x="59485" y="132902"/>
                    </a:lnTo>
                    <a:cubicBezTo>
                      <a:pt x="59686" y="135864"/>
                      <a:pt x="59917" y="138257"/>
                      <a:pt x="60178" y="140083"/>
                    </a:cubicBezTo>
                    <a:cubicBezTo>
                      <a:pt x="60432" y="141954"/>
                      <a:pt x="60796" y="143458"/>
                      <a:pt x="61270" y="144592"/>
                    </a:cubicBezTo>
                    <a:lnTo>
                      <a:pt x="64682" y="151123"/>
                    </a:lnTo>
                    <a:cubicBezTo>
                      <a:pt x="65431" y="153470"/>
                      <a:pt x="66034" y="156302"/>
                      <a:pt x="66490" y="159624"/>
                    </a:cubicBezTo>
                    <a:cubicBezTo>
                      <a:pt x="66798" y="162017"/>
                      <a:pt x="66952" y="164061"/>
                      <a:pt x="66953" y="165754"/>
                    </a:cubicBezTo>
                    <a:lnTo>
                      <a:pt x="66953" y="180823"/>
                    </a:lnTo>
                    <a:cubicBezTo>
                      <a:pt x="66476" y="183135"/>
                      <a:pt x="65155" y="185358"/>
                      <a:pt x="62992" y="187491"/>
                    </a:cubicBezTo>
                    <a:cubicBezTo>
                      <a:pt x="62415" y="188149"/>
                      <a:pt x="61184" y="187864"/>
                      <a:pt x="59298" y="186637"/>
                    </a:cubicBezTo>
                    <a:cubicBezTo>
                      <a:pt x="58013" y="192043"/>
                      <a:pt x="57411" y="194940"/>
                      <a:pt x="57490" y="195330"/>
                    </a:cubicBezTo>
                    <a:cubicBezTo>
                      <a:pt x="57281" y="196081"/>
                      <a:pt x="56974" y="196609"/>
                      <a:pt x="56568" y="196912"/>
                    </a:cubicBezTo>
                    <a:cubicBezTo>
                      <a:pt x="56604" y="197512"/>
                      <a:pt x="52884" y="198408"/>
                      <a:pt x="45407" y="199598"/>
                    </a:cubicBezTo>
                    <a:lnTo>
                      <a:pt x="37593" y="196533"/>
                    </a:lnTo>
                    <a:lnTo>
                      <a:pt x="29869" y="191478"/>
                    </a:lnTo>
                    <a:lnTo>
                      <a:pt x="25107" y="184622"/>
                    </a:lnTo>
                    <a:lnTo>
                      <a:pt x="20152" y="174953"/>
                    </a:lnTo>
                    <a:lnTo>
                      <a:pt x="19456" y="166289"/>
                    </a:lnTo>
                    <a:lnTo>
                      <a:pt x="19295" y="150272"/>
                    </a:lnTo>
                    <a:lnTo>
                      <a:pt x="20964" y="135175"/>
                    </a:lnTo>
                    <a:lnTo>
                      <a:pt x="23161" y="122891"/>
                    </a:lnTo>
                    <a:lnTo>
                      <a:pt x="24610" y="106653"/>
                    </a:lnTo>
                    <a:lnTo>
                      <a:pt x="11011" y="54225"/>
                    </a:lnTo>
                    <a:cubicBezTo>
                      <a:pt x="7611" y="37162"/>
                      <a:pt x="3941" y="19541"/>
                      <a:pt x="0" y="1360"/>
                    </a:cubicBezTo>
                    <a:lnTo>
                      <a:pt x="43475" y="0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A207879-86B9-48E1-9007-4B8EF9B39919}"/>
                  </a:ext>
                </a:extLst>
              </p:cNvPr>
              <p:cNvSpPr/>
              <p:nvPr/>
            </p:nvSpPr>
            <p:spPr>
              <a:xfrm>
                <a:off x="6962483" y="11637325"/>
                <a:ext cx="217180" cy="430203"/>
              </a:xfrm>
              <a:custGeom>
                <a:avLst/>
                <a:gdLst>
                  <a:gd name="connsiteX0" fmla="*/ 95692 w 217180"/>
                  <a:gd name="connsiteY0" fmla="*/ 3409 h 430203"/>
                  <a:gd name="connsiteX1" fmla="*/ 95030 w 217180"/>
                  <a:gd name="connsiteY1" fmla="*/ 3066 h 430203"/>
                  <a:gd name="connsiteX2" fmla="*/ 87464 w 217180"/>
                  <a:gd name="connsiteY2" fmla="*/ 5200 h 430203"/>
                  <a:gd name="connsiteX3" fmla="*/ 87756 w 217180"/>
                  <a:gd name="connsiteY3" fmla="*/ 14649 h 430203"/>
                  <a:gd name="connsiteX4" fmla="*/ 91721 w 217180"/>
                  <a:gd name="connsiteY4" fmla="*/ 37247 h 430203"/>
                  <a:gd name="connsiteX5" fmla="*/ 91304 w 217180"/>
                  <a:gd name="connsiteY5" fmla="*/ 42798 h 430203"/>
                  <a:gd name="connsiteX6" fmla="*/ 86346 w 217180"/>
                  <a:gd name="connsiteY6" fmla="*/ 47861 h 430203"/>
                  <a:gd name="connsiteX7" fmla="*/ 81917 w 217180"/>
                  <a:gd name="connsiteY7" fmla="*/ 60458 h 430203"/>
                  <a:gd name="connsiteX8" fmla="*/ 71776 w 217180"/>
                  <a:gd name="connsiteY8" fmla="*/ 62947 h 430203"/>
                  <a:gd name="connsiteX9" fmla="*/ 78602 w 217180"/>
                  <a:gd name="connsiteY9" fmla="*/ 81989 h 430203"/>
                  <a:gd name="connsiteX10" fmla="*/ 84037 w 217180"/>
                  <a:gd name="connsiteY10" fmla="*/ 118775 h 430203"/>
                  <a:gd name="connsiteX11" fmla="*/ 95694 w 217180"/>
                  <a:gd name="connsiteY11" fmla="*/ 161546 h 430203"/>
                  <a:gd name="connsiteX12" fmla="*/ 97668 w 217180"/>
                  <a:gd name="connsiteY12" fmla="*/ 190392 h 430203"/>
                  <a:gd name="connsiteX13" fmla="*/ 90365 w 217180"/>
                  <a:gd name="connsiteY13" fmla="*/ 203769 h 430203"/>
                  <a:gd name="connsiteX14" fmla="*/ 55839 w 217180"/>
                  <a:gd name="connsiteY14" fmla="*/ 245564 h 430203"/>
                  <a:gd name="connsiteX15" fmla="*/ 50172 w 217180"/>
                  <a:gd name="connsiteY15" fmla="*/ 254308 h 430203"/>
                  <a:gd name="connsiteX16" fmla="*/ 32646 w 217180"/>
                  <a:gd name="connsiteY16" fmla="*/ 289623 h 430203"/>
                  <a:gd name="connsiteX17" fmla="*/ 9704 w 217180"/>
                  <a:gd name="connsiteY17" fmla="*/ 319436 h 430203"/>
                  <a:gd name="connsiteX18" fmla="*/ 0 w 217180"/>
                  <a:gd name="connsiteY18" fmla="*/ 334512 h 430203"/>
                  <a:gd name="connsiteX19" fmla="*/ 3648 w 217180"/>
                  <a:gd name="connsiteY19" fmla="*/ 350775 h 430203"/>
                  <a:gd name="connsiteX20" fmla="*/ 12373 w 217180"/>
                  <a:gd name="connsiteY20" fmla="*/ 363243 h 430203"/>
                  <a:gd name="connsiteX21" fmla="*/ 19099 w 217180"/>
                  <a:gd name="connsiteY21" fmla="*/ 367008 h 430203"/>
                  <a:gd name="connsiteX22" fmla="*/ 39820 w 217180"/>
                  <a:gd name="connsiteY22" fmla="*/ 374441 h 430203"/>
                  <a:gd name="connsiteX23" fmla="*/ 29591 w 217180"/>
                  <a:gd name="connsiteY23" fmla="*/ 405648 h 430203"/>
                  <a:gd name="connsiteX24" fmla="*/ 60245 w 217180"/>
                  <a:gd name="connsiteY24" fmla="*/ 354391 h 430203"/>
                  <a:gd name="connsiteX25" fmla="*/ 65701 w 217180"/>
                  <a:gd name="connsiteY25" fmla="*/ 342390 h 430203"/>
                  <a:gd name="connsiteX26" fmla="*/ 84965 w 217180"/>
                  <a:gd name="connsiteY26" fmla="*/ 308447 h 430203"/>
                  <a:gd name="connsiteX27" fmla="*/ 120699 w 217180"/>
                  <a:gd name="connsiteY27" fmla="*/ 268217 h 430203"/>
                  <a:gd name="connsiteX28" fmla="*/ 113261 w 217180"/>
                  <a:gd name="connsiteY28" fmla="*/ 307085 h 430203"/>
                  <a:gd name="connsiteX29" fmla="*/ 104678 w 217180"/>
                  <a:gd name="connsiteY29" fmla="*/ 382237 h 430203"/>
                  <a:gd name="connsiteX30" fmla="*/ 104658 w 217180"/>
                  <a:gd name="connsiteY30" fmla="*/ 418378 h 430203"/>
                  <a:gd name="connsiteX31" fmla="*/ 128475 w 217180"/>
                  <a:gd name="connsiteY31" fmla="*/ 430091 h 430203"/>
                  <a:gd name="connsiteX32" fmla="*/ 134229 w 217180"/>
                  <a:gd name="connsiteY32" fmla="*/ 428892 h 430203"/>
                  <a:gd name="connsiteX33" fmla="*/ 146136 w 217180"/>
                  <a:gd name="connsiteY33" fmla="*/ 422150 h 430203"/>
                  <a:gd name="connsiteX34" fmla="*/ 160237 w 217180"/>
                  <a:gd name="connsiteY34" fmla="*/ 420332 h 430203"/>
                  <a:gd name="connsiteX35" fmla="*/ 162485 w 217180"/>
                  <a:gd name="connsiteY35" fmla="*/ 416184 h 430203"/>
                  <a:gd name="connsiteX36" fmla="*/ 164333 w 217180"/>
                  <a:gd name="connsiteY36" fmla="*/ 393632 h 430203"/>
                  <a:gd name="connsiteX37" fmla="*/ 162941 w 217180"/>
                  <a:gd name="connsiteY37" fmla="*/ 384769 h 430203"/>
                  <a:gd name="connsiteX38" fmla="*/ 158147 w 217180"/>
                  <a:gd name="connsiteY38" fmla="*/ 367200 h 430203"/>
                  <a:gd name="connsiteX39" fmla="*/ 164067 w 217180"/>
                  <a:gd name="connsiteY39" fmla="*/ 352733 h 430203"/>
                  <a:gd name="connsiteX40" fmla="*/ 172103 w 217180"/>
                  <a:gd name="connsiteY40" fmla="*/ 309975 h 430203"/>
                  <a:gd name="connsiteX41" fmla="*/ 181728 w 217180"/>
                  <a:gd name="connsiteY41" fmla="*/ 274005 h 430203"/>
                  <a:gd name="connsiteX42" fmla="*/ 182830 w 217180"/>
                  <a:gd name="connsiteY42" fmla="*/ 256161 h 430203"/>
                  <a:gd name="connsiteX43" fmla="*/ 188198 w 217180"/>
                  <a:gd name="connsiteY43" fmla="*/ 217338 h 430203"/>
                  <a:gd name="connsiteX44" fmla="*/ 188937 w 217180"/>
                  <a:gd name="connsiteY44" fmla="*/ 204108 h 430203"/>
                  <a:gd name="connsiteX45" fmla="*/ 193045 w 217180"/>
                  <a:gd name="connsiteY45" fmla="*/ 185625 h 430203"/>
                  <a:gd name="connsiteX46" fmla="*/ 196884 w 217180"/>
                  <a:gd name="connsiteY46" fmla="*/ 174858 h 430203"/>
                  <a:gd name="connsiteX47" fmla="*/ 203670 w 217180"/>
                  <a:gd name="connsiteY47" fmla="*/ 147962 h 430203"/>
                  <a:gd name="connsiteX48" fmla="*/ 206852 w 217180"/>
                  <a:gd name="connsiteY48" fmla="*/ 120357 h 430203"/>
                  <a:gd name="connsiteX49" fmla="*/ 215982 w 217180"/>
                  <a:gd name="connsiteY49" fmla="*/ 75600 h 430203"/>
                  <a:gd name="connsiteX50" fmla="*/ 217173 w 217180"/>
                  <a:gd name="connsiteY50" fmla="*/ 61502 h 430203"/>
                  <a:gd name="connsiteX51" fmla="*/ 215606 w 217180"/>
                  <a:gd name="connsiteY51" fmla="*/ 37981 h 430203"/>
                  <a:gd name="connsiteX52" fmla="*/ 95692 w 217180"/>
                  <a:gd name="connsiteY52" fmla="*/ 3409 h 430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17180" h="430203">
                    <a:moveTo>
                      <a:pt x="95692" y="3409"/>
                    </a:moveTo>
                    <a:lnTo>
                      <a:pt x="95030" y="3066"/>
                    </a:lnTo>
                    <a:cubicBezTo>
                      <a:pt x="90006" y="-1639"/>
                      <a:pt x="87484" y="-929"/>
                      <a:pt x="87464" y="5200"/>
                    </a:cubicBezTo>
                    <a:cubicBezTo>
                      <a:pt x="87268" y="8285"/>
                      <a:pt x="87366" y="11435"/>
                      <a:pt x="87756" y="14649"/>
                    </a:cubicBezTo>
                    <a:lnTo>
                      <a:pt x="91721" y="37247"/>
                    </a:lnTo>
                    <a:cubicBezTo>
                      <a:pt x="91989" y="39599"/>
                      <a:pt x="91850" y="41450"/>
                      <a:pt x="91304" y="42798"/>
                    </a:cubicBezTo>
                    <a:cubicBezTo>
                      <a:pt x="91496" y="43355"/>
                      <a:pt x="89843" y="45043"/>
                      <a:pt x="86346" y="47861"/>
                    </a:cubicBezTo>
                    <a:cubicBezTo>
                      <a:pt x="85091" y="53763"/>
                      <a:pt x="83614" y="57963"/>
                      <a:pt x="81917" y="60458"/>
                    </a:cubicBezTo>
                    <a:cubicBezTo>
                      <a:pt x="81459" y="61628"/>
                      <a:pt x="78079" y="62457"/>
                      <a:pt x="71776" y="62947"/>
                    </a:cubicBezTo>
                    <a:cubicBezTo>
                      <a:pt x="74589" y="69631"/>
                      <a:pt x="76864" y="75978"/>
                      <a:pt x="78602" y="81989"/>
                    </a:cubicBezTo>
                    <a:lnTo>
                      <a:pt x="84037" y="118775"/>
                    </a:lnTo>
                    <a:cubicBezTo>
                      <a:pt x="92372" y="147868"/>
                      <a:pt x="96258" y="162125"/>
                      <a:pt x="95694" y="161546"/>
                    </a:cubicBezTo>
                    <a:cubicBezTo>
                      <a:pt x="99078" y="176107"/>
                      <a:pt x="99736" y="185722"/>
                      <a:pt x="97668" y="190392"/>
                    </a:cubicBezTo>
                    <a:cubicBezTo>
                      <a:pt x="96778" y="193800"/>
                      <a:pt x="94344" y="198260"/>
                      <a:pt x="90365" y="203769"/>
                    </a:cubicBezTo>
                    <a:cubicBezTo>
                      <a:pt x="69792" y="226565"/>
                      <a:pt x="58283" y="240497"/>
                      <a:pt x="55839" y="245564"/>
                    </a:cubicBezTo>
                    <a:lnTo>
                      <a:pt x="50172" y="254308"/>
                    </a:lnTo>
                    <a:cubicBezTo>
                      <a:pt x="47030" y="262057"/>
                      <a:pt x="41188" y="273829"/>
                      <a:pt x="32646" y="289623"/>
                    </a:cubicBezTo>
                    <a:lnTo>
                      <a:pt x="9704" y="319436"/>
                    </a:lnTo>
                    <a:cubicBezTo>
                      <a:pt x="6994" y="324255"/>
                      <a:pt x="3760" y="329280"/>
                      <a:pt x="0" y="334512"/>
                    </a:cubicBezTo>
                    <a:lnTo>
                      <a:pt x="3648" y="350775"/>
                    </a:lnTo>
                    <a:cubicBezTo>
                      <a:pt x="5433" y="355996"/>
                      <a:pt x="8341" y="360152"/>
                      <a:pt x="12373" y="363243"/>
                    </a:cubicBezTo>
                    <a:lnTo>
                      <a:pt x="19099" y="367008"/>
                    </a:lnTo>
                    <a:cubicBezTo>
                      <a:pt x="24302" y="368339"/>
                      <a:pt x="31209" y="370817"/>
                      <a:pt x="39820" y="374441"/>
                    </a:cubicBezTo>
                    <a:lnTo>
                      <a:pt x="29591" y="405648"/>
                    </a:lnTo>
                    <a:cubicBezTo>
                      <a:pt x="48605" y="374581"/>
                      <a:pt x="58823" y="357494"/>
                      <a:pt x="60245" y="354391"/>
                    </a:cubicBezTo>
                    <a:lnTo>
                      <a:pt x="65701" y="342390"/>
                    </a:lnTo>
                    <a:cubicBezTo>
                      <a:pt x="74705" y="325321"/>
                      <a:pt x="81126" y="314006"/>
                      <a:pt x="84965" y="308447"/>
                    </a:cubicBezTo>
                    <a:cubicBezTo>
                      <a:pt x="88135" y="302473"/>
                      <a:pt x="100046" y="289064"/>
                      <a:pt x="120699" y="268217"/>
                    </a:cubicBezTo>
                    <a:cubicBezTo>
                      <a:pt x="116041" y="290478"/>
                      <a:pt x="113561" y="303434"/>
                      <a:pt x="113261" y="307085"/>
                    </a:cubicBezTo>
                    <a:lnTo>
                      <a:pt x="104678" y="382237"/>
                    </a:lnTo>
                    <a:cubicBezTo>
                      <a:pt x="102930" y="394324"/>
                      <a:pt x="102923" y="406370"/>
                      <a:pt x="104658" y="418378"/>
                    </a:cubicBezTo>
                    <a:cubicBezTo>
                      <a:pt x="107125" y="427030"/>
                      <a:pt x="115064" y="430934"/>
                      <a:pt x="128475" y="430091"/>
                    </a:cubicBezTo>
                    <a:cubicBezTo>
                      <a:pt x="130348" y="430130"/>
                      <a:pt x="132266" y="429731"/>
                      <a:pt x="134229" y="428892"/>
                    </a:cubicBezTo>
                    <a:cubicBezTo>
                      <a:pt x="140443" y="424717"/>
                      <a:pt x="144412" y="422470"/>
                      <a:pt x="146136" y="422150"/>
                    </a:cubicBezTo>
                    <a:lnTo>
                      <a:pt x="160237" y="420332"/>
                    </a:lnTo>
                    <a:cubicBezTo>
                      <a:pt x="161444" y="419851"/>
                      <a:pt x="162193" y="418467"/>
                      <a:pt x="162485" y="416184"/>
                    </a:cubicBezTo>
                    <a:cubicBezTo>
                      <a:pt x="164443" y="403514"/>
                      <a:pt x="165059" y="395997"/>
                      <a:pt x="164333" y="393632"/>
                    </a:cubicBezTo>
                    <a:lnTo>
                      <a:pt x="162941" y="384769"/>
                    </a:lnTo>
                    <a:cubicBezTo>
                      <a:pt x="159021" y="373782"/>
                      <a:pt x="157422" y="367925"/>
                      <a:pt x="158147" y="367200"/>
                    </a:cubicBezTo>
                    <a:lnTo>
                      <a:pt x="164067" y="352733"/>
                    </a:lnTo>
                    <a:cubicBezTo>
                      <a:pt x="168870" y="325954"/>
                      <a:pt x="171549" y="311702"/>
                      <a:pt x="172103" y="309975"/>
                    </a:cubicBezTo>
                    <a:lnTo>
                      <a:pt x="181728" y="274005"/>
                    </a:lnTo>
                    <a:lnTo>
                      <a:pt x="182830" y="256161"/>
                    </a:lnTo>
                    <a:lnTo>
                      <a:pt x="188198" y="217338"/>
                    </a:lnTo>
                    <a:lnTo>
                      <a:pt x="188937" y="204108"/>
                    </a:lnTo>
                    <a:cubicBezTo>
                      <a:pt x="189855" y="198945"/>
                      <a:pt x="191224" y="192784"/>
                      <a:pt x="193045" y="185625"/>
                    </a:cubicBezTo>
                    <a:lnTo>
                      <a:pt x="196884" y="174858"/>
                    </a:lnTo>
                    <a:cubicBezTo>
                      <a:pt x="196277" y="175975"/>
                      <a:pt x="198539" y="167011"/>
                      <a:pt x="203670" y="147962"/>
                    </a:cubicBezTo>
                    <a:lnTo>
                      <a:pt x="206852" y="120357"/>
                    </a:lnTo>
                    <a:cubicBezTo>
                      <a:pt x="211275" y="104019"/>
                      <a:pt x="214318" y="89100"/>
                      <a:pt x="215982" y="75600"/>
                    </a:cubicBezTo>
                    <a:cubicBezTo>
                      <a:pt x="216846" y="69742"/>
                      <a:pt x="217243" y="65042"/>
                      <a:pt x="217173" y="61502"/>
                    </a:cubicBezTo>
                    <a:lnTo>
                      <a:pt x="215606" y="37981"/>
                    </a:lnTo>
                    <a:lnTo>
                      <a:pt x="95692" y="3409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F7272CE-DF0F-40F1-A183-4C54ACE79404}"/>
                  </a:ext>
                </a:extLst>
              </p:cNvPr>
              <p:cNvSpPr/>
              <p:nvPr/>
            </p:nvSpPr>
            <p:spPr>
              <a:xfrm>
                <a:off x="6983493" y="11307550"/>
                <a:ext cx="202681" cy="373592"/>
              </a:xfrm>
              <a:custGeom>
                <a:avLst/>
                <a:gdLst>
                  <a:gd name="connsiteX0" fmla="*/ 200329 w 202681"/>
                  <a:gd name="connsiteY0" fmla="*/ 370826 h 373592"/>
                  <a:gd name="connsiteX1" fmla="*/ 197163 w 202681"/>
                  <a:gd name="connsiteY1" fmla="*/ 371108 h 373592"/>
                  <a:gd name="connsiteX2" fmla="*/ 160436 w 202681"/>
                  <a:gd name="connsiteY2" fmla="*/ 372811 h 373592"/>
                  <a:gd name="connsiteX3" fmla="*/ 92306 w 202681"/>
                  <a:gd name="connsiteY3" fmla="*/ 347557 h 373592"/>
                  <a:gd name="connsiteX4" fmla="*/ 67712 w 202681"/>
                  <a:gd name="connsiteY4" fmla="*/ 349637 h 373592"/>
                  <a:gd name="connsiteX5" fmla="*/ 51887 w 202681"/>
                  <a:gd name="connsiteY5" fmla="*/ 260829 h 373592"/>
                  <a:gd name="connsiteX6" fmla="*/ 50743 w 202681"/>
                  <a:gd name="connsiteY6" fmla="*/ 246472 h 373592"/>
                  <a:gd name="connsiteX7" fmla="*/ 51104 w 202681"/>
                  <a:gd name="connsiteY7" fmla="*/ 215779 h 373592"/>
                  <a:gd name="connsiteX8" fmla="*/ 49297 w 202681"/>
                  <a:gd name="connsiteY8" fmla="*/ 204845 h 373592"/>
                  <a:gd name="connsiteX9" fmla="*/ 27489 w 202681"/>
                  <a:gd name="connsiteY9" fmla="*/ 197256 h 373592"/>
                  <a:gd name="connsiteX10" fmla="*/ 6242 w 202681"/>
                  <a:gd name="connsiteY10" fmla="*/ 207983 h 373592"/>
                  <a:gd name="connsiteX11" fmla="*/ 733 w 202681"/>
                  <a:gd name="connsiteY11" fmla="*/ 187710 h 373592"/>
                  <a:gd name="connsiteX12" fmla="*/ 389 w 202681"/>
                  <a:gd name="connsiteY12" fmla="*/ 178789 h 373592"/>
                  <a:gd name="connsiteX13" fmla="*/ 10958 w 202681"/>
                  <a:gd name="connsiteY13" fmla="*/ 158622 h 373592"/>
                  <a:gd name="connsiteX14" fmla="*/ 12895 w 202681"/>
                  <a:gd name="connsiteY14" fmla="*/ 142207 h 373592"/>
                  <a:gd name="connsiteX15" fmla="*/ 15682 w 202681"/>
                  <a:gd name="connsiteY15" fmla="*/ 130312 h 373592"/>
                  <a:gd name="connsiteX16" fmla="*/ 34083 w 202681"/>
                  <a:gd name="connsiteY16" fmla="*/ 78671 h 373592"/>
                  <a:gd name="connsiteX17" fmla="*/ 34847 w 202681"/>
                  <a:gd name="connsiteY17" fmla="*/ 74414 h 373592"/>
                  <a:gd name="connsiteX18" fmla="*/ 35010 w 202681"/>
                  <a:gd name="connsiteY18" fmla="*/ 62778 h 373592"/>
                  <a:gd name="connsiteX19" fmla="*/ 39994 w 202681"/>
                  <a:gd name="connsiteY19" fmla="*/ 52114 h 373592"/>
                  <a:gd name="connsiteX20" fmla="*/ 67165 w 202681"/>
                  <a:gd name="connsiteY20" fmla="*/ 19969 h 373592"/>
                  <a:gd name="connsiteX21" fmla="*/ 73281 w 202681"/>
                  <a:gd name="connsiteY21" fmla="*/ 17744 h 373592"/>
                  <a:gd name="connsiteX22" fmla="*/ 103288 w 202681"/>
                  <a:gd name="connsiteY22" fmla="*/ 14336 h 373592"/>
                  <a:gd name="connsiteX23" fmla="*/ 107846 w 202681"/>
                  <a:gd name="connsiteY23" fmla="*/ 14824 h 373592"/>
                  <a:gd name="connsiteX24" fmla="*/ 110849 w 202681"/>
                  <a:gd name="connsiteY24" fmla="*/ 12357 h 373592"/>
                  <a:gd name="connsiteX25" fmla="*/ 119080 w 202681"/>
                  <a:gd name="connsiteY25" fmla="*/ 1422 h 373592"/>
                  <a:gd name="connsiteX26" fmla="*/ 121210 w 202681"/>
                  <a:gd name="connsiteY26" fmla="*/ 10 h 373592"/>
                  <a:gd name="connsiteX27" fmla="*/ 122503 w 202681"/>
                  <a:gd name="connsiteY27" fmla="*/ 931 h 373592"/>
                  <a:gd name="connsiteX28" fmla="*/ 127700 w 202681"/>
                  <a:gd name="connsiteY28" fmla="*/ 11172 h 373592"/>
                  <a:gd name="connsiteX29" fmla="*/ 137661 w 202681"/>
                  <a:gd name="connsiteY29" fmla="*/ 24272 h 373592"/>
                  <a:gd name="connsiteX30" fmla="*/ 146066 w 202681"/>
                  <a:gd name="connsiteY30" fmla="*/ 45183 h 373592"/>
                  <a:gd name="connsiteX31" fmla="*/ 157126 w 202681"/>
                  <a:gd name="connsiteY31" fmla="*/ 65344 h 373592"/>
                  <a:gd name="connsiteX32" fmla="*/ 161738 w 202681"/>
                  <a:gd name="connsiteY32" fmla="*/ 63220 h 373592"/>
                  <a:gd name="connsiteX33" fmla="*/ 166522 w 202681"/>
                  <a:gd name="connsiteY33" fmla="*/ 30166 h 373592"/>
                  <a:gd name="connsiteX34" fmla="*/ 179166 w 202681"/>
                  <a:gd name="connsiteY34" fmla="*/ 60557 h 373592"/>
                  <a:gd name="connsiteX35" fmla="*/ 179587 w 202681"/>
                  <a:gd name="connsiteY35" fmla="*/ 66779 h 373592"/>
                  <a:gd name="connsiteX36" fmla="*/ 196085 w 202681"/>
                  <a:gd name="connsiteY36" fmla="*/ 83693 h 373592"/>
                  <a:gd name="connsiteX37" fmla="*/ 200028 w 202681"/>
                  <a:gd name="connsiteY37" fmla="*/ 90925 h 373592"/>
                  <a:gd name="connsiteX38" fmla="*/ 202677 w 202681"/>
                  <a:gd name="connsiteY38" fmla="*/ 115848 h 373592"/>
                  <a:gd name="connsiteX39" fmla="*/ 197881 w 202681"/>
                  <a:gd name="connsiteY39" fmla="*/ 134908 h 373592"/>
                  <a:gd name="connsiteX40" fmla="*/ 195303 w 202681"/>
                  <a:gd name="connsiteY40" fmla="*/ 179039 h 373592"/>
                  <a:gd name="connsiteX41" fmla="*/ 189656 w 202681"/>
                  <a:gd name="connsiteY41" fmla="*/ 211437 h 373592"/>
                  <a:gd name="connsiteX42" fmla="*/ 188967 w 202681"/>
                  <a:gd name="connsiteY42" fmla="*/ 223000 h 373592"/>
                  <a:gd name="connsiteX43" fmla="*/ 189873 w 202681"/>
                  <a:gd name="connsiteY43" fmla="*/ 234888 h 373592"/>
                  <a:gd name="connsiteX44" fmla="*/ 191944 w 202681"/>
                  <a:gd name="connsiteY44" fmla="*/ 240666 h 373592"/>
                  <a:gd name="connsiteX45" fmla="*/ 198424 w 202681"/>
                  <a:gd name="connsiteY45" fmla="*/ 254761 h 373592"/>
                  <a:gd name="connsiteX46" fmla="*/ 196898 w 202681"/>
                  <a:gd name="connsiteY46" fmla="*/ 255697 h 373592"/>
                  <a:gd name="connsiteX47" fmla="*/ 187763 w 202681"/>
                  <a:gd name="connsiteY47" fmla="*/ 254972 h 373592"/>
                  <a:gd name="connsiteX48" fmla="*/ 190100 w 202681"/>
                  <a:gd name="connsiteY48" fmla="*/ 271919 h 373592"/>
                  <a:gd name="connsiteX49" fmla="*/ 195862 w 202681"/>
                  <a:gd name="connsiteY49" fmla="*/ 290728 h 373592"/>
                  <a:gd name="connsiteX50" fmla="*/ 197506 w 202681"/>
                  <a:gd name="connsiteY50" fmla="*/ 298887 h 373592"/>
                  <a:gd name="connsiteX51" fmla="*/ 197520 w 202681"/>
                  <a:gd name="connsiteY51" fmla="*/ 325926 h 373592"/>
                  <a:gd name="connsiteX52" fmla="*/ 200329 w 202681"/>
                  <a:gd name="connsiteY52" fmla="*/ 370826 h 37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2681" h="373592">
                    <a:moveTo>
                      <a:pt x="200329" y="370826"/>
                    </a:moveTo>
                    <a:lnTo>
                      <a:pt x="197163" y="371108"/>
                    </a:lnTo>
                    <a:cubicBezTo>
                      <a:pt x="178711" y="373693"/>
                      <a:pt x="166469" y="374262"/>
                      <a:pt x="160436" y="372811"/>
                    </a:cubicBezTo>
                    <a:cubicBezTo>
                      <a:pt x="148520" y="370999"/>
                      <a:pt x="125810" y="362581"/>
                      <a:pt x="92306" y="347557"/>
                    </a:cubicBezTo>
                    <a:cubicBezTo>
                      <a:pt x="89274" y="346056"/>
                      <a:pt x="81076" y="346749"/>
                      <a:pt x="67712" y="349637"/>
                    </a:cubicBezTo>
                    <a:cubicBezTo>
                      <a:pt x="60386" y="304913"/>
                      <a:pt x="55110" y="275311"/>
                      <a:pt x="51887" y="260829"/>
                    </a:cubicBezTo>
                    <a:cubicBezTo>
                      <a:pt x="51073" y="253633"/>
                      <a:pt x="50691" y="248847"/>
                      <a:pt x="50743" y="246472"/>
                    </a:cubicBezTo>
                    <a:cubicBezTo>
                      <a:pt x="51255" y="227423"/>
                      <a:pt x="51375" y="217192"/>
                      <a:pt x="51104" y="215779"/>
                    </a:cubicBezTo>
                    <a:cubicBezTo>
                      <a:pt x="50904" y="210970"/>
                      <a:pt x="50302" y="207325"/>
                      <a:pt x="49297" y="204845"/>
                    </a:cubicBezTo>
                    <a:cubicBezTo>
                      <a:pt x="47219" y="198746"/>
                      <a:pt x="39950" y="196217"/>
                      <a:pt x="27489" y="197256"/>
                    </a:cubicBezTo>
                    <a:cubicBezTo>
                      <a:pt x="23291" y="197372"/>
                      <a:pt x="16209" y="200948"/>
                      <a:pt x="6242" y="207983"/>
                    </a:cubicBezTo>
                    <a:lnTo>
                      <a:pt x="733" y="187710"/>
                    </a:lnTo>
                    <a:cubicBezTo>
                      <a:pt x="-111" y="183695"/>
                      <a:pt x="-226" y="180722"/>
                      <a:pt x="389" y="178789"/>
                    </a:cubicBezTo>
                    <a:lnTo>
                      <a:pt x="10958" y="158622"/>
                    </a:lnTo>
                    <a:cubicBezTo>
                      <a:pt x="11431" y="158439"/>
                      <a:pt x="12076" y="152967"/>
                      <a:pt x="12895" y="142207"/>
                    </a:cubicBezTo>
                    <a:cubicBezTo>
                      <a:pt x="13430" y="139115"/>
                      <a:pt x="14359" y="135151"/>
                      <a:pt x="15682" y="130312"/>
                    </a:cubicBezTo>
                    <a:cubicBezTo>
                      <a:pt x="20286" y="112917"/>
                      <a:pt x="26420" y="95704"/>
                      <a:pt x="34083" y="78671"/>
                    </a:cubicBezTo>
                    <a:cubicBezTo>
                      <a:pt x="34534" y="77167"/>
                      <a:pt x="34789" y="75747"/>
                      <a:pt x="34847" y="74414"/>
                    </a:cubicBezTo>
                    <a:cubicBezTo>
                      <a:pt x="34548" y="67579"/>
                      <a:pt x="34602" y="63700"/>
                      <a:pt x="35010" y="62778"/>
                    </a:cubicBezTo>
                    <a:cubicBezTo>
                      <a:pt x="35803" y="59482"/>
                      <a:pt x="37464" y="55926"/>
                      <a:pt x="39994" y="52114"/>
                    </a:cubicBezTo>
                    <a:cubicBezTo>
                      <a:pt x="46939" y="41533"/>
                      <a:pt x="55996" y="30819"/>
                      <a:pt x="67165" y="19969"/>
                    </a:cubicBezTo>
                    <a:cubicBezTo>
                      <a:pt x="69018" y="18734"/>
                      <a:pt x="71056" y="17993"/>
                      <a:pt x="73281" y="17744"/>
                    </a:cubicBezTo>
                    <a:cubicBezTo>
                      <a:pt x="79427" y="18251"/>
                      <a:pt x="89430" y="17115"/>
                      <a:pt x="103288" y="14336"/>
                    </a:cubicBezTo>
                    <a:lnTo>
                      <a:pt x="107846" y="14824"/>
                    </a:lnTo>
                    <a:cubicBezTo>
                      <a:pt x="108756" y="14482"/>
                      <a:pt x="109757" y="13659"/>
                      <a:pt x="110849" y="12357"/>
                    </a:cubicBezTo>
                    <a:lnTo>
                      <a:pt x="119080" y="1422"/>
                    </a:lnTo>
                    <a:cubicBezTo>
                      <a:pt x="119741" y="623"/>
                      <a:pt x="120452" y="153"/>
                      <a:pt x="121210" y="10"/>
                    </a:cubicBezTo>
                    <a:cubicBezTo>
                      <a:pt x="121638" y="-61"/>
                      <a:pt x="122068" y="246"/>
                      <a:pt x="122503" y="931"/>
                    </a:cubicBezTo>
                    <a:cubicBezTo>
                      <a:pt x="123158" y="4014"/>
                      <a:pt x="124890" y="7428"/>
                      <a:pt x="127700" y="11172"/>
                    </a:cubicBezTo>
                    <a:lnTo>
                      <a:pt x="137661" y="24272"/>
                    </a:lnTo>
                    <a:lnTo>
                      <a:pt x="146066" y="45183"/>
                    </a:lnTo>
                    <a:lnTo>
                      <a:pt x="157126" y="65344"/>
                    </a:lnTo>
                    <a:cubicBezTo>
                      <a:pt x="159233" y="66821"/>
                      <a:pt x="160771" y="66113"/>
                      <a:pt x="161738" y="63220"/>
                    </a:cubicBezTo>
                    <a:cubicBezTo>
                      <a:pt x="161997" y="53002"/>
                      <a:pt x="163591" y="41984"/>
                      <a:pt x="166522" y="30166"/>
                    </a:cubicBezTo>
                    <a:cubicBezTo>
                      <a:pt x="173833" y="51518"/>
                      <a:pt x="178048" y="61648"/>
                      <a:pt x="179166" y="60557"/>
                    </a:cubicBezTo>
                    <a:lnTo>
                      <a:pt x="179587" y="66779"/>
                    </a:lnTo>
                    <a:lnTo>
                      <a:pt x="196085" y="83693"/>
                    </a:lnTo>
                    <a:cubicBezTo>
                      <a:pt x="198287" y="85764"/>
                      <a:pt x="199601" y="88174"/>
                      <a:pt x="200028" y="90925"/>
                    </a:cubicBezTo>
                    <a:cubicBezTo>
                      <a:pt x="201863" y="102124"/>
                      <a:pt x="202747" y="110431"/>
                      <a:pt x="202677" y="115848"/>
                    </a:cubicBezTo>
                    <a:cubicBezTo>
                      <a:pt x="201975" y="123318"/>
                      <a:pt x="200376" y="129671"/>
                      <a:pt x="197881" y="134908"/>
                    </a:cubicBezTo>
                    <a:cubicBezTo>
                      <a:pt x="196894" y="158239"/>
                      <a:pt x="196034" y="172949"/>
                      <a:pt x="195303" y="179039"/>
                    </a:cubicBezTo>
                    <a:cubicBezTo>
                      <a:pt x="194197" y="189853"/>
                      <a:pt x="192314" y="200652"/>
                      <a:pt x="189656" y="211437"/>
                    </a:cubicBezTo>
                    <a:cubicBezTo>
                      <a:pt x="189229" y="215297"/>
                      <a:pt x="189000" y="219151"/>
                      <a:pt x="188967" y="223000"/>
                    </a:cubicBezTo>
                    <a:cubicBezTo>
                      <a:pt x="188877" y="229215"/>
                      <a:pt x="189178" y="233177"/>
                      <a:pt x="189873" y="234888"/>
                    </a:cubicBezTo>
                    <a:lnTo>
                      <a:pt x="191944" y="240666"/>
                    </a:lnTo>
                    <a:lnTo>
                      <a:pt x="198424" y="254761"/>
                    </a:lnTo>
                    <a:cubicBezTo>
                      <a:pt x="198396" y="255377"/>
                      <a:pt x="197887" y="255689"/>
                      <a:pt x="196898" y="255697"/>
                    </a:cubicBezTo>
                    <a:lnTo>
                      <a:pt x="187763" y="254972"/>
                    </a:lnTo>
                    <a:cubicBezTo>
                      <a:pt x="189700" y="262794"/>
                      <a:pt x="190479" y="268444"/>
                      <a:pt x="190100" y="271919"/>
                    </a:cubicBezTo>
                    <a:lnTo>
                      <a:pt x="195862" y="290728"/>
                    </a:lnTo>
                    <a:cubicBezTo>
                      <a:pt x="196698" y="293751"/>
                      <a:pt x="197246" y="296471"/>
                      <a:pt x="197506" y="298887"/>
                    </a:cubicBezTo>
                    <a:lnTo>
                      <a:pt x="197520" y="325926"/>
                    </a:lnTo>
                    <a:cubicBezTo>
                      <a:pt x="197584" y="329402"/>
                      <a:pt x="198520" y="344368"/>
                      <a:pt x="200329" y="370826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51B570-F559-45E5-9EDE-9F0341734883}"/>
                </a:ext>
              </a:extLst>
            </p:cNvPr>
            <p:cNvSpPr/>
            <p:nvPr/>
          </p:nvSpPr>
          <p:spPr>
            <a:xfrm>
              <a:off x="3944584" y="11080832"/>
              <a:ext cx="669253" cy="1032388"/>
            </a:xfrm>
            <a:custGeom>
              <a:avLst/>
              <a:gdLst>
                <a:gd name="connsiteX0" fmla="*/ 299388 w 669253"/>
                <a:gd name="connsiteY0" fmla="*/ 2450 h 1032388"/>
                <a:gd name="connsiteX1" fmla="*/ 299635 w 669253"/>
                <a:gd name="connsiteY1" fmla="*/ 2450 h 1032388"/>
                <a:gd name="connsiteX2" fmla="*/ 299146 w 669253"/>
                <a:gd name="connsiteY2" fmla="*/ 2644 h 1032388"/>
                <a:gd name="connsiteX3" fmla="*/ 299388 w 669253"/>
                <a:gd name="connsiteY3" fmla="*/ 2450 h 1032388"/>
                <a:gd name="connsiteX4" fmla="*/ 98325 w 669253"/>
                <a:gd name="connsiteY4" fmla="*/ 484029 h 1032388"/>
                <a:gd name="connsiteX5" fmla="*/ 98393 w 669253"/>
                <a:gd name="connsiteY5" fmla="*/ 484029 h 1032388"/>
                <a:gd name="connsiteX6" fmla="*/ 98257 w 669253"/>
                <a:gd name="connsiteY6" fmla="*/ 484222 h 1032388"/>
                <a:gd name="connsiteX7" fmla="*/ 98325 w 669253"/>
                <a:gd name="connsiteY7" fmla="*/ 484029 h 1032388"/>
                <a:gd name="connsiteX8" fmla="*/ 194860 w 669253"/>
                <a:gd name="connsiteY8" fmla="*/ 484763 h 1032388"/>
                <a:gd name="connsiteX9" fmla="*/ 195058 w 669253"/>
                <a:gd name="connsiteY9" fmla="*/ 484763 h 1032388"/>
                <a:gd name="connsiteX10" fmla="*/ 194661 w 669253"/>
                <a:gd name="connsiteY10" fmla="*/ 484958 h 1032388"/>
                <a:gd name="connsiteX11" fmla="*/ 194860 w 669253"/>
                <a:gd name="connsiteY11" fmla="*/ 484763 h 1032388"/>
                <a:gd name="connsiteX12" fmla="*/ 167193 w 669253"/>
                <a:gd name="connsiteY12" fmla="*/ 520958 h 1032388"/>
                <a:gd name="connsiteX13" fmla="*/ 203899 w 669253"/>
                <a:gd name="connsiteY13" fmla="*/ 543508 h 1032388"/>
                <a:gd name="connsiteX14" fmla="*/ 203908 w 669253"/>
                <a:gd name="connsiteY14" fmla="*/ 543508 h 1032388"/>
                <a:gd name="connsiteX15" fmla="*/ 198554 w 669253"/>
                <a:gd name="connsiteY15" fmla="*/ 549772 h 1032388"/>
                <a:gd name="connsiteX16" fmla="*/ 161557 w 669253"/>
                <a:gd name="connsiteY16" fmla="*/ 524724 h 1032388"/>
                <a:gd name="connsiteX17" fmla="*/ 167193 w 669253"/>
                <a:gd name="connsiteY17" fmla="*/ 520958 h 1032388"/>
                <a:gd name="connsiteX18" fmla="*/ 203235 w 669253"/>
                <a:gd name="connsiteY18" fmla="*/ 688532 h 1032388"/>
                <a:gd name="connsiteX19" fmla="*/ 203468 w 669253"/>
                <a:gd name="connsiteY19" fmla="*/ 688571 h 1032388"/>
                <a:gd name="connsiteX20" fmla="*/ 203473 w 669253"/>
                <a:gd name="connsiteY20" fmla="*/ 688756 h 1032388"/>
                <a:gd name="connsiteX21" fmla="*/ 203289 w 669253"/>
                <a:gd name="connsiteY21" fmla="*/ 688532 h 1032388"/>
                <a:gd name="connsiteX22" fmla="*/ 546514 w 669253"/>
                <a:gd name="connsiteY22" fmla="*/ 1027913 h 1032388"/>
                <a:gd name="connsiteX23" fmla="*/ 546267 w 669253"/>
                <a:gd name="connsiteY23" fmla="*/ 1027913 h 1032388"/>
                <a:gd name="connsiteX24" fmla="*/ 546020 w 669253"/>
                <a:gd name="connsiteY24" fmla="*/ 1027913 h 1032388"/>
                <a:gd name="connsiteX25" fmla="*/ 298763 w 669253"/>
                <a:gd name="connsiteY25" fmla="*/ 0 h 1032388"/>
                <a:gd name="connsiteX26" fmla="*/ 239360 w 669253"/>
                <a:gd name="connsiteY26" fmla="*/ 22551 h 1032388"/>
                <a:gd name="connsiteX27" fmla="*/ 238954 w 669253"/>
                <a:gd name="connsiteY27" fmla="*/ 23190 h 1032388"/>
                <a:gd name="connsiteX28" fmla="*/ 244154 w 669253"/>
                <a:gd name="connsiteY28" fmla="*/ 38856 h 1032388"/>
                <a:gd name="connsiteX29" fmla="*/ 241254 w 669253"/>
                <a:gd name="connsiteY29" fmla="*/ 79658 h 1032388"/>
                <a:gd name="connsiteX30" fmla="*/ 231096 w 669253"/>
                <a:gd name="connsiteY30" fmla="*/ 98131 h 1032388"/>
                <a:gd name="connsiteX31" fmla="*/ 230574 w 669253"/>
                <a:gd name="connsiteY31" fmla="*/ 103593 h 1032388"/>
                <a:gd name="connsiteX32" fmla="*/ 244207 w 669253"/>
                <a:gd name="connsiteY32" fmla="*/ 110757 h 1032388"/>
                <a:gd name="connsiteX33" fmla="*/ 241868 w 669253"/>
                <a:gd name="connsiteY33" fmla="*/ 115134 h 1032388"/>
                <a:gd name="connsiteX34" fmla="*/ 245267 w 669253"/>
                <a:gd name="connsiteY34" fmla="*/ 117361 h 1032388"/>
                <a:gd name="connsiteX35" fmla="*/ 244226 w 669253"/>
                <a:gd name="connsiteY35" fmla="*/ 120721 h 1032388"/>
                <a:gd name="connsiteX36" fmla="*/ 247944 w 669253"/>
                <a:gd name="connsiteY36" fmla="*/ 126220 h 1032388"/>
                <a:gd name="connsiteX37" fmla="*/ 251265 w 669253"/>
                <a:gd name="connsiteY37" fmla="*/ 142932 h 1032388"/>
                <a:gd name="connsiteX38" fmla="*/ 256145 w 669253"/>
                <a:gd name="connsiteY38" fmla="*/ 144967 h 1032388"/>
                <a:gd name="connsiteX39" fmla="*/ 256179 w 669253"/>
                <a:gd name="connsiteY39" fmla="*/ 144967 h 1032388"/>
                <a:gd name="connsiteX40" fmla="*/ 274445 w 669253"/>
                <a:gd name="connsiteY40" fmla="*/ 143669 h 1032388"/>
                <a:gd name="connsiteX41" fmla="*/ 281334 w 669253"/>
                <a:gd name="connsiteY41" fmla="*/ 145131 h 1032388"/>
                <a:gd name="connsiteX42" fmla="*/ 281581 w 669253"/>
                <a:gd name="connsiteY42" fmla="*/ 145092 h 1032388"/>
                <a:gd name="connsiteX43" fmla="*/ 286635 w 669253"/>
                <a:gd name="connsiteY43" fmla="*/ 162937 h 1032388"/>
                <a:gd name="connsiteX44" fmla="*/ 290499 w 669253"/>
                <a:gd name="connsiteY44" fmla="*/ 167517 h 1032388"/>
                <a:gd name="connsiteX45" fmla="*/ 279534 w 669253"/>
                <a:gd name="connsiteY45" fmla="*/ 196845 h 1032388"/>
                <a:gd name="connsiteX46" fmla="*/ 280739 w 669253"/>
                <a:gd name="connsiteY46" fmla="*/ 230977 h 1032388"/>
                <a:gd name="connsiteX47" fmla="*/ 262265 w 669253"/>
                <a:gd name="connsiteY47" fmla="*/ 283098 h 1032388"/>
                <a:gd name="connsiteX48" fmla="*/ 265736 w 669253"/>
                <a:gd name="connsiteY48" fmla="*/ 385869 h 1032388"/>
                <a:gd name="connsiteX49" fmla="*/ 261844 w 669253"/>
                <a:gd name="connsiteY49" fmla="*/ 411014 h 1032388"/>
                <a:gd name="connsiteX50" fmla="*/ 238596 w 669253"/>
                <a:gd name="connsiteY50" fmla="*/ 436284 h 1032388"/>
                <a:gd name="connsiteX51" fmla="*/ 237822 w 669253"/>
                <a:gd name="connsiteY51" fmla="*/ 451167 h 1032388"/>
                <a:gd name="connsiteX52" fmla="*/ 223665 w 669253"/>
                <a:gd name="connsiteY52" fmla="*/ 454263 h 1032388"/>
                <a:gd name="connsiteX53" fmla="*/ 223496 w 669253"/>
                <a:gd name="connsiteY53" fmla="*/ 454205 h 1032388"/>
                <a:gd name="connsiteX54" fmla="*/ 220010 w 669253"/>
                <a:gd name="connsiteY54" fmla="*/ 468904 h 1032388"/>
                <a:gd name="connsiteX55" fmla="*/ 208381 w 669253"/>
                <a:gd name="connsiteY55" fmla="*/ 470578 h 1032388"/>
                <a:gd name="connsiteX56" fmla="*/ 196579 w 669253"/>
                <a:gd name="connsiteY56" fmla="*/ 483186 h 1032388"/>
                <a:gd name="connsiteX57" fmla="*/ 192846 w 669253"/>
                <a:gd name="connsiteY57" fmla="*/ 482662 h 1032388"/>
                <a:gd name="connsiteX58" fmla="*/ 172668 w 669253"/>
                <a:gd name="connsiteY58" fmla="*/ 496480 h 1032388"/>
                <a:gd name="connsiteX59" fmla="*/ 166960 w 669253"/>
                <a:gd name="connsiteY59" fmla="*/ 495880 h 1032388"/>
                <a:gd name="connsiteX60" fmla="*/ 159786 w 669253"/>
                <a:gd name="connsiteY60" fmla="*/ 497943 h 1032388"/>
                <a:gd name="connsiteX61" fmla="*/ 146268 w 669253"/>
                <a:gd name="connsiteY61" fmla="*/ 513755 h 1032388"/>
                <a:gd name="connsiteX62" fmla="*/ 102726 w 669253"/>
                <a:gd name="connsiteY62" fmla="*/ 482498 h 1032388"/>
                <a:gd name="connsiteX63" fmla="*/ 98224 w 669253"/>
                <a:gd name="connsiteY63" fmla="*/ 481637 h 1032388"/>
                <a:gd name="connsiteX64" fmla="*/ 86566 w 669253"/>
                <a:gd name="connsiteY64" fmla="*/ 486217 h 1032388"/>
                <a:gd name="connsiteX65" fmla="*/ 0 w 669253"/>
                <a:gd name="connsiteY65" fmla="*/ 603647 h 1032388"/>
                <a:gd name="connsiteX66" fmla="*/ 175602 w 669253"/>
                <a:gd name="connsiteY66" fmla="*/ 729229 h 1032388"/>
                <a:gd name="connsiteX67" fmla="*/ 198777 w 669253"/>
                <a:gd name="connsiteY67" fmla="*/ 698370 h 1032388"/>
                <a:gd name="connsiteX68" fmla="*/ 199261 w 669253"/>
                <a:gd name="connsiteY68" fmla="*/ 698564 h 1032388"/>
                <a:gd name="connsiteX69" fmla="*/ 187734 w 669253"/>
                <a:gd name="connsiteY69" fmla="*/ 739986 h 1032388"/>
                <a:gd name="connsiteX70" fmla="*/ 172024 w 669253"/>
                <a:gd name="connsiteY70" fmla="*/ 833160 h 1032388"/>
                <a:gd name="connsiteX71" fmla="*/ 156987 w 669253"/>
                <a:gd name="connsiteY71" fmla="*/ 895902 h 1032388"/>
                <a:gd name="connsiteX72" fmla="*/ 117932 w 669253"/>
                <a:gd name="connsiteY72" fmla="*/ 927157 h 1032388"/>
                <a:gd name="connsiteX73" fmla="*/ 97260 w 669253"/>
                <a:gd name="connsiteY73" fmla="*/ 960979 h 1032388"/>
                <a:gd name="connsiteX74" fmla="*/ 106221 w 669253"/>
                <a:gd name="connsiteY74" fmla="*/ 966207 h 1032388"/>
                <a:gd name="connsiteX75" fmla="*/ 72841 w 669253"/>
                <a:gd name="connsiteY75" fmla="*/ 983859 h 1032388"/>
                <a:gd name="connsiteX76" fmla="*/ 68034 w 669253"/>
                <a:gd name="connsiteY76" fmla="*/ 984672 h 1032388"/>
                <a:gd name="connsiteX77" fmla="*/ 40381 w 669253"/>
                <a:gd name="connsiteY77" fmla="*/ 980161 h 1032388"/>
                <a:gd name="connsiteX78" fmla="*/ 37873 w 669253"/>
                <a:gd name="connsiteY78" fmla="*/ 980063 h 1032388"/>
                <a:gd name="connsiteX79" fmla="*/ 29870 w 669253"/>
                <a:gd name="connsiteY79" fmla="*/ 981127 h 1032388"/>
                <a:gd name="connsiteX80" fmla="*/ 20992 w 669253"/>
                <a:gd name="connsiteY80" fmla="*/ 991905 h 1032388"/>
                <a:gd name="connsiteX81" fmla="*/ 76709 w 669253"/>
                <a:gd name="connsiteY81" fmla="*/ 1018483 h 1032388"/>
                <a:gd name="connsiteX82" fmla="*/ 140652 w 669253"/>
                <a:gd name="connsiteY82" fmla="*/ 1024603 h 1032388"/>
                <a:gd name="connsiteX83" fmla="*/ 147324 w 669253"/>
                <a:gd name="connsiteY83" fmla="*/ 1024564 h 1032388"/>
                <a:gd name="connsiteX84" fmla="*/ 149203 w 669253"/>
                <a:gd name="connsiteY84" fmla="*/ 1025940 h 1032388"/>
                <a:gd name="connsiteX85" fmla="*/ 145339 w 669253"/>
                <a:gd name="connsiteY85" fmla="*/ 1032388 h 1032388"/>
                <a:gd name="connsiteX86" fmla="*/ 145620 w 669253"/>
                <a:gd name="connsiteY86" fmla="*/ 1032368 h 1032388"/>
                <a:gd name="connsiteX87" fmla="*/ 187598 w 669253"/>
                <a:gd name="connsiteY87" fmla="*/ 1032320 h 1032388"/>
                <a:gd name="connsiteX88" fmla="*/ 191050 w 669253"/>
                <a:gd name="connsiteY88" fmla="*/ 1001694 h 1032388"/>
                <a:gd name="connsiteX89" fmla="*/ 198089 w 669253"/>
                <a:gd name="connsiteY89" fmla="*/ 999776 h 1032388"/>
                <a:gd name="connsiteX90" fmla="*/ 236204 w 669253"/>
                <a:gd name="connsiteY90" fmla="*/ 880342 h 1032388"/>
                <a:gd name="connsiteX91" fmla="*/ 269468 w 669253"/>
                <a:gd name="connsiteY91" fmla="*/ 823593 h 1032388"/>
                <a:gd name="connsiteX92" fmla="*/ 315504 w 669253"/>
                <a:gd name="connsiteY92" fmla="*/ 725521 h 1032388"/>
                <a:gd name="connsiteX93" fmla="*/ 352510 w 669253"/>
                <a:gd name="connsiteY93" fmla="*/ 662797 h 1032388"/>
                <a:gd name="connsiteX94" fmla="*/ 563613 w 669253"/>
                <a:gd name="connsiteY94" fmla="*/ 956757 h 1032388"/>
                <a:gd name="connsiteX95" fmla="*/ 567215 w 669253"/>
                <a:gd name="connsiteY95" fmla="*/ 975608 h 1032388"/>
                <a:gd name="connsiteX96" fmla="*/ 559115 w 669253"/>
                <a:gd name="connsiteY96" fmla="*/ 998150 h 1032388"/>
                <a:gd name="connsiteX97" fmla="*/ 512562 w 669253"/>
                <a:gd name="connsiteY97" fmla="*/ 1008433 h 1032388"/>
                <a:gd name="connsiteX98" fmla="*/ 510471 w 669253"/>
                <a:gd name="connsiteY98" fmla="*/ 1022307 h 1032388"/>
                <a:gd name="connsiteX99" fmla="*/ 546257 w 669253"/>
                <a:gd name="connsiteY99" fmla="*/ 1030305 h 1032388"/>
                <a:gd name="connsiteX100" fmla="*/ 576703 w 669253"/>
                <a:gd name="connsiteY100" fmla="*/ 1026566 h 1032388"/>
                <a:gd name="connsiteX101" fmla="*/ 620764 w 669253"/>
                <a:gd name="connsiteY101" fmla="*/ 992882 h 1032388"/>
                <a:gd name="connsiteX102" fmla="*/ 627566 w 669253"/>
                <a:gd name="connsiteY102" fmla="*/ 999669 h 1032388"/>
                <a:gd name="connsiteX103" fmla="*/ 669254 w 669253"/>
                <a:gd name="connsiteY103" fmla="*/ 975666 h 1032388"/>
                <a:gd name="connsiteX104" fmla="*/ 658245 w 669253"/>
                <a:gd name="connsiteY104" fmla="*/ 946783 h 1032388"/>
                <a:gd name="connsiteX105" fmla="*/ 596790 w 669253"/>
                <a:gd name="connsiteY105" fmla="*/ 853086 h 1032388"/>
                <a:gd name="connsiteX106" fmla="*/ 494955 w 669253"/>
                <a:gd name="connsiteY106" fmla="*/ 704499 h 1032388"/>
                <a:gd name="connsiteX107" fmla="*/ 471528 w 669253"/>
                <a:gd name="connsiteY107" fmla="*/ 676370 h 1032388"/>
                <a:gd name="connsiteX108" fmla="*/ 466483 w 669253"/>
                <a:gd name="connsiteY108" fmla="*/ 664578 h 1032388"/>
                <a:gd name="connsiteX109" fmla="*/ 455033 w 669253"/>
                <a:gd name="connsiteY109" fmla="*/ 623621 h 1032388"/>
                <a:gd name="connsiteX110" fmla="*/ 441546 w 669253"/>
                <a:gd name="connsiteY110" fmla="*/ 594109 h 1032388"/>
                <a:gd name="connsiteX111" fmla="*/ 442863 w 669253"/>
                <a:gd name="connsiteY111" fmla="*/ 590749 h 1032388"/>
                <a:gd name="connsiteX112" fmla="*/ 472858 w 669253"/>
                <a:gd name="connsiteY112" fmla="*/ 580931 h 1032388"/>
                <a:gd name="connsiteX113" fmla="*/ 449364 w 669253"/>
                <a:gd name="connsiteY113" fmla="*/ 433748 h 1032388"/>
                <a:gd name="connsiteX114" fmla="*/ 450589 w 669253"/>
                <a:gd name="connsiteY114" fmla="*/ 353247 h 1032388"/>
                <a:gd name="connsiteX115" fmla="*/ 444959 w 669253"/>
                <a:gd name="connsiteY115" fmla="*/ 329429 h 1032388"/>
                <a:gd name="connsiteX116" fmla="*/ 441061 w 669253"/>
                <a:gd name="connsiteY116" fmla="*/ 257323 h 1032388"/>
                <a:gd name="connsiteX117" fmla="*/ 414836 w 669253"/>
                <a:gd name="connsiteY117" fmla="*/ 185934 h 1032388"/>
                <a:gd name="connsiteX118" fmla="*/ 369615 w 669253"/>
                <a:gd name="connsiteY118" fmla="*/ 146942 h 1032388"/>
                <a:gd name="connsiteX119" fmla="*/ 355221 w 669253"/>
                <a:gd name="connsiteY119" fmla="*/ 127585 h 1032388"/>
                <a:gd name="connsiteX120" fmla="*/ 346313 w 669253"/>
                <a:gd name="connsiteY120" fmla="*/ 109798 h 1032388"/>
                <a:gd name="connsiteX121" fmla="*/ 351591 w 669253"/>
                <a:gd name="connsiteY121" fmla="*/ 32300 h 1032388"/>
                <a:gd name="connsiteX122" fmla="*/ 298763 w 669253"/>
                <a:gd name="connsiteY122" fmla="*/ 0 h 103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669253" h="1032388">
                  <a:moveTo>
                    <a:pt x="299388" y="2450"/>
                  </a:moveTo>
                  <a:cubicBezTo>
                    <a:pt x="299472" y="2450"/>
                    <a:pt x="299554" y="2450"/>
                    <a:pt x="299635" y="2450"/>
                  </a:cubicBezTo>
                  <a:lnTo>
                    <a:pt x="299146" y="2644"/>
                  </a:lnTo>
                  <a:cubicBezTo>
                    <a:pt x="299226" y="2515"/>
                    <a:pt x="299307" y="2450"/>
                    <a:pt x="299388" y="2450"/>
                  </a:cubicBezTo>
                  <a:close/>
                  <a:moveTo>
                    <a:pt x="98325" y="484029"/>
                  </a:moveTo>
                  <a:cubicBezTo>
                    <a:pt x="98348" y="484029"/>
                    <a:pt x="98370" y="484029"/>
                    <a:pt x="98393" y="484029"/>
                  </a:cubicBezTo>
                  <a:lnTo>
                    <a:pt x="98257" y="484222"/>
                  </a:lnTo>
                  <a:cubicBezTo>
                    <a:pt x="98280" y="484093"/>
                    <a:pt x="98303" y="484029"/>
                    <a:pt x="98325" y="484029"/>
                  </a:cubicBezTo>
                  <a:close/>
                  <a:moveTo>
                    <a:pt x="194860" y="484763"/>
                  </a:moveTo>
                  <a:cubicBezTo>
                    <a:pt x="194928" y="484763"/>
                    <a:pt x="194994" y="484763"/>
                    <a:pt x="195058" y="484763"/>
                  </a:cubicBezTo>
                  <a:lnTo>
                    <a:pt x="194661" y="484958"/>
                  </a:lnTo>
                  <a:cubicBezTo>
                    <a:pt x="194729" y="484829"/>
                    <a:pt x="194795" y="484763"/>
                    <a:pt x="194860" y="484763"/>
                  </a:cubicBezTo>
                  <a:close/>
                  <a:moveTo>
                    <a:pt x="167193" y="520958"/>
                  </a:moveTo>
                  <a:lnTo>
                    <a:pt x="203899" y="543508"/>
                  </a:lnTo>
                  <a:lnTo>
                    <a:pt x="203908" y="543508"/>
                  </a:lnTo>
                  <a:lnTo>
                    <a:pt x="198554" y="549772"/>
                  </a:lnTo>
                  <a:lnTo>
                    <a:pt x="161557" y="524724"/>
                  </a:lnTo>
                  <a:lnTo>
                    <a:pt x="167193" y="520958"/>
                  </a:lnTo>
                  <a:close/>
                  <a:moveTo>
                    <a:pt x="203235" y="688532"/>
                  </a:moveTo>
                  <a:cubicBezTo>
                    <a:pt x="203316" y="688532"/>
                    <a:pt x="203394" y="688545"/>
                    <a:pt x="203468" y="688571"/>
                  </a:cubicBezTo>
                  <a:lnTo>
                    <a:pt x="203473" y="688756"/>
                  </a:lnTo>
                  <a:cubicBezTo>
                    <a:pt x="203415" y="688607"/>
                    <a:pt x="203354" y="688532"/>
                    <a:pt x="203289" y="688532"/>
                  </a:cubicBezTo>
                  <a:close/>
                  <a:moveTo>
                    <a:pt x="546514" y="1027913"/>
                  </a:moveTo>
                  <a:cubicBezTo>
                    <a:pt x="546430" y="1027913"/>
                    <a:pt x="546347" y="1027913"/>
                    <a:pt x="546267" y="1027913"/>
                  </a:cubicBezTo>
                  <a:cubicBezTo>
                    <a:pt x="546183" y="1027913"/>
                    <a:pt x="546100" y="1027913"/>
                    <a:pt x="546020" y="1027913"/>
                  </a:cubicBezTo>
                  <a:close/>
                  <a:moveTo>
                    <a:pt x="298763" y="0"/>
                  </a:moveTo>
                  <a:cubicBezTo>
                    <a:pt x="281277" y="1"/>
                    <a:pt x="261476" y="7518"/>
                    <a:pt x="239360" y="22551"/>
                  </a:cubicBezTo>
                  <a:lnTo>
                    <a:pt x="238954" y="23190"/>
                  </a:lnTo>
                  <a:cubicBezTo>
                    <a:pt x="235575" y="30361"/>
                    <a:pt x="237308" y="35583"/>
                    <a:pt x="244154" y="38856"/>
                  </a:cubicBezTo>
                  <a:cubicBezTo>
                    <a:pt x="238996" y="53529"/>
                    <a:pt x="238029" y="67130"/>
                    <a:pt x="241254" y="79658"/>
                  </a:cubicBezTo>
                  <a:cubicBezTo>
                    <a:pt x="242270" y="80672"/>
                    <a:pt x="238885" y="86830"/>
                    <a:pt x="231096" y="98131"/>
                  </a:cubicBezTo>
                  <a:cubicBezTo>
                    <a:pt x="229986" y="101197"/>
                    <a:pt x="229812" y="103018"/>
                    <a:pt x="230574" y="103593"/>
                  </a:cubicBezTo>
                  <a:cubicBezTo>
                    <a:pt x="230467" y="105246"/>
                    <a:pt x="235012" y="107634"/>
                    <a:pt x="244207" y="110757"/>
                  </a:cubicBezTo>
                  <a:lnTo>
                    <a:pt x="241868" y="115134"/>
                  </a:lnTo>
                  <a:cubicBezTo>
                    <a:pt x="242017" y="116173"/>
                    <a:pt x="243150" y="116916"/>
                    <a:pt x="245267" y="117361"/>
                  </a:cubicBezTo>
                  <a:cubicBezTo>
                    <a:pt x="244334" y="118194"/>
                    <a:pt x="243987" y="119314"/>
                    <a:pt x="244226" y="120721"/>
                  </a:cubicBezTo>
                  <a:lnTo>
                    <a:pt x="247944" y="126220"/>
                  </a:lnTo>
                  <a:cubicBezTo>
                    <a:pt x="248183" y="136729"/>
                    <a:pt x="249290" y="142299"/>
                    <a:pt x="251265" y="142932"/>
                  </a:cubicBezTo>
                  <a:cubicBezTo>
                    <a:pt x="253001" y="144288"/>
                    <a:pt x="254628" y="144966"/>
                    <a:pt x="256145" y="144967"/>
                  </a:cubicBezTo>
                  <a:cubicBezTo>
                    <a:pt x="256155" y="144967"/>
                    <a:pt x="256166" y="144967"/>
                    <a:pt x="256179" y="144967"/>
                  </a:cubicBezTo>
                  <a:cubicBezTo>
                    <a:pt x="264171" y="144102"/>
                    <a:pt x="270259" y="143669"/>
                    <a:pt x="274445" y="143669"/>
                  </a:cubicBezTo>
                  <a:cubicBezTo>
                    <a:pt x="278886" y="143669"/>
                    <a:pt x="281183" y="144156"/>
                    <a:pt x="281334" y="145131"/>
                  </a:cubicBezTo>
                  <a:cubicBezTo>
                    <a:pt x="281418" y="145105"/>
                    <a:pt x="281501" y="145092"/>
                    <a:pt x="281581" y="145092"/>
                  </a:cubicBezTo>
                  <a:cubicBezTo>
                    <a:pt x="283275" y="145092"/>
                    <a:pt x="284960" y="151041"/>
                    <a:pt x="286635" y="162937"/>
                  </a:cubicBezTo>
                  <a:cubicBezTo>
                    <a:pt x="287736" y="164971"/>
                    <a:pt x="289024" y="166498"/>
                    <a:pt x="290499" y="167517"/>
                  </a:cubicBezTo>
                  <a:lnTo>
                    <a:pt x="279534" y="196845"/>
                  </a:lnTo>
                  <a:cubicBezTo>
                    <a:pt x="278604" y="201228"/>
                    <a:pt x="279005" y="212606"/>
                    <a:pt x="280739" y="230977"/>
                  </a:cubicBezTo>
                  <a:cubicBezTo>
                    <a:pt x="270052" y="247748"/>
                    <a:pt x="263895" y="265121"/>
                    <a:pt x="262265" y="283098"/>
                  </a:cubicBezTo>
                  <a:cubicBezTo>
                    <a:pt x="259566" y="294311"/>
                    <a:pt x="260724" y="328568"/>
                    <a:pt x="265736" y="385869"/>
                  </a:cubicBezTo>
                  <a:cubicBezTo>
                    <a:pt x="265800" y="396242"/>
                    <a:pt x="264503" y="404624"/>
                    <a:pt x="261844" y="411014"/>
                  </a:cubicBezTo>
                  <a:cubicBezTo>
                    <a:pt x="259736" y="417593"/>
                    <a:pt x="251987" y="426016"/>
                    <a:pt x="238596" y="436284"/>
                  </a:cubicBezTo>
                  <a:cubicBezTo>
                    <a:pt x="236275" y="438259"/>
                    <a:pt x="236017" y="443219"/>
                    <a:pt x="237822" y="451167"/>
                  </a:cubicBezTo>
                  <a:cubicBezTo>
                    <a:pt x="228474" y="451456"/>
                    <a:pt x="223756" y="452489"/>
                    <a:pt x="223665" y="454263"/>
                  </a:cubicBezTo>
                  <a:cubicBezTo>
                    <a:pt x="223610" y="454225"/>
                    <a:pt x="223554" y="454205"/>
                    <a:pt x="223496" y="454205"/>
                  </a:cubicBezTo>
                  <a:cubicBezTo>
                    <a:pt x="222621" y="454205"/>
                    <a:pt x="221459" y="459105"/>
                    <a:pt x="220010" y="468904"/>
                  </a:cubicBezTo>
                  <a:lnTo>
                    <a:pt x="208381" y="470578"/>
                  </a:lnTo>
                  <a:cubicBezTo>
                    <a:pt x="206096" y="471515"/>
                    <a:pt x="202162" y="475717"/>
                    <a:pt x="196579" y="483186"/>
                  </a:cubicBezTo>
                  <a:cubicBezTo>
                    <a:pt x="195346" y="482837"/>
                    <a:pt x="194102" y="482662"/>
                    <a:pt x="192846" y="482662"/>
                  </a:cubicBezTo>
                  <a:cubicBezTo>
                    <a:pt x="186388" y="482664"/>
                    <a:pt x="179662" y="487269"/>
                    <a:pt x="172668" y="496480"/>
                  </a:cubicBezTo>
                  <a:cubicBezTo>
                    <a:pt x="170551" y="496080"/>
                    <a:pt x="168648" y="495880"/>
                    <a:pt x="166960" y="495880"/>
                  </a:cubicBezTo>
                  <a:cubicBezTo>
                    <a:pt x="163842" y="495880"/>
                    <a:pt x="161451" y="496567"/>
                    <a:pt x="159786" y="497943"/>
                  </a:cubicBezTo>
                  <a:cubicBezTo>
                    <a:pt x="156916" y="499453"/>
                    <a:pt x="152410" y="504724"/>
                    <a:pt x="146268" y="513755"/>
                  </a:cubicBezTo>
                  <a:lnTo>
                    <a:pt x="102726" y="482498"/>
                  </a:lnTo>
                  <a:cubicBezTo>
                    <a:pt x="101280" y="481924"/>
                    <a:pt x="99779" y="481637"/>
                    <a:pt x="98224" y="481637"/>
                  </a:cubicBezTo>
                  <a:cubicBezTo>
                    <a:pt x="94635" y="481637"/>
                    <a:pt x="90749" y="483164"/>
                    <a:pt x="86566" y="486217"/>
                  </a:cubicBezTo>
                  <a:cubicBezTo>
                    <a:pt x="77306" y="490735"/>
                    <a:pt x="48451" y="529879"/>
                    <a:pt x="0" y="603647"/>
                  </a:cubicBezTo>
                  <a:lnTo>
                    <a:pt x="175602" y="729229"/>
                  </a:lnTo>
                  <a:lnTo>
                    <a:pt x="198777" y="698370"/>
                  </a:lnTo>
                  <a:lnTo>
                    <a:pt x="199261" y="698564"/>
                  </a:lnTo>
                  <a:cubicBezTo>
                    <a:pt x="193803" y="715380"/>
                    <a:pt x="189961" y="729187"/>
                    <a:pt x="187734" y="739986"/>
                  </a:cubicBezTo>
                  <a:cubicBezTo>
                    <a:pt x="181931" y="784320"/>
                    <a:pt x="176694" y="815377"/>
                    <a:pt x="172024" y="833160"/>
                  </a:cubicBezTo>
                  <a:lnTo>
                    <a:pt x="156987" y="895902"/>
                  </a:lnTo>
                  <a:cubicBezTo>
                    <a:pt x="139290" y="904119"/>
                    <a:pt x="126272" y="914538"/>
                    <a:pt x="117932" y="927157"/>
                  </a:cubicBezTo>
                  <a:lnTo>
                    <a:pt x="97260" y="960979"/>
                  </a:lnTo>
                  <a:lnTo>
                    <a:pt x="106221" y="966207"/>
                  </a:lnTo>
                  <a:cubicBezTo>
                    <a:pt x="91472" y="976580"/>
                    <a:pt x="80345" y="982464"/>
                    <a:pt x="72841" y="983859"/>
                  </a:cubicBezTo>
                  <a:cubicBezTo>
                    <a:pt x="71925" y="984400"/>
                    <a:pt x="70322" y="984672"/>
                    <a:pt x="68034" y="984672"/>
                  </a:cubicBezTo>
                  <a:cubicBezTo>
                    <a:pt x="62635" y="984672"/>
                    <a:pt x="53417" y="983168"/>
                    <a:pt x="40381" y="980161"/>
                  </a:cubicBezTo>
                  <a:cubicBezTo>
                    <a:pt x="39541" y="980096"/>
                    <a:pt x="38706" y="980063"/>
                    <a:pt x="37873" y="980063"/>
                  </a:cubicBezTo>
                  <a:cubicBezTo>
                    <a:pt x="35165" y="980063"/>
                    <a:pt x="32498" y="980418"/>
                    <a:pt x="29870" y="981127"/>
                  </a:cubicBezTo>
                  <a:cubicBezTo>
                    <a:pt x="23041" y="982832"/>
                    <a:pt x="20081" y="986425"/>
                    <a:pt x="20992" y="991905"/>
                  </a:cubicBezTo>
                  <a:cubicBezTo>
                    <a:pt x="25403" y="1000748"/>
                    <a:pt x="43976" y="1009608"/>
                    <a:pt x="76709" y="1018483"/>
                  </a:cubicBezTo>
                  <a:cubicBezTo>
                    <a:pt x="90249" y="1022563"/>
                    <a:pt x="111563" y="1024603"/>
                    <a:pt x="140652" y="1024603"/>
                  </a:cubicBezTo>
                  <a:cubicBezTo>
                    <a:pt x="142835" y="1024603"/>
                    <a:pt x="145058" y="1024590"/>
                    <a:pt x="147324" y="1024564"/>
                  </a:cubicBezTo>
                  <a:cubicBezTo>
                    <a:pt x="148309" y="1024590"/>
                    <a:pt x="148935" y="1025049"/>
                    <a:pt x="149203" y="1025940"/>
                  </a:cubicBezTo>
                  <a:cubicBezTo>
                    <a:pt x="144929" y="1030239"/>
                    <a:pt x="143641" y="1032388"/>
                    <a:pt x="145339" y="1032388"/>
                  </a:cubicBezTo>
                  <a:cubicBezTo>
                    <a:pt x="145426" y="1032388"/>
                    <a:pt x="145520" y="1032382"/>
                    <a:pt x="145620" y="1032368"/>
                  </a:cubicBezTo>
                  <a:lnTo>
                    <a:pt x="187598" y="1032320"/>
                  </a:lnTo>
                  <a:cubicBezTo>
                    <a:pt x="192075" y="1020364"/>
                    <a:pt x="193225" y="1010156"/>
                    <a:pt x="191050" y="1001694"/>
                  </a:cubicBezTo>
                  <a:lnTo>
                    <a:pt x="198089" y="999776"/>
                  </a:lnTo>
                  <a:lnTo>
                    <a:pt x="236204" y="880342"/>
                  </a:lnTo>
                  <a:cubicBezTo>
                    <a:pt x="250308" y="858422"/>
                    <a:pt x="261397" y="839506"/>
                    <a:pt x="269468" y="823593"/>
                  </a:cubicBezTo>
                  <a:cubicBezTo>
                    <a:pt x="297305" y="761929"/>
                    <a:pt x="312651" y="729238"/>
                    <a:pt x="315504" y="725521"/>
                  </a:cubicBezTo>
                  <a:cubicBezTo>
                    <a:pt x="323805" y="709887"/>
                    <a:pt x="336140" y="688979"/>
                    <a:pt x="352510" y="662797"/>
                  </a:cubicBezTo>
                  <a:cubicBezTo>
                    <a:pt x="491060" y="844432"/>
                    <a:pt x="561428" y="942419"/>
                    <a:pt x="563613" y="956757"/>
                  </a:cubicBezTo>
                  <a:cubicBezTo>
                    <a:pt x="566601" y="962998"/>
                    <a:pt x="567802" y="969283"/>
                    <a:pt x="567215" y="975608"/>
                  </a:cubicBezTo>
                  <a:cubicBezTo>
                    <a:pt x="560811" y="981308"/>
                    <a:pt x="558112" y="988822"/>
                    <a:pt x="559115" y="998150"/>
                  </a:cubicBezTo>
                  <a:cubicBezTo>
                    <a:pt x="550817" y="1003855"/>
                    <a:pt x="535300" y="1007283"/>
                    <a:pt x="512562" y="1008433"/>
                  </a:cubicBezTo>
                  <a:cubicBezTo>
                    <a:pt x="506578" y="1011880"/>
                    <a:pt x="505881" y="1016504"/>
                    <a:pt x="510471" y="1022307"/>
                  </a:cubicBezTo>
                  <a:cubicBezTo>
                    <a:pt x="520666" y="1027640"/>
                    <a:pt x="532595" y="1030305"/>
                    <a:pt x="546257" y="1030305"/>
                  </a:cubicBezTo>
                  <a:cubicBezTo>
                    <a:pt x="555594" y="1030305"/>
                    <a:pt x="565743" y="1029058"/>
                    <a:pt x="576703" y="1026566"/>
                  </a:cubicBezTo>
                  <a:cubicBezTo>
                    <a:pt x="591776" y="1022293"/>
                    <a:pt x="606463" y="1011066"/>
                    <a:pt x="620764" y="992882"/>
                  </a:cubicBezTo>
                  <a:lnTo>
                    <a:pt x="627566" y="999669"/>
                  </a:lnTo>
                  <a:lnTo>
                    <a:pt x="669254" y="975666"/>
                  </a:lnTo>
                  <a:cubicBezTo>
                    <a:pt x="667511" y="966274"/>
                    <a:pt x="663841" y="956646"/>
                    <a:pt x="658245" y="946783"/>
                  </a:cubicBezTo>
                  <a:lnTo>
                    <a:pt x="596790" y="853086"/>
                  </a:lnTo>
                  <a:lnTo>
                    <a:pt x="494955" y="704499"/>
                  </a:lnTo>
                  <a:lnTo>
                    <a:pt x="471528" y="676370"/>
                  </a:lnTo>
                  <a:cubicBezTo>
                    <a:pt x="469901" y="673976"/>
                    <a:pt x="468219" y="670045"/>
                    <a:pt x="466483" y="664578"/>
                  </a:cubicBezTo>
                  <a:lnTo>
                    <a:pt x="455033" y="623621"/>
                  </a:lnTo>
                  <a:cubicBezTo>
                    <a:pt x="452116" y="615481"/>
                    <a:pt x="447620" y="605643"/>
                    <a:pt x="441546" y="594109"/>
                  </a:cubicBezTo>
                  <a:lnTo>
                    <a:pt x="442863" y="590749"/>
                  </a:lnTo>
                  <a:cubicBezTo>
                    <a:pt x="458913" y="589032"/>
                    <a:pt x="468911" y="585758"/>
                    <a:pt x="472858" y="580931"/>
                  </a:cubicBezTo>
                  <a:cubicBezTo>
                    <a:pt x="457144" y="492247"/>
                    <a:pt x="449313" y="443186"/>
                    <a:pt x="449364" y="433748"/>
                  </a:cubicBezTo>
                  <a:cubicBezTo>
                    <a:pt x="447015" y="415190"/>
                    <a:pt x="447423" y="388357"/>
                    <a:pt x="450589" y="353247"/>
                  </a:cubicBezTo>
                  <a:lnTo>
                    <a:pt x="444959" y="329429"/>
                  </a:lnTo>
                  <a:cubicBezTo>
                    <a:pt x="444894" y="294526"/>
                    <a:pt x="443595" y="270492"/>
                    <a:pt x="441061" y="257323"/>
                  </a:cubicBezTo>
                  <a:cubicBezTo>
                    <a:pt x="436982" y="230915"/>
                    <a:pt x="428240" y="207119"/>
                    <a:pt x="414836" y="185934"/>
                  </a:cubicBezTo>
                  <a:cubicBezTo>
                    <a:pt x="404993" y="169713"/>
                    <a:pt x="389919" y="156715"/>
                    <a:pt x="369615" y="146942"/>
                  </a:cubicBezTo>
                  <a:cubicBezTo>
                    <a:pt x="366719" y="138408"/>
                    <a:pt x="361922" y="131956"/>
                    <a:pt x="355221" y="127585"/>
                  </a:cubicBezTo>
                  <a:lnTo>
                    <a:pt x="346313" y="109798"/>
                  </a:lnTo>
                  <a:cubicBezTo>
                    <a:pt x="356529" y="68190"/>
                    <a:pt x="358288" y="42357"/>
                    <a:pt x="351591" y="32300"/>
                  </a:cubicBezTo>
                  <a:cubicBezTo>
                    <a:pt x="337299" y="10767"/>
                    <a:pt x="319690" y="0"/>
                    <a:pt x="298763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4A30656-7375-41F0-AC60-12C0BEADC974}"/>
                </a:ext>
              </a:extLst>
            </p:cNvPr>
            <p:cNvSpPr/>
            <p:nvPr/>
          </p:nvSpPr>
          <p:spPr>
            <a:xfrm>
              <a:off x="3491715" y="12097006"/>
              <a:ext cx="4092554" cy="42888"/>
            </a:xfrm>
            <a:custGeom>
              <a:avLst/>
              <a:gdLst>
                <a:gd name="connsiteX0" fmla="*/ 4092555 w 4092554"/>
                <a:gd name="connsiteY0" fmla="*/ 21461 h 42888"/>
                <a:gd name="connsiteX1" fmla="*/ 4073875 w 4092554"/>
                <a:gd name="connsiteY1" fmla="*/ 24374 h 42888"/>
                <a:gd name="connsiteX2" fmla="*/ 3296696 w 4092554"/>
                <a:gd name="connsiteY2" fmla="*/ 38453 h 42888"/>
                <a:gd name="connsiteX3" fmla="*/ 1768610 w 4092554"/>
                <a:gd name="connsiteY3" fmla="*/ 42730 h 42888"/>
                <a:gd name="connsiteX4" fmla="*/ 426368 w 4092554"/>
                <a:gd name="connsiteY4" fmla="*/ 34578 h 42888"/>
                <a:gd name="connsiteX5" fmla="*/ 160807 w 4092554"/>
                <a:gd name="connsiteY5" fmla="*/ 29817 h 42888"/>
                <a:gd name="connsiteX6" fmla="*/ 73095 w 4092554"/>
                <a:gd name="connsiteY6" fmla="*/ 27168 h 42888"/>
                <a:gd name="connsiteX7" fmla="*/ 0 w 4092554"/>
                <a:gd name="connsiteY7" fmla="*/ 21461 h 42888"/>
                <a:gd name="connsiteX8" fmla="*/ 599341 w 4092554"/>
                <a:gd name="connsiteY8" fmla="*/ 6286 h 42888"/>
                <a:gd name="connsiteX9" fmla="*/ 2046277 w 4092554"/>
                <a:gd name="connsiteY9" fmla="*/ 0 h 42888"/>
                <a:gd name="connsiteX10" fmla="*/ 3493214 w 4092554"/>
                <a:gd name="connsiteY10" fmla="*/ 6286 h 42888"/>
                <a:gd name="connsiteX11" fmla="*/ 4092555 w 4092554"/>
                <a:gd name="connsiteY11" fmla="*/ 21461 h 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92554" h="42888">
                  <a:moveTo>
                    <a:pt x="4092555" y="21461"/>
                  </a:moveTo>
                  <a:lnTo>
                    <a:pt x="4073875" y="24374"/>
                  </a:lnTo>
                  <a:cubicBezTo>
                    <a:pt x="3985337" y="30242"/>
                    <a:pt x="3726278" y="34935"/>
                    <a:pt x="3296696" y="38453"/>
                  </a:cubicBezTo>
                  <a:cubicBezTo>
                    <a:pt x="2864142" y="41970"/>
                    <a:pt x="2354780" y="43395"/>
                    <a:pt x="1768610" y="42730"/>
                  </a:cubicBezTo>
                  <a:cubicBezTo>
                    <a:pt x="1209186" y="41801"/>
                    <a:pt x="761772" y="39084"/>
                    <a:pt x="426368" y="34578"/>
                  </a:cubicBezTo>
                  <a:cubicBezTo>
                    <a:pt x="318900" y="33122"/>
                    <a:pt x="230380" y="31535"/>
                    <a:pt x="160807" y="29817"/>
                  </a:cubicBezTo>
                  <a:lnTo>
                    <a:pt x="73095" y="27168"/>
                  </a:lnTo>
                  <a:cubicBezTo>
                    <a:pt x="24907" y="25346"/>
                    <a:pt x="542" y="23444"/>
                    <a:pt x="0" y="21461"/>
                  </a:cubicBezTo>
                  <a:cubicBezTo>
                    <a:pt x="14628" y="15383"/>
                    <a:pt x="214409" y="10324"/>
                    <a:pt x="599341" y="6286"/>
                  </a:cubicBezTo>
                  <a:cubicBezTo>
                    <a:pt x="984273" y="2249"/>
                    <a:pt x="1466585" y="153"/>
                    <a:pt x="2046277" y="0"/>
                  </a:cubicBezTo>
                  <a:cubicBezTo>
                    <a:pt x="2625970" y="153"/>
                    <a:pt x="3108282" y="2249"/>
                    <a:pt x="3493214" y="6286"/>
                  </a:cubicBezTo>
                  <a:cubicBezTo>
                    <a:pt x="3878146" y="10324"/>
                    <a:pt x="4077926" y="15383"/>
                    <a:pt x="4092555" y="21461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AC04E95D-42D8-4AC9-8F8B-718A2D81161C}"/>
              </a:ext>
            </a:extLst>
          </p:cNvPr>
          <p:cNvSpPr txBox="1"/>
          <p:nvPr/>
        </p:nvSpPr>
        <p:spPr>
          <a:xfrm>
            <a:off x="2222996" y="1155544"/>
            <a:ext cx="75125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4472C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人物剪影 </a:t>
            </a:r>
          </a:p>
        </p:txBody>
      </p:sp>
    </p:spTree>
    <p:extLst>
      <p:ext uri="{BB962C8B-B14F-4D97-AF65-F5344CB8AC3E}">
        <p14:creationId xmlns:p14="http://schemas.microsoft.com/office/powerpoint/2010/main" val="3691290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3">
            <a:extLst>
              <a:ext uri="{FF2B5EF4-FFF2-40B4-BE49-F238E27FC236}">
                <a16:creationId xmlns:a16="http://schemas.microsoft.com/office/drawing/2014/main" id="{CC36B1E3-81F2-40F2-95A0-AAD11A636770}"/>
              </a:ext>
            </a:extLst>
          </p:cNvPr>
          <p:cNvSpPr/>
          <p:nvPr/>
        </p:nvSpPr>
        <p:spPr>
          <a:xfrm>
            <a:off x="4598488" y="1014936"/>
            <a:ext cx="3329634" cy="4828128"/>
          </a:xfrm>
          <a:custGeom>
            <a:avLst/>
            <a:gdLst>
              <a:gd name="connsiteX0" fmla="*/ 874370 w 1071995"/>
              <a:gd name="connsiteY0" fmla="*/ 1441 h 1554444"/>
              <a:gd name="connsiteX1" fmla="*/ 859968 w 1071995"/>
              <a:gd name="connsiteY1" fmla="*/ 5282 h 1554444"/>
              <a:gd name="connsiteX2" fmla="*/ 849886 w 1071995"/>
              <a:gd name="connsiteY2" fmla="*/ 7042 h 1554444"/>
              <a:gd name="connsiteX3" fmla="*/ 831804 w 1071995"/>
              <a:gd name="connsiteY3" fmla="*/ 20644 h 1554444"/>
              <a:gd name="connsiteX4" fmla="*/ 829564 w 1071995"/>
              <a:gd name="connsiteY4" fmla="*/ 50888 h 1554444"/>
              <a:gd name="connsiteX5" fmla="*/ 827964 w 1071995"/>
              <a:gd name="connsiteY5" fmla="*/ 65610 h 1554444"/>
              <a:gd name="connsiteX6" fmla="*/ 815162 w 1071995"/>
              <a:gd name="connsiteY6" fmla="*/ 104655 h 1554444"/>
              <a:gd name="connsiteX7" fmla="*/ 825243 w 1071995"/>
              <a:gd name="connsiteY7" fmla="*/ 115056 h 1554444"/>
              <a:gd name="connsiteX8" fmla="*/ 818682 w 1071995"/>
              <a:gd name="connsiteY8" fmla="*/ 130098 h 1554444"/>
              <a:gd name="connsiteX9" fmla="*/ 808121 w 1071995"/>
              <a:gd name="connsiteY9" fmla="*/ 145620 h 1554444"/>
              <a:gd name="connsiteX10" fmla="*/ 814522 w 1071995"/>
              <a:gd name="connsiteY10" fmla="*/ 152661 h 1554444"/>
              <a:gd name="connsiteX11" fmla="*/ 818362 w 1071995"/>
              <a:gd name="connsiteY11" fmla="*/ 157942 h 1554444"/>
              <a:gd name="connsiteX12" fmla="*/ 820762 w 1071995"/>
              <a:gd name="connsiteY12" fmla="*/ 171224 h 1554444"/>
              <a:gd name="connsiteX13" fmla="*/ 820602 w 1071995"/>
              <a:gd name="connsiteY13" fmla="*/ 192346 h 1554444"/>
              <a:gd name="connsiteX14" fmla="*/ 823483 w 1071995"/>
              <a:gd name="connsiteY14" fmla="*/ 212669 h 1554444"/>
              <a:gd name="connsiteX15" fmla="*/ 832444 w 1071995"/>
              <a:gd name="connsiteY15" fmla="*/ 216670 h 1554444"/>
              <a:gd name="connsiteX16" fmla="*/ 851967 w 1071995"/>
              <a:gd name="connsiteY16" fmla="*/ 219070 h 1554444"/>
              <a:gd name="connsiteX17" fmla="*/ 872769 w 1071995"/>
              <a:gd name="connsiteY17" fmla="*/ 240353 h 1554444"/>
              <a:gd name="connsiteX18" fmla="*/ 868769 w 1071995"/>
              <a:gd name="connsiteY18" fmla="*/ 254115 h 1554444"/>
              <a:gd name="connsiteX19" fmla="*/ 862848 w 1071995"/>
              <a:gd name="connsiteY19" fmla="*/ 261155 h 1554444"/>
              <a:gd name="connsiteX20" fmla="*/ 850366 w 1071995"/>
              <a:gd name="connsiteY20" fmla="*/ 273157 h 1554444"/>
              <a:gd name="connsiteX21" fmla="*/ 823483 w 1071995"/>
              <a:gd name="connsiteY21" fmla="*/ 290920 h 1554444"/>
              <a:gd name="connsiteX22" fmla="*/ 810361 w 1071995"/>
              <a:gd name="connsiteY22" fmla="*/ 312042 h 1554444"/>
              <a:gd name="connsiteX23" fmla="*/ 809081 w 1071995"/>
              <a:gd name="connsiteY23" fmla="*/ 314282 h 1554444"/>
              <a:gd name="connsiteX24" fmla="*/ 805561 w 1071995"/>
              <a:gd name="connsiteY24" fmla="*/ 321003 h 1554444"/>
              <a:gd name="connsiteX25" fmla="*/ 800600 w 1071995"/>
              <a:gd name="connsiteY25" fmla="*/ 332685 h 1554444"/>
              <a:gd name="connsiteX26" fmla="*/ 796919 w 1071995"/>
              <a:gd name="connsiteY26" fmla="*/ 345167 h 1554444"/>
              <a:gd name="connsiteX27" fmla="*/ 794359 w 1071995"/>
              <a:gd name="connsiteY27" fmla="*/ 352687 h 1554444"/>
              <a:gd name="connsiteX28" fmla="*/ 791159 w 1071995"/>
              <a:gd name="connsiteY28" fmla="*/ 358289 h 1554444"/>
              <a:gd name="connsiteX29" fmla="*/ 787798 w 1071995"/>
              <a:gd name="connsiteY29" fmla="*/ 363889 h 1554444"/>
              <a:gd name="connsiteX30" fmla="*/ 782998 w 1071995"/>
              <a:gd name="connsiteY30" fmla="*/ 370930 h 1554444"/>
              <a:gd name="connsiteX31" fmla="*/ 778677 w 1071995"/>
              <a:gd name="connsiteY31" fmla="*/ 378611 h 1554444"/>
              <a:gd name="connsiteX32" fmla="*/ 765715 w 1071995"/>
              <a:gd name="connsiteY32" fmla="*/ 394773 h 1554444"/>
              <a:gd name="connsiteX33" fmla="*/ 746833 w 1071995"/>
              <a:gd name="connsiteY33" fmla="*/ 417176 h 1554444"/>
              <a:gd name="connsiteX34" fmla="*/ 726350 w 1071995"/>
              <a:gd name="connsiteY34" fmla="*/ 437819 h 1554444"/>
              <a:gd name="connsiteX35" fmla="*/ 718189 w 1071995"/>
              <a:gd name="connsiteY35" fmla="*/ 442299 h 1554444"/>
              <a:gd name="connsiteX36" fmla="*/ 703147 w 1071995"/>
              <a:gd name="connsiteY36" fmla="*/ 447260 h 1554444"/>
              <a:gd name="connsiteX37" fmla="*/ 700907 w 1071995"/>
              <a:gd name="connsiteY37" fmla="*/ 448700 h 1554444"/>
              <a:gd name="connsiteX38" fmla="*/ 693706 w 1071995"/>
              <a:gd name="connsiteY38" fmla="*/ 454301 h 1554444"/>
              <a:gd name="connsiteX39" fmla="*/ 684585 w 1071995"/>
              <a:gd name="connsiteY39" fmla="*/ 459901 h 1554444"/>
              <a:gd name="connsiteX40" fmla="*/ 657541 w 1071995"/>
              <a:gd name="connsiteY40" fmla="*/ 476384 h 1554444"/>
              <a:gd name="connsiteX41" fmla="*/ 621536 w 1071995"/>
              <a:gd name="connsiteY41" fmla="*/ 505507 h 1554444"/>
              <a:gd name="connsiteX42" fmla="*/ 606975 w 1071995"/>
              <a:gd name="connsiteY42" fmla="*/ 516709 h 1554444"/>
              <a:gd name="connsiteX43" fmla="*/ 589692 w 1071995"/>
              <a:gd name="connsiteY43" fmla="*/ 528710 h 1554444"/>
              <a:gd name="connsiteX44" fmla="*/ 558168 w 1071995"/>
              <a:gd name="connsiteY44" fmla="*/ 549353 h 1554444"/>
              <a:gd name="connsiteX45" fmla="*/ 546487 w 1071995"/>
              <a:gd name="connsiteY45" fmla="*/ 549353 h 1554444"/>
              <a:gd name="connsiteX46" fmla="*/ 518483 w 1071995"/>
              <a:gd name="connsiteY46" fmla="*/ 549033 h 1554444"/>
              <a:gd name="connsiteX47" fmla="*/ 509842 w 1071995"/>
              <a:gd name="connsiteY47" fmla="*/ 557194 h 1554444"/>
              <a:gd name="connsiteX48" fmla="*/ 502161 w 1071995"/>
              <a:gd name="connsiteY48" fmla="*/ 562315 h 1554444"/>
              <a:gd name="connsiteX49" fmla="*/ 483918 w 1071995"/>
              <a:gd name="connsiteY49" fmla="*/ 559114 h 1554444"/>
              <a:gd name="connsiteX50" fmla="*/ 459915 w 1071995"/>
              <a:gd name="connsiteY50" fmla="*/ 551914 h 1554444"/>
              <a:gd name="connsiteX51" fmla="*/ 444873 w 1071995"/>
              <a:gd name="connsiteY51" fmla="*/ 545513 h 1554444"/>
              <a:gd name="connsiteX52" fmla="*/ 426631 w 1071995"/>
              <a:gd name="connsiteY52" fmla="*/ 538952 h 1554444"/>
              <a:gd name="connsiteX53" fmla="*/ 409669 w 1071995"/>
              <a:gd name="connsiteY53" fmla="*/ 534311 h 1554444"/>
              <a:gd name="connsiteX54" fmla="*/ 389666 w 1071995"/>
              <a:gd name="connsiteY54" fmla="*/ 527111 h 1554444"/>
              <a:gd name="connsiteX55" fmla="*/ 377024 w 1071995"/>
              <a:gd name="connsiteY55" fmla="*/ 519749 h 1554444"/>
              <a:gd name="connsiteX56" fmla="*/ 359102 w 1071995"/>
              <a:gd name="connsiteY56" fmla="*/ 511268 h 1554444"/>
              <a:gd name="connsiteX57" fmla="*/ 340859 w 1071995"/>
              <a:gd name="connsiteY57" fmla="*/ 499907 h 1554444"/>
              <a:gd name="connsiteX58" fmla="*/ 323257 w 1071995"/>
              <a:gd name="connsiteY58" fmla="*/ 489185 h 1554444"/>
              <a:gd name="connsiteX59" fmla="*/ 313176 w 1071995"/>
              <a:gd name="connsiteY59" fmla="*/ 483905 h 1554444"/>
              <a:gd name="connsiteX60" fmla="*/ 304055 w 1071995"/>
              <a:gd name="connsiteY60" fmla="*/ 477824 h 1554444"/>
              <a:gd name="connsiteX61" fmla="*/ 291413 w 1071995"/>
              <a:gd name="connsiteY61" fmla="*/ 467903 h 1554444"/>
              <a:gd name="connsiteX62" fmla="*/ 277171 w 1071995"/>
              <a:gd name="connsiteY62" fmla="*/ 453821 h 1554444"/>
              <a:gd name="connsiteX63" fmla="*/ 265650 w 1071995"/>
              <a:gd name="connsiteY63" fmla="*/ 429017 h 1554444"/>
              <a:gd name="connsiteX64" fmla="*/ 249008 w 1071995"/>
              <a:gd name="connsiteY64" fmla="*/ 373490 h 1554444"/>
              <a:gd name="connsiteX65" fmla="*/ 224044 w 1071995"/>
              <a:gd name="connsiteY65" fmla="*/ 333325 h 1554444"/>
              <a:gd name="connsiteX66" fmla="*/ 219884 w 1071995"/>
              <a:gd name="connsiteY66" fmla="*/ 326444 h 1554444"/>
              <a:gd name="connsiteX67" fmla="*/ 201321 w 1071995"/>
              <a:gd name="connsiteY67" fmla="*/ 294279 h 1554444"/>
              <a:gd name="connsiteX68" fmla="*/ 196681 w 1071995"/>
              <a:gd name="connsiteY68" fmla="*/ 285638 h 1554444"/>
              <a:gd name="connsiteX69" fmla="*/ 191080 w 1071995"/>
              <a:gd name="connsiteY69" fmla="*/ 275717 h 1554444"/>
              <a:gd name="connsiteX70" fmla="*/ 182279 w 1071995"/>
              <a:gd name="connsiteY70" fmla="*/ 260676 h 1554444"/>
              <a:gd name="connsiteX71" fmla="*/ 176518 w 1071995"/>
              <a:gd name="connsiteY71" fmla="*/ 251874 h 1554444"/>
              <a:gd name="connsiteX72" fmla="*/ 171077 w 1071995"/>
              <a:gd name="connsiteY72" fmla="*/ 243713 h 1554444"/>
              <a:gd name="connsiteX73" fmla="*/ 167557 w 1071995"/>
              <a:gd name="connsiteY73" fmla="*/ 228191 h 1554444"/>
              <a:gd name="connsiteX74" fmla="*/ 168197 w 1071995"/>
              <a:gd name="connsiteY74" fmla="*/ 220670 h 1554444"/>
              <a:gd name="connsiteX75" fmla="*/ 183559 w 1071995"/>
              <a:gd name="connsiteY75" fmla="*/ 220670 h 1554444"/>
              <a:gd name="connsiteX76" fmla="*/ 202921 w 1071995"/>
              <a:gd name="connsiteY76" fmla="*/ 216829 h 1554444"/>
              <a:gd name="connsiteX77" fmla="*/ 204682 w 1071995"/>
              <a:gd name="connsiteY77" fmla="*/ 203868 h 1554444"/>
              <a:gd name="connsiteX78" fmla="*/ 204202 w 1071995"/>
              <a:gd name="connsiteY78" fmla="*/ 191066 h 1554444"/>
              <a:gd name="connsiteX79" fmla="*/ 203242 w 1071995"/>
              <a:gd name="connsiteY79" fmla="*/ 178104 h 1554444"/>
              <a:gd name="connsiteX80" fmla="*/ 201001 w 1071995"/>
              <a:gd name="connsiteY80" fmla="*/ 172984 h 1554444"/>
              <a:gd name="connsiteX81" fmla="*/ 210762 w 1071995"/>
              <a:gd name="connsiteY81" fmla="*/ 163223 h 1554444"/>
              <a:gd name="connsiteX82" fmla="*/ 217963 w 1071995"/>
              <a:gd name="connsiteY82" fmla="*/ 157622 h 1554444"/>
              <a:gd name="connsiteX83" fmla="*/ 218283 w 1071995"/>
              <a:gd name="connsiteY83" fmla="*/ 132979 h 1554444"/>
              <a:gd name="connsiteX84" fmla="*/ 210602 w 1071995"/>
              <a:gd name="connsiteY84" fmla="*/ 109936 h 1554444"/>
              <a:gd name="connsiteX85" fmla="*/ 205642 w 1071995"/>
              <a:gd name="connsiteY85" fmla="*/ 90413 h 1554444"/>
              <a:gd name="connsiteX86" fmla="*/ 200041 w 1071995"/>
              <a:gd name="connsiteY86" fmla="*/ 76811 h 1554444"/>
              <a:gd name="connsiteX87" fmla="*/ 195721 w 1071995"/>
              <a:gd name="connsiteY87" fmla="*/ 67850 h 1554444"/>
              <a:gd name="connsiteX88" fmla="*/ 193160 w 1071995"/>
              <a:gd name="connsiteY88" fmla="*/ 56169 h 1554444"/>
              <a:gd name="connsiteX89" fmla="*/ 186439 w 1071995"/>
              <a:gd name="connsiteY89" fmla="*/ 35686 h 1554444"/>
              <a:gd name="connsiteX90" fmla="*/ 71384 w 1071995"/>
              <a:gd name="connsiteY90" fmla="*/ 27685 h 1554444"/>
              <a:gd name="connsiteX91" fmla="*/ 36660 w 1071995"/>
              <a:gd name="connsiteY91" fmla="*/ 59849 h 1554444"/>
              <a:gd name="connsiteX92" fmla="*/ 33299 w 1071995"/>
              <a:gd name="connsiteY92" fmla="*/ 129298 h 1554444"/>
              <a:gd name="connsiteX93" fmla="*/ 62743 w 1071995"/>
              <a:gd name="connsiteY93" fmla="*/ 182905 h 1554444"/>
              <a:gd name="connsiteX94" fmla="*/ 65624 w 1071995"/>
              <a:gd name="connsiteY94" fmla="*/ 205789 h 1554444"/>
              <a:gd name="connsiteX95" fmla="*/ 61463 w 1071995"/>
              <a:gd name="connsiteY95" fmla="*/ 208989 h 1554444"/>
              <a:gd name="connsiteX96" fmla="*/ 55222 w 1071995"/>
              <a:gd name="connsiteY96" fmla="*/ 233792 h 1554444"/>
              <a:gd name="connsiteX97" fmla="*/ 44981 w 1071995"/>
              <a:gd name="connsiteY97" fmla="*/ 252994 h 1554444"/>
              <a:gd name="connsiteX98" fmla="*/ 35860 w 1071995"/>
              <a:gd name="connsiteY98" fmla="*/ 264196 h 1554444"/>
              <a:gd name="connsiteX99" fmla="*/ 16657 w 1071995"/>
              <a:gd name="connsiteY99" fmla="*/ 303241 h 1554444"/>
              <a:gd name="connsiteX100" fmla="*/ 11856 w 1071995"/>
              <a:gd name="connsiteY100" fmla="*/ 317643 h 1554444"/>
              <a:gd name="connsiteX101" fmla="*/ 15 w 1071995"/>
              <a:gd name="connsiteY101" fmla="*/ 375890 h 1554444"/>
              <a:gd name="connsiteX102" fmla="*/ 11376 w 1071995"/>
              <a:gd name="connsiteY102" fmla="*/ 426297 h 1554444"/>
              <a:gd name="connsiteX103" fmla="*/ 30259 w 1071995"/>
              <a:gd name="connsiteY103" fmla="*/ 487105 h 1554444"/>
              <a:gd name="connsiteX104" fmla="*/ 33459 w 1071995"/>
              <a:gd name="connsiteY104" fmla="*/ 507907 h 1554444"/>
              <a:gd name="connsiteX105" fmla="*/ 36660 w 1071995"/>
              <a:gd name="connsiteY105" fmla="*/ 531111 h 1554444"/>
              <a:gd name="connsiteX106" fmla="*/ 39860 w 1071995"/>
              <a:gd name="connsiteY106" fmla="*/ 551914 h 1554444"/>
              <a:gd name="connsiteX107" fmla="*/ 41460 w 1071995"/>
              <a:gd name="connsiteY107" fmla="*/ 588718 h 1554444"/>
              <a:gd name="connsiteX108" fmla="*/ 38100 w 1071995"/>
              <a:gd name="connsiteY108" fmla="*/ 620723 h 1554444"/>
              <a:gd name="connsiteX109" fmla="*/ 34899 w 1071995"/>
              <a:gd name="connsiteY109" fmla="*/ 655927 h 1554444"/>
              <a:gd name="connsiteX110" fmla="*/ 18257 w 1071995"/>
              <a:gd name="connsiteY110" fmla="*/ 763941 h 1554444"/>
              <a:gd name="connsiteX111" fmla="*/ 11696 w 1071995"/>
              <a:gd name="connsiteY111" fmla="*/ 803947 h 1554444"/>
              <a:gd name="connsiteX112" fmla="*/ 8016 w 1071995"/>
              <a:gd name="connsiteY112" fmla="*/ 830350 h 1554444"/>
              <a:gd name="connsiteX113" fmla="*/ 7856 w 1071995"/>
              <a:gd name="connsiteY113" fmla="*/ 838351 h 1554444"/>
              <a:gd name="connsiteX114" fmla="*/ 29459 w 1071995"/>
              <a:gd name="connsiteY114" fmla="*/ 838671 h 1554444"/>
              <a:gd name="connsiteX115" fmla="*/ 50901 w 1071995"/>
              <a:gd name="connsiteY115" fmla="*/ 838831 h 1554444"/>
              <a:gd name="connsiteX116" fmla="*/ 55222 w 1071995"/>
              <a:gd name="connsiteY116" fmla="*/ 845072 h 1554444"/>
              <a:gd name="connsiteX117" fmla="*/ 60663 w 1071995"/>
              <a:gd name="connsiteY117" fmla="*/ 857553 h 1554444"/>
              <a:gd name="connsiteX118" fmla="*/ 63383 w 1071995"/>
              <a:gd name="connsiteY118" fmla="*/ 870835 h 1554444"/>
              <a:gd name="connsiteX119" fmla="*/ 60823 w 1071995"/>
              <a:gd name="connsiteY119" fmla="*/ 886997 h 1554444"/>
              <a:gd name="connsiteX120" fmla="*/ 59063 w 1071995"/>
              <a:gd name="connsiteY120" fmla="*/ 913241 h 1554444"/>
              <a:gd name="connsiteX121" fmla="*/ 67864 w 1071995"/>
              <a:gd name="connsiteY121" fmla="*/ 1015174 h 1554444"/>
              <a:gd name="connsiteX122" fmla="*/ 70264 w 1071995"/>
              <a:gd name="connsiteY122" fmla="*/ 1063181 h 1554444"/>
              <a:gd name="connsiteX123" fmla="*/ 64663 w 1071995"/>
              <a:gd name="connsiteY123" fmla="*/ 1095985 h 1554444"/>
              <a:gd name="connsiteX124" fmla="*/ 56662 w 1071995"/>
              <a:gd name="connsiteY124" fmla="*/ 1152312 h 1554444"/>
              <a:gd name="connsiteX125" fmla="*/ 54902 w 1071995"/>
              <a:gd name="connsiteY125" fmla="*/ 1256806 h 1554444"/>
              <a:gd name="connsiteX126" fmla="*/ 57462 w 1071995"/>
              <a:gd name="connsiteY126" fmla="*/ 1345618 h 1554444"/>
              <a:gd name="connsiteX127" fmla="*/ 63063 w 1071995"/>
              <a:gd name="connsiteY127" fmla="*/ 1448831 h 1554444"/>
              <a:gd name="connsiteX128" fmla="*/ 66264 w 1071995"/>
              <a:gd name="connsiteY128" fmla="*/ 1476835 h 1554444"/>
              <a:gd name="connsiteX129" fmla="*/ 71704 w 1071995"/>
              <a:gd name="connsiteY129" fmla="*/ 1504679 h 1554444"/>
              <a:gd name="connsiteX130" fmla="*/ 73625 w 1071995"/>
              <a:gd name="connsiteY130" fmla="*/ 1511879 h 1554444"/>
              <a:gd name="connsiteX131" fmla="*/ 73945 w 1071995"/>
              <a:gd name="connsiteY131" fmla="*/ 1526441 h 1554444"/>
              <a:gd name="connsiteX132" fmla="*/ 74265 w 1071995"/>
              <a:gd name="connsiteY132" fmla="*/ 1536203 h 1554444"/>
              <a:gd name="connsiteX133" fmla="*/ 81305 w 1071995"/>
              <a:gd name="connsiteY133" fmla="*/ 1538283 h 1554444"/>
              <a:gd name="connsiteX134" fmla="*/ 128032 w 1071995"/>
              <a:gd name="connsiteY134" fmla="*/ 1543244 h 1554444"/>
              <a:gd name="connsiteX135" fmla="*/ 152835 w 1071995"/>
              <a:gd name="connsiteY135" fmla="*/ 1545644 h 1554444"/>
              <a:gd name="connsiteX136" fmla="*/ 238606 w 1071995"/>
              <a:gd name="connsiteY136" fmla="*/ 1554445 h 1554444"/>
              <a:gd name="connsiteX137" fmla="*/ 315416 w 1071995"/>
              <a:gd name="connsiteY137" fmla="*/ 1547244 h 1554444"/>
              <a:gd name="connsiteX138" fmla="*/ 318617 w 1071995"/>
              <a:gd name="connsiteY138" fmla="*/ 1529642 h 1554444"/>
              <a:gd name="connsiteX139" fmla="*/ 306935 w 1071995"/>
              <a:gd name="connsiteY139" fmla="*/ 1518120 h 1554444"/>
              <a:gd name="connsiteX140" fmla="*/ 292693 w 1071995"/>
              <a:gd name="connsiteY140" fmla="*/ 1512039 h 1554444"/>
              <a:gd name="connsiteX141" fmla="*/ 248687 w 1071995"/>
              <a:gd name="connsiteY141" fmla="*/ 1490437 h 1554444"/>
              <a:gd name="connsiteX142" fmla="*/ 257969 w 1071995"/>
              <a:gd name="connsiteY142" fmla="*/ 1488036 h 1554444"/>
              <a:gd name="connsiteX143" fmla="*/ 299894 w 1071995"/>
              <a:gd name="connsiteY143" fmla="*/ 1480035 h 1554444"/>
              <a:gd name="connsiteX144" fmla="*/ 315576 w 1071995"/>
              <a:gd name="connsiteY144" fmla="*/ 1476035 h 1554444"/>
              <a:gd name="connsiteX145" fmla="*/ 326458 w 1071995"/>
              <a:gd name="connsiteY145" fmla="*/ 1468673 h 1554444"/>
              <a:gd name="connsiteX146" fmla="*/ 335099 w 1071995"/>
              <a:gd name="connsiteY146" fmla="*/ 1456192 h 1554444"/>
              <a:gd name="connsiteX147" fmla="*/ 333178 w 1071995"/>
              <a:gd name="connsiteY147" fmla="*/ 1448511 h 1554444"/>
              <a:gd name="connsiteX148" fmla="*/ 298774 w 1071995"/>
              <a:gd name="connsiteY148" fmla="*/ 1442430 h 1554444"/>
              <a:gd name="connsiteX149" fmla="*/ 257009 w 1071995"/>
              <a:gd name="connsiteY149" fmla="*/ 1432829 h 1554444"/>
              <a:gd name="connsiteX150" fmla="*/ 248687 w 1071995"/>
              <a:gd name="connsiteY150" fmla="*/ 1428028 h 1554444"/>
              <a:gd name="connsiteX151" fmla="*/ 243407 w 1071995"/>
              <a:gd name="connsiteY151" fmla="*/ 1426268 h 1554444"/>
              <a:gd name="connsiteX152" fmla="*/ 226925 w 1071995"/>
              <a:gd name="connsiteY152" fmla="*/ 1395224 h 1554444"/>
              <a:gd name="connsiteX153" fmla="*/ 207562 w 1071995"/>
              <a:gd name="connsiteY153" fmla="*/ 1367060 h 1554444"/>
              <a:gd name="connsiteX154" fmla="*/ 207722 w 1071995"/>
              <a:gd name="connsiteY154" fmla="*/ 1352978 h 1554444"/>
              <a:gd name="connsiteX155" fmla="*/ 219724 w 1071995"/>
              <a:gd name="connsiteY155" fmla="*/ 1309613 h 1554444"/>
              <a:gd name="connsiteX156" fmla="*/ 225485 w 1071995"/>
              <a:gd name="connsiteY156" fmla="*/ 1225602 h 1554444"/>
              <a:gd name="connsiteX157" fmla="*/ 233646 w 1071995"/>
              <a:gd name="connsiteY157" fmla="*/ 1111987 h 1554444"/>
              <a:gd name="connsiteX158" fmla="*/ 237326 w 1071995"/>
              <a:gd name="connsiteY158" fmla="*/ 1078383 h 1554444"/>
              <a:gd name="connsiteX159" fmla="*/ 244847 w 1071995"/>
              <a:gd name="connsiteY159" fmla="*/ 997572 h 1554444"/>
              <a:gd name="connsiteX160" fmla="*/ 248847 w 1071995"/>
              <a:gd name="connsiteY160" fmla="*/ 958367 h 1554444"/>
              <a:gd name="connsiteX161" fmla="*/ 251248 w 1071995"/>
              <a:gd name="connsiteY161" fmla="*/ 880757 h 1554444"/>
              <a:gd name="connsiteX162" fmla="*/ 252208 w 1071995"/>
              <a:gd name="connsiteY162" fmla="*/ 814348 h 1554444"/>
              <a:gd name="connsiteX163" fmla="*/ 265330 w 1071995"/>
              <a:gd name="connsiteY163" fmla="*/ 810667 h 1554444"/>
              <a:gd name="connsiteX164" fmla="*/ 279892 w 1071995"/>
              <a:gd name="connsiteY164" fmla="*/ 807147 h 1554444"/>
              <a:gd name="connsiteX165" fmla="*/ 287093 w 1071995"/>
              <a:gd name="connsiteY165" fmla="*/ 784904 h 1554444"/>
              <a:gd name="connsiteX166" fmla="*/ 282452 w 1071995"/>
              <a:gd name="connsiteY166" fmla="*/ 625523 h 1554444"/>
              <a:gd name="connsiteX167" fmla="*/ 279731 w 1071995"/>
              <a:gd name="connsiteY167" fmla="*/ 581838 h 1554444"/>
              <a:gd name="connsiteX168" fmla="*/ 316856 w 1071995"/>
              <a:gd name="connsiteY168" fmla="*/ 597680 h 1554444"/>
              <a:gd name="connsiteX169" fmla="*/ 367103 w 1071995"/>
              <a:gd name="connsiteY169" fmla="*/ 619123 h 1554444"/>
              <a:gd name="connsiteX170" fmla="*/ 402308 w 1071995"/>
              <a:gd name="connsiteY170" fmla="*/ 633524 h 1554444"/>
              <a:gd name="connsiteX171" fmla="*/ 434152 w 1071995"/>
              <a:gd name="connsiteY171" fmla="*/ 641366 h 1554444"/>
              <a:gd name="connsiteX172" fmla="*/ 439913 w 1071995"/>
              <a:gd name="connsiteY172" fmla="*/ 628884 h 1554444"/>
              <a:gd name="connsiteX173" fmla="*/ 456075 w 1071995"/>
              <a:gd name="connsiteY173" fmla="*/ 613682 h 1554444"/>
              <a:gd name="connsiteX174" fmla="*/ 476717 w 1071995"/>
              <a:gd name="connsiteY174" fmla="*/ 623283 h 1554444"/>
              <a:gd name="connsiteX175" fmla="*/ 482478 w 1071995"/>
              <a:gd name="connsiteY175" fmla="*/ 631444 h 1554444"/>
              <a:gd name="connsiteX176" fmla="*/ 487119 w 1071995"/>
              <a:gd name="connsiteY176" fmla="*/ 637845 h 1554444"/>
              <a:gd name="connsiteX177" fmla="*/ 496400 w 1071995"/>
              <a:gd name="connsiteY177" fmla="*/ 643926 h 1554444"/>
              <a:gd name="connsiteX178" fmla="*/ 502321 w 1071995"/>
              <a:gd name="connsiteY178" fmla="*/ 647126 h 1554444"/>
              <a:gd name="connsiteX179" fmla="*/ 509842 w 1071995"/>
              <a:gd name="connsiteY179" fmla="*/ 650326 h 1554444"/>
              <a:gd name="connsiteX180" fmla="*/ 518003 w 1071995"/>
              <a:gd name="connsiteY180" fmla="*/ 652567 h 1554444"/>
              <a:gd name="connsiteX181" fmla="*/ 533525 w 1071995"/>
              <a:gd name="connsiteY181" fmla="*/ 655447 h 1554444"/>
              <a:gd name="connsiteX182" fmla="*/ 546006 w 1071995"/>
              <a:gd name="connsiteY182" fmla="*/ 652406 h 1554444"/>
              <a:gd name="connsiteX183" fmla="*/ 552407 w 1071995"/>
              <a:gd name="connsiteY183" fmla="*/ 648406 h 1554444"/>
              <a:gd name="connsiteX184" fmla="*/ 558808 w 1071995"/>
              <a:gd name="connsiteY184" fmla="*/ 644246 h 1554444"/>
              <a:gd name="connsiteX185" fmla="*/ 563289 w 1071995"/>
              <a:gd name="connsiteY185" fmla="*/ 639125 h 1554444"/>
              <a:gd name="connsiteX186" fmla="*/ 569690 w 1071995"/>
              <a:gd name="connsiteY186" fmla="*/ 631924 h 1554444"/>
              <a:gd name="connsiteX187" fmla="*/ 577691 w 1071995"/>
              <a:gd name="connsiteY187" fmla="*/ 628724 h 1554444"/>
              <a:gd name="connsiteX188" fmla="*/ 603134 w 1071995"/>
              <a:gd name="connsiteY188" fmla="*/ 624083 h 1554444"/>
              <a:gd name="connsiteX189" fmla="*/ 638179 w 1071995"/>
              <a:gd name="connsiteY189" fmla="*/ 600080 h 1554444"/>
              <a:gd name="connsiteX190" fmla="*/ 651300 w 1071995"/>
              <a:gd name="connsiteY190" fmla="*/ 591919 h 1554444"/>
              <a:gd name="connsiteX191" fmla="*/ 703147 w 1071995"/>
              <a:gd name="connsiteY191" fmla="*/ 568715 h 1554444"/>
              <a:gd name="connsiteX192" fmla="*/ 714349 w 1071995"/>
              <a:gd name="connsiteY192" fmla="*/ 561195 h 1554444"/>
              <a:gd name="connsiteX193" fmla="*/ 749553 w 1071995"/>
              <a:gd name="connsiteY193" fmla="*/ 543913 h 1554444"/>
              <a:gd name="connsiteX194" fmla="*/ 780757 w 1071995"/>
              <a:gd name="connsiteY194" fmla="*/ 527750 h 1554444"/>
              <a:gd name="connsiteX195" fmla="*/ 788598 w 1071995"/>
              <a:gd name="connsiteY195" fmla="*/ 521350 h 1554444"/>
              <a:gd name="connsiteX196" fmla="*/ 799640 w 1071995"/>
              <a:gd name="connsiteY196" fmla="*/ 511908 h 1554444"/>
              <a:gd name="connsiteX197" fmla="*/ 804440 w 1071995"/>
              <a:gd name="connsiteY197" fmla="*/ 507268 h 1554444"/>
              <a:gd name="connsiteX198" fmla="*/ 805721 w 1071995"/>
              <a:gd name="connsiteY198" fmla="*/ 510788 h 1554444"/>
              <a:gd name="connsiteX199" fmla="*/ 803320 w 1071995"/>
              <a:gd name="connsiteY199" fmla="*/ 617522 h 1554444"/>
              <a:gd name="connsiteX200" fmla="*/ 796759 w 1071995"/>
              <a:gd name="connsiteY200" fmla="*/ 730337 h 1554444"/>
              <a:gd name="connsiteX201" fmla="*/ 795159 w 1071995"/>
              <a:gd name="connsiteY201" fmla="*/ 791305 h 1554444"/>
              <a:gd name="connsiteX202" fmla="*/ 796919 w 1071995"/>
              <a:gd name="connsiteY202" fmla="*/ 819629 h 1554444"/>
              <a:gd name="connsiteX203" fmla="*/ 817082 w 1071995"/>
              <a:gd name="connsiteY203" fmla="*/ 823949 h 1554444"/>
              <a:gd name="connsiteX204" fmla="*/ 820602 w 1071995"/>
              <a:gd name="connsiteY204" fmla="*/ 824909 h 1554444"/>
              <a:gd name="connsiteX205" fmla="*/ 826363 w 1071995"/>
              <a:gd name="connsiteY205" fmla="*/ 878516 h 1554444"/>
              <a:gd name="connsiteX206" fmla="*/ 832604 w 1071995"/>
              <a:gd name="connsiteY206" fmla="*/ 982370 h 1554444"/>
              <a:gd name="connsiteX207" fmla="*/ 837885 w 1071995"/>
              <a:gd name="connsiteY207" fmla="*/ 1041898 h 1554444"/>
              <a:gd name="connsiteX208" fmla="*/ 841085 w 1071995"/>
              <a:gd name="connsiteY208" fmla="*/ 1069581 h 1554444"/>
              <a:gd name="connsiteX209" fmla="*/ 842365 w 1071995"/>
              <a:gd name="connsiteY209" fmla="*/ 1086544 h 1554444"/>
              <a:gd name="connsiteX210" fmla="*/ 848766 w 1071995"/>
              <a:gd name="connsiteY210" fmla="*/ 1191198 h 1554444"/>
              <a:gd name="connsiteX211" fmla="*/ 852127 w 1071995"/>
              <a:gd name="connsiteY211" fmla="*/ 1246724 h 1554444"/>
              <a:gd name="connsiteX212" fmla="*/ 855487 w 1071995"/>
              <a:gd name="connsiteY212" fmla="*/ 1290410 h 1554444"/>
              <a:gd name="connsiteX213" fmla="*/ 855167 w 1071995"/>
              <a:gd name="connsiteY213" fmla="*/ 1317934 h 1554444"/>
              <a:gd name="connsiteX214" fmla="*/ 851647 w 1071995"/>
              <a:gd name="connsiteY214" fmla="*/ 1331536 h 1554444"/>
              <a:gd name="connsiteX215" fmla="*/ 851967 w 1071995"/>
              <a:gd name="connsiteY215" fmla="*/ 1351058 h 1554444"/>
              <a:gd name="connsiteX216" fmla="*/ 855327 w 1071995"/>
              <a:gd name="connsiteY216" fmla="*/ 1357619 h 1554444"/>
              <a:gd name="connsiteX217" fmla="*/ 857087 w 1071995"/>
              <a:gd name="connsiteY217" fmla="*/ 1361940 h 1554444"/>
              <a:gd name="connsiteX218" fmla="*/ 865088 w 1071995"/>
              <a:gd name="connsiteY218" fmla="*/ 1370421 h 1554444"/>
              <a:gd name="connsiteX219" fmla="*/ 870529 w 1071995"/>
              <a:gd name="connsiteY219" fmla="*/ 1378902 h 1554444"/>
              <a:gd name="connsiteX220" fmla="*/ 856767 w 1071995"/>
              <a:gd name="connsiteY220" fmla="*/ 1399224 h 1554444"/>
              <a:gd name="connsiteX221" fmla="*/ 855327 w 1071995"/>
              <a:gd name="connsiteY221" fmla="*/ 1400825 h 1554444"/>
              <a:gd name="connsiteX222" fmla="*/ 852767 w 1071995"/>
              <a:gd name="connsiteY222" fmla="*/ 1403865 h 1554444"/>
              <a:gd name="connsiteX223" fmla="*/ 844766 w 1071995"/>
              <a:gd name="connsiteY223" fmla="*/ 1414267 h 1554444"/>
              <a:gd name="connsiteX224" fmla="*/ 837565 w 1071995"/>
              <a:gd name="connsiteY224" fmla="*/ 1423068 h 1554444"/>
              <a:gd name="connsiteX225" fmla="*/ 826363 w 1071995"/>
              <a:gd name="connsiteY225" fmla="*/ 1430269 h 1554444"/>
              <a:gd name="connsiteX226" fmla="*/ 815162 w 1071995"/>
              <a:gd name="connsiteY226" fmla="*/ 1436029 h 1554444"/>
              <a:gd name="connsiteX227" fmla="*/ 791479 w 1071995"/>
              <a:gd name="connsiteY227" fmla="*/ 1436029 h 1554444"/>
              <a:gd name="connsiteX228" fmla="*/ 760755 w 1071995"/>
              <a:gd name="connsiteY228" fmla="*/ 1439710 h 1554444"/>
              <a:gd name="connsiteX229" fmla="*/ 753714 w 1071995"/>
              <a:gd name="connsiteY229" fmla="*/ 1449151 h 1554444"/>
              <a:gd name="connsiteX230" fmla="*/ 774196 w 1071995"/>
              <a:gd name="connsiteY230" fmla="*/ 1473474 h 1554444"/>
              <a:gd name="connsiteX231" fmla="*/ 838365 w 1071995"/>
              <a:gd name="connsiteY231" fmla="*/ 1480995 h 1554444"/>
              <a:gd name="connsiteX232" fmla="*/ 875170 w 1071995"/>
              <a:gd name="connsiteY232" fmla="*/ 1482276 h 1554444"/>
              <a:gd name="connsiteX233" fmla="*/ 884771 w 1071995"/>
              <a:gd name="connsiteY233" fmla="*/ 1483235 h 1554444"/>
              <a:gd name="connsiteX234" fmla="*/ 879010 w 1071995"/>
              <a:gd name="connsiteY234" fmla="*/ 1486756 h 1554444"/>
              <a:gd name="connsiteX235" fmla="*/ 867009 w 1071995"/>
              <a:gd name="connsiteY235" fmla="*/ 1495397 h 1554444"/>
              <a:gd name="connsiteX236" fmla="*/ 847646 w 1071995"/>
              <a:gd name="connsiteY236" fmla="*/ 1506599 h 1554444"/>
              <a:gd name="connsiteX237" fmla="*/ 834364 w 1071995"/>
              <a:gd name="connsiteY237" fmla="*/ 1514120 h 1554444"/>
              <a:gd name="connsiteX238" fmla="*/ 828284 w 1071995"/>
              <a:gd name="connsiteY238" fmla="*/ 1516680 h 1554444"/>
              <a:gd name="connsiteX239" fmla="*/ 816282 w 1071995"/>
              <a:gd name="connsiteY239" fmla="*/ 1520040 h 1554444"/>
              <a:gd name="connsiteX240" fmla="*/ 810361 w 1071995"/>
              <a:gd name="connsiteY240" fmla="*/ 1527241 h 1554444"/>
              <a:gd name="connsiteX241" fmla="*/ 808761 w 1071995"/>
              <a:gd name="connsiteY241" fmla="*/ 1532042 h 1554444"/>
              <a:gd name="connsiteX242" fmla="*/ 809241 w 1071995"/>
              <a:gd name="connsiteY242" fmla="*/ 1537643 h 1554444"/>
              <a:gd name="connsiteX243" fmla="*/ 832764 w 1071995"/>
              <a:gd name="connsiteY243" fmla="*/ 1549004 h 1554444"/>
              <a:gd name="connsiteX244" fmla="*/ 875970 w 1071995"/>
              <a:gd name="connsiteY244" fmla="*/ 1552044 h 1554444"/>
              <a:gd name="connsiteX245" fmla="*/ 915175 w 1071995"/>
              <a:gd name="connsiteY245" fmla="*/ 1550924 h 1554444"/>
              <a:gd name="connsiteX246" fmla="*/ 931177 w 1071995"/>
              <a:gd name="connsiteY246" fmla="*/ 1548044 h 1554444"/>
              <a:gd name="connsiteX247" fmla="*/ 981584 w 1071995"/>
              <a:gd name="connsiteY247" fmla="*/ 1536683 h 1554444"/>
              <a:gd name="connsiteX248" fmla="*/ 1025269 w 1071995"/>
              <a:gd name="connsiteY248" fmla="*/ 1520841 h 1554444"/>
              <a:gd name="connsiteX249" fmla="*/ 1026549 w 1071995"/>
              <a:gd name="connsiteY249" fmla="*/ 1497637 h 1554444"/>
              <a:gd name="connsiteX250" fmla="*/ 1030390 w 1071995"/>
              <a:gd name="connsiteY250" fmla="*/ 1471234 h 1554444"/>
              <a:gd name="connsiteX251" fmla="*/ 1037751 w 1071995"/>
              <a:gd name="connsiteY251" fmla="*/ 1463393 h 1554444"/>
              <a:gd name="connsiteX252" fmla="*/ 1040791 w 1071995"/>
              <a:gd name="connsiteY252" fmla="*/ 1451231 h 1554444"/>
              <a:gd name="connsiteX253" fmla="*/ 1039191 w 1071995"/>
              <a:gd name="connsiteY253" fmla="*/ 1442430 h 1554444"/>
              <a:gd name="connsiteX254" fmla="*/ 1035991 w 1071995"/>
              <a:gd name="connsiteY254" fmla="*/ 1435709 h 1554444"/>
              <a:gd name="connsiteX255" fmla="*/ 1039351 w 1071995"/>
              <a:gd name="connsiteY255" fmla="*/ 1413466 h 1554444"/>
              <a:gd name="connsiteX256" fmla="*/ 1042391 w 1071995"/>
              <a:gd name="connsiteY256" fmla="*/ 1398265 h 1554444"/>
              <a:gd name="connsiteX257" fmla="*/ 1045592 w 1071995"/>
              <a:gd name="connsiteY257" fmla="*/ 1370421 h 1554444"/>
              <a:gd name="connsiteX258" fmla="*/ 1051993 w 1071995"/>
              <a:gd name="connsiteY258" fmla="*/ 1232803 h 1554444"/>
              <a:gd name="connsiteX259" fmla="*/ 1049593 w 1071995"/>
              <a:gd name="connsiteY259" fmla="*/ 1183996 h 1554444"/>
              <a:gd name="connsiteX260" fmla="*/ 1041752 w 1071995"/>
              <a:gd name="connsiteY260" fmla="*/ 1084143 h 1554444"/>
              <a:gd name="connsiteX261" fmla="*/ 1039511 w 1071995"/>
              <a:gd name="connsiteY261" fmla="*/ 1058540 h 1554444"/>
              <a:gd name="connsiteX262" fmla="*/ 1033270 w 1071995"/>
              <a:gd name="connsiteY262" fmla="*/ 993572 h 1554444"/>
              <a:gd name="connsiteX263" fmla="*/ 1034390 w 1071995"/>
              <a:gd name="connsiteY263" fmla="*/ 897879 h 1554444"/>
              <a:gd name="connsiteX264" fmla="*/ 1050073 w 1071995"/>
              <a:gd name="connsiteY264" fmla="*/ 830190 h 1554444"/>
              <a:gd name="connsiteX265" fmla="*/ 1059194 w 1071995"/>
              <a:gd name="connsiteY265" fmla="*/ 827950 h 1554444"/>
              <a:gd name="connsiteX266" fmla="*/ 1055513 w 1071995"/>
              <a:gd name="connsiteY266" fmla="*/ 805707 h 1554444"/>
              <a:gd name="connsiteX267" fmla="*/ 1047992 w 1071995"/>
              <a:gd name="connsiteY267" fmla="*/ 756740 h 1554444"/>
              <a:gd name="connsiteX268" fmla="*/ 1045592 w 1071995"/>
              <a:gd name="connsiteY268" fmla="*/ 727937 h 1554444"/>
              <a:gd name="connsiteX269" fmla="*/ 1042232 w 1071995"/>
              <a:gd name="connsiteY269" fmla="*/ 680730 h 1554444"/>
              <a:gd name="connsiteX270" fmla="*/ 1055353 w 1071995"/>
              <a:gd name="connsiteY270" fmla="*/ 637365 h 1554444"/>
              <a:gd name="connsiteX271" fmla="*/ 1065915 w 1071995"/>
              <a:gd name="connsiteY271" fmla="*/ 585518 h 1554444"/>
              <a:gd name="connsiteX272" fmla="*/ 1069915 w 1071995"/>
              <a:gd name="connsiteY272" fmla="*/ 561035 h 1554444"/>
              <a:gd name="connsiteX273" fmla="*/ 1069755 w 1071995"/>
              <a:gd name="connsiteY273" fmla="*/ 531911 h 1554444"/>
              <a:gd name="connsiteX274" fmla="*/ 1066395 w 1071995"/>
              <a:gd name="connsiteY274" fmla="*/ 519269 h 1554444"/>
              <a:gd name="connsiteX275" fmla="*/ 1066395 w 1071995"/>
              <a:gd name="connsiteY275" fmla="*/ 493026 h 1554444"/>
              <a:gd name="connsiteX276" fmla="*/ 1067195 w 1071995"/>
              <a:gd name="connsiteY276" fmla="*/ 458941 h 1554444"/>
              <a:gd name="connsiteX277" fmla="*/ 1068475 w 1071995"/>
              <a:gd name="connsiteY277" fmla="*/ 403414 h 1554444"/>
              <a:gd name="connsiteX278" fmla="*/ 1071995 w 1071995"/>
              <a:gd name="connsiteY278" fmla="*/ 385812 h 1554444"/>
              <a:gd name="connsiteX279" fmla="*/ 1069915 w 1071995"/>
              <a:gd name="connsiteY279" fmla="*/ 370450 h 1554444"/>
              <a:gd name="connsiteX280" fmla="*/ 1065595 w 1071995"/>
              <a:gd name="connsiteY280" fmla="*/ 346927 h 1554444"/>
              <a:gd name="connsiteX281" fmla="*/ 1055513 w 1071995"/>
              <a:gd name="connsiteY281" fmla="*/ 296840 h 1554444"/>
              <a:gd name="connsiteX282" fmla="*/ 1052793 w 1071995"/>
              <a:gd name="connsiteY282" fmla="*/ 292039 h 1554444"/>
              <a:gd name="connsiteX283" fmla="*/ 1047032 w 1071995"/>
              <a:gd name="connsiteY283" fmla="*/ 280358 h 1554444"/>
              <a:gd name="connsiteX284" fmla="*/ 1042391 w 1071995"/>
              <a:gd name="connsiteY284" fmla="*/ 271877 h 1554444"/>
              <a:gd name="connsiteX285" fmla="*/ 1023029 w 1071995"/>
              <a:gd name="connsiteY285" fmla="*/ 253475 h 1554444"/>
              <a:gd name="connsiteX286" fmla="*/ 1015348 w 1071995"/>
              <a:gd name="connsiteY286" fmla="*/ 247073 h 1554444"/>
              <a:gd name="connsiteX287" fmla="*/ 1007347 w 1071995"/>
              <a:gd name="connsiteY287" fmla="*/ 240673 h 1554444"/>
              <a:gd name="connsiteX288" fmla="*/ 996786 w 1071995"/>
              <a:gd name="connsiteY288" fmla="*/ 227871 h 1554444"/>
              <a:gd name="connsiteX289" fmla="*/ 991185 w 1071995"/>
              <a:gd name="connsiteY289" fmla="*/ 224671 h 1554444"/>
              <a:gd name="connsiteX290" fmla="*/ 983184 w 1071995"/>
              <a:gd name="connsiteY290" fmla="*/ 218270 h 1554444"/>
              <a:gd name="connsiteX291" fmla="*/ 979983 w 1071995"/>
              <a:gd name="connsiteY291" fmla="*/ 209469 h 1554444"/>
              <a:gd name="connsiteX292" fmla="*/ 978703 w 1071995"/>
              <a:gd name="connsiteY292" fmla="*/ 207068 h 1554444"/>
              <a:gd name="connsiteX293" fmla="*/ 974383 w 1071995"/>
              <a:gd name="connsiteY293" fmla="*/ 200668 h 1554444"/>
              <a:gd name="connsiteX294" fmla="*/ 963661 w 1071995"/>
              <a:gd name="connsiteY294" fmla="*/ 189306 h 1554444"/>
              <a:gd name="connsiteX295" fmla="*/ 956780 w 1071995"/>
              <a:gd name="connsiteY295" fmla="*/ 181625 h 1554444"/>
              <a:gd name="connsiteX296" fmla="*/ 960621 w 1071995"/>
              <a:gd name="connsiteY296" fmla="*/ 167063 h 1554444"/>
              <a:gd name="connsiteX297" fmla="*/ 967822 w 1071995"/>
              <a:gd name="connsiteY297" fmla="*/ 145780 h 1554444"/>
              <a:gd name="connsiteX298" fmla="*/ 972462 w 1071995"/>
              <a:gd name="connsiteY298" fmla="*/ 133299 h 1554444"/>
              <a:gd name="connsiteX299" fmla="*/ 976463 w 1071995"/>
              <a:gd name="connsiteY299" fmla="*/ 126258 h 1554444"/>
              <a:gd name="connsiteX300" fmla="*/ 979983 w 1071995"/>
              <a:gd name="connsiteY300" fmla="*/ 119537 h 1554444"/>
              <a:gd name="connsiteX301" fmla="*/ 982704 w 1071995"/>
              <a:gd name="connsiteY301" fmla="*/ 108495 h 1554444"/>
              <a:gd name="connsiteX302" fmla="*/ 983504 w 1071995"/>
              <a:gd name="connsiteY302" fmla="*/ 85932 h 1554444"/>
              <a:gd name="connsiteX303" fmla="*/ 978383 w 1071995"/>
              <a:gd name="connsiteY303" fmla="*/ 59849 h 1554444"/>
              <a:gd name="connsiteX304" fmla="*/ 975983 w 1071995"/>
              <a:gd name="connsiteY304" fmla="*/ 55049 h 1554444"/>
              <a:gd name="connsiteX305" fmla="*/ 973262 w 1071995"/>
              <a:gd name="connsiteY305" fmla="*/ 49288 h 1554444"/>
              <a:gd name="connsiteX306" fmla="*/ 968142 w 1071995"/>
              <a:gd name="connsiteY306" fmla="*/ 40807 h 1554444"/>
              <a:gd name="connsiteX307" fmla="*/ 951340 w 1071995"/>
              <a:gd name="connsiteY307" fmla="*/ 21444 h 1554444"/>
              <a:gd name="connsiteX308" fmla="*/ 949579 w 1071995"/>
              <a:gd name="connsiteY308" fmla="*/ 20164 h 1554444"/>
              <a:gd name="connsiteX309" fmla="*/ 944459 w 1071995"/>
              <a:gd name="connsiteY309" fmla="*/ 16003 h 1554444"/>
              <a:gd name="connsiteX310" fmla="*/ 936298 w 1071995"/>
              <a:gd name="connsiteY310" fmla="*/ 10563 h 1554444"/>
              <a:gd name="connsiteX311" fmla="*/ 908774 w 1071995"/>
              <a:gd name="connsiteY311" fmla="*/ 2242 h 1554444"/>
              <a:gd name="connsiteX312" fmla="*/ 889572 w 1071995"/>
              <a:gd name="connsiteY312" fmla="*/ 161 h 1554444"/>
              <a:gd name="connsiteX313" fmla="*/ 874370 w 1071995"/>
              <a:gd name="connsiteY313" fmla="*/ 1441 h 1554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1071995" h="1554444">
                <a:moveTo>
                  <a:pt x="874370" y="1441"/>
                </a:moveTo>
                <a:cubicBezTo>
                  <a:pt x="869569" y="2561"/>
                  <a:pt x="863008" y="4322"/>
                  <a:pt x="859968" y="5282"/>
                </a:cubicBezTo>
                <a:cubicBezTo>
                  <a:pt x="856927" y="6242"/>
                  <a:pt x="852447" y="7042"/>
                  <a:pt x="849886" y="7042"/>
                </a:cubicBezTo>
                <a:cubicBezTo>
                  <a:pt x="843165" y="7042"/>
                  <a:pt x="834844" y="13283"/>
                  <a:pt x="831804" y="20644"/>
                </a:cubicBezTo>
                <a:cubicBezTo>
                  <a:pt x="828124" y="29765"/>
                  <a:pt x="827163" y="42567"/>
                  <a:pt x="829564" y="50888"/>
                </a:cubicBezTo>
                <a:cubicBezTo>
                  <a:pt x="831324" y="57129"/>
                  <a:pt x="831164" y="58729"/>
                  <a:pt x="827964" y="65610"/>
                </a:cubicBezTo>
                <a:cubicBezTo>
                  <a:pt x="823323" y="75851"/>
                  <a:pt x="815162" y="100975"/>
                  <a:pt x="815162" y="104655"/>
                </a:cubicBezTo>
                <a:cubicBezTo>
                  <a:pt x="815162" y="107375"/>
                  <a:pt x="818202" y="110416"/>
                  <a:pt x="825243" y="115056"/>
                </a:cubicBezTo>
                <a:cubicBezTo>
                  <a:pt x="827323" y="116336"/>
                  <a:pt x="826363" y="118737"/>
                  <a:pt x="818682" y="130098"/>
                </a:cubicBezTo>
                <a:cubicBezTo>
                  <a:pt x="813722" y="137459"/>
                  <a:pt x="808921" y="144500"/>
                  <a:pt x="808121" y="145620"/>
                </a:cubicBezTo>
                <a:cubicBezTo>
                  <a:pt x="805881" y="148340"/>
                  <a:pt x="809881" y="152661"/>
                  <a:pt x="814522" y="152661"/>
                </a:cubicBezTo>
                <a:cubicBezTo>
                  <a:pt x="817882" y="152661"/>
                  <a:pt x="818362" y="153461"/>
                  <a:pt x="818362" y="157942"/>
                </a:cubicBezTo>
                <a:cubicBezTo>
                  <a:pt x="818362" y="160983"/>
                  <a:pt x="819482" y="166903"/>
                  <a:pt x="820762" y="171224"/>
                </a:cubicBezTo>
                <a:cubicBezTo>
                  <a:pt x="823803" y="181305"/>
                  <a:pt x="823803" y="186106"/>
                  <a:pt x="820602" y="192346"/>
                </a:cubicBezTo>
                <a:cubicBezTo>
                  <a:pt x="817722" y="198267"/>
                  <a:pt x="818842" y="206908"/>
                  <a:pt x="823483" y="212669"/>
                </a:cubicBezTo>
                <a:cubicBezTo>
                  <a:pt x="825723" y="215709"/>
                  <a:pt x="828124" y="216670"/>
                  <a:pt x="832444" y="216670"/>
                </a:cubicBezTo>
                <a:cubicBezTo>
                  <a:pt x="835644" y="216670"/>
                  <a:pt x="844446" y="217790"/>
                  <a:pt x="851967" y="219070"/>
                </a:cubicBezTo>
                <a:cubicBezTo>
                  <a:pt x="870049" y="222270"/>
                  <a:pt x="872769" y="224991"/>
                  <a:pt x="872769" y="240353"/>
                </a:cubicBezTo>
                <a:cubicBezTo>
                  <a:pt x="872769" y="250594"/>
                  <a:pt x="872449" y="251714"/>
                  <a:pt x="868769" y="254115"/>
                </a:cubicBezTo>
                <a:cubicBezTo>
                  <a:pt x="866529" y="255714"/>
                  <a:pt x="863808" y="258755"/>
                  <a:pt x="862848" y="261155"/>
                </a:cubicBezTo>
                <a:cubicBezTo>
                  <a:pt x="860448" y="266596"/>
                  <a:pt x="857407" y="269636"/>
                  <a:pt x="850366" y="273157"/>
                </a:cubicBezTo>
                <a:cubicBezTo>
                  <a:pt x="841565" y="277637"/>
                  <a:pt x="828923" y="285799"/>
                  <a:pt x="823483" y="290920"/>
                </a:cubicBezTo>
                <a:cubicBezTo>
                  <a:pt x="818042" y="295880"/>
                  <a:pt x="810361" y="308361"/>
                  <a:pt x="810361" y="312042"/>
                </a:cubicBezTo>
                <a:cubicBezTo>
                  <a:pt x="810361" y="313322"/>
                  <a:pt x="809721" y="314282"/>
                  <a:pt x="809081" y="314282"/>
                </a:cubicBezTo>
                <a:cubicBezTo>
                  <a:pt x="808281" y="314282"/>
                  <a:pt x="806681" y="317323"/>
                  <a:pt x="805561" y="321003"/>
                </a:cubicBezTo>
                <a:cubicBezTo>
                  <a:pt x="804280" y="324843"/>
                  <a:pt x="802200" y="330125"/>
                  <a:pt x="800600" y="332685"/>
                </a:cubicBezTo>
                <a:cubicBezTo>
                  <a:pt x="799160" y="335405"/>
                  <a:pt x="797560" y="341006"/>
                  <a:pt x="796919" y="345167"/>
                </a:cubicBezTo>
                <a:cubicBezTo>
                  <a:pt x="796279" y="349327"/>
                  <a:pt x="795159" y="352687"/>
                  <a:pt x="794359" y="352687"/>
                </a:cubicBezTo>
                <a:cubicBezTo>
                  <a:pt x="793559" y="352687"/>
                  <a:pt x="792119" y="355248"/>
                  <a:pt x="791159" y="358289"/>
                </a:cubicBezTo>
                <a:cubicBezTo>
                  <a:pt x="790198" y="361328"/>
                  <a:pt x="788598" y="363889"/>
                  <a:pt x="787798" y="363889"/>
                </a:cubicBezTo>
                <a:cubicBezTo>
                  <a:pt x="786838" y="363889"/>
                  <a:pt x="784758" y="367089"/>
                  <a:pt x="782998" y="370930"/>
                </a:cubicBezTo>
                <a:cubicBezTo>
                  <a:pt x="781398" y="374930"/>
                  <a:pt x="779317" y="378291"/>
                  <a:pt x="778677" y="378611"/>
                </a:cubicBezTo>
                <a:cubicBezTo>
                  <a:pt x="777877" y="378931"/>
                  <a:pt x="772116" y="386132"/>
                  <a:pt x="765715" y="394773"/>
                </a:cubicBezTo>
                <a:cubicBezTo>
                  <a:pt x="759474" y="403414"/>
                  <a:pt x="750994" y="413496"/>
                  <a:pt x="746833" y="417176"/>
                </a:cubicBezTo>
                <a:cubicBezTo>
                  <a:pt x="734191" y="428697"/>
                  <a:pt x="729711" y="433338"/>
                  <a:pt x="726350" y="437819"/>
                </a:cubicBezTo>
                <a:cubicBezTo>
                  <a:pt x="724110" y="441019"/>
                  <a:pt x="721870" y="442299"/>
                  <a:pt x="718189" y="442299"/>
                </a:cubicBezTo>
                <a:cubicBezTo>
                  <a:pt x="712108" y="442299"/>
                  <a:pt x="703147" y="445339"/>
                  <a:pt x="703147" y="447260"/>
                </a:cubicBezTo>
                <a:cubicBezTo>
                  <a:pt x="703147" y="448060"/>
                  <a:pt x="702187" y="448700"/>
                  <a:pt x="700907" y="448700"/>
                </a:cubicBezTo>
                <a:cubicBezTo>
                  <a:pt x="699627" y="448700"/>
                  <a:pt x="696426" y="451260"/>
                  <a:pt x="693706" y="454301"/>
                </a:cubicBezTo>
                <a:cubicBezTo>
                  <a:pt x="690505" y="457982"/>
                  <a:pt x="687465" y="459901"/>
                  <a:pt x="684585" y="459901"/>
                </a:cubicBezTo>
                <a:cubicBezTo>
                  <a:pt x="677384" y="459901"/>
                  <a:pt x="669223" y="464862"/>
                  <a:pt x="657541" y="476384"/>
                </a:cubicBezTo>
                <a:cubicBezTo>
                  <a:pt x="646180" y="487585"/>
                  <a:pt x="634498" y="497026"/>
                  <a:pt x="621536" y="505507"/>
                </a:cubicBezTo>
                <a:cubicBezTo>
                  <a:pt x="617536" y="508068"/>
                  <a:pt x="610975" y="513189"/>
                  <a:pt x="606975" y="516709"/>
                </a:cubicBezTo>
                <a:cubicBezTo>
                  <a:pt x="602974" y="520229"/>
                  <a:pt x="595133" y="525670"/>
                  <a:pt x="589692" y="528710"/>
                </a:cubicBezTo>
                <a:cubicBezTo>
                  <a:pt x="576411" y="536231"/>
                  <a:pt x="562329" y="545353"/>
                  <a:pt x="558168" y="549353"/>
                </a:cubicBezTo>
                <a:cubicBezTo>
                  <a:pt x="554648" y="552554"/>
                  <a:pt x="554648" y="552554"/>
                  <a:pt x="546487" y="549353"/>
                </a:cubicBezTo>
                <a:cubicBezTo>
                  <a:pt x="535605" y="545353"/>
                  <a:pt x="519763" y="545193"/>
                  <a:pt x="518483" y="549033"/>
                </a:cubicBezTo>
                <a:cubicBezTo>
                  <a:pt x="518003" y="550633"/>
                  <a:pt x="514162" y="554314"/>
                  <a:pt x="509842" y="557194"/>
                </a:cubicBezTo>
                <a:lnTo>
                  <a:pt x="502161" y="562315"/>
                </a:lnTo>
                <a:lnTo>
                  <a:pt x="483918" y="559114"/>
                </a:lnTo>
                <a:cubicBezTo>
                  <a:pt x="471437" y="556874"/>
                  <a:pt x="463756" y="554474"/>
                  <a:pt x="459915" y="551914"/>
                </a:cubicBezTo>
                <a:cubicBezTo>
                  <a:pt x="456875" y="549993"/>
                  <a:pt x="450154" y="547113"/>
                  <a:pt x="444873" y="545513"/>
                </a:cubicBezTo>
                <a:cubicBezTo>
                  <a:pt x="439752" y="544072"/>
                  <a:pt x="431591" y="541192"/>
                  <a:pt x="426631" y="538952"/>
                </a:cubicBezTo>
                <a:cubicBezTo>
                  <a:pt x="421670" y="536872"/>
                  <a:pt x="413989" y="534631"/>
                  <a:pt x="409669" y="534311"/>
                </a:cubicBezTo>
                <a:cubicBezTo>
                  <a:pt x="396227" y="533031"/>
                  <a:pt x="393346" y="532071"/>
                  <a:pt x="389666" y="527111"/>
                </a:cubicBezTo>
                <a:cubicBezTo>
                  <a:pt x="387266" y="523750"/>
                  <a:pt x="383585" y="521670"/>
                  <a:pt x="377024" y="519749"/>
                </a:cubicBezTo>
                <a:cubicBezTo>
                  <a:pt x="372064" y="518309"/>
                  <a:pt x="363903" y="514468"/>
                  <a:pt x="359102" y="511268"/>
                </a:cubicBezTo>
                <a:cubicBezTo>
                  <a:pt x="354301" y="507907"/>
                  <a:pt x="345980" y="502947"/>
                  <a:pt x="340859" y="499907"/>
                </a:cubicBezTo>
                <a:cubicBezTo>
                  <a:pt x="335579" y="497026"/>
                  <a:pt x="327738" y="492066"/>
                  <a:pt x="323257" y="489185"/>
                </a:cubicBezTo>
                <a:cubicBezTo>
                  <a:pt x="318777" y="486305"/>
                  <a:pt x="314296" y="483905"/>
                  <a:pt x="313176" y="483905"/>
                </a:cubicBezTo>
                <a:cubicBezTo>
                  <a:pt x="312216" y="483905"/>
                  <a:pt x="308055" y="481184"/>
                  <a:pt x="304055" y="477824"/>
                </a:cubicBezTo>
                <a:cubicBezTo>
                  <a:pt x="300054" y="474624"/>
                  <a:pt x="294453" y="470143"/>
                  <a:pt x="291413" y="467903"/>
                </a:cubicBezTo>
                <a:cubicBezTo>
                  <a:pt x="288533" y="465662"/>
                  <a:pt x="282132" y="459421"/>
                  <a:pt x="277171" y="453821"/>
                </a:cubicBezTo>
                <a:cubicBezTo>
                  <a:pt x="269010" y="444379"/>
                  <a:pt x="268370" y="443099"/>
                  <a:pt x="265650" y="429017"/>
                </a:cubicBezTo>
                <a:cubicBezTo>
                  <a:pt x="261329" y="406774"/>
                  <a:pt x="255408" y="386772"/>
                  <a:pt x="249008" y="373490"/>
                </a:cubicBezTo>
                <a:cubicBezTo>
                  <a:pt x="242927" y="360849"/>
                  <a:pt x="230925" y="341486"/>
                  <a:pt x="224044" y="333325"/>
                </a:cubicBezTo>
                <a:cubicBezTo>
                  <a:pt x="221804" y="330604"/>
                  <a:pt x="219884" y="327564"/>
                  <a:pt x="219884" y="326444"/>
                </a:cubicBezTo>
                <a:cubicBezTo>
                  <a:pt x="219884" y="324364"/>
                  <a:pt x="207722" y="303561"/>
                  <a:pt x="201321" y="294279"/>
                </a:cubicBezTo>
                <a:cubicBezTo>
                  <a:pt x="199401" y="291559"/>
                  <a:pt x="197321" y="287719"/>
                  <a:pt x="196681" y="285638"/>
                </a:cubicBezTo>
                <a:cubicBezTo>
                  <a:pt x="196041" y="283398"/>
                  <a:pt x="193480" y="278918"/>
                  <a:pt x="191080" y="275717"/>
                </a:cubicBezTo>
                <a:cubicBezTo>
                  <a:pt x="188680" y="272357"/>
                  <a:pt x="184679" y="265636"/>
                  <a:pt x="182279" y="260676"/>
                </a:cubicBezTo>
                <a:cubicBezTo>
                  <a:pt x="179719" y="255875"/>
                  <a:pt x="177158" y="251874"/>
                  <a:pt x="176518" y="251874"/>
                </a:cubicBezTo>
                <a:cubicBezTo>
                  <a:pt x="175718" y="251874"/>
                  <a:pt x="173318" y="248194"/>
                  <a:pt x="171077" y="243713"/>
                </a:cubicBezTo>
                <a:cubicBezTo>
                  <a:pt x="167877" y="237472"/>
                  <a:pt x="167077" y="233952"/>
                  <a:pt x="167557" y="228191"/>
                </a:cubicBezTo>
                <a:lnTo>
                  <a:pt x="168197" y="220670"/>
                </a:lnTo>
                <a:lnTo>
                  <a:pt x="183559" y="220670"/>
                </a:lnTo>
                <a:cubicBezTo>
                  <a:pt x="197481" y="220670"/>
                  <a:pt x="199081" y="220350"/>
                  <a:pt x="202921" y="216829"/>
                </a:cubicBezTo>
                <a:cubicBezTo>
                  <a:pt x="207722" y="212349"/>
                  <a:pt x="208042" y="210268"/>
                  <a:pt x="204682" y="203868"/>
                </a:cubicBezTo>
                <a:cubicBezTo>
                  <a:pt x="202761" y="200028"/>
                  <a:pt x="202601" y="197947"/>
                  <a:pt x="204202" y="191066"/>
                </a:cubicBezTo>
                <a:cubicBezTo>
                  <a:pt x="205802" y="183865"/>
                  <a:pt x="205642" y="182265"/>
                  <a:pt x="203242" y="178104"/>
                </a:cubicBezTo>
                <a:cubicBezTo>
                  <a:pt x="201641" y="175384"/>
                  <a:pt x="200681" y="173144"/>
                  <a:pt x="201001" y="172984"/>
                </a:cubicBezTo>
                <a:cubicBezTo>
                  <a:pt x="206442" y="170104"/>
                  <a:pt x="208362" y="168183"/>
                  <a:pt x="210762" y="163223"/>
                </a:cubicBezTo>
                <a:cubicBezTo>
                  <a:pt x="213163" y="158262"/>
                  <a:pt x="214283" y="157302"/>
                  <a:pt x="217963" y="157622"/>
                </a:cubicBezTo>
                <a:cubicBezTo>
                  <a:pt x="228685" y="158742"/>
                  <a:pt x="228845" y="153141"/>
                  <a:pt x="218283" y="132979"/>
                </a:cubicBezTo>
                <a:cubicBezTo>
                  <a:pt x="211563" y="120177"/>
                  <a:pt x="210282" y="116176"/>
                  <a:pt x="210602" y="109936"/>
                </a:cubicBezTo>
                <a:cubicBezTo>
                  <a:pt x="210762" y="104335"/>
                  <a:pt x="209482" y="99054"/>
                  <a:pt x="205642" y="90413"/>
                </a:cubicBezTo>
                <a:cubicBezTo>
                  <a:pt x="202761" y="83852"/>
                  <a:pt x="200201" y="77771"/>
                  <a:pt x="200041" y="76811"/>
                </a:cubicBezTo>
                <a:cubicBezTo>
                  <a:pt x="199881" y="75851"/>
                  <a:pt x="197961" y="71851"/>
                  <a:pt x="195721" y="67850"/>
                </a:cubicBezTo>
                <a:cubicBezTo>
                  <a:pt x="192520" y="61929"/>
                  <a:pt x="191880" y="59689"/>
                  <a:pt x="193160" y="56169"/>
                </a:cubicBezTo>
                <a:cubicBezTo>
                  <a:pt x="195081" y="50088"/>
                  <a:pt x="193800" y="45927"/>
                  <a:pt x="186439" y="35686"/>
                </a:cubicBezTo>
                <a:cubicBezTo>
                  <a:pt x="166437" y="7842"/>
                  <a:pt x="111869" y="4002"/>
                  <a:pt x="71384" y="27685"/>
                </a:cubicBezTo>
                <a:cubicBezTo>
                  <a:pt x="56982" y="36166"/>
                  <a:pt x="41300" y="50568"/>
                  <a:pt x="36660" y="59849"/>
                </a:cubicBezTo>
                <a:cubicBezTo>
                  <a:pt x="28499" y="76011"/>
                  <a:pt x="26898" y="109455"/>
                  <a:pt x="33299" y="129298"/>
                </a:cubicBezTo>
                <a:cubicBezTo>
                  <a:pt x="37460" y="141940"/>
                  <a:pt x="56502" y="176504"/>
                  <a:pt x="62743" y="182905"/>
                </a:cubicBezTo>
                <a:cubicBezTo>
                  <a:pt x="67704" y="187866"/>
                  <a:pt x="69464" y="201948"/>
                  <a:pt x="65624" y="205789"/>
                </a:cubicBezTo>
                <a:cubicBezTo>
                  <a:pt x="64343" y="207229"/>
                  <a:pt x="62423" y="208669"/>
                  <a:pt x="61463" y="208989"/>
                </a:cubicBezTo>
                <a:cubicBezTo>
                  <a:pt x="60023" y="209469"/>
                  <a:pt x="58423" y="215389"/>
                  <a:pt x="55222" y="233792"/>
                </a:cubicBezTo>
                <a:cubicBezTo>
                  <a:pt x="53302" y="244354"/>
                  <a:pt x="49941" y="250754"/>
                  <a:pt x="44981" y="252994"/>
                </a:cubicBezTo>
                <a:cubicBezTo>
                  <a:pt x="42900" y="253954"/>
                  <a:pt x="38740" y="259075"/>
                  <a:pt x="35860" y="264196"/>
                </a:cubicBezTo>
                <a:cubicBezTo>
                  <a:pt x="25938" y="281478"/>
                  <a:pt x="16657" y="300521"/>
                  <a:pt x="16657" y="303241"/>
                </a:cubicBezTo>
                <a:cubicBezTo>
                  <a:pt x="16657" y="304681"/>
                  <a:pt x="14417" y="311242"/>
                  <a:pt x="11856" y="317643"/>
                </a:cubicBezTo>
                <a:cubicBezTo>
                  <a:pt x="2415" y="341006"/>
                  <a:pt x="175" y="351567"/>
                  <a:pt x="15" y="375890"/>
                </a:cubicBezTo>
                <a:cubicBezTo>
                  <a:pt x="-145" y="399893"/>
                  <a:pt x="815" y="403734"/>
                  <a:pt x="11376" y="426297"/>
                </a:cubicBezTo>
                <a:cubicBezTo>
                  <a:pt x="21458" y="447740"/>
                  <a:pt x="28019" y="468863"/>
                  <a:pt x="30259" y="487105"/>
                </a:cubicBezTo>
                <a:cubicBezTo>
                  <a:pt x="30739" y="491906"/>
                  <a:pt x="32179" y="501347"/>
                  <a:pt x="33459" y="507907"/>
                </a:cubicBezTo>
                <a:cubicBezTo>
                  <a:pt x="34739" y="514468"/>
                  <a:pt x="36180" y="524870"/>
                  <a:pt x="36660" y="531111"/>
                </a:cubicBezTo>
                <a:cubicBezTo>
                  <a:pt x="37300" y="537192"/>
                  <a:pt x="38740" y="546633"/>
                  <a:pt x="39860" y="551914"/>
                </a:cubicBezTo>
                <a:cubicBezTo>
                  <a:pt x="43861" y="569676"/>
                  <a:pt x="44341" y="580077"/>
                  <a:pt x="41460" y="588718"/>
                </a:cubicBezTo>
                <a:cubicBezTo>
                  <a:pt x="39860" y="593839"/>
                  <a:pt x="38580" y="605200"/>
                  <a:pt x="38100" y="620723"/>
                </a:cubicBezTo>
                <a:cubicBezTo>
                  <a:pt x="37620" y="633844"/>
                  <a:pt x="36180" y="649687"/>
                  <a:pt x="34899" y="655927"/>
                </a:cubicBezTo>
                <a:cubicBezTo>
                  <a:pt x="32499" y="667929"/>
                  <a:pt x="23058" y="728577"/>
                  <a:pt x="18257" y="763941"/>
                </a:cubicBezTo>
                <a:cubicBezTo>
                  <a:pt x="16657" y="775783"/>
                  <a:pt x="13617" y="793865"/>
                  <a:pt x="11696" y="803947"/>
                </a:cubicBezTo>
                <a:cubicBezTo>
                  <a:pt x="9776" y="814028"/>
                  <a:pt x="8176" y="825869"/>
                  <a:pt x="8016" y="830350"/>
                </a:cubicBezTo>
                <a:lnTo>
                  <a:pt x="7856" y="838351"/>
                </a:lnTo>
                <a:lnTo>
                  <a:pt x="29459" y="838671"/>
                </a:lnTo>
                <a:lnTo>
                  <a:pt x="50901" y="838831"/>
                </a:lnTo>
                <a:lnTo>
                  <a:pt x="55222" y="845072"/>
                </a:lnTo>
                <a:cubicBezTo>
                  <a:pt x="57622" y="848433"/>
                  <a:pt x="60023" y="854033"/>
                  <a:pt x="60663" y="857553"/>
                </a:cubicBezTo>
                <a:cubicBezTo>
                  <a:pt x="61143" y="861074"/>
                  <a:pt x="62423" y="866995"/>
                  <a:pt x="63383" y="870835"/>
                </a:cubicBezTo>
                <a:cubicBezTo>
                  <a:pt x="64823" y="876916"/>
                  <a:pt x="64663" y="878516"/>
                  <a:pt x="60823" y="886997"/>
                </a:cubicBezTo>
                <a:cubicBezTo>
                  <a:pt x="56022" y="897719"/>
                  <a:pt x="55702" y="901880"/>
                  <a:pt x="59063" y="913241"/>
                </a:cubicBezTo>
                <a:cubicBezTo>
                  <a:pt x="62423" y="925242"/>
                  <a:pt x="66103" y="968288"/>
                  <a:pt x="67864" y="1015174"/>
                </a:cubicBezTo>
                <a:cubicBezTo>
                  <a:pt x="68664" y="1037577"/>
                  <a:pt x="69784" y="1059180"/>
                  <a:pt x="70264" y="1063181"/>
                </a:cubicBezTo>
                <a:cubicBezTo>
                  <a:pt x="71224" y="1069901"/>
                  <a:pt x="68344" y="1086223"/>
                  <a:pt x="64663" y="1095985"/>
                </a:cubicBezTo>
                <a:cubicBezTo>
                  <a:pt x="63223" y="1099985"/>
                  <a:pt x="59703" y="1123989"/>
                  <a:pt x="56662" y="1152312"/>
                </a:cubicBezTo>
                <a:cubicBezTo>
                  <a:pt x="53622" y="1180156"/>
                  <a:pt x="53142" y="1208319"/>
                  <a:pt x="54902" y="1256806"/>
                </a:cubicBezTo>
                <a:cubicBezTo>
                  <a:pt x="55862" y="1284490"/>
                  <a:pt x="56982" y="1324495"/>
                  <a:pt x="57462" y="1345618"/>
                </a:cubicBezTo>
                <a:cubicBezTo>
                  <a:pt x="58583" y="1391543"/>
                  <a:pt x="60823" y="1432349"/>
                  <a:pt x="63063" y="1448831"/>
                </a:cubicBezTo>
                <a:cubicBezTo>
                  <a:pt x="64023" y="1455392"/>
                  <a:pt x="65463" y="1468034"/>
                  <a:pt x="66264" y="1476835"/>
                </a:cubicBezTo>
                <a:cubicBezTo>
                  <a:pt x="68024" y="1495877"/>
                  <a:pt x="69144" y="1501638"/>
                  <a:pt x="71704" y="1504679"/>
                </a:cubicBezTo>
                <a:cubicBezTo>
                  <a:pt x="72664" y="1505959"/>
                  <a:pt x="73464" y="1509159"/>
                  <a:pt x="73625" y="1511879"/>
                </a:cubicBezTo>
                <a:cubicBezTo>
                  <a:pt x="73785" y="1514600"/>
                  <a:pt x="73945" y="1521161"/>
                  <a:pt x="73945" y="1526441"/>
                </a:cubicBezTo>
                <a:lnTo>
                  <a:pt x="74265" y="1536203"/>
                </a:lnTo>
                <a:lnTo>
                  <a:pt x="81305" y="1538283"/>
                </a:lnTo>
                <a:cubicBezTo>
                  <a:pt x="92027" y="1541323"/>
                  <a:pt x="108349" y="1543084"/>
                  <a:pt x="128032" y="1543244"/>
                </a:cubicBezTo>
                <a:cubicBezTo>
                  <a:pt x="139233" y="1543244"/>
                  <a:pt x="148354" y="1544043"/>
                  <a:pt x="152835" y="1545644"/>
                </a:cubicBezTo>
                <a:cubicBezTo>
                  <a:pt x="172197" y="1552044"/>
                  <a:pt x="195240" y="1554445"/>
                  <a:pt x="238606" y="1554445"/>
                </a:cubicBezTo>
                <a:cubicBezTo>
                  <a:pt x="282292" y="1554445"/>
                  <a:pt x="307895" y="1552044"/>
                  <a:pt x="315416" y="1547244"/>
                </a:cubicBezTo>
                <a:cubicBezTo>
                  <a:pt x="320057" y="1544204"/>
                  <a:pt x="321337" y="1537323"/>
                  <a:pt x="318617" y="1529642"/>
                </a:cubicBezTo>
                <a:cubicBezTo>
                  <a:pt x="316696" y="1524361"/>
                  <a:pt x="314776" y="1522441"/>
                  <a:pt x="306935" y="1518120"/>
                </a:cubicBezTo>
                <a:cubicBezTo>
                  <a:pt x="301814" y="1515240"/>
                  <a:pt x="295414" y="1512520"/>
                  <a:pt x="292693" y="1512039"/>
                </a:cubicBezTo>
                <a:cubicBezTo>
                  <a:pt x="286452" y="1510599"/>
                  <a:pt x="248687" y="1492197"/>
                  <a:pt x="248687" y="1490437"/>
                </a:cubicBezTo>
                <a:cubicBezTo>
                  <a:pt x="248687" y="1489637"/>
                  <a:pt x="252848" y="1488676"/>
                  <a:pt x="257969" y="1488036"/>
                </a:cubicBezTo>
                <a:cubicBezTo>
                  <a:pt x="275091" y="1486276"/>
                  <a:pt x="286452" y="1484036"/>
                  <a:pt x="299894" y="1480035"/>
                </a:cubicBezTo>
                <a:cubicBezTo>
                  <a:pt x="307255" y="1477795"/>
                  <a:pt x="314296" y="1476035"/>
                  <a:pt x="315576" y="1476035"/>
                </a:cubicBezTo>
                <a:cubicBezTo>
                  <a:pt x="316696" y="1476035"/>
                  <a:pt x="321657" y="1472674"/>
                  <a:pt x="326458" y="1468673"/>
                </a:cubicBezTo>
                <a:cubicBezTo>
                  <a:pt x="333499" y="1462593"/>
                  <a:pt x="335099" y="1460352"/>
                  <a:pt x="335099" y="1456192"/>
                </a:cubicBezTo>
                <a:cubicBezTo>
                  <a:pt x="335099" y="1453312"/>
                  <a:pt x="334139" y="1449951"/>
                  <a:pt x="333178" y="1448511"/>
                </a:cubicBezTo>
                <a:cubicBezTo>
                  <a:pt x="329978" y="1444670"/>
                  <a:pt x="317657" y="1442430"/>
                  <a:pt x="298774" y="1442430"/>
                </a:cubicBezTo>
                <a:cubicBezTo>
                  <a:pt x="278451" y="1442430"/>
                  <a:pt x="266770" y="1439710"/>
                  <a:pt x="257009" y="1432829"/>
                </a:cubicBezTo>
                <a:cubicBezTo>
                  <a:pt x="253328" y="1430269"/>
                  <a:pt x="249488" y="1428028"/>
                  <a:pt x="248687" y="1428028"/>
                </a:cubicBezTo>
                <a:cubicBezTo>
                  <a:pt x="247887" y="1428028"/>
                  <a:pt x="245487" y="1427228"/>
                  <a:pt x="243407" y="1426268"/>
                </a:cubicBezTo>
                <a:cubicBezTo>
                  <a:pt x="239406" y="1424508"/>
                  <a:pt x="235726" y="1417307"/>
                  <a:pt x="226925" y="1395224"/>
                </a:cubicBezTo>
                <a:cubicBezTo>
                  <a:pt x="220044" y="1377942"/>
                  <a:pt x="214283" y="1369781"/>
                  <a:pt x="207562" y="1367060"/>
                </a:cubicBezTo>
                <a:cubicBezTo>
                  <a:pt x="202921" y="1365300"/>
                  <a:pt x="202921" y="1362260"/>
                  <a:pt x="207722" y="1352978"/>
                </a:cubicBezTo>
                <a:cubicBezTo>
                  <a:pt x="211403" y="1346098"/>
                  <a:pt x="215883" y="1330095"/>
                  <a:pt x="219724" y="1309613"/>
                </a:cubicBezTo>
                <a:cubicBezTo>
                  <a:pt x="222604" y="1293931"/>
                  <a:pt x="224524" y="1266407"/>
                  <a:pt x="225485" y="1225602"/>
                </a:cubicBezTo>
                <a:cubicBezTo>
                  <a:pt x="226285" y="1187037"/>
                  <a:pt x="228525" y="1156153"/>
                  <a:pt x="233646" y="1111987"/>
                </a:cubicBezTo>
                <a:cubicBezTo>
                  <a:pt x="234926" y="1100465"/>
                  <a:pt x="236526" y="1085424"/>
                  <a:pt x="237326" y="1078383"/>
                </a:cubicBezTo>
                <a:cubicBezTo>
                  <a:pt x="238766" y="1065581"/>
                  <a:pt x="240206" y="1050539"/>
                  <a:pt x="244847" y="997572"/>
                </a:cubicBezTo>
                <a:cubicBezTo>
                  <a:pt x="246127" y="982210"/>
                  <a:pt x="247887" y="964448"/>
                  <a:pt x="248847" y="958367"/>
                </a:cubicBezTo>
                <a:cubicBezTo>
                  <a:pt x="249648" y="952126"/>
                  <a:pt x="250768" y="917241"/>
                  <a:pt x="251248" y="880757"/>
                </a:cubicBezTo>
                <a:lnTo>
                  <a:pt x="252208" y="814348"/>
                </a:lnTo>
                <a:lnTo>
                  <a:pt x="265330" y="810667"/>
                </a:lnTo>
                <a:cubicBezTo>
                  <a:pt x="272371" y="808747"/>
                  <a:pt x="279092" y="807147"/>
                  <a:pt x="279892" y="807147"/>
                </a:cubicBezTo>
                <a:cubicBezTo>
                  <a:pt x="283412" y="807147"/>
                  <a:pt x="285972" y="799466"/>
                  <a:pt x="287093" y="784904"/>
                </a:cubicBezTo>
                <a:cubicBezTo>
                  <a:pt x="288693" y="765702"/>
                  <a:pt x="286292" y="682650"/>
                  <a:pt x="282452" y="625523"/>
                </a:cubicBezTo>
                <a:cubicBezTo>
                  <a:pt x="280692" y="601680"/>
                  <a:pt x="279572" y="582157"/>
                  <a:pt x="279731" y="581838"/>
                </a:cubicBezTo>
                <a:cubicBezTo>
                  <a:pt x="280052" y="581678"/>
                  <a:pt x="296694" y="588718"/>
                  <a:pt x="316856" y="597680"/>
                </a:cubicBezTo>
                <a:cubicBezTo>
                  <a:pt x="337019" y="606641"/>
                  <a:pt x="359582" y="616242"/>
                  <a:pt x="367103" y="619123"/>
                </a:cubicBezTo>
                <a:cubicBezTo>
                  <a:pt x="374624" y="622163"/>
                  <a:pt x="390466" y="628564"/>
                  <a:pt x="402308" y="633524"/>
                </a:cubicBezTo>
                <a:cubicBezTo>
                  <a:pt x="423430" y="642325"/>
                  <a:pt x="431431" y="644246"/>
                  <a:pt x="434152" y="641366"/>
                </a:cubicBezTo>
                <a:cubicBezTo>
                  <a:pt x="434952" y="640565"/>
                  <a:pt x="437512" y="634964"/>
                  <a:pt x="439913" y="628884"/>
                </a:cubicBezTo>
                <a:cubicBezTo>
                  <a:pt x="446473" y="611921"/>
                  <a:pt x="446153" y="612401"/>
                  <a:pt x="456075" y="613682"/>
                </a:cubicBezTo>
                <a:cubicBezTo>
                  <a:pt x="470797" y="615602"/>
                  <a:pt x="475597" y="617842"/>
                  <a:pt x="476717" y="623283"/>
                </a:cubicBezTo>
                <a:cubicBezTo>
                  <a:pt x="477357" y="625843"/>
                  <a:pt x="479918" y="629524"/>
                  <a:pt x="482478" y="631444"/>
                </a:cubicBezTo>
                <a:cubicBezTo>
                  <a:pt x="485038" y="633364"/>
                  <a:pt x="487119" y="636245"/>
                  <a:pt x="487119" y="637845"/>
                </a:cubicBezTo>
                <a:cubicBezTo>
                  <a:pt x="487119" y="640885"/>
                  <a:pt x="491599" y="643926"/>
                  <a:pt x="496400" y="643926"/>
                </a:cubicBezTo>
                <a:cubicBezTo>
                  <a:pt x="498000" y="643926"/>
                  <a:pt x="500721" y="645366"/>
                  <a:pt x="502321" y="647126"/>
                </a:cubicBezTo>
                <a:cubicBezTo>
                  <a:pt x="503921" y="648886"/>
                  <a:pt x="507281" y="650326"/>
                  <a:pt x="509842" y="650326"/>
                </a:cubicBezTo>
                <a:cubicBezTo>
                  <a:pt x="512402" y="650326"/>
                  <a:pt x="516082" y="651287"/>
                  <a:pt x="518003" y="652567"/>
                </a:cubicBezTo>
                <a:cubicBezTo>
                  <a:pt x="519923" y="653847"/>
                  <a:pt x="526804" y="655127"/>
                  <a:pt x="533525" y="655447"/>
                </a:cubicBezTo>
                <a:cubicBezTo>
                  <a:pt x="544886" y="655927"/>
                  <a:pt x="545526" y="655767"/>
                  <a:pt x="546006" y="652406"/>
                </a:cubicBezTo>
                <a:cubicBezTo>
                  <a:pt x="546487" y="649687"/>
                  <a:pt x="547767" y="648726"/>
                  <a:pt x="552407" y="648406"/>
                </a:cubicBezTo>
                <a:cubicBezTo>
                  <a:pt x="557208" y="648086"/>
                  <a:pt x="558488" y="647286"/>
                  <a:pt x="558808" y="644246"/>
                </a:cubicBezTo>
                <a:cubicBezTo>
                  <a:pt x="559128" y="642005"/>
                  <a:pt x="561048" y="639925"/>
                  <a:pt x="563289" y="639125"/>
                </a:cubicBezTo>
                <a:cubicBezTo>
                  <a:pt x="565529" y="638164"/>
                  <a:pt x="568249" y="635125"/>
                  <a:pt x="569690" y="631924"/>
                </a:cubicBezTo>
                <a:cubicBezTo>
                  <a:pt x="572410" y="625363"/>
                  <a:pt x="571770" y="625683"/>
                  <a:pt x="577691" y="628724"/>
                </a:cubicBezTo>
                <a:cubicBezTo>
                  <a:pt x="584891" y="632404"/>
                  <a:pt x="589052" y="631604"/>
                  <a:pt x="603134" y="624083"/>
                </a:cubicBezTo>
                <a:cubicBezTo>
                  <a:pt x="619136" y="615442"/>
                  <a:pt x="628097" y="609361"/>
                  <a:pt x="638179" y="600080"/>
                </a:cubicBezTo>
                <a:cubicBezTo>
                  <a:pt x="642659" y="596079"/>
                  <a:pt x="648260" y="592559"/>
                  <a:pt x="651300" y="591919"/>
                </a:cubicBezTo>
                <a:cubicBezTo>
                  <a:pt x="658821" y="590639"/>
                  <a:pt x="700267" y="571917"/>
                  <a:pt x="703147" y="568715"/>
                </a:cubicBezTo>
                <a:cubicBezTo>
                  <a:pt x="703627" y="568236"/>
                  <a:pt x="708588" y="564875"/>
                  <a:pt x="714349" y="561195"/>
                </a:cubicBezTo>
                <a:cubicBezTo>
                  <a:pt x="727790" y="552554"/>
                  <a:pt x="742512" y="545353"/>
                  <a:pt x="749553" y="543913"/>
                </a:cubicBezTo>
                <a:cubicBezTo>
                  <a:pt x="756274" y="542632"/>
                  <a:pt x="776917" y="531911"/>
                  <a:pt x="780757" y="527750"/>
                </a:cubicBezTo>
                <a:cubicBezTo>
                  <a:pt x="781558" y="526790"/>
                  <a:pt x="785238" y="523910"/>
                  <a:pt x="788598" y="521350"/>
                </a:cubicBezTo>
                <a:cubicBezTo>
                  <a:pt x="792119" y="518789"/>
                  <a:pt x="797079" y="514629"/>
                  <a:pt x="799640" y="511908"/>
                </a:cubicBezTo>
                <a:lnTo>
                  <a:pt x="804440" y="507268"/>
                </a:lnTo>
                <a:lnTo>
                  <a:pt x="805721" y="510788"/>
                </a:lnTo>
                <a:cubicBezTo>
                  <a:pt x="808121" y="517189"/>
                  <a:pt x="806200" y="601520"/>
                  <a:pt x="803320" y="617522"/>
                </a:cubicBezTo>
                <a:cubicBezTo>
                  <a:pt x="799960" y="635605"/>
                  <a:pt x="797079" y="685531"/>
                  <a:pt x="796759" y="730337"/>
                </a:cubicBezTo>
                <a:cubicBezTo>
                  <a:pt x="796599" y="749219"/>
                  <a:pt x="795799" y="776743"/>
                  <a:pt x="795159" y="791305"/>
                </a:cubicBezTo>
                <a:cubicBezTo>
                  <a:pt x="794039" y="816588"/>
                  <a:pt x="794039" y="818028"/>
                  <a:pt x="796919" y="819629"/>
                </a:cubicBezTo>
                <a:cubicBezTo>
                  <a:pt x="799640" y="821069"/>
                  <a:pt x="810041" y="823309"/>
                  <a:pt x="817082" y="823949"/>
                </a:cubicBezTo>
                <a:cubicBezTo>
                  <a:pt x="818682" y="824109"/>
                  <a:pt x="820283" y="824589"/>
                  <a:pt x="820602" y="824909"/>
                </a:cubicBezTo>
                <a:cubicBezTo>
                  <a:pt x="822523" y="826830"/>
                  <a:pt x="826363" y="862034"/>
                  <a:pt x="826363" y="878516"/>
                </a:cubicBezTo>
                <a:cubicBezTo>
                  <a:pt x="826523" y="905720"/>
                  <a:pt x="828923" y="945245"/>
                  <a:pt x="832604" y="982370"/>
                </a:cubicBezTo>
                <a:cubicBezTo>
                  <a:pt x="834524" y="999972"/>
                  <a:pt x="836764" y="1026856"/>
                  <a:pt x="837885" y="1041898"/>
                </a:cubicBezTo>
                <a:cubicBezTo>
                  <a:pt x="839005" y="1057100"/>
                  <a:pt x="840445" y="1069581"/>
                  <a:pt x="841085" y="1069581"/>
                </a:cubicBezTo>
                <a:cubicBezTo>
                  <a:pt x="841725" y="1069581"/>
                  <a:pt x="842365" y="1077263"/>
                  <a:pt x="842365" y="1086544"/>
                </a:cubicBezTo>
                <a:cubicBezTo>
                  <a:pt x="842365" y="1105426"/>
                  <a:pt x="846366" y="1172475"/>
                  <a:pt x="848766" y="1191198"/>
                </a:cubicBezTo>
                <a:cubicBezTo>
                  <a:pt x="849566" y="1197758"/>
                  <a:pt x="851006" y="1222882"/>
                  <a:pt x="852127" y="1246724"/>
                </a:cubicBezTo>
                <a:cubicBezTo>
                  <a:pt x="853247" y="1270728"/>
                  <a:pt x="854687" y="1290410"/>
                  <a:pt x="855487" y="1290410"/>
                </a:cubicBezTo>
                <a:cubicBezTo>
                  <a:pt x="857407" y="1290410"/>
                  <a:pt x="857087" y="1317294"/>
                  <a:pt x="855167" y="1317934"/>
                </a:cubicBezTo>
                <a:cubicBezTo>
                  <a:pt x="854207" y="1318254"/>
                  <a:pt x="852767" y="1324335"/>
                  <a:pt x="851647" y="1331536"/>
                </a:cubicBezTo>
                <a:cubicBezTo>
                  <a:pt x="850046" y="1342097"/>
                  <a:pt x="850206" y="1345778"/>
                  <a:pt x="851967" y="1351058"/>
                </a:cubicBezTo>
                <a:cubicBezTo>
                  <a:pt x="853087" y="1354739"/>
                  <a:pt x="854687" y="1357619"/>
                  <a:pt x="855327" y="1357619"/>
                </a:cubicBezTo>
                <a:cubicBezTo>
                  <a:pt x="855967" y="1357619"/>
                  <a:pt x="856767" y="1359539"/>
                  <a:pt x="857087" y="1361940"/>
                </a:cubicBezTo>
                <a:cubicBezTo>
                  <a:pt x="857407" y="1365460"/>
                  <a:pt x="859327" y="1367380"/>
                  <a:pt x="865088" y="1370421"/>
                </a:cubicBezTo>
                <a:cubicBezTo>
                  <a:pt x="872929" y="1374421"/>
                  <a:pt x="874690" y="1377301"/>
                  <a:pt x="870529" y="1378902"/>
                </a:cubicBezTo>
                <a:cubicBezTo>
                  <a:pt x="867969" y="1379862"/>
                  <a:pt x="856767" y="1396664"/>
                  <a:pt x="856767" y="1399224"/>
                </a:cubicBezTo>
                <a:cubicBezTo>
                  <a:pt x="856767" y="1400185"/>
                  <a:pt x="856127" y="1400825"/>
                  <a:pt x="855327" y="1400825"/>
                </a:cubicBezTo>
                <a:cubicBezTo>
                  <a:pt x="854527" y="1400825"/>
                  <a:pt x="853407" y="1402105"/>
                  <a:pt x="852767" y="1403865"/>
                </a:cubicBezTo>
                <a:cubicBezTo>
                  <a:pt x="852287" y="1405465"/>
                  <a:pt x="848606" y="1410106"/>
                  <a:pt x="844766" y="1414267"/>
                </a:cubicBezTo>
                <a:cubicBezTo>
                  <a:pt x="840765" y="1418267"/>
                  <a:pt x="837565" y="1422268"/>
                  <a:pt x="837565" y="1423068"/>
                </a:cubicBezTo>
                <a:cubicBezTo>
                  <a:pt x="837565" y="1423868"/>
                  <a:pt x="832444" y="1427228"/>
                  <a:pt x="826363" y="1430269"/>
                </a:cubicBezTo>
                <a:lnTo>
                  <a:pt x="815162" y="1436029"/>
                </a:lnTo>
                <a:lnTo>
                  <a:pt x="791479" y="1436029"/>
                </a:lnTo>
                <a:cubicBezTo>
                  <a:pt x="770196" y="1436029"/>
                  <a:pt x="767156" y="1436349"/>
                  <a:pt x="760755" y="1439710"/>
                </a:cubicBezTo>
                <a:cubicBezTo>
                  <a:pt x="754034" y="1442910"/>
                  <a:pt x="753554" y="1443711"/>
                  <a:pt x="753714" y="1449151"/>
                </a:cubicBezTo>
                <a:cubicBezTo>
                  <a:pt x="754034" y="1457472"/>
                  <a:pt x="762995" y="1468194"/>
                  <a:pt x="774196" y="1473474"/>
                </a:cubicBezTo>
                <a:cubicBezTo>
                  <a:pt x="785238" y="1478755"/>
                  <a:pt x="802840" y="1480675"/>
                  <a:pt x="838365" y="1480995"/>
                </a:cubicBezTo>
                <a:cubicBezTo>
                  <a:pt x="853407" y="1481155"/>
                  <a:pt x="869889" y="1481635"/>
                  <a:pt x="875170" y="1482276"/>
                </a:cubicBezTo>
                <a:lnTo>
                  <a:pt x="884771" y="1483235"/>
                </a:lnTo>
                <a:lnTo>
                  <a:pt x="879010" y="1486756"/>
                </a:lnTo>
                <a:cubicBezTo>
                  <a:pt x="875810" y="1488836"/>
                  <a:pt x="870529" y="1492677"/>
                  <a:pt x="867009" y="1495397"/>
                </a:cubicBezTo>
                <a:cubicBezTo>
                  <a:pt x="863648" y="1498118"/>
                  <a:pt x="854847" y="1503238"/>
                  <a:pt x="847646" y="1506599"/>
                </a:cubicBezTo>
                <a:cubicBezTo>
                  <a:pt x="840285" y="1509959"/>
                  <a:pt x="834364" y="1513319"/>
                  <a:pt x="834364" y="1514120"/>
                </a:cubicBezTo>
                <a:cubicBezTo>
                  <a:pt x="834364" y="1514920"/>
                  <a:pt x="831644" y="1516040"/>
                  <a:pt x="828284" y="1516680"/>
                </a:cubicBezTo>
                <a:cubicBezTo>
                  <a:pt x="824763" y="1517160"/>
                  <a:pt x="819482" y="1518760"/>
                  <a:pt x="816282" y="1520040"/>
                </a:cubicBezTo>
                <a:cubicBezTo>
                  <a:pt x="811321" y="1522121"/>
                  <a:pt x="810361" y="1523241"/>
                  <a:pt x="810361" y="1527241"/>
                </a:cubicBezTo>
                <a:cubicBezTo>
                  <a:pt x="810361" y="1529962"/>
                  <a:pt x="809721" y="1532042"/>
                  <a:pt x="808761" y="1532042"/>
                </a:cubicBezTo>
                <a:cubicBezTo>
                  <a:pt x="806521" y="1532042"/>
                  <a:pt x="806841" y="1535083"/>
                  <a:pt x="809241" y="1537643"/>
                </a:cubicBezTo>
                <a:cubicBezTo>
                  <a:pt x="812122" y="1540523"/>
                  <a:pt x="822363" y="1545484"/>
                  <a:pt x="832764" y="1549004"/>
                </a:cubicBezTo>
                <a:cubicBezTo>
                  <a:pt x="840285" y="1551565"/>
                  <a:pt x="846366" y="1552044"/>
                  <a:pt x="875970" y="1552044"/>
                </a:cubicBezTo>
                <a:cubicBezTo>
                  <a:pt x="894852" y="1552044"/>
                  <a:pt x="912614" y="1551565"/>
                  <a:pt x="915175" y="1550924"/>
                </a:cubicBezTo>
                <a:cubicBezTo>
                  <a:pt x="917895" y="1550444"/>
                  <a:pt x="925096" y="1549164"/>
                  <a:pt x="931177" y="1548044"/>
                </a:cubicBezTo>
                <a:cubicBezTo>
                  <a:pt x="947979" y="1545324"/>
                  <a:pt x="969902" y="1540363"/>
                  <a:pt x="981584" y="1536683"/>
                </a:cubicBezTo>
                <a:cubicBezTo>
                  <a:pt x="998546" y="1531242"/>
                  <a:pt x="1023829" y="1522121"/>
                  <a:pt x="1025269" y="1520841"/>
                </a:cubicBezTo>
                <a:cubicBezTo>
                  <a:pt x="1026069" y="1520040"/>
                  <a:pt x="1026549" y="1509639"/>
                  <a:pt x="1026549" y="1497637"/>
                </a:cubicBezTo>
                <a:cubicBezTo>
                  <a:pt x="1026229" y="1476035"/>
                  <a:pt x="1026389" y="1475555"/>
                  <a:pt x="1030390" y="1471234"/>
                </a:cubicBezTo>
                <a:cubicBezTo>
                  <a:pt x="1032790" y="1468673"/>
                  <a:pt x="1035991" y="1465153"/>
                  <a:pt x="1037751" y="1463393"/>
                </a:cubicBezTo>
                <a:cubicBezTo>
                  <a:pt x="1039991" y="1460993"/>
                  <a:pt x="1040791" y="1457632"/>
                  <a:pt x="1040791" y="1451231"/>
                </a:cubicBezTo>
                <a:cubicBezTo>
                  <a:pt x="1040791" y="1446431"/>
                  <a:pt x="1040151" y="1442430"/>
                  <a:pt x="1039191" y="1442430"/>
                </a:cubicBezTo>
                <a:cubicBezTo>
                  <a:pt x="1038391" y="1442430"/>
                  <a:pt x="1036951" y="1439390"/>
                  <a:pt x="1035991" y="1435709"/>
                </a:cubicBezTo>
                <a:cubicBezTo>
                  <a:pt x="1034071" y="1428829"/>
                  <a:pt x="1036151" y="1415546"/>
                  <a:pt x="1039351" y="1413466"/>
                </a:cubicBezTo>
                <a:cubicBezTo>
                  <a:pt x="1040151" y="1412987"/>
                  <a:pt x="1041592" y="1406105"/>
                  <a:pt x="1042391" y="1398265"/>
                </a:cubicBezTo>
                <a:cubicBezTo>
                  <a:pt x="1043192" y="1390423"/>
                  <a:pt x="1044632" y="1377942"/>
                  <a:pt x="1045592" y="1370421"/>
                </a:cubicBezTo>
                <a:cubicBezTo>
                  <a:pt x="1048312" y="1347538"/>
                  <a:pt x="1051993" y="1267527"/>
                  <a:pt x="1051993" y="1232803"/>
                </a:cubicBezTo>
                <a:cubicBezTo>
                  <a:pt x="1051993" y="1213280"/>
                  <a:pt x="1051033" y="1193438"/>
                  <a:pt x="1049593" y="1183996"/>
                </a:cubicBezTo>
                <a:cubicBezTo>
                  <a:pt x="1046712" y="1162714"/>
                  <a:pt x="1042872" y="1114707"/>
                  <a:pt x="1041752" y="1084143"/>
                </a:cubicBezTo>
                <a:cubicBezTo>
                  <a:pt x="1041271" y="1070541"/>
                  <a:pt x="1040151" y="1059020"/>
                  <a:pt x="1039511" y="1058540"/>
                </a:cubicBezTo>
                <a:cubicBezTo>
                  <a:pt x="1037111" y="1056940"/>
                  <a:pt x="1034230" y="1026536"/>
                  <a:pt x="1033270" y="993572"/>
                </a:cubicBezTo>
                <a:cubicBezTo>
                  <a:pt x="1032630" y="975969"/>
                  <a:pt x="1033270" y="932923"/>
                  <a:pt x="1034390" y="897879"/>
                </a:cubicBezTo>
                <a:cubicBezTo>
                  <a:pt x="1036791" y="826190"/>
                  <a:pt x="1035351" y="832110"/>
                  <a:pt x="1050073" y="830190"/>
                </a:cubicBezTo>
                <a:cubicBezTo>
                  <a:pt x="1054713" y="829550"/>
                  <a:pt x="1058714" y="828590"/>
                  <a:pt x="1059194" y="827950"/>
                </a:cubicBezTo>
                <a:cubicBezTo>
                  <a:pt x="1060314" y="826190"/>
                  <a:pt x="1057113" y="806667"/>
                  <a:pt x="1055513" y="805707"/>
                </a:cubicBezTo>
                <a:cubicBezTo>
                  <a:pt x="1053273" y="804267"/>
                  <a:pt x="1049112" y="776743"/>
                  <a:pt x="1047992" y="756740"/>
                </a:cubicBezTo>
                <a:cubicBezTo>
                  <a:pt x="1047352" y="746979"/>
                  <a:pt x="1046392" y="734017"/>
                  <a:pt x="1045592" y="727937"/>
                </a:cubicBezTo>
                <a:cubicBezTo>
                  <a:pt x="1040951" y="692092"/>
                  <a:pt x="1040631" y="689211"/>
                  <a:pt x="1042232" y="680730"/>
                </a:cubicBezTo>
                <a:cubicBezTo>
                  <a:pt x="1044312" y="668409"/>
                  <a:pt x="1053433" y="638645"/>
                  <a:pt x="1055353" y="637365"/>
                </a:cubicBezTo>
                <a:cubicBezTo>
                  <a:pt x="1058074" y="635764"/>
                  <a:pt x="1063194" y="610802"/>
                  <a:pt x="1065915" y="585518"/>
                </a:cubicBezTo>
                <a:cubicBezTo>
                  <a:pt x="1067355" y="572236"/>
                  <a:pt x="1069115" y="561195"/>
                  <a:pt x="1069915" y="561035"/>
                </a:cubicBezTo>
                <a:cubicBezTo>
                  <a:pt x="1071675" y="560235"/>
                  <a:pt x="1071675" y="531911"/>
                  <a:pt x="1069755" y="531911"/>
                </a:cubicBezTo>
                <a:cubicBezTo>
                  <a:pt x="1068955" y="531911"/>
                  <a:pt x="1067515" y="526150"/>
                  <a:pt x="1066395" y="519269"/>
                </a:cubicBezTo>
                <a:cubicBezTo>
                  <a:pt x="1064795" y="509028"/>
                  <a:pt x="1064795" y="503747"/>
                  <a:pt x="1066395" y="493026"/>
                </a:cubicBezTo>
                <a:cubicBezTo>
                  <a:pt x="1067835" y="483905"/>
                  <a:pt x="1067995" y="473023"/>
                  <a:pt x="1067195" y="458941"/>
                </a:cubicBezTo>
                <a:cubicBezTo>
                  <a:pt x="1064635" y="411895"/>
                  <a:pt x="1064635" y="407255"/>
                  <a:pt x="1068475" y="403414"/>
                </a:cubicBezTo>
                <a:cubicBezTo>
                  <a:pt x="1071515" y="400374"/>
                  <a:pt x="1071995" y="398133"/>
                  <a:pt x="1071995" y="385812"/>
                </a:cubicBezTo>
                <a:cubicBezTo>
                  <a:pt x="1071995" y="375730"/>
                  <a:pt x="1071355" y="371410"/>
                  <a:pt x="1069915" y="370450"/>
                </a:cubicBezTo>
                <a:cubicBezTo>
                  <a:pt x="1068475" y="369490"/>
                  <a:pt x="1067035" y="361809"/>
                  <a:pt x="1065595" y="346927"/>
                </a:cubicBezTo>
                <a:cubicBezTo>
                  <a:pt x="1063354" y="324044"/>
                  <a:pt x="1058234" y="298600"/>
                  <a:pt x="1055513" y="296840"/>
                </a:cubicBezTo>
                <a:cubicBezTo>
                  <a:pt x="1054713" y="296360"/>
                  <a:pt x="1053433" y="294120"/>
                  <a:pt x="1052793" y="292039"/>
                </a:cubicBezTo>
                <a:cubicBezTo>
                  <a:pt x="1052153" y="289959"/>
                  <a:pt x="1049593" y="284679"/>
                  <a:pt x="1047032" y="280358"/>
                </a:cubicBezTo>
                <a:cubicBezTo>
                  <a:pt x="1044472" y="276037"/>
                  <a:pt x="1042391" y="272197"/>
                  <a:pt x="1042391" y="271877"/>
                </a:cubicBezTo>
                <a:cubicBezTo>
                  <a:pt x="1042391" y="270757"/>
                  <a:pt x="1024309" y="253475"/>
                  <a:pt x="1023029" y="253475"/>
                </a:cubicBezTo>
                <a:cubicBezTo>
                  <a:pt x="1022389" y="253475"/>
                  <a:pt x="1019028" y="250594"/>
                  <a:pt x="1015348" y="247073"/>
                </a:cubicBezTo>
                <a:cubicBezTo>
                  <a:pt x="1011827" y="243553"/>
                  <a:pt x="1008147" y="240673"/>
                  <a:pt x="1007347" y="240673"/>
                </a:cubicBezTo>
                <a:cubicBezTo>
                  <a:pt x="1005267" y="240673"/>
                  <a:pt x="998066" y="231872"/>
                  <a:pt x="996786" y="227871"/>
                </a:cubicBezTo>
                <a:cubicBezTo>
                  <a:pt x="996145" y="225631"/>
                  <a:pt x="994385" y="224671"/>
                  <a:pt x="991185" y="224671"/>
                </a:cubicBezTo>
                <a:cubicBezTo>
                  <a:pt x="987344" y="224671"/>
                  <a:pt x="985904" y="223551"/>
                  <a:pt x="983184" y="218270"/>
                </a:cubicBezTo>
                <a:cubicBezTo>
                  <a:pt x="981423" y="214909"/>
                  <a:pt x="979983" y="210909"/>
                  <a:pt x="979983" y="209469"/>
                </a:cubicBezTo>
                <a:cubicBezTo>
                  <a:pt x="979983" y="208188"/>
                  <a:pt x="979343" y="207068"/>
                  <a:pt x="978703" y="207068"/>
                </a:cubicBezTo>
                <a:cubicBezTo>
                  <a:pt x="977903" y="207068"/>
                  <a:pt x="975983" y="204188"/>
                  <a:pt x="974383" y="200668"/>
                </a:cubicBezTo>
                <a:cubicBezTo>
                  <a:pt x="972462" y="196347"/>
                  <a:pt x="968942" y="192667"/>
                  <a:pt x="963661" y="189306"/>
                </a:cubicBezTo>
                <a:cubicBezTo>
                  <a:pt x="958221" y="185786"/>
                  <a:pt x="956140" y="183545"/>
                  <a:pt x="956780" y="181625"/>
                </a:cubicBezTo>
                <a:cubicBezTo>
                  <a:pt x="957100" y="180185"/>
                  <a:pt x="958861" y="173624"/>
                  <a:pt x="960621" y="167063"/>
                </a:cubicBezTo>
                <a:cubicBezTo>
                  <a:pt x="962381" y="160502"/>
                  <a:pt x="965581" y="150901"/>
                  <a:pt x="967822" y="145780"/>
                </a:cubicBezTo>
                <a:cubicBezTo>
                  <a:pt x="970222" y="140660"/>
                  <a:pt x="972302" y="135059"/>
                  <a:pt x="972462" y="133299"/>
                </a:cubicBezTo>
                <a:cubicBezTo>
                  <a:pt x="972783" y="131698"/>
                  <a:pt x="974543" y="128498"/>
                  <a:pt x="976463" y="126258"/>
                </a:cubicBezTo>
                <a:cubicBezTo>
                  <a:pt x="978383" y="124018"/>
                  <a:pt x="979983" y="120977"/>
                  <a:pt x="979983" y="119537"/>
                </a:cubicBezTo>
                <a:cubicBezTo>
                  <a:pt x="979983" y="118097"/>
                  <a:pt x="981104" y="113136"/>
                  <a:pt x="982704" y="108495"/>
                </a:cubicBezTo>
                <a:cubicBezTo>
                  <a:pt x="984944" y="101294"/>
                  <a:pt x="984944" y="98094"/>
                  <a:pt x="983504" y="85932"/>
                </a:cubicBezTo>
                <a:cubicBezTo>
                  <a:pt x="980944" y="65450"/>
                  <a:pt x="979823" y="59849"/>
                  <a:pt x="978383" y="59849"/>
                </a:cubicBezTo>
                <a:cubicBezTo>
                  <a:pt x="977583" y="59849"/>
                  <a:pt x="976623" y="57769"/>
                  <a:pt x="975983" y="55049"/>
                </a:cubicBezTo>
                <a:cubicBezTo>
                  <a:pt x="975343" y="52488"/>
                  <a:pt x="974223" y="49768"/>
                  <a:pt x="973262" y="49288"/>
                </a:cubicBezTo>
                <a:cubicBezTo>
                  <a:pt x="972462" y="48647"/>
                  <a:pt x="970062" y="44967"/>
                  <a:pt x="968142" y="40807"/>
                </a:cubicBezTo>
                <a:cubicBezTo>
                  <a:pt x="964461" y="33125"/>
                  <a:pt x="954220" y="21444"/>
                  <a:pt x="951340" y="21444"/>
                </a:cubicBezTo>
                <a:cubicBezTo>
                  <a:pt x="950380" y="21444"/>
                  <a:pt x="949579" y="20804"/>
                  <a:pt x="949579" y="20164"/>
                </a:cubicBezTo>
                <a:cubicBezTo>
                  <a:pt x="949579" y="19524"/>
                  <a:pt x="947179" y="17604"/>
                  <a:pt x="944459" y="16003"/>
                </a:cubicBezTo>
                <a:cubicBezTo>
                  <a:pt x="941578" y="14243"/>
                  <a:pt x="937898" y="11843"/>
                  <a:pt x="936298" y="10563"/>
                </a:cubicBezTo>
                <a:cubicBezTo>
                  <a:pt x="931497" y="6242"/>
                  <a:pt x="922216" y="3522"/>
                  <a:pt x="908774" y="2242"/>
                </a:cubicBezTo>
                <a:cubicBezTo>
                  <a:pt x="901733" y="1601"/>
                  <a:pt x="893092" y="641"/>
                  <a:pt x="889572" y="161"/>
                </a:cubicBezTo>
                <a:cubicBezTo>
                  <a:pt x="886051" y="-319"/>
                  <a:pt x="879170" y="321"/>
                  <a:pt x="874370" y="1441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图形 10">
            <a:extLst>
              <a:ext uri="{FF2B5EF4-FFF2-40B4-BE49-F238E27FC236}">
                <a16:creationId xmlns:a16="http://schemas.microsoft.com/office/drawing/2014/main" id="{73348FF8-6A3A-4FD1-8556-96EDFC37F1FB}"/>
              </a:ext>
            </a:extLst>
          </p:cNvPr>
          <p:cNvSpPr/>
          <p:nvPr/>
        </p:nvSpPr>
        <p:spPr>
          <a:xfrm>
            <a:off x="9220200" y="857964"/>
            <a:ext cx="1678517" cy="4985100"/>
          </a:xfrm>
          <a:custGeom>
            <a:avLst/>
            <a:gdLst>
              <a:gd name="connsiteX0" fmla="*/ 824598 w 1086509"/>
              <a:gd name="connsiteY0" fmla="*/ 381277 h 3226870"/>
              <a:gd name="connsiteX1" fmla="*/ 832421 w 1086509"/>
              <a:gd name="connsiteY1" fmla="*/ 391062 h 3226870"/>
              <a:gd name="connsiteX2" fmla="*/ 833503 w 1086509"/>
              <a:gd name="connsiteY2" fmla="*/ 407131 h 3226870"/>
              <a:gd name="connsiteX3" fmla="*/ 824299 w 1086509"/>
              <a:gd name="connsiteY3" fmla="*/ 393157 h 3226870"/>
              <a:gd name="connsiteX4" fmla="*/ 824583 w 1086509"/>
              <a:gd name="connsiteY4" fmla="*/ 381277 h 3226870"/>
              <a:gd name="connsiteX5" fmla="*/ 783969 w 1086509"/>
              <a:gd name="connsiteY5" fmla="*/ 360295 h 3226870"/>
              <a:gd name="connsiteX6" fmla="*/ 797543 w 1086509"/>
              <a:gd name="connsiteY6" fmla="*/ 391025 h 3226870"/>
              <a:gd name="connsiteX7" fmla="*/ 801531 w 1086509"/>
              <a:gd name="connsiteY7" fmla="*/ 419972 h 3226870"/>
              <a:gd name="connsiteX8" fmla="*/ 783954 w 1086509"/>
              <a:gd name="connsiteY8" fmla="*/ 360295 h 3226870"/>
              <a:gd name="connsiteX9" fmla="*/ 450544 w 1086509"/>
              <a:gd name="connsiteY9" fmla="*/ 382596 h 3226870"/>
              <a:gd name="connsiteX10" fmla="*/ 470848 w 1086509"/>
              <a:gd name="connsiteY10" fmla="*/ 418209 h 3226870"/>
              <a:gd name="connsiteX11" fmla="*/ 497139 w 1086509"/>
              <a:gd name="connsiteY11" fmla="*/ 448856 h 3226870"/>
              <a:gd name="connsiteX12" fmla="*/ 497127 w 1086509"/>
              <a:gd name="connsiteY12" fmla="*/ 448856 h 3226870"/>
              <a:gd name="connsiteX13" fmla="*/ 466431 w 1086509"/>
              <a:gd name="connsiteY13" fmla="*/ 471723 h 3226870"/>
              <a:gd name="connsiteX14" fmla="*/ 465276 w 1086509"/>
              <a:gd name="connsiteY14" fmla="*/ 447967 h 3226870"/>
              <a:gd name="connsiteX15" fmla="*/ 454560 w 1086509"/>
              <a:gd name="connsiteY15" fmla="*/ 435822 h 3226870"/>
              <a:gd name="connsiteX16" fmla="*/ 443050 w 1086509"/>
              <a:gd name="connsiteY16" fmla="*/ 423205 h 3226870"/>
              <a:gd name="connsiteX17" fmla="*/ 436509 w 1086509"/>
              <a:gd name="connsiteY17" fmla="*/ 394644 h 3226870"/>
              <a:gd name="connsiteX18" fmla="*/ 450532 w 1086509"/>
              <a:gd name="connsiteY18" fmla="*/ 382596 h 3226870"/>
              <a:gd name="connsiteX19" fmla="*/ 422314 w 1086509"/>
              <a:gd name="connsiteY19" fmla="*/ 501400 h 3226870"/>
              <a:gd name="connsiteX20" fmla="*/ 421578 w 1086509"/>
              <a:gd name="connsiteY20" fmla="*/ 501476 h 3226870"/>
              <a:gd name="connsiteX21" fmla="*/ 421578 w 1086509"/>
              <a:gd name="connsiteY21" fmla="*/ 501476 h 3226870"/>
              <a:gd name="connsiteX22" fmla="*/ 422314 w 1086509"/>
              <a:gd name="connsiteY22" fmla="*/ 501400 h 3226870"/>
              <a:gd name="connsiteX23" fmla="*/ 113674 w 1086509"/>
              <a:gd name="connsiteY23" fmla="*/ 559501 h 3226870"/>
              <a:gd name="connsiteX24" fmla="*/ 93180 w 1086509"/>
              <a:gd name="connsiteY24" fmla="*/ 559749 h 3226870"/>
              <a:gd name="connsiteX25" fmla="*/ 113674 w 1086509"/>
              <a:gd name="connsiteY25" fmla="*/ 559501 h 3226870"/>
              <a:gd name="connsiteX26" fmla="*/ 809013 w 1086509"/>
              <a:gd name="connsiteY26" fmla="*/ 508794 h 3226870"/>
              <a:gd name="connsiteX27" fmla="*/ 809013 w 1086509"/>
              <a:gd name="connsiteY27" fmla="*/ 508794 h 3226870"/>
              <a:gd name="connsiteX28" fmla="*/ 852121 w 1086509"/>
              <a:gd name="connsiteY28" fmla="*/ 553163 h 3226870"/>
              <a:gd name="connsiteX29" fmla="*/ 858814 w 1086509"/>
              <a:gd name="connsiteY29" fmla="*/ 579985 h 3226870"/>
              <a:gd name="connsiteX30" fmla="*/ 808997 w 1086509"/>
              <a:gd name="connsiteY30" fmla="*/ 508794 h 3226870"/>
              <a:gd name="connsiteX31" fmla="*/ 113674 w 1086509"/>
              <a:gd name="connsiteY31" fmla="*/ 559501 h 3226870"/>
              <a:gd name="connsiteX32" fmla="*/ 261812 w 1086509"/>
              <a:gd name="connsiteY32" fmla="*/ 603517 h 3226870"/>
              <a:gd name="connsiteX33" fmla="*/ 261812 w 1086509"/>
              <a:gd name="connsiteY33" fmla="*/ 603517 h 3226870"/>
              <a:gd name="connsiteX34" fmla="*/ 113674 w 1086509"/>
              <a:gd name="connsiteY34" fmla="*/ 559501 h 3226870"/>
              <a:gd name="connsiteX35" fmla="*/ 68372 w 1086509"/>
              <a:gd name="connsiteY35" fmla="*/ 1124264 h 3226870"/>
              <a:gd name="connsiteX36" fmla="*/ 68360 w 1086509"/>
              <a:gd name="connsiteY36" fmla="*/ 1124264 h 3226870"/>
              <a:gd name="connsiteX37" fmla="*/ 68354 w 1086509"/>
              <a:gd name="connsiteY37" fmla="*/ 1124264 h 3226870"/>
              <a:gd name="connsiteX38" fmla="*/ 68364 w 1086509"/>
              <a:gd name="connsiteY38" fmla="*/ 1124264 h 3226870"/>
              <a:gd name="connsiteX39" fmla="*/ 661892 w 1086509"/>
              <a:gd name="connsiteY39" fmla="*/ 1269901 h 3226870"/>
              <a:gd name="connsiteX40" fmla="*/ 662127 w 1086509"/>
              <a:gd name="connsiteY40" fmla="*/ 1273731 h 3226870"/>
              <a:gd name="connsiteX41" fmla="*/ 662127 w 1086509"/>
              <a:gd name="connsiteY41" fmla="*/ 1273731 h 3226870"/>
              <a:gd name="connsiteX42" fmla="*/ 661892 w 1086509"/>
              <a:gd name="connsiteY42" fmla="*/ 1269901 h 3226870"/>
              <a:gd name="connsiteX43" fmla="*/ 767660 w 1086509"/>
              <a:gd name="connsiteY43" fmla="*/ 874921 h 3226870"/>
              <a:gd name="connsiteX44" fmla="*/ 798103 w 1086509"/>
              <a:gd name="connsiteY44" fmla="*/ 913942 h 3226870"/>
              <a:gd name="connsiteX45" fmla="*/ 861953 w 1086509"/>
              <a:gd name="connsiteY45" fmla="*/ 1017557 h 3226870"/>
              <a:gd name="connsiteX46" fmla="*/ 861936 w 1086509"/>
              <a:gd name="connsiteY46" fmla="*/ 1017557 h 3226870"/>
              <a:gd name="connsiteX47" fmla="*/ 865018 w 1086509"/>
              <a:gd name="connsiteY47" fmla="*/ 1042948 h 3226870"/>
              <a:gd name="connsiteX48" fmla="*/ 893592 w 1086509"/>
              <a:gd name="connsiteY48" fmla="*/ 1070551 h 3226870"/>
              <a:gd name="connsiteX49" fmla="*/ 893576 w 1086509"/>
              <a:gd name="connsiteY49" fmla="*/ 1070551 h 3226870"/>
              <a:gd name="connsiteX50" fmla="*/ 886678 w 1086509"/>
              <a:gd name="connsiteY50" fmla="*/ 1082843 h 3226870"/>
              <a:gd name="connsiteX51" fmla="*/ 885502 w 1086509"/>
              <a:gd name="connsiteY51" fmla="*/ 1100402 h 3226870"/>
              <a:gd name="connsiteX52" fmla="*/ 885485 w 1086509"/>
              <a:gd name="connsiteY52" fmla="*/ 1100402 h 3226870"/>
              <a:gd name="connsiteX53" fmla="*/ 844232 w 1086509"/>
              <a:gd name="connsiteY53" fmla="*/ 1134752 h 3226870"/>
              <a:gd name="connsiteX54" fmla="*/ 802205 w 1086509"/>
              <a:gd name="connsiteY54" fmla="*/ 1178137 h 3226870"/>
              <a:gd name="connsiteX55" fmla="*/ 802019 w 1086509"/>
              <a:gd name="connsiteY55" fmla="*/ 1178339 h 3226870"/>
              <a:gd name="connsiteX56" fmla="*/ 802019 w 1086509"/>
              <a:gd name="connsiteY56" fmla="*/ 1178339 h 3226870"/>
              <a:gd name="connsiteX57" fmla="*/ 801897 w 1086509"/>
              <a:gd name="connsiteY57" fmla="*/ 1179328 h 3226870"/>
              <a:gd name="connsiteX58" fmla="*/ 804850 w 1086509"/>
              <a:gd name="connsiteY58" fmla="*/ 1184722 h 3226870"/>
              <a:gd name="connsiteX59" fmla="*/ 664005 w 1086509"/>
              <a:gd name="connsiteY59" fmla="*/ 1279536 h 3226870"/>
              <a:gd name="connsiteX60" fmla="*/ 663996 w 1086509"/>
              <a:gd name="connsiteY60" fmla="*/ 1279249 h 3226870"/>
              <a:gd name="connsiteX61" fmla="*/ 663982 w 1086509"/>
              <a:gd name="connsiteY61" fmla="*/ 1279249 h 3226870"/>
              <a:gd name="connsiteX62" fmla="*/ 664142 w 1086509"/>
              <a:gd name="connsiteY62" fmla="*/ 1278697 h 3226870"/>
              <a:gd name="connsiteX63" fmla="*/ 663833 w 1086509"/>
              <a:gd name="connsiteY63" fmla="*/ 1273654 h 3226870"/>
              <a:gd name="connsiteX64" fmla="*/ 663808 w 1086509"/>
              <a:gd name="connsiteY64" fmla="*/ 1272809 h 3226870"/>
              <a:gd name="connsiteX65" fmla="*/ 663784 w 1086509"/>
              <a:gd name="connsiteY65" fmla="*/ 1272631 h 3226870"/>
              <a:gd name="connsiteX66" fmla="*/ 663770 w 1086509"/>
              <a:gd name="connsiteY66" fmla="*/ 1272631 h 3226870"/>
              <a:gd name="connsiteX67" fmla="*/ 663230 w 1086509"/>
              <a:gd name="connsiteY67" fmla="*/ 1263818 h 3226870"/>
              <a:gd name="connsiteX68" fmla="*/ 662942 w 1086509"/>
              <a:gd name="connsiteY68" fmla="*/ 1263229 h 3226870"/>
              <a:gd name="connsiteX69" fmla="*/ 623804 w 1086509"/>
              <a:gd name="connsiteY69" fmla="*/ 1228744 h 3226870"/>
              <a:gd name="connsiteX70" fmla="*/ 594994 w 1086509"/>
              <a:gd name="connsiteY70" fmla="*/ 1172256 h 3226870"/>
              <a:gd name="connsiteX71" fmla="*/ 594986 w 1086509"/>
              <a:gd name="connsiteY71" fmla="*/ 1172256 h 3226870"/>
              <a:gd name="connsiteX72" fmla="*/ 620376 w 1086509"/>
              <a:gd name="connsiteY72" fmla="*/ 1130547 h 3226870"/>
              <a:gd name="connsiteX73" fmla="*/ 627355 w 1086509"/>
              <a:gd name="connsiteY73" fmla="*/ 994768 h 3226870"/>
              <a:gd name="connsiteX74" fmla="*/ 627341 w 1086509"/>
              <a:gd name="connsiteY74" fmla="*/ 994768 h 3226870"/>
              <a:gd name="connsiteX75" fmla="*/ 627454 w 1086509"/>
              <a:gd name="connsiteY75" fmla="*/ 994735 h 3226870"/>
              <a:gd name="connsiteX76" fmla="*/ 686380 w 1086509"/>
              <a:gd name="connsiteY76" fmla="*/ 961316 h 3226870"/>
              <a:gd name="connsiteX77" fmla="*/ 767645 w 1086509"/>
              <a:gd name="connsiteY77" fmla="*/ 874921 h 3226870"/>
              <a:gd name="connsiteX78" fmla="*/ 290476 w 1086509"/>
              <a:gd name="connsiteY78" fmla="*/ 2410644 h 3226870"/>
              <a:gd name="connsiteX79" fmla="*/ 428427 w 1086509"/>
              <a:gd name="connsiteY79" fmla="*/ 2414763 h 3226870"/>
              <a:gd name="connsiteX80" fmla="*/ 428423 w 1086509"/>
              <a:gd name="connsiteY80" fmla="*/ 2414763 h 3226870"/>
              <a:gd name="connsiteX81" fmla="*/ 290471 w 1086509"/>
              <a:gd name="connsiteY81" fmla="*/ 2410644 h 3226870"/>
              <a:gd name="connsiteX82" fmla="*/ 1007995 w 1086509"/>
              <a:gd name="connsiteY82" fmla="*/ 3051095 h 3226870"/>
              <a:gd name="connsiteX83" fmla="*/ 998503 w 1086509"/>
              <a:gd name="connsiteY83" fmla="*/ 3056203 h 3226870"/>
              <a:gd name="connsiteX84" fmla="*/ 1007994 w 1086509"/>
              <a:gd name="connsiteY84" fmla="*/ 3051095 h 3226870"/>
              <a:gd name="connsiteX85" fmla="*/ 571124 w 1086509"/>
              <a:gd name="connsiteY85" fmla="*/ 0 h 3226870"/>
              <a:gd name="connsiteX86" fmla="*/ 497016 w 1086509"/>
              <a:gd name="connsiteY86" fmla="*/ 14341 h 3226870"/>
              <a:gd name="connsiteX87" fmla="*/ 496779 w 1086509"/>
              <a:gd name="connsiteY87" fmla="*/ 14307 h 3226870"/>
              <a:gd name="connsiteX88" fmla="*/ 496124 w 1086509"/>
              <a:gd name="connsiteY88" fmla="*/ 14612 h 3226870"/>
              <a:gd name="connsiteX89" fmla="*/ 496111 w 1086509"/>
              <a:gd name="connsiteY89" fmla="*/ 14612 h 3226870"/>
              <a:gd name="connsiteX90" fmla="*/ 496103 w 1086509"/>
              <a:gd name="connsiteY90" fmla="*/ 14614 h 3226870"/>
              <a:gd name="connsiteX91" fmla="*/ 495531 w 1086509"/>
              <a:gd name="connsiteY91" fmla="*/ 15677 h 3226870"/>
              <a:gd name="connsiteX92" fmla="*/ 495532 w 1086509"/>
              <a:gd name="connsiteY92" fmla="*/ 15677 h 3226870"/>
              <a:gd name="connsiteX93" fmla="*/ 469900 w 1086509"/>
              <a:gd name="connsiteY93" fmla="*/ 41363 h 3226870"/>
              <a:gd name="connsiteX94" fmla="*/ 462855 w 1086509"/>
              <a:gd name="connsiteY94" fmla="*/ 44460 h 3226870"/>
              <a:gd name="connsiteX95" fmla="*/ 407671 w 1086509"/>
              <a:gd name="connsiteY95" fmla="*/ 99729 h 3226870"/>
              <a:gd name="connsiteX96" fmla="*/ 370351 w 1086509"/>
              <a:gd name="connsiteY96" fmla="*/ 309637 h 3226870"/>
              <a:gd name="connsiteX97" fmla="*/ 370313 w 1086509"/>
              <a:gd name="connsiteY97" fmla="*/ 309976 h 3226870"/>
              <a:gd name="connsiteX98" fmla="*/ 370303 w 1086509"/>
              <a:gd name="connsiteY98" fmla="*/ 309976 h 3226870"/>
              <a:gd name="connsiteX99" fmla="*/ 351913 w 1086509"/>
              <a:gd name="connsiteY99" fmla="*/ 405762 h 3226870"/>
              <a:gd name="connsiteX100" fmla="*/ 371699 w 1086509"/>
              <a:gd name="connsiteY100" fmla="*/ 480449 h 3226870"/>
              <a:gd name="connsiteX101" fmla="*/ 415609 w 1086509"/>
              <a:gd name="connsiteY101" fmla="*/ 502095 h 3226870"/>
              <a:gd name="connsiteX102" fmla="*/ 415598 w 1086509"/>
              <a:gd name="connsiteY102" fmla="*/ 502095 h 3226870"/>
              <a:gd name="connsiteX103" fmla="*/ 371770 w 1086509"/>
              <a:gd name="connsiteY103" fmla="*/ 506627 h 3226870"/>
              <a:gd name="connsiteX104" fmla="*/ 370986 w 1086509"/>
              <a:gd name="connsiteY104" fmla="*/ 506108 h 3226870"/>
              <a:gd name="connsiteX105" fmla="*/ 370767 w 1086509"/>
              <a:gd name="connsiteY105" fmla="*/ 506137 h 3226870"/>
              <a:gd name="connsiteX106" fmla="*/ 298633 w 1086509"/>
              <a:gd name="connsiteY106" fmla="*/ 548914 h 3226870"/>
              <a:gd name="connsiteX107" fmla="*/ 264047 w 1086509"/>
              <a:gd name="connsiteY107" fmla="*/ 667233 h 3226870"/>
              <a:gd name="connsiteX108" fmla="*/ 263514 w 1086509"/>
              <a:gd name="connsiteY108" fmla="*/ 602871 h 3226870"/>
              <a:gd name="connsiteX109" fmla="*/ 262904 w 1086509"/>
              <a:gd name="connsiteY109" fmla="*/ 602060 h 3226870"/>
              <a:gd name="connsiteX110" fmla="*/ 114036 w 1086509"/>
              <a:gd name="connsiteY110" fmla="*/ 557827 h 3226870"/>
              <a:gd name="connsiteX111" fmla="*/ 113791 w 1086509"/>
              <a:gd name="connsiteY111" fmla="*/ 557792 h 3226870"/>
              <a:gd name="connsiteX112" fmla="*/ 113783 w 1086509"/>
              <a:gd name="connsiteY112" fmla="*/ 557792 h 3226870"/>
              <a:gd name="connsiteX113" fmla="*/ 55493 w 1086509"/>
              <a:gd name="connsiteY113" fmla="*/ 558495 h 3226870"/>
              <a:gd name="connsiteX114" fmla="*/ 54650 w 1086509"/>
              <a:gd name="connsiteY114" fmla="*/ 559359 h 3226870"/>
              <a:gd name="connsiteX115" fmla="*/ 55064 w 1086509"/>
              <a:gd name="connsiteY115" fmla="*/ 560082 h 3226870"/>
              <a:gd name="connsiteX116" fmla="*/ 55056 w 1086509"/>
              <a:gd name="connsiteY116" fmla="*/ 560082 h 3226870"/>
              <a:gd name="connsiteX117" fmla="*/ 62444 w 1086509"/>
              <a:gd name="connsiteY117" fmla="*/ 942290 h 3226870"/>
              <a:gd name="connsiteX118" fmla="*/ 62436 w 1086509"/>
              <a:gd name="connsiteY118" fmla="*/ 942290 h 3226870"/>
              <a:gd name="connsiteX119" fmla="*/ 46972 w 1086509"/>
              <a:gd name="connsiteY119" fmla="*/ 943688 h 3226870"/>
              <a:gd name="connsiteX120" fmla="*/ 34174 w 1086509"/>
              <a:gd name="connsiteY120" fmla="*/ 948327 h 3226870"/>
              <a:gd name="connsiteX121" fmla="*/ 29485 w 1086509"/>
              <a:gd name="connsiteY121" fmla="*/ 970066 h 3226870"/>
              <a:gd name="connsiteX122" fmla="*/ 29477 w 1086509"/>
              <a:gd name="connsiteY122" fmla="*/ 970066 h 3226870"/>
              <a:gd name="connsiteX123" fmla="*/ 4531 w 1086509"/>
              <a:gd name="connsiteY123" fmla="*/ 1003757 h 3226870"/>
              <a:gd name="connsiteX124" fmla="*/ 4531 w 1086509"/>
              <a:gd name="connsiteY124" fmla="*/ 1003757 h 3226870"/>
              <a:gd name="connsiteX125" fmla="*/ 7106 w 1086509"/>
              <a:gd name="connsiteY125" fmla="*/ 1020611 h 3226870"/>
              <a:gd name="connsiteX126" fmla="*/ 7099 w 1086509"/>
              <a:gd name="connsiteY126" fmla="*/ 1020611 h 3226870"/>
              <a:gd name="connsiteX127" fmla="*/ 7017 w 1086509"/>
              <a:gd name="connsiteY127" fmla="*/ 1037739 h 3226870"/>
              <a:gd name="connsiteX128" fmla="*/ 7009 w 1086509"/>
              <a:gd name="connsiteY128" fmla="*/ 1037739 h 3226870"/>
              <a:gd name="connsiteX129" fmla="*/ 165 w 1086509"/>
              <a:gd name="connsiteY129" fmla="*/ 1051542 h 3226870"/>
              <a:gd name="connsiteX130" fmla="*/ 165 w 1086509"/>
              <a:gd name="connsiteY130" fmla="*/ 1051542 h 3226870"/>
              <a:gd name="connsiteX131" fmla="*/ 12639 w 1086509"/>
              <a:gd name="connsiteY131" fmla="*/ 1063047 h 3226870"/>
              <a:gd name="connsiteX132" fmla="*/ 12631 w 1086509"/>
              <a:gd name="connsiteY132" fmla="*/ 1063047 h 3226870"/>
              <a:gd name="connsiteX133" fmla="*/ 12245 w 1086509"/>
              <a:gd name="connsiteY133" fmla="*/ 1083020 h 3226870"/>
              <a:gd name="connsiteX134" fmla="*/ 25373 w 1086509"/>
              <a:gd name="connsiteY134" fmla="*/ 1100643 h 3226870"/>
              <a:gd name="connsiteX135" fmla="*/ 25365 w 1086509"/>
              <a:gd name="connsiteY135" fmla="*/ 1100643 h 3226870"/>
              <a:gd name="connsiteX136" fmla="*/ 40671 w 1086509"/>
              <a:gd name="connsiteY136" fmla="*/ 1123228 h 3226870"/>
              <a:gd name="connsiteX137" fmla="*/ 61025 w 1086509"/>
              <a:gd name="connsiteY137" fmla="*/ 1127317 h 3226870"/>
              <a:gd name="connsiteX138" fmla="*/ 67478 w 1086509"/>
              <a:gd name="connsiteY138" fmla="*/ 1127208 h 3226870"/>
              <a:gd name="connsiteX139" fmla="*/ 67486 w 1086509"/>
              <a:gd name="connsiteY139" fmla="*/ 1127208 h 3226870"/>
              <a:gd name="connsiteX140" fmla="*/ 66745 w 1086509"/>
              <a:gd name="connsiteY140" fmla="*/ 1172937 h 3226870"/>
              <a:gd name="connsiteX141" fmla="*/ 67476 w 1086509"/>
              <a:gd name="connsiteY141" fmla="*/ 1173796 h 3226870"/>
              <a:gd name="connsiteX142" fmla="*/ 195197 w 1086509"/>
              <a:gd name="connsiteY142" fmla="*/ 1192223 h 3226870"/>
              <a:gd name="connsiteX143" fmla="*/ 195187 w 1086509"/>
              <a:gd name="connsiteY143" fmla="*/ 1192223 h 3226870"/>
              <a:gd name="connsiteX144" fmla="*/ 183412 w 1086509"/>
              <a:gd name="connsiteY144" fmla="*/ 1217550 h 3226870"/>
              <a:gd name="connsiteX145" fmla="*/ 184130 w 1086509"/>
              <a:gd name="connsiteY145" fmla="*/ 1274920 h 3226870"/>
              <a:gd name="connsiteX146" fmla="*/ 184121 w 1086509"/>
              <a:gd name="connsiteY146" fmla="*/ 1274920 h 3226870"/>
              <a:gd name="connsiteX147" fmla="*/ 171394 w 1086509"/>
              <a:gd name="connsiteY147" fmla="*/ 1383870 h 3226870"/>
              <a:gd name="connsiteX148" fmla="*/ 193296 w 1086509"/>
              <a:gd name="connsiteY148" fmla="*/ 1457824 h 3226870"/>
              <a:gd name="connsiteX149" fmla="*/ 193286 w 1086509"/>
              <a:gd name="connsiteY149" fmla="*/ 1457824 h 3226870"/>
              <a:gd name="connsiteX150" fmla="*/ 191154 w 1086509"/>
              <a:gd name="connsiteY150" fmla="*/ 1474535 h 3226870"/>
              <a:gd name="connsiteX151" fmla="*/ 197078 w 1086509"/>
              <a:gd name="connsiteY151" fmla="*/ 1492538 h 3226870"/>
              <a:gd name="connsiteX152" fmla="*/ 197068 w 1086509"/>
              <a:gd name="connsiteY152" fmla="*/ 1492538 h 3226870"/>
              <a:gd name="connsiteX153" fmla="*/ 193191 w 1086509"/>
              <a:gd name="connsiteY153" fmla="*/ 1545609 h 3226870"/>
              <a:gd name="connsiteX154" fmla="*/ 198422 w 1086509"/>
              <a:gd name="connsiteY154" fmla="*/ 1600196 h 3226870"/>
              <a:gd name="connsiteX155" fmla="*/ 198412 w 1086509"/>
              <a:gd name="connsiteY155" fmla="*/ 1600196 h 3226870"/>
              <a:gd name="connsiteX156" fmla="*/ 191792 w 1086509"/>
              <a:gd name="connsiteY156" fmla="*/ 1627829 h 3226870"/>
              <a:gd name="connsiteX157" fmla="*/ 198302 w 1086509"/>
              <a:gd name="connsiteY157" fmla="*/ 1639571 h 3226870"/>
              <a:gd name="connsiteX158" fmla="*/ 198325 w 1086509"/>
              <a:gd name="connsiteY158" fmla="*/ 1639587 h 3226870"/>
              <a:gd name="connsiteX159" fmla="*/ 198325 w 1086509"/>
              <a:gd name="connsiteY159" fmla="*/ 1639588 h 3226870"/>
              <a:gd name="connsiteX160" fmla="*/ 198461 w 1086509"/>
              <a:gd name="connsiteY160" fmla="*/ 1639670 h 3226870"/>
              <a:gd name="connsiteX161" fmla="*/ 198452 w 1086509"/>
              <a:gd name="connsiteY161" fmla="*/ 1639670 h 3226870"/>
              <a:gd name="connsiteX162" fmla="*/ 214752 w 1086509"/>
              <a:gd name="connsiteY162" fmla="*/ 1830626 h 3226870"/>
              <a:gd name="connsiteX163" fmla="*/ 288866 w 1086509"/>
              <a:gd name="connsiteY163" fmla="*/ 2411586 h 3226870"/>
              <a:gd name="connsiteX164" fmla="*/ 289687 w 1086509"/>
              <a:gd name="connsiteY164" fmla="*/ 2412329 h 3226870"/>
              <a:gd name="connsiteX165" fmla="*/ 428363 w 1086509"/>
              <a:gd name="connsiteY165" fmla="*/ 2416470 h 3226870"/>
              <a:gd name="connsiteX166" fmla="*/ 428351 w 1086509"/>
              <a:gd name="connsiteY166" fmla="*/ 2416470 h 3226870"/>
              <a:gd name="connsiteX167" fmla="*/ 440957 w 1086509"/>
              <a:gd name="connsiteY167" fmla="*/ 2738786 h 3226870"/>
              <a:gd name="connsiteX168" fmla="*/ 400953 w 1086509"/>
              <a:gd name="connsiteY168" fmla="*/ 2935929 h 3226870"/>
              <a:gd name="connsiteX169" fmla="*/ 346782 w 1086509"/>
              <a:gd name="connsiteY169" fmla="*/ 3077113 h 3226870"/>
              <a:gd name="connsiteX170" fmla="*/ 325480 w 1086509"/>
              <a:gd name="connsiteY170" fmla="*/ 3110128 h 3226870"/>
              <a:gd name="connsiteX171" fmla="*/ 325469 w 1086509"/>
              <a:gd name="connsiteY171" fmla="*/ 3110128 h 3226870"/>
              <a:gd name="connsiteX172" fmla="*/ 325094 w 1086509"/>
              <a:gd name="connsiteY172" fmla="*/ 3110315 h 3226870"/>
              <a:gd name="connsiteX173" fmla="*/ 325072 w 1086509"/>
              <a:gd name="connsiteY173" fmla="*/ 3110333 h 3226870"/>
              <a:gd name="connsiteX174" fmla="*/ 325062 w 1086509"/>
              <a:gd name="connsiteY174" fmla="*/ 3110333 h 3226870"/>
              <a:gd name="connsiteX175" fmla="*/ 324791 w 1086509"/>
              <a:gd name="connsiteY175" fmla="*/ 3110465 h 3226870"/>
              <a:gd name="connsiteX176" fmla="*/ 324358 w 1086509"/>
              <a:gd name="connsiteY176" fmla="*/ 3110956 h 3226870"/>
              <a:gd name="connsiteX177" fmla="*/ 324347 w 1086509"/>
              <a:gd name="connsiteY177" fmla="*/ 3110956 h 3226870"/>
              <a:gd name="connsiteX178" fmla="*/ 303894 w 1086509"/>
              <a:gd name="connsiteY178" fmla="*/ 3122650 h 3226870"/>
              <a:gd name="connsiteX179" fmla="*/ 249882 w 1086509"/>
              <a:gd name="connsiteY179" fmla="*/ 3139334 h 3226870"/>
              <a:gd name="connsiteX180" fmla="*/ 249264 w 1086509"/>
              <a:gd name="connsiteY180" fmla="*/ 3140103 h 3226870"/>
              <a:gd name="connsiteX181" fmla="*/ 249259 w 1086509"/>
              <a:gd name="connsiteY181" fmla="*/ 3140175 h 3226870"/>
              <a:gd name="connsiteX182" fmla="*/ 249259 w 1086509"/>
              <a:gd name="connsiteY182" fmla="*/ 3140175 h 3226870"/>
              <a:gd name="connsiteX183" fmla="*/ 249989 w 1086509"/>
              <a:gd name="connsiteY183" fmla="*/ 3166318 h 3226870"/>
              <a:gd name="connsiteX184" fmla="*/ 259384 w 1086509"/>
              <a:gd name="connsiteY184" fmla="*/ 3200136 h 3226870"/>
              <a:gd name="connsiteX185" fmla="*/ 259883 w 1086509"/>
              <a:gd name="connsiteY185" fmla="*/ 3200668 h 3226870"/>
              <a:gd name="connsiteX186" fmla="*/ 260072 w 1086509"/>
              <a:gd name="connsiteY186" fmla="*/ 3200742 h 3226870"/>
              <a:gd name="connsiteX187" fmla="*/ 260072 w 1086509"/>
              <a:gd name="connsiteY187" fmla="*/ 3200742 h 3226870"/>
              <a:gd name="connsiteX188" fmla="*/ 304954 w 1086509"/>
              <a:gd name="connsiteY188" fmla="*/ 3216354 h 3226870"/>
              <a:gd name="connsiteX189" fmla="*/ 364567 w 1086509"/>
              <a:gd name="connsiteY189" fmla="*/ 3226409 h 3226870"/>
              <a:gd name="connsiteX190" fmla="*/ 381349 w 1086509"/>
              <a:gd name="connsiteY190" fmla="*/ 3226871 h 3226870"/>
              <a:gd name="connsiteX191" fmla="*/ 425017 w 1086509"/>
              <a:gd name="connsiteY191" fmla="*/ 3224972 h 3226870"/>
              <a:gd name="connsiteX192" fmla="*/ 425029 w 1086509"/>
              <a:gd name="connsiteY192" fmla="*/ 3224972 h 3226870"/>
              <a:gd name="connsiteX193" fmla="*/ 425675 w 1086509"/>
              <a:gd name="connsiteY193" fmla="*/ 3225269 h 3226870"/>
              <a:gd name="connsiteX194" fmla="*/ 425727 w 1086509"/>
              <a:gd name="connsiteY194" fmla="*/ 3225267 h 3226870"/>
              <a:gd name="connsiteX195" fmla="*/ 469078 w 1086509"/>
              <a:gd name="connsiteY195" fmla="*/ 3207221 h 3226870"/>
              <a:gd name="connsiteX196" fmla="*/ 472569 w 1086509"/>
              <a:gd name="connsiteY196" fmla="*/ 3200056 h 3226870"/>
              <a:gd name="connsiteX197" fmla="*/ 480430 w 1086509"/>
              <a:gd name="connsiteY197" fmla="*/ 3172576 h 3226870"/>
              <a:gd name="connsiteX198" fmla="*/ 492433 w 1086509"/>
              <a:gd name="connsiteY198" fmla="*/ 3132050 h 3226870"/>
              <a:gd name="connsiteX199" fmla="*/ 544610 w 1086509"/>
              <a:gd name="connsiteY199" fmla="*/ 3050395 h 3226870"/>
              <a:gd name="connsiteX200" fmla="*/ 544623 w 1086509"/>
              <a:gd name="connsiteY200" fmla="*/ 3050395 h 3226870"/>
              <a:gd name="connsiteX201" fmla="*/ 547111 w 1086509"/>
              <a:gd name="connsiteY201" fmla="*/ 3202447 h 3226870"/>
              <a:gd name="connsiteX202" fmla="*/ 547372 w 1086509"/>
              <a:gd name="connsiteY202" fmla="*/ 3203048 h 3226870"/>
              <a:gd name="connsiteX203" fmla="*/ 547964 w 1086509"/>
              <a:gd name="connsiteY203" fmla="*/ 3203286 h 3226870"/>
              <a:gd name="connsiteX204" fmla="*/ 547981 w 1086509"/>
              <a:gd name="connsiteY204" fmla="*/ 3203286 h 3226870"/>
              <a:gd name="connsiteX205" fmla="*/ 563863 w 1086509"/>
              <a:gd name="connsiteY205" fmla="*/ 3202972 h 3226870"/>
              <a:gd name="connsiteX206" fmla="*/ 564697 w 1086509"/>
              <a:gd name="connsiteY206" fmla="*/ 3202187 h 3226870"/>
              <a:gd name="connsiteX207" fmla="*/ 577184 w 1086509"/>
              <a:gd name="connsiteY207" fmla="*/ 3063285 h 3226870"/>
              <a:gd name="connsiteX208" fmla="*/ 587039 w 1086509"/>
              <a:gd name="connsiteY208" fmla="*/ 3013418 h 3226870"/>
              <a:gd name="connsiteX209" fmla="*/ 587025 w 1086509"/>
              <a:gd name="connsiteY209" fmla="*/ 3013418 h 3226870"/>
              <a:gd name="connsiteX210" fmla="*/ 587361 w 1086509"/>
              <a:gd name="connsiteY210" fmla="*/ 3013090 h 3226870"/>
              <a:gd name="connsiteX211" fmla="*/ 605068 w 1086509"/>
              <a:gd name="connsiteY211" fmla="*/ 2954566 h 3226870"/>
              <a:gd name="connsiteX212" fmla="*/ 564805 w 1086509"/>
              <a:gd name="connsiteY212" fmla="*/ 2888497 h 3226870"/>
              <a:gd name="connsiteX213" fmla="*/ 564730 w 1086509"/>
              <a:gd name="connsiteY213" fmla="*/ 2888415 h 3226870"/>
              <a:gd name="connsiteX214" fmla="*/ 564717 w 1086509"/>
              <a:gd name="connsiteY214" fmla="*/ 2888415 h 3226870"/>
              <a:gd name="connsiteX215" fmla="*/ 561703 w 1086509"/>
              <a:gd name="connsiteY215" fmla="*/ 2814643 h 3226870"/>
              <a:gd name="connsiteX216" fmla="*/ 585018 w 1086509"/>
              <a:gd name="connsiteY216" fmla="*/ 2704667 h 3226870"/>
              <a:gd name="connsiteX217" fmla="*/ 599341 w 1086509"/>
              <a:gd name="connsiteY217" fmla="*/ 2654373 h 3226870"/>
              <a:gd name="connsiteX218" fmla="*/ 599355 w 1086509"/>
              <a:gd name="connsiteY218" fmla="*/ 2654373 h 3226870"/>
              <a:gd name="connsiteX219" fmla="*/ 687531 w 1086509"/>
              <a:gd name="connsiteY219" fmla="*/ 2826732 h 3226870"/>
              <a:gd name="connsiteX220" fmla="*/ 725732 w 1086509"/>
              <a:gd name="connsiteY220" fmla="*/ 2920107 h 3226870"/>
              <a:gd name="connsiteX221" fmla="*/ 731667 w 1086509"/>
              <a:gd name="connsiteY221" fmla="*/ 2947152 h 3226870"/>
              <a:gd name="connsiteX222" fmla="*/ 742644 w 1086509"/>
              <a:gd name="connsiteY222" fmla="*/ 2990979 h 3226870"/>
              <a:gd name="connsiteX223" fmla="*/ 745568 w 1086509"/>
              <a:gd name="connsiteY223" fmla="*/ 2998866 h 3226870"/>
              <a:gd name="connsiteX224" fmla="*/ 761864 w 1086509"/>
              <a:gd name="connsiteY224" fmla="*/ 3035085 h 3226870"/>
              <a:gd name="connsiteX225" fmla="*/ 772291 w 1086509"/>
              <a:gd name="connsiteY225" fmla="*/ 3057922 h 3226870"/>
              <a:gd name="connsiteX226" fmla="*/ 773339 w 1086509"/>
              <a:gd name="connsiteY226" fmla="*/ 3081290 h 3226870"/>
              <a:gd name="connsiteX227" fmla="*/ 773323 w 1086509"/>
              <a:gd name="connsiteY227" fmla="*/ 3081290 h 3226870"/>
              <a:gd name="connsiteX228" fmla="*/ 772790 w 1086509"/>
              <a:gd name="connsiteY228" fmla="*/ 3081872 h 3226870"/>
              <a:gd name="connsiteX229" fmla="*/ 754814 w 1086509"/>
              <a:gd name="connsiteY229" fmla="*/ 3116684 h 3226870"/>
              <a:gd name="connsiteX230" fmla="*/ 744046 w 1086509"/>
              <a:gd name="connsiteY230" fmla="*/ 3127544 h 3226870"/>
              <a:gd name="connsiteX231" fmla="*/ 718214 w 1086509"/>
              <a:gd name="connsiteY231" fmla="*/ 3163251 h 3226870"/>
              <a:gd name="connsiteX232" fmla="*/ 751832 w 1086509"/>
              <a:gd name="connsiteY232" fmla="*/ 3210564 h 3226870"/>
              <a:gd name="connsiteX233" fmla="*/ 751833 w 1086509"/>
              <a:gd name="connsiteY233" fmla="*/ 3210564 h 3226870"/>
              <a:gd name="connsiteX234" fmla="*/ 751876 w 1086509"/>
              <a:gd name="connsiteY234" fmla="*/ 3210601 h 3226870"/>
              <a:gd name="connsiteX235" fmla="*/ 751876 w 1086509"/>
              <a:gd name="connsiteY235" fmla="*/ 3210601 h 3226870"/>
              <a:gd name="connsiteX236" fmla="*/ 752434 w 1086509"/>
              <a:gd name="connsiteY236" fmla="*/ 3210809 h 3226870"/>
              <a:gd name="connsiteX237" fmla="*/ 753066 w 1086509"/>
              <a:gd name="connsiteY237" fmla="*/ 3210530 h 3226870"/>
              <a:gd name="connsiteX238" fmla="*/ 753051 w 1086509"/>
              <a:gd name="connsiteY238" fmla="*/ 3210530 h 3226870"/>
              <a:gd name="connsiteX239" fmla="*/ 845363 w 1086509"/>
              <a:gd name="connsiteY239" fmla="*/ 3200177 h 3226870"/>
              <a:gd name="connsiteX240" fmla="*/ 910966 w 1086509"/>
              <a:gd name="connsiteY240" fmla="*/ 3152084 h 3226870"/>
              <a:gd name="connsiteX241" fmla="*/ 910980 w 1086509"/>
              <a:gd name="connsiteY241" fmla="*/ 3150876 h 3226870"/>
              <a:gd name="connsiteX242" fmla="*/ 910899 w 1086509"/>
              <a:gd name="connsiteY242" fmla="*/ 3150803 h 3226870"/>
              <a:gd name="connsiteX243" fmla="*/ 910883 w 1086509"/>
              <a:gd name="connsiteY243" fmla="*/ 3150803 h 3226870"/>
              <a:gd name="connsiteX244" fmla="*/ 901856 w 1086509"/>
              <a:gd name="connsiteY244" fmla="*/ 3014747 h 3226870"/>
              <a:gd name="connsiteX245" fmla="*/ 925457 w 1086509"/>
              <a:gd name="connsiteY245" fmla="*/ 2929197 h 3226870"/>
              <a:gd name="connsiteX246" fmla="*/ 925474 w 1086509"/>
              <a:gd name="connsiteY246" fmla="*/ 2929197 h 3226870"/>
              <a:gd name="connsiteX247" fmla="*/ 996844 w 1086509"/>
              <a:gd name="connsiteY247" fmla="*/ 3058384 h 3226870"/>
              <a:gd name="connsiteX248" fmla="*/ 997592 w 1086509"/>
              <a:gd name="connsiteY248" fmla="*/ 3058825 h 3226870"/>
              <a:gd name="connsiteX249" fmla="*/ 998004 w 1086509"/>
              <a:gd name="connsiteY249" fmla="*/ 3058719 h 3226870"/>
              <a:gd name="connsiteX250" fmla="*/ 998414 w 1086509"/>
              <a:gd name="connsiteY250" fmla="*/ 3058200 h 3226870"/>
              <a:gd name="connsiteX251" fmla="*/ 998396 w 1086509"/>
              <a:gd name="connsiteY251" fmla="*/ 3058200 h 3226870"/>
              <a:gd name="connsiteX252" fmla="*/ 1009473 w 1086509"/>
              <a:gd name="connsiteY252" fmla="*/ 3052238 h 3226870"/>
              <a:gd name="connsiteX253" fmla="*/ 1009869 w 1086509"/>
              <a:gd name="connsiteY253" fmla="*/ 3051189 h 3226870"/>
              <a:gd name="connsiteX254" fmla="*/ 961697 w 1086509"/>
              <a:gd name="connsiteY254" fmla="*/ 2914670 h 3226870"/>
              <a:gd name="connsiteX255" fmla="*/ 949243 w 1086509"/>
              <a:gd name="connsiteY255" fmla="*/ 2847673 h 3226870"/>
              <a:gd name="connsiteX256" fmla="*/ 949109 w 1086509"/>
              <a:gd name="connsiteY256" fmla="*/ 2847272 h 3226870"/>
              <a:gd name="connsiteX257" fmla="*/ 914502 w 1086509"/>
              <a:gd name="connsiteY257" fmla="*/ 2807462 h 3226870"/>
              <a:gd name="connsiteX258" fmla="*/ 858730 w 1086509"/>
              <a:gd name="connsiteY258" fmla="*/ 2790355 h 3226870"/>
              <a:gd name="connsiteX259" fmla="*/ 858572 w 1086509"/>
              <a:gd name="connsiteY259" fmla="*/ 2790341 h 3226870"/>
              <a:gd name="connsiteX260" fmla="*/ 858188 w 1086509"/>
              <a:gd name="connsiteY260" fmla="*/ 2790432 h 3226870"/>
              <a:gd name="connsiteX261" fmla="*/ 805496 w 1086509"/>
              <a:gd name="connsiteY261" fmla="*/ 2738137 h 3226870"/>
              <a:gd name="connsiteX262" fmla="*/ 775586 w 1086509"/>
              <a:gd name="connsiteY262" fmla="*/ 2665359 h 3226870"/>
              <a:gd name="connsiteX263" fmla="*/ 761334 w 1086509"/>
              <a:gd name="connsiteY263" fmla="*/ 2625551 h 3226870"/>
              <a:gd name="connsiteX264" fmla="*/ 696022 w 1086509"/>
              <a:gd name="connsiteY264" fmla="*/ 2463610 h 3226870"/>
              <a:gd name="connsiteX265" fmla="*/ 657801 w 1086509"/>
              <a:gd name="connsiteY265" fmla="*/ 2377222 h 3226870"/>
              <a:gd name="connsiteX266" fmla="*/ 657787 w 1086509"/>
              <a:gd name="connsiteY266" fmla="*/ 2377222 h 3226870"/>
              <a:gd name="connsiteX267" fmla="*/ 704486 w 1086509"/>
              <a:gd name="connsiteY267" fmla="*/ 2363618 h 3226870"/>
              <a:gd name="connsiteX268" fmla="*/ 725266 w 1086509"/>
              <a:gd name="connsiteY268" fmla="*/ 2353385 h 3226870"/>
              <a:gd name="connsiteX269" fmla="*/ 725497 w 1086509"/>
              <a:gd name="connsiteY269" fmla="*/ 2352200 h 3226870"/>
              <a:gd name="connsiteX270" fmla="*/ 725173 w 1086509"/>
              <a:gd name="connsiteY270" fmla="*/ 2351915 h 3226870"/>
              <a:gd name="connsiteX271" fmla="*/ 725159 w 1086509"/>
              <a:gd name="connsiteY271" fmla="*/ 2351915 h 3226870"/>
              <a:gd name="connsiteX272" fmla="*/ 688736 w 1086509"/>
              <a:gd name="connsiteY272" fmla="*/ 1660508 h 3226870"/>
              <a:gd name="connsiteX273" fmla="*/ 689226 w 1086509"/>
              <a:gd name="connsiteY273" fmla="*/ 1660294 h 3226870"/>
              <a:gd name="connsiteX274" fmla="*/ 689241 w 1086509"/>
              <a:gd name="connsiteY274" fmla="*/ 1660294 h 3226870"/>
              <a:gd name="connsiteX275" fmla="*/ 689375 w 1086509"/>
              <a:gd name="connsiteY275" fmla="*/ 1660304 h 3226870"/>
              <a:gd name="connsiteX276" fmla="*/ 689640 w 1086509"/>
              <a:gd name="connsiteY276" fmla="*/ 1660262 h 3226870"/>
              <a:gd name="connsiteX277" fmla="*/ 703058 w 1086509"/>
              <a:gd name="connsiteY277" fmla="*/ 1636841 h 3226870"/>
              <a:gd name="connsiteX278" fmla="*/ 698936 w 1086509"/>
              <a:gd name="connsiteY278" fmla="*/ 1545639 h 3226870"/>
              <a:gd name="connsiteX279" fmla="*/ 698934 w 1086509"/>
              <a:gd name="connsiteY279" fmla="*/ 1545614 h 3226870"/>
              <a:gd name="connsiteX280" fmla="*/ 693234 w 1086509"/>
              <a:gd name="connsiteY280" fmla="*/ 1481017 h 3226870"/>
              <a:gd name="connsiteX281" fmla="*/ 692990 w 1086509"/>
              <a:gd name="connsiteY281" fmla="*/ 1465327 h 3226870"/>
              <a:gd name="connsiteX282" fmla="*/ 692851 w 1086509"/>
              <a:gd name="connsiteY282" fmla="*/ 1454764 h 3226870"/>
              <a:gd name="connsiteX283" fmla="*/ 691362 w 1086509"/>
              <a:gd name="connsiteY283" fmla="*/ 1442235 h 3226870"/>
              <a:gd name="connsiteX284" fmla="*/ 685338 w 1086509"/>
              <a:gd name="connsiteY284" fmla="*/ 1425883 h 3226870"/>
              <a:gd name="connsiteX285" fmla="*/ 679393 w 1086509"/>
              <a:gd name="connsiteY285" fmla="*/ 1410611 h 3226870"/>
              <a:gd name="connsiteX286" fmla="*/ 679393 w 1086509"/>
              <a:gd name="connsiteY286" fmla="*/ 1410611 h 3226870"/>
              <a:gd name="connsiteX287" fmla="*/ 673353 w 1086509"/>
              <a:gd name="connsiteY287" fmla="*/ 1370235 h 3226870"/>
              <a:gd name="connsiteX288" fmla="*/ 672815 w 1086509"/>
              <a:gd name="connsiteY288" fmla="*/ 1369513 h 3226870"/>
              <a:gd name="connsiteX289" fmla="*/ 672801 w 1086509"/>
              <a:gd name="connsiteY289" fmla="*/ 1369513 h 3226870"/>
              <a:gd name="connsiteX290" fmla="*/ 672697 w 1086509"/>
              <a:gd name="connsiteY290" fmla="*/ 1368699 h 3226870"/>
              <a:gd name="connsiteX291" fmla="*/ 672683 w 1086509"/>
              <a:gd name="connsiteY291" fmla="*/ 1368699 h 3226870"/>
              <a:gd name="connsiteX292" fmla="*/ 815033 w 1086509"/>
              <a:gd name="connsiteY292" fmla="*/ 1304649 h 3226870"/>
              <a:gd name="connsiteX293" fmla="*/ 899172 w 1086509"/>
              <a:gd name="connsiteY293" fmla="*/ 1259983 h 3226870"/>
              <a:gd name="connsiteX294" fmla="*/ 899188 w 1086509"/>
              <a:gd name="connsiteY294" fmla="*/ 1259983 h 3226870"/>
              <a:gd name="connsiteX295" fmla="*/ 913409 w 1086509"/>
              <a:gd name="connsiteY295" fmla="*/ 1274109 h 3226870"/>
              <a:gd name="connsiteX296" fmla="*/ 913393 w 1086509"/>
              <a:gd name="connsiteY296" fmla="*/ 1274109 h 3226870"/>
              <a:gd name="connsiteX297" fmla="*/ 913572 w 1086509"/>
              <a:gd name="connsiteY297" fmla="*/ 1274723 h 3226870"/>
              <a:gd name="connsiteX298" fmla="*/ 914243 w 1086509"/>
              <a:gd name="connsiteY298" fmla="*/ 1275048 h 3226870"/>
              <a:gd name="connsiteX299" fmla="*/ 914542 w 1086509"/>
              <a:gd name="connsiteY299" fmla="*/ 1274994 h 3226870"/>
              <a:gd name="connsiteX300" fmla="*/ 914558 w 1086509"/>
              <a:gd name="connsiteY300" fmla="*/ 1274994 h 3226870"/>
              <a:gd name="connsiteX301" fmla="*/ 914657 w 1086509"/>
              <a:gd name="connsiteY301" fmla="*/ 1275000 h 3226870"/>
              <a:gd name="connsiteX302" fmla="*/ 915263 w 1086509"/>
              <a:gd name="connsiteY302" fmla="*/ 1274748 h 3226870"/>
              <a:gd name="connsiteX303" fmla="*/ 915496 w 1086509"/>
              <a:gd name="connsiteY303" fmla="*/ 1274305 h 3226870"/>
              <a:gd name="connsiteX304" fmla="*/ 915480 w 1086509"/>
              <a:gd name="connsiteY304" fmla="*/ 1274305 h 3226870"/>
              <a:gd name="connsiteX305" fmla="*/ 955033 w 1086509"/>
              <a:gd name="connsiteY305" fmla="*/ 1240368 h 3226870"/>
              <a:gd name="connsiteX306" fmla="*/ 970671 w 1086509"/>
              <a:gd name="connsiteY306" fmla="*/ 1214759 h 3226870"/>
              <a:gd name="connsiteX307" fmla="*/ 970654 w 1086509"/>
              <a:gd name="connsiteY307" fmla="*/ 1214759 h 3226870"/>
              <a:gd name="connsiteX308" fmla="*/ 997156 w 1086509"/>
              <a:gd name="connsiteY308" fmla="*/ 1208419 h 3226870"/>
              <a:gd name="connsiteX309" fmla="*/ 1026631 w 1086509"/>
              <a:gd name="connsiteY309" fmla="*/ 1190363 h 3226870"/>
              <a:gd name="connsiteX310" fmla="*/ 1043361 w 1086509"/>
              <a:gd name="connsiteY310" fmla="*/ 1163788 h 3226870"/>
              <a:gd name="connsiteX311" fmla="*/ 1043343 w 1086509"/>
              <a:gd name="connsiteY311" fmla="*/ 1163788 h 3226870"/>
              <a:gd name="connsiteX312" fmla="*/ 1064999 w 1086509"/>
              <a:gd name="connsiteY312" fmla="*/ 1151701 h 3226870"/>
              <a:gd name="connsiteX313" fmla="*/ 1086336 w 1086509"/>
              <a:gd name="connsiteY313" fmla="*/ 1126898 h 3226870"/>
              <a:gd name="connsiteX314" fmla="*/ 1086406 w 1086509"/>
              <a:gd name="connsiteY314" fmla="*/ 1125974 h 3226870"/>
              <a:gd name="connsiteX315" fmla="*/ 1086387 w 1086509"/>
              <a:gd name="connsiteY315" fmla="*/ 1125974 h 3226870"/>
              <a:gd name="connsiteX316" fmla="*/ 1086404 w 1086509"/>
              <a:gd name="connsiteY316" fmla="*/ 1125599 h 3226870"/>
              <a:gd name="connsiteX317" fmla="*/ 1049885 w 1086509"/>
              <a:gd name="connsiteY317" fmla="*/ 988814 h 3226870"/>
              <a:gd name="connsiteX318" fmla="*/ 994296 w 1086509"/>
              <a:gd name="connsiteY318" fmla="*/ 885692 h 3226870"/>
              <a:gd name="connsiteX319" fmla="*/ 978420 w 1086509"/>
              <a:gd name="connsiteY319" fmla="*/ 859527 h 3226870"/>
              <a:gd name="connsiteX320" fmla="*/ 961988 w 1086509"/>
              <a:gd name="connsiteY320" fmla="*/ 832443 h 3226870"/>
              <a:gd name="connsiteX321" fmla="*/ 863335 w 1086509"/>
              <a:gd name="connsiteY321" fmla="*/ 662056 h 3226870"/>
              <a:gd name="connsiteX322" fmla="*/ 863109 w 1086509"/>
              <a:gd name="connsiteY322" fmla="*/ 661658 h 3226870"/>
              <a:gd name="connsiteX323" fmla="*/ 864446 w 1086509"/>
              <a:gd name="connsiteY323" fmla="*/ 639213 h 3226870"/>
              <a:gd name="connsiteX324" fmla="*/ 864430 w 1086509"/>
              <a:gd name="connsiteY324" fmla="*/ 639213 h 3226870"/>
              <a:gd name="connsiteX325" fmla="*/ 864623 w 1086509"/>
              <a:gd name="connsiteY325" fmla="*/ 638805 h 3226870"/>
              <a:gd name="connsiteX326" fmla="*/ 866485 w 1086509"/>
              <a:gd name="connsiteY326" fmla="*/ 559126 h 3226870"/>
              <a:gd name="connsiteX327" fmla="*/ 822038 w 1086509"/>
              <a:gd name="connsiteY327" fmla="*/ 473078 h 3226870"/>
              <a:gd name="connsiteX328" fmla="*/ 822023 w 1086509"/>
              <a:gd name="connsiteY328" fmla="*/ 473078 h 3226870"/>
              <a:gd name="connsiteX329" fmla="*/ 838155 w 1086509"/>
              <a:gd name="connsiteY329" fmla="*/ 446747 h 3226870"/>
              <a:gd name="connsiteX330" fmla="*/ 845873 w 1086509"/>
              <a:gd name="connsiteY330" fmla="*/ 415095 h 3226870"/>
              <a:gd name="connsiteX331" fmla="*/ 845692 w 1086509"/>
              <a:gd name="connsiteY331" fmla="*/ 414415 h 3226870"/>
              <a:gd name="connsiteX332" fmla="*/ 845676 w 1086509"/>
              <a:gd name="connsiteY332" fmla="*/ 414415 h 3226870"/>
              <a:gd name="connsiteX333" fmla="*/ 842945 w 1086509"/>
              <a:gd name="connsiteY333" fmla="*/ 367462 h 3226870"/>
              <a:gd name="connsiteX334" fmla="*/ 839618 w 1086509"/>
              <a:gd name="connsiteY334" fmla="*/ 362088 h 3226870"/>
              <a:gd name="connsiteX335" fmla="*/ 829125 w 1086509"/>
              <a:gd name="connsiteY335" fmla="*/ 352969 h 3226870"/>
              <a:gd name="connsiteX336" fmla="*/ 809965 w 1086509"/>
              <a:gd name="connsiteY336" fmla="*/ 335360 h 3226870"/>
              <a:gd name="connsiteX337" fmla="*/ 796952 w 1086509"/>
              <a:gd name="connsiteY337" fmla="*/ 314051 h 3226870"/>
              <a:gd name="connsiteX338" fmla="*/ 796951 w 1086509"/>
              <a:gd name="connsiteY338" fmla="*/ 314049 h 3226870"/>
              <a:gd name="connsiteX339" fmla="*/ 796950 w 1086509"/>
              <a:gd name="connsiteY339" fmla="*/ 314048 h 3226870"/>
              <a:gd name="connsiteX340" fmla="*/ 796950 w 1086509"/>
              <a:gd name="connsiteY340" fmla="*/ 314048 h 3226870"/>
              <a:gd name="connsiteX341" fmla="*/ 792617 w 1086509"/>
              <a:gd name="connsiteY341" fmla="*/ 303960 h 3226870"/>
              <a:gd name="connsiteX342" fmla="*/ 773654 w 1086509"/>
              <a:gd name="connsiteY342" fmla="*/ 240409 h 3226870"/>
              <a:gd name="connsiteX343" fmla="*/ 744427 w 1086509"/>
              <a:gd name="connsiteY343" fmla="*/ 145055 h 3226870"/>
              <a:gd name="connsiteX344" fmla="*/ 734949 w 1086509"/>
              <a:gd name="connsiteY344" fmla="*/ 122953 h 3226870"/>
              <a:gd name="connsiteX345" fmla="*/ 731352 w 1086509"/>
              <a:gd name="connsiteY345" fmla="*/ 115613 h 3226870"/>
              <a:gd name="connsiteX346" fmla="*/ 610356 w 1086509"/>
              <a:gd name="connsiteY346" fmla="*/ 5828 h 3226870"/>
              <a:gd name="connsiteX347" fmla="*/ 571124 w 1086509"/>
              <a:gd name="connsiteY347" fmla="*/ 0 h 322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86509" h="3226870">
                <a:moveTo>
                  <a:pt x="824598" y="381277"/>
                </a:moveTo>
                <a:cubicBezTo>
                  <a:pt x="827955" y="384036"/>
                  <a:pt x="830966" y="386848"/>
                  <a:pt x="832421" y="391062"/>
                </a:cubicBezTo>
                <a:cubicBezTo>
                  <a:pt x="833889" y="395314"/>
                  <a:pt x="833801" y="401044"/>
                  <a:pt x="833503" y="407131"/>
                </a:cubicBezTo>
                <a:lnTo>
                  <a:pt x="824299" y="393157"/>
                </a:lnTo>
                <a:lnTo>
                  <a:pt x="824583" y="381277"/>
                </a:lnTo>
                <a:close/>
                <a:moveTo>
                  <a:pt x="783969" y="360295"/>
                </a:moveTo>
                <a:cubicBezTo>
                  <a:pt x="789520" y="370773"/>
                  <a:pt x="794624" y="381114"/>
                  <a:pt x="797543" y="391025"/>
                </a:cubicBezTo>
                <a:cubicBezTo>
                  <a:pt x="800467" y="400952"/>
                  <a:pt x="801204" y="410468"/>
                  <a:pt x="801531" y="419972"/>
                </a:cubicBezTo>
                <a:lnTo>
                  <a:pt x="783954" y="360295"/>
                </a:lnTo>
                <a:close/>
                <a:moveTo>
                  <a:pt x="450544" y="382596"/>
                </a:moveTo>
                <a:cubicBezTo>
                  <a:pt x="456766" y="394839"/>
                  <a:pt x="463046" y="407121"/>
                  <a:pt x="470848" y="418209"/>
                </a:cubicBezTo>
                <a:cubicBezTo>
                  <a:pt x="478619" y="429251"/>
                  <a:pt x="487886" y="439092"/>
                  <a:pt x="497139" y="448856"/>
                </a:cubicBezTo>
                <a:lnTo>
                  <a:pt x="497127" y="448856"/>
                </a:lnTo>
                <a:lnTo>
                  <a:pt x="466431" y="471723"/>
                </a:lnTo>
                <a:cubicBezTo>
                  <a:pt x="468205" y="463750"/>
                  <a:pt x="469588" y="455518"/>
                  <a:pt x="465276" y="447967"/>
                </a:cubicBezTo>
                <a:cubicBezTo>
                  <a:pt x="462892" y="443791"/>
                  <a:pt x="458781" y="439864"/>
                  <a:pt x="454560" y="435822"/>
                </a:cubicBezTo>
                <a:cubicBezTo>
                  <a:pt x="450470" y="431906"/>
                  <a:pt x="446234" y="427846"/>
                  <a:pt x="443050" y="423205"/>
                </a:cubicBezTo>
                <a:cubicBezTo>
                  <a:pt x="436534" y="413708"/>
                  <a:pt x="434428" y="401792"/>
                  <a:pt x="436509" y="394644"/>
                </a:cubicBezTo>
                <a:cubicBezTo>
                  <a:pt x="438470" y="387904"/>
                  <a:pt x="444205" y="385245"/>
                  <a:pt x="450532" y="382596"/>
                </a:cubicBezTo>
                <a:close/>
                <a:moveTo>
                  <a:pt x="422314" y="501400"/>
                </a:moveTo>
                <a:lnTo>
                  <a:pt x="421578" y="501476"/>
                </a:lnTo>
                <a:lnTo>
                  <a:pt x="421578" y="501476"/>
                </a:lnTo>
                <a:lnTo>
                  <a:pt x="422314" y="501400"/>
                </a:lnTo>
                <a:close/>
                <a:moveTo>
                  <a:pt x="113674" y="559501"/>
                </a:moveTo>
                <a:lnTo>
                  <a:pt x="93180" y="559749"/>
                </a:lnTo>
                <a:lnTo>
                  <a:pt x="113674" y="559501"/>
                </a:lnTo>
                <a:close/>
                <a:moveTo>
                  <a:pt x="809013" y="508794"/>
                </a:moveTo>
                <a:lnTo>
                  <a:pt x="809013" y="508794"/>
                </a:lnTo>
                <a:cubicBezTo>
                  <a:pt x="826889" y="525296"/>
                  <a:pt x="843827" y="541310"/>
                  <a:pt x="852121" y="553163"/>
                </a:cubicBezTo>
                <a:cubicBezTo>
                  <a:pt x="860423" y="565027"/>
                  <a:pt x="859993" y="572627"/>
                  <a:pt x="858814" y="579985"/>
                </a:cubicBezTo>
                <a:lnTo>
                  <a:pt x="808997" y="508794"/>
                </a:lnTo>
                <a:close/>
                <a:moveTo>
                  <a:pt x="113674" y="559501"/>
                </a:moveTo>
                <a:lnTo>
                  <a:pt x="261812" y="603517"/>
                </a:lnTo>
                <a:lnTo>
                  <a:pt x="261812" y="603517"/>
                </a:lnTo>
                <a:lnTo>
                  <a:pt x="113674" y="559501"/>
                </a:lnTo>
                <a:close/>
                <a:moveTo>
                  <a:pt x="68372" y="1124264"/>
                </a:moveTo>
                <a:cubicBezTo>
                  <a:pt x="68368" y="1124264"/>
                  <a:pt x="68364" y="1124264"/>
                  <a:pt x="68360" y="1124264"/>
                </a:cubicBezTo>
                <a:lnTo>
                  <a:pt x="68354" y="1124264"/>
                </a:lnTo>
                <a:cubicBezTo>
                  <a:pt x="68358" y="1124264"/>
                  <a:pt x="68361" y="1124264"/>
                  <a:pt x="68364" y="1124264"/>
                </a:cubicBezTo>
                <a:close/>
                <a:moveTo>
                  <a:pt x="661892" y="1269901"/>
                </a:moveTo>
                <a:lnTo>
                  <a:pt x="662127" y="1273731"/>
                </a:lnTo>
                <a:lnTo>
                  <a:pt x="662127" y="1273731"/>
                </a:lnTo>
                <a:lnTo>
                  <a:pt x="661892" y="1269901"/>
                </a:lnTo>
                <a:close/>
                <a:moveTo>
                  <a:pt x="767660" y="874921"/>
                </a:moveTo>
                <a:cubicBezTo>
                  <a:pt x="775102" y="882635"/>
                  <a:pt x="782819" y="890888"/>
                  <a:pt x="798103" y="913942"/>
                </a:cubicBezTo>
                <a:cubicBezTo>
                  <a:pt x="813960" y="937860"/>
                  <a:pt x="837939" y="977678"/>
                  <a:pt x="861953" y="1017557"/>
                </a:cubicBezTo>
                <a:lnTo>
                  <a:pt x="861936" y="1017557"/>
                </a:lnTo>
                <a:cubicBezTo>
                  <a:pt x="860752" y="1025597"/>
                  <a:pt x="859593" y="1033938"/>
                  <a:pt x="865018" y="1042948"/>
                </a:cubicBezTo>
                <a:cubicBezTo>
                  <a:pt x="870341" y="1051786"/>
                  <a:pt x="882006" y="1061234"/>
                  <a:pt x="893592" y="1070551"/>
                </a:cubicBezTo>
                <a:lnTo>
                  <a:pt x="893576" y="1070551"/>
                </a:lnTo>
                <a:cubicBezTo>
                  <a:pt x="890817" y="1074099"/>
                  <a:pt x="888043" y="1077838"/>
                  <a:pt x="886678" y="1082843"/>
                </a:cubicBezTo>
                <a:cubicBezTo>
                  <a:pt x="885300" y="1087899"/>
                  <a:pt x="885375" y="1094202"/>
                  <a:pt x="885502" y="1100402"/>
                </a:cubicBezTo>
                <a:lnTo>
                  <a:pt x="885485" y="1100402"/>
                </a:lnTo>
                <a:cubicBezTo>
                  <a:pt x="871803" y="1111091"/>
                  <a:pt x="858088" y="1121825"/>
                  <a:pt x="844232" y="1134752"/>
                </a:cubicBezTo>
                <a:cubicBezTo>
                  <a:pt x="830304" y="1147747"/>
                  <a:pt x="816242" y="1162952"/>
                  <a:pt x="802205" y="1178137"/>
                </a:cubicBezTo>
                <a:lnTo>
                  <a:pt x="802019" y="1178339"/>
                </a:lnTo>
                <a:lnTo>
                  <a:pt x="802019" y="1178339"/>
                </a:lnTo>
                <a:cubicBezTo>
                  <a:pt x="801770" y="1178608"/>
                  <a:pt x="801721" y="1179007"/>
                  <a:pt x="801897" y="1179328"/>
                </a:cubicBezTo>
                <a:lnTo>
                  <a:pt x="804850" y="1184722"/>
                </a:lnTo>
                <a:lnTo>
                  <a:pt x="664005" y="1279536"/>
                </a:lnTo>
                <a:lnTo>
                  <a:pt x="663996" y="1279249"/>
                </a:lnTo>
                <a:lnTo>
                  <a:pt x="663982" y="1279249"/>
                </a:lnTo>
                <a:cubicBezTo>
                  <a:pt x="664094" y="1279095"/>
                  <a:pt x="664155" y="1278902"/>
                  <a:pt x="664142" y="1278697"/>
                </a:cubicBezTo>
                <a:lnTo>
                  <a:pt x="663833" y="1273654"/>
                </a:lnTo>
                <a:lnTo>
                  <a:pt x="663808" y="1272809"/>
                </a:lnTo>
                <a:cubicBezTo>
                  <a:pt x="663806" y="1272748"/>
                  <a:pt x="663798" y="1272688"/>
                  <a:pt x="663784" y="1272631"/>
                </a:cubicBezTo>
                <a:lnTo>
                  <a:pt x="663770" y="1272631"/>
                </a:lnTo>
                <a:lnTo>
                  <a:pt x="663230" y="1263818"/>
                </a:lnTo>
                <a:cubicBezTo>
                  <a:pt x="663216" y="1263591"/>
                  <a:pt x="663113" y="1263379"/>
                  <a:pt x="662942" y="1263229"/>
                </a:cubicBezTo>
                <a:lnTo>
                  <a:pt x="623804" y="1228744"/>
                </a:lnTo>
                <a:lnTo>
                  <a:pt x="594994" y="1172256"/>
                </a:lnTo>
                <a:lnTo>
                  <a:pt x="594986" y="1172256"/>
                </a:lnTo>
                <a:cubicBezTo>
                  <a:pt x="605001" y="1166496"/>
                  <a:pt x="614998" y="1160610"/>
                  <a:pt x="620376" y="1130547"/>
                </a:cubicBezTo>
                <a:cubicBezTo>
                  <a:pt x="625656" y="1101036"/>
                  <a:pt x="626534" y="1047998"/>
                  <a:pt x="627355" y="994768"/>
                </a:cubicBezTo>
                <a:lnTo>
                  <a:pt x="627341" y="994768"/>
                </a:lnTo>
                <a:cubicBezTo>
                  <a:pt x="627379" y="994760"/>
                  <a:pt x="627417" y="994749"/>
                  <a:pt x="627454" y="994735"/>
                </a:cubicBezTo>
                <a:cubicBezTo>
                  <a:pt x="645113" y="988113"/>
                  <a:pt x="662854" y="981461"/>
                  <a:pt x="686380" y="961316"/>
                </a:cubicBezTo>
                <a:cubicBezTo>
                  <a:pt x="709683" y="941360"/>
                  <a:pt x="738676" y="908150"/>
                  <a:pt x="767645" y="874921"/>
                </a:cubicBezTo>
                <a:close/>
                <a:moveTo>
                  <a:pt x="290476" y="2410644"/>
                </a:moveTo>
                <a:lnTo>
                  <a:pt x="428427" y="2414763"/>
                </a:lnTo>
                <a:lnTo>
                  <a:pt x="428423" y="2414763"/>
                </a:lnTo>
                <a:lnTo>
                  <a:pt x="290471" y="2410644"/>
                </a:lnTo>
                <a:close/>
                <a:moveTo>
                  <a:pt x="1007995" y="3051095"/>
                </a:moveTo>
                <a:lnTo>
                  <a:pt x="998503" y="3056203"/>
                </a:lnTo>
                <a:lnTo>
                  <a:pt x="1007994" y="3051095"/>
                </a:lnTo>
                <a:close/>
                <a:moveTo>
                  <a:pt x="571124" y="0"/>
                </a:moveTo>
                <a:cubicBezTo>
                  <a:pt x="545138" y="0"/>
                  <a:pt x="521008" y="7147"/>
                  <a:pt x="497016" y="14341"/>
                </a:cubicBezTo>
                <a:cubicBezTo>
                  <a:pt x="496938" y="14318"/>
                  <a:pt x="496858" y="14307"/>
                  <a:pt x="496779" y="14307"/>
                </a:cubicBezTo>
                <a:cubicBezTo>
                  <a:pt x="496530" y="14307"/>
                  <a:pt x="496288" y="14416"/>
                  <a:pt x="496124" y="14612"/>
                </a:cubicBezTo>
                <a:lnTo>
                  <a:pt x="496111" y="14612"/>
                </a:lnTo>
                <a:cubicBezTo>
                  <a:pt x="496109" y="14613"/>
                  <a:pt x="496106" y="14613"/>
                  <a:pt x="496103" y="14614"/>
                </a:cubicBezTo>
                <a:cubicBezTo>
                  <a:pt x="495652" y="14750"/>
                  <a:pt x="495395" y="15225"/>
                  <a:pt x="495531" y="15677"/>
                </a:cubicBezTo>
                <a:lnTo>
                  <a:pt x="495532" y="15677"/>
                </a:lnTo>
                <a:cubicBezTo>
                  <a:pt x="490560" y="24933"/>
                  <a:pt x="485338" y="33993"/>
                  <a:pt x="469900" y="41363"/>
                </a:cubicBezTo>
                <a:cubicBezTo>
                  <a:pt x="467743" y="42392"/>
                  <a:pt x="465387" y="43389"/>
                  <a:pt x="462855" y="44460"/>
                </a:cubicBezTo>
                <a:cubicBezTo>
                  <a:pt x="446486" y="51383"/>
                  <a:pt x="423688" y="61042"/>
                  <a:pt x="407671" y="99729"/>
                </a:cubicBezTo>
                <a:cubicBezTo>
                  <a:pt x="389279" y="144151"/>
                  <a:pt x="379801" y="226979"/>
                  <a:pt x="370351" y="309637"/>
                </a:cubicBezTo>
                <a:lnTo>
                  <a:pt x="370313" y="309976"/>
                </a:lnTo>
                <a:lnTo>
                  <a:pt x="370303" y="309976"/>
                </a:lnTo>
                <a:cubicBezTo>
                  <a:pt x="361469" y="342581"/>
                  <a:pt x="352606" y="375313"/>
                  <a:pt x="351913" y="405762"/>
                </a:cubicBezTo>
                <a:cubicBezTo>
                  <a:pt x="351220" y="436234"/>
                  <a:pt x="358707" y="464524"/>
                  <a:pt x="371699" y="480449"/>
                </a:cubicBezTo>
                <a:cubicBezTo>
                  <a:pt x="383367" y="494752"/>
                  <a:pt x="399393" y="498968"/>
                  <a:pt x="415609" y="502095"/>
                </a:cubicBezTo>
                <a:lnTo>
                  <a:pt x="415598" y="502095"/>
                </a:lnTo>
                <a:lnTo>
                  <a:pt x="371770" y="506627"/>
                </a:lnTo>
                <a:cubicBezTo>
                  <a:pt x="371635" y="506310"/>
                  <a:pt x="371323" y="506108"/>
                  <a:pt x="370986" y="506108"/>
                </a:cubicBezTo>
                <a:cubicBezTo>
                  <a:pt x="370913" y="506108"/>
                  <a:pt x="370840" y="506117"/>
                  <a:pt x="370767" y="506137"/>
                </a:cubicBezTo>
                <a:cubicBezTo>
                  <a:pt x="343958" y="513221"/>
                  <a:pt x="316791" y="520372"/>
                  <a:pt x="298633" y="548914"/>
                </a:cubicBezTo>
                <a:cubicBezTo>
                  <a:pt x="281656" y="575599"/>
                  <a:pt x="272598" y="620969"/>
                  <a:pt x="264047" y="667233"/>
                </a:cubicBezTo>
                <a:lnTo>
                  <a:pt x="263514" y="602871"/>
                </a:lnTo>
                <a:cubicBezTo>
                  <a:pt x="263511" y="602496"/>
                  <a:pt x="263263" y="602167"/>
                  <a:pt x="262904" y="602060"/>
                </a:cubicBezTo>
                <a:lnTo>
                  <a:pt x="114036" y="557827"/>
                </a:lnTo>
                <a:cubicBezTo>
                  <a:pt x="113956" y="557804"/>
                  <a:pt x="113874" y="557792"/>
                  <a:pt x="113791" y="557792"/>
                </a:cubicBezTo>
                <a:lnTo>
                  <a:pt x="113783" y="557792"/>
                </a:lnTo>
                <a:lnTo>
                  <a:pt x="55493" y="558495"/>
                </a:lnTo>
                <a:cubicBezTo>
                  <a:pt x="55022" y="558501"/>
                  <a:pt x="54644" y="558888"/>
                  <a:pt x="54650" y="559359"/>
                </a:cubicBezTo>
                <a:cubicBezTo>
                  <a:pt x="54653" y="559667"/>
                  <a:pt x="54819" y="559934"/>
                  <a:pt x="55064" y="560082"/>
                </a:cubicBezTo>
                <a:lnTo>
                  <a:pt x="55056" y="560082"/>
                </a:lnTo>
                <a:lnTo>
                  <a:pt x="62444" y="942290"/>
                </a:lnTo>
                <a:lnTo>
                  <a:pt x="62436" y="942290"/>
                </a:lnTo>
                <a:cubicBezTo>
                  <a:pt x="57080" y="942604"/>
                  <a:pt x="51712" y="942940"/>
                  <a:pt x="46972" y="943688"/>
                </a:cubicBezTo>
                <a:cubicBezTo>
                  <a:pt x="41772" y="944509"/>
                  <a:pt x="37174" y="945847"/>
                  <a:pt x="34174" y="948327"/>
                </a:cubicBezTo>
                <a:cubicBezTo>
                  <a:pt x="28352" y="953142"/>
                  <a:pt x="28935" y="961926"/>
                  <a:pt x="29485" y="970066"/>
                </a:cubicBezTo>
                <a:lnTo>
                  <a:pt x="29477" y="970066"/>
                </a:lnTo>
                <a:cubicBezTo>
                  <a:pt x="18938" y="982644"/>
                  <a:pt x="8300" y="995354"/>
                  <a:pt x="4531" y="1003757"/>
                </a:cubicBezTo>
                <a:lnTo>
                  <a:pt x="4531" y="1003757"/>
                </a:lnTo>
                <a:cubicBezTo>
                  <a:pt x="667" y="1012373"/>
                  <a:pt x="3914" y="1016667"/>
                  <a:pt x="7106" y="1020611"/>
                </a:cubicBezTo>
                <a:lnTo>
                  <a:pt x="7099" y="1020611"/>
                </a:lnTo>
                <a:lnTo>
                  <a:pt x="7017" y="1037739"/>
                </a:lnTo>
                <a:lnTo>
                  <a:pt x="7009" y="1037739"/>
                </a:lnTo>
                <a:cubicBezTo>
                  <a:pt x="3294" y="1042107"/>
                  <a:pt x="-888" y="1047009"/>
                  <a:pt x="165" y="1051542"/>
                </a:cubicBezTo>
                <a:lnTo>
                  <a:pt x="165" y="1051542"/>
                </a:lnTo>
                <a:cubicBezTo>
                  <a:pt x="1188" y="1055944"/>
                  <a:pt x="7131" y="1059648"/>
                  <a:pt x="12639" y="1063047"/>
                </a:cubicBezTo>
                <a:lnTo>
                  <a:pt x="12631" y="1063047"/>
                </a:lnTo>
                <a:cubicBezTo>
                  <a:pt x="11373" y="1069751"/>
                  <a:pt x="10140" y="1076701"/>
                  <a:pt x="12245" y="1083020"/>
                </a:cubicBezTo>
                <a:cubicBezTo>
                  <a:pt x="14390" y="1089462"/>
                  <a:pt x="19976" y="1095148"/>
                  <a:pt x="25373" y="1100643"/>
                </a:cubicBezTo>
                <a:lnTo>
                  <a:pt x="25365" y="1100643"/>
                </a:lnTo>
                <a:cubicBezTo>
                  <a:pt x="29318" y="1109513"/>
                  <a:pt x="33418" y="1118721"/>
                  <a:pt x="40671" y="1123228"/>
                </a:cubicBezTo>
                <a:cubicBezTo>
                  <a:pt x="46201" y="1126663"/>
                  <a:pt x="53486" y="1127317"/>
                  <a:pt x="61025" y="1127317"/>
                </a:cubicBezTo>
                <a:cubicBezTo>
                  <a:pt x="63167" y="1127317"/>
                  <a:pt x="65329" y="1127265"/>
                  <a:pt x="67478" y="1127208"/>
                </a:cubicBezTo>
                <a:lnTo>
                  <a:pt x="67486" y="1127208"/>
                </a:lnTo>
                <a:lnTo>
                  <a:pt x="66745" y="1172937"/>
                </a:lnTo>
                <a:cubicBezTo>
                  <a:pt x="66738" y="1173367"/>
                  <a:pt x="67051" y="1173735"/>
                  <a:pt x="67476" y="1173796"/>
                </a:cubicBezTo>
                <a:lnTo>
                  <a:pt x="195197" y="1192223"/>
                </a:lnTo>
                <a:lnTo>
                  <a:pt x="195187" y="1192223"/>
                </a:lnTo>
                <a:cubicBezTo>
                  <a:pt x="190209" y="1197948"/>
                  <a:pt x="185279" y="1204064"/>
                  <a:pt x="183412" y="1217550"/>
                </a:cubicBezTo>
                <a:cubicBezTo>
                  <a:pt x="181488" y="1231452"/>
                  <a:pt x="182814" y="1253255"/>
                  <a:pt x="184130" y="1274920"/>
                </a:cubicBezTo>
                <a:lnTo>
                  <a:pt x="184121" y="1274920"/>
                </a:lnTo>
                <a:cubicBezTo>
                  <a:pt x="176999" y="1314053"/>
                  <a:pt x="169855" y="1353320"/>
                  <a:pt x="171394" y="1383870"/>
                </a:cubicBezTo>
                <a:cubicBezTo>
                  <a:pt x="172931" y="1414396"/>
                  <a:pt x="183131" y="1436195"/>
                  <a:pt x="193296" y="1457824"/>
                </a:cubicBezTo>
                <a:lnTo>
                  <a:pt x="193286" y="1457824"/>
                </a:lnTo>
                <a:cubicBezTo>
                  <a:pt x="191910" y="1463173"/>
                  <a:pt x="190522" y="1468692"/>
                  <a:pt x="191154" y="1474535"/>
                </a:cubicBezTo>
                <a:cubicBezTo>
                  <a:pt x="191790" y="1480405"/>
                  <a:pt x="194461" y="1486548"/>
                  <a:pt x="197078" y="1492538"/>
                </a:cubicBezTo>
                <a:lnTo>
                  <a:pt x="197068" y="1492538"/>
                </a:lnTo>
                <a:cubicBezTo>
                  <a:pt x="195017" y="1510063"/>
                  <a:pt x="192967" y="1527653"/>
                  <a:pt x="193191" y="1545609"/>
                </a:cubicBezTo>
                <a:cubicBezTo>
                  <a:pt x="193415" y="1563592"/>
                  <a:pt x="195920" y="1581925"/>
                  <a:pt x="198422" y="1600196"/>
                </a:cubicBezTo>
                <a:lnTo>
                  <a:pt x="198412" y="1600196"/>
                </a:lnTo>
                <a:cubicBezTo>
                  <a:pt x="195169" y="1610641"/>
                  <a:pt x="191870" y="1621272"/>
                  <a:pt x="191792" y="1627829"/>
                </a:cubicBezTo>
                <a:cubicBezTo>
                  <a:pt x="191711" y="1634689"/>
                  <a:pt x="195128" y="1637229"/>
                  <a:pt x="198302" y="1639571"/>
                </a:cubicBezTo>
                <a:lnTo>
                  <a:pt x="198325" y="1639587"/>
                </a:lnTo>
                <a:lnTo>
                  <a:pt x="198325" y="1639588"/>
                </a:lnTo>
                <a:cubicBezTo>
                  <a:pt x="198369" y="1639620"/>
                  <a:pt x="198414" y="1639647"/>
                  <a:pt x="198461" y="1639670"/>
                </a:cubicBezTo>
                <a:lnTo>
                  <a:pt x="198452" y="1639670"/>
                </a:lnTo>
                <a:cubicBezTo>
                  <a:pt x="199074" y="1671005"/>
                  <a:pt x="199956" y="1704075"/>
                  <a:pt x="214752" y="1830626"/>
                </a:cubicBezTo>
                <a:cubicBezTo>
                  <a:pt x="229827" y="1959576"/>
                  <a:pt x="259346" y="2185574"/>
                  <a:pt x="288866" y="2411586"/>
                </a:cubicBezTo>
                <a:cubicBezTo>
                  <a:pt x="288921" y="2412002"/>
                  <a:pt x="289269" y="2412317"/>
                  <a:pt x="289687" y="2412329"/>
                </a:cubicBezTo>
                <a:lnTo>
                  <a:pt x="428363" y="2416470"/>
                </a:lnTo>
                <a:lnTo>
                  <a:pt x="428351" y="2416470"/>
                </a:lnTo>
                <a:cubicBezTo>
                  <a:pt x="436737" y="2534532"/>
                  <a:pt x="445076" y="2652412"/>
                  <a:pt x="440957" y="2738786"/>
                </a:cubicBezTo>
                <a:cubicBezTo>
                  <a:pt x="436826" y="2825388"/>
                  <a:pt x="420170" y="2880308"/>
                  <a:pt x="400953" y="2935929"/>
                </a:cubicBezTo>
                <a:cubicBezTo>
                  <a:pt x="381727" y="2991576"/>
                  <a:pt x="359957" y="3047868"/>
                  <a:pt x="346782" y="3077113"/>
                </a:cubicBezTo>
                <a:cubicBezTo>
                  <a:pt x="334299" y="3104823"/>
                  <a:pt x="329602" y="3108076"/>
                  <a:pt x="325480" y="3110128"/>
                </a:cubicBezTo>
                <a:lnTo>
                  <a:pt x="325469" y="3110128"/>
                </a:lnTo>
                <a:cubicBezTo>
                  <a:pt x="325335" y="3110157"/>
                  <a:pt x="325206" y="3110219"/>
                  <a:pt x="325094" y="3110315"/>
                </a:cubicBezTo>
                <a:cubicBezTo>
                  <a:pt x="325087" y="3110321"/>
                  <a:pt x="325080" y="3110327"/>
                  <a:pt x="325072" y="3110333"/>
                </a:cubicBezTo>
                <a:lnTo>
                  <a:pt x="325062" y="3110333"/>
                </a:lnTo>
                <a:cubicBezTo>
                  <a:pt x="324971" y="3110377"/>
                  <a:pt x="324881" y="3110422"/>
                  <a:pt x="324791" y="3110465"/>
                </a:cubicBezTo>
                <a:cubicBezTo>
                  <a:pt x="324579" y="3110569"/>
                  <a:pt x="324428" y="3110749"/>
                  <a:pt x="324358" y="3110956"/>
                </a:cubicBezTo>
                <a:lnTo>
                  <a:pt x="324347" y="3110956"/>
                </a:lnTo>
                <a:cubicBezTo>
                  <a:pt x="320197" y="3114508"/>
                  <a:pt x="315661" y="3118102"/>
                  <a:pt x="303894" y="3122650"/>
                </a:cubicBezTo>
                <a:cubicBezTo>
                  <a:pt x="291350" y="3127498"/>
                  <a:pt x="270649" y="3133407"/>
                  <a:pt x="249882" y="3139334"/>
                </a:cubicBezTo>
                <a:cubicBezTo>
                  <a:pt x="249533" y="3139433"/>
                  <a:pt x="249286" y="3139741"/>
                  <a:pt x="249264" y="3140103"/>
                </a:cubicBezTo>
                <a:lnTo>
                  <a:pt x="249259" y="3140175"/>
                </a:lnTo>
                <a:lnTo>
                  <a:pt x="249259" y="3140175"/>
                </a:lnTo>
                <a:cubicBezTo>
                  <a:pt x="248778" y="3148186"/>
                  <a:pt x="248296" y="3156290"/>
                  <a:pt x="249989" y="3166318"/>
                </a:cubicBezTo>
                <a:cubicBezTo>
                  <a:pt x="251682" y="3176346"/>
                  <a:pt x="255547" y="3188283"/>
                  <a:pt x="259384" y="3200136"/>
                </a:cubicBezTo>
                <a:cubicBezTo>
                  <a:pt x="259462" y="3200379"/>
                  <a:pt x="259645" y="3200574"/>
                  <a:pt x="259883" y="3200668"/>
                </a:cubicBezTo>
                <a:lnTo>
                  <a:pt x="260072" y="3200742"/>
                </a:lnTo>
                <a:lnTo>
                  <a:pt x="260072" y="3200742"/>
                </a:lnTo>
                <a:cubicBezTo>
                  <a:pt x="273860" y="3206174"/>
                  <a:pt x="287704" y="3211619"/>
                  <a:pt x="304954" y="3216354"/>
                </a:cubicBezTo>
                <a:cubicBezTo>
                  <a:pt x="322280" y="3221111"/>
                  <a:pt x="343049" y="3225155"/>
                  <a:pt x="364567" y="3226409"/>
                </a:cubicBezTo>
                <a:cubicBezTo>
                  <a:pt x="370117" y="3226732"/>
                  <a:pt x="375715" y="3226871"/>
                  <a:pt x="381349" y="3226871"/>
                </a:cubicBezTo>
                <a:cubicBezTo>
                  <a:pt x="395753" y="3226871"/>
                  <a:pt x="410385" y="3225970"/>
                  <a:pt x="425017" y="3224972"/>
                </a:cubicBezTo>
                <a:lnTo>
                  <a:pt x="425029" y="3224972"/>
                </a:lnTo>
                <a:cubicBezTo>
                  <a:pt x="425186" y="3225155"/>
                  <a:pt x="425419" y="3225269"/>
                  <a:pt x="425675" y="3225269"/>
                </a:cubicBezTo>
                <a:cubicBezTo>
                  <a:pt x="425692" y="3225269"/>
                  <a:pt x="425709" y="3225268"/>
                  <a:pt x="425727" y="3225267"/>
                </a:cubicBezTo>
                <a:cubicBezTo>
                  <a:pt x="442257" y="3224302"/>
                  <a:pt x="459392" y="3223356"/>
                  <a:pt x="469078" y="3207221"/>
                </a:cubicBezTo>
                <a:cubicBezTo>
                  <a:pt x="470366" y="3205075"/>
                  <a:pt x="471515" y="3202672"/>
                  <a:pt x="472569" y="3200056"/>
                </a:cubicBezTo>
                <a:cubicBezTo>
                  <a:pt x="475632" y="3192452"/>
                  <a:pt x="477926" y="3182945"/>
                  <a:pt x="480430" y="3172576"/>
                </a:cubicBezTo>
                <a:cubicBezTo>
                  <a:pt x="483501" y="3159857"/>
                  <a:pt x="486900" y="3145784"/>
                  <a:pt x="492433" y="3132050"/>
                </a:cubicBezTo>
                <a:cubicBezTo>
                  <a:pt x="503752" y="3103954"/>
                  <a:pt x="524023" y="3077212"/>
                  <a:pt x="544610" y="3050395"/>
                </a:cubicBezTo>
                <a:lnTo>
                  <a:pt x="544623" y="3050395"/>
                </a:lnTo>
                <a:lnTo>
                  <a:pt x="547111" y="3202447"/>
                </a:lnTo>
                <a:cubicBezTo>
                  <a:pt x="547114" y="3202674"/>
                  <a:pt x="547208" y="3202890"/>
                  <a:pt x="547372" y="3203048"/>
                </a:cubicBezTo>
                <a:cubicBezTo>
                  <a:pt x="547531" y="3203201"/>
                  <a:pt x="547743" y="3203286"/>
                  <a:pt x="547964" y="3203286"/>
                </a:cubicBezTo>
                <a:lnTo>
                  <a:pt x="547981" y="3203286"/>
                </a:lnTo>
                <a:lnTo>
                  <a:pt x="563863" y="3202972"/>
                </a:lnTo>
                <a:cubicBezTo>
                  <a:pt x="564301" y="3202963"/>
                  <a:pt x="564662" y="3202624"/>
                  <a:pt x="564697" y="3202187"/>
                </a:cubicBezTo>
                <a:cubicBezTo>
                  <a:pt x="569042" y="3148565"/>
                  <a:pt x="573386" y="3094972"/>
                  <a:pt x="577184" y="3063285"/>
                </a:cubicBezTo>
                <a:cubicBezTo>
                  <a:pt x="580813" y="3033011"/>
                  <a:pt x="583940" y="3022779"/>
                  <a:pt x="587039" y="3013418"/>
                </a:cubicBezTo>
                <a:lnTo>
                  <a:pt x="587025" y="3013418"/>
                </a:lnTo>
                <a:cubicBezTo>
                  <a:pt x="587161" y="3013345"/>
                  <a:pt x="587279" y="3013234"/>
                  <a:pt x="587361" y="3013090"/>
                </a:cubicBezTo>
                <a:cubicBezTo>
                  <a:pt x="598000" y="2994485"/>
                  <a:pt x="608880" y="2975532"/>
                  <a:pt x="605068" y="2954566"/>
                </a:cubicBezTo>
                <a:cubicBezTo>
                  <a:pt x="601273" y="2933697"/>
                  <a:pt x="582917" y="2910965"/>
                  <a:pt x="564805" y="2888497"/>
                </a:cubicBezTo>
                <a:cubicBezTo>
                  <a:pt x="564782" y="2888467"/>
                  <a:pt x="564757" y="2888440"/>
                  <a:pt x="564730" y="2888415"/>
                </a:cubicBezTo>
                <a:lnTo>
                  <a:pt x="564717" y="2888415"/>
                </a:lnTo>
                <a:cubicBezTo>
                  <a:pt x="561162" y="2868042"/>
                  <a:pt x="557870" y="2847317"/>
                  <a:pt x="561703" y="2814643"/>
                </a:cubicBezTo>
                <a:cubicBezTo>
                  <a:pt x="565683" y="2780720"/>
                  <a:pt x="577341" y="2733920"/>
                  <a:pt x="585018" y="2704667"/>
                </a:cubicBezTo>
                <a:cubicBezTo>
                  <a:pt x="592208" y="2677269"/>
                  <a:pt x="595885" y="2665337"/>
                  <a:pt x="599341" y="2654373"/>
                </a:cubicBezTo>
                <a:lnTo>
                  <a:pt x="599355" y="2654373"/>
                </a:lnTo>
                <a:cubicBezTo>
                  <a:pt x="632676" y="2718491"/>
                  <a:pt x="665854" y="2782364"/>
                  <a:pt x="687531" y="2826732"/>
                </a:cubicBezTo>
                <a:cubicBezTo>
                  <a:pt x="709461" y="2871617"/>
                  <a:pt x="719591" y="2896481"/>
                  <a:pt x="725732" y="2920107"/>
                </a:cubicBezTo>
                <a:cubicBezTo>
                  <a:pt x="728103" y="2929227"/>
                  <a:pt x="729881" y="2938171"/>
                  <a:pt x="731667" y="2947152"/>
                </a:cubicBezTo>
                <a:cubicBezTo>
                  <a:pt x="734507" y="2961436"/>
                  <a:pt x="737363" y="2975807"/>
                  <a:pt x="742644" y="2990979"/>
                </a:cubicBezTo>
                <a:cubicBezTo>
                  <a:pt x="743554" y="2993590"/>
                  <a:pt x="744535" y="2996226"/>
                  <a:pt x="745568" y="2998866"/>
                </a:cubicBezTo>
                <a:cubicBezTo>
                  <a:pt x="750445" y="3011324"/>
                  <a:pt x="756514" y="3023953"/>
                  <a:pt x="761864" y="3035085"/>
                </a:cubicBezTo>
                <a:cubicBezTo>
                  <a:pt x="766108" y="3043917"/>
                  <a:pt x="769889" y="3051787"/>
                  <a:pt x="772291" y="3057922"/>
                </a:cubicBezTo>
                <a:cubicBezTo>
                  <a:pt x="778051" y="3072636"/>
                  <a:pt x="775809" y="3077169"/>
                  <a:pt x="773339" y="3081290"/>
                </a:cubicBezTo>
                <a:lnTo>
                  <a:pt x="773323" y="3081290"/>
                </a:lnTo>
                <a:cubicBezTo>
                  <a:pt x="773070" y="3081382"/>
                  <a:pt x="772865" y="3081592"/>
                  <a:pt x="772790" y="3081872"/>
                </a:cubicBezTo>
                <a:cubicBezTo>
                  <a:pt x="769914" y="3092591"/>
                  <a:pt x="767071" y="3103192"/>
                  <a:pt x="754814" y="3116684"/>
                </a:cubicBezTo>
                <a:cubicBezTo>
                  <a:pt x="751688" y="3120125"/>
                  <a:pt x="747946" y="3123759"/>
                  <a:pt x="744046" y="3127544"/>
                </a:cubicBezTo>
                <a:cubicBezTo>
                  <a:pt x="732707" y="3138551"/>
                  <a:pt x="719818" y="3151001"/>
                  <a:pt x="718214" y="3163251"/>
                </a:cubicBezTo>
                <a:cubicBezTo>
                  <a:pt x="716054" y="3179738"/>
                  <a:pt x="734308" y="3195410"/>
                  <a:pt x="751832" y="3210564"/>
                </a:cubicBezTo>
                <a:lnTo>
                  <a:pt x="751833" y="3210564"/>
                </a:lnTo>
                <a:lnTo>
                  <a:pt x="751876" y="3210601"/>
                </a:lnTo>
                <a:lnTo>
                  <a:pt x="751876" y="3210601"/>
                </a:lnTo>
                <a:cubicBezTo>
                  <a:pt x="752037" y="3210741"/>
                  <a:pt x="752236" y="3210809"/>
                  <a:pt x="752434" y="3210809"/>
                </a:cubicBezTo>
                <a:cubicBezTo>
                  <a:pt x="752667" y="3210809"/>
                  <a:pt x="752898" y="3210715"/>
                  <a:pt x="753066" y="3210530"/>
                </a:cubicBezTo>
                <a:lnTo>
                  <a:pt x="753051" y="3210530"/>
                </a:lnTo>
                <a:cubicBezTo>
                  <a:pt x="785909" y="3210231"/>
                  <a:pt x="818975" y="3209938"/>
                  <a:pt x="845363" y="3200177"/>
                </a:cubicBezTo>
                <a:cubicBezTo>
                  <a:pt x="871785" y="3190403"/>
                  <a:pt x="891449" y="3171164"/>
                  <a:pt x="910966" y="3152084"/>
                </a:cubicBezTo>
                <a:cubicBezTo>
                  <a:pt x="911304" y="3151754"/>
                  <a:pt x="911310" y="3151213"/>
                  <a:pt x="910980" y="3150876"/>
                </a:cubicBezTo>
                <a:cubicBezTo>
                  <a:pt x="910954" y="3150850"/>
                  <a:pt x="910927" y="3150826"/>
                  <a:pt x="910899" y="3150803"/>
                </a:cubicBezTo>
                <a:lnTo>
                  <a:pt x="910883" y="3150803"/>
                </a:lnTo>
                <a:cubicBezTo>
                  <a:pt x="905078" y="3101241"/>
                  <a:pt x="899334" y="3051861"/>
                  <a:pt x="901856" y="3014747"/>
                </a:cubicBezTo>
                <a:cubicBezTo>
                  <a:pt x="904332" y="2978296"/>
                  <a:pt x="914785" y="2953671"/>
                  <a:pt x="925457" y="2929197"/>
                </a:cubicBezTo>
                <a:lnTo>
                  <a:pt x="925474" y="2929197"/>
                </a:lnTo>
                <a:lnTo>
                  <a:pt x="996844" y="3058384"/>
                </a:lnTo>
                <a:cubicBezTo>
                  <a:pt x="996999" y="3058667"/>
                  <a:pt x="997291" y="3058825"/>
                  <a:pt x="997592" y="3058825"/>
                </a:cubicBezTo>
                <a:cubicBezTo>
                  <a:pt x="997731" y="3058825"/>
                  <a:pt x="997873" y="3058791"/>
                  <a:pt x="998004" y="3058719"/>
                </a:cubicBezTo>
                <a:cubicBezTo>
                  <a:pt x="998213" y="3058603"/>
                  <a:pt x="998355" y="3058413"/>
                  <a:pt x="998414" y="3058200"/>
                </a:cubicBezTo>
                <a:lnTo>
                  <a:pt x="998396" y="3058200"/>
                </a:lnTo>
                <a:lnTo>
                  <a:pt x="1009473" y="3052238"/>
                </a:lnTo>
                <a:cubicBezTo>
                  <a:pt x="1009848" y="3052036"/>
                  <a:pt x="1010017" y="3051588"/>
                  <a:pt x="1009869" y="3051189"/>
                </a:cubicBezTo>
                <a:cubicBezTo>
                  <a:pt x="990826" y="2999870"/>
                  <a:pt x="971800" y="2948594"/>
                  <a:pt x="961697" y="2914670"/>
                </a:cubicBezTo>
                <a:cubicBezTo>
                  <a:pt x="951607" y="2880789"/>
                  <a:pt x="950427" y="2864245"/>
                  <a:pt x="949243" y="2847673"/>
                </a:cubicBezTo>
                <a:cubicBezTo>
                  <a:pt x="949233" y="2847530"/>
                  <a:pt x="949187" y="2847392"/>
                  <a:pt x="949109" y="2847272"/>
                </a:cubicBezTo>
                <a:cubicBezTo>
                  <a:pt x="939443" y="2832241"/>
                  <a:pt x="929659" y="2817004"/>
                  <a:pt x="914502" y="2807462"/>
                </a:cubicBezTo>
                <a:cubicBezTo>
                  <a:pt x="899366" y="2797934"/>
                  <a:pt x="878935" y="2794130"/>
                  <a:pt x="858730" y="2790355"/>
                </a:cubicBezTo>
                <a:cubicBezTo>
                  <a:pt x="858677" y="2790345"/>
                  <a:pt x="858624" y="2790341"/>
                  <a:pt x="858572" y="2790341"/>
                </a:cubicBezTo>
                <a:cubicBezTo>
                  <a:pt x="858436" y="2790341"/>
                  <a:pt x="858305" y="2790373"/>
                  <a:pt x="858188" y="2790432"/>
                </a:cubicBezTo>
                <a:cubicBezTo>
                  <a:pt x="839051" y="2776627"/>
                  <a:pt x="820099" y="2762796"/>
                  <a:pt x="805496" y="2738137"/>
                </a:cubicBezTo>
                <a:cubicBezTo>
                  <a:pt x="794859" y="2720176"/>
                  <a:pt x="786516" y="2696453"/>
                  <a:pt x="775586" y="2665359"/>
                </a:cubicBezTo>
                <a:cubicBezTo>
                  <a:pt x="771322" y="2653228"/>
                  <a:pt x="766668" y="2639989"/>
                  <a:pt x="761334" y="2625551"/>
                </a:cubicBezTo>
                <a:cubicBezTo>
                  <a:pt x="742343" y="2574147"/>
                  <a:pt x="714750" y="2507607"/>
                  <a:pt x="696022" y="2463610"/>
                </a:cubicBezTo>
                <a:cubicBezTo>
                  <a:pt x="677448" y="2419978"/>
                  <a:pt x="667591" y="2398513"/>
                  <a:pt x="657801" y="2377222"/>
                </a:cubicBezTo>
                <a:lnTo>
                  <a:pt x="657787" y="2377222"/>
                </a:lnTo>
                <a:cubicBezTo>
                  <a:pt x="675661" y="2372362"/>
                  <a:pt x="693333" y="2367526"/>
                  <a:pt x="704486" y="2363618"/>
                </a:cubicBezTo>
                <a:cubicBezTo>
                  <a:pt x="716130" y="2359537"/>
                  <a:pt x="720710" y="2356456"/>
                  <a:pt x="725266" y="2353385"/>
                </a:cubicBezTo>
                <a:cubicBezTo>
                  <a:pt x="725657" y="2353122"/>
                  <a:pt x="725760" y="2352591"/>
                  <a:pt x="725497" y="2352200"/>
                </a:cubicBezTo>
                <a:cubicBezTo>
                  <a:pt x="725412" y="2352074"/>
                  <a:pt x="725300" y="2351979"/>
                  <a:pt x="725173" y="2351915"/>
                </a:cubicBezTo>
                <a:lnTo>
                  <a:pt x="725159" y="2351915"/>
                </a:lnTo>
                <a:lnTo>
                  <a:pt x="688736" y="1660508"/>
                </a:lnTo>
                <a:lnTo>
                  <a:pt x="689226" y="1660294"/>
                </a:lnTo>
                <a:lnTo>
                  <a:pt x="689241" y="1660294"/>
                </a:lnTo>
                <a:cubicBezTo>
                  <a:pt x="689285" y="1660301"/>
                  <a:pt x="689330" y="1660304"/>
                  <a:pt x="689375" y="1660304"/>
                </a:cubicBezTo>
                <a:cubicBezTo>
                  <a:pt x="689463" y="1660304"/>
                  <a:pt x="689552" y="1660291"/>
                  <a:pt x="689640" y="1660262"/>
                </a:cubicBezTo>
                <a:cubicBezTo>
                  <a:pt x="695683" y="1658288"/>
                  <a:pt x="701583" y="1656116"/>
                  <a:pt x="703058" y="1636841"/>
                </a:cubicBezTo>
                <a:cubicBezTo>
                  <a:pt x="704516" y="1617799"/>
                  <a:pt x="701720" y="1581657"/>
                  <a:pt x="698936" y="1545639"/>
                </a:cubicBezTo>
                <a:lnTo>
                  <a:pt x="698934" y="1545614"/>
                </a:lnTo>
                <a:cubicBezTo>
                  <a:pt x="696412" y="1521948"/>
                  <a:pt x="693895" y="1498327"/>
                  <a:pt x="693234" y="1481017"/>
                </a:cubicBezTo>
                <a:cubicBezTo>
                  <a:pt x="693010" y="1475137"/>
                  <a:pt x="692999" y="1469983"/>
                  <a:pt x="692990" y="1465327"/>
                </a:cubicBezTo>
                <a:cubicBezTo>
                  <a:pt x="692983" y="1461516"/>
                  <a:pt x="692976" y="1458027"/>
                  <a:pt x="692851" y="1454764"/>
                </a:cubicBezTo>
                <a:cubicBezTo>
                  <a:pt x="692681" y="1450294"/>
                  <a:pt x="692288" y="1446213"/>
                  <a:pt x="691362" y="1442235"/>
                </a:cubicBezTo>
                <a:cubicBezTo>
                  <a:pt x="690068" y="1436681"/>
                  <a:pt x="687740" y="1431371"/>
                  <a:pt x="685338" y="1425883"/>
                </a:cubicBezTo>
                <a:cubicBezTo>
                  <a:pt x="683230" y="1421068"/>
                  <a:pt x="681056" y="1416099"/>
                  <a:pt x="679393" y="1410611"/>
                </a:cubicBezTo>
                <a:lnTo>
                  <a:pt x="679393" y="1410611"/>
                </a:lnTo>
                <a:cubicBezTo>
                  <a:pt x="675822" y="1398826"/>
                  <a:pt x="674591" y="1384591"/>
                  <a:pt x="673353" y="1370235"/>
                </a:cubicBezTo>
                <a:cubicBezTo>
                  <a:pt x="673324" y="1369901"/>
                  <a:pt x="673107" y="1369628"/>
                  <a:pt x="672815" y="1369513"/>
                </a:cubicBezTo>
                <a:lnTo>
                  <a:pt x="672801" y="1369513"/>
                </a:lnTo>
                <a:lnTo>
                  <a:pt x="672697" y="1368699"/>
                </a:lnTo>
                <a:lnTo>
                  <a:pt x="672683" y="1368699"/>
                </a:lnTo>
                <a:cubicBezTo>
                  <a:pt x="724995" y="1345735"/>
                  <a:pt x="777249" y="1322789"/>
                  <a:pt x="815033" y="1304649"/>
                </a:cubicBezTo>
                <a:cubicBezTo>
                  <a:pt x="852721" y="1286556"/>
                  <a:pt x="876013" y="1273245"/>
                  <a:pt x="899172" y="1259983"/>
                </a:cubicBezTo>
                <a:lnTo>
                  <a:pt x="899188" y="1259983"/>
                </a:lnTo>
                <a:lnTo>
                  <a:pt x="913409" y="1274109"/>
                </a:lnTo>
                <a:lnTo>
                  <a:pt x="913393" y="1274109"/>
                </a:lnTo>
                <a:cubicBezTo>
                  <a:pt x="913372" y="1274322"/>
                  <a:pt x="913430" y="1274542"/>
                  <a:pt x="913572" y="1274723"/>
                </a:cubicBezTo>
                <a:cubicBezTo>
                  <a:pt x="913741" y="1274936"/>
                  <a:pt x="913991" y="1275048"/>
                  <a:pt x="914243" y="1275048"/>
                </a:cubicBezTo>
                <a:cubicBezTo>
                  <a:pt x="914344" y="1275048"/>
                  <a:pt x="914445" y="1275030"/>
                  <a:pt x="914542" y="1274994"/>
                </a:cubicBezTo>
                <a:lnTo>
                  <a:pt x="914558" y="1274994"/>
                </a:lnTo>
                <a:cubicBezTo>
                  <a:pt x="914591" y="1274998"/>
                  <a:pt x="914624" y="1275000"/>
                  <a:pt x="914657" y="1275000"/>
                </a:cubicBezTo>
                <a:cubicBezTo>
                  <a:pt x="914877" y="1275000"/>
                  <a:pt x="915096" y="1274915"/>
                  <a:pt x="915263" y="1274748"/>
                </a:cubicBezTo>
                <a:cubicBezTo>
                  <a:pt x="915388" y="1274622"/>
                  <a:pt x="915466" y="1274467"/>
                  <a:pt x="915496" y="1274305"/>
                </a:cubicBezTo>
                <a:lnTo>
                  <a:pt x="915480" y="1274305"/>
                </a:lnTo>
                <a:cubicBezTo>
                  <a:pt x="930653" y="1262321"/>
                  <a:pt x="945818" y="1250308"/>
                  <a:pt x="955033" y="1240368"/>
                </a:cubicBezTo>
                <a:cubicBezTo>
                  <a:pt x="964264" y="1230411"/>
                  <a:pt x="967542" y="1222523"/>
                  <a:pt x="970671" y="1214759"/>
                </a:cubicBezTo>
                <a:lnTo>
                  <a:pt x="970654" y="1214759"/>
                </a:lnTo>
                <a:cubicBezTo>
                  <a:pt x="978943" y="1213487"/>
                  <a:pt x="987337" y="1212161"/>
                  <a:pt x="997156" y="1208419"/>
                </a:cubicBezTo>
                <a:cubicBezTo>
                  <a:pt x="1007134" y="1204617"/>
                  <a:pt x="1018627" y="1198306"/>
                  <a:pt x="1026631" y="1190363"/>
                </a:cubicBezTo>
                <a:cubicBezTo>
                  <a:pt x="1034557" y="1182497"/>
                  <a:pt x="1039010" y="1173075"/>
                  <a:pt x="1043361" y="1163788"/>
                </a:cubicBezTo>
                <a:lnTo>
                  <a:pt x="1043343" y="1163788"/>
                </a:lnTo>
                <a:cubicBezTo>
                  <a:pt x="1050524" y="1160857"/>
                  <a:pt x="1057824" y="1157841"/>
                  <a:pt x="1064999" y="1151701"/>
                </a:cubicBezTo>
                <a:cubicBezTo>
                  <a:pt x="1072238" y="1145507"/>
                  <a:pt x="1079325" y="1136149"/>
                  <a:pt x="1086336" y="1126898"/>
                </a:cubicBezTo>
                <a:cubicBezTo>
                  <a:pt x="1086546" y="1126622"/>
                  <a:pt x="1086561" y="1126260"/>
                  <a:pt x="1086406" y="1125974"/>
                </a:cubicBezTo>
                <a:lnTo>
                  <a:pt x="1086387" y="1125974"/>
                </a:lnTo>
                <a:cubicBezTo>
                  <a:pt x="1086420" y="1125855"/>
                  <a:pt x="1086427" y="1125728"/>
                  <a:pt x="1086404" y="1125599"/>
                </a:cubicBezTo>
                <a:cubicBezTo>
                  <a:pt x="1078570" y="1081492"/>
                  <a:pt x="1070721" y="1037289"/>
                  <a:pt x="1049885" y="988814"/>
                </a:cubicBezTo>
                <a:cubicBezTo>
                  <a:pt x="1035859" y="956181"/>
                  <a:pt x="1015955" y="921631"/>
                  <a:pt x="994296" y="885692"/>
                </a:cubicBezTo>
                <a:cubicBezTo>
                  <a:pt x="989089" y="877052"/>
                  <a:pt x="983775" y="868323"/>
                  <a:pt x="978420" y="859527"/>
                </a:cubicBezTo>
                <a:cubicBezTo>
                  <a:pt x="972969" y="850572"/>
                  <a:pt x="967474" y="841545"/>
                  <a:pt x="961988" y="832443"/>
                </a:cubicBezTo>
                <a:cubicBezTo>
                  <a:pt x="928810" y="777391"/>
                  <a:pt x="896076" y="719735"/>
                  <a:pt x="863335" y="662056"/>
                </a:cubicBezTo>
                <a:lnTo>
                  <a:pt x="863109" y="661658"/>
                </a:lnTo>
                <a:lnTo>
                  <a:pt x="864446" y="639213"/>
                </a:lnTo>
                <a:lnTo>
                  <a:pt x="864430" y="639213"/>
                </a:lnTo>
                <a:cubicBezTo>
                  <a:pt x="864527" y="639101"/>
                  <a:pt x="864595" y="638961"/>
                  <a:pt x="864623" y="638805"/>
                </a:cubicBezTo>
                <a:cubicBezTo>
                  <a:pt x="869148" y="613010"/>
                  <a:pt x="873720" y="587015"/>
                  <a:pt x="866485" y="559126"/>
                </a:cubicBezTo>
                <a:cubicBezTo>
                  <a:pt x="859342" y="531592"/>
                  <a:pt x="840699" y="502267"/>
                  <a:pt x="822038" y="473078"/>
                </a:cubicBezTo>
                <a:lnTo>
                  <a:pt x="822023" y="473078"/>
                </a:lnTo>
                <a:cubicBezTo>
                  <a:pt x="828109" y="464737"/>
                  <a:pt x="834191" y="456274"/>
                  <a:pt x="838155" y="446747"/>
                </a:cubicBezTo>
                <a:cubicBezTo>
                  <a:pt x="842254" y="436892"/>
                  <a:pt x="844072" y="425933"/>
                  <a:pt x="845873" y="415095"/>
                </a:cubicBezTo>
                <a:cubicBezTo>
                  <a:pt x="845915" y="414843"/>
                  <a:pt x="845842" y="414598"/>
                  <a:pt x="845692" y="414415"/>
                </a:cubicBezTo>
                <a:lnTo>
                  <a:pt x="845676" y="414415"/>
                </a:lnTo>
                <a:cubicBezTo>
                  <a:pt x="847209" y="397095"/>
                  <a:pt x="848651" y="379540"/>
                  <a:pt x="842945" y="367462"/>
                </a:cubicBezTo>
                <a:cubicBezTo>
                  <a:pt x="842031" y="365527"/>
                  <a:pt x="840932" y="363728"/>
                  <a:pt x="839618" y="362088"/>
                </a:cubicBezTo>
                <a:cubicBezTo>
                  <a:pt x="836876" y="358667"/>
                  <a:pt x="833221" y="355984"/>
                  <a:pt x="829125" y="352969"/>
                </a:cubicBezTo>
                <a:cubicBezTo>
                  <a:pt x="823466" y="348804"/>
                  <a:pt x="816816" y="343908"/>
                  <a:pt x="809965" y="335360"/>
                </a:cubicBezTo>
                <a:cubicBezTo>
                  <a:pt x="805642" y="329966"/>
                  <a:pt x="801231" y="323108"/>
                  <a:pt x="796952" y="314051"/>
                </a:cubicBezTo>
                <a:lnTo>
                  <a:pt x="796951" y="314049"/>
                </a:lnTo>
                <a:lnTo>
                  <a:pt x="796950" y="314048"/>
                </a:lnTo>
                <a:lnTo>
                  <a:pt x="796950" y="314048"/>
                </a:lnTo>
                <a:cubicBezTo>
                  <a:pt x="795489" y="310955"/>
                  <a:pt x="794039" y="307596"/>
                  <a:pt x="792617" y="303960"/>
                </a:cubicBezTo>
                <a:cubicBezTo>
                  <a:pt x="786170" y="287472"/>
                  <a:pt x="780229" y="265137"/>
                  <a:pt x="773654" y="240409"/>
                </a:cubicBezTo>
                <a:cubicBezTo>
                  <a:pt x="765565" y="209991"/>
                  <a:pt x="756525" y="175995"/>
                  <a:pt x="744427" y="145055"/>
                </a:cubicBezTo>
                <a:cubicBezTo>
                  <a:pt x="741463" y="137474"/>
                  <a:pt x="738314" y="130075"/>
                  <a:pt x="734949" y="122953"/>
                </a:cubicBezTo>
                <a:cubicBezTo>
                  <a:pt x="733777" y="120471"/>
                  <a:pt x="732578" y="118023"/>
                  <a:pt x="731352" y="115613"/>
                </a:cubicBezTo>
                <a:cubicBezTo>
                  <a:pt x="700570" y="55117"/>
                  <a:pt x="652504" y="18659"/>
                  <a:pt x="610356" y="5828"/>
                </a:cubicBezTo>
                <a:cubicBezTo>
                  <a:pt x="596714" y="1674"/>
                  <a:pt x="583701" y="0"/>
                  <a:pt x="571124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形 12">
            <a:extLst>
              <a:ext uri="{FF2B5EF4-FFF2-40B4-BE49-F238E27FC236}">
                <a16:creationId xmlns:a16="http://schemas.microsoft.com/office/drawing/2014/main" id="{131DA9EE-5096-42CF-A338-74F8A5A36AF9}"/>
              </a:ext>
            </a:extLst>
          </p:cNvPr>
          <p:cNvSpPr/>
          <p:nvPr/>
        </p:nvSpPr>
        <p:spPr>
          <a:xfrm>
            <a:off x="1293283" y="910907"/>
            <a:ext cx="3077721" cy="5058094"/>
          </a:xfrm>
          <a:custGeom>
            <a:avLst/>
            <a:gdLst>
              <a:gd name="connsiteX0" fmla="*/ 776929 w 1859524"/>
              <a:gd name="connsiteY0" fmla="*/ 18142 h 3056043"/>
              <a:gd name="connsiteX1" fmla="*/ 672380 w 1859524"/>
              <a:gd name="connsiteY1" fmla="*/ 111947 h 3056043"/>
              <a:gd name="connsiteX2" fmla="*/ 641387 w 1859524"/>
              <a:gd name="connsiteY2" fmla="*/ 158643 h 3056043"/>
              <a:gd name="connsiteX3" fmla="*/ 629817 w 1859524"/>
              <a:gd name="connsiteY3" fmla="*/ 179304 h 3056043"/>
              <a:gd name="connsiteX4" fmla="*/ 611221 w 1859524"/>
              <a:gd name="connsiteY4" fmla="*/ 212776 h 3056043"/>
              <a:gd name="connsiteX5" fmla="*/ 592625 w 1859524"/>
              <a:gd name="connsiteY5" fmla="*/ 245008 h 3056043"/>
              <a:gd name="connsiteX6" fmla="*/ 576096 w 1859524"/>
              <a:gd name="connsiteY6" fmla="*/ 281373 h 3056043"/>
              <a:gd name="connsiteX7" fmla="*/ 562873 w 1859524"/>
              <a:gd name="connsiteY7" fmla="*/ 403691 h 3056043"/>
              <a:gd name="connsiteX8" fmla="*/ 394686 w 1859524"/>
              <a:gd name="connsiteY8" fmla="*/ 602044 h 3056043"/>
              <a:gd name="connsiteX9" fmla="*/ 362453 w 1859524"/>
              <a:gd name="connsiteY9" fmla="*/ 615267 h 3056043"/>
              <a:gd name="connsiteX10" fmla="*/ 336419 w 1859524"/>
              <a:gd name="connsiteY10" fmla="*/ 692542 h 3056043"/>
              <a:gd name="connsiteX11" fmla="*/ 330634 w 1859524"/>
              <a:gd name="connsiteY11" fmla="*/ 783454 h 3056043"/>
              <a:gd name="connsiteX12" fmla="*/ 333527 w 1859524"/>
              <a:gd name="connsiteY12" fmla="*/ 831390 h 3056043"/>
              <a:gd name="connsiteX13" fmla="*/ 348817 w 1859524"/>
              <a:gd name="connsiteY13" fmla="*/ 933459 h 3056043"/>
              <a:gd name="connsiteX14" fmla="*/ 354602 w 1859524"/>
              <a:gd name="connsiteY14" fmla="*/ 968997 h 3056043"/>
              <a:gd name="connsiteX15" fmla="*/ 357081 w 1859524"/>
              <a:gd name="connsiteY15" fmla="*/ 988419 h 3056043"/>
              <a:gd name="connsiteX16" fmla="*/ 354602 w 1859524"/>
              <a:gd name="connsiteY16" fmla="*/ 1041314 h 3056043"/>
              <a:gd name="connsiteX17" fmla="*/ 358734 w 1859524"/>
              <a:gd name="connsiteY17" fmla="*/ 1066934 h 3056043"/>
              <a:gd name="connsiteX18" fmla="*/ 362867 w 1859524"/>
              <a:gd name="connsiteY18" fmla="*/ 1099993 h 3056043"/>
              <a:gd name="connsiteX19" fmla="*/ 359974 w 1859524"/>
              <a:gd name="connsiteY19" fmla="*/ 1122721 h 3056043"/>
              <a:gd name="connsiteX20" fmla="*/ 312039 w 1859524"/>
              <a:gd name="connsiteY20" fmla="*/ 1123134 h 3056043"/>
              <a:gd name="connsiteX21" fmla="*/ 175258 w 1859524"/>
              <a:gd name="connsiteY21" fmla="*/ 1122308 h 3056043"/>
              <a:gd name="connsiteX22" fmla="*/ 55419 w 1859524"/>
              <a:gd name="connsiteY22" fmla="*/ 1120654 h 3056043"/>
              <a:gd name="connsiteX23" fmla="*/ 31038 w 1859524"/>
              <a:gd name="connsiteY23" fmla="*/ 1161978 h 3056043"/>
              <a:gd name="connsiteX24" fmla="*/ 38890 w 1859524"/>
              <a:gd name="connsiteY24" fmla="*/ 1211566 h 3056043"/>
              <a:gd name="connsiteX25" fmla="*/ 49221 w 1859524"/>
              <a:gd name="connsiteY25" fmla="*/ 1277684 h 3056043"/>
              <a:gd name="connsiteX26" fmla="*/ 73602 w 1859524"/>
              <a:gd name="connsiteY26" fmla="*/ 1542155 h 3056043"/>
              <a:gd name="connsiteX27" fmla="*/ 71122 w 1859524"/>
              <a:gd name="connsiteY27" fmla="*/ 1692986 h 3056043"/>
              <a:gd name="connsiteX28" fmla="*/ 59965 w 1859524"/>
              <a:gd name="connsiteY28" fmla="*/ 1819023 h 3056043"/>
              <a:gd name="connsiteX29" fmla="*/ 52114 w 1859524"/>
              <a:gd name="connsiteY29" fmla="*/ 1941340 h 3056043"/>
              <a:gd name="connsiteX30" fmla="*/ 43022 w 1859524"/>
              <a:gd name="connsiteY30" fmla="*/ 2122751 h 3056043"/>
              <a:gd name="connsiteX31" fmla="*/ 36824 w 1859524"/>
              <a:gd name="connsiteY31" fmla="*/ 2207465 h 3056043"/>
              <a:gd name="connsiteX32" fmla="*/ 30625 w 1859524"/>
              <a:gd name="connsiteY32" fmla="*/ 2302509 h 3056043"/>
              <a:gd name="connsiteX33" fmla="*/ 24427 w 1859524"/>
              <a:gd name="connsiteY33" fmla="*/ 2395486 h 3056043"/>
              <a:gd name="connsiteX34" fmla="*/ 7484 w 1859524"/>
              <a:gd name="connsiteY34" fmla="*/ 2641362 h 3056043"/>
              <a:gd name="connsiteX35" fmla="*/ 46 w 1859524"/>
              <a:gd name="connsiteY35" fmla="*/ 2734340 h 3056043"/>
              <a:gd name="connsiteX36" fmla="*/ 19881 w 1859524"/>
              <a:gd name="connsiteY36" fmla="*/ 2747976 h 3056043"/>
              <a:gd name="connsiteX37" fmla="*/ 42196 w 1859524"/>
              <a:gd name="connsiteY37" fmla="*/ 2748803 h 3056043"/>
              <a:gd name="connsiteX38" fmla="*/ 43849 w 1859524"/>
              <a:gd name="connsiteY38" fmla="*/ 2716157 h 3056043"/>
              <a:gd name="connsiteX39" fmla="*/ 48808 w 1859524"/>
              <a:gd name="connsiteY39" fmla="*/ 2618221 h 3056043"/>
              <a:gd name="connsiteX40" fmla="*/ 57072 w 1859524"/>
              <a:gd name="connsiteY40" fmla="*/ 2511193 h 3056043"/>
              <a:gd name="connsiteX41" fmla="*/ 65750 w 1859524"/>
              <a:gd name="connsiteY41" fmla="*/ 2360361 h 3056043"/>
              <a:gd name="connsiteX42" fmla="*/ 93024 w 1859524"/>
              <a:gd name="connsiteY42" fmla="*/ 1977705 h 3056043"/>
              <a:gd name="connsiteX43" fmla="*/ 97983 w 1859524"/>
              <a:gd name="connsiteY43" fmla="*/ 1942167 h 3056043"/>
              <a:gd name="connsiteX44" fmla="*/ 139719 w 1859524"/>
              <a:gd name="connsiteY44" fmla="*/ 1942993 h 3056043"/>
              <a:gd name="connsiteX45" fmla="*/ 231045 w 1859524"/>
              <a:gd name="connsiteY45" fmla="*/ 1954977 h 3056043"/>
              <a:gd name="connsiteX46" fmla="*/ 290137 w 1859524"/>
              <a:gd name="connsiteY46" fmla="*/ 1965721 h 3056043"/>
              <a:gd name="connsiteX47" fmla="*/ 301708 w 1859524"/>
              <a:gd name="connsiteY47" fmla="*/ 1971920 h 3056043"/>
              <a:gd name="connsiteX48" fmla="*/ 321543 w 1859524"/>
              <a:gd name="connsiteY48" fmla="*/ 1978118 h 3056043"/>
              <a:gd name="connsiteX49" fmla="*/ 355015 w 1859524"/>
              <a:gd name="connsiteY49" fmla="*/ 1982251 h 3056043"/>
              <a:gd name="connsiteX50" fmla="*/ 435596 w 1859524"/>
              <a:gd name="connsiteY50" fmla="*/ 1999193 h 3056043"/>
              <a:gd name="connsiteX51" fmla="*/ 502127 w 1859524"/>
              <a:gd name="connsiteY51" fmla="*/ 2016550 h 3056043"/>
              <a:gd name="connsiteX52" fmla="*/ 524029 w 1859524"/>
              <a:gd name="connsiteY52" fmla="*/ 2020268 h 3056043"/>
              <a:gd name="connsiteX53" fmla="*/ 539732 w 1859524"/>
              <a:gd name="connsiteY53" fmla="*/ 2024401 h 3056043"/>
              <a:gd name="connsiteX54" fmla="*/ 540145 w 1859524"/>
              <a:gd name="connsiteY54" fmla="*/ 2798391 h 3056043"/>
              <a:gd name="connsiteX55" fmla="*/ 541385 w 1859524"/>
              <a:gd name="connsiteY55" fmla="*/ 2947156 h 3056043"/>
              <a:gd name="connsiteX56" fmla="*/ 552542 w 1859524"/>
              <a:gd name="connsiteY56" fmla="*/ 2950875 h 3056043"/>
              <a:gd name="connsiteX57" fmla="*/ 575270 w 1859524"/>
              <a:gd name="connsiteY57" fmla="*/ 2950875 h 3056043"/>
              <a:gd name="connsiteX58" fmla="*/ 585601 w 1859524"/>
              <a:gd name="connsiteY58" fmla="*/ 2934759 h 3056043"/>
              <a:gd name="connsiteX59" fmla="*/ 581882 w 1859524"/>
              <a:gd name="connsiteY59" fmla="*/ 2472348 h 3056043"/>
              <a:gd name="connsiteX60" fmla="*/ 578989 w 1859524"/>
              <a:gd name="connsiteY60" fmla="*/ 2022335 h 3056043"/>
              <a:gd name="connsiteX61" fmla="*/ 589733 w 1859524"/>
              <a:gd name="connsiteY61" fmla="*/ 2025227 h 3056043"/>
              <a:gd name="connsiteX62" fmla="*/ 602957 w 1859524"/>
              <a:gd name="connsiteY62" fmla="*/ 2023574 h 3056043"/>
              <a:gd name="connsiteX63" fmla="*/ 679818 w 1859524"/>
              <a:gd name="connsiteY63" fmla="*/ 2019442 h 3056043"/>
              <a:gd name="connsiteX64" fmla="*/ 753788 w 1859524"/>
              <a:gd name="connsiteY64" fmla="*/ 2019442 h 3056043"/>
              <a:gd name="connsiteX65" fmla="*/ 751722 w 1859524"/>
              <a:gd name="connsiteY65" fmla="*/ 2047129 h 3056043"/>
              <a:gd name="connsiteX66" fmla="*/ 743457 w 1859524"/>
              <a:gd name="connsiteY66" fmla="*/ 2155810 h 3056043"/>
              <a:gd name="connsiteX67" fmla="*/ 731473 w 1859524"/>
              <a:gd name="connsiteY67" fmla="*/ 2304575 h 3056043"/>
              <a:gd name="connsiteX68" fmla="*/ 722795 w 1859524"/>
              <a:gd name="connsiteY68" fmla="*/ 2401685 h 3056043"/>
              <a:gd name="connsiteX69" fmla="*/ 716183 w 1859524"/>
              <a:gd name="connsiteY69" fmla="*/ 2474001 h 3056043"/>
              <a:gd name="connsiteX70" fmla="*/ 709985 w 1859524"/>
              <a:gd name="connsiteY70" fmla="*/ 2571112 h 3056043"/>
              <a:gd name="connsiteX71" fmla="*/ 701720 w 1859524"/>
              <a:gd name="connsiteY71" fmla="*/ 2630204 h 3056043"/>
              <a:gd name="connsiteX72" fmla="*/ 705853 w 1859524"/>
              <a:gd name="connsiteY72" fmla="*/ 2652519 h 3056043"/>
              <a:gd name="connsiteX73" fmla="*/ 740151 w 1859524"/>
              <a:gd name="connsiteY73" fmla="*/ 2652519 h 3056043"/>
              <a:gd name="connsiteX74" fmla="*/ 744283 w 1859524"/>
              <a:gd name="connsiteY74" fmla="*/ 2620700 h 3056043"/>
              <a:gd name="connsiteX75" fmla="*/ 751722 w 1859524"/>
              <a:gd name="connsiteY75" fmla="*/ 2482266 h 3056043"/>
              <a:gd name="connsiteX76" fmla="*/ 755854 w 1859524"/>
              <a:gd name="connsiteY76" fmla="*/ 2405817 h 3056043"/>
              <a:gd name="connsiteX77" fmla="*/ 768251 w 1859524"/>
              <a:gd name="connsiteY77" fmla="*/ 2254986 h 3056043"/>
              <a:gd name="connsiteX78" fmla="*/ 771970 w 1859524"/>
              <a:gd name="connsiteY78" fmla="*/ 2201266 h 3056043"/>
              <a:gd name="connsiteX79" fmla="*/ 785194 w 1859524"/>
              <a:gd name="connsiteY79" fmla="*/ 2033492 h 3056043"/>
              <a:gd name="connsiteX80" fmla="*/ 824451 w 1859524"/>
              <a:gd name="connsiteY80" fmla="*/ 2007045 h 3056043"/>
              <a:gd name="connsiteX81" fmla="*/ 846353 w 1859524"/>
              <a:gd name="connsiteY81" fmla="*/ 2021508 h 3056043"/>
              <a:gd name="connsiteX82" fmla="*/ 856683 w 1859524"/>
              <a:gd name="connsiteY82" fmla="*/ 2053740 h 3056043"/>
              <a:gd name="connsiteX83" fmla="*/ 869081 w 1859524"/>
              <a:gd name="connsiteY83" fmla="*/ 2151677 h 3056043"/>
              <a:gd name="connsiteX84" fmla="*/ 896767 w 1859524"/>
              <a:gd name="connsiteY84" fmla="*/ 2358295 h 3056043"/>
              <a:gd name="connsiteX85" fmla="*/ 908338 w 1859524"/>
              <a:gd name="connsiteY85" fmla="*/ 2455406 h 3056043"/>
              <a:gd name="connsiteX86" fmla="*/ 920735 w 1859524"/>
              <a:gd name="connsiteY86" fmla="*/ 2550450 h 3056043"/>
              <a:gd name="connsiteX87" fmla="*/ 943876 w 1859524"/>
              <a:gd name="connsiteY87" fmla="*/ 2650866 h 3056043"/>
              <a:gd name="connsiteX88" fmla="*/ 920322 w 1859524"/>
              <a:gd name="connsiteY88" fmla="*/ 2700041 h 3056043"/>
              <a:gd name="connsiteX89" fmla="*/ 908751 w 1859524"/>
              <a:gd name="connsiteY89" fmla="*/ 2762440 h 3056043"/>
              <a:gd name="connsiteX90" fmla="*/ 922388 w 1859524"/>
              <a:gd name="connsiteY90" fmla="*/ 2785994 h 3056043"/>
              <a:gd name="connsiteX91" fmla="*/ 949661 w 1859524"/>
              <a:gd name="connsiteY91" fmla="*/ 2893435 h 3056043"/>
              <a:gd name="connsiteX92" fmla="*/ 960819 w 1859524"/>
              <a:gd name="connsiteY92" fmla="*/ 2975669 h 3056043"/>
              <a:gd name="connsiteX93" fmla="*/ 964538 w 1859524"/>
              <a:gd name="connsiteY93" fmla="*/ 2979802 h 3056043"/>
              <a:gd name="connsiteX94" fmla="*/ 979414 w 1859524"/>
              <a:gd name="connsiteY94" fmla="*/ 2975669 h 3056043"/>
              <a:gd name="connsiteX95" fmla="*/ 986026 w 1859524"/>
              <a:gd name="connsiteY95" fmla="*/ 2916990 h 3056043"/>
              <a:gd name="connsiteX96" fmla="*/ 999663 w 1859524"/>
              <a:gd name="connsiteY96" fmla="*/ 2903767 h 3056043"/>
              <a:gd name="connsiteX97" fmla="*/ 1020325 w 1859524"/>
              <a:gd name="connsiteY97" fmla="*/ 2987240 h 3056043"/>
              <a:gd name="connsiteX98" fmla="*/ 1027763 w 1859524"/>
              <a:gd name="connsiteY98" fmla="*/ 3010381 h 3056043"/>
              <a:gd name="connsiteX99" fmla="*/ 1133138 w 1859524"/>
              <a:gd name="connsiteY99" fmla="*/ 3036002 h 3056043"/>
              <a:gd name="connsiteX100" fmla="*/ 1162891 w 1859524"/>
              <a:gd name="connsiteY100" fmla="*/ 3044266 h 3056043"/>
              <a:gd name="connsiteX101" fmla="*/ 1224877 w 1859524"/>
              <a:gd name="connsiteY101" fmla="*/ 3055837 h 3056043"/>
              <a:gd name="connsiteX102" fmla="*/ 1242646 w 1859524"/>
              <a:gd name="connsiteY102" fmla="*/ 3038894 h 3056043"/>
              <a:gd name="connsiteX103" fmla="*/ 1183140 w 1859524"/>
              <a:gd name="connsiteY103" fmla="*/ 2902940 h 3056043"/>
              <a:gd name="connsiteX104" fmla="*/ 1142229 w 1859524"/>
              <a:gd name="connsiteY104" fmla="*/ 2835169 h 3056043"/>
              <a:gd name="connsiteX105" fmla="*/ 1134378 w 1859524"/>
              <a:gd name="connsiteY105" fmla="*/ 2820706 h 3056043"/>
              <a:gd name="connsiteX106" fmla="*/ 1119501 w 1859524"/>
              <a:gd name="connsiteY106" fmla="*/ 2785994 h 3056043"/>
              <a:gd name="connsiteX107" fmla="*/ 1105038 w 1859524"/>
              <a:gd name="connsiteY107" fmla="*/ 2740538 h 3056043"/>
              <a:gd name="connsiteX108" fmla="*/ 1096360 w 1859524"/>
              <a:gd name="connsiteY108" fmla="*/ 2667808 h 3056043"/>
              <a:gd name="connsiteX109" fmla="*/ 1111237 w 1859524"/>
              <a:gd name="connsiteY109" fmla="*/ 2633924 h 3056043"/>
              <a:gd name="connsiteX110" fmla="*/ 1125700 w 1859524"/>
              <a:gd name="connsiteY110" fmla="*/ 2622767 h 3056043"/>
              <a:gd name="connsiteX111" fmla="*/ 1131899 w 1859524"/>
              <a:gd name="connsiteY111" fmla="*/ 2618634 h 3056043"/>
              <a:gd name="connsiteX112" fmla="*/ 1141816 w 1859524"/>
              <a:gd name="connsiteY112" fmla="*/ 2611196 h 3056043"/>
              <a:gd name="connsiteX113" fmla="*/ 1140163 w 1859524"/>
              <a:gd name="connsiteY113" fmla="*/ 2375651 h 3056043"/>
              <a:gd name="connsiteX114" fmla="*/ 1140989 w 1859524"/>
              <a:gd name="connsiteY114" fmla="*/ 2308294 h 3056043"/>
              <a:gd name="connsiteX115" fmla="*/ 1169916 w 1859524"/>
              <a:gd name="connsiteY115" fmla="*/ 2261598 h 3056043"/>
              <a:gd name="connsiteX116" fmla="*/ 1179007 w 1859524"/>
              <a:gd name="connsiteY116" fmla="*/ 2264077 h 3056043"/>
              <a:gd name="connsiteX117" fmla="*/ 1179834 w 1859524"/>
              <a:gd name="connsiteY117" fmla="*/ 2405404 h 3056043"/>
              <a:gd name="connsiteX118" fmla="*/ 1181487 w 1859524"/>
              <a:gd name="connsiteY118" fmla="*/ 2690950 h 3056043"/>
              <a:gd name="connsiteX119" fmla="*/ 1205867 w 1859524"/>
              <a:gd name="connsiteY119" fmla="*/ 2911205 h 3056043"/>
              <a:gd name="connsiteX120" fmla="*/ 1218265 w 1859524"/>
              <a:gd name="connsiteY120" fmla="*/ 2893435 h 3056043"/>
              <a:gd name="connsiteX121" fmla="*/ 1222810 w 1859524"/>
              <a:gd name="connsiteY121" fmla="*/ 2860377 h 3056043"/>
              <a:gd name="connsiteX122" fmla="*/ 1222810 w 1859524"/>
              <a:gd name="connsiteY122" fmla="*/ 2699215 h 3056043"/>
              <a:gd name="connsiteX123" fmla="*/ 1218678 w 1859524"/>
              <a:gd name="connsiteY123" fmla="*/ 2494663 h 3056043"/>
              <a:gd name="connsiteX124" fmla="*/ 1214546 w 1859524"/>
              <a:gd name="connsiteY124" fmla="*/ 2291351 h 3056043"/>
              <a:gd name="connsiteX125" fmla="*/ 1212893 w 1859524"/>
              <a:gd name="connsiteY125" fmla="*/ 2259945 h 3056043"/>
              <a:gd name="connsiteX126" fmla="*/ 1227356 w 1859524"/>
              <a:gd name="connsiteY126" fmla="*/ 2257466 h 3056043"/>
              <a:gd name="connsiteX127" fmla="*/ 1241406 w 1859524"/>
              <a:gd name="connsiteY127" fmla="*/ 2251681 h 3056043"/>
              <a:gd name="connsiteX128" fmla="*/ 1263307 w 1859524"/>
              <a:gd name="connsiteY128" fmla="*/ 2244242 h 3056043"/>
              <a:gd name="connsiteX129" fmla="*/ 1291407 w 1859524"/>
              <a:gd name="connsiteY129" fmla="*/ 2236804 h 3056043"/>
              <a:gd name="connsiteX130" fmla="*/ 1303804 w 1859524"/>
              <a:gd name="connsiteY130" fmla="*/ 2245482 h 3056043"/>
              <a:gd name="connsiteX131" fmla="*/ 1311656 w 1859524"/>
              <a:gd name="connsiteY131" fmla="*/ 2259119 h 3056043"/>
              <a:gd name="connsiteX132" fmla="*/ 1329012 w 1859524"/>
              <a:gd name="connsiteY132" fmla="*/ 2292178 h 3056043"/>
              <a:gd name="connsiteX133" fmla="*/ 1357112 w 1859524"/>
              <a:gd name="connsiteY133" fmla="*/ 2419868 h 3056043"/>
              <a:gd name="connsiteX134" fmla="*/ 1381906 w 1859524"/>
              <a:gd name="connsiteY134" fmla="*/ 2502928 h 3056043"/>
              <a:gd name="connsiteX135" fmla="*/ 1434387 w 1859524"/>
              <a:gd name="connsiteY135" fmla="*/ 2536400 h 3056043"/>
              <a:gd name="connsiteX136" fmla="*/ 1485215 w 1859524"/>
              <a:gd name="connsiteY136" fmla="*/ 2587641 h 3056043"/>
              <a:gd name="connsiteX137" fmla="*/ 1520753 w 1859524"/>
              <a:gd name="connsiteY137" fmla="*/ 2621940 h 3056043"/>
              <a:gd name="connsiteX138" fmla="*/ 1533977 w 1859524"/>
              <a:gd name="connsiteY138" fmla="*/ 2616568 h 3056043"/>
              <a:gd name="connsiteX139" fmla="*/ 1524472 w 1859524"/>
              <a:gd name="connsiteY139" fmla="*/ 2592600 h 3056043"/>
              <a:gd name="connsiteX140" fmla="*/ 1516621 w 1859524"/>
              <a:gd name="connsiteY140" fmla="*/ 2569046 h 3056043"/>
              <a:gd name="connsiteX141" fmla="*/ 1556705 w 1859524"/>
              <a:gd name="connsiteY141" fmla="*/ 2590120 h 3056043"/>
              <a:gd name="connsiteX142" fmla="*/ 1633567 w 1859524"/>
              <a:gd name="connsiteY142" fmla="*/ 2619047 h 3056043"/>
              <a:gd name="connsiteX143" fmla="*/ 1678196 w 1859524"/>
              <a:gd name="connsiteY143" fmla="*/ 2625246 h 3056043"/>
              <a:gd name="connsiteX144" fmla="*/ 1710428 w 1859524"/>
              <a:gd name="connsiteY144" fmla="*/ 2618634 h 3056043"/>
              <a:gd name="connsiteX145" fmla="*/ 1750926 w 1859524"/>
              <a:gd name="connsiteY145" fmla="*/ 2606237 h 3056043"/>
              <a:gd name="connsiteX146" fmla="*/ 1800100 w 1859524"/>
              <a:gd name="connsiteY146" fmla="*/ 2586402 h 3056043"/>
              <a:gd name="connsiteX147" fmla="*/ 1848449 w 1859524"/>
              <a:gd name="connsiteY147" fmla="*/ 2559541 h 3056043"/>
              <a:gd name="connsiteX148" fmla="*/ 1850102 w 1859524"/>
              <a:gd name="connsiteY148" fmla="*/ 2529375 h 3056043"/>
              <a:gd name="connsiteX149" fmla="*/ 1726958 w 1859524"/>
              <a:gd name="connsiteY149" fmla="*/ 2482266 h 3056043"/>
              <a:gd name="connsiteX150" fmla="*/ 1633154 w 1859524"/>
              <a:gd name="connsiteY150" fmla="*/ 2426066 h 3056043"/>
              <a:gd name="connsiteX151" fmla="*/ 1619929 w 1859524"/>
              <a:gd name="connsiteY151" fmla="*/ 2413256 h 3056043"/>
              <a:gd name="connsiteX152" fmla="*/ 1553399 w 1859524"/>
              <a:gd name="connsiteY152" fmla="*/ 2319452 h 3056043"/>
              <a:gd name="connsiteX153" fmla="*/ 1516208 w 1859524"/>
              <a:gd name="connsiteY153" fmla="*/ 2266144 h 3056043"/>
              <a:gd name="connsiteX154" fmla="*/ 1474057 w 1859524"/>
              <a:gd name="connsiteY154" fmla="*/ 2206638 h 3056043"/>
              <a:gd name="connsiteX155" fmla="*/ 1447197 w 1859524"/>
              <a:gd name="connsiteY155" fmla="*/ 2168620 h 3056043"/>
              <a:gd name="connsiteX156" fmla="*/ 1447611 w 1859524"/>
              <a:gd name="connsiteY156" fmla="*/ 2120272 h 3056043"/>
              <a:gd name="connsiteX157" fmla="*/ 1460421 w 1859524"/>
              <a:gd name="connsiteY157" fmla="*/ 2100850 h 3056043"/>
              <a:gd name="connsiteX158" fmla="*/ 1363723 w 1859524"/>
              <a:gd name="connsiteY158" fmla="*/ 1868611 h 3056043"/>
              <a:gd name="connsiteX159" fmla="*/ 1315788 w 1859524"/>
              <a:gd name="connsiteY159" fmla="*/ 1733483 h 3056043"/>
              <a:gd name="connsiteX160" fmla="*/ 1311656 w 1859524"/>
              <a:gd name="connsiteY160" fmla="*/ 1709516 h 3056043"/>
              <a:gd name="connsiteX161" fmla="*/ 1303391 w 1859524"/>
              <a:gd name="connsiteY161" fmla="*/ 1691747 h 3056043"/>
              <a:gd name="connsiteX162" fmla="*/ 1295127 w 1859524"/>
              <a:gd name="connsiteY162" fmla="*/ 1666126 h 3056043"/>
              <a:gd name="connsiteX163" fmla="*/ 1271572 w 1859524"/>
              <a:gd name="connsiteY163" fmla="*/ 1604141 h 3056043"/>
              <a:gd name="connsiteX164" fmla="*/ 1190991 w 1859524"/>
              <a:gd name="connsiteY164" fmla="*/ 1396696 h 3056043"/>
              <a:gd name="connsiteX165" fmla="*/ 1162478 w 1859524"/>
              <a:gd name="connsiteY165" fmla="*/ 1380580 h 3056043"/>
              <a:gd name="connsiteX166" fmla="*/ 1138097 w 1859524"/>
              <a:gd name="connsiteY166" fmla="*/ 1367356 h 3056043"/>
              <a:gd name="connsiteX167" fmla="*/ 1152560 w 1859524"/>
              <a:gd name="connsiteY167" fmla="*/ 1348348 h 3056043"/>
              <a:gd name="connsiteX168" fmla="*/ 1184380 w 1859524"/>
              <a:gd name="connsiteY168" fmla="*/ 1333471 h 3056043"/>
              <a:gd name="connsiteX169" fmla="*/ 1248018 w 1859524"/>
              <a:gd name="connsiteY169" fmla="*/ 1375621 h 3056043"/>
              <a:gd name="connsiteX170" fmla="*/ 1295953 w 1859524"/>
              <a:gd name="connsiteY170" fmla="*/ 1420251 h 3056043"/>
              <a:gd name="connsiteX171" fmla="*/ 1350913 w 1859524"/>
              <a:gd name="connsiteY171" fmla="*/ 1526866 h 3056043"/>
              <a:gd name="connsiteX172" fmla="*/ 1352567 w 1859524"/>
              <a:gd name="connsiteY172" fmla="*/ 1557032 h 3056043"/>
              <a:gd name="connsiteX173" fmla="*/ 1366616 w 1859524"/>
              <a:gd name="connsiteY173" fmla="*/ 1574801 h 3056043"/>
              <a:gd name="connsiteX174" fmla="*/ 1380253 w 1859524"/>
              <a:gd name="connsiteY174" fmla="*/ 1589677 h 3056043"/>
              <a:gd name="connsiteX175" fmla="*/ 1389344 w 1859524"/>
              <a:gd name="connsiteY175" fmla="*/ 1581413 h 3056043"/>
              <a:gd name="connsiteX176" fmla="*/ 1398849 w 1859524"/>
              <a:gd name="connsiteY176" fmla="*/ 1567776 h 3056043"/>
              <a:gd name="connsiteX177" fmla="*/ 1402155 w 1859524"/>
              <a:gd name="connsiteY177" fmla="*/ 1574801 h 3056043"/>
              <a:gd name="connsiteX178" fmla="*/ 1427362 w 1859524"/>
              <a:gd name="connsiteY178" fmla="*/ 1586785 h 3056043"/>
              <a:gd name="connsiteX179" fmla="*/ 1435627 w 1859524"/>
              <a:gd name="connsiteY179" fmla="*/ 1574801 h 3056043"/>
              <a:gd name="connsiteX180" fmla="*/ 1441825 w 1859524"/>
              <a:gd name="connsiteY180" fmla="*/ 1564883 h 3056043"/>
              <a:gd name="connsiteX181" fmla="*/ 1457942 w 1859524"/>
              <a:gd name="connsiteY181" fmla="*/ 1533477 h 3056043"/>
              <a:gd name="connsiteX182" fmla="*/ 1467859 w 1859524"/>
              <a:gd name="connsiteY182" fmla="*/ 1509097 h 3056043"/>
              <a:gd name="connsiteX183" fmla="*/ 1470752 w 1859524"/>
              <a:gd name="connsiteY183" fmla="*/ 1525626 h 3056043"/>
              <a:gd name="connsiteX184" fmla="*/ 1485628 w 1859524"/>
              <a:gd name="connsiteY184" fmla="*/ 1565296 h 3056043"/>
              <a:gd name="connsiteX185" fmla="*/ 1504224 w 1859524"/>
              <a:gd name="connsiteY185" fmla="*/ 1564470 h 3056043"/>
              <a:gd name="connsiteX186" fmla="*/ 1514141 w 1859524"/>
              <a:gd name="connsiteY186" fmla="*/ 1522733 h 3056043"/>
              <a:gd name="connsiteX187" fmla="*/ 1510423 w 1859524"/>
              <a:gd name="connsiteY187" fmla="*/ 1486368 h 3056043"/>
              <a:gd name="connsiteX188" fmla="*/ 1504224 w 1859524"/>
              <a:gd name="connsiteY188" fmla="*/ 1469839 h 3056043"/>
              <a:gd name="connsiteX189" fmla="*/ 1481909 w 1859524"/>
              <a:gd name="connsiteY189" fmla="*/ 1423557 h 3056043"/>
              <a:gd name="connsiteX190" fmla="*/ 1458355 w 1859524"/>
              <a:gd name="connsiteY190" fmla="*/ 1387605 h 3056043"/>
              <a:gd name="connsiteX191" fmla="*/ 1431081 w 1859524"/>
              <a:gd name="connsiteY191" fmla="*/ 1357439 h 3056043"/>
              <a:gd name="connsiteX192" fmla="*/ 1402568 w 1859524"/>
              <a:gd name="connsiteY192" fmla="*/ 1333884 h 3056043"/>
              <a:gd name="connsiteX193" fmla="*/ 1379013 w 1859524"/>
              <a:gd name="connsiteY193" fmla="*/ 1316942 h 3056043"/>
              <a:gd name="connsiteX194" fmla="*/ 1350087 w 1859524"/>
              <a:gd name="connsiteY194" fmla="*/ 1297106 h 3056043"/>
              <a:gd name="connsiteX195" fmla="*/ 1205041 w 1859524"/>
              <a:gd name="connsiteY195" fmla="*/ 1217765 h 3056043"/>
              <a:gd name="connsiteX196" fmla="*/ 1196363 w 1859524"/>
              <a:gd name="connsiteY196" fmla="*/ 1193797 h 3056043"/>
              <a:gd name="connsiteX197" fmla="*/ 1183966 w 1859524"/>
              <a:gd name="connsiteY197" fmla="*/ 1022717 h 3056043"/>
              <a:gd name="connsiteX198" fmla="*/ 1177355 w 1859524"/>
              <a:gd name="connsiteY198" fmla="*/ 931805 h 3056043"/>
              <a:gd name="connsiteX199" fmla="*/ 1160825 w 1859524"/>
              <a:gd name="connsiteY199" fmla="*/ 783868 h 3056043"/>
              <a:gd name="connsiteX200" fmla="*/ 1156692 w 1859524"/>
              <a:gd name="connsiteY200" fmla="*/ 761140 h 3056043"/>
              <a:gd name="connsiteX201" fmla="*/ 1152147 w 1859524"/>
              <a:gd name="connsiteY201" fmla="*/ 731800 h 3056043"/>
              <a:gd name="connsiteX202" fmla="*/ 1163717 w 1859524"/>
              <a:gd name="connsiteY202" fmla="*/ 715270 h 3056043"/>
              <a:gd name="connsiteX203" fmla="*/ 1174875 w 1859524"/>
              <a:gd name="connsiteY203" fmla="*/ 697915 h 3056043"/>
              <a:gd name="connsiteX204" fmla="*/ 1095946 w 1859524"/>
              <a:gd name="connsiteY204" fmla="*/ 641715 h 3056043"/>
              <a:gd name="connsiteX205" fmla="*/ 1071979 w 1859524"/>
              <a:gd name="connsiteY205" fmla="*/ 627251 h 3056043"/>
              <a:gd name="connsiteX206" fmla="*/ 1067434 w 1859524"/>
              <a:gd name="connsiteY206" fmla="*/ 615681 h 3056043"/>
              <a:gd name="connsiteX207" fmla="*/ 1069087 w 1859524"/>
              <a:gd name="connsiteY207" fmla="*/ 597498 h 3056043"/>
              <a:gd name="connsiteX208" fmla="*/ 1077764 w 1859524"/>
              <a:gd name="connsiteY208" fmla="*/ 562786 h 3056043"/>
              <a:gd name="connsiteX209" fmla="*/ 1093054 w 1859524"/>
              <a:gd name="connsiteY209" fmla="*/ 491297 h 3056043"/>
              <a:gd name="connsiteX210" fmla="*/ 1102972 w 1859524"/>
              <a:gd name="connsiteY210" fmla="*/ 390054 h 3056043"/>
              <a:gd name="connsiteX211" fmla="*/ 1096773 w 1859524"/>
              <a:gd name="connsiteY211" fmla="*/ 325176 h 3056043"/>
              <a:gd name="connsiteX212" fmla="*/ 1055450 w 1859524"/>
              <a:gd name="connsiteY212" fmla="*/ 195007 h 3056043"/>
              <a:gd name="connsiteX213" fmla="*/ 1045119 w 1859524"/>
              <a:gd name="connsiteY213" fmla="*/ 168146 h 3056043"/>
              <a:gd name="connsiteX214" fmla="*/ 990571 w 1859524"/>
              <a:gd name="connsiteY214" fmla="*/ 65251 h 3056043"/>
              <a:gd name="connsiteX215" fmla="*/ 923627 w 1859524"/>
              <a:gd name="connsiteY215" fmla="*/ 10704 h 3056043"/>
              <a:gd name="connsiteX216" fmla="*/ 888502 w 1859524"/>
              <a:gd name="connsiteY216" fmla="*/ 4919 h 3056043"/>
              <a:gd name="connsiteX217" fmla="*/ 838501 w 1859524"/>
              <a:gd name="connsiteY217" fmla="*/ 786 h 3056043"/>
              <a:gd name="connsiteX218" fmla="*/ 776929 w 1859524"/>
              <a:gd name="connsiteY218" fmla="*/ 18142 h 305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1859524" h="3056043">
                <a:moveTo>
                  <a:pt x="776929" y="18142"/>
                </a:moveTo>
                <a:cubicBezTo>
                  <a:pt x="731886" y="42110"/>
                  <a:pt x="698001" y="72689"/>
                  <a:pt x="672380" y="111947"/>
                </a:cubicBezTo>
                <a:cubicBezTo>
                  <a:pt x="662049" y="128063"/>
                  <a:pt x="647999" y="149137"/>
                  <a:pt x="641387" y="158643"/>
                </a:cubicBezTo>
                <a:cubicBezTo>
                  <a:pt x="635189" y="168146"/>
                  <a:pt x="629817" y="177238"/>
                  <a:pt x="629817" y="179304"/>
                </a:cubicBezTo>
                <a:cubicBezTo>
                  <a:pt x="629817" y="181371"/>
                  <a:pt x="621552" y="196247"/>
                  <a:pt x="611221" y="212776"/>
                </a:cubicBezTo>
                <a:cubicBezTo>
                  <a:pt x="600890" y="229305"/>
                  <a:pt x="592625" y="243769"/>
                  <a:pt x="592625" y="245008"/>
                </a:cubicBezTo>
                <a:cubicBezTo>
                  <a:pt x="592625" y="246662"/>
                  <a:pt x="585187" y="263191"/>
                  <a:pt x="576096" y="281373"/>
                </a:cubicBezTo>
                <a:cubicBezTo>
                  <a:pt x="554608" y="326003"/>
                  <a:pt x="550889" y="359061"/>
                  <a:pt x="562873" y="403691"/>
                </a:cubicBezTo>
                <a:cubicBezTo>
                  <a:pt x="587667" y="497083"/>
                  <a:pt x="535599" y="558654"/>
                  <a:pt x="394686" y="602044"/>
                </a:cubicBezTo>
                <a:cubicBezTo>
                  <a:pt x="380222" y="606590"/>
                  <a:pt x="365346" y="612788"/>
                  <a:pt x="362453" y="615267"/>
                </a:cubicBezTo>
                <a:cubicBezTo>
                  <a:pt x="351296" y="624359"/>
                  <a:pt x="345097" y="642128"/>
                  <a:pt x="336419" y="692542"/>
                </a:cubicBezTo>
                <a:cubicBezTo>
                  <a:pt x="328981" y="735106"/>
                  <a:pt x="327742" y="750396"/>
                  <a:pt x="330634" y="783454"/>
                </a:cubicBezTo>
                <a:cubicBezTo>
                  <a:pt x="332287" y="805356"/>
                  <a:pt x="333527" y="826844"/>
                  <a:pt x="333527" y="831390"/>
                </a:cubicBezTo>
                <a:cubicBezTo>
                  <a:pt x="332287" y="854118"/>
                  <a:pt x="341378" y="914036"/>
                  <a:pt x="348817" y="933459"/>
                </a:cubicBezTo>
                <a:cubicBezTo>
                  <a:pt x="354189" y="947922"/>
                  <a:pt x="356255" y="959906"/>
                  <a:pt x="354602" y="968997"/>
                </a:cubicBezTo>
                <a:cubicBezTo>
                  <a:pt x="352949" y="976849"/>
                  <a:pt x="354189" y="984700"/>
                  <a:pt x="357081" y="988419"/>
                </a:cubicBezTo>
                <a:cubicBezTo>
                  <a:pt x="362040" y="994204"/>
                  <a:pt x="361627" y="1001229"/>
                  <a:pt x="354602" y="1041314"/>
                </a:cubicBezTo>
                <a:cubicBezTo>
                  <a:pt x="352949" y="1052057"/>
                  <a:pt x="354189" y="1059496"/>
                  <a:pt x="358734" y="1066934"/>
                </a:cubicBezTo>
                <a:cubicBezTo>
                  <a:pt x="363693" y="1074786"/>
                  <a:pt x="364933" y="1082224"/>
                  <a:pt x="362867" y="1099993"/>
                </a:cubicBezTo>
                <a:lnTo>
                  <a:pt x="359974" y="1122721"/>
                </a:lnTo>
                <a:lnTo>
                  <a:pt x="312039" y="1123134"/>
                </a:lnTo>
                <a:cubicBezTo>
                  <a:pt x="285592" y="1123547"/>
                  <a:pt x="224020" y="1123134"/>
                  <a:pt x="175258" y="1122308"/>
                </a:cubicBezTo>
                <a:cubicBezTo>
                  <a:pt x="126496" y="1121481"/>
                  <a:pt x="72362" y="1121068"/>
                  <a:pt x="55419" y="1120654"/>
                </a:cubicBezTo>
                <a:cubicBezTo>
                  <a:pt x="20294" y="1120654"/>
                  <a:pt x="23187" y="1116109"/>
                  <a:pt x="31038" y="1161978"/>
                </a:cubicBezTo>
                <a:cubicBezTo>
                  <a:pt x="33105" y="1175615"/>
                  <a:pt x="36824" y="1197930"/>
                  <a:pt x="38890" y="1211566"/>
                </a:cubicBezTo>
                <a:cubicBezTo>
                  <a:pt x="40956" y="1225203"/>
                  <a:pt x="45502" y="1254956"/>
                  <a:pt x="49221" y="1277684"/>
                </a:cubicBezTo>
                <a:cubicBezTo>
                  <a:pt x="69883" y="1412399"/>
                  <a:pt x="72775" y="1443805"/>
                  <a:pt x="73602" y="1542155"/>
                </a:cubicBezTo>
                <a:cubicBezTo>
                  <a:pt x="74428" y="1596702"/>
                  <a:pt x="73188" y="1664473"/>
                  <a:pt x="71122" y="1692986"/>
                </a:cubicBezTo>
                <a:cubicBezTo>
                  <a:pt x="67403" y="1746293"/>
                  <a:pt x="66577" y="1755797"/>
                  <a:pt x="59965" y="1819023"/>
                </a:cubicBezTo>
                <a:cubicBezTo>
                  <a:pt x="48394" y="1924811"/>
                  <a:pt x="47568" y="1938861"/>
                  <a:pt x="52114" y="1941340"/>
                </a:cubicBezTo>
                <a:cubicBezTo>
                  <a:pt x="56659" y="1944233"/>
                  <a:pt x="52114" y="2028946"/>
                  <a:pt x="43022" y="2122751"/>
                </a:cubicBezTo>
                <a:cubicBezTo>
                  <a:pt x="40543" y="2144239"/>
                  <a:pt x="38063" y="2182257"/>
                  <a:pt x="36824" y="2207465"/>
                </a:cubicBezTo>
                <a:cubicBezTo>
                  <a:pt x="35584" y="2232258"/>
                  <a:pt x="32691" y="2275235"/>
                  <a:pt x="30625" y="2302509"/>
                </a:cubicBezTo>
                <a:cubicBezTo>
                  <a:pt x="28559" y="2329782"/>
                  <a:pt x="25666" y="2371519"/>
                  <a:pt x="24427" y="2395486"/>
                </a:cubicBezTo>
                <a:cubicBezTo>
                  <a:pt x="21121" y="2458711"/>
                  <a:pt x="14922" y="2547144"/>
                  <a:pt x="7484" y="2641362"/>
                </a:cubicBezTo>
                <a:cubicBezTo>
                  <a:pt x="3765" y="2686818"/>
                  <a:pt x="459" y="2728554"/>
                  <a:pt x="46" y="2734340"/>
                </a:cubicBezTo>
                <a:cubicBezTo>
                  <a:pt x="-368" y="2743431"/>
                  <a:pt x="1699" y="2744670"/>
                  <a:pt x="19881" y="2747976"/>
                </a:cubicBezTo>
                <a:cubicBezTo>
                  <a:pt x="31038" y="2749630"/>
                  <a:pt x="40956" y="2750043"/>
                  <a:pt x="42196" y="2748803"/>
                </a:cubicBezTo>
                <a:cubicBezTo>
                  <a:pt x="43435" y="2747563"/>
                  <a:pt x="44262" y="2732687"/>
                  <a:pt x="43849" y="2716157"/>
                </a:cubicBezTo>
                <a:cubicBezTo>
                  <a:pt x="43022" y="2699628"/>
                  <a:pt x="45502" y="2655412"/>
                  <a:pt x="48808" y="2618221"/>
                </a:cubicBezTo>
                <a:cubicBezTo>
                  <a:pt x="52114" y="2581029"/>
                  <a:pt x="55833" y="2532681"/>
                  <a:pt x="57072" y="2511193"/>
                </a:cubicBezTo>
                <a:cubicBezTo>
                  <a:pt x="58312" y="2489704"/>
                  <a:pt x="62031" y="2421520"/>
                  <a:pt x="65750" y="2360361"/>
                </a:cubicBezTo>
                <a:cubicBezTo>
                  <a:pt x="78974" y="2126057"/>
                  <a:pt x="85585" y="2036798"/>
                  <a:pt x="93024" y="1977705"/>
                </a:cubicBezTo>
                <a:lnTo>
                  <a:pt x="97983" y="1942167"/>
                </a:lnTo>
                <a:lnTo>
                  <a:pt x="139719" y="1942993"/>
                </a:lnTo>
                <a:cubicBezTo>
                  <a:pt x="165753" y="1943820"/>
                  <a:pt x="200052" y="1947952"/>
                  <a:pt x="231045" y="1954977"/>
                </a:cubicBezTo>
                <a:cubicBezTo>
                  <a:pt x="258318" y="1960762"/>
                  <a:pt x="284765" y="1965721"/>
                  <a:pt x="290137" y="1965721"/>
                </a:cubicBezTo>
                <a:cubicBezTo>
                  <a:pt x="295096" y="1965721"/>
                  <a:pt x="300468" y="1968614"/>
                  <a:pt x="301708" y="1971920"/>
                </a:cubicBezTo>
                <a:cubicBezTo>
                  <a:pt x="303361" y="1976052"/>
                  <a:pt x="309973" y="1978118"/>
                  <a:pt x="321543" y="1978118"/>
                </a:cubicBezTo>
                <a:cubicBezTo>
                  <a:pt x="330634" y="1978531"/>
                  <a:pt x="345924" y="1980185"/>
                  <a:pt x="355015" y="1982251"/>
                </a:cubicBezTo>
                <a:cubicBezTo>
                  <a:pt x="364107" y="1983904"/>
                  <a:pt x="400471" y="1991755"/>
                  <a:pt x="435596" y="1999193"/>
                </a:cubicBezTo>
                <a:cubicBezTo>
                  <a:pt x="470721" y="2006632"/>
                  <a:pt x="500888" y="2014483"/>
                  <a:pt x="502127" y="2016550"/>
                </a:cubicBezTo>
                <a:cubicBezTo>
                  <a:pt x="503780" y="2018615"/>
                  <a:pt x="513285" y="2020268"/>
                  <a:pt x="524029" y="2020268"/>
                </a:cubicBezTo>
                <a:cubicBezTo>
                  <a:pt x="535599" y="2020682"/>
                  <a:pt x="541798" y="2022335"/>
                  <a:pt x="539732" y="2024401"/>
                </a:cubicBezTo>
                <a:cubicBezTo>
                  <a:pt x="536426" y="2027707"/>
                  <a:pt x="536426" y="2314493"/>
                  <a:pt x="540145" y="2798391"/>
                </a:cubicBezTo>
                <a:lnTo>
                  <a:pt x="541385" y="2947156"/>
                </a:lnTo>
                <a:lnTo>
                  <a:pt x="552542" y="2950875"/>
                </a:lnTo>
                <a:cubicBezTo>
                  <a:pt x="559567" y="2953354"/>
                  <a:pt x="567832" y="2953354"/>
                  <a:pt x="575270" y="2950875"/>
                </a:cubicBezTo>
                <a:cubicBezTo>
                  <a:pt x="584361" y="2947569"/>
                  <a:pt x="586427" y="2944677"/>
                  <a:pt x="585601" y="2934759"/>
                </a:cubicBezTo>
                <a:cubicBezTo>
                  <a:pt x="585187" y="2927734"/>
                  <a:pt x="583535" y="2719876"/>
                  <a:pt x="581882" y="2472348"/>
                </a:cubicBezTo>
                <a:lnTo>
                  <a:pt x="578989" y="2022335"/>
                </a:lnTo>
                <a:lnTo>
                  <a:pt x="589733" y="2025227"/>
                </a:lnTo>
                <a:cubicBezTo>
                  <a:pt x="595519" y="2026467"/>
                  <a:pt x="601717" y="2026054"/>
                  <a:pt x="602957" y="2023574"/>
                </a:cubicBezTo>
                <a:cubicBezTo>
                  <a:pt x="604609" y="2021095"/>
                  <a:pt x="634362" y="2019442"/>
                  <a:pt x="679818" y="2019442"/>
                </a:cubicBezTo>
                <a:lnTo>
                  <a:pt x="753788" y="2019442"/>
                </a:lnTo>
                <a:lnTo>
                  <a:pt x="751722" y="2047129"/>
                </a:lnTo>
                <a:cubicBezTo>
                  <a:pt x="750068" y="2062832"/>
                  <a:pt x="746763" y="2111594"/>
                  <a:pt x="743457" y="2155810"/>
                </a:cubicBezTo>
                <a:cubicBezTo>
                  <a:pt x="740151" y="2200026"/>
                  <a:pt x="734779" y="2266970"/>
                  <a:pt x="731473" y="2304575"/>
                </a:cubicBezTo>
                <a:cubicBezTo>
                  <a:pt x="727754" y="2342179"/>
                  <a:pt x="724035" y="2385569"/>
                  <a:pt x="722795" y="2401685"/>
                </a:cubicBezTo>
                <a:cubicBezTo>
                  <a:pt x="721142" y="2417388"/>
                  <a:pt x="718250" y="2450034"/>
                  <a:pt x="716183" y="2474001"/>
                </a:cubicBezTo>
                <a:cubicBezTo>
                  <a:pt x="714117" y="2497969"/>
                  <a:pt x="711224" y="2541359"/>
                  <a:pt x="709985" y="2571112"/>
                </a:cubicBezTo>
                <a:cubicBezTo>
                  <a:pt x="707918" y="2605824"/>
                  <a:pt x="705026" y="2626486"/>
                  <a:pt x="701720" y="2630204"/>
                </a:cubicBezTo>
                <a:cubicBezTo>
                  <a:pt x="695935" y="2635576"/>
                  <a:pt x="698414" y="2647560"/>
                  <a:pt x="705853" y="2652519"/>
                </a:cubicBezTo>
                <a:cubicBezTo>
                  <a:pt x="711638" y="2656652"/>
                  <a:pt x="733952" y="2656652"/>
                  <a:pt x="740151" y="2652519"/>
                </a:cubicBezTo>
                <a:cubicBezTo>
                  <a:pt x="743043" y="2650453"/>
                  <a:pt x="744696" y="2638883"/>
                  <a:pt x="744283" y="2620700"/>
                </a:cubicBezTo>
                <a:cubicBezTo>
                  <a:pt x="743457" y="2593840"/>
                  <a:pt x="747176" y="2526482"/>
                  <a:pt x="751722" y="2482266"/>
                </a:cubicBezTo>
                <a:cubicBezTo>
                  <a:pt x="752548" y="2471935"/>
                  <a:pt x="754614" y="2437636"/>
                  <a:pt x="755854" y="2405817"/>
                </a:cubicBezTo>
                <a:cubicBezTo>
                  <a:pt x="757920" y="2349204"/>
                  <a:pt x="764945" y="2267384"/>
                  <a:pt x="768251" y="2254986"/>
                </a:cubicBezTo>
                <a:cubicBezTo>
                  <a:pt x="769078" y="2251680"/>
                  <a:pt x="770730" y="2227299"/>
                  <a:pt x="771970" y="2201266"/>
                </a:cubicBezTo>
                <a:cubicBezTo>
                  <a:pt x="774036" y="2158289"/>
                  <a:pt x="779408" y="2091345"/>
                  <a:pt x="785194" y="2033492"/>
                </a:cubicBezTo>
                <a:cubicBezTo>
                  <a:pt x="787673" y="2009525"/>
                  <a:pt x="790979" y="2007045"/>
                  <a:pt x="824451" y="2007045"/>
                </a:cubicBezTo>
                <a:cubicBezTo>
                  <a:pt x="843460" y="2007045"/>
                  <a:pt x="843873" y="2007458"/>
                  <a:pt x="846353" y="2021508"/>
                </a:cubicBezTo>
                <a:cubicBezTo>
                  <a:pt x="848005" y="2029773"/>
                  <a:pt x="852551" y="2044236"/>
                  <a:pt x="856683" y="2053740"/>
                </a:cubicBezTo>
                <a:cubicBezTo>
                  <a:pt x="862055" y="2066551"/>
                  <a:pt x="865361" y="2092172"/>
                  <a:pt x="869081" y="2151677"/>
                </a:cubicBezTo>
                <a:cubicBezTo>
                  <a:pt x="874866" y="2245482"/>
                  <a:pt x="882717" y="2303748"/>
                  <a:pt x="896767" y="2358295"/>
                </a:cubicBezTo>
                <a:cubicBezTo>
                  <a:pt x="905032" y="2389288"/>
                  <a:pt x="907511" y="2409536"/>
                  <a:pt x="908338" y="2455406"/>
                </a:cubicBezTo>
                <a:cubicBezTo>
                  <a:pt x="909165" y="2505407"/>
                  <a:pt x="910817" y="2518217"/>
                  <a:pt x="920735" y="2550450"/>
                </a:cubicBezTo>
                <a:cubicBezTo>
                  <a:pt x="933545" y="2591773"/>
                  <a:pt x="943876" y="2636403"/>
                  <a:pt x="943876" y="2650866"/>
                </a:cubicBezTo>
                <a:cubicBezTo>
                  <a:pt x="943876" y="2660371"/>
                  <a:pt x="929826" y="2689710"/>
                  <a:pt x="920322" y="2700041"/>
                </a:cubicBezTo>
                <a:cubicBezTo>
                  <a:pt x="913297" y="2707893"/>
                  <a:pt x="905445" y="2748803"/>
                  <a:pt x="908751" y="2762440"/>
                </a:cubicBezTo>
                <a:cubicBezTo>
                  <a:pt x="909991" y="2768638"/>
                  <a:pt x="916190" y="2779383"/>
                  <a:pt x="922388" y="2785994"/>
                </a:cubicBezTo>
                <a:cubicBezTo>
                  <a:pt x="944703" y="2810375"/>
                  <a:pt x="947595" y="2822359"/>
                  <a:pt x="949661" y="2893435"/>
                </a:cubicBezTo>
                <a:cubicBezTo>
                  <a:pt x="951314" y="2959966"/>
                  <a:pt x="954207" y="2979802"/>
                  <a:pt x="960819" y="2975669"/>
                </a:cubicBezTo>
                <a:cubicBezTo>
                  <a:pt x="962885" y="2974430"/>
                  <a:pt x="964538" y="2976496"/>
                  <a:pt x="964538" y="2979802"/>
                </a:cubicBezTo>
                <a:cubicBezTo>
                  <a:pt x="964538" y="2989719"/>
                  <a:pt x="971563" y="2987654"/>
                  <a:pt x="979414" y="2975669"/>
                </a:cubicBezTo>
                <a:cubicBezTo>
                  <a:pt x="985200" y="2967405"/>
                  <a:pt x="986440" y="2955834"/>
                  <a:pt x="986026" y="2916990"/>
                </a:cubicBezTo>
                <a:cubicBezTo>
                  <a:pt x="985613" y="2866575"/>
                  <a:pt x="986026" y="2866162"/>
                  <a:pt x="999663" y="2903767"/>
                </a:cubicBezTo>
                <a:cubicBezTo>
                  <a:pt x="1007928" y="2926081"/>
                  <a:pt x="1017845" y="2965752"/>
                  <a:pt x="1020325" y="2987240"/>
                </a:cubicBezTo>
                <a:cubicBezTo>
                  <a:pt x="1021565" y="2997571"/>
                  <a:pt x="1024870" y="3008315"/>
                  <a:pt x="1027763" y="3010381"/>
                </a:cubicBezTo>
                <a:cubicBezTo>
                  <a:pt x="1033962" y="3014927"/>
                  <a:pt x="1092641" y="3029390"/>
                  <a:pt x="1133138" y="3036002"/>
                </a:cubicBezTo>
                <a:cubicBezTo>
                  <a:pt x="1149254" y="3038481"/>
                  <a:pt x="1162891" y="3042200"/>
                  <a:pt x="1162891" y="3044266"/>
                </a:cubicBezTo>
                <a:cubicBezTo>
                  <a:pt x="1162891" y="3048812"/>
                  <a:pt x="1208347" y="3057490"/>
                  <a:pt x="1224877" y="3055837"/>
                </a:cubicBezTo>
                <a:cubicBezTo>
                  <a:pt x="1237687" y="3054597"/>
                  <a:pt x="1239340" y="3052945"/>
                  <a:pt x="1242646" y="3038894"/>
                </a:cubicBezTo>
                <a:cubicBezTo>
                  <a:pt x="1248431" y="3014927"/>
                  <a:pt x="1231902" y="2977735"/>
                  <a:pt x="1183140" y="2902940"/>
                </a:cubicBezTo>
                <a:cubicBezTo>
                  <a:pt x="1160825" y="2868642"/>
                  <a:pt x="1142229" y="2838062"/>
                  <a:pt x="1142229" y="2835169"/>
                </a:cubicBezTo>
                <a:cubicBezTo>
                  <a:pt x="1142229" y="2832690"/>
                  <a:pt x="1138924" y="2826078"/>
                  <a:pt x="1134378" y="2820706"/>
                </a:cubicBezTo>
                <a:cubicBezTo>
                  <a:pt x="1130246" y="2815334"/>
                  <a:pt x="1123634" y="2799631"/>
                  <a:pt x="1119501" y="2785994"/>
                </a:cubicBezTo>
                <a:cubicBezTo>
                  <a:pt x="1115369" y="2772358"/>
                  <a:pt x="1108757" y="2751696"/>
                  <a:pt x="1105038" y="2740538"/>
                </a:cubicBezTo>
                <a:cubicBezTo>
                  <a:pt x="1096774" y="2717397"/>
                  <a:pt x="1095533" y="2707893"/>
                  <a:pt x="1096360" y="2667808"/>
                </a:cubicBezTo>
                <a:cubicBezTo>
                  <a:pt x="1096774" y="2641362"/>
                  <a:pt x="1096774" y="2640536"/>
                  <a:pt x="1111237" y="2633924"/>
                </a:cubicBezTo>
                <a:cubicBezTo>
                  <a:pt x="1119088" y="2630204"/>
                  <a:pt x="1125700" y="2625246"/>
                  <a:pt x="1125700" y="2622767"/>
                </a:cubicBezTo>
                <a:cubicBezTo>
                  <a:pt x="1125700" y="2620700"/>
                  <a:pt x="1128593" y="2618634"/>
                  <a:pt x="1131899" y="2618634"/>
                </a:cubicBezTo>
                <a:cubicBezTo>
                  <a:pt x="1135204" y="2618634"/>
                  <a:pt x="1139750" y="2615328"/>
                  <a:pt x="1141816" y="2611196"/>
                </a:cubicBezTo>
                <a:cubicBezTo>
                  <a:pt x="1145535" y="2603757"/>
                  <a:pt x="1144296" y="2414495"/>
                  <a:pt x="1140163" y="2375651"/>
                </a:cubicBezTo>
                <a:cubicBezTo>
                  <a:pt x="1138924" y="2365734"/>
                  <a:pt x="1139337" y="2335567"/>
                  <a:pt x="1140989" y="2308294"/>
                </a:cubicBezTo>
                <a:cubicBezTo>
                  <a:pt x="1143882" y="2254573"/>
                  <a:pt x="1143882" y="2254573"/>
                  <a:pt x="1169916" y="2261598"/>
                </a:cubicBezTo>
                <a:lnTo>
                  <a:pt x="1179007" y="2264077"/>
                </a:lnTo>
                <a:lnTo>
                  <a:pt x="1179834" y="2405404"/>
                </a:lnTo>
                <a:cubicBezTo>
                  <a:pt x="1180247" y="2482679"/>
                  <a:pt x="1181073" y="2611196"/>
                  <a:pt x="1181487" y="2690950"/>
                </a:cubicBezTo>
                <a:cubicBezTo>
                  <a:pt x="1182726" y="2883105"/>
                  <a:pt x="1186032" y="2912857"/>
                  <a:pt x="1205867" y="2911205"/>
                </a:cubicBezTo>
                <a:cubicBezTo>
                  <a:pt x="1214959" y="2910378"/>
                  <a:pt x="1216612" y="2907899"/>
                  <a:pt x="1218265" y="2893435"/>
                </a:cubicBezTo>
                <a:cubicBezTo>
                  <a:pt x="1219505" y="2884344"/>
                  <a:pt x="1221571" y="2869468"/>
                  <a:pt x="1222810" y="2860377"/>
                </a:cubicBezTo>
                <a:cubicBezTo>
                  <a:pt x="1225703" y="2842195"/>
                  <a:pt x="1225290" y="2751696"/>
                  <a:pt x="1222810" y="2699215"/>
                </a:cubicBezTo>
                <a:cubicBezTo>
                  <a:pt x="1221984" y="2681032"/>
                  <a:pt x="1219918" y="2588881"/>
                  <a:pt x="1218678" y="2494663"/>
                </a:cubicBezTo>
                <a:cubicBezTo>
                  <a:pt x="1217025" y="2400445"/>
                  <a:pt x="1215372" y="2309120"/>
                  <a:pt x="1214546" y="2291351"/>
                </a:cubicBezTo>
                <a:lnTo>
                  <a:pt x="1212893" y="2259945"/>
                </a:lnTo>
                <a:lnTo>
                  <a:pt x="1227356" y="2257466"/>
                </a:lnTo>
                <a:cubicBezTo>
                  <a:pt x="1235207" y="2255813"/>
                  <a:pt x="1241406" y="2253334"/>
                  <a:pt x="1241406" y="2251681"/>
                </a:cubicBezTo>
                <a:cubicBezTo>
                  <a:pt x="1241406" y="2250028"/>
                  <a:pt x="1251323" y="2246722"/>
                  <a:pt x="1263307" y="2244242"/>
                </a:cubicBezTo>
                <a:cubicBezTo>
                  <a:pt x="1274878" y="2241763"/>
                  <a:pt x="1287688" y="2238457"/>
                  <a:pt x="1291407" y="2236804"/>
                </a:cubicBezTo>
                <a:cubicBezTo>
                  <a:pt x="1295953" y="2234738"/>
                  <a:pt x="1299672" y="2237631"/>
                  <a:pt x="1303804" y="2245482"/>
                </a:cubicBezTo>
                <a:cubicBezTo>
                  <a:pt x="1307110" y="2251681"/>
                  <a:pt x="1310416" y="2257880"/>
                  <a:pt x="1311656" y="2259119"/>
                </a:cubicBezTo>
                <a:cubicBezTo>
                  <a:pt x="1312896" y="2260359"/>
                  <a:pt x="1320747" y="2275235"/>
                  <a:pt x="1329012" y="2292178"/>
                </a:cubicBezTo>
                <a:cubicBezTo>
                  <a:pt x="1346781" y="2328543"/>
                  <a:pt x="1357112" y="2375238"/>
                  <a:pt x="1357112" y="2419868"/>
                </a:cubicBezTo>
                <a:cubicBezTo>
                  <a:pt x="1357112" y="2457885"/>
                  <a:pt x="1366203" y="2488465"/>
                  <a:pt x="1381906" y="2502928"/>
                </a:cubicBezTo>
                <a:cubicBezTo>
                  <a:pt x="1407940" y="2526896"/>
                  <a:pt x="1415791" y="2531855"/>
                  <a:pt x="1434387" y="2536400"/>
                </a:cubicBezTo>
                <a:cubicBezTo>
                  <a:pt x="1457115" y="2541772"/>
                  <a:pt x="1462487" y="2547144"/>
                  <a:pt x="1485215" y="2587641"/>
                </a:cubicBezTo>
                <a:cubicBezTo>
                  <a:pt x="1509596" y="2630618"/>
                  <a:pt x="1507116" y="2628138"/>
                  <a:pt x="1520753" y="2621940"/>
                </a:cubicBezTo>
                <a:cubicBezTo>
                  <a:pt x="1527365" y="2619460"/>
                  <a:pt x="1533150" y="2616568"/>
                  <a:pt x="1533977" y="2616568"/>
                </a:cubicBezTo>
                <a:cubicBezTo>
                  <a:pt x="1534390" y="2616154"/>
                  <a:pt x="1530258" y="2605410"/>
                  <a:pt x="1524472" y="2592600"/>
                </a:cubicBezTo>
                <a:cubicBezTo>
                  <a:pt x="1519100" y="2579377"/>
                  <a:pt x="1515381" y="2569046"/>
                  <a:pt x="1516621" y="2569046"/>
                </a:cubicBezTo>
                <a:cubicBezTo>
                  <a:pt x="1517861" y="2569046"/>
                  <a:pt x="1536043" y="2578550"/>
                  <a:pt x="1556705" y="2590120"/>
                </a:cubicBezTo>
                <a:cubicBezTo>
                  <a:pt x="1585632" y="2605824"/>
                  <a:pt x="1604227" y="2612849"/>
                  <a:pt x="1633567" y="2619047"/>
                </a:cubicBezTo>
                <a:cubicBezTo>
                  <a:pt x="1655054" y="2623593"/>
                  <a:pt x="1674890" y="2626486"/>
                  <a:pt x="1678196" y="2625246"/>
                </a:cubicBezTo>
                <a:cubicBezTo>
                  <a:pt x="1681502" y="2624006"/>
                  <a:pt x="1695965" y="2621113"/>
                  <a:pt x="1710428" y="2618634"/>
                </a:cubicBezTo>
                <a:cubicBezTo>
                  <a:pt x="1724891" y="2616154"/>
                  <a:pt x="1743487" y="2610782"/>
                  <a:pt x="1750926" y="2606237"/>
                </a:cubicBezTo>
                <a:cubicBezTo>
                  <a:pt x="1758777" y="2601691"/>
                  <a:pt x="1780679" y="2592600"/>
                  <a:pt x="1800100" y="2586402"/>
                </a:cubicBezTo>
                <a:cubicBezTo>
                  <a:pt x="1828200" y="2577310"/>
                  <a:pt x="1837705" y="2572351"/>
                  <a:pt x="1848449" y="2559541"/>
                </a:cubicBezTo>
                <a:cubicBezTo>
                  <a:pt x="1862499" y="2543425"/>
                  <a:pt x="1863325" y="2533508"/>
                  <a:pt x="1850102" y="2529375"/>
                </a:cubicBezTo>
                <a:cubicBezTo>
                  <a:pt x="1842664" y="2526896"/>
                  <a:pt x="1785224" y="2504995"/>
                  <a:pt x="1726958" y="2482266"/>
                </a:cubicBezTo>
                <a:cubicBezTo>
                  <a:pt x="1694725" y="2469456"/>
                  <a:pt x="1646790" y="2440943"/>
                  <a:pt x="1633154" y="2426066"/>
                </a:cubicBezTo>
                <a:cubicBezTo>
                  <a:pt x="1629434" y="2421521"/>
                  <a:pt x="1623649" y="2416149"/>
                  <a:pt x="1619929" y="2413256"/>
                </a:cubicBezTo>
                <a:cubicBezTo>
                  <a:pt x="1613731" y="2407884"/>
                  <a:pt x="1568689" y="2344659"/>
                  <a:pt x="1553399" y="2319452"/>
                </a:cubicBezTo>
                <a:cubicBezTo>
                  <a:pt x="1548853" y="2312013"/>
                  <a:pt x="1532324" y="2288046"/>
                  <a:pt x="1516208" y="2266144"/>
                </a:cubicBezTo>
                <a:cubicBezTo>
                  <a:pt x="1500505" y="2244242"/>
                  <a:pt x="1481083" y="2217382"/>
                  <a:pt x="1474057" y="2206638"/>
                </a:cubicBezTo>
                <a:cubicBezTo>
                  <a:pt x="1466619" y="2195894"/>
                  <a:pt x="1454635" y="2178538"/>
                  <a:pt x="1447197" y="2168620"/>
                </a:cubicBezTo>
                <a:cubicBezTo>
                  <a:pt x="1431081" y="2147132"/>
                  <a:pt x="1431081" y="2139281"/>
                  <a:pt x="1447611" y="2120272"/>
                </a:cubicBezTo>
                <a:cubicBezTo>
                  <a:pt x="1454635" y="2112420"/>
                  <a:pt x="1460421" y="2103742"/>
                  <a:pt x="1460421" y="2100850"/>
                </a:cubicBezTo>
                <a:cubicBezTo>
                  <a:pt x="1460421" y="2095478"/>
                  <a:pt x="1434800" y="2033492"/>
                  <a:pt x="1363723" y="1868611"/>
                </a:cubicBezTo>
                <a:cubicBezTo>
                  <a:pt x="1320747" y="1769435"/>
                  <a:pt x="1315788" y="1754558"/>
                  <a:pt x="1315788" y="1733483"/>
                </a:cubicBezTo>
                <a:cubicBezTo>
                  <a:pt x="1315788" y="1720260"/>
                  <a:pt x="1314136" y="1709516"/>
                  <a:pt x="1311656" y="1709516"/>
                </a:cubicBezTo>
                <a:cubicBezTo>
                  <a:pt x="1309590" y="1709516"/>
                  <a:pt x="1305871" y="1701664"/>
                  <a:pt x="1303391" y="1691747"/>
                </a:cubicBezTo>
                <a:cubicBezTo>
                  <a:pt x="1300912" y="1682242"/>
                  <a:pt x="1297193" y="1670672"/>
                  <a:pt x="1295127" y="1666126"/>
                </a:cubicBezTo>
                <a:cubicBezTo>
                  <a:pt x="1286035" y="1646291"/>
                  <a:pt x="1277358" y="1623149"/>
                  <a:pt x="1271572" y="1604141"/>
                </a:cubicBezTo>
                <a:cubicBezTo>
                  <a:pt x="1264134" y="1578107"/>
                  <a:pt x="1195950" y="1403308"/>
                  <a:pt x="1190991" y="1396696"/>
                </a:cubicBezTo>
                <a:cubicBezTo>
                  <a:pt x="1188925" y="1394216"/>
                  <a:pt x="1176114" y="1386778"/>
                  <a:pt x="1162478" y="1380580"/>
                </a:cubicBezTo>
                <a:cubicBezTo>
                  <a:pt x="1149254" y="1374381"/>
                  <a:pt x="1138097" y="1368596"/>
                  <a:pt x="1138097" y="1367356"/>
                </a:cubicBezTo>
                <a:cubicBezTo>
                  <a:pt x="1138097" y="1366530"/>
                  <a:pt x="1144709" y="1357852"/>
                  <a:pt x="1152560" y="1348348"/>
                </a:cubicBezTo>
                <a:cubicBezTo>
                  <a:pt x="1166610" y="1331405"/>
                  <a:pt x="1167437" y="1330578"/>
                  <a:pt x="1184380" y="1333471"/>
                </a:cubicBezTo>
                <a:cubicBezTo>
                  <a:pt x="1208760" y="1337190"/>
                  <a:pt x="1214546" y="1340909"/>
                  <a:pt x="1248018" y="1375621"/>
                </a:cubicBezTo>
                <a:cubicBezTo>
                  <a:pt x="1264134" y="1392151"/>
                  <a:pt x="1285622" y="1412399"/>
                  <a:pt x="1295953" y="1420251"/>
                </a:cubicBezTo>
                <a:cubicBezTo>
                  <a:pt x="1326946" y="1444218"/>
                  <a:pt x="1349260" y="1486781"/>
                  <a:pt x="1350913" y="1526866"/>
                </a:cubicBezTo>
                <a:cubicBezTo>
                  <a:pt x="1351327" y="1542155"/>
                  <a:pt x="1352153" y="1555792"/>
                  <a:pt x="1352567" y="1557032"/>
                </a:cubicBezTo>
                <a:cubicBezTo>
                  <a:pt x="1352567" y="1558685"/>
                  <a:pt x="1359178" y="1566536"/>
                  <a:pt x="1366616" y="1574801"/>
                </a:cubicBezTo>
                <a:lnTo>
                  <a:pt x="1380253" y="1589677"/>
                </a:lnTo>
                <a:lnTo>
                  <a:pt x="1389344" y="1581413"/>
                </a:lnTo>
                <a:cubicBezTo>
                  <a:pt x="1394303" y="1576454"/>
                  <a:pt x="1398849" y="1570668"/>
                  <a:pt x="1398849" y="1567776"/>
                </a:cubicBezTo>
                <a:cubicBezTo>
                  <a:pt x="1399262" y="1564883"/>
                  <a:pt x="1400502" y="1568189"/>
                  <a:pt x="1402155" y="1574801"/>
                </a:cubicBezTo>
                <a:cubicBezTo>
                  <a:pt x="1405874" y="1592570"/>
                  <a:pt x="1416618" y="1597942"/>
                  <a:pt x="1427362" y="1586785"/>
                </a:cubicBezTo>
                <a:cubicBezTo>
                  <a:pt x="1431907" y="1581826"/>
                  <a:pt x="1435627" y="1576454"/>
                  <a:pt x="1435627" y="1574801"/>
                </a:cubicBezTo>
                <a:cubicBezTo>
                  <a:pt x="1435627" y="1573148"/>
                  <a:pt x="1438519" y="1568603"/>
                  <a:pt x="1441825" y="1564883"/>
                </a:cubicBezTo>
                <a:cubicBezTo>
                  <a:pt x="1445131" y="1561164"/>
                  <a:pt x="1452570" y="1547114"/>
                  <a:pt x="1457942" y="1533477"/>
                </a:cubicBezTo>
                <a:lnTo>
                  <a:pt x="1467859" y="1509097"/>
                </a:lnTo>
                <a:lnTo>
                  <a:pt x="1470752" y="1525626"/>
                </a:lnTo>
                <a:cubicBezTo>
                  <a:pt x="1475711" y="1557032"/>
                  <a:pt x="1476950" y="1560338"/>
                  <a:pt x="1485628" y="1565296"/>
                </a:cubicBezTo>
                <a:cubicBezTo>
                  <a:pt x="1492240" y="1568603"/>
                  <a:pt x="1496786" y="1568603"/>
                  <a:pt x="1504224" y="1564470"/>
                </a:cubicBezTo>
                <a:cubicBezTo>
                  <a:pt x="1513315" y="1559511"/>
                  <a:pt x="1514141" y="1557032"/>
                  <a:pt x="1514141" y="1522733"/>
                </a:cubicBezTo>
                <a:cubicBezTo>
                  <a:pt x="1514141" y="1502898"/>
                  <a:pt x="1512489" y="1486368"/>
                  <a:pt x="1510423" y="1486368"/>
                </a:cubicBezTo>
                <a:cubicBezTo>
                  <a:pt x="1508356" y="1486368"/>
                  <a:pt x="1505877" y="1478930"/>
                  <a:pt x="1504224" y="1469839"/>
                </a:cubicBezTo>
                <a:cubicBezTo>
                  <a:pt x="1502571" y="1460335"/>
                  <a:pt x="1493067" y="1440499"/>
                  <a:pt x="1481909" y="1423557"/>
                </a:cubicBezTo>
                <a:cubicBezTo>
                  <a:pt x="1471165" y="1407441"/>
                  <a:pt x="1460834" y="1391324"/>
                  <a:pt x="1458355" y="1387605"/>
                </a:cubicBezTo>
                <a:cubicBezTo>
                  <a:pt x="1448850" y="1372316"/>
                  <a:pt x="1441412" y="1364051"/>
                  <a:pt x="1431081" y="1357439"/>
                </a:cubicBezTo>
                <a:cubicBezTo>
                  <a:pt x="1425296" y="1353720"/>
                  <a:pt x="1412486" y="1343389"/>
                  <a:pt x="1402568" y="1333884"/>
                </a:cubicBezTo>
                <a:cubicBezTo>
                  <a:pt x="1392650" y="1324380"/>
                  <a:pt x="1381906" y="1316942"/>
                  <a:pt x="1379013" y="1316942"/>
                </a:cubicBezTo>
                <a:cubicBezTo>
                  <a:pt x="1376534" y="1316942"/>
                  <a:pt x="1363310" y="1307851"/>
                  <a:pt x="1350087" y="1297106"/>
                </a:cubicBezTo>
                <a:cubicBezTo>
                  <a:pt x="1293474" y="1250411"/>
                  <a:pt x="1233968" y="1217765"/>
                  <a:pt x="1205041" y="1217765"/>
                </a:cubicBezTo>
                <a:cubicBezTo>
                  <a:pt x="1196776" y="1217765"/>
                  <a:pt x="1195950" y="1216112"/>
                  <a:pt x="1196363" y="1193797"/>
                </a:cubicBezTo>
                <a:cubicBezTo>
                  <a:pt x="1197603" y="1159912"/>
                  <a:pt x="1188925" y="1045859"/>
                  <a:pt x="1183966" y="1022717"/>
                </a:cubicBezTo>
                <a:cubicBezTo>
                  <a:pt x="1181487" y="1012387"/>
                  <a:pt x="1178594" y="971476"/>
                  <a:pt x="1177355" y="931805"/>
                </a:cubicBezTo>
                <a:cubicBezTo>
                  <a:pt x="1175288" y="871473"/>
                  <a:pt x="1166610" y="792959"/>
                  <a:pt x="1160825" y="783868"/>
                </a:cubicBezTo>
                <a:cubicBezTo>
                  <a:pt x="1159998" y="782628"/>
                  <a:pt x="1158345" y="772297"/>
                  <a:pt x="1156692" y="761140"/>
                </a:cubicBezTo>
                <a:cubicBezTo>
                  <a:pt x="1155453" y="749982"/>
                  <a:pt x="1153386" y="736759"/>
                  <a:pt x="1152147" y="731800"/>
                </a:cubicBezTo>
                <a:cubicBezTo>
                  <a:pt x="1150081" y="724362"/>
                  <a:pt x="1152560" y="721056"/>
                  <a:pt x="1163717" y="715270"/>
                </a:cubicBezTo>
                <a:cubicBezTo>
                  <a:pt x="1181487" y="706179"/>
                  <a:pt x="1181073" y="707006"/>
                  <a:pt x="1174875" y="697915"/>
                </a:cubicBezTo>
                <a:cubicBezTo>
                  <a:pt x="1161651" y="679319"/>
                  <a:pt x="1118675" y="648740"/>
                  <a:pt x="1095946" y="641715"/>
                </a:cubicBezTo>
                <a:cubicBezTo>
                  <a:pt x="1079004" y="636343"/>
                  <a:pt x="1071979" y="632210"/>
                  <a:pt x="1071979" y="627251"/>
                </a:cubicBezTo>
                <a:cubicBezTo>
                  <a:pt x="1071979" y="623533"/>
                  <a:pt x="1069913" y="618160"/>
                  <a:pt x="1067434" y="615681"/>
                </a:cubicBezTo>
                <a:cubicBezTo>
                  <a:pt x="1064541" y="612788"/>
                  <a:pt x="1064954" y="607416"/>
                  <a:pt x="1069087" y="597498"/>
                </a:cubicBezTo>
                <a:cubicBezTo>
                  <a:pt x="1072392" y="589647"/>
                  <a:pt x="1076111" y="573944"/>
                  <a:pt x="1077764" y="562786"/>
                </a:cubicBezTo>
                <a:cubicBezTo>
                  <a:pt x="1079417" y="551216"/>
                  <a:pt x="1086442" y="519397"/>
                  <a:pt x="1093054" y="491297"/>
                </a:cubicBezTo>
                <a:cubicBezTo>
                  <a:pt x="1104625" y="444188"/>
                  <a:pt x="1105451" y="436749"/>
                  <a:pt x="1102972" y="390054"/>
                </a:cubicBezTo>
                <a:cubicBezTo>
                  <a:pt x="1101732" y="362368"/>
                  <a:pt x="1098839" y="333028"/>
                  <a:pt x="1096773" y="325176"/>
                </a:cubicBezTo>
                <a:cubicBezTo>
                  <a:pt x="1081483" y="265257"/>
                  <a:pt x="1062062" y="204511"/>
                  <a:pt x="1055450" y="195007"/>
                </a:cubicBezTo>
                <a:cubicBezTo>
                  <a:pt x="1053797" y="192528"/>
                  <a:pt x="1049251" y="180544"/>
                  <a:pt x="1045119" y="168146"/>
                </a:cubicBezTo>
                <a:cubicBezTo>
                  <a:pt x="1031482" y="125583"/>
                  <a:pt x="1023630" y="110707"/>
                  <a:pt x="990571" y="65251"/>
                </a:cubicBezTo>
                <a:cubicBezTo>
                  <a:pt x="976522" y="46656"/>
                  <a:pt x="940983" y="17316"/>
                  <a:pt x="923627" y="10704"/>
                </a:cubicBezTo>
                <a:cubicBezTo>
                  <a:pt x="918255" y="8637"/>
                  <a:pt x="902552" y="5745"/>
                  <a:pt x="888502" y="4919"/>
                </a:cubicBezTo>
                <a:cubicBezTo>
                  <a:pt x="874452" y="3679"/>
                  <a:pt x="852138" y="1612"/>
                  <a:pt x="838501" y="786"/>
                </a:cubicBezTo>
                <a:cubicBezTo>
                  <a:pt x="814946" y="-1280"/>
                  <a:pt x="811641" y="-454"/>
                  <a:pt x="776929" y="18142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058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16">
            <a:extLst>
              <a:ext uri="{FF2B5EF4-FFF2-40B4-BE49-F238E27FC236}">
                <a16:creationId xmlns:a16="http://schemas.microsoft.com/office/drawing/2014/main" id="{A7C2082D-EE23-4211-89D4-2629333862C0}"/>
              </a:ext>
            </a:extLst>
          </p:cNvPr>
          <p:cNvSpPr/>
          <p:nvPr/>
        </p:nvSpPr>
        <p:spPr>
          <a:xfrm>
            <a:off x="1175613" y="1645263"/>
            <a:ext cx="5217973" cy="3567474"/>
          </a:xfrm>
          <a:custGeom>
            <a:avLst/>
            <a:gdLst>
              <a:gd name="connsiteX0" fmla="*/ 2886220 w 5217973"/>
              <a:gd name="connsiteY0" fmla="*/ 3565161 h 3567474"/>
              <a:gd name="connsiteX1" fmla="*/ 2866119 w 5217973"/>
              <a:gd name="connsiteY1" fmla="*/ 3543666 h 3567474"/>
              <a:gd name="connsiteX2" fmla="*/ 2836395 w 5217973"/>
              <a:gd name="connsiteY2" fmla="*/ 3515372 h 3567474"/>
              <a:gd name="connsiteX3" fmla="*/ 2804850 w 5217973"/>
              <a:gd name="connsiteY3" fmla="*/ 3483082 h 3567474"/>
              <a:gd name="connsiteX4" fmla="*/ 2806106 w 5217973"/>
              <a:gd name="connsiteY4" fmla="*/ 3421445 h 3567474"/>
              <a:gd name="connsiteX5" fmla="*/ 2808547 w 5217973"/>
              <a:gd name="connsiteY5" fmla="*/ 3405778 h 3567474"/>
              <a:gd name="connsiteX6" fmla="*/ 2791157 w 5217973"/>
              <a:gd name="connsiteY6" fmla="*/ 3384357 h 3567474"/>
              <a:gd name="connsiteX7" fmla="*/ 2784203 w 5217973"/>
              <a:gd name="connsiteY7" fmla="*/ 3298614 h 3567474"/>
              <a:gd name="connsiteX8" fmla="*/ 2796119 w 5217973"/>
              <a:gd name="connsiteY8" fmla="*/ 3066976 h 3567474"/>
              <a:gd name="connsiteX9" fmla="*/ 2815322 w 5217973"/>
              <a:gd name="connsiteY9" fmla="*/ 2896631 h 3567474"/>
              <a:gd name="connsiteX10" fmla="*/ 2807431 w 5217973"/>
              <a:gd name="connsiteY10" fmla="*/ 2671412 h 3567474"/>
              <a:gd name="connsiteX11" fmla="*/ 2804997 w 5217973"/>
              <a:gd name="connsiteY11" fmla="*/ 2640545 h 3567474"/>
              <a:gd name="connsiteX12" fmla="*/ 2802656 w 5217973"/>
              <a:gd name="connsiteY12" fmla="*/ 2611048 h 3567474"/>
              <a:gd name="connsiteX13" fmla="*/ 2795804 w 5217973"/>
              <a:gd name="connsiteY13" fmla="*/ 2525078 h 3567474"/>
              <a:gd name="connsiteX14" fmla="*/ 2792477 w 5217973"/>
              <a:gd name="connsiteY14" fmla="*/ 2491924 h 3567474"/>
              <a:gd name="connsiteX15" fmla="*/ 2786691 w 5217973"/>
              <a:gd name="connsiteY15" fmla="*/ 2440479 h 3567474"/>
              <a:gd name="connsiteX16" fmla="*/ 2782096 w 5217973"/>
              <a:gd name="connsiteY16" fmla="*/ 2399322 h 3567474"/>
              <a:gd name="connsiteX17" fmla="*/ 2777525 w 5217973"/>
              <a:gd name="connsiteY17" fmla="*/ 2357022 h 3567474"/>
              <a:gd name="connsiteX18" fmla="*/ 2772933 w 5217973"/>
              <a:gd name="connsiteY18" fmla="*/ 2314723 h 3567474"/>
              <a:gd name="connsiteX19" fmla="*/ 2760588 w 5217973"/>
              <a:gd name="connsiteY19" fmla="*/ 2194679 h 3567474"/>
              <a:gd name="connsiteX20" fmla="*/ 2742070 w 5217973"/>
              <a:gd name="connsiteY20" fmla="*/ 2078074 h 3567474"/>
              <a:gd name="connsiteX21" fmla="*/ 2719337 w 5217973"/>
              <a:gd name="connsiteY21" fmla="*/ 2000781 h 3567474"/>
              <a:gd name="connsiteX22" fmla="*/ 2716173 w 5217973"/>
              <a:gd name="connsiteY22" fmla="*/ 2062515 h 3567474"/>
              <a:gd name="connsiteX23" fmla="*/ 2701638 w 5217973"/>
              <a:gd name="connsiteY23" fmla="*/ 2503361 h 3567474"/>
              <a:gd name="connsiteX24" fmla="*/ 2699795 w 5217973"/>
              <a:gd name="connsiteY24" fmla="*/ 2825830 h 3567474"/>
              <a:gd name="connsiteX25" fmla="*/ 2706812 w 5217973"/>
              <a:gd name="connsiteY25" fmla="*/ 2910356 h 3567474"/>
              <a:gd name="connsiteX26" fmla="*/ 2712695 w 5217973"/>
              <a:gd name="connsiteY26" fmla="*/ 2950370 h 3567474"/>
              <a:gd name="connsiteX27" fmla="*/ 2733008 w 5217973"/>
              <a:gd name="connsiteY27" fmla="*/ 3047582 h 3567474"/>
              <a:gd name="connsiteX28" fmla="*/ 2748852 w 5217973"/>
              <a:gd name="connsiteY28" fmla="*/ 3311634 h 3567474"/>
              <a:gd name="connsiteX29" fmla="*/ 2738599 w 5217973"/>
              <a:gd name="connsiteY29" fmla="*/ 3379549 h 3567474"/>
              <a:gd name="connsiteX30" fmla="*/ 2733021 w 5217973"/>
              <a:gd name="connsiteY30" fmla="*/ 3384587 h 3567474"/>
              <a:gd name="connsiteX31" fmla="*/ 2738799 w 5217973"/>
              <a:gd name="connsiteY31" fmla="*/ 3393101 h 3567474"/>
              <a:gd name="connsiteX32" fmla="*/ 2746245 w 5217973"/>
              <a:gd name="connsiteY32" fmla="*/ 3434724 h 3567474"/>
              <a:gd name="connsiteX33" fmla="*/ 2713536 w 5217973"/>
              <a:gd name="connsiteY33" fmla="*/ 3491249 h 3567474"/>
              <a:gd name="connsiteX34" fmla="*/ 2693200 w 5217973"/>
              <a:gd name="connsiteY34" fmla="*/ 3516397 h 3567474"/>
              <a:gd name="connsiteX35" fmla="*/ 2682655 w 5217973"/>
              <a:gd name="connsiteY35" fmla="*/ 3544891 h 3567474"/>
              <a:gd name="connsiteX36" fmla="*/ 2645768 w 5217973"/>
              <a:gd name="connsiteY36" fmla="*/ 3554382 h 3567474"/>
              <a:gd name="connsiteX37" fmla="*/ 2555827 w 5217973"/>
              <a:gd name="connsiteY37" fmla="*/ 3562584 h 3567474"/>
              <a:gd name="connsiteX38" fmla="*/ 2498666 w 5217973"/>
              <a:gd name="connsiteY38" fmla="*/ 3563492 h 3567474"/>
              <a:gd name="connsiteX39" fmla="*/ 2489095 w 5217973"/>
              <a:gd name="connsiteY39" fmla="*/ 3555264 h 3567474"/>
              <a:gd name="connsiteX40" fmla="*/ 2472371 w 5217973"/>
              <a:gd name="connsiteY40" fmla="*/ 3508964 h 3567474"/>
              <a:gd name="connsiteX41" fmla="*/ 2484180 w 5217973"/>
              <a:gd name="connsiteY41" fmla="*/ 3475019 h 3567474"/>
              <a:gd name="connsiteX42" fmla="*/ 2524833 w 5217973"/>
              <a:gd name="connsiteY42" fmla="*/ 3390363 h 3567474"/>
              <a:gd name="connsiteX43" fmla="*/ 2504915 w 5217973"/>
              <a:gd name="connsiteY43" fmla="*/ 3386592 h 3567474"/>
              <a:gd name="connsiteX44" fmla="*/ 2441851 w 5217973"/>
              <a:gd name="connsiteY44" fmla="*/ 3352768 h 3567474"/>
              <a:gd name="connsiteX45" fmla="*/ 2437033 w 5217973"/>
              <a:gd name="connsiteY45" fmla="*/ 3275049 h 3567474"/>
              <a:gd name="connsiteX46" fmla="*/ 2426654 w 5217973"/>
              <a:gd name="connsiteY46" fmla="*/ 3079558 h 3567474"/>
              <a:gd name="connsiteX47" fmla="*/ 2415289 w 5217973"/>
              <a:gd name="connsiteY47" fmla="*/ 2865770 h 3567474"/>
              <a:gd name="connsiteX48" fmla="*/ 2396756 w 5217973"/>
              <a:gd name="connsiteY48" fmla="*/ 2600536 h 3567474"/>
              <a:gd name="connsiteX49" fmla="*/ 2385337 w 5217973"/>
              <a:gd name="connsiteY49" fmla="*/ 2475921 h 3567474"/>
              <a:gd name="connsiteX50" fmla="*/ 2344390 w 5217973"/>
              <a:gd name="connsiteY50" fmla="*/ 2302147 h 3567474"/>
              <a:gd name="connsiteX51" fmla="*/ 2291608 w 5217973"/>
              <a:gd name="connsiteY51" fmla="*/ 2046058 h 3567474"/>
              <a:gd name="connsiteX52" fmla="*/ 2277347 w 5217973"/>
              <a:gd name="connsiteY52" fmla="*/ 2011776 h 3567474"/>
              <a:gd name="connsiteX53" fmla="*/ 2256434 w 5217973"/>
              <a:gd name="connsiteY53" fmla="*/ 2002137 h 3567474"/>
              <a:gd name="connsiteX54" fmla="*/ 2263140 w 5217973"/>
              <a:gd name="connsiteY54" fmla="*/ 1939737 h 3567474"/>
              <a:gd name="connsiteX55" fmla="*/ 2271144 w 5217973"/>
              <a:gd name="connsiteY55" fmla="*/ 1889434 h 3567474"/>
              <a:gd name="connsiteX56" fmla="*/ 2276835 w 5217973"/>
              <a:gd name="connsiteY56" fmla="*/ 1852535 h 3567474"/>
              <a:gd name="connsiteX57" fmla="*/ 2273274 w 5217973"/>
              <a:gd name="connsiteY57" fmla="*/ 1842403 h 3567474"/>
              <a:gd name="connsiteX58" fmla="*/ 2225030 w 5217973"/>
              <a:gd name="connsiteY58" fmla="*/ 1765001 h 3567474"/>
              <a:gd name="connsiteX59" fmla="*/ 2191184 w 5217973"/>
              <a:gd name="connsiteY59" fmla="*/ 1619631 h 3567474"/>
              <a:gd name="connsiteX60" fmla="*/ 2172760 w 5217973"/>
              <a:gd name="connsiteY60" fmla="*/ 1399803 h 3567474"/>
              <a:gd name="connsiteX61" fmla="*/ 2162155 w 5217973"/>
              <a:gd name="connsiteY61" fmla="*/ 1212618 h 3567474"/>
              <a:gd name="connsiteX62" fmla="*/ 2181793 w 5217973"/>
              <a:gd name="connsiteY62" fmla="*/ 986276 h 3567474"/>
              <a:gd name="connsiteX63" fmla="*/ 2191060 w 5217973"/>
              <a:gd name="connsiteY63" fmla="*/ 923397 h 3567474"/>
              <a:gd name="connsiteX64" fmla="*/ 2231312 w 5217973"/>
              <a:gd name="connsiteY64" fmla="*/ 739088 h 3567474"/>
              <a:gd name="connsiteX65" fmla="*/ 2308890 w 5217973"/>
              <a:gd name="connsiteY65" fmla="*/ 686731 h 3567474"/>
              <a:gd name="connsiteX66" fmla="*/ 2497732 w 5217973"/>
              <a:gd name="connsiteY66" fmla="*/ 607733 h 3567474"/>
              <a:gd name="connsiteX67" fmla="*/ 2517004 w 5217973"/>
              <a:gd name="connsiteY67" fmla="*/ 584566 h 3567474"/>
              <a:gd name="connsiteX68" fmla="*/ 2548341 w 5217973"/>
              <a:gd name="connsiteY68" fmla="*/ 544176 h 3567474"/>
              <a:gd name="connsiteX69" fmla="*/ 2571757 w 5217973"/>
              <a:gd name="connsiteY69" fmla="*/ 514441 h 3567474"/>
              <a:gd name="connsiteX70" fmla="*/ 2576066 w 5217973"/>
              <a:gd name="connsiteY70" fmla="*/ 474687 h 3567474"/>
              <a:gd name="connsiteX71" fmla="*/ 2577468 w 5217973"/>
              <a:gd name="connsiteY71" fmla="*/ 442115 h 3567474"/>
              <a:gd name="connsiteX72" fmla="*/ 2568353 w 5217973"/>
              <a:gd name="connsiteY72" fmla="*/ 428012 h 3567474"/>
              <a:gd name="connsiteX73" fmla="*/ 2557002 w 5217973"/>
              <a:gd name="connsiteY73" fmla="*/ 405604 h 3567474"/>
              <a:gd name="connsiteX74" fmla="*/ 2544768 w 5217973"/>
              <a:gd name="connsiteY74" fmla="*/ 390251 h 3567474"/>
              <a:gd name="connsiteX75" fmla="*/ 2521699 w 5217973"/>
              <a:gd name="connsiteY75" fmla="*/ 360897 h 3567474"/>
              <a:gd name="connsiteX76" fmla="*/ 2514578 w 5217973"/>
              <a:gd name="connsiteY76" fmla="*/ 302621 h 3567474"/>
              <a:gd name="connsiteX77" fmla="*/ 2505874 w 5217973"/>
              <a:gd name="connsiteY77" fmla="*/ 239742 h 3567474"/>
              <a:gd name="connsiteX78" fmla="*/ 2510557 w 5217973"/>
              <a:gd name="connsiteY78" fmla="*/ 110555 h 3567474"/>
              <a:gd name="connsiteX79" fmla="*/ 2539256 w 5217973"/>
              <a:gd name="connsiteY79" fmla="*/ 73386 h 3567474"/>
              <a:gd name="connsiteX80" fmla="*/ 2581004 w 5217973"/>
              <a:gd name="connsiteY80" fmla="*/ 37374 h 3567474"/>
              <a:gd name="connsiteX81" fmla="*/ 2608395 w 5217973"/>
              <a:gd name="connsiteY81" fmla="*/ 25954 h 3567474"/>
              <a:gd name="connsiteX82" fmla="*/ 2630075 w 5217973"/>
              <a:gd name="connsiteY82" fmla="*/ 20273 h 3567474"/>
              <a:gd name="connsiteX83" fmla="*/ 2711916 w 5217973"/>
              <a:gd name="connsiteY83" fmla="*/ 1700 h 3567474"/>
              <a:gd name="connsiteX84" fmla="*/ 2737608 w 5217973"/>
              <a:gd name="connsiteY84" fmla="*/ 6460 h 3567474"/>
              <a:gd name="connsiteX85" fmla="*/ 2795487 w 5217973"/>
              <a:gd name="connsiteY85" fmla="*/ 18323 h 3567474"/>
              <a:gd name="connsiteX86" fmla="*/ 2868564 w 5217973"/>
              <a:gd name="connsiteY86" fmla="*/ 89796 h 3567474"/>
              <a:gd name="connsiteX87" fmla="*/ 2875362 w 5217973"/>
              <a:gd name="connsiteY87" fmla="*/ 201038 h 3567474"/>
              <a:gd name="connsiteX88" fmla="*/ 2875939 w 5217973"/>
              <a:gd name="connsiteY88" fmla="*/ 246941 h 3567474"/>
              <a:gd name="connsiteX89" fmla="*/ 2882643 w 5217973"/>
              <a:gd name="connsiteY89" fmla="*/ 256636 h 3567474"/>
              <a:gd name="connsiteX90" fmla="*/ 2889346 w 5217973"/>
              <a:gd name="connsiteY90" fmla="*/ 266332 h 3567474"/>
              <a:gd name="connsiteX91" fmla="*/ 2886555 w 5217973"/>
              <a:gd name="connsiteY91" fmla="*/ 301921 h 3567474"/>
              <a:gd name="connsiteX92" fmla="*/ 2859878 w 5217973"/>
              <a:gd name="connsiteY92" fmla="*/ 390643 h 3567474"/>
              <a:gd name="connsiteX93" fmla="*/ 2846438 w 5217973"/>
              <a:gd name="connsiteY93" fmla="*/ 413508 h 3567474"/>
              <a:gd name="connsiteX94" fmla="*/ 2848526 w 5217973"/>
              <a:gd name="connsiteY94" fmla="*/ 440945 h 3567474"/>
              <a:gd name="connsiteX95" fmla="*/ 2862869 w 5217973"/>
              <a:gd name="connsiteY95" fmla="*/ 479649 h 3567474"/>
              <a:gd name="connsiteX96" fmla="*/ 2911958 w 5217973"/>
              <a:gd name="connsiteY96" fmla="*/ 535272 h 3567474"/>
              <a:gd name="connsiteX97" fmla="*/ 3029735 w 5217973"/>
              <a:gd name="connsiteY97" fmla="*/ 587460 h 3567474"/>
              <a:gd name="connsiteX98" fmla="*/ 3070292 w 5217973"/>
              <a:gd name="connsiteY98" fmla="*/ 598790 h 3567474"/>
              <a:gd name="connsiteX99" fmla="*/ 3211072 w 5217973"/>
              <a:gd name="connsiteY99" fmla="*/ 647815 h 3567474"/>
              <a:gd name="connsiteX100" fmla="*/ 3226710 w 5217973"/>
              <a:gd name="connsiteY100" fmla="*/ 679532 h 3567474"/>
              <a:gd name="connsiteX101" fmla="*/ 3258882 w 5217973"/>
              <a:gd name="connsiteY101" fmla="*/ 1017136 h 3567474"/>
              <a:gd name="connsiteX102" fmla="*/ 3267512 w 5217973"/>
              <a:gd name="connsiteY102" fmla="*/ 1323527 h 3567474"/>
              <a:gd name="connsiteX103" fmla="*/ 3254200 w 5217973"/>
              <a:gd name="connsiteY103" fmla="*/ 1547603 h 3567474"/>
              <a:gd name="connsiteX104" fmla="*/ 3190769 w 5217973"/>
              <a:gd name="connsiteY104" fmla="*/ 1743694 h 3567474"/>
              <a:gd name="connsiteX105" fmla="*/ 3166363 w 5217973"/>
              <a:gd name="connsiteY105" fmla="*/ 1780757 h 3567474"/>
              <a:gd name="connsiteX106" fmla="*/ 3153194 w 5217973"/>
              <a:gd name="connsiteY106" fmla="*/ 1801267 h 3567474"/>
              <a:gd name="connsiteX107" fmla="*/ 3159204 w 5217973"/>
              <a:gd name="connsiteY107" fmla="*/ 1860784 h 3567474"/>
              <a:gd name="connsiteX108" fmla="*/ 3165196 w 5217973"/>
              <a:gd name="connsiteY108" fmla="*/ 1946024 h 3567474"/>
              <a:gd name="connsiteX109" fmla="*/ 3165179 w 5217973"/>
              <a:gd name="connsiteY109" fmla="*/ 1971747 h 3567474"/>
              <a:gd name="connsiteX110" fmla="*/ 3158432 w 5217973"/>
              <a:gd name="connsiteY110" fmla="*/ 1971747 h 3567474"/>
              <a:gd name="connsiteX111" fmla="*/ 3140585 w 5217973"/>
              <a:gd name="connsiteY111" fmla="*/ 1974128 h 3567474"/>
              <a:gd name="connsiteX112" fmla="*/ 3129485 w 5217973"/>
              <a:gd name="connsiteY112" fmla="*/ 1976508 h 3567474"/>
              <a:gd name="connsiteX113" fmla="*/ 3129904 w 5217973"/>
              <a:gd name="connsiteY113" fmla="*/ 2020429 h 3567474"/>
              <a:gd name="connsiteX114" fmla="*/ 3120580 w 5217973"/>
              <a:gd name="connsiteY114" fmla="*/ 2217539 h 3567474"/>
              <a:gd name="connsiteX115" fmla="*/ 3112377 w 5217973"/>
              <a:gd name="connsiteY115" fmla="*/ 2288421 h 3567474"/>
              <a:gd name="connsiteX116" fmla="*/ 3098948 w 5217973"/>
              <a:gd name="connsiteY116" fmla="*/ 2442754 h 3567474"/>
              <a:gd name="connsiteX117" fmla="*/ 3085872 w 5217973"/>
              <a:gd name="connsiteY117" fmla="*/ 2812019 h 3567474"/>
              <a:gd name="connsiteX118" fmla="*/ 3086059 w 5217973"/>
              <a:gd name="connsiteY118" fmla="*/ 3222594 h 3567474"/>
              <a:gd name="connsiteX119" fmla="*/ 3085297 w 5217973"/>
              <a:gd name="connsiteY119" fmla="*/ 3354792 h 3567474"/>
              <a:gd name="connsiteX120" fmla="*/ 3041147 w 5217973"/>
              <a:gd name="connsiteY120" fmla="*/ 3374397 h 3567474"/>
              <a:gd name="connsiteX121" fmla="*/ 3037262 w 5217973"/>
              <a:gd name="connsiteY121" fmla="*/ 3431250 h 3567474"/>
              <a:gd name="connsiteX122" fmla="*/ 3077551 w 5217973"/>
              <a:gd name="connsiteY122" fmla="*/ 3508041 h 3567474"/>
              <a:gd name="connsiteX123" fmla="*/ 3057290 w 5217973"/>
              <a:gd name="connsiteY123" fmla="*/ 3541403 h 3567474"/>
              <a:gd name="connsiteX124" fmla="*/ 2997378 w 5217973"/>
              <a:gd name="connsiteY124" fmla="*/ 3564392 h 3567474"/>
              <a:gd name="connsiteX125" fmla="*/ 2886231 w 5217973"/>
              <a:gd name="connsiteY125" fmla="*/ 3565151 h 3567474"/>
              <a:gd name="connsiteX126" fmla="*/ 2836748 w 5217973"/>
              <a:gd name="connsiteY126" fmla="*/ 870824 h 3567474"/>
              <a:gd name="connsiteX127" fmla="*/ 2846122 w 5217973"/>
              <a:gd name="connsiteY127" fmla="*/ 822809 h 3567474"/>
              <a:gd name="connsiteX128" fmla="*/ 2873991 w 5217973"/>
              <a:gd name="connsiteY128" fmla="*/ 623470 h 3567474"/>
              <a:gd name="connsiteX129" fmla="*/ 2851831 w 5217973"/>
              <a:gd name="connsiteY129" fmla="*/ 655134 h 3567474"/>
              <a:gd name="connsiteX130" fmla="*/ 2824865 w 5217973"/>
              <a:gd name="connsiteY130" fmla="*/ 691526 h 3567474"/>
              <a:gd name="connsiteX131" fmla="*/ 2810003 w 5217973"/>
              <a:gd name="connsiteY131" fmla="*/ 689748 h 3567474"/>
              <a:gd name="connsiteX132" fmla="*/ 2781957 w 5217973"/>
              <a:gd name="connsiteY132" fmla="*/ 667006 h 3567474"/>
              <a:gd name="connsiteX133" fmla="*/ 2763436 w 5217973"/>
              <a:gd name="connsiteY133" fmla="*/ 650240 h 3567474"/>
              <a:gd name="connsiteX134" fmla="*/ 2745609 w 5217973"/>
              <a:gd name="connsiteY134" fmla="*/ 669822 h 3567474"/>
              <a:gd name="connsiteX135" fmla="*/ 2727783 w 5217973"/>
              <a:gd name="connsiteY135" fmla="*/ 689405 h 3567474"/>
              <a:gd name="connsiteX136" fmla="*/ 2741804 w 5217973"/>
              <a:gd name="connsiteY136" fmla="*/ 709637 h 3567474"/>
              <a:gd name="connsiteX137" fmla="*/ 2760196 w 5217973"/>
              <a:gd name="connsiteY137" fmla="*/ 740898 h 3567474"/>
              <a:gd name="connsiteX138" fmla="*/ 2778710 w 5217973"/>
              <a:gd name="connsiteY138" fmla="*/ 781651 h 3567474"/>
              <a:gd name="connsiteX139" fmla="*/ 2823407 w 5217973"/>
              <a:gd name="connsiteY139" fmla="*/ 887521 h 3567474"/>
              <a:gd name="connsiteX140" fmla="*/ 2829108 w 5217973"/>
              <a:gd name="connsiteY140" fmla="*/ 900097 h 3567474"/>
              <a:gd name="connsiteX141" fmla="*/ 2836747 w 5217973"/>
              <a:gd name="connsiteY141" fmla="*/ 870823 h 3567474"/>
              <a:gd name="connsiteX142" fmla="*/ 2648429 w 5217973"/>
              <a:gd name="connsiteY142" fmla="*/ 847787 h 3567474"/>
              <a:gd name="connsiteX143" fmla="*/ 2668178 w 5217973"/>
              <a:gd name="connsiteY143" fmla="*/ 749775 h 3567474"/>
              <a:gd name="connsiteX144" fmla="*/ 2679303 w 5217973"/>
              <a:gd name="connsiteY144" fmla="*/ 705090 h 3567474"/>
              <a:gd name="connsiteX145" fmla="*/ 2675481 w 5217973"/>
              <a:gd name="connsiteY145" fmla="*/ 680484 h 3567474"/>
              <a:gd name="connsiteX146" fmla="*/ 2666369 w 5217973"/>
              <a:gd name="connsiteY146" fmla="*/ 663870 h 3567474"/>
              <a:gd name="connsiteX147" fmla="*/ 2662329 w 5217973"/>
              <a:gd name="connsiteY147" fmla="*/ 657037 h 3567474"/>
              <a:gd name="connsiteX148" fmla="*/ 2634796 w 5217973"/>
              <a:gd name="connsiteY148" fmla="*/ 685725 h 3567474"/>
              <a:gd name="connsiteX149" fmla="*/ 2605312 w 5217973"/>
              <a:gd name="connsiteY149" fmla="*/ 713717 h 3567474"/>
              <a:gd name="connsiteX150" fmla="*/ 2595628 w 5217973"/>
              <a:gd name="connsiteY150" fmla="*/ 700864 h 3567474"/>
              <a:gd name="connsiteX151" fmla="*/ 2584408 w 5217973"/>
              <a:gd name="connsiteY151" fmla="*/ 687783 h 3567474"/>
              <a:gd name="connsiteX152" fmla="*/ 2638348 w 5217973"/>
              <a:gd name="connsiteY152" fmla="*/ 848651 h 3567474"/>
              <a:gd name="connsiteX153" fmla="*/ 2648429 w 5217973"/>
              <a:gd name="connsiteY153" fmla="*/ 847789 h 3567474"/>
              <a:gd name="connsiteX154" fmla="*/ 2663968 w 5217973"/>
              <a:gd name="connsiteY154" fmla="*/ 642180 h 3567474"/>
              <a:gd name="connsiteX155" fmla="*/ 2686500 w 5217973"/>
              <a:gd name="connsiteY155" fmla="*/ 611640 h 3567474"/>
              <a:gd name="connsiteX156" fmla="*/ 2634595 w 5217973"/>
              <a:gd name="connsiteY156" fmla="*/ 552892 h 3567474"/>
              <a:gd name="connsiteX157" fmla="*/ 2579609 w 5217973"/>
              <a:gd name="connsiteY157" fmla="*/ 500560 h 3567474"/>
              <a:gd name="connsiteX158" fmla="*/ 2576394 w 5217973"/>
              <a:gd name="connsiteY158" fmla="*/ 510784 h 3567474"/>
              <a:gd name="connsiteX159" fmla="*/ 2563605 w 5217973"/>
              <a:gd name="connsiteY159" fmla="*/ 533065 h 3567474"/>
              <a:gd name="connsiteX160" fmla="*/ 2563807 w 5217973"/>
              <a:gd name="connsiteY160" fmla="*/ 593022 h 3567474"/>
              <a:gd name="connsiteX161" fmla="*/ 2575156 w 5217973"/>
              <a:gd name="connsiteY161" fmla="*/ 639894 h 3567474"/>
              <a:gd name="connsiteX162" fmla="*/ 2590780 w 5217973"/>
              <a:gd name="connsiteY162" fmla="*/ 680695 h 3567474"/>
              <a:gd name="connsiteX163" fmla="*/ 2603751 w 5217973"/>
              <a:gd name="connsiteY163" fmla="*/ 707777 h 3567474"/>
              <a:gd name="connsiteX164" fmla="*/ 2623303 w 5217973"/>
              <a:gd name="connsiteY164" fmla="*/ 687555 h 3567474"/>
              <a:gd name="connsiteX165" fmla="*/ 2663969 w 5217973"/>
              <a:gd name="connsiteY165" fmla="*/ 642181 h 3567474"/>
              <a:gd name="connsiteX166" fmla="*/ 2844276 w 5217973"/>
              <a:gd name="connsiteY166" fmla="*/ 657042 h 3567474"/>
              <a:gd name="connsiteX167" fmla="*/ 2880351 w 5217973"/>
              <a:gd name="connsiteY167" fmla="*/ 569013 h 3567474"/>
              <a:gd name="connsiteX168" fmla="*/ 2873634 w 5217973"/>
              <a:gd name="connsiteY168" fmla="*/ 506120 h 3567474"/>
              <a:gd name="connsiteX169" fmla="*/ 2861073 w 5217973"/>
              <a:gd name="connsiteY169" fmla="*/ 493560 h 3567474"/>
              <a:gd name="connsiteX170" fmla="*/ 2806782 w 5217973"/>
              <a:gd name="connsiteY170" fmla="*/ 542894 h 3567474"/>
              <a:gd name="connsiteX171" fmla="*/ 2745665 w 5217973"/>
              <a:gd name="connsiteY171" fmla="*/ 600395 h 3567474"/>
              <a:gd name="connsiteX172" fmla="*/ 2739949 w 5217973"/>
              <a:gd name="connsiteY172" fmla="*/ 614864 h 3567474"/>
              <a:gd name="connsiteX173" fmla="*/ 2806196 w 5217973"/>
              <a:gd name="connsiteY173" fmla="*/ 680923 h 3567474"/>
              <a:gd name="connsiteX174" fmla="*/ 2819666 w 5217973"/>
              <a:gd name="connsiteY174" fmla="*/ 688495 h 3567474"/>
              <a:gd name="connsiteX175" fmla="*/ 2844275 w 5217973"/>
              <a:gd name="connsiteY175" fmla="*/ 657043 h 3567474"/>
              <a:gd name="connsiteX176" fmla="*/ 3906028 w 5217973"/>
              <a:gd name="connsiteY176" fmla="*/ 3413101 h 3567474"/>
              <a:gd name="connsiteX177" fmla="*/ 3828645 w 5217973"/>
              <a:gd name="connsiteY177" fmla="*/ 3397080 h 3567474"/>
              <a:gd name="connsiteX178" fmla="*/ 3818650 w 5217973"/>
              <a:gd name="connsiteY178" fmla="*/ 3383111 h 3567474"/>
              <a:gd name="connsiteX179" fmla="*/ 3816864 w 5217973"/>
              <a:gd name="connsiteY179" fmla="*/ 3359892 h 3567474"/>
              <a:gd name="connsiteX180" fmla="*/ 3863472 w 5217973"/>
              <a:gd name="connsiteY180" fmla="*/ 3302544 h 3567474"/>
              <a:gd name="connsiteX181" fmla="*/ 3939369 w 5217973"/>
              <a:gd name="connsiteY181" fmla="*/ 3207977 h 3567474"/>
              <a:gd name="connsiteX182" fmla="*/ 3944875 w 5217973"/>
              <a:gd name="connsiteY182" fmla="*/ 3170757 h 3567474"/>
              <a:gd name="connsiteX183" fmla="*/ 3942039 w 5217973"/>
              <a:gd name="connsiteY183" fmla="*/ 3143047 h 3567474"/>
              <a:gd name="connsiteX184" fmla="*/ 3922033 w 5217973"/>
              <a:gd name="connsiteY184" fmla="*/ 3140351 h 3567474"/>
              <a:gd name="connsiteX185" fmla="*/ 3903356 w 5217973"/>
              <a:gd name="connsiteY185" fmla="*/ 3138336 h 3567474"/>
              <a:gd name="connsiteX186" fmla="*/ 3889080 w 5217973"/>
              <a:gd name="connsiteY186" fmla="*/ 2993461 h 3567474"/>
              <a:gd name="connsiteX187" fmla="*/ 3884733 w 5217973"/>
              <a:gd name="connsiteY187" fmla="*/ 2937376 h 3567474"/>
              <a:gd name="connsiteX188" fmla="*/ 3870659 w 5217973"/>
              <a:gd name="connsiteY188" fmla="*/ 2773203 h 3567474"/>
              <a:gd name="connsiteX189" fmla="*/ 3858210 w 5217973"/>
              <a:gd name="connsiteY189" fmla="*/ 2673743 h 3567474"/>
              <a:gd name="connsiteX190" fmla="*/ 3846732 w 5217973"/>
              <a:gd name="connsiteY190" fmla="*/ 2597146 h 3567474"/>
              <a:gd name="connsiteX191" fmla="*/ 3810857 w 5217973"/>
              <a:gd name="connsiteY191" fmla="*/ 2454243 h 3567474"/>
              <a:gd name="connsiteX192" fmla="*/ 3729879 w 5217973"/>
              <a:gd name="connsiteY192" fmla="*/ 2215727 h 3567474"/>
              <a:gd name="connsiteX193" fmla="*/ 3726753 w 5217973"/>
              <a:gd name="connsiteY193" fmla="*/ 2259170 h 3567474"/>
              <a:gd name="connsiteX194" fmla="*/ 3723019 w 5217973"/>
              <a:gd name="connsiteY194" fmla="*/ 2326197 h 3567474"/>
              <a:gd name="connsiteX195" fmla="*/ 3718578 w 5217973"/>
              <a:gd name="connsiteY195" fmla="*/ 2374213 h 3567474"/>
              <a:gd name="connsiteX196" fmla="*/ 3710396 w 5217973"/>
              <a:gd name="connsiteY196" fmla="*/ 2462242 h 3567474"/>
              <a:gd name="connsiteX197" fmla="*/ 3702560 w 5217973"/>
              <a:gd name="connsiteY197" fmla="*/ 2583429 h 3567474"/>
              <a:gd name="connsiteX198" fmla="*/ 3693235 w 5217973"/>
              <a:gd name="connsiteY198" fmla="*/ 2892391 h 3567474"/>
              <a:gd name="connsiteX199" fmla="*/ 3688762 w 5217973"/>
              <a:gd name="connsiteY199" fmla="*/ 2992994 h 3567474"/>
              <a:gd name="connsiteX200" fmla="*/ 3682951 w 5217973"/>
              <a:gd name="connsiteY200" fmla="*/ 3004140 h 3567474"/>
              <a:gd name="connsiteX201" fmla="*/ 3662319 w 5217973"/>
              <a:gd name="connsiteY201" fmla="*/ 3049988 h 3567474"/>
              <a:gd name="connsiteX202" fmla="*/ 3654578 w 5217973"/>
              <a:gd name="connsiteY202" fmla="*/ 3093530 h 3567474"/>
              <a:gd name="connsiteX203" fmla="*/ 3633936 w 5217973"/>
              <a:gd name="connsiteY203" fmla="*/ 3112716 h 3567474"/>
              <a:gd name="connsiteX204" fmla="*/ 3608785 w 5217973"/>
              <a:gd name="connsiteY204" fmla="*/ 3123757 h 3567474"/>
              <a:gd name="connsiteX205" fmla="*/ 3557339 w 5217973"/>
              <a:gd name="connsiteY205" fmla="*/ 3129896 h 3567474"/>
              <a:gd name="connsiteX206" fmla="*/ 3509004 w 5217973"/>
              <a:gd name="connsiteY206" fmla="*/ 3126755 h 3567474"/>
              <a:gd name="connsiteX207" fmla="*/ 3487282 w 5217973"/>
              <a:gd name="connsiteY207" fmla="*/ 3129275 h 3567474"/>
              <a:gd name="connsiteX208" fmla="*/ 3454449 w 5217973"/>
              <a:gd name="connsiteY208" fmla="*/ 3150369 h 3567474"/>
              <a:gd name="connsiteX209" fmla="*/ 3340311 w 5217973"/>
              <a:gd name="connsiteY209" fmla="*/ 3187077 h 3567474"/>
              <a:gd name="connsiteX210" fmla="*/ 3245792 w 5217973"/>
              <a:gd name="connsiteY210" fmla="*/ 3182148 h 3567474"/>
              <a:gd name="connsiteX211" fmla="*/ 3224077 w 5217973"/>
              <a:gd name="connsiteY211" fmla="*/ 3145993 h 3567474"/>
              <a:gd name="connsiteX212" fmla="*/ 3232663 w 5217973"/>
              <a:gd name="connsiteY212" fmla="*/ 3124805 h 3567474"/>
              <a:gd name="connsiteX213" fmla="*/ 3355583 w 5217973"/>
              <a:gd name="connsiteY213" fmla="*/ 3062542 h 3567474"/>
              <a:gd name="connsiteX214" fmla="*/ 3383601 w 5217973"/>
              <a:gd name="connsiteY214" fmla="*/ 3048296 h 3567474"/>
              <a:gd name="connsiteX215" fmla="*/ 3404553 w 5217973"/>
              <a:gd name="connsiteY215" fmla="*/ 3021687 h 3567474"/>
              <a:gd name="connsiteX216" fmla="*/ 3427958 w 5217973"/>
              <a:gd name="connsiteY216" fmla="*/ 2989365 h 3567474"/>
              <a:gd name="connsiteX217" fmla="*/ 3435494 w 5217973"/>
              <a:gd name="connsiteY217" fmla="*/ 2975483 h 3567474"/>
              <a:gd name="connsiteX218" fmla="*/ 3439664 w 5217973"/>
              <a:gd name="connsiteY218" fmla="*/ 2951386 h 3567474"/>
              <a:gd name="connsiteX219" fmla="*/ 3472507 w 5217973"/>
              <a:gd name="connsiteY219" fmla="*/ 2800644 h 3567474"/>
              <a:gd name="connsiteX220" fmla="*/ 3493382 w 5217973"/>
              <a:gd name="connsiteY220" fmla="*/ 2631441 h 3567474"/>
              <a:gd name="connsiteX221" fmla="*/ 3484384 w 5217973"/>
              <a:gd name="connsiteY221" fmla="*/ 2485109 h 3567474"/>
              <a:gd name="connsiteX222" fmla="*/ 3470599 w 5217973"/>
              <a:gd name="connsiteY222" fmla="*/ 2386792 h 3567474"/>
              <a:gd name="connsiteX223" fmla="*/ 3450826 w 5217973"/>
              <a:gd name="connsiteY223" fmla="*/ 2245031 h 3567474"/>
              <a:gd name="connsiteX224" fmla="*/ 3400894 w 5217973"/>
              <a:gd name="connsiteY224" fmla="*/ 1952366 h 3567474"/>
              <a:gd name="connsiteX225" fmla="*/ 3387152 w 5217973"/>
              <a:gd name="connsiteY225" fmla="*/ 1888345 h 3567474"/>
              <a:gd name="connsiteX226" fmla="*/ 3382282 w 5217973"/>
              <a:gd name="connsiteY226" fmla="*/ 1812892 h 3567474"/>
              <a:gd name="connsiteX227" fmla="*/ 3378427 w 5217973"/>
              <a:gd name="connsiteY227" fmla="*/ 1630726 h 3567474"/>
              <a:gd name="connsiteX228" fmla="*/ 3364565 w 5217973"/>
              <a:gd name="connsiteY228" fmla="*/ 1613292 h 3567474"/>
              <a:gd name="connsiteX229" fmla="*/ 3303181 w 5217973"/>
              <a:gd name="connsiteY229" fmla="*/ 1524796 h 3567474"/>
              <a:gd name="connsiteX230" fmla="*/ 3297271 w 5217973"/>
              <a:gd name="connsiteY230" fmla="*/ 1506504 h 3567474"/>
              <a:gd name="connsiteX231" fmla="*/ 3295080 w 5217973"/>
              <a:gd name="connsiteY231" fmla="*/ 1367029 h 3567474"/>
              <a:gd name="connsiteX232" fmla="*/ 3314014 w 5217973"/>
              <a:gd name="connsiteY232" fmla="*/ 932603 h 3567474"/>
              <a:gd name="connsiteX233" fmla="*/ 3353505 w 5217973"/>
              <a:gd name="connsiteY233" fmla="*/ 771974 h 3567474"/>
              <a:gd name="connsiteX234" fmla="*/ 3435843 w 5217973"/>
              <a:gd name="connsiteY234" fmla="*/ 717531 h 3567474"/>
              <a:gd name="connsiteX235" fmla="*/ 3529592 w 5217973"/>
              <a:gd name="connsiteY235" fmla="*/ 640400 h 3567474"/>
              <a:gd name="connsiteX236" fmla="*/ 3551572 w 5217973"/>
              <a:gd name="connsiteY236" fmla="*/ 589407 h 3567474"/>
              <a:gd name="connsiteX237" fmla="*/ 3536109 w 5217973"/>
              <a:gd name="connsiteY237" fmla="*/ 550768 h 3567474"/>
              <a:gd name="connsiteX238" fmla="*/ 3511277 w 5217973"/>
              <a:gd name="connsiteY238" fmla="*/ 501917 h 3567474"/>
              <a:gd name="connsiteX239" fmla="*/ 3508091 w 5217973"/>
              <a:gd name="connsiteY239" fmla="*/ 493606 h 3567474"/>
              <a:gd name="connsiteX240" fmla="*/ 3490022 w 5217973"/>
              <a:gd name="connsiteY240" fmla="*/ 404434 h 3567474"/>
              <a:gd name="connsiteX241" fmla="*/ 3479448 w 5217973"/>
              <a:gd name="connsiteY241" fmla="*/ 326694 h 3567474"/>
              <a:gd name="connsiteX242" fmla="*/ 3480559 w 5217973"/>
              <a:gd name="connsiteY242" fmla="*/ 245130 h 3567474"/>
              <a:gd name="connsiteX243" fmla="*/ 3542882 w 5217973"/>
              <a:gd name="connsiteY243" fmla="*/ 173025 h 3567474"/>
              <a:gd name="connsiteX244" fmla="*/ 3630869 w 5217973"/>
              <a:gd name="connsiteY244" fmla="*/ 156933 h 3567474"/>
              <a:gd name="connsiteX245" fmla="*/ 3679244 w 5217973"/>
              <a:gd name="connsiteY245" fmla="*/ 155903 h 3567474"/>
              <a:gd name="connsiteX246" fmla="*/ 3698321 w 5217973"/>
              <a:gd name="connsiteY246" fmla="*/ 164244 h 3567474"/>
              <a:gd name="connsiteX247" fmla="*/ 3762056 w 5217973"/>
              <a:gd name="connsiteY247" fmla="*/ 201382 h 3567474"/>
              <a:gd name="connsiteX248" fmla="*/ 3801041 w 5217973"/>
              <a:gd name="connsiteY248" fmla="*/ 295438 h 3567474"/>
              <a:gd name="connsiteX249" fmla="*/ 3806718 w 5217973"/>
              <a:gd name="connsiteY249" fmla="*/ 331743 h 3567474"/>
              <a:gd name="connsiteX250" fmla="*/ 3809388 w 5217973"/>
              <a:gd name="connsiteY250" fmla="*/ 361856 h 3567474"/>
              <a:gd name="connsiteX251" fmla="*/ 3787244 w 5217973"/>
              <a:gd name="connsiteY251" fmla="*/ 446237 h 3567474"/>
              <a:gd name="connsiteX252" fmla="*/ 3775702 w 5217973"/>
              <a:gd name="connsiteY252" fmla="*/ 469978 h 3567474"/>
              <a:gd name="connsiteX253" fmla="*/ 3775702 w 5217973"/>
              <a:gd name="connsiteY253" fmla="*/ 517465 h 3567474"/>
              <a:gd name="connsiteX254" fmla="*/ 3800281 w 5217973"/>
              <a:gd name="connsiteY254" fmla="*/ 543348 h 3567474"/>
              <a:gd name="connsiteX255" fmla="*/ 3839754 w 5217973"/>
              <a:gd name="connsiteY255" fmla="*/ 587386 h 3567474"/>
              <a:gd name="connsiteX256" fmla="*/ 3854647 w 5217973"/>
              <a:gd name="connsiteY256" fmla="*/ 605543 h 3567474"/>
              <a:gd name="connsiteX257" fmla="*/ 3915807 w 5217973"/>
              <a:gd name="connsiteY257" fmla="*/ 624262 h 3567474"/>
              <a:gd name="connsiteX258" fmla="*/ 4053005 w 5217973"/>
              <a:gd name="connsiteY258" fmla="*/ 671950 h 3567474"/>
              <a:gd name="connsiteX259" fmla="*/ 4088634 w 5217973"/>
              <a:gd name="connsiteY259" fmla="*/ 696755 h 3567474"/>
              <a:gd name="connsiteX260" fmla="*/ 4101348 w 5217973"/>
              <a:gd name="connsiteY260" fmla="*/ 716537 h 3567474"/>
              <a:gd name="connsiteX261" fmla="*/ 4134650 w 5217973"/>
              <a:gd name="connsiteY261" fmla="*/ 889168 h 3567474"/>
              <a:gd name="connsiteX262" fmla="*/ 4158901 w 5217973"/>
              <a:gd name="connsiteY262" fmla="*/ 1123531 h 3567474"/>
              <a:gd name="connsiteX263" fmla="*/ 4162277 w 5217973"/>
              <a:gd name="connsiteY263" fmla="*/ 1171020 h 3567474"/>
              <a:gd name="connsiteX264" fmla="*/ 4163490 w 5217973"/>
              <a:gd name="connsiteY264" fmla="*/ 1232681 h 3567474"/>
              <a:gd name="connsiteX265" fmla="*/ 4157535 w 5217973"/>
              <a:gd name="connsiteY265" fmla="*/ 1272984 h 3567474"/>
              <a:gd name="connsiteX266" fmla="*/ 4149151 w 5217973"/>
              <a:gd name="connsiteY266" fmla="*/ 1316336 h 3567474"/>
              <a:gd name="connsiteX267" fmla="*/ 4045461 w 5217973"/>
              <a:gd name="connsiteY267" fmla="*/ 1469926 h 3567474"/>
              <a:gd name="connsiteX268" fmla="*/ 4038095 w 5217973"/>
              <a:gd name="connsiteY268" fmla="*/ 1479072 h 3567474"/>
              <a:gd name="connsiteX269" fmla="*/ 4039457 w 5217973"/>
              <a:gd name="connsiteY269" fmla="*/ 1501937 h 3567474"/>
              <a:gd name="connsiteX270" fmla="*/ 4053653 w 5217973"/>
              <a:gd name="connsiteY270" fmla="*/ 1612827 h 3567474"/>
              <a:gd name="connsiteX271" fmla="*/ 4068564 w 5217973"/>
              <a:gd name="connsiteY271" fmla="*/ 1755730 h 3567474"/>
              <a:gd name="connsiteX272" fmla="*/ 4075937 w 5217973"/>
              <a:gd name="connsiteY272" fmla="*/ 1853828 h 3567474"/>
              <a:gd name="connsiteX273" fmla="*/ 4081233 w 5217973"/>
              <a:gd name="connsiteY273" fmla="*/ 1897050 h 3567474"/>
              <a:gd name="connsiteX274" fmla="*/ 4072505 w 5217973"/>
              <a:gd name="connsiteY274" fmla="*/ 1900479 h 3567474"/>
              <a:gd name="connsiteX275" fmla="*/ 4057000 w 5217973"/>
              <a:gd name="connsiteY275" fmla="*/ 1941807 h 3567474"/>
              <a:gd name="connsiteX276" fmla="*/ 4066102 w 5217973"/>
              <a:gd name="connsiteY276" fmla="*/ 2051906 h 3567474"/>
              <a:gd name="connsiteX277" fmla="*/ 4073747 w 5217973"/>
              <a:gd name="connsiteY277" fmla="*/ 2085060 h 3567474"/>
              <a:gd name="connsiteX278" fmla="*/ 4115176 w 5217973"/>
              <a:gd name="connsiteY278" fmla="*/ 2326204 h 3567474"/>
              <a:gd name="connsiteX279" fmla="*/ 4131010 w 5217973"/>
              <a:gd name="connsiteY279" fmla="*/ 2417663 h 3567474"/>
              <a:gd name="connsiteX280" fmla="*/ 4145838 w 5217973"/>
              <a:gd name="connsiteY280" fmla="*/ 2489688 h 3567474"/>
              <a:gd name="connsiteX281" fmla="*/ 4162053 w 5217973"/>
              <a:gd name="connsiteY281" fmla="*/ 2621542 h 3567474"/>
              <a:gd name="connsiteX282" fmla="*/ 4159863 w 5217973"/>
              <a:gd name="connsiteY282" fmla="*/ 2797221 h 3567474"/>
              <a:gd name="connsiteX283" fmla="*/ 4157424 w 5217973"/>
              <a:gd name="connsiteY283" fmla="*/ 3021297 h 3567474"/>
              <a:gd name="connsiteX284" fmla="*/ 4157119 w 5217973"/>
              <a:gd name="connsiteY284" fmla="*/ 3141341 h 3567474"/>
              <a:gd name="connsiteX285" fmla="*/ 4164193 w 5217973"/>
              <a:gd name="connsiteY285" fmla="*/ 3163062 h 3567474"/>
              <a:gd name="connsiteX286" fmla="*/ 4173911 w 5217973"/>
              <a:gd name="connsiteY286" fmla="*/ 3217938 h 3567474"/>
              <a:gd name="connsiteX287" fmla="*/ 4174936 w 5217973"/>
              <a:gd name="connsiteY287" fmla="*/ 3261763 h 3567474"/>
              <a:gd name="connsiteX288" fmla="*/ 4147884 w 5217973"/>
              <a:gd name="connsiteY288" fmla="*/ 3298939 h 3567474"/>
              <a:gd name="connsiteX289" fmla="*/ 4130768 w 5217973"/>
              <a:gd name="connsiteY289" fmla="*/ 3310697 h 3567474"/>
              <a:gd name="connsiteX290" fmla="*/ 4116433 w 5217973"/>
              <a:gd name="connsiteY290" fmla="*/ 3314870 h 3567474"/>
              <a:gd name="connsiteX291" fmla="*/ 4092578 w 5217973"/>
              <a:gd name="connsiteY291" fmla="*/ 3333765 h 3567474"/>
              <a:gd name="connsiteX292" fmla="*/ 4044353 w 5217973"/>
              <a:gd name="connsiteY292" fmla="*/ 3381422 h 3567474"/>
              <a:gd name="connsiteX293" fmla="*/ 3970227 w 5217973"/>
              <a:gd name="connsiteY293" fmla="*/ 3406614 h 3567474"/>
              <a:gd name="connsiteX294" fmla="*/ 3906021 w 5217973"/>
              <a:gd name="connsiteY294" fmla="*/ 3413119 h 3567474"/>
              <a:gd name="connsiteX295" fmla="*/ 1916826 w 5217973"/>
              <a:gd name="connsiteY295" fmla="*/ 3314841 h 3567474"/>
              <a:gd name="connsiteX296" fmla="*/ 1877957 w 5217973"/>
              <a:gd name="connsiteY296" fmla="*/ 3309267 h 3567474"/>
              <a:gd name="connsiteX297" fmla="*/ 1825605 w 5217973"/>
              <a:gd name="connsiteY297" fmla="*/ 3295157 h 3567474"/>
              <a:gd name="connsiteX298" fmla="*/ 1783306 w 5217973"/>
              <a:gd name="connsiteY298" fmla="*/ 3268688 h 3567474"/>
              <a:gd name="connsiteX299" fmla="*/ 1719925 w 5217973"/>
              <a:gd name="connsiteY299" fmla="*/ 3237633 h 3567474"/>
              <a:gd name="connsiteX300" fmla="*/ 1659503 w 5217973"/>
              <a:gd name="connsiteY300" fmla="*/ 3210969 h 3567474"/>
              <a:gd name="connsiteX301" fmla="*/ 1651958 w 5217973"/>
              <a:gd name="connsiteY301" fmla="*/ 3181355 h 3567474"/>
              <a:gd name="connsiteX302" fmla="*/ 1663230 w 5217973"/>
              <a:gd name="connsiteY302" fmla="*/ 3125051 h 3567474"/>
              <a:gd name="connsiteX303" fmla="*/ 1667601 w 5217973"/>
              <a:gd name="connsiteY303" fmla="*/ 3116504 h 3567474"/>
              <a:gd name="connsiteX304" fmla="*/ 1658302 w 5217973"/>
              <a:gd name="connsiteY304" fmla="*/ 3113599 h 3567474"/>
              <a:gd name="connsiteX305" fmla="*/ 1645231 w 5217973"/>
              <a:gd name="connsiteY305" fmla="*/ 3091785 h 3567474"/>
              <a:gd name="connsiteX306" fmla="*/ 1639667 w 5217973"/>
              <a:gd name="connsiteY306" fmla="*/ 3029466 h 3567474"/>
              <a:gd name="connsiteX307" fmla="*/ 1636447 w 5217973"/>
              <a:gd name="connsiteY307" fmla="*/ 2935721 h 3567474"/>
              <a:gd name="connsiteX308" fmla="*/ 1634447 w 5217973"/>
              <a:gd name="connsiteY308" fmla="*/ 2776634 h 3567474"/>
              <a:gd name="connsiteX309" fmla="*/ 1632075 w 5217973"/>
              <a:gd name="connsiteY309" fmla="*/ 2388071 h 3567474"/>
              <a:gd name="connsiteX310" fmla="*/ 1630884 w 5217973"/>
              <a:gd name="connsiteY310" fmla="*/ 2289230 h 3567474"/>
              <a:gd name="connsiteX311" fmla="*/ 1622811 w 5217973"/>
              <a:gd name="connsiteY311" fmla="*/ 2141936 h 3567474"/>
              <a:gd name="connsiteX312" fmla="*/ 1616015 w 5217973"/>
              <a:gd name="connsiteY312" fmla="*/ 2079336 h 3567474"/>
              <a:gd name="connsiteX313" fmla="*/ 1604632 w 5217973"/>
              <a:gd name="connsiteY313" fmla="*/ 2025812 h 3567474"/>
              <a:gd name="connsiteX314" fmla="*/ 1594434 w 5217973"/>
              <a:gd name="connsiteY314" fmla="*/ 1980510 h 3567474"/>
              <a:gd name="connsiteX315" fmla="*/ 1592364 w 5217973"/>
              <a:gd name="connsiteY315" fmla="*/ 1975365 h 3567474"/>
              <a:gd name="connsiteX316" fmla="*/ 1591399 w 5217973"/>
              <a:gd name="connsiteY316" fmla="*/ 1982661 h 3567474"/>
              <a:gd name="connsiteX317" fmla="*/ 1587661 w 5217973"/>
              <a:gd name="connsiteY317" fmla="*/ 2017530 h 3567474"/>
              <a:gd name="connsiteX318" fmla="*/ 1573884 w 5217973"/>
              <a:gd name="connsiteY318" fmla="*/ 2095270 h 3567474"/>
              <a:gd name="connsiteX319" fmla="*/ 1569515 w 5217973"/>
              <a:gd name="connsiteY319" fmla="*/ 2122708 h 3567474"/>
              <a:gd name="connsiteX320" fmla="*/ 1524318 w 5217973"/>
              <a:gd name="connsiteY320" fmla="*/ 2297625 h 3567474"/>
              <a:gd name="connsiteX321" fmla="*/ 1503781 w 5217973"/>
              <a:gd name="connsiteY321" fmla="*/ 2371935 h 3567474"/>
              <a:gd name="connsiteX322" fmla="*/ 1475612 w 5217973"/>
              <a:gd name="connsiteY322" fmla="*/ 2475968 h 3567474"/>
              <a:gd name="connsiteX323" fmla="*/ 1436727 w 5217973"/>
              <a:gd name="connsiteY323" fmla="*/ 2623443 h 3567474"/>
              <a:gd name="connsiteX324" fmla="*/ 1414791 w 5217973"/>
              <a:gd name="connsiteY324" fmla="*/ 2768090 h 3567474"/>
              <a:gd name="connsiteX325" fmla="*/ 1408159 w 5217973"/>
              <a:gd name="connsiteY325" fmla="*/ 2836083 h 3567474"/>
              <a:gd name="connsiteX326" fmla="*/ 1404938 w 5217973"/>
              <a:gd name="connsiteY326" fmla="*/ 2926399 h 3567474"/>
              <a:gd name="connsiteX327" fmla="*/ 1403173 w 5217973"/>
              <a:gd name="connsiteY327" fmla="*/ 3052158 h 3567474"/>
              <a:gd name="connsiteX328" fmla="*/ 1397451 w 5217973"/>
              <a:gd name="connsiteY328" fmla="*/ 3119167 h 3567474"/>
              <a:gd name="connsiteX329" fmla="*/ 1393225 w 5217973"/>
              <a:gd name="connsiteY329" fmla="*/ 3153042 h 3567474"/>
              <a:gd name="connsiteX330" fmla="*/ 1390586 w 5217973"/>
              <a:gd name="connsiteY330" fmla="*/ 3188925 h 3567474"/>
              <a:gd name="connsiteX331" fmla="*/ 1378515 w 5217973"/>
              <a:gd name="connsiteY331" fmla="*/ 3203065 h 3567474"/>
              <a:gd name="connsiteX332" fmla="*/ 1352429 w 5217973"/>
              <a:gd name="connsiteY332" fmla="*/ 3230936 h 3567474"/>
              <a:gd name="connsiteX333" fmla="*/ 1335774 w 5217973"/>
              <a:gd name="connsiteY333" fmla="*/ 3249661 h 3567474"/>
              <a:gd name="connsiteX334" fmla="*/ 1323701 w 5217973"/>
              <a:gd name="connsiteY334" fmla="*/ 3249228 h 3567474"/>
              <a:gd name="connsiteX335" fmla="*/ 1297277 w 5217973"/>
              <a:gd name="connsiteY335" fmla="*/ 3262074 h 3567474"/>
              <a:gd name="connsiteX336" fmla="*/ 1239339 w 5217973"/>
              <a:gd name="connsiteY336" fmla="*/ 3300175 h 3567474"/>
              <a:gd name="connsiteX337" fmla="*/ 1161147 w 5217973"/>
              <a:gd name="connsiteY337" fmla="*/ 3296736 h 3567474"/>
              <a:gd name="connsiteX338" fmla="*/ 1125243 w 5217973"/>
              <a:gd name="connsiteY338" fmla="*/ 3292393 h 3567474"/>
              <a:gd name="connsiteX339" fmla="*/ 1091544 w 5217973"/>
              <a:gd name="connsiteY339" fmla="*/ 3272608 h 3567474"/>
              <a:gd name="connsiteX340" fmla="*/ 1087537 w 5217973"/>
              <a:gd name="connsiteY340" fmla="*/ 3248388 h 3567474"/>
              <a:gd name="connsiteX341" fmla="*/ 1109679 w 5217973"/>
              <a:gd name="connsiteY341" fmla="*/ 3205552 h 3567474"/>
              <a:gd name="connsiteX342" fmla="*/ 1132565 w 5217973"/>
              <a:gd name="connsiteY342" fmla="*/ 3176706 h 3567474"/>
              <a:gd name="connsiteX343" fmla="*/ 1161928 w 5217973"/>
              <a:gd name="connsiteY343" fmla="*/ 3141065 h 3567474"/>
              <a:gd name="connsiteX344" fmla="*/ 1193197 w 5217973"/>
              <a:gd name="connsiteY344" fmla="*/ 3089949 h 3567474"/>
              <a:gd name="connsiteX345" fmla="*/ 1179295 w 5217973"/>
              <a:gd name="connsiteY345" fmla="*/ 3085080 h 3567474"/>
              <a:gd name="connsiteX346" fmla="*/ 1165907 w 5217973"/>
              <a:gd name="connsiteY346" fmla="*/ 3080923 h 3567474"/>
              <a:gd name="connsiteX347" fmla="*/ 1168186 w 5217973"/>
              <a:gd name="connsiteY347" fmla="*/ 3051014 h 3567474"/>
              <a:gd name="connsiteX348" fmla="*/ 1169583 w 5217973"/>
              <a:gd name="connsiteY348" fmla="*/ 2775494 h 3567474"/>
              <a:gd name="connsiteX349" fmla="*/ 1165601 w 5217973"/>
              <a:gd name="connsiteY349" fmla="*/ 2649736 h 3567474"/>
              <a:gd name="connsiteX350" fmla="*/ 1176019 w 5217973"/>
              <a:gd name="connsiteY350" fmla="*/ 2448530 h 3567474"/>
              <a:gd name="connsiteX351" fmla="*/ 1190776 w 5217973"/>
              <a:gd name="connsiteY351" fmla="*/ 2208452 h 3567474"/>
              <a:gd name="connsiteX352" fmla="*/ 1197839 w 5217973"/>
              <a:gd name="connsiteY352" fmla="*/ 2041021 h 3567474"/>
              <a:gd name="connsiteX353" fmla="*/ 1198990 w 5217973"/>
              <a:gd name="connsiteY353" fmla="*/ 2026786 h 3567474"/>
              <a:gd name="connsiteX354" fmla="*/ 1191449 w 5217973"/>
              <a:gd name="connsiteY354" fmla="*/ 2023635 h 3567474"/>
              <a:gd name="connsiteX355" fmla="*/ 1164859 w 5217973"/>
              <a:gd name="connsiteY355" fmla="*/ 2005897 h 3567474"/>
              <a:gd name="connsiteX356" fmla="*/ 1130058 w 5217973"/>
              <a:gd name="connsiteY356" fmla="*/ 1948433 h 3567474"/>
              <a:gd name="connsiteX357" fmla="*/ 1129248 w 5217973"/>
              <a:gd name="connsiteY357" fmla="*/ 1842372 h 3567474"/>
              <a:gd name="connsiteX358" fmla="*/ 1130774 w 5217973"/>
              <a:gd name="connsiteY358" fmla="*/ 1821554 h 3567474"/>
              <a:gd name="connsiteX359" fmla="*/ 1121412 w 5217973"/>
              <a:gd name="connsiteY359" fmla="*/ 1820057 h 3567474"/>
              <a:gd name="connsiteX360" fmla="*/ 1104017 w 5217973"/>
              <a:gd name="connsiteY360" fmla="*/ 1814729 h 3567474"/>
              <a:gd name="connsiteX361" fmla="*/ 1095982 w 5217973"/>
              <a:gd name="connsiteY361" fmla="*/ 1810898 h 3567474"/>
              <a:gd name="connsiteX362" fmla="*/ 1095979 w 5217973"/>
              <a:gd name="connsiteY362" fmla="*/ 1689568 h 3567474"/>
              <a:gd name="connsiteX363" fmla="*/ 1094514 w 5217973"/>
              <a:gd name="connsiteY363" fmla="*/ 1433336 h 3567474"/>
              <a:gd name="connsiteX364" fmla="*/ 1100550 w 5217973"/>
              <a:gd name="connsiteY364" fmla="*/ 1101799 h 3567474"/>
              <a:gd name="connsiteX365" fmla="*/ 1103981 w 5217973"/>
              <a:gd name="connsiteY365" fmla="*/ 1041208 h 3567474"/>
              <a:gd name="connsiteX366" fmla="*/ 1115641 w 5217973"/>
              <a:gd name="connsiteY366" fmla="*/ 896019 h 3567474"/>
              <a:gd name="connsiteX367" fmla="*/ 1125814 w 5217973"/>
              <a:gd name="connsiteY367" fmla="*/ 815992 h 3567474"/>
              <a:gd name="connsiteX368" fmla="*/ 1139432 w 5217973"/>
              <a:gd name="connsiteY368" fmla="*/ 727951 h 3567474"/>
              <a:gd name="connsiteX369" fmla="*/ 1267467 w 5217973"/>
              <a:gd name="connsiteY369" fmla="*/ 652569 h 3567474"/>
              <a:gd name="connsiteX370" fmla="*/ 1400084 w 5217973"/>
              <a:gd name="connsiteY370" fmla="*/ 577538 h 3567474"/>
              <a:gd name="connsiteX371" fmla="*/ 1469256 w 5217973"/>
              <a:gd name="connsiteY371" fmla="*/ 531806 h 3567474"/>
              <a:gd name="connsiteX372" fmla="*/ 1475665 w 5217973"/>
              <a:gd name="connsiteY372" fmla="*/ 505499 h 3567474"/>
              <a:gd name="connsiteX373" fmla="*/ 1475649 w 5217973"/>
              <a:gd name="connsiteY373" fmla="*/ 474632 h 3567474"/>
              <a:gd name="connsiteX374" fmla="*/ 1459744 w 5217973"/>
              <a:gd name="connsiteY374" fmla="*/ 453587 h 3567474"/>
              <a:gd name="connsiteX375" fmla="*/ 1444587 w 5217973"/>
              <a:gd name="connsiteY375" fmla="*/ 439297 h 3567474"/>
              <a:gd name="connsiteX376" fmla="*/ 1426973 w 5217973"/>
              <a:gd name="connsiteY376" fmla="*/ 402142 h 3567474"/>
              <a:gd name="connsiteX377" fmla="*/ 1421711 w 5217973"/>
              <a:gd name="connsiteY377" fmla="*/ 331085 h 3567474"/>
              <a:gd name="connsiteX378" fmla="*/ 1429540 w 5217973"/>
              <a:gd name="connsiteY378" fmla="*/ 258094 h 3567474"/>
              <a:gd name="connsiteX379" fmla="*/ 1458144 w 5217973"/>
              <a:gd name="connsiteY379" fmla="*/ 155872 h 3567474"/>
              <a:gd name="connsiteX380" fmla="*/ 1502656 w 5217973"/>
              <a:gd name="connsiteY380" fmla="*/ 120727 h 3567474"/>
              <a:gd name="connsiteX381" fmla="*/ 1530412 w 5217973"/>
              <a:gd name="connsiteY381" fmla="*/ 111326 h 3567474"/>
              <a:gd name="connsiteX382" fmla="*/ 1552134 w 5217973"/>
              <a:gd name="connsiteY382" fmla="*/ 103211 h 3567474"/>
              <a:gd name="connsiteX383" fmla="*/ 1589861 w 5217973"/>
              <a:gd name="connsiteY383" fmla="*/ 104530 h 3567474"/>
              <a:gd name="connsiteX384" fmla="*/ 1718096 w 5217973"/>
              <a:gd name="connsiteY384" fmla="*/ 153935 h 3567474"/>
              <a:gd name="connsiteX385" fmla="*/ 1755551 w 5217973"/>
              <a:gd name="connsiteY385" fmla="*/ 225982 h 3567474"/>
              <a:gd name="connsiteX386" fmla="*/ 1752564 w 5217973"/>
              <a:gd name="connsiteY386" fmla="*/ 277629 h 3567474"/>
              <a:gd name="connsiteX387" fmla="*/ 1754611 w 5217973"/>
              <a:gd name="connsiteY387" fmla="*/ 317250 h 3567474"/>
              <a:gd name="connsiteX388" fmla="*/ 1758128 w 5217973"/>
              <a:gd name="connsiteY388" fmla="*/ 358310 h 3567474"/>
              <a:gd name="connsiteX389" fmla="*/ 1735038 w 5217973"/>
              <a:gd name="connsiteY389" fmla="*/ 437586 h 3567474"/>
              <a:gd name="connsiteX390" fmla="*/ 1722751 w 5217973"/>
              <a:gd name="connsiteY390" fmla="*/ 467310 h 3567474"/>
              <a:gd name="connsiteX391" fmla="*/ 1720061 w 5217973"/>
              <a:gd name="connsiteY391" fmla="*/ 529809 h 3567474"/>
              <a:gd name="connsiteX392" fmla="*/ 1767058 w 5217973"/>
              <a:gd name="connsiteY392" fmla="*/ 575901 h 3567474"/>
              <a:gd name="connsiteX393" fmla="*/ 1868804 w 5217973"/>
              <a:gd name="connsiteY393" fmla="*/ 620157 h 3567474"/>
              <a:gd name="connsiteX394" fmla="*/ 1999087 w 5217973"/>
              <a:gd name="connsiteY394" fmla="*/ 672515 h 3567474"/>
              <a:gd name="connsiteX395" fmla="*/ 2047863 w 5217973"/>
              <a:gd name="connsiteY395" fmla="*/ 700062 h 3567474"/>
              <a:gd name="connsiteX396" fmla="*/ 2084781 w 5217973"/>
              <a:gd name="connsiteY396" fmla="*/ 828574 h 3567474"/>
              <a:gd name="connsiteX397" fmla="*/ 2095247 w 5217973"/>
              <a:gd name="connsiteY397" fmla="*/ 905170 h 3567474"/>
              <a:gd name="connsiteX398" fmla="*/ 2098649 w 5217973"/>
              <a:gd name="connsiteY398" fmla="*/ 930321 h 3567474"/>
              <a:gd name="connsiteX399" fmla="*/ 2103201 w 5217973"/>
              <a:gd name="connsiteY399" fmla="*/ 963474 h 3567474"/>
              <a:gd name="connsiteX400" fmla="*/ 2108905 w 5217973"/>
              <a:gd name="connsiteY400" fmla="*/ 1003488 h 3567474"/>
              <a:gd name="connsiteX401" fmla="*/ 2126047 w 5217973"/>
              <a:gd name="connsiteY401" fmla="*/ 1347598 h 3567474"/>
              <a:gd name="connsiteX402" fmla="*/ 2131802 w 5217973"/>
              <a:gd name="connsiteY402" fmla="*/ 1561386 h 3567474"/>
              <a:gd name="connsiteX403" fmla="*/ 2135571 w 5217973"/>
              <a:gd name="connsiteY403" fmla="*/ 1726502 h 3567474"/>
              <a:gd name="connsiteX404" fmla="*/ 2137058 w 5217973"/>
              <a:gd name="connsiteY404" fmla="*/ 1811589 h 3567474"/>
              <a:gd name="connsiteX405" fmla="*/ 2130401 w 5217973"/>
              <a:gd name="connsiteY405" fmla="*/ 1814159 h 3567474"/>
              <a:gd name="connsiteX406" fmla="*/ 2110454 w 5217973"/>
              <a:gd name="connsiteY406" fmla="*/ 1815801 h 3567474"/>
              <a:gd name="connsiteX407" fmla="*/ 2095332 w 5217973"/>
              <a:gd name="connsiteY407" fmla="*/ 1818460 h 3567474"/>
              <a:gd name="connsiteX408" fmla="*/ 2091998 w 5217973"/>
              <a:gd name="connsiteY408" fmla="*/ 1847866 h 3567474"/>
              <a:gd name="connsiteX409" fmla="*/ 2085874 w 5217973"/>
              <a:gd name="connsiteY409" fmla="*/ 1885593 h 3567474"/>
              <a:gd name="connsiteX410" fmla="*/ 2076956 w 5217973"/>
              <a:gd name="connsiteY410" fmla="*/ 1920364 h 3567474"/>
              <a:gd name="connsiteX411" fmla="*/ 2049281 w 5217973"/>
              <a:gd name="connsiteY411" fmla="*/ 1987623 h 3567474"/>
              <a:gd name="connsiteX412" fmla="*/ 1986556 w 5217973"/>
              <a:gd name="connsiteY412" fmla="*/ 2043814 h 3567474"/>
              <a:gd name="connsiteX413" fmla="*/ 1957343 w 5217973"/>
              <a:gd name="connsiteY413" fmla="*/ 2063020 h 3567474"/>
              <a:gd name="connsiteX414" fmla="*/ 1958325 w 5217973"/>
              <a:gd name="connsiteY414" fmla="*/ 2129256 h 3567474"/>
              <a:gd name="connsiteX415" fmla="*/ 1952137 w 5217973"/>
              <a:gd name="connsiteY415" fmla="*/ 2465317 h 3567474"/>
              <a:gd name="connsiteX416" fmla="*/ 1945203 w 5217973"/>
              <a:gd name="connsiteY416" fmla="*/ 2519419 h 3567474"/>
              <a:gd name="connsiteX417" fmla="*/ 1930590 w 5217973"/>
              <a:gd name="connsiteY417" fmla="*/ 2617736 h 3567474"/>
              <a:gd name="connsiteX418" fmla="*/ 1922538 w 5217973"/>
              <a:gd name="connsiteY418" fmla="*/ 2664609 h 3567474"/>
              <a:gd name="connsiteX419" fmla="*/ 1915662 w 5217973"/>
              <a:gd name="connsiteY419" fmla="*/ 2704621 h 3567474"/>
              <a:gd name="connsiteX420" fmla="*/ 1910078 w 5217973"/>
              <a:gd name="connsiteY420" fmla="*/ 2743491 h 3567474"/>
              <a:gd name="connsiteX421" fmla="*/ 1897262 w 5217973"/>
              <a:gd name="connsiteY421" fmla="*/ 2849809 h 3567474"/>
              <a:gd name="connsiteX422" fmla="*/ 1887555 w 5217973"/>
              <a:gd name="connsiteY422" fmla="*/ 3029060 h 3567474"/>
              <a:gd name="connsiteX423" fmla="*/ 1885951 w 5217973"/>
              <a:gd name="connsiteY423" fmla="*/ 3088273 h 3567474"/>
              <a:gd name="connsiteX424" fmla="*/ 1875091 w 5217973"/>
              <a:gd name="connsiteY424" fmla="*/ 3091435 h 3567474"/>
              <a:gd name="connsiteX425" fmla="*/ 1866887 w 5217973"/>
              <a:gd name="connsiteY425" fmla="*/ 3102042 h 3567474"/>
              <a:gd name="connsiteX426" fmla="*/ 1983015 w 5217973"/>
              <a:gd name="connsiteY426" fmla="*/ 3204321 h 3567474"/>
              <a:gd name="connsiteX427" fmla="*/ 2041038 w 5217973"/>
              <a:gd name="connsiteY427" fmla="*/ 3250416 h 3567474"/>
              <a:gd name="connsiteX428" fmla="*/ 2046663 w 5217973"/>
              <a:gd name="connsiteY428" fmla="*/ 3269244 h 3567474"/>
              <a:gd name="connsiteX429" fmla="*/ 2040524 w 5217973"/>
              <a:gd name="connsiteY429" fmla="*/ 3288591 h 3567474"/>
              <a:gd name="connsiteX430" fmla="*/ 1981065 w 5217973"/>
              <a:gd name="connsiteY430" fmla="*/ 3311947 h 3567474"/>
              <a:gd name="connsiteX431" fmla="*/ 1916821 w 5217973"/>
              <a:gd name="connsiteY431" fmla="*/ 3314848 h 3567474"/>
              <a:gd name="connsiteX432" fmla="*/ 5042455 w 5217973"/>
              <a:gd name="connsiteY432" fmla="*/ 3217782 h 3567474"/>
              <a:gd name="connsiteX433" fmla="*/ 4997227 w 5217973"/>
              <a:gd name="connsiteY433" fmla="*/ 3211739 h 3567474"/>
              <a:gd name="connsiteX434" fmla="*/ 4970516 w 5217973"/>
              <a:gd name="connsiteY434" fmla="*/ 3210117 h 3567474"/>
              <a:gd name="connsiteX435" fmla="*/ 4965880 w 5217973"/>
              <a:gd name="connsiteY435" fmla="*/ 3195055 h 3567474"/>
              <a:gd name="connsiteX436" fmla="*/ 4957920 w 5217973"/>
              <a:gd name="connsiteY436" fmla="*/ 3153048 h 3567474"/>
              <a:gd name="connsiteX437" fmla="*/ 4955570 w 5217973"/>
              <a:gd name="connsiteY437" fmla="*/ 3122575 h 3567474"/>
              <a:gd name="connsiteX438" fmla="*/ 4955570 w 5217973"/>
              <a:gd name="connsiteY438" fmla="*/ 3094451 h 3567474"/>
              <a:gd name="connsiteX439" fmla="*/ 4947620 w 5217973"/>
              <a:gd name="connsiteY439" fmla="*/ 3094451 h 3567474"/>
              <a:gd name="connsiteX440" fmla="*/ 4931099 w 5217973"/>
              <a:gd name="connsiteY440" fmla="*/ 3053901 h 3567474"/>
              <a:gd name="connsiteX441" fmla="*/ 4923139 w 5217973"/>
              <a:gd name="connsiteY441" fmla="*/ 3002992 h 3567474"/>
              <a:gd name="connsiteX442" fmla="*/ 4920921 w 5217973"/>
              <a:gd name="connsiteY442" fmla="*/ 2952592 h 3567474"/>
              <a:gd name="connsiteX443" fmla="*/ 4927072 w 5217973"/>
              <a:gd name="connsiteY443" fmla="*/ 2933157 h 3567474"/>
              <a:gd name="connsiteX444" fmla="*/ 4910970 w 5217973"/>
              <a:gd name="connsiteY444" fmla="*/ 2905817 h 3567474"/>
              <a:gd name="connsiteX445" fmla="*/ 4893435 w 5217973"/>
              <a:gd name="connsiteY445" fmla="*/ 2887525 h 3567474"/>
              <a:gd name="connsiteX446" fmla="*/ 4894826 w 5217973"/>
              <a:gd name="connsiteY446" fmla="*/ 2849798 h 3567474"/>
              <a:gd name="connsiteX447" fmla="*/ 4898234 w 5217973"/>
              <a:gd name="connsiteY447" fmla="*/ 2798127 h 3567474"/>
              <a:gd name="connsiteX448" fmla="*/ 4897509 w 5217973"/>
              <a:gd name="connsiteY448" fmla="*/ 2768055 h 3567474"/>
              <a:gd name="connsiteX449" fmla="*/ 4886300 w 5217973"/>
              <a:gd name="connsiteY449" fmla="*/ 2742552 h 3567474"/>
              <a:gd name="connsiteX450" fmla="*/ 4877666 w 5217973"/>
              <a:gd name="connsiteY450" fmla="*/ 2732611 h 3567474"/>
              <a:gd name="connsiteX451" fmla="*/ 4869016 w 5217973"/>
              <a:gd name="connsiteY451" fmla="*/ 2654886 h 3567474"/>
              <a:gd name="connsiteX452" fmla="*/ 4863054 w 5217973"/>
              <a:gd name="connsiteY452" fmla="*/ 2604583 h 3567474"/>
              <a:gd name="connsiteX453" fmla="*/ 4859621 w 5217973"/>
              <a:gd name="connsiteY453" fmla="*/ 2568868 h 3567474"/>
              <a:gd name="connsiteX454" fmla="*/ 4848499 w 5217973"/>
              <a:gd name="connsiteY454" fmla="*/ 2525426 h 3567474"/>
              <a:gd name="connsiteX455" fmla="*/ 4831114 w 5217973"/>
              <a:gd name="connsiteY455" fmla="*/ 2442808 h 3567474"/>
              <a:gd name="connsiteX456" fmla="*/ 4817485 w 5217973"/>
              <a:gd name="connsiteY456" fmla="*/ 2357065 h 3567474"/>
              <a:gd name="connsiteX457" fmla="*/ 4792176 w 5217973"/>
              <a:gd name="connsiteY457" fmla="*/ 2197017 h 3567474"/>
              <a:gd name="connsiteX458" fmla="*/ 4774187 w 5217973"/>
              <a:gd name="connsiteY458" fmla="*/ 2098700 h 3567474"/>
              <a:gd name="connsiteX459" fmla="*/ 4738320 w 5217973"/>
              <a:gd name="connsiteY459" fmla="*/ 1948757 h 3567474"/>
              <a:gd name="connsiteX460" fmla="*/ 4731098 w 5217973"/>
              <a:gd name="connsiteY460" fmla="*/ 1941451 h 3567474"/>
              <a:gd name="connsiteX461" fmla="*/ 4735062 w 5217973"/>
              <a:gd name="connsiteY461" fmla="*/ 2096413 h 3567474"/>
              <a:gd name="connsiteX462" fmla="*/ 4749594 w 5217973"/>
              <a:gd name="connsiteY462" fmla="*/ 2278188 h 3567474"/>
              <a:gd name="connsiteX463" fmla="*/ 4758967 w 5217973"/>
              <a:gd name="connsiteY463" fmla="*/ 2416520 h 3567474"/>
              <a:gd name="connsiteX464" fmla="*/ 4772336 w 5217973"/>
              <a:gd name="connsiteY464" fmla="*/ 2466822 h 3567474"/>
              <a:gd name="connsiteX465" fmla="*/ 4787218 w 5217973"/>
              <a:gd name="connsiteY465" fmla="*/ 2541533 h 3567474"/>
              <a:gd name="connsiteX466" fmla="*/ 4799116 w 5217973"/>
              <a:gd name="connsiteY466" fmla="*/ 2629563 h 3567474"/>
              <a:gd name="connsiteX467" fmla="*/ 4806196 w 5217973"/>
              <a:gd name="connsiteY467" fmla="*/ 2727480 h 3567474"/>
              <a:gd name="connsiteX468" fmla="*/ 4804970 w 5217973"/>
              <a:gd name="connsiteY468" fmla="*/ 2770922 h 3567474"/>
              <a:gd name="connsiteX469" fmla="*/ 4814202 w 5217973"/>
              <a:gd name="connsiteY469" fmla="*/ 2799503 h 3567474"/>
              <a:gd name="connsiteX470" fmla="*/ 4823432 w 5217973"/>
              <a:gd name="connsiteY470" fmla="*/ 2828084 h 3567474"/>
              <a:gd name="connsiteX471" fmla="*/ 4822478 w 5217973"/>
              <a:gd name="connsiteY471" fmla="*/ 2863524 h 3567474"/>
              <a:gd name="connsiteX472" fmla="*/ 4816649 w 5217973"/>
              <a:gd name="connsiteY472" fmla="*/ 2908344 h 3567474"/>
              <a:gd name="connsiteX473" fmla="*/ 4812682 w 5217973"/>
              <a:gd name="connsiteY473" fmla="*/ 2922063 h 3567474"/>
              <a:gd name="connsiteX474" fmla="*/ 4817281 w 5217973"/>
              <a:gd name="connsiteY474" fmla="*/ 2942013 h 3567474"/>
              <a:gd name="connsiteX475" fmla="*/ 4818567 w 5217973"/>
              <a:gd name="connsiteY475" fmla="*/ 3011750 h 3567474"/>
              <a:gd name="connsiteX476" fmla="*/ 4817644 w 5217973"/>
              <a:gd name="connsiteY476" fmla="*/ 3071420 h 3567474"/>
              <a:gd name="connsiteX477" fmla="*/ 4810920 w 5217973"/>
              <a:gd name="connsiteY477" fmla="*/ 3083996 h 3567474"/>
              <a:gd name="connsiteX478" fmla="*/ 4802717 w 5217973"/>
              <a:gd name="connsiteY478" fmla="*/ 3091027 h 3567474"/>
              <a:gd name="connsiteX479" fmla="*/ 4799285 w 5217973"/>
              <a:gd name="connsiteY479" fmla="*/ 3134903 h 3567474"/>
              <a:gd name="connsiteX480" fmla="*/ 4791139 w 5217973"/>
              <a:gd name="connsiteY480" fmla="*/ 3189436 h 3567474"/>
              <a:gd name="connsiteX481" fmla="*/ 4786424 w 5217973"/>
              <a:gd name="connsiteY481" fmla="*/ 3200095 h 3567474"/>
              <a:gd name="connsiteX482" fmla="*/ 4756645 w 5217973"/>
              <a:gd name="connsiteY482" fmla="*/ 3199293 h 3567474"/>
              <a:gd name="connsiteX483" fmla="*/ 4725642 w 5217973"/>
              <a:gd name="connsiteY483" fmla="*/ 3202352 h 3567474"/>
              <a:gd name="connsiteX484" fmla="*/ 4716444 w 5217973"/>
              <a:gd name="connsiteY484" fmla="*/ 3213212 h 3567474"/>
              <a:gd name="connsiteX485" fmla="*/ 4708471 w 5217973"/>
              <a:gd name="connsiteY485" fmla="*/ 3220213 h 3567474"/>
              <a:gd name="connsiteX486" fmla="*/ 4648321 w 5217973"/>
              <a:gd name="connsiteY486" fmla="*/ 3220213 h 3567474"/>
              <a:gd name="connsiteX487" fmla="*/ 4556686 w 5217973"/>
              <a:gd name="connsiteY487" fmla="*/ 3218702 h 3567474"/>
              <a:gd name="connsiteX488" fmla="*/ 4525200 w 5217973"/>
              <a:gd name="connsiteY488" fmla="*/ 3217193 h 3567474"/>
              <a:gd name="connsiteX489" fmla="*/ 4520823 w 5217973"/>
              <a:gd name="connsiteY489" fmla="*/ 3210128 h 3567474"/>
              <a:gd name="connsiteX490" fmla="*/ 4517946 w 5217973"/>
              <a:gd name="connsiteY490" fmla="*/ 3188202 h 3567474"/>
              <a:gd name="connsiteX491" fmla="*/ 4550178 w 5217973"/>
              <a:gd name="connsiteY491" fmla="*/ 3132711 h 3567474"/>
              <a:gd name="connsiteX492" fmla="*/ 4605284 w 5217973"/>
              <a:gd name="connsiteY492" fmla="*/ 3077081 h 3567474"/>
              <a:gd name="connsiteX493" fmla="*/ 4606462 w 5217973"/>
              <a:gd name="connsiteY493" fmla="*/ 3056100 h 3567474"/>
              <a:gd name="connsiteX494" fmla="*/ 4600099 w 5217973"/>
              <a:gd name="connsiteY494" fmla="*/ 3038661 h 3567474"/>
              <a:gd name="connsiteX495" fmla="*/ 4591172 w 5217973"/>
              <a:gd name="connsiteY495" fmla="*/ 2922570 h 3567474"/>
              <a:gd name="connsiteX496" fmla="*/ 4594707 w 5217973"/>
              <a:gd name="connsiteY496" fmla="*/ 2898160 h 3567474"/>
              <a:gd name="connsiteX497" fmla="*/ 4585637 w 5217973"/>
              <a:gd name="connsiteY497" fmla="*/ 2882557 h 3567474"/>
              <a:gd name="connsiteX498" fmla="*/ 4565592 w 5217973"/>
              <a:gd name="connsiteY498" fmla="*/ 2836086 h 3567474"/>
              <a:gd name="connsiteX499" fmla="*/ 4554617 w 5217973"/>
              <a:gd name="connsiteY499" fmla="*/ 2805220 h 3567474"/>
              <a:gd name="connsiteX500" fmla="*/ 4555148 w 5217973"/>
              <a:gd name="connsiteY500" fmla="*/ 2767384 h 3567474"/>
              <a:gd name="connsiteX501" fmla="*/ 4555680 w 5217973"/>
              <a:gd name="connsiteY501" fmla="*/ 2729549 h 3567474"/>
              <a:gd name="connsiteX502" fmla="*/ 4543852 w 5217973"/>
              <a:gd name="connsiteY502" fmla="*/ 2688501 h 3567474"/>
              <a:gd name="connsiteX503" fmla="*/ 4531753 w 5217973"/>
              <a:gd name="connsiteY503" fmla="*/ 2618872 h 3567474"/>
              <a:gd name="connsiteX504" fmla="*/ 4535456 w 5217973"/>
              <a:gd name="connsiteY504" fmla="*/ 2577873 h 3567474"/>
              <a:gd name="connsiteX505" fmla="*/ 4529342 w 5217973"/>
              <a:gd name="connsiteY505" fmla="*/ 2530245 h 3567474"/>
              <a:gd name="connsiteX506" fmla="*/ 4519252 w 5217973"/>
              <a:gd name="connsiteY506" fmla="*/ 2514838 h 3567474"/>
              <a:gd name="connsiteX507" fmla="*/ 4513279 w 5217973"/>
              <a:gd name="connsiteY507" fmla="*/ 2471396 h 3567474"/>
              <a:gd name="connsiteX508" fmla="*/ 4502773 w 5217973"/>
              <a:gd name="connsiteY508" fmla="*/ 2395943 h 3567474"/>
              <a:gd name="connsiteX509" fmla="*/ 4493738 w 5217973"/>
              <a:gd name="connsiteY509" fmla="*/ 2322775 h 3567474"/>
              <a:gd name="connsiteX510" fmla="*/ 4483407 w 5217973"/>
              <a:gd name="connsiteY510" fmla="*/ 2250852 h 3567474"/>
              <a:gd name="connsiteX511" fmla="*/ 4450306 w 5217973"/>
              <a:gd name="connsiteY511" fmla="*/ 2115854 h 3567474"/>
              <a:gd name="connsiteX512" fmla="*/ 4435439 w 5217973"/>
              <a:gd name="connsiteY512" fmla="*/ 2056406 h 3567474"/>
              <a:gd name="connsiteX513" fmla="*/ 4408932 w 5217973"/>
              <a:gd name="connsiteY513" fmla="*/ 1939220 h 3567474"/>
              <a:gd name="connsiteX514" fmla="*/ 4400998 w 5217973"/>
              <a:gd name="connsiteY514" fmla="*/ 1930646 h 3567474"/>
              <a:gd name="connsiteX515" fmla="*/ 4391031 w 5217973"/>
              <a:gd name="connsiteY515" fmla="*/ 1935790 h 3567474"/>
              <a:gd name="connsiteX516" fmla="*/ 4381329 w 5217973"/>
              <a:gd name="connsiteY516" fmla="*/ 1947315 h 3567474"/>
              <a:gd name="connsiteX517" fmla="*/ 4364994 w 5217973"/>
              <a:gd name="connsiteY517" fmla="*/ 1954314 h 3567474"/>
              <a:gd name="connsiteX518" fmla="*/ 4347845 w 5217973"/>
              <a:gd name="connsiteY518" fmla="*/ 1961117 h 3567474"/>
              <a:gd name="connsiteX519" fmla="*/ 4305692 w 5217973"/>
              <a:gd name="connsiteY519" fmla="*/ 1985162 h 3567474"/>
              <a:gd name="connsiteX520" fmla="*/ 4275082 w 5217973"/>
              <a:gd name="connsiteY520" fmla="*/ 1982105 h 3567474"/>
              <a:gd name="connsiteX521" fmla="*/ 4244109 w 5217973"/>
              <a:gd name="connsiteY521" fmla="*/ 1960683 h 3567474"/>
              <a:gd name="connsiteX522" fmla="*/ 4219335 w 5217973"/>
              <a:gd name="connsiteY522" fmla="*/ 1886427 h 3567474"/>
              <a:gd name="connsiteX523" fmla="*/ 4214763 w 5217973"/>
              <a:gd name="connsiteY523" fmla="*/ 1839554 h 3567474"/>
              <a:gd name="connsiteX524" fmla="*/ 4209651 w 5217973"/>
              <a:gd name="connsiteY524" fmla="*/ 1615116 h 3567474"/>
              <a:gd name="connsiteX525" fmla="*/ 4228733 w 5217973"/>
              <a:gd name="connsiteY525" fmla="*/ 1166965 h 3567474"/>
              <a:gd name="connsiteX526" fmla="*/ 4237632 w 5217973"/>
              <a:gd name="connsiteY526" fmla="*/ 1067505 h 3567474"/>
              <a:gd name="connsiteX527" fmla="*/ 4245333 w 5217973"/>
              <a:gd name="connsiteY527" fmla="*/ 979476 h 3567474"/>
              <a:gd name="connsiteX528" fmla="*/ 4250051 w 5217973"/>
              <a:gd name="connsiteY528" fmla="*/ 929173 h 3567474"/>
              <a:gd name="connsiteX529" fmla="*/ 4273140 w 5217973"/>
              <a:gd name="connsiteY529" fmla="*/ 787194 h 3567474"/>
              <a:gd name="connsiteX530" fmla="*/ 4351351 w 5217973"/>
              <a:gd name="connsiteY530" fmla="*/ 717507 h 3567474"/>
              <a:gd name="connsiteX531" fmla="*/ 4407426 w 5217973"/>
              <a:gd name="connsiteY531" fmla="*/ 682561 h 3567474"/>
              <a:gd name="connsiteX532" fmla="*/ 4495320 w 5217973"/>
              <a:gd name="connsiteY532" fmla="*/ 621669 h 3567474"/>
              <a:gd name="connsiteX533" fmla="*/ 4511801 w 5217973"/>
              <a:gd name="connsiteY533" fmla="*/ 605642 h 3567474"/>
              <a:gd name="connsiteX534" fmla="*/ 4509860 w 5217973"/>
              <a:gd name="connsiteY534" fmla="*/ 580708 h 3567474"/>
              <a:gd name="connsiteX535" fmla="*/ 4507919 w 5217973"/>
              <a:gd name="connsiteY535" fmla="*/ 555774 h 3567474"/>
              <a:gd name="connsiteX536" fmla="*/ 4496485 w 5217973"/>
              <a:gd name="connsiteY536" fmla="*/ 545268 h 3567474"/>
              <a:gd name="connsiteX537" fmla="*/ 4474182 w 5217973"/>
              <a:gd name="connsiteY537" fmla="*/ 508362 h 3567474"/>
              <a:gd name="connsiteX538" fmla="*/ 4460124 w 5217973"/>
              <a:gd name="connsiteY538" fmla="*/ 467648 h 3567474"/>
              <a:gd name="connsiteX539" fmla="*/ 4438852 w 5217973"/>
              <a:gd name="connsiteY539" fmla="*/ 363645 h 3567474"/>
              <a:gd name="connsiteX540" fmla="*/ 4462716 w 5217973"/>
              <a:gd name="connsiteY540" fmla="*/ 249430 h 3567474"/>
              <a:gd name="connsiteX541" fmla="*/ 4473849 w 5217973"/>
              <a:gd name="connsiteY541" fmla="*/ 231811 h 3567474"/>
              <a:gd name="connsiteX542" fmla="*/ 4505110 w 5217973"/>
              <a:gd name="connsiteY542" fmla="*/ 193087 h 3567474"/>
              <a:gd name="connsiteX543" fmla="*/ 4573247 w 5217973"/>
              <a:gd name="connsiteY543" fmla="*/ 159974 h 3567474"/>
              <a:gd name="connsiteX544" fmla="*/ 4629149 w 5217973"/>
              <a:gd name="connsiteY544" fmla="*/ 159768 h 3567474"/>
              <a:gd name="connsiteX545" fmla="*/ 4695460 w 5217973"/>
              <a:gd name="connsiteY545" fmla="*/ 180951 h 3567474"/>
              <a:gd name="connsiteX546" fmla="*/ 4711817 w 5217973"/>
              <a:gd name="connsiteY546" fmla="*/ 195924 h 3567474"/>
              <a:gd name="connsiteX547" fmla="*/ 4738794 w 5217973"/>
              <a:gd name="connsiteY547" fmla="*/ 227935 h 3567474"/>
              <a:gd name="connsiteX548" fmla="*/ 4761644 w 5217973"/>
              <a:gd name="connsiteY548" fmla="*/ 257104 h 3567474"/>
              <a:gd name="connsiteX549" fmla="*/ 4774937 w 5217973"/>
              <a:gd name="connsiteY549" fmla="*/ 279242 h 3567474"/>
              <a:gd name="connsiteX550" fmla="*/ 4778737 w 5217973"/>
              <a:gd name="connsiteY550" fmla="*/ 291945 h 3567474"/>
              <a:gd name="connsiteX551" fmla="*/ 4787959 w 5217973"/>
              <a:gd name="connsiteY551" fmla="*/ 326490 h 3567474"/>
              <a:gd name="connsiteX552" fmla="*/ 4789727 w 5217973"/>
              <a:gd name="connsiteY552" fmla="*/ 371642 h 3567474"/>
              <a:gd name="connsiteX553" fmla="*/ 4766979 w 5217973"/>
              <a:gd name="connsiteY553" fmla="*/ 440636 h 3567474"/>
              <a:gd name="connsiteX554" fmla="*/ 4761793 w 5217973"/>
              <a:gd name="connsiteY554" fmla="*/ 469964 h 3567474"/>
              <a:gd name="connsiteX555" fmla="*/ 4752115 w 5217973"/>
              <a:gd name="connsiteY555" fmla="*/ 502625 h 3567474"/>
              <a:gd name="connsiteX556" fmla="*/ 4736067 w 5217973"/>
              <a:gd name="connsiteY556" fmla="*/ 532516 h 3567474"/>
              <a:gd name="connsiteX557" fmla="*/ 4745785 w 5217973"/>
              <a:gd name="connsiteY557" fmla="*/ 551123 h 3567474"/>
              <a:gd name="connsiteX558" fmla="*/ 4882211 w 5217973"/>
              <a:gd name="connsiteY558" fmla="*/ 617441 h 3567474"/>
              <a:gd name="connsiteX559" fmla="*/ 5065920 w 5217973"/>
              <a:gd name="connsiteY559" fmla="*/ 685416 h 3567474"/>
              <a:gd name="connsiteX560" fmla="*/ 5091410 w 5217973"/>
              <a:gd name="connsiteY560" fmla="*/ 732986 h 3567474"/>
              <a:gd name="connsiteX561" fmla="*/ 5137466 w 5217973"/>
              <a:gd name="connsiteY561" fmla="*/ 896349 h 3567474"/>
              <a:gd name="connsiteX562" fmla="*/ 5204579 w 5217973"/>
              <a:gd name="connsiteY562" fmla="*/ 1110442 h 3567474"/>
              <a:gd name="connsiteX563" fmla="*/ 5211695 w 5217973"/>
              <a:gd name="connsiteY563" fmla="*/ 1192127 h 3567474"/>
              <a:gd name="connsiteX564" fmla="*/ 5217500 w 5217973"/>
              <a:gd name="connsiteY564" fmla="*/ 1263025 h 3567474"/>
              <a:gd name="connsiteX565" fmla="*/ 5209502 w 5217973"/>
              <a:gd name="connsiteY565" fmla="*/ 1423064 h 3567474"/>
              <a:gd name="connsiteX566" fmla="*/ 5201427 w 5217973"/>
              <a:gd name="connsiteY566" fmla="*/ 1496231 h 3567474"/>
              <a:gd name="connsiteX567" fmla="*/ 5167260 w 5217973"/>
              <a:gd name="connsiteY567" fmla="*/ 1747168 h 3567474"/>
              <a:gd name="connsiteX568" fmla="*/ 5160815 w 5217973"/>
              <a:gd name="connsiteY568" fmla="*/ 1751132 h 3567474"/>
              <a:gd name="connsiteX569" fmla="*/ 5156095 w 5217973"/>
              <a:gd name="connsiteY569" fmla="*/ 1756190 h 3567474"/>
              <a:gd name="connsiteX570" fmla="*/ 5149707 w 5217973"/>
              <a:gd name="connsiteY570" fmla="*/ 1808919 h 3567474"/>
              <a:gd name="connsiteX571" fmla="*/ 5137400 w 5217973"/>
              <a:gd name="connsiteY571" fmla="*/ 1822141 h 3567474"/>
              <a:gd name="connsiteX572" fmla="*/ 5106471 w 5217973"/>
              <a:gd name="connsiteY572" fmla="*/ 1852819 h 3567474"/>
              <a:gd name="connsiteX573" fmla="*/ 5098539 w 5217973"/>
              <a:gd name="connsiteY573" fmla="*/ 1863976 h 3567474"/>
              <a:gd name="connsiteX574" fmla="*/ 5069959 w 5217973"/>
              <a:gd name="connsiteY574" fmla="*/ 1881599 h 3567474"/>
              <a:gd name="connsiteX575" fmla="*/ 5049310 w 5217973"/>
              <a:gd name="connsiteY575" fmla="*/ 1890443 h 3567474"/>
              <a:gd name="connsiteX576" fmla="*/ 5049316 w 5217973"/>
              <a:gd name="connsiteY576" fmla="*/ 1930560 h 3567474"/>
              <a:gd name="connsiteX577" fmla="*/ 5081371 w 5217973"/>
              <a:gd name="connsiteY577" fmla="*/ 2352603 h 3567474"/>
              <a:gd name="connsiteX578" fmla="*/ 5101686 w 5217973"/>
              <a:gd name="connsiteY578" fmla="*/ 2439099 h 3567474"/>
              <a:gd name="connsiteX579" fmla="*/ 5136027 w 5217973"/>
              <a:gd name="connsiteY579" fmla="*/ 2542064 h 3567474"/>
              <a:gd name="connsiteX580" fmla="*/ 5148630 w 5217973"/>
              <a:gd name="connsiteY580" fmla="*/ 2764082 h 3567474"/>
              <a:gd name="connsiteX581" fmla="*/ 5153100 w 5217973"/>
              <a:gd name="connsiteY581" fmla="*/ 2914758 h 3567474"/>
              <a:gd name="connsiteX582" fmla="*/ 5161066 w 5217973"/>
              <a:gd name="connsiteY582" fmla="*/ 2995686 h 3567474"/>
              <a:gd name="connsiteX583" fmla="*/ 5165008 w 5217973"/>
              <a:gd name="connsiteY583" fmla="*/ 3049408 h 3567474"/>
              <a:gd name="connsiteX584" fmla="*/ 5155174 w 5217973"/>
              <a:gd name="connsiteY584" fmla="*/ 3053758 h 3567474"/>
              <a:gd name="connsiteX585" fmla="*/ 5145341 w 5217973"/>
              <a:gd name="connsiteY585" fmla="*/ 3067141 h 3567474"/>
              <a:gd name="connsiteX586" fmla="*/ 5166491 w 5217973"/>
              <a:gd name="connsiteY586" fmla="*/ 3097330 h 3567474"/>
              <a:gd name="connsiteX587" fmla="*/ 5200851 w 5217973"/>
              <a:gd name="connsiteY587" fmla="*/ 3142718 h 3567474"/>
              <a:gd name="connsiteX588" fmla="*/ 5217236 w 5217973"/>
              <a:gd name="connsiteY588" fmla="*/ 3197773 h 3567474"/>
              <a:gd name="connsiteX589" fmla="*/ 5178690 w 5217973"/>
              <a:gd name="connsiteY589" fmla="*/ 3217046 h 3567474"/>
              <a:gd name="connsiteX590" fmla="*/ 5111044 w 5217973"/>
              <a:gd name="connsiteY590" fmla="*/ 3223715 h 3567474"/>
              <a:gd name="connsiteX591" fmla="*/ 5064171 w 5217973"/>
              <a:gd name="connsiteY591" fmla="*/ 3224715 h 3567474"/>
              <a:gd name="connsiteX592" fmla="*/ 5042450 w 5217973"/>
              <a:gd name="connsiteY592" fmla="*/ 3217809 h 3567474"/>
              <a:gd name="connsiteX593" fmla="*/ 627332 w 5217973"/>
              <a:gd name="connsiteY593" fmla="*/ 3213425 h 3567474"/>
              <a:gd name="connsiteX594" fmla="*/ 622409 w 5217973"/>
              <a:gd name="connsiteY594" fmla="*/ 3206184 h 3567474"/>
              <a:gd name="connsiteX595" fmla="*/ 620879 w 5217973"/>
              <a:gd name="connsiteY595" fmla="*/ 3201915 h 3567474"/>
              <a:gd name="connsiteX596" fmla="*/ 628860 w 5217973"/>
              <a:gd name="connsiteY596" fmla="*/ 3214868 h 3567474"/>
              <a:gd name="connsiteX597" fmla="*/ 627332 w 5217973"/>
              <a:gd name="connsiteY597" fmla="*/ 3213425 h 3567474"/>
              <a:gd name="connsiteX598" fmla="*/ 983024 w 5217973"/>
              <a:gd name="connsiteY598" fmla="*/ 3208104 h 3567474"/>
              <a:gd name="connsiteX599" fmla="*/ 985865 w 5217973"/>
              <a:gd name="connsiteY599" fmla="*/ 3205284 h 3567474"/>
              <a:gd name="connsiteX600" fmla="*/ 984304 w 5217973"/>
              <a:gd name="connsiteY600" fmla="*/ 3209384 h 3567474"/>
              <a:gd name="connsiteX601" fmla="*/ 983024 w 5217973"/>
              <a:gd name="connsiteY601" fmla="*/ 3208104 h 3567474"/>
              <a:gd name="connsiteX602" fmla="*/ 414686 w 5217973"/>
              <a:gd name="connsiteY602" fmla="*/ 3206623 h 3567474"/>
              <a:gd name="connsiteX603" fmla="*/ 416973 w 5217973"/>
              <a:gd name="connsiteY603" fmla="*/ 3204201 h 3567474"/>
              <a:gd name="connsiteX604" fmla="*/ 419259 w 5217973"/>
              <a:gd name="connsiteY604" fmla="*/ 3205210 h 3567474"/>
              <a:gd name="connsiteX605" fmla="*/ 416973 w 5217973"/>
              <a:gd name="connsiteY605" fmla="*/ 3207631 h 3567474"/>
              <a:gd name="connsiteX606" fmla="*/ 414686 w 5217973"/>
              <a:gd name="connsiteY606" fmla="*/ 3206623 h 3567474"/>
              <a:gd name="connsiteX607" fmla="*/ 814060 w 5217973"/>
              <a:gd name="connsiteY607" fmla="*/ 3207250 h 3567474"/>
              <a:gd name="connsiteX608" fmla="*/ 812536 w 5217973"/>
              <a:gd name="connsiteY608" fmla="*/ 3164950 h 3567474"/>
              <a:gd name="connsiteX609" fmla="*/ 816823 w 5217973"/>
              <a:gd name="connsiteY609" fmla="*/ 3119887 h 3567474"/>
              <a:gd name="connsiteX610" fmla="*/ 824254 w 5217973"/>
              <a:gd name="connsiteY610" fmla="*/ 3114524 h 3567474"/>
              <a:gd name="connsiteX611" fmla="*/ 817680 w 5217973"/>
              <a:gd name="connsiteY611" fmla="*/ 3103680 h 3567474"/>
              <a:gd name="connsiteX612" fmla="*/ 807963 w 5217973"/>
              <a:gd name="connsiteY612" fmla="*/ 3079678 h 3567474"/>
              <a:gd name="connsiteX613" fmla="*/ 806468 w 5217973"/>
              <a:gd name="connsiteY613" fmla="*/ 3037647 h 3567474"/>
              <a:gd name="connsiteX614" fmla="*/ 804974 w 5217973"/>
              <a:gd name="connsiteY614" fmla="*/ 3009850 h 3567474"/>
              <a:gd name="connsiteX615" fmla="*/ 788006 w 5217973"/>
              <a:gd name="connsiteY615" fmla="*/ 3009850 h 3567474"/>
              <a:gd name="connsiteX616" fmla="*/ 770575 w 5217973"/>
              <a:gd name="connsiteY616" fmla="*/ 2963365 h 3567474"/>
              <a:gd name="connsiteX617" fmla="*/ 742919 w 5217973"/>
              <a:gd name="connsiteY617" fmla="*/ 2859457 h 3567474"/>
              <a:gd name="connsiteX618" fmla="*/ 732076 w 5217973"/>
              <a:gd name="connsiteY618" fmla="*/ 2349060 h 3567474"/>
              <a:gd name="connsiteX619" fmla="*/ 733102 w 5217973"/>
              <a:gd name="connsiteY619" fmla="*/ 2229016 h 3567474"/>
              <a:gd name="connsiteX620" fmla="*/ 648524 w 5217973"/>
              <a:gd name="connsiteY620" fmla="*/ 2023238 h 3567474"/>
              <a:gd name="connsiteX621" fmla="*/ 589618 w 5217973"/>
              <a:gd name="connsiteY621" fmla="*/ 1905500 h 3567474"/>
              <a:gd name="connsiteX622" fmla="*/ 581582 w 5217973"/>
              <a:gd name="connsiteY622" fmla="*/ 1964259 h 3567474"/>
              <a:gd name="connsiteX623" fmla="*/ 578351 w 5217973"/>
              <a:gd name="connsiteY623" fmla="*/ 2403933 h 3567474"/>
              <a:gd name="connsiteX624" fmla="*/ 578251 w 5217973"/>
              <a:gd name="connsiteY624" fmla="*/ 2517109 h 3567474"/>
              <a:gd name="connsiteX625" fmla="*/ 582722 w 5217973"/>
              <a:gd name="connsiteY625" fmla="*/ 2589840 h 3567474"/>
              <a:gd name="connsiteX626" fmla="*/ 587370 w 5217973"/>
              <a:gd name="connsiteY626" fmla="*/ 2641285 h 3567474"/>
              <a:gd name="connsiteX627" fmla="*/ 605612 w 5217973"/>
              <a:gd name="connsiteY627" fmla="*/ 2738897 h 3567474"/>
              <a:gd name="connsiteX628" fmla="*/ 646951 w 5217973"/>
              <a:gd name="connsiteY628" fmla="*/ 2910442 h 3567474"/>
              <a:gd name="connsiteX629" fmla="*/ 638341 w 5217973"/>
              <a:gd name="connsiteY629" fmla="*/ 2995697 h 3567474"/>
              <a:gd name="connsiteX630" fmla="*/ 633492 w 5217973"/>
              <a:gd name="connsiteY630" fmla="*/ 3021567 h 3567474"/>
              <a:gd name="connsiteX631" fmla="*/ 619637 w 5217973"/>
              <a:gd name="connsiteY631" fmla="*/ 3035083 h 3567474"/>
              <a:gd name="connsiteX632" fmla="*/ 605782 w 5217973"/>
              <a:gd name="connsiteY632" fmla="*/ 3048599 h 3567474"/>
              <a:gd name="connsiteX633" fmla="*/ 604838 w 5217973"/>
              <a:gd name="connsiteY633" fmla="*/ 3078896 h 3567474"/>
              <a:gd name="connsiteX634" fmla="*/ 600782 w 5217973"/>
              <a:gd name="connsiteY634" fmla="*/ 3113943 h 3567474"/>
              <a:gd name="connsiteX635" fmla="*/ 599621 w 5217973"/>
              <a:gd name="connsiteY635" fmla="*/ 3125499 h 3567474"/>
              <a:gd name="connsiteX636" fmla="*/ 602017 w 5217973"/>
              <a:gd name="connsiteY636" fmla="*/ 3156244 h 3567474"/>
              <a:gd name="connsiteX637" fmla="*/ 606608 w 5217973"/>
              <a:gd name="connsiteY637" fmla="*/ 3184755 h 3567474"/>
              <a:gd name="connsiteX638" fmla="*/ 613383 w 5217973"/>
              <a:gd name="connsiteY638" fmla="*/ 3194427 h 3567474"/>
              <a:gd name="connsiteX639" fmla="*/ 608524 w 5217973"/>
              <a:gd name="connsiteY639" fmla="*/ 3198068 h 3567474"/>
              <a:gd name="connsiteX640" fmla="*/ 599357 w 5217973"/>
              <a:gd name="connsiteY640" fmla="*/ 3194113 h 3567474"/>
              <a:gd name="connsiteX641" fmla="*/ 597642 w 5217973"/>
              <a:gd name="connsiteY641" fmla="*/ 3195666 h 3567474"/>
              <a:gd name="connsiteX642" fmla="*/ 583317 w 5217973"/>
              <a:gd name="connsiteY642" fmla="*/ 3198393 h 3567474"/>
              <a:gd name="connsiteX643" fmla="*/ 537016 w 5217973"/>
              <a:gd name="connsiteY643" fmla="*/ 3197249 h 3567474"/>
              <a:gd name="connsiteX644" fmla="*/ 500432 w 5217973"/>
              <a:gd name="connsiteY644" fmla="*/ 3197452 h 3567474"/>
              <a:gd name="connsiteX645" fmla="*/ 438737 w 5217973"/>
              <a:gd name="connsiteY645" fmla="*/ 3195107 h 3567474"/>
              <a:gd name="connsiteX646" fmla="*/ 434653 w 5217973"/>
              <a:gd name="connsiteY646" fmla="*/ 3199118 h 3567474"/>
              <a:gd name="connsiteX647" fmla="*/ 432360 w 5217973"/>
              <a:gd name="connsiteY647" fmla="*/ 3199986 h 3567474"/>
              <a:gd name="connsiteX648" fmla="*/ 421357 w 5217973"/>
              <a:gd name="connsiteY648" fmla="*/ 3198516 h 3567474"/>
              <a:gd name="connsiteX649" fmla="*/ 415456 w 5217973"/>
              <a:gd name="connsiteY649" fmla="*/ 3197940 h 3567474"/>
              <a:gd name="connsiteX650" fmla="*/ 393450 w 5217973"/>
              <a:gd name="connsiteY650" fmla="*/ 3193237 h 3567474"/>
              <a:gd name="connsiteX651" fmla="*/ 366102 w 5217973"/>
              <a:gd name="connsiteY651" fmla="*/ 3185759 h 3567474"/>
              <a:gd name="connsiteX652" fmla="*/ 362101 w 5217973"/>
              <a:gd name="connsiteY652" fmla="*/ 3176651 h 3567474"/>
              <a:gd name="connsiteX653" fmla="*/ 354776 w 5217973"/>
              <a:gd name="connsiteY653" fmla="*/ 3160699 h 3567474"/>
              <a:gd name="connsiteX654" fmla="*/ 347345 w 5217973"/>
              <a:gd name="connsiteY654" fmla="*/ 3131396 h 3567474"/>
              <a:gd name="connsiteX655" fmla="*/ 347239 w 5217973"/>
              <a:gd name="connsiteY655" fmla="*/ 3113875 h 3567474"/>
              <a:gd name="connsiteX656" fmla="*/ 360860 w 5217973"/>
              <a:gd name="connsiteY656" fmla="*/ 3096726 h 3567474"/>
              <a:gd name="connsiteX657" fmla="*/ 387695 w 5217973"/>
              <a:gd name="connsiteY657" fmla="*/ 3065518 h 3567474"/>
              <a:gd name="connsiteX658" fmla="*/ 408872 w 5217973"/>
              <a:gd name="connsiteY658" fmla="*/ 3019659 h 3567474"/>
              <a:gd name="connsiteX659" fmla="*/ 407748 w 5217973"/>
              <a:gd name="connsiteY659" fmla="*/ 2945582 h 3567474"/>
              <a:gd name="connsiteX660" fmla="*/ 383586 w 5217973"/>
              <a:gd name="connsiteY660" fmla="*/ 2874877 h 3567474"/>
              <a:gd name="connsiteX661" fmla="*/ 368731 w 5217973"/>
              <a:gd name="connsiteY661" fmla="*/ 2856218 h 3567474"/>
              <a:gd name="connsiteX662" fmla="*/ 362598 w 5217973"/>
              <a:gd name="connsiteY662" fmla="*/ 2708028 h 3567474"/>
              <a:gd name="connsiteX663" fmla="*/ 351846 w 5217973"/>
              <a:gd name="connsiteY663" fmla="*/ 2544437 h 3567474"/>
              <a:gd name="connsiteX664" fmla="*/ 346131 w 5217973"/>
              <a:gd name="connsiteY664" fmla="*/ 2488418 h 3567474"/>
              <a:gd name="connsiteX665" fmla="*/ 340283 w 5217973"/>
              <a:gd name="connsiteY665" fmla="*/ 2432512 h 3567474"/>
              <a:gd name="connsiteX666" fmla="*/ 337041 w 5217973"/>
              <a:gd name="connsiteY666" fmla="*/ 2391356 h 3567474"/>
              <a:gd name="connsiteX667" fmla="*/ 329319 w 5217973"/>
              <a:gd name="connsiteY667" fmla="*/ 2334194 h 3567474"/>
              <a:gd name="connsiteX668" fmla="*/ 301356 w 5217973"/>
              <a:gd name="connsiteY668" fmla="*/ 2229914 h 3567474"/>
              <a:gd name="connsiteX669" fmla="*/ 270286 w 5217973"/>
              <a:gd name="connsiteY669" fmla="*/ 2116643 h 3567474"/>
              <a:gd name="connsiteX670" fmla="*/ 240187 w 5217973"/>
              <a:gd name="connsiteY670" fmla="*/ 2004943 h 3567474"/>
              <a:gd name="connsiteX671" fmla="*/ 239822 w 5217973"/>
              <a:gd name="connsiteY671" fmla="*/ 1961501 h 3567474"/>
              <a:gd name="connsiteX672" fmla="*/ 239458 w 5217973"/>
              <a:gd name="connsiteY672" fmla="*/ 1918058 h 3567474"/>
              <a:gd name="connsiteX673" fmla="*/ 208368 w 5217973"/>
              <a:gd name="connsiteY673" fmla="*/ 1916596 h 3567474"/>
              <a:gd name="connsiteX674" fmla="*/ 175095 w 5217973"/>
              <a:gd name="connsiteY674" fmla="*/ 1913784 h 3567474"/>
              <a:gd name="connsiteX675" fmla="*/ 151469 w 5217973"/>
              <a:gd name="connsiteY675" fmla="*/ 1909153 h 3567474"/>
              <a:gd name="connsiteX676" fmla="*/ 103506 w 5217973"/>
              <a:gd name="connsiteY676" fmla="*/ 1891077 h 3567474"/>
              <a:gd name="connsiteX677" fmla="*/ 80724 w 5217973"/>
              <a:gd name="connsiteY677" fmla="*/ 1859176 h 3567474"/>
              <a:gd name="connsiteX678" fmla="*/ 55484 w 5217973"/>
              <a:gd name="connsiteY678" fmla="*/ 1809066 h 3567474"/>
              <a:gd name="connsiteX679" fmla="*/ 49416 w 5217973"/>
              <a:gd name="connsiteY679" fmla="*/ 1765629 h 3567474"/>
              <a:gd name="connsiteX680" fmla="*/ 50568 w 5217973"/>
              <a:gd name="connsiteY680" fmla="*/ 1745430 h 3567474"/>
              <a:gd name="connsiteX681" fmla="*/ 30844 w 5217973"/>
              <a:gd name="connsiteY681" fmla="*/ 1745430 h 3567474"/>
              <a:gd name="connsiteX682" fmla="*/ 29584 w 5217973"/>
              <a:gd name="connsiteY682" fmla="*/ 1735713 h 3567474"/>
              <a:gd name="connsiteX683" fmla="*/ 24789 w 5217973"/>
              <a:gd name="connsiteY683" fmla="*/ 1684839 h 3567474"/>
              <a:gd name="connsiteX684" fmla="*/ 20321 w 5217973"/>
              <a:gd name="connsiteY684" fmla="*/ 1636823 h 3567474"/>
              <a:gd name="connsiteX685" fmla="*/ 15683 w 5217973"/>
              <a:gd name="connsiteY685" fmla="*/ 1595667 h 3567474"/>
              <a:gd name="connsiteX686" fmla="*/ 11283 w 5217973"/>
              <a:gd name="connsiteY686" fmla="*/ 1555653 h 3567474"/>
              <a:gd name="connsiteX687" fmla="*/ 5363 w 5217973"/>
              <a:gd name="connsiteY687" fmla="*/ 1479056 h 3567474"/>
              <a:gd name="connsiteX688" fmla="*/ 1668 w 5217973"/>
              <a:gd name="connsiteY688" fmla="*/ 1412353 h 3567474"/>
              <a:gd name="connsiteX689" fmla="*/ 1179 w 5217973"/>
              <a:gd name="connsiteY689" fmla="*/ 1276708 h 3567474"/>
              <a:gd name="connsiteX690" fmla="*/ 6460 w 5217973"/>
              <a:gd name="connsiteY690" fmla="*/ 1235551 h 3567474"/>
              <a:gd name="connsiteX691" fmla="*/ 11237 w 5217973"/>
              <a:gd name="connsiteY691" fmla="*/ 1195538 h 3567474"/>
              <a:gd name="connsiteX692" fmla="*/ 21399 w 5217973"/>
              <a:gd name="connsiteY692" fmla="*/ 918122 h 3567474"/>
              <a:gd name="connsiteX693" fmla="*/ 39537 w 5217973"/>
              <a:gd name="connsiteY693" fmla="*/ 758826 h 3567474"/>
              <a:gd name="connsiteX694" fmla="*/ 54310 w 5217973"/>
              <a:gd name="connsiteY694" fmla="*/ 712938 h 3567474"/>
              <a:gd name="connsiteX695" fmla="*/ 138028 w 5217973"/>
              <a:gd name="connsiteY695" fmla="*/ 667763 h 3567474"/>
              <a:gd name="connsiteX696" fmla="*/ 347920 w 5217973"/>
              <a:gd name="connsiteY696" fmla="*/ 562674 h 3567474"/>
              <a:gd name="connsiteX697" fmla="*/ 355895 w 5217973"/>
              <a:gd name="connsiteY697" fmla="*/ 534529 h 3567474"/>
              <a:gd name="connsiteX698" fmla="*/ 348927 w 5217973"/>
              <a:gd name="connsiteY698" fmla="*/ 499944 h 3567474"/>
              <a:gd name="connsiteX699" fmla="*/ 327806 w 5217973"/>
              <a:gd name="connsiteY699" fmla="*/ 443194 h 3567474"/>
              <a:gd name="connsiteX700" fmla="*/ 315804 w 5217973"/>
              <a:gd name="connsiteY700" fmla="*/ 422941 h 3567474"/>
              <a:gd name="connsiteX701" fmla="*/ 301591 w 5217973"/>
              <a:gd name="connsiteY701" fmla="*/ 413813 h 3567474"/>
              <a:gd name="connsiteX702" fmla="*/ 284326 w 5217973"/>
              <a:gd name="connsiteY702" fmla="*/ 344566 h 3567474"/>
              <a:gd name="connsiteX703" fmla="*/ 289713 w 5217973"/>
              <a:gd name="connsiteY703" fmla="*/ 321661 h 3567474"/>
              <a:gd name="connsiteX704" fmla="*/ 296671 w 5217973"/>
              <a:gd name="connsiteY704" fmla="*/ 284944 h 3567474"/>
              <a:gd name="connsiteX705" fmla="*/ 322299 w 5217973"/>
              <a:gd name="connsiteY705" fmla="*/ 169739 h 3567474"/>
              <a:gd name="connsiteX706" fmla="*/ 374583 w 5217973"/>
              <a:gd name="connsiteY706" fmla="*/ 124331 h 3567474"/>
              <a:gd name="connsiteX707" fmla="*/ 449650 w 5217973"/>
              <a:gd name="connsiteY707" fmla="*/ 104463 h 3567474"/>
              <a:gd name="connsiteX708" fmla="*/ 587210 w 5217973"/>
              <a:gd name="connsiteY708" fmla="*/ 153092 h 3567474"/>
              <a:gd name="connsiteX709" fmla="*/ 617989 w 5217973"/>
              <a:gd name="connsiteY709" fmla="*/ 210570 h 3567474"/>
              <a:gd name="connsiteX710" fmla="*/ 624732 w 5217973"/>
              <a:gd name="connsiteY710" fmla="*/ 273643 h 3567474"/>
              <a:gd name="connsiteX711" fmla="*/ 630425 w 5217973"/>
              <a:gd name="connsiteY711" fmla="*/ 324543 h 3567474"/>
              <a:gd name="connsiteX712" fmla="*/ 634228 w 5217973"/>
              <a:gd name="connsiteY712" fmla="*/ 373405 h 3567474"/>
              <a:gd name="connsiteX713" fmla="*/ 621098 w 5217973"/>
              <a:gd name="connsiteY713" fmla="*/ 408502 h 3567474"/>
              <a:gd name="connsiteX714" fmla="*/ 600040 w 5217973"/>
              <a:gd name="connsiteY714" fmla="*/ 457489 h 3567474"/>
              <a:gd name="connsiteX715" fmla="*/ 594211 w 5217973"/>
              <a:gd name="connsiteY715" fmla="*/ 488777 h 3567474"/>
              <a:gd name="connsiteX716" fmla="*/ 602860 w 5217973"/>
              <a:gd name="connsiteY716" fmla="*/ 540014 h 3567474"/>
              <a:gd name="connsiteX717" fmla="*/ 679923 w 5217973"/>
              <a:gd name="connsiteY717" fmla="*/ 584080 h 3567474"/>
              <a:gd name="connsiteX718" fmla="*/ 813682 w 5217973"/>
              <a:gd name="connsiteY718" fmla="*/ 619130 h 3567474"/>
              <a:gd name="connsiteX719" fmla="*/ 924572 w 5217973"/>
              <a:gd name="connsiteY719" fmla="*/ 654485 h 3567474"/>
              <a:gd name="connsiteX720" fmla="*/ 964672 w 5217973"/>
              <a:gd name="connsiteY720" fmla="*/ 746245 h 3567474"/>
              <a:gd name="connsiteX721" fmla="*/ 978519 w 5217973"/>
              <a:gd name="connsiteY721" fmla="*/ 815982 h 3567474"/>
              <a:gd name="connsiteX722" fmla="*/ 995361 w 5217973"/>
              <a:gd name="connsiteY722" fmla="*/ 929158 h 3567474"/>
              <a:gd name="connsiteX723" fmla="*/ 1022823 w 5217973"/>
              <a:gd name="connsiteY723" fmla="*/ 1091502 h 3567474"/>
              <a:gd name="connsiteX724" fmla="*/ 1033433 w 5217973"/>
              <a:gd name="connsiteY724" fmla="*/ 1152499 h 3567474"/>
              <a:gd name="connsiteX725" fmla="*/ 1038330 w 5217973"/>
              <a:gd name="connsiteY725" fmla="*/ 1273686 h 3567474"/>
              <a:gd name="connsiteX726" fmla="*/ 1037436 w 5217973"/>
              <a:gd name="connsiteY726" fmla="*/ 1364739 h 3567474"/>
              <a:gd name="connsiteX727" fmla="*/ 1015301 w 5217973"/>
              <a:gd name="connsiteY727" fmla="*/ 1494755 h 3567474"/>
              <a:gd name="connsiteX728" fmla="*/ 993166 w 5217973"/>
              <a:gd name="connsiteY728" fmla="*/ 1625543 h 3567474"/>
              <a:gd name="connsiteX729" fmla="*/ 980296 w 5217973"/>
              <a:gd name="connsiteY729" fmla="*/ 1627002 h 3567474"/>
              <a:gd name="connsiteX730" fmla="*/ 967426 w 5217973"/>
              <a:gd name="connsiteY730" fmla="*/ 1627687 h 3567474"/>
              <a:gd name="connsiteX731" fmla="*/ 967445 w 5217973"/>
              <a:gd name="connsiteY731" fmla="*/ 1640263 h 3567474"/>
              <a:gd name="connsiteX732" fmla="*/ 969109 w 5217973"/>
              <a:gd name="connsiteY732" fmla="*/ 1683706 h 3567474"/>
              <a:gd name="connsiteX733" fmla="*/ 961038 w 5217973"/>
              <a:gd name="connsiteY733" fmla="*/ 1779737 h 3567474"/>
              <a:gd name="connsiteX734" fmla="*/ 990651 w 5217973"/>
              <a:gd name="connsiteY734" fmla="*/ 1974085 h 3567474"/>
              <a:gd name="connsiteX735" fmla="*/ 1003379 w 5217973"/>
              <a:gd name="connsiteY735" fmla="*/ 2046109 h 3567474"/>
              <a:gd name="connsiteX736" fmla="*/ 1010355 w 5217973"/>
              <a:gd name="connsiteY736" fmla="*/ 2084979 h 3567474"/>
              <a:gd name="connsiteX737" fmla="*/ 1025181 w 5217973"/>
              <a:gd name="connsiteY737" fmla="*/ 2211880 h 3567474"/>
              <a:gd name="connsiteX738" fmla="*/ 1032287 w 5217973"/>
              <a:gd name="connsiteY738" fmla="*/ 2275902 h 3567474"/>
              <a:gd name="connsiteX739" fmla="*/ 1034341 w 5217973"/>
              <a:gd name="connsiteY739" fmla="*/ 2849069 h 3567474"/>
              <a:gd name="connsiteX740" fmla="*/ 1022685 w 5217973"/>
              <a:gd name="connsiteY740" fmla="*/ 2896963 h 3567474"/>
              <a:gd name="connsiteX741" fmla="*/ 1013745 w 5217973"/>
              <a:gd name="connsiteY741" fmla="*/ 2934929 h 3567474"/>
              <a:gd name="connsiteX742" fmla="*/ 1007681 w 5217973"/>
              <a:gd name="connsiteY742" fmla="*/ 2972467 h 3567474"/>
              <a:gd name="connsiteX743" fmla="*/ 994189 w 5217973"/>
              <a:gd name="connsiteY743" fmla="*/ 2999771 h 3567474"/>
              <a:gd name="connsiteX744" fmla="*/ 988603 w 5217973"/>
              <a:gd name="connsiteY744" fmla="*/ 3011046 h 3567474"/>
              <a:gd name="connsiteX745" fmla="*/ 996540 w 5217973"/>
              <a:gd name="connsiteY745" fmla="*/ 3031671 h 3567474"/>
              <a:gd name="connsiteX746" fmla="*/ 1044139 w 5217973"/>
              <a:gd name="connsiteY746" fmla="*/ 3081120 h 3567474"/>
              <a:gd name="connsiteX747" fmla="*/ 1064048 w 5217973"/>
              <a:gd name="connsiteY747" fmla="*/ 3133799 h 3567474"/>
              <a:gd name="connsiteX748" fmla="*/ 1053513 w 5217973"/>
              <a:gd name="connsiteY748" fmla="*/ 3157450 h 3567474"/>
              <a:gd name="connsiteX749" fmla="*/ 1034305 w 5217973"/>
              <a:gd name="connsiteY749" fmla="*/ 3168510 h 3567474"/>
              <a:gd name="connsiteX750" fmla="*/ 994734 w 5217973"/>
              <a:gd name="connsiteY750" fmla="*/ 3188332 h 3567474"/>
              <a:gd name="connsiteX751" fmla="*/ 984331 w 5217973"/>
              <a:gd name="connsiteY751" fmla="*/ 3197353 h 3567474"/>
              <a:gd name="connsiteX752" fmla="*/ 977619 w 5217973"/>
              <a:gd name="connsiteY752" fmla="*/ 3200097 h 3567474"/>
              <a:gd name="connsiteX753" fmla="*/ 974876 w 5217973"/>
              <a:gd name="connsiteY753" fmla="*/ 3198953 h 3567474"/>
              <a:gd name="connsiteX754" fmla="*/ 968474 w 5217973"/>
              <a:gd name="connsiteY754" fmla="*/ 3197810 h 3567474"/>
              <a:gd name="connsiteX755" fmla="*/ 965730 w 5217973"/>
              <a:gd name="connsiteY755" fmla="*/ 3197867 h 3567474"/>
              <a:gd name="connsiteX756" fmla="*/ 959697 w 5217973"/>
              <a:gd name="connsiteY756" fmla="*/ 3197473 h 3567474"/>
              <a:gd name="connsiteX757" fmla="*/ 952456 w 5217973"/>
              <a:gd name="connsiteY757" fmla="*/ 3198560 h 3567474"/>
              <a:gd name="connsiteX758" fmla="*/ 954297 w 5217973"/>
              <a:gd name="connsiteY758" fmla="*/ 3197353 h 3567474"/>
              <a:gd name="connsiteX759" fmla="*/ 956139 w 5217973"/>
              <a:gd name="connsiteY759" fmla="*/ 3196146 h 3567474"/>
              <a:gd name="connsiteX760" fmla="*/ 948898 w 5217973"/>
              <a:gd name="connsiteY760" fmla="*/ 3197232 h 3567474"/>
              <a:gd name="connsiteX761" fmla="*/ 942830 w 5217973"/>
              <a:gd name="connsiteY761" fmla="*/ 3196724 h 3567474"/>
              <a:gd name="connsiteX762" fmla="*/ 940544 w 5217973"/>
              <a:gd name="connsiteY762" fmla="*/ 3197353 h 3567474"/>
              <a:gd name="connsiteX763" fmla="*/ 936577 w 5217973"/>
              <a:gd name="connsiteY763" fmla="*/ 3198496 h 3567474"/>
              <a:gd name="connsiteX764" fmla="*/ 908210 w 5217973"/>
              <a:gd name="connsiteY764" fmla="*/ 3197932 h 3567474"/>
              <a:gd name="connsiteX765" fmla="*/ 899704 w 5217973"/>
              <a:gd name="connsiteY765" fmla="*/ 3197470 h 3567474"/>
              <a:gd name="connsiteX766" fmla="*/ 885824 w 5217973"/>
              <a:gd name="connsiteY766" fmla="*/ 3196968 h 3567474"/>
              <a:gd name="connsiteX767" fmla="*/ 877547 w 5217973"/>
              <a:gd name="connsiteY767" fmla="*/ 3197105 h 3567474"/>
              <a:gd name="connsiteX768" fmla="*/ 873360 w 5217973"/>
              <a:gd name="connsiteY768" fmla="*/ 3197160 h 3567474"/>
              <a:gd name="connsiteX769" fmla="*/ 847566 w 5217973"/>
              <a:gd name="connsiteY769" fmla="*/ 3196663 h 3567474"/>
              <a:gd name="connsiteX770" fmla="*/ 839473 w 5217973"/>
              <a:gd name="connsiteY770" fmla="*/ 3197109 h 3567474"/>
              <a:gd name="connsiteX771" fmla="*/ 830166 w 5217973"/>
              <a:gd name="connsiteY771" fmla="*/ 3197028 h 3567474"/>
              <a:gd name="connsiteX772" fmla="*/ 822013 w 5217973"/>
              <a:gd name="connsiteY772" fmla="*/ 3197176 h 3567474"/>
              <a:gd name="connsiteX773" fmla="*/ 815954 w 5217973"/>
              <a:gd name="connsiteY773" fmla="*/ 3197844 h 3567474"/>
              <a:gd name="connsiteX774" fmla="*/ 815336 w 5217973"/>
              <a:gd name="connsiteY774" fmla="*/ 3202498 h 3567474"/>
              <a:gd name="connsiteX775" fmla="*/ 814060 w 5217973"/>
              <a:gd name="connsiteY775" fmla="*/ 3207261 h 3567474"/>
              <a:gd name="connsiteX776" fmla="*/ 905839 w 5217973"/>
              <a:gd name="connsiteY776" fmla="*/ 3182419 h 3567474"/>
              <a:gd name="connsiteX777" fmla="*/ 902998 w 5217973"/>
              <a:gd name="connsiteY777" fmla="*/ 3185239 h 3567474"/>
              <a:gd name="connsiteX778" fmla="*/ 904278 w 5217973"/>
              <a:gd name="connsiteY778" fmla="*/ 3186519 h 3567474"/>
              <a:gd name="connsiteX779" fmla="*/ 905839 w 5217973"/>
              <a:gd name="connsiteY779" fmla="*/ 3182419 h 356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</a:cxnLst>
            <a:rect l="l" t="t" r="r" b="b"/>
            <a:pathLst>
              <a:path w="5217973" h="3567474">
                <a:moveTo>
                  <a:pt x="2886220" y="3565161"/>
                </a:moveTo>
                <a:cubicBezTo>
                  <a:pt x="2883076" y="3563956"/>
                  <a:pt x="2874031" y="3554283"/>
                  <a:pt x="2866119" y="3543666"/>
                </a:cubicBezTo>
                <a:cubicBezTo>
                  <a:pt x="2854568" y="3528165"/>
                  <a:pt x="2848712" y="3522592"/>
                  <a:pt x="2836395" y="3515372"/>
                </a:cubicBezTo>
                <a:cubicBezTo>
                  <a:pt x="2817534" y="3504317"/>
                  <a:pt x="2809790" y="3496391"/>
                  <a:pt x="2804850" y="3483082"/>
                </a:cubicBezTo>
                <a:cubicBezTo>
                  <a:pt x="2799233" y="3467954"/>
                  <a:pt x="2799805" y="3439905"/>
                  <a:pt x="2806106" y="3421445"/>
                </a:cubicBezTo>
                <a:cubicBezTo>
                  <a:pt x="2809599" y="3411212"/>
                  <a:pt x="2810352" y="3406379"/>
                  <a:pt x="2808547" y="3405778"/>
                </a:cubicBezTo>
                <a:cubicBezTo>
                  <a:pt x="2803984" y="3404258"/>
                  <a:pt x="2796818" y="3395429"/>
                  <a:pt x="2791157" y="3384357"/>
                </a:cubicBezTo>
                <a:cubicBezTo>
                  <a:pt x="2785802" y="3373882"/>
                  <a:pt x="2785637" y="3371847"/>
                  <a:pt x="2784203" y="3298614"/>
                </a:cubicBezTo>
                <a:cubicBezTo>
                  <a:pt x="2782499" y="3211622"/>
                  <a:pt x="2786710" y="3129755"/>
                  <a:pt x="2796119" y="3066976"/>
                </a:cubicBezTo>
                <a:cubicBezTo>
                  <a:pt x="2812937" y="2954771"/>
                  <a:pt x="2815327" y="2933569"/>
                  <a:pt x="2815322" y="2896631"/>
                </a:cubicBezTo>
                <a:cubicBezTo>
                  <a:pt x="2815317" y="2849919"/>
                  <a:pt x="2810181" y="2703350"/>
                  <a:pt x="2807431" y="2671412"/>
                </a:cubicBezTo>
                <a:cubicBezTo>
                  <a:pt x="2806943" y="2665753"/>
                  <a:pt x="2805848" y="2651863"/>
                  <a:pt x="2804997" y="2640545"/>
                </a:cubicBezTo>
                <a:cubicBezTo>
                  <a:pt x="2804146" y="2629226"/>
                  <a:pt x="2803092" y="2615953"/>
                  <a:pt x="2802656" y="2611048"/>
                </a:cubicBezTo>
                <a:cubicBezTo>
                  <a:pt x="2801827" y="2601714"/>
                  <a:pt x="2797752" y="2550592"/>
                  <a:pt x="2795804" y="2525078"/>
                </a:cubicBezTo>
                <a:cubicBezTo>
                  <a:pt x="2795180" y="2516904"/>
                  <a:pt x="2793683" y="2501985"/>
                  <a:pt x="2792477" y="2491924"/>
                </a:cubicBezTo>
                <a:cubicBezTo>
                  <a:pt x="2791272" y="2481864"/>
                  <a:pt x="2788668" y="2458713"/>
                  <a:pt x="2786691" y="2440479"/>
                </a:cubicBezTo>
                <a:cubicBezTo>
                  <a:pt x="2784715" y="2422244"/>
                  <a:pt x="2782647" y="2403724"/>
                  <a:pt x="2782096" y="2399322"/>
                </a:cubicBezTo>
                <a:cubicBezTo>
                  <a:pt x="2781544" y="2394921"/>
                  <a:pt x="2779488" y="2375886"/>
                  <a:pt x="2777525" y="2357022"/>
                </a:cubicBezTo>
                <a:cubicBezTo>
                  <a:pt x="2775562" y="2338159"/>
                  <a:pt x="2773496" y="2319124"/>
                  <a:pt x="2772933" y="2314723"/>
                </a:cubicBezTo>
                <a:cubicBezTo>
                  <a:pt x="2771839" y="2306178"/>
                  <a:pt x="2767132" y="2260411"/>
                  <a:pt x="2760588" y="2194679"/>
                </a:cubicBezTo>
                <a:cubicBezTo>
                  <a:pt x="2757721" y="2165882"/>
                  <a:pt x="2748291" y="2106503"/>
                  <a:pt x="2742070" y="2078074"/>
                </a:cubicBezTo>
                <a:cubicBezTo>
                  <a:pt x="2734029" y="2041326"/>
                  <a:pt x="2723454" y="2005372"/>
                  <a:pt x="2719337" y="2000781"/>
                </a:cubicBezTo>
                <a:cubicBezTo>
                  <a:pt x="2718430" y="1999769"/>
                  <a:pt x="2717006" y="2027550"/>
                  <a:pt x="2716173" y="2062515"/>
                </a:cubicBezTo>
                <a:cubicBezTo>
                  <a:pt x="2712982" y="2196446"/>
                  <a:pt x="2707205" y="2371678"/>
                  <a:pt x="2701638" y="2503361"/>
                </a:cubicBezTo>
                <a:cubicBezTo>
                  <a:pt x="2698019" y="2588976"/>
                  <a:pt x="2696841" y="2795093"/>
                  <a:pt x="2699795" y="2825830"/>
                </a:cubicBezTo>
                <a:cubicBezTo>
                  <a:pt x="2701305" y="2841532"/>
                  <a:pt x="2705187" y="2888309"/>
                  <a:pt x="2706812" y="2910356"/>
                </a:cubicBezTo>
                <a:cubicBezTo>
                  <a:pt x="2707553" y="2920417"/>
                  <a:pt x="2710201" y="2938423"/>
                  <a:pt x="2712695" y="2950370"/>
                </a:cubicBezTo>
                <a:lnTo>
                  <a:pt x="2733008" y="3047582"/>
                </a:lnTo>
                <a:cubicBezTo>
                  <a:pt x="2758059" y="3167445"/>
                  <a:pt x="2758735" y="3178722"/>
                  <a:pt x="2748852" y="3311634"/>
                </a:cubicBezTo>
                <a:cubicBezTo>
                  <a:pt x="2744321" y="3372571"/>
                  <a:pt x="2744005" y="3374668"/>
                  <a:pt x="2738599" y="3379549"/>
                </a:cubicBezTo>
                <a:lnTo>
                  <a:pt x="2733021" y="3384587"/>
                </a:lnTo>
                <a:lnTo>
                  <a:pt x="2738799" y="3393101"/>
                </a:lnTo>
                <a:cubicBezTo>
                  <a:pt x="2746700" y="3404744"/>
                  <a:pt x="2747507" y="3409254"/>
                  <a:pt x="2746245" y="3434724"/>
                </a:cubicBezTo>
                <a:cubicBezTo>
                  <a:pt x="2744455" y="3470891"/>
                  <a:pt x="2734492" y="3488107"/>
                  <a:pt x="2713536" y="3491249"/>
                </a:cubicBezTo>
                <a:cubicBezTo>
                  <a:pt x="2698382" y="3493522"/>
                  <a:pt x="2696360" y="3496022"/>
                  <a:pt x="2693200" y="3516397"/>
                </a:cubicBezTo>
                <a:cubicBezTo>
                  <a:pt x="2689936" y="3537435"/>
                  <a:pt x="2688294" y="3541873"/>
                  <a:pt x="2682655" y="3544891"/>
                </a:cubicBezTo>
                <a:cubicBezTo>
                  <a:pt x="2680396" y="3546100"/>
                  <a:pt x="2663797" y="3550371"/>
                  <a:pt x="2645768" y="3554382"/>
                </a:cubicBezTo>
                <a:cubicBezTo>
                  <a:pt x="2614732" y="3561287"/>
                  <a:pt x="2609950" y="3561723"/>
                  <a:pt x="2555827" y="3562584"/>
                </a:cubicBezTo>
                <a:lnTo>
                  <a:pt x="2498666" y="3563492"/>
                </a:lnTo>
                <a:lnTo>
                  <a:pt x="2489095" y="3555264"/>
                </a:lnTo>
                <a:cubicBezTo>
                  <a:pt x="2477884" y="3545624"/>
                  <a:pt x="2472371" y="3530362"/>
                  <a:pt x="2472371" y="3508964"/>
                </a:cubicBezTo>
                <a:cubicBezTo>
                  <a:pt x="2472371" y="3496920"/>
                  <a:pt x="2473615" y="3493344"/>
                  <a:pt x="2484180" y="3475019"/>
                </a:cubicBezTo>
                <a:cubicBezTo>
                  <a:pt x="2506632" y="3436078"/>
                  <a:pt x="2527210" y="3393226"/>
                  <a:pt x="2524833" y="3390363"/>
                </a:cubicBezTo>
                <a:cubicBezTo>
                  <a:pt x="2523603" y="3388882"/>
                  <a:pt x="2514640" y="3387185"/>
                  <a:pt x="2504915" y="3386592"/>
                </a:cubicBezTo>
                <a:cubicBezTo>
                  <a:pt x="2469961" y="3384460"/>
                  <a:pt x="2444591" y="3370854"/>
                  <a:pt x="2441851" y="3352768"/>
                </a:cubicBezTo>
                <a:cubicBezTo>
                  <a:pt x="2441186" y="3348378"/>
                  <a:pt x="2439018" y="3313404"/>
                  <a:pt x="2437033" y="3275049"/>
                </a:cubicBezTo>
                <a:cubicBezTo>
                  <a:pt x="2435049" y="3236694"/>
                  <a:pt x="2430378" y="3148719"/>
                  <a:pt x="2426654" y="3079558"/>
                </a:cubicBezTo>
                <a:cubicBezTo>
                  <a:pt x="2422930" y="3010397"/>
                  <a:pt x="2417816" y="2914185"/>
                  <a:pt x="2415289" y="2865770"/>
                </a:cubicBezTo>
                <a:cubicBezTo>
                  <a:pt x="2410071" y="2765767"/>
                  <a:pt x="2409179" y="2753013"/>
                  <a:pt x="2396756" y="2600536"/>
                </a:cubicBezTo>
                <a:cubicBezTo>
                  <a:pt x="2391787" y="2539545"/>
                  <a:pt x="2386648" y="2483465"/>
                  <a:pt x="2385337" y="2475921"/>
                </a:cubicBezTo>
                <a:cubicBezTo>
                  <a:pt x="2380582" y="2448543"/>
                  <a:pt x="2354310" y="2337056"/>
                  <a:pt x="2344390" y="2302147"/>
                </a:cubicBezTo>
                <a:cubicBezTo>
                  <a:pt x="2333297" y="2263119"/>
                  <a:pt x="2315693" y="2177703"/>
                  <a:pt x="2291608" y="2046058"/>
                </a:cubicBezTo>
                <a:cubicBezTo>
                  <a:pt x="2285530" y="2012838"/>
                  <a:pt x="2285780" y="2013440"/>
                  <a:pt x="2277347" y="2011776"/>
                </a:cubicBezTo>
                <a:cubicBezTo>
                  <a:pt x="2265623" y="2009464"/>
                  <a:pt x="2257875" y="2005892"/>
                  <a:pt x="2256434" y="2002137"/>
                </a:cubicBezTo>
                <a:cubicBezTo>
                  <a:pt x="2254970" y="1998322"/>
                  <a:pt x="2257988" y="1970240"/>
                  <a:pt x="2263140" y="1939737"/>
                </a:cubicBezTo>
                <a:cubicBezTo>
                  <a:pt x="2264945" y="1929048"/>
                  <a:pt x="2268547" y="1906412"/>
                  <a:pt x="2271144" y="1889434"/>
                </a:cubicBezTo>
                <a:cubicBezTo>
                  <a:pt x="2273741" y="1872457"/>
                  <a:pt x="2276302" y="1855853"/>
                  <a:pt x="2276835" y="1852535"/>
                </a:cubicBezTo>
                <a:cubicBezTo>
                  <a:pt x="2277482" y="1848514"/>
                  <a:pt x="2276294" y="1845137"/>
                  <a:pt x="2273274" y="1842403"/>
                </a:cubicBezTo>
                <a:cubicBezTo>
                  <a:pt x="2265746" y="1835590"/>
                  <a:pt x="2248900" y="1808563"/>
                  <a:pt x="2225030" y="1765001"/>
                </a:cubicBezTo>
                <a:cubicBezTo>
                  <a:pt x="2198234" y="1716102"/>
                  <a:pt x="2198643" y="1717855"/>
                  <a:pt x="2191184" y="1619631"/>
                </a:cubicBezTo>
                <a:cubicBezTo>
                  <a:pt x="2179356" y="1463868"/>
                  <a:pt x="2174943" y="1411205"/>
                  <a:pt x="2172760" y="1399803"/>
                </a:cubicBezTo>
                <a:cubicBezTo>
                  <a:pt x="2168427" y="1377164"/>
                  <a:pt x="2163610" y="1292142"/>
                  <a:pt x="2162155" y="1212618"/>
                </a:cubicBezTo>
                <a:cubicBezTo>
                  <a:pt x="2160543" y="1124463"/>
                  <a:pt x="2159452" y="1137041"/>
                  <a:pt x="2181793" y="986276"/>
                </a:cubicBezTo>
                <a:cubicBezTo>
                  <a:pt x="2184309" y="969298"/>
                  <a:pt x="2188479" y="941003"/>
                  <a:pt x="2191060" y="923397"/>
                </a:cubicBezTo>
                <a:cubicBezTo>
                  <a:pt x="2208746" y="802754"/>
                  <a:pt x="2216005" y="769511"/>
                  <a:pt x="2231312" y="739088"/>
                </a:cubicBezTo>
                <a:cubicBezTo>
                  <a:pt x="2243246" y="715368"/>
                  <a:pt x="2256994" y="706091"/>
                  <a:pt x="2308890" y="686731"/>
                </a:cubicBezTo>
                <a:cubicBezTo>
                  <a:pt x="2374121" y="662398"/>
                  <a:pt x="2483854" y="616494"/>
                  <a:pt x="2497732" y="607733"/>
                </a:cubicBezTo>
                <a:cubicBezTo>
                  <a:pt x="2503109" y="604339"/>
                  <a:pt x="2510108" y="595926"/>
                  <a:pt x="2517004" y="584566"/>
                </a:cubicBezTo>
                <a:cubicBezTo>
                  <a:pt x="2522961" y="574755"/>
                  <a:pt x="2537062" y="556580"/>
                  <a:pt x="2548341" y="544176"/>
                </a:cubicBezTo>
                <a:cubicBezTo>
                  <a:pt x="2559621" y="531773"/>
                  <a:pt x="2570158" y="518391"/>
                  <a:pt x="2571757" y="514441"/>
                </a:cubicBezTo>
                <a:cubicBezTo>
                  <a:pt x="2573356" y="510491"/>
                  <a:pt x="2575295" y="492601"/>
                  <a:pt x="2576066" y="474687"/>
                </a:cubicBezTo>
                <a:lnTo>
                  <a:pt x="2577468" y="442115"/>
                </a:lnTo>
                <a:lnTo>
                  <a:pt x="2568353" y="428012"/>
                </a:lnTo>
                <a:cubicBezTo>
                  <a:pt x="2563340" y="420256"/>
                  <a:pt x="2558232" y="410172"/>
                  <a:pt x="2557002" y="405604"/>
                </a:cubicBezTo>
                <a:cubicBezTo>
                  <a:pt x="2555418" y="399721"/>
                  <a:pt x="2551849" y="395243"/>
                  <a:pt x="2544768" y="390251"/>
                </a:cubicBezTo>
                <a:cubicBezTo>
                  <a:pt x="2532520" y="381618"/>
                  <a:pt x="2523386" y="369996"/>
                  <a:pt x="2521699" y="360897"/>
                </a:cubicBezTo>
                <a:cubicBezTo>
                  <a:pt x="2519956" y="351493"/>
                  <a:pt x="2516176" y="320561"/>
                  <a:pt x="2514578" y="302621"/>
                </a:cubicBezTo>
                <a:cubicBezTo>
                  <a:pt x="2510775" y="259941"/>
                  <a:pt x="2509135" y="248092"/>
                  <a:pt x="2505874" y="239742"/>
                </a:cubicBezTo>
                <a:cubicBezTo>
                  <a:pt x="2498937" y="221982"/>
                  <a:pt x="2501965" y="138453"/>
                  <a:pt x="2510557" y="110555"/>
                </a:cubicBezTo>
                <a:cubicBezTo>
                  <a:pt x="2513929" y="99608"/>
                  <a:pt x="2517645" y="94795"/>
                  <a:pt x="2539256" y="73386"/>
                </a:cubicBezTo>
                <a:cubicBezTo>
                  <a:pt x="2552909" y="59861"/>
                  <a:pt x="2571696" y="43655"/>
                  <a:pt x="2581004" y="37374"/>
                </a:cubicBezTo>
                <a:cubicBezTo>
                  <a:pt x="2595193" y="27799"/>
                  <a:pt x="2599618" y="25954"/>
                  <a:pt x="2608395" y="25954"/>
                </a:cubicBezTo>
                <a:cubicBezTo>
                  <a:pt x="2615012" y="25954"/>
                  <a:pt x="2622988" y="23864"/>
                  <a:pt x="2630075" y="20273"/>
                </a:cubicBezTo>
                <a:cubicBezTo>
                  <a:pt x="2664448" y="2855"/>
                  <a:pt x="2691794" y="-3351"/>
                  <a:pt x="2711916" y="1700"/>
                </a:cubicBezTo>
                <a:cubicBezTo>
                  <a:pt x="2719130" y="3511"/>
                  <a:pt x="2730691" y="5653"/>
                  <a:pt x="2737608" y="6460"/>
                </a:cubicBezTo>
                <a:cubicBezTo>
                  <a:pt x="2761482" y="9246"/>
                  <a:pt x="2788735" y="14832"/>
                  <a:pt x="2795487" y="18323"/>
                </a:cubicBezTo>
                <a:cubicBezTo>
                  <a:pt x="2804404" y="22934"/>
                  <a:pt x="2862038" y="79303"/>
                  <a:pt x="2868564" y="89796"/>
                </a:cubicBezTo>
                <a:cubicBezTo>
                  <a:pt x="2874116" y="98723"/>
                  <a:pt x="2874064" y="97878"/>
                  <a:pt x="2875362" y="201038"/>
                </a:cubicBezTo>
                <a:lnTo>
                  <a:pt x="2875939" y="246941"/>
                </a:lnTo>
                <a:lnTo>
                  <a:pt x="2882643" y="256636"/>
                </a:lnTo>
                <a:lnTo>
                  <a:pt x="2889346" y="266332"/>
                </a:lnTo>
                <a:lnTo>
                  <a:pt x="2886555" y="301921"/>
                </a:lnTo>
                <a:cubicBezTo>
                  <a:pt x="2882209" y="357359"/>
                  <a:pt x="2880487" y="363086"/>
                  <a:pt x="2859878" y="390643"/>
                </a:cubicBezTo>
                <a:cubicBezTo>
                  <a:pt x="2853295" y="399446"/>
                  <a:pt x="2847247" y="409735"/>
                  <a:pt x="2846438" y="413508"/>
                </a:cubicBezTo>
                <a:cubicBezTo>
                  <a:pt x="2845629" y="417280"/>
                  <a:pt x="2846569" y="429628"/>
                  <a:pt x="2848526" y="440945"/>
                </a:cubicBezTo>
                <a:cubicBezTo>
                  <a:pt x="2851443" y="457812"/>
                  <a:pt x="2854030" y="464793"/>
                  <a:pt x="2862869" y="479649"/>
                </a:cubicBezTo>
                <a:cubicBezTo>
                  <a:pt x="2875003" y="500045"/>
                  <a:pt x="2894098" y="521681"/>
                  <a:pt x="2911958" y="535272"/>
                </a:cubicBezTo>
                <a:cubicBezTo>
                  <a:pt x="2926425" y="546280"/>
                  <a:pt x="3001436" y="579520"/>
                  <a:pt x="3029735" y="587460"/>
                </a:cubicBezTo>
                <a:lnTo>
                  <a:pt x="3070292" y="598790"/>
                </a:lnTo>
                <a:cubicBezTo>
                  <a:pt x="3194594" y="633364"/>
                  <a:pt x="3197708" y="634448"/>
                  <a:pt x="3211072" y="647815"/>
                </a:cubicBezTo>
                <a:cubicBezTo>
                  <a:pt x="3220856" y="657599"/>
                  <a:pt x="3222202" y="660328"/>
                  <a:pt x="3226710" y="679532"/>
                </a:cubicBezTo>
                <a:cubicBezTo>
                  <a:pt x="3238950" y="731664"/>
                  <a:pt x="3246676" y="812758"/>
                  <a:pt x="3258882" y="1017136"/>
                </a:cubicBezTo>
                <a:cubicBezTo>
                  <a:pt x="3267977" y="1169451"/>
                  <a:pt x="3268486" y="1187520"/>
                  <a:pt x="3267512" y="1323527"/>
                </a:cubicBezTo>
                <a:cubicBezTo>
                  <a:pt x="3266497" y="1465078"/>
                  <a:pt x="3266049" y="1472622"/>
                  <a:pt x="3254200" y="1547603"/>
                </a:cubicBezTo>
                <a:cubicBezTo>
                  <a:pt x="3238428" y="1647396"/>
                  <a:pt x="3222313" y="1697221"/>
                  <a:pt x="3190769" y="1743694"/>
                </a:cubicBezTo>
                <a:cubicBezTo>
                  <a:pt x="3184588" y="1752799"/>
                  <a:pt x="3173607" y="1769477"/>
                  <a:pt x="3166363" y="1780757"/>
                </a:cubicBezTo>
                <a:lnTo>
                  <a:pt x="3153194" y="1801267"/>
                </a:lnTo>
                <a:lnTo>
                  <a:pt x="3159204" y="1860784"/>
                </a:lnTo>
                <a:cubicBezTo>
                  <a:pt x="3162509" y="1893518"/>
                  <a:pt x="3165206" y="1931876"/>
                  <a:pt x="3165196" y="1946024"/>
                </a:cubicBezTo>
                <a:lnTo>
                  <a:pt x="3165179" y="1971747"/>
                </a:lnTo>
                <a:lnTo>
                  <a:pt x="3158432" y="1971747"/>
                </a:lnTo>
                <a:cubicBezTo>
                  <a:pt x="3154721" y="1971747"/>
                  <a:pt x="3146690" y="1972818"/>
                  <a:pt x="3140585" y="1974128"/>
                </a:cubicBezTo>
                <a:lnTo>
                  <a:pt x="3129485" y="1976508"/>
                </a:lnTo>
                <a:lnTo>
                  <a:pt x="3129904" y="2020429"/>
                </a:lnTo>
                <a:cubicBezTo>
                  <a:pt x="3130676" y="2101251"/>
                  <a:pt x="3127197" y="2174791"/>
                  <a:pt x="3120580" y="2217539"/>
                </a:cubicBezTo>
                <a:cubicBezTo>
                  <a:pt x="3117271" y="2238918"/>
                  <a:pt x="3113580" y="2270815"/>
                  <a:pt x="3112377" y="2288421"/>
                </a:cubicBezTo>
                <a:cubicBezTo>
                  <a:pt x="3109508" y="2330419"/>
                  <a:pt x="3107047" y="2358697"/>
                  <a:pt x="3098948" y="2442754"/>
                </a:cubicBezTo>
                <a:cubicBezTo>
                  <a:pt x="3089604" y="2539747"/>
                  <a:pt x="3087752" y="2592058"/>
                  <a:pt x="3085872" y="2812019"/>
                </a:cubicBezTo>
                <a:cubicBezTo>
                  <a:pt x="3083724" y="3063460"/>
                  <a:pt x="3083729" y="3073880"/>
                  <a:pt x="3086059" y="3222594"/>
                </a:cubicBezTo>
                <a:cubicBezTo>
                  <a:pt x="3087592" y="3320454"/>
                  <a:pt x="3087417" y="3350830"/>
                  <a:pt x="3085297" y="3354792"/>
                </a:cubicBezTo>
                <a:cubicBezTo>
                  <a:pt x="3081947" y="3361050"/>
                  <a:pt x="3069125" y="3366745"/>
                  <a:pt x="3041147" y="3374397"/>
                </a:cubicBezTo>
                <a:cubicBezTo>
                  <a:pt x="3006529" y="3383866"/>
                  <a:pt x="3006255" y="3387883"/>
                  <a:pt x="3037262" y="3431250"/>
                </a:cubicBezTo>
                <a:cubicBezTo>
                  <a:pt x="3063124" y="3467420"/>
                  <a:pt x="3075543" y="3491092"/>
                  <a:pt x="3077551" y="3508041"/>
                </a:cubicBezTo>
                <a:cubicBezTo>
                  <a:pt x="3079256" y="3522441"/>
                  <a:pt x="3076575" y="3526854"/>
                  <a:pt x="3057290" y="3541403"/>
                </a:cubicBezTo>
                <a:cubicBezTo>
                  <a:pt x="3037459" y="3556362"/>
                  <a:pt x="3026568" y="3560541"/>
                  <a:pt x="2997378" y="3564392"/>
                </a:cubicBezTo>
                <a:cubicBezTo>
                  <a:pt x="2969295" y="3568095"/>
                  <a:pt x="2895232" y="3568601"/>
                  <a:pt x="2886231" y="3565151"/>
                </a:cubicBezTo>
                <a:close/>
                <a:moveTo>
                  <a:pt x="2836748" y="870824"/>
                </a:moveTo>
                <a:cubicBezTo>
                  <a:pt x="2840032" y="855734"/>
                  <a:pt x="2844250" y="834126"/>
                  <a:pt x="2846122" y="822809"/>
                </a:cubicBezTo>
                <a:cubicBezTo>
                  <a:pt x="2854764" y="770545"/>
                  <a:pt x="2875163" y="624641"/>
                  <a:pt x="2873991" y="623470"/>
                </a:cubicBezTo>
                <a:cubicBezTo>
                  <a:pt x="2873699" y="623178"/>
                  <a:pt x="2863727" y="637427"/>
                  <a:pt x="2851831" y="655134"/>
                </a:cubicBezTo>
                <a:cubicBezTo>
                  <a:pt x="2839935" y="672841"/>
                  <a:pt x="2827800" y="689217"/>
                  <a:pt x="2824865" y="691526"/>
                </a:cubicBezTo>
                <a:cubicBezTo>
                  <a:pt x="2819633" y="695642"/>
                  <a:pt x="2819343" y="695608"/>
                  <a:pt x="2810003" y="689748"/>
                </a:cubicBezTo>
                <a:cubicBezTo>
                  <a:pt x="2804763" y="686461"/>
                  <a:pt x="2792143" y="676227"/>
                  <a:pt x="2781957" y="667006"/>
                </a:cubicBezTo>
                <a:lnTo>
                  <a:pt x="2763436" y="650240"/>
                </a:lnTo>
                <a:lnTo>
                  <a:pt x="2745609" y="669822"/>
                </a:lnTo>
                <a:lnTo>
                  <a:pt x="2727783" y="689405"/>
                </a:lnTo>
                <a:lnTo>
                  <a:pt x="2741804" y="709637"/>
                </a:lnTo>
                <a:cubicBezTo>
                  <a:pt x="2749516" y="720765"/>
                  <a:pt x="2757791" y="734832"/>
                  <a:pt x="2760196" y="740898"/>
                </a:cubicBezTo>
                <a:cubicBezTo>
                  <a:pt x="2762600" y="746963"/>
                  <a:pt x="2770931" y="765302"/>
                  <a:pt x="2778710" y="781651"/>
                </a:cubicBezTo>
                <a:cubicBezTo>
                  <a:pt x="2799456" y="825247"/>
                  <a:pt x="2818806" y="871082"/>
                  <a:pt x="2823407" y="887521"/>
                </a:cubicBezTo>
                <a:cubicBezTo>
                  <a:pt x="2825626" y="895448"/>
                  <a:pt x="2828192" y="901107"/>
                  <a:pt x="2829108" y="900097"/>
                </a:cubicBezTo>
                <a:cubicBezTo>
                  <a:pt x="2830025" y="899087"/>
                  <a:pt x="2833463" y="885913"/>
                  <a:pt x="2836747" y="870823"/>
                </a:cubicBezTo>
                <a:close/>
                <a:moveTo>
                  <a:pt x="2648429" y="847787"/>
                </a:moveTo>
                <a:cubicBezTo>
                  <a:pt x="2648429" y="834250"/>
                  <a:pt x="2657991" y="786800"/>
                  <a:pt x="2668178" y="749775"/>
                </a:cubicBezTo>
                <a:cubicBezTo>
                  <a:pt x="2672697" y="733352"/>
                  <a:pt x="2677703" y="713245"/>
                  <a:pt x="2679303" y="705090"/>
                </a:cubicBezTo>
                <a:cubicBezTo>
                  <a:pt x="2682197" y="690334"/>
                  <a:pt x="2682179" y="690220"/>
                  <a:pt x="2675481" y="680484"/>
                </a:cubicBezTo>
                <a:cubicBezTo>
                  <a:pt x="2671780" y="675105"/>
                  <a:pt x="2667679" y="667628"/>
                  <a:pt x="2666369" y="663870"/>
                </a:cubicBezTo>
                <a:cubicBezTo>
                  <a:pt x="2665059" y="660111"/>
                  <a:pt x="2663241" y="657037"/>
                  <a:pt x="2662329" y="657037"/>
                </a:cubicBezTo>
                <a:cubicBezTo>
                  <a:pt x="2661417" y="657037"/>
                  <a:pt x="2649027" y="669946"/>
                  <a:pt x="2634796" y="685725"/>
                </a:cubicBezTo>
                <a:cubicBezTo>
                  <a:pt x="2618953" y="703290"/>
                  <a:pt x="2607522" y="714142"/>
                  <a:pt x="2605312" y="713717"/>
                </a:cubicBezTo>
                <a:cubicBezTo>
                  <a:pt x="2603328" y="713334"/>
                  <a:pt x="2598970" y="707551"/>
                  <a:pt x="2595628" y="700864"/>
                </a:cubicBezTo>
                <a:cubicBezTo>
                  <a:pt x="2588305" y="686207"/>
                  <a:pt x="2584408" y="681664"/>
                  <a:pt x="2584408" y="687783"/>
                </a:cubicBezTo>
                <a:cubicBezTo>
                  <a:pt x="2584408" y="698539"/>
                  <a:pt x="2623432" y="814923"/>
                  <a:pt x="2638348" y="848651"/>
                </a:cubicBezTo>
                <a:cubicBezTo>
                  <a:pt x="2644592" y="862770"/>
                  <a:pt x="2648429" y="862442"/>
                  <a:pt x="2648429" y="847789"/>
                </a:cubicBezTo>
                <a:close/>
                <a:moveTo>
                  <a:pt x="2663968" y="642180"/>
                </a:moveTo>
                <a:cubicBezTo>
                  <a:pt x="2675580" y="628347"/>
                  <a:pt x="2685720" y="614605"/>
                  <a:pt x="2686500" y="611640"/>
                </a:cubicBezTo>
                <a:cubicBezTo>
                  <a:pt x="2687732" y="606959"/>
                  <a:pt x="2680918" y="599247"/>
                  <a:pt x="2634595" y="552892"/>
                </a:cubicBezTo>
                <a:cubicBezTo>
                  <a:pt x="2605267" y="523545"/>
                  <a:pt x="2580524" y="499995"/>
                  <a:pt x="2579609" y="500560"/>
                </a:cubicBezTo>
                <a:cubicBezTo>
                  <a:pt x="2578695" y="501125"/>
                  <a:pt x="2577248" y="505726"/>
                  <a:pt x="2576394" y="510784"/>
                </a:cubicBezTo>
                <a:cubicBezTo>
                  <a:pt x="2575323" y="517123"/>
                  <a:pt x="2571348" y="524048"/>
                  <a:pt x="2563605" y="533065"/>
                </a:cubicBezTo>
                <a:cubicBezTo>
                  <a:pt x="2550672" y="548127"/>
                  <a:pt x="2550655" y="542864"/>
                  <a:pt x="2563807" y="593022"/>
                </a:cubicBezTo>
                <a:cubicBezTo>
                  <a:pt x="2568589" y="611257"/>
                  <a:pt x="2573695" y="632349"/>
                  <a:pt x="2575156" y="639894"/>
                </a:cubicBezTo>
                <a:cubicBezTo>
                  <a:pt x="2576616" y="647440"/>
                  <a:pt x="2583647" y="665801"/>
                  <a:pt x="2590780" y="680695"/>
                </a:cubicBezTo>
                <a:lnTo>
                  <a:pt x="2603751" y="707777"/>
                </a:lnTo>
                <a:lnTo>
                  <a:pt x="2623303" y="687555"/>
                </a:lnTo>
                <a:cubicBezTo>
                  <a:pt x="2634056" y="676432"/>
                  <a:pt x="2652356" y="656014"/>
                  <a:pt x="2663969" y="642181"/>
                </a:cubicBezTo>
                <a:close/>
                <a:moveTo>
                  <a:pt x="2844276" y="657042"/>
                </a:moveTo>
                <a:cubicBezTo>
                  <a:pt x="2874702" y="613214"/>
                  <a:pt x="2876070" y="609876"/>
                  <a:pt x="2880351" y="569013"/>
                </a:cubicBezTo>
                <a:cubicBezTo>
                  <a:pt x="2885521" y="519652"/>
                  <a:pt x="2885639" y="520754"/>
                  <a:pt x="2873634" y="506120"/>
                </a:cubicBezTo>
                <a:cubicBezTo>
                  <a:pt x="2867967" y="499212"/>
                  <a:pt x="2862315" y="493560"/>
                  <a:pt x="2861073" y="493560"/>
                </a:cubicBezTo>
                <a:cubicBezTo>
                  <a:pt x="2859831" y="493560"/>
                  <a:pt x="2835401" y="515760"/>
                  <a:pt x="2806782" y="542894"/>
                </a:cubicBezTo>
                <a:cubicBezTo>
                  <a:pt x="2778164" y="570028"/>
                  <a:pt x="2750662" y="595902"/>
                  <a:pt x="2745665" y="600395"/>
                </a:cubicBezTo>
                <a:cubicBezTo>
                  <a:pt x="2736850" y="608321"/>
                  <a:pt x="2736681" y="608751"/>
                  <a:pt x="2739949" y="614864"/>
                </a:cubicBezTo>
                <a:cubicBezTo>
                  <a:pt x="2743701" y="621881"/>
                  <a:pt x="2790180" y="668229"/>
                  <a:pt x="2806196" y="680923"/>
                </a:cubicBezTo>
                <a:cubicBezTo>
                  <a:pt x="2811854" y="685409"/>
                  <a:pt x="2817916" y="688816"/>
                  <a:pt x="2819666" y="688495"/>
                </a:cubicBezTo>
                <a:cubicBezTo>
                  <a:pt x="2821416" y="688173"/>
                  <a:pt x="2832490" y="674020"/>
                  <a:pt x="2844275" y="657043"/>
                </a:cubicBezTo>
                <a:close/>
                <a:moveTo>
                  <a:pt x="3906028" y="3413101"/>
                </a:moveTo>
                <a:cubicBezTo>
                  <a:pt x="3881133" y="3409987"/>
                  <a:pt x="3833241" y="3400071"/>
                  <a:pt x="3828645" y="3397080"/>
                </a:cubicBezTo>
                <a:cubicBezTo>
                  <a:pt x="3825698" y="3395162"/>
                  <a:pt x="3821200" y="3388876"/>
                  <a:pt x="3818650" y="3383111"/>
                </a:cubicBezTo>
                <a:cubicBezTo>
                  <a:pt x="3814455" y="3373627"/>
                  <a:pt x="3814285" y="3371416"/>
                  <a:pt x="3816864" y="3359892"/>
                </a:cubicBezTo>
                <a:cubicBezTo>
                  <a:pt x="3819615" y="3347600"/>
                  <a:pt x="3821246" y="3345593"/>
                  <a:pt x="3863472" y="3302544"/>
                </a:cubicBezTo>
                <a:cubicBezTo>
                  <a:pt x="3906816" y="3258353"/>
                  <a:pt x="3928483" y="3231357"/>
                  <a:pt x="3939369" y="3207977"/>
                </a:cubicBezTo>
                <a:cubicBezTo>
                  <a:pt x="3944116" y="3197781"/>
                  <a:pt x="3944856" y="3192781"/>
                  <a:pt x="3944875" y="3170757"/>
                </a:cubicBezTo>
                <a:cubicBezTo>
                  <a:pt x="3944890" y="3153113"/>
                  <a:pt x="3944021" y="3144619"/>
                  <a:pt x="3942039" y="3143047"/>
                </a:cubicBezTo>
                <a:cubicBezTo>
                  <a:pt x="3940467" y="3141801"/>
                  <a:pt x="3931464" y="3140588"/>
                  <a:pt x="3922033" y="3140351"/>
                </a:cubicBezTo>
                <a:cubicBezTo>
                  <a:pt x="3912601" y="3140115"/>
                  <a:pt x="3904197" y="3139208"/>
                  <a:pt x="3903356" y="3138336"/>
                </a:cubicBezTo>
                <a:cubicBezTo>
                  <a:pt x="3900771" y="3135654"/>
                  <a:pt x="3892381" y="3050519"/>
                  <a:pt x="3889080" y="2993461"/>
                </a:cubicBezTo>
                <a:cubicBezTo>
                  <a:pt x="3887358" y="2963696"/>
                  <a:pt x="3885402" y="2938458"/>
                  <a:pt x="3884733" y="2937376"/>
                </a:cubicBezTo>
                <a:cubicBezTo>
                  <a:pt x="3883605" y="2935551"/>
                  <a:pt x="3879315" y="2885507"/>
                  <a:pt x="3870659" y="2773203"/>
                </a:cubicBezTo>
                <a:cubicBezTo>
                  <a:pt x="3868708" y="2747899"/>
                  <a:pt x="3863148" y="2703474"/>
                  <a:pt x="3858210" y="2673743"/>
                </a:cubicBezTo>
                <a:cubicBezTo>
                  <a:pt x="3853301" y="2644190"/>
                  <a:pt x="3848136" y="2609722"/>
                  <a:pt x="3846732" y="2597146"/>
                </a:cubicBezTo>
                <a:cubicBezTo>
                  <a:pt x="3841687" y="2551977"/>
                  <a:pt x="3838946" y="2541056"/>
                  <a:pt x="3810857" y="2454243"/>
                </a:cubicBezTo>
                <a:cubicBezTo>
                  <a:pt x="3779959" y="2358745"/>
                  <a:pt x="3732422" y="2218728"/>
                  <a:pt x="3729879" y="2215727"/>
                </a:cubicBezTo>
                <a:cubicBezTo>
                  <a:pt x="3729010" y="2214703"/>
                  <a:pt x="3727604" y="2234252"/>
                  <a:pt x="3726753" y="2259170"/>
                </a:cubicBezTo>
                <a:cubicBezTo>
                  <a:pt x="3725903" y="2284088"/>
                  <a:pt x="3724222" y="2314251"/>
                  <a:pt x="3723019" y="2326197"/>
                </a:cubicBezTo>
                <a:cubicBezTo>
                  <a:pt x="3721815" y="2338144"/>
                  <a:pt x="3719817" y="2359751"/>
                  <a:pt x="3718578" y="2374213"/>
                </a:cubicBezTo>
                <a:cubicBezTo>
                  <a:pt x="3717340" y="2388675"/>
                  <a:pt x="3713658" y="2428288"/>
                  <a:pt x="3710396" y="2462242"/>
                </a:cubicBezTo>
                <a:cubicBezTo>
                  <a:pt x="3707134" y="2496196"/>
                  <a:pt x="3703608" y="2550728"/>
                  <a:pt x="3702560" y="2583429"/>
                </a:cubicBezTo>
                <a:cubicBezTo>
                  <a:pt x="3698106" y="2722293"/>
                  <a:pt x="3695577" y="2806104"/>
                  <a:pt x="3693235" y="2892391"/>
                </a:cubicBezTo>
                <a:cubicBezTo>
                  <a:pt x="3691866" y="2942851"/>
                  <a:pt x="3689853" y="2988127"/>
                  <a:pt x="3688762" y="2992994"/>
                </a:cubicBezTo>
                <a:cubicBezTo>
                  <a:pt x="3687671" y="2997861"/>
                  <a:pt x="3685056" y="3002883"/>
                  <a:pt x="3682951" y="3004140"/>
                </a:cubicBezTo>
                <a:cubicBezTo>
                  <a:pt x="3670873" y="3011355"/>
                  <a:pt x="3670082" y="3013113"/>
                  <a:pt x="3662319" y="3049988"/>
                </a:cubicBezTo>
                <a:cubicBezTo>
                  <a:pt x="3658097" y="3070044"/>
                  <a:pt x="3654614" y="3089638"/>
                  <a:pt x="3654578" y="3093530"/>
                </a:cubicBezTo>
                <a:cubicBezTo>
                  <a:pt x="3654499" y="3102294"/>
                  <a:pt x="3650042" y="3106437"/>
                  <a:pt x="3633936" y="3112716"/>
                </a:cubicBezTo>
                <a:cubicBezTo>
                  <a:pt x="3627019" y="3115412"/>
                  <a:pt x="3615701" y="3120381"/>
                  <a:pt x="3608785" y="3123757"/>
                </a:cubicBezTo>
                <a:cubicBezTo>
                  <a:pt x="3596643" y="3129684"/>
                  <a:pt x="3594867" y="3129896"/>
                  <a:pt x="3557339" y="3129896"/>
                </a:cubicBezTo>
                <a:cubicBezTo>
                  <a:pt x="3530494" y="3129896"/>
                  <a:pt x="3515542" y="3128924"/>
                  <a:pt x="3509004" y="3126755"/>
                </a:cubicBezTo>
                <a:cubicBezTo>
                  <a:pt x="3500182" y="3123827"/>
                  <a:pt x="3498706" y="3123998"/>
                  <a:pt x="3487282" y="3129275"/>
                </a:cubicBezTo>
                <a:cubicBezTo>
                  <a:pt x="3480542" y="3132389"/>
                  <a:pt x="3465766" y="3141881"/>
                  <a:pt x="3454449" y="3150369"/>
                </a:cubicBezTo>
                <a:cubicBezTo>
                  <a:pt x="3418766" y="3177126"/>
                  <a:pt x="3414593" y="3178468"/>
                  <a:pt x="3340311" y="3187077"/>
                </a:cubicBezTo>
                <a:cubicBezTo>
                  <a:pt x="3287384" y="3193211"/>
                  <a:pt x="3274872" y="3192558"/>
                  <a:pt x="3245792" y="3182148"/>
                </a:cubicBezTo>
                <a:cubicBezTo>
                  <a:pt x="3232721" y="3177468"/>
                  <a:pt x="3224858" y="3164376"/>
                  <a:pt x="3224077" y="3145993"/>
                </a:cubicBezTo>
                <a:cubicBezTo>
                  <a:pt x="3223534" y="3133198"/>
                  <a:pt x="3223788" y="3132572"/>
                  <a:pt x="3232663" y="3124805"/>
                </a:cubicBezTo>
                <a:cubicBezTo>
                  <a:pt x="3241439" y="3117126"/>
                  <a:pt x="3308869" y="3082969"/>
                  <a:pt x="3355583" y="3062542"/>
                </a:cubicBezTo>
                <a:cubicBezTo>
                  <a:pt x="3367855" y="3057176"/>
                  <a:pt x="3380463" y="3050765"/>
                  <a:pt x="3383601" y="3048296"/>
                </a:cubicBezTo>
                <a:cubicBezTo>
                  <a:pt x="3386740" y="3045826"/>
                  <a:pt x="3396169" y="3033853"/>
                  <a:pt x="3404553" y="3021687"/>
                </a:cubicBezTo>
                <a:cubicBezTo>
                  <a:pt x="3412938" y="3009520"/>
                  <a:pt x="3423470" y="2994976"/>
                  <a:pt x="3427958" y="2989365"/>
                </a:cubicBezTo>
                <a:cubicBezTo>
                  <a:pt x="3432446" y="2983755"/>
                  <a:pt x="3435837" y="2977508"/>
                  <a:pt x="3435494" y="2975483"/>
                </a:cubicBezTo>
                <a:cubicBezTo>
                  <a:pt x="3435151" y="2973458"/>
                  <a:pt x="3437027" y="2962614"/>
                  <a:pt x="3439664" y="2951386"/>
                </a:cubicBezTo>
                <a:cubicBezTo>
                  <a:pt x="3462033" y="2856108"/>
                  <a:pt x="3469386" y="2822361"/>
                  <a:pt x="3472507" y="2800644"/>
                </a:cubicBezTo>
                <a:cubicBezTo>
                  <a:pt x="3477153" y="2768300"/>
                  <a:pt x="3491465" y="2652292"/>
                  <a:pt x="3493382" y="2631441"/>
                </a:cubicBezTo>
                <a:cubicBezTo>
                  <a:pt x="3495021" y="2613607"/>
                  <a:pt x="3489297" y="2520513"/>
                  <a:pt x="3484384" y="2485109"/>
                </a:cubicBezTo>
                <a:cubicBezTo>
                  <a:pt x="3482639" y="2472533"/>
                  <a:pt x="3476435" y="2428291"/>
                  <a:pt x="3470599" y="2386792"/>
                </a:cubicBezTo>
                <a:cubicBezTo>
                  <a:pt x="3464762" y="2345293"/>
                  <a:pt x="3455863" y="2281503"/>
                  <a:pt x="3450826" y="2245031"/>
                </a:cubicBezTo>
                <a:cubicBezTo>
                  <a:pt x="3437253" y="2146771"/>
                  <a:pt x="3416441" y="2024785"/>
                  <a:pt x="3400894" y="1952366"/>
                </a:cubicBezTo>
                <a:lnTo>
                  <a:pt x="3387152" y="1888345"/>
                </a:lnTo>
                <a:lnTo>
                  <a:pt x="3382282" y="1812892"/>
                </a:lnTo>
                <a:cubicBezTo>
                  <a:pt x="3377324" y="1736071"/>
                  <a:pt x="3375328" y="1641775"/>
                  <a:pt x="3378427" y="1630726"/>
                </a:cubicBezTo>
                <a:cubicBezTo>
                  <a:pt x="3379997" y="1625129"/>
                  <a:pt x="3378842" y="1623676"/>
                  <a:pt x="3364565" y="1613292"/>
                </a:cubicBezTo>
                <a:cubicBezTo>
                  <a:pt x="3340256" y="1595612"/>
                  <a:pt x="3313686" y="1557305"/>
                  <a:pt x="3303181" y="1524796"/>
                </a:cubicBezTo>
                <a:lnTo>
                  <a:pt x="3297271" y="1506504"/>
                </a:lnTo>
                <a:lnTo>
                  <a:pt x="3295080" y="1367029"/>
                </a:lnTo>
                <a:cubicBezTo>
                  <a:pt x="3291867" y="1162499"/>
                  <a:pt x="3296433" y="1057733"/>
                  <a:pt x="3314014" y="932603"/>
                </a:cubicBezTo>
                <a:cubicBezTo>
                  <a:pt x="3332163" y="803425"/>
                  <a:pt x="3335910" y="788185"/>
                  <a:pt x="3353505" y="771974"/>
                </a:cubicBezTo>
                <a:cubicBezTo>
                  <a:pt x="3366104" y="760359"/>
                  <a:pt x="3381376" y="750263"/>
                  <a:pt x="3435843" y="717531"/>
                </a:cubicBezTo>
                <a:cubicBezTo>
                  <a:pt x="3486101" y="687329"/>
                  <a:pt x="3502264" y="674031"/>
                  <a:pt x="3529592" y="640400"/>
                </a:cubicBezTo>
                <a:cubicBezTo>
                  <a:pt x="3547492" y="618372"/>
                  <a:pt x="3551454" y="609179"/>
                  <a:pt x="3551572" y="589407"/>
                </a:cubicBezTo>
                <a:cubicBezTo>
                  <a:pt x="3551652" y="576017"/>
                  <a:pt x="3547812" y="566421"/>
                  <a:pt x="3536109" y="550768"/>
                </a:cubicBezTo>
                <a:cubicBezTo>
                  <a:pt x="3526051" y="537314"/>
                  <a:pt x="3514119" y="513841"/>
                  <a:pt x="3511277" y="501917"/>
                </a:cubicBezTo>
                <a:cubicBezTo>
                  <a:pt x="3510487" y="498604"/>
                  <a:pt x="3509053" y="494864"/>
                  <a:pt x="3508091" y="493606"/>
                </a:cubicBezTo>
                <a:cubicBezTo>
                  <a:pt x="3503029" y="486990"/>
                  <a:pt x="3496224" y="453403"/>
                  <a:pt x="3490022" y="404434"/>
                </a:cubicBezTo>
                <a:cubicBezTo>
                  <a:pt x="3486201" y="374253"/>
                  <a:pt x="3481442" y="339270"/>
                  <a:pt x="3479448" y="326694"/>
                </a:cubicBezTo>
                <a:cubicBezTo>
                  <a:pt x="3474197" y="293574"/>
                  <a:pt x="3474601" y="263931"/>
                  <a:pt x="3480559" y="245130"/>
                </a:cubicBezTo>
                <a:cubicBezTo>
                  <a:pt x="3488555" y="219899"/>
                  <a:pt x="3514062" y="190387"/>
                  <a:pt x="3542882" y="173025"/>
                </a:cubicBezTo>
                <a:cubicBezTo>
                  <a:pt x="3563643" y="160519"/>
                  <a:pt x="3576979" y="158080"/>
                  <a:pt x="3630869" y="156933"/>
                </a:cubicBezTo>
                <a:lnTo>
                  <a:pt x="3679244" y="155903"/>
                </a:lnTo>
                <a:lnTo>
                  <a:pt x="3698321" y="164244"/>
                </a:lnTo>
                <a:cubicBezTo>
                  <a:pt x="3743618" y="184050"/>
                  <a:pt x="3748508" y="186898"/>
                  <a:pt x="3762056" y="201382"/>
                </a:cubicBezTo>
                <a:cubicBezTo>
                  <a:pt x="3791798" y="233174"/>
                  <a:pt x="3797949" y="248015"/>
                  <a:pt x="3801041" y="295438"/>
                </a:cubicBezTo>
                <a:cubicBezTo>
                  <a:pt x="3802629" y="319789"/>
                  <a:pt x="3804086" y="329111"/>
                  <a:pt x="3806718" y="331743"/>
                </a:cubicBezTo>
                <a:cubicBezTo>
                  <a:pt x="3809617" y="334643"/>
                  <a:pt x="3810101" y="340093"/>
                  <a:pt x="3809388" y="361856"/>
                </a:cubicBezTo>
                <a:cubicBezTo>
                  <a:pt x="3808331" y="394119"/>
                  <a:pt x="3803345" y="413122"/>
                  <a:pt x="3787244" y="446237"/>
                </a:cubicBezTo>
                <a:lnTo>
                  <a:pt x="3775702" y="469978"/>
                </a:lnTo>
                <a:lnTo>
                  <a:pt x="3775702" y="517465"/>
                </a:lnTo>
                <a:lnTo>
                  <a:pt x="3800281" y="543348"/>
                </a:lnTo>
                <a:cubicBezTo>
                  <a:pt x="3813800" y="557583"/>
                  <a:pt x="3831563" y="577400"/>
                  <a:pt x="3839754" y="587386"/>
                </a:cubicBezTo>
                <a:lnTo>
                  <a:pt x="3854647" y="605543"/>
                </a:lnTo>
                <a:lnTo>
                  <a:pt x="3915807" y="624262"/>
                </a:lnTo>
                <a:cubicBezTo>
                  <a:pt x="4012552" y="653871"/>
                  <a:pt x="4024811" y="658134"/>
                  <a:pt x="4053005" y="671950"/>
                </a:cubicBezTo>
                <a:cubicBezTo>
                  <a:pt x="4075909" y="683174"/>
                  <a:pt x="4080840" y="686607"/>
                  <a:pt x="4088634" y="696755"/>
                </a:cubicBezTo>
                <a:cubicBezTo>
                  <a:pt x="4093610" y="703234"/>
                  <a:pt x="4099331" y="712135"/>
                  <a:pt x="4101348" y="716537"/>
                </a:cubicBezTo>
                <a:cubicBezTo>
                  <a:pt x="4106632" y="728066"/>
                  <a:pt x="4129403" y="846106"/>
                  <a:pt x="4134650" y="889168"/>
                </a:cubicBezTo>
                <a:cubicBezTo>
                  <a:pt x="4147932" y="998191"/>
                  <a:pt x="4158080" y="1096261"/>
                  <a:pt x="4158901" y="1123531"/>
                </a:cubicBezTo>
                <a:cubicBezTo>
                  <a:pt x="4159412" y="1140508"/>
                  <a:pt x="4160931" y="1161877"/>
                  <a:pt x="4162277" y="1171020"/>
                </a:cubicBezTo>
                <a:cubicBezTo>
                  <a:pt x="4164851" y="1188514"/>
                  <a:pt x="4165585" y="1225831"/>
                  <a:pt x="4163490" y="1232681"/>
                </a:cubicBezTo>
                <a:cubicBezTo>
                  <a:pt x="4162812" y="1234897"/>
                  <a:pt x="4160132" y="1253034"/>
                  <a:pt x="4157535" y="1272984"/>
                </a:cubicBezTo>
                <a:cubicBezTo>
                  <a:pt x="4154937" y="1292934"/>
                  <a:pt x="4151165" y="1312442"/>
                  <a:pt x="4149151" y="1316336"/>
                </a:cubicBezTo>
                <a:cubicBezTo>
                  <a:pt x="4140682" y="1332712"/>
                  <a:pt x="4061440" y="1450095"/>
                  <a:pt x="4045461" y="1469926"/>
                </a:cubicBezTo>
                <a:lnTo>
                  <a:pt x="4038095" y="1479072"/>
                </a:lnTo>
                <a:lnTo>
                  <a:pt x="4039457" y="1501937"/>
                </a:lnTo>
                <a:cubicBezTo>
                  <a:pt x="4040207" y="1514513"/>
                  <a:pt x="4046595" y="1564414"/>
                  <a:pt x="4053653" y="1612827"/>
                </a:cubicBezTo>
                <a:cubicBezTo>
                  <a:pt x="4064841" y="1689575"/>
                  <a:pt x="4066751" y="1707888"/>
                  <a:pt x="4068564" y="1755730"/>
                </a:cubicBezTo>
                <a:cubicBezTo>
                  <a:pt x="4069707" y="1785911"/>
                  <a:pt x="4073025" y="1830056"/>
                  <a:pt x="4075937" y="1853828"/>
                </a:cubicBezTo>
                <a:lnTo>
                  <a:pt x="4081233" y="1897050"/>
                </a:lnTo>
                <a:lnTo>
                  <a:pt x="4072505" y="1900479"/>
                </a:lnTo>
                <a:cubicBezTo>
                  <a:pt x="4062352" y="1904467"/>
                  <a:pt x="4060957" y="1908186"/>
                  <a:pt x="4057000" y="1941807"/>
                </a:cubicBezTo>
                <a:cubicBezTo>
                  <a:pt x="4052251" y="1982163"/>
                  <a:pt x="4055387" y="2020097"/>
                  <a:pt x="4066102" y="2051906"/>
                </a:cubicBezTo>
                <a:cubicBezTo>
                  <a:pt x="4068447" y="2058867"/>
                  <a:pt x="4071887" y="2073786"/>
                  <a:pt x="4073747" y="2085060"/>
                </a:cubicBezTo>
                <a:cubicBezTo>
                  <a:pt x="4084514" y="2150323"/>
                  <a:pt x="4108499" y="2289933"/>
                  <a:pt x="4115176" y="2326204"/>
                </a:cubicBezTo>
                <a:cubicBezTo>
                  <a:pt x="4119458" y="2349469"/>
                  <a:pt x="4126584" y="2390626"/>
                  <a:pt x="4131010" y="2417663"/>
                </a:cubicBezTo>
                <a:cubicBezTo>
                  <a:pt x="4135436" y="2444701"/>
                  <a:pt x="4142109" y="2477112"/>
                  <a:pt x="4145838" y="2489688"/>
                </a:cubicBezTo>
                <a:cubicBezTo>
                  <a:pt x="4162403" y="2545555"/>
                  <a:pt x="4162111" y="2543188"/>
                  <a:pt x="4162053" y="2621542"/>
                </a:cubicBezTo>
                <a:cubicBezTo>
                  <a:pt x="4162024" y="2660946"/>
                  <a:pt x="4161039" y="2740005"/>
                  <a:pt x="4159863" y="2797221"/>
                </a:cubicBezTo>
                <a:cubicBezTo>
                  <a:pt x="4158688" y="2854438"/>
                  <a:pt x="4157590" y="2955270"/>
                  <a:pt x="4157424" y="3021297"/>
                </a:cubicBezTo>
                <a:lnTo>
                  <a:pt x="4157119" y="3141341"/>
                </a:lnTo>
                <a:lnTo>
                  <a:pt x="4164193" y="3163062"/>
                </a:lnTo>
                <a:cubicBezTo>
                  <a:pt x="4169689" y="3179942"/>
                  <a:pt x="4171855" y="3192174"/>
                  <a:pt x="4173911" y="3217938"/>
                </a:cubicBezTo>
                <a:cubicBezTo>
                  <a:pt x="4175366" y="3236172"/>
                  <a:pt x="4175827" y="3255894"/>
                  <a:pt x="4174936" y="3261763"/>
                </a:cubicBezTo>
                <a:cubicBezTo>
                  <a:pt x="4172854" y="3275470"/>
                  <a:pt x="4163236" y="3288686"/>
                  <a:pt x="4147884" y="3298939"/>
                </a:cubicBezTo>
                <a:cubicBezTo>
                  <a:pt x="4141244" y="3303373"/>
                  <a:pt x="4133542" y="3308664"/>
                  <a:pt x="4130768" y="3310697"/>
                </a:cubicBezTo>
                <a:cubicBezTo>
                  <a:pt x="4127995" y="3312730"/>
                  <a:pt x="4121544" y="3314608"/>
                  <a:pt x="4116433" y="3314870"/>
                </a:cubicBezTo>
                <a:cubicBezTo>
                  <a:pt x="4107732" y="3315317"/>
                  <a:pt x="4106215" y="3316519"/>
                  <a:pt x="4092578" y="3333765"/>
                </a:cubicBezTo>
                <a:cubicBezTo>
                  <a:pt x="4074995" y="3356001"/>
                  <a:pt x="4056716" y="3374064"/>
                  <a:pt x="4044353" y="3381422"/>
                </a:cubicBezTo>
                <a:cubicBezTo>
                  <a:pt x="4034220" y="3387451"/>
                  <a:pt x="4003202" y="3397993"/>
                  <a:pt x="3970227" y="3406614"/>
                </a:cubicBezTo>
                <a:cubicBezTo>
                  <a:pt x="3948756" y="3412228"/>
                  <a:pt x="3921206" y="3415019"/>
                  <a:pt x="3906021" y="3413119"/>
                </a:cubicBezTo>
                <a:close/>
                <a:moveTo>
                  <a:pt x="1916826" y="3314841"/>
                </a:moveTo>
                <a:cubicBezTo>
                  <a:pt x="1913682" y="3314280"/>
                  <a:pt x="1896191" y="3311771"/>
                  <a:pt x="1877957" y="3309267"/>
                </a:cubicBezTo>
                <a:cubicBezTo>
                  <a:pt x="1848395" y="3305206"/>
                  <a:pt x="1842724" y="3303677"/>
                  <a:pt x="1825605" y="3295157"/>
                </a:cubicBezTo>
                <a:cubicBezTo>
                  <a:pt x="1815047" y="3289902"/>
                  <a:pt x="1796012" y="3277991"/>
                  <a:pt x="1783306" y="3268688"/>
                </a:cubicBezTo>
                <a:cubicBezTo>
                  <a:pt x="1754186" y="3247369"/>
                  <a:pt x="1754493" y="3247520"/>
                  <a:pt x="1719925" y="3237633"/>
                </a:cubicBezTo>
                <a:cubicBezTo>
                  <a:pt x="1685071" y="3227665"/>
                  <a:pt x="1668497" y="3220351"/>
                  <a:pt x="1659503" y="3210969"/>
                </a:cubicBezTo>
                <a:cubicBezTo>
                  <a:pt x="1653089" y="3204279"/>
                  <a:pt x="1652698" y="3202745"/>
                  <a:pt x="1651958" y="3181355"/>
                </a:cubicBezTo>
                <a:cubicBezTo>
                  <a:pt x="1651123" y="3157233"/>
                  <a:pt x="1654820" y="3138769"/>
                  <a:pt x="1663230" y="3125051"/>
                </a:cubicBezTo>
                <a:cubicBezTo>
                  <a:pt x="1665634" y="3121130"/>
                  <a:pt x="1667601" y="3117284"/>
                  <a:pt x="1667601" y="3116504"/>
                </a:cubicBezTo>
                <a:cubicBezTo>
                  <a:pt x="1667601" y="3115724"/>
                  <a:pt x="1663416" y="3114417"/>
                  <a:pt x="1658302" y="3113599"/>
                </a:cubicBezTo>
                <a:cubicBezTo>
                  <a:pt x="1644334" y="3111365"/>
                  <a:pt x="1642792" y="3108792"/>
                  <a:pt x="1645231" y="3091785"/>
                </a:cubicBezTo>
                <a:cubicBezTo>
                  <a:pt x="1647871" y="3073386"/>
                  <a:pt x="1645756" y="3049701"/>
                  <a:pt x="1639667" y="3029466"/>
                </a:cubicBezTo>
                <a:cubicBezTo>
                  <a:pt x="1635097" y="3014275"/>
                  <a:pt x="1634967" y="3010490"/>
                  <a:pt x="1636447" y="2935721"/>
                </a:cubicBezTo>
                <a:cubicBezTo>
                  <a:pt x="1637559" y="2879527"/>
                  <a:pt x="1637001" y="2835175"/>
                  <a:pt x="1634447" y="2776634"/>
                </a:cubicBezTo>
                <a:cubicBezTo>
                  <a:pt x="1631005" y="2697751"/>
                  <a:pt x="1629143" y="2392815"/>
                  <a:pt x="1632075" y="2388071"/>
                </a:cubicBezTo>
                <a:cubicBezTo>
                  <a:pt x="1632774" y="2386940"/>
                  <a:pt x="1632238" y="2342461"/>
                  <a:pt x="1630884" y="2289230"/>
                </a:cubicBezTo>
                <a:cubicBezTo>
                  <a:pt x="1628994" y="2214912"/>
                  <a:pt x="1627120" y="2180721"/>
                  <a:pt x="1622811" y="2141936"/>
                </a:cubicBezTo>
                <a:cubicBezTo>
                  <a:pt x="1619725" y="2114155"/>
                  <a:pt x="1616666" y="2085986"/>
                  <a:pt x="1616015" y="2079336"/>
                </a:cubicBezTo>
                <a:cubicBezTo>
                  <a:pt x="1615364" y="2072687"/>
                  <a:pt x="1610241" y="2048601"/>
                  <a:pt x="1604632" y="2025812"/>
                </a:cubicBezTo>
                <a:cubicBezTo>
                  <a:pt x="1599024" y="2003022"/>
                  <a:pt x="1594435" y="1982637"/>
                  <a:pt x="1594434" y="1980510"/>
                </a:cubicBezTo>
                <a:cubicBezTo>
                  <a:pt x="1594433" y="1978383"/>
                  <a:pt x="1593502" y="1976068"/>
                  <a:pt x="1592364" y="1975365"/>
                </a:cubicBezTo>
                <a:cubicBezTo>
                  <a:pt x="1591201" y="1974646"/>
                  <a:pt x="1590779" y="1977840"/>
                  <a:pt x="1591399" y="1982661"/>
                </a:cubicBezTo>
                <a:cubicBezTo>
                  <a:pt x="1592006" y="1987377"/>
                  <a:pt x="1590324" y="2003068"/>
                  <a:pt x="1587661" y="2017530"/>
                </a:cubicBezTo>
                <a:cubicBezTo>
                  <a:pt x="1577759" y="2071306"/>
                  <a:pt x="1576085" y="2080749"/>
                  <a:pt x="1573884" y="2095270"/>
                </a:cubicBezTo>
                <a:cubicBezTo>
                  <a:pt x="1572645" y="2103444"/>
                  <a:pt x="1570679" y="2115791"/>
                  <a:pt x="1569515" y="2122708"/>
                </a:cubicBezTo>
                <a:cubicBezTo>
                  <a:pt x="1566644" y="2139769"/>
                  <a:pt x="1545247" y="2222578"/>
                  <a:pt x="1524318" y="2297625"/>
                </a:cubicBezTo>
                <a:cubicBezTo>
                  <a:pt x="1514849" y="2331579"/>
                  <a:pt x="1505607" y="2365018"/>
                  <a:pt x="1503781" y="2371935"/>
                </a:cubicBezTo>
                <a:cubicBezTo>
                  <a:pt x="1501955" y="2378853"/>
                  <a:pt x="1489278" y="2425668"/>
                  <a:pt x="1475612" y="2475968"/>
                </a:cubicBezTo>
                <a:cubicBezTo>
                  <a:pt x="1441749" y="2600612"/>
                  <a:pt x="1438843" y="2611632"/>
                  <a:pt x="1436727" y="2623443"/>
                </a:cubicBezTo>
                <a:cubicBezTo>
                  <a:pt x="1424268" y="2693012"/>
                  <a:pt x="1417853" y="2735305"/>
                  <a:pt x="1414791" y="2768090"/>
                </a:cubicBezTo>
                <a:cubicBezTo>
                  <a:pt x="1412766" y="2789767"/>
                  <a:pt x="1409781" y="2820363"/>
                  <a:pt x="1408159" y="2836083"/>
                </a:cubicBezTo>
                <a:cubicBezTo>
                  <a:pt x="1406536" y="2851803"/>
                  <a:pt x="1405087" y="2892444"/>
                  <a:pt x="1404938" y="2926399"/>
                </a:cubicBezTo>
                <a:cubicBezTo>
                  <a:pt x="1404790" y="2960354"/>
                  <a:pt x="1403996" y="3016944"/>
                  <a:pt x="1403173" y="3052158"/>
                </a:cubicBezTo>
                <a:cubicBezTo>
                  <a:pt x="1401802" y="3110844"/>
                  <a:pt x="1401325" y="3116428"/>
                  <a:pt x="1397451" y="3119167"/>
                </a:cubicBezTo>
                <a:cubicBezTo>
                  <a:pt x="1393697" y="3121821"/>
                  <a:pt x="1393225" y="3125602"/>
                  <a:pt x="1393225" y="3153042"/>
                </a:cubicBezTo>
                <a:cubicBezTo>
                  <a:pt x="1393225" y="3171978"/>
                  <a:pt x="1392204" y="3185863"/>
                  <a:pt x="1390586" y="3188925"/>
                </a:cubicBezTo>
                <a:cubicBezTo>
                  <a:pt x="1389134" y="3191672"/>
                  <a:pt x="1383702" y="3198035"/>
                  <a:pt x="1378515" y="3203065"/>
                </a:cubicBezTo>
                <a:cubicBezTo>
                  <a:pt x="1373328" y="3208095"/>
                  <a:pt x="1361589" y="3220637"/>
                  <a:pt x="1352429" y="3230936"/>
                </a:cubicBezTo>
                <a:lnTo>
                  <a:pt x="1335774" y="3249661"/>
                </a:lnTo>
                <a:lnTo>
                  <a:pt x="1323701" y="3249228"/>
                </a:lnTo>
                <a:cubicBezTo>
                  <a:pt x="1311944" y="3248805"/>
                  <a:pt x="1311254" y="3249140"/>
                  <a:pt x="1297277" y="3262074"/>
                </a:cubicBezTo>
                <a:cubicBezTo>
                  <a:pt x="1274886" y="3282795"/>
                  <a:pt x="1252869" y="3297273"/>
                  <a:pt x="1239339" y="3300175"/>
                </a:cubicBezTo>
                <a:cubicBezTo>
                  <a:pt x="1226106" y="3303013"/>
                  <a:pt x="1196838" y="3301726"/>
                  <a:pt x="1161147" y="3296736"/>
                </a:cubicBezTo>
                <a:cubicBezTo>
                  <a:pt x="1148571" y="3294978"/>
                  <a:pt x="1132415" y="3293024"/>
                  <a:pt x="1125243" y="3292393"/>
                </a:cubicBezTo>
                <a:cubicBezTo>
                  <a:pt x="1104164" y="3290539"/>
                  <a:pt x="1097600" y="3286685"/>
                  <a:pt x="1091544" y="3272608"/>
                </a:cubicBezTo>
                <a:cubicBezTo>
                  <a:pt x="1087434" y="3263054"/>
                  <a:pt x="1086565" y="3257804"/>
                  <a:pt x="1087537" y="3248388"/>
                </a:cubicBezTo>
                <a:cubicBezTo>
                  <a:pt x="1089010" y="3234112"/>
                  <a:pt x="1092878" y="3226630"/>
                  <a:pt x="1109679" y="3205552"/>
                </a:cubicBezTo>
                <a:cubicBezTo>
                  <a:pt x="1116608" y="3196860"/>
                  <a:pt x="1126907" y="3183879"/>
                  <a:pt x="1132565" y="3176706"/>
                </a:cubicBezTo>
                <a:cubicBezTo>
                  <a:pt x="1138224" y="3169532"/>
                  <a:pt x="1151437" y="3153494"/>
                  <a:pt x="1161928" y="3141065"/>
                </a:cubicBezTo>
                <a:cubicBezTo>
                  <a:pt x="1180451" y="3119117"/>
                  <a:pt x="1195759" y="3094094"/>
                  <a:pt x="1193197" y="3089949"/>
                </a:cubicBezTo>
                <a:cubicBezTo>
                  <a:pt x="1192503" y="3088827"/>
                  <a:pt x="1186247" y="3086635"/>
                  <a:pt x="1179295" y="3085080"/>
                </a:cubicBezTo>
                <a:cubicBezTo>
                  <a:pt x="1172342" y="3083524"/>
                  <a:pt x="1166318" y="3081653"/>
                  <a:pt x="1165907" y="3080923"/>
                </a:cubicBezTo>
                <a:cubicBezTo>
                  <a:pt x="1165495" y="3080193"/>
                  <a:pt x="1166521" y="3066734"/>
                  <a:pt x="1168186" y="3051014"/>
                </a:cubicBezTo>
                <a:cubicBezTo>
                  <a:pt x="1172083" y="3014227"/>
                  <a:pt x="1172993" y="2834635"/>
                  <a:pt x="1169583" y="2775494"/>
                </a:cubicBezTo>
                <a:cubicBezTo>
                  <a:pt x="1168206" y="2751601"/>
                  <a:pt x="1166414" y="2695011"/>
                  <a:pt x="1165601" y="2649736"/>
                </a:cubicBezTo>
                <a:cubicBezTo>
                  <a:pt x="1164050" y="2563289"/>
                  <a:pt x="1163758" y="2568923"/>
                  <a:pt x="1176019" y="2448530"/>
                </a:cubicBezTo>
                <a:cubicBezTo>
                  <a:pt x="1185857" y="2351937"/>
                  <a:pt x="1188568" y="2307817"/>
                  <a:pt x="1190776" y="2208452"/>
                </a:cubicBezTo>
                <a:cubicBezTo>
                  <a:pt x="1192049" y="2151162"/>
                  <a:pt x="1195448" y="2070597"/>
                  <a:pt x="1197839" y="2041021"/>
                </a:cubicBezTo>
                <a:lnTo>
                  <a:pt x="1198990" y="2026786"/>
                </a:lnTo>
                <a:lnTo>
                  <a:pt x="1191449" y="2023635"/>
                </a:lnTo>
                <a:cubicBezTo>
                  <a:pt x="1187302" y="2021902"/>
                  <a:pt x="1175337" y="2013920"/>
                  <a:pt x="1164859" y="2005897"/>
                </a:cubicBezTo>
                <a:cubicBezTo>
                  <a:pt x="1142340" y="1988651"/>
                  <a:pt x="1134064" y="1974985"/>
                  <a:pt x="1130058" y="1948433"/>
                </a:cubicBezTo>
                <a:cubicBezTo>
                  <a:pt x="1127289" y="1930085"/>
                  <a:pt x="1126867" y="1874842"/>
                  <a:pt x="1129248" y="1842372"/>
                </a:cubicBezTo>
                <a:lnTo>
                  <a:pt x="1130774" y="1821554"/>
                </a:lnTo>
                <a:lnTo>
                  <a:pt x="1121412" y="1820057"/>
                </a:lnTo>
                <a:cubicBezTo>
                  <a:pt x="1116263" y="1819233"/>
                  <a:pt x="1108435" y="1816836"/>
                  <a:pt x="1104017" y="1814729"/>
                </a:cubicBezTo>
                <a:lnTo>
                  <a:pt x="1095982" y="1810898"/>
                </a:lnTo>
                <a:lnTo>
                  <a:pt x="1095979" y="1689568"/>
                </a:lnTo>
                <a:cubicBezTo>
                  <a:pt x="1095977" y="1622836"/>
                  <a:pt x="1095318" y="1507536"/>
                  <a:pt x="1094514" y="1433336"/>
                </a:cubicBezTo>
                <a:cubicBezTo>
                  <a:pt x="1093099" y="1302739"/>
                  <a:pt x="1095348" y="1179181"/>
                  <a:pt x="1100550" y="1101799"/>
                </a:cubicBezTo>
                <a:cubicBezTo>
                  <a:pt x="1101734" y="1084193"/>
                  <a:pt x="1103278" y="1056927"/>
                  <a:pt x="1103981" y="1041208"/>
                </a:cubicBezTo>
                <a:cubicBezTo>
                  <a:pt x="1106650" y="981552"/>
                  <a:pt x="1110146" y="938024"/>
                  <a:pt x="1115641" y="896019"/>
                </a:cubicBezTo>
                <a:cubicBezTo>
                  <a:pt x="1118768" y="872125"/>
                  <a:pt x="1123345" y="836113"/>
                  <a:pt x="1125814" y="815992"/>
                </a:cubicBezTo>
                <a:cubicBezTo>
                  <a:pt x="1132785" y="759170"/>
                  <a:pt x="1136875" y="732730"/>
                  <a:pt x="1139432" y="727951"/>
                </a:cubicBezTo>
                <a:cubicBezTo>
                  <a:pt x="1143960" y="719490"/>
                  <a:pt x="1175922" y="700672"/>
                  <a:pt x="1267467" y="652569"/>
                </a:cubicBezTo>
                <a:cubicBezTo>
                  <a:pt x="1337398" y="615823"/>
                  <a:pt x="1357453" y="604476"/>
                  <a:pt x="1400084" y="577538"/>
                </a:cubicBezTo>
                <a:cubicBezTo>
                  <a:pt x="1460098" y="539613"/>
                  <a:pt x="1465654" y="535940"/>
                  <a:pt x="1469256" y="531806"/>
                </a:cubicBezTo>
                <a:cubicBezTo>
                  <a:pt x="1471168" y="529613"/>
                  <a:pt x="1473981" y="518066"/>
                  <a:pt x="1475665" y="505499"/>
                </a:cubicBezTo>
                <a:cubicBezTo>
                  <a:pt x="1478148" y="486970"/>
                  <a:pt x="1478145" y="481638"/>
                  <a:pt x="1475649" y="474632"/>
                </a:cubicBezTo>
                <a:cubicBezTo>
                  <a:pt x="1471400" y="462711"/>
                  <a:pt x="1464504" y="453587"/>
                  <a:pt x="1459744" y="453587"/>
                </a:cubicBezTo>
                <a:cubicBezTo>
                  <a:pt x="1457484" y="453587"/>
                  <a:pt x="1450782" y="447268"/>
                  <a:pt x="1444587" y="439297"/>
                </a:cubicBezTo>
                <a:cubicBezTo>
                  <a:pt x="1435538" y="427655"/>
                  <a:pt x="1432275" y="420769"/>
                  <a:pt x="1426973" y="402142"/>
                </a:cubicBezTo>
                <a:cubicBezTo>
                  <a:pt x="1418419" y="372085"/>
                  <a:pt x="1416025" y="339762"/>
                  <a:pt x="1421711" y="331085"/>
                </a:cubicBezTo>
                <a:cubicBezTo>
                  <a:pt x="1426371" y="323973"/>
                  <a:pt x="1426646" y="321409"/>
                  <a:pt x="1429540" y="258094"/>
                </a:cubicBezTo>
                <a:cubicBezTo>
                  <a:pt x="1432368" y="196210"/>
                  <a:pt x="1436076" y="182958"/>
                  <a:pt x="1458144" y="155872"/>
                </a:cubicBezTo>
                <a:cubicBezTo>
                  <a:pt x="1469948" y="141381"/>
                  <a:pt x="1493686" y="122639"/>
                  <a:pt x="1502656" y="120727"/>
                </a:cubicBezTo>
                <a:cubicBezTo>
                  <a:pt x="1505975" y="120020"/>
                  <a:pt x="1518466" y="115789"/>
                  <a:pt x="1530412" y="111326"/>
                </a:cubicBezTo>
                <a:lnTo>
                  <a:pt x="1552134" y="103211"/>
                </a:lnTo>
                <a:lnTo>
                  <a:pt x="1589861" y="104530"/>
                </a:lnTo>
                <a:cubicBezTo>
                  <a:pt x="1657886" y="106909"/>
                  <a:pt x="1679923" y="115399"/>
                  <a:pt x="1718096" y="153935"/>
                </a:cubicBezTo>
                <a:cubicBezTo>
                  <a:pt x="1749712" y="185850"/>
                  <a:pt x="1755445" y="196880"/>
                  <a:pt x="1755551" y="225982"/>
                </a:cubicBezTo>
                <a:cubicBezTo>
                  <a:pt x="1755592" y="237358"/>
                  <a:pt x="1754248" y="260599"/>
                  <a:pt x="1752564" y="277629"/>
                </a:cubicBezTo>
                <a:cubicBezTo>
                  <a:pt x="1749535" y="308264"/>
                  <a:pt x="1749557" y="308684"/>
                  <a:pt x="1754611" y="317250"/>
                </a:cubicBezTo>
                <a:cubicBezTo>
                  <a:pt x="1759486" y="325512"/>
                  <a:pt x="1759646" y="327387"/>
                  <a:pt x="1758128" y="358310"/>
                </a:cubicBezTo>
                <a:cubicBezTo>
                  <a:pt x="1755629" y="409196"/>
                  <a:pt x="1747361" y="437586"/>
                  <a:pt x="1735038" y="437586"/>
                </a:cubicBezTo>
                <a:cubicBezTo>
                  <a:pt x="1728909" y="437586"/>
                  <a:pt x="1726587" y="443203"/>
                  <a:pt x="1722751" y="467310"/>
                </a:cubicBezTo>
                <a:cubicBezTo>
                  <a:pt x="1718285" y="495369"/>
                  <a:pt x="1717179" y="521076"/>
                  <a:pt x="1720061" y="529809"/>
                </a:cubicBezTo>
                <a:cubicBezTo>
                  <a:pt x="1723002" y="538720"/>
                  <a:pt x="1739490" y="554890"/>
                  <a:pt x="1767058" y="575901"/>
                </a:cubicBezTo>
                <a:cubicBezTo>
                  <a:pt x="1781713" y="587070"/>
                  <a:pt x="1790299" y="590804"/>
                  <a:pt x="1868804" y="620157"/>
                </a:cubicBezTo>
                <a:cubicBezTo>
                  <a:pt x="1915963" y="637789"/>
                  <a:pt x="1974589" y="661351"/>
                  <a:pt x="1999087" y="672515"/>
                </a:cubicBezTo>
                <a:cubicBezTo>
                  <a:pt x="2036604" y="689613"/>
                  <a:pt x="2044297" y="693958"/>
                  <a:pt x="2047863" y="700062"/>
                </a:cubicBezTo>
                <a:cubicBezTo>
                  <a:pt x="2053343" y="709446"/>
                  <a:pt x="2082852" y="812162"/>
                  <a:pt x="2084781" y="828574"/>
                </a:cubicBezTo>
                <a:cubicBezTo>
                  <a:pt x="2086239" y="840976"/>
                  <a:pt x="2090741" y="873927"/>
                  <a:pt x="2095247" y="905170"/>
                </a:cubicBezTo>
                <a:cubicBezTo>
                  <a:pt x="2096516" y="913973"/>
                  <a:pt x="2098047" y="925291"/>
                  <a:pt x="2098649" y="930321"/>
                </a:cubicBezTo>
                <a:cubicBezTo>
                  <a:pt x="2099252" y="935351"/>
                  <a:pt x="2101300" y="950270"/>
                  <a:pt x="2103201" y="963474"/>
                </a:cubicBezTo>
                <a:cubicBezTo>
                  <a:pt x="2105103" y="976679"/>
                  <a:pt x="2107669" y="994685"/>
                  <a:pt x="2108905" y="1003488"/>
                </a:cubicBezTo>
                <a:cubicBezTo>
                  <a:pt x="2115021" y="1047038"/>
                  <a:pt x="2121755" y="1182225"/>
                  <a:pt x="2126047" y="1347598"/>
                </a:cubicBezTo>
                <a:cubicBezTo>
                  <a:pt x="2127956" y="1421165"/>
                  <a:pt x="2130546" y="1517371"/>
                  <a:pt x="2131802" y="1561386"/>
                </a:cubicBezTo>
                <a:cubicBezTo>
                  <a:pt x="2133058" y="1605401"/>
                  <a:pt x="2134754" y="1679706"/>
                  <a:pt x="2135571" y="1726502"/>
                </a:cubicBezTo>
                <a:lnTo>
                  <a:pt x="2137058" y="1811589"/>
                </a:lnTo>
                <a:lnTo>
                  <a:pt x="2130401" y="1814159"/>
                </a:lnTo>
                <a:cubicBezTo>
                  <a:pt x="2126739" y="1815572"/>
                  <a:pt x="2117764" y="1816311"/>
                  <a:pt x="2110454" y="1815801"/>
                </a:cubicBezTo>
                <a:cubicBezTo>
                  <a:pt x="2100034" y="1815074"/>
                  <a:pt x="2096770" y="1815648"/>
                  <a:pt x="2095332" y="1818460"/>
                </a:cubicBezTo>
                <a:cubicBezTo>
                  <a:pt x="2094324" y="1820432"/>
                  <a:pt x="2092824" y="1833665"/>
                  <a:pt x="2091998" y="1847866"/>
                </a:cubicBezTo>
                <a:cubicBezTo>
                  <a:pt x="2090985" y="1865289"/>
                  <a:pt x="2088993" y="1877560"/>
                  <a:pt x="2085874" y="1885593"/>
                </a:cubicBezTo>
                <a:cubicBezTo>
                  <a:pt x="2083331" y="1892141"/>
                  <a:pt x="2079318" y="1907788"/>
                  <a:pt x="2076956" y="1920364"/>
                </a:cubicBezTo>
                <a:cubicBezTo>
                  <a:pt x="2069080" y="1962295"/>
                  <a:pt x="2068384" y="1963986"/>
                  <a:pt x="2049281" y="1987623"/>
                </a:cubicBezTo>
                <a:cubicBezTo>
                  <a:pt x="2025181" y="2017443"/>
                  <a:pt x="2018296" y="2023610"/>
                  <a:pt x="1986556" y="2043814"/>
                </a:cubicBezTo>
                <a:cubicBezTo>
                  <a:pt x="1971466" y="2053420"/>
                  <a:pt x="1958319" y="2062063"/>
                  <a:pt x="1957343" y="2063020"/>
                </a:cubicBezTo>
                <a:cubicBezTo>
                  <a:pt x="1956367" y="2063977"/>
                  <a:pt x="1956808" y="2093784"/>
                  <a:pt x="1958325" y="2129256"/>
                </a:cubicBezTo>
                <a:cubicBezTo>
                  <a:pt x="1961711" y="2208449"/>
                  <a:pt x="1957788" y="2421521"/>
                  <a:pt x="1952137" y="2465317"/>
                </a:cubicBezTo>
                <a:cubicBezTo>
                  <a:pt x="1950245" y="2479983"/>
                  <a:pt x="1947125" y="2504329"/>
                  <a:pt x="1945203" y="2519419"/>
                </a:cubicBezTo>
                <a:cubicBezTo>
                  <a:pt x="1939845" y="2561492"/>
                  <a:pt x="1935584" y="2590162"/>
                  <a:pt x="1930590" y="2617736"/>
                </a:cubicBezTo>
                <a:cubicBezTo>
                  <a:pt x="1928084" y="2631569"/>
                  <a:pt x="1924461" y="2652662"/>
                  <a:pt x="1922538" y="2664609"/>
                </a:cubicBezTo>
                <a:cubicBezTo>
                  <a:pt x="1920614" y="2676555"/>
                  <a:pt x="1917520" y="2694561"/>
                  <a:pt x="1915662" y="2704621"/>
                </a:cubicBezTo>
                <a:cubicBezTo>
                  <a:pt x="1913803" y="2714681"/>
                  <a:pt x="1911291" y="2732173"/>
                  <a:pt x="1910078" y="2743491"/>
                </a:cubicBezTo>
                <a:cubicBezTo>
                  <a:pt x="1907669" y="2765969"/>
                  <a:pt x="1902522" y="2808671"/>
                  <a:pt x="1897262" y="2849809"/>
                </a:cubicBezTo>
                <a:cubicBezTo>
                  <a:pt x="1893342" y="2880466"/>
                  <a:pt x="1889816" y="2945583"/>
                  <a:pt x="1887555" y="3029060"/>
                </a:cubicBezTo>
                <a:lnTo>
                  <a:pt x="1885951" y="3088273"/>
                </a:lnTo>
                <a:lnTo>
                  <a:pt x="1875091" y="3091435"/>
                </a:lnTo>
                <a:cubicBezTo>
                  <a:pt x="1863110" y="3094925"/>
                  <a:pt x="1863104" y="3094932"/>
                  <a:pt x="1866887" y="3102042"/>
                </a:cubicBezTo>
                <a:cubicBezTo>
                  <a:pt x="1878694" y="3124240"/>
                  <a:pt x="1923290" y="3163519"/>
                  <a:pt x="1983015" y="3204321"/>
                </a:cubicBezTo>
                <a:cubicBezTo>
                  <a:pt x="2014692" y="3225961"/>
                  <a:pt x="2034728" y="3241880"/>
                  <a:pt x="2041038" y="3250416"/>
                </a:cubicBezTo>
                <a:cubicBezTo>
                  <a:pt x="2043818" y="3254178"/>
                  <a:pt x="2046026" y="3261570"/>
                  <a:pt x="2046663" y="3269244"/>
                </a:cubicBezTo>
                <a:cubicBezTo>
                  <a:pt x="2047644" y="3281072"/>
                  <a:pt x="2047252" y="3282307"/>
                  <a:pt x="2040524" y="3288591"/>
                </a:cubicBezTo>
                <a:cubicBezTo>
                  <a:pt x="2031776" y="3296764"/>
                  <a:pt x="2001573" y="3308627"/>
                  <a:pt x="1981065" y="3311947"/>
                </a:cubicBezTo>
                <a:cubicBezTo>
                  <a:pt x="1964213" y="3314674"/>
                  <a:pt x="1925613" y="3316418"/>
                  <a:pt x="1916821" y="3314848"/>
                </a:cubicBezTo>
                <a:close/>
                <a:moveTo>
                  <a:pt x="5042455" y="3217782"/>
                </a:moveTo>
                <a:cubicBezTo>
                  <a:pt x="5022867" y="3211553"/>
                  <a:pt x="5018426" y="3210960"/>
                  <a:pt x="4997227" y="3211739"/>
                </a:cubicBezTo>
                <a:cubicBezTo>
                  <a:pt x="4982469" y="3212282"/>
                  <a:pt x="4972527" y="3211678"/>
                  <a:pt x="4970516" y="3210117"/>
                </a:cubicBezTo>
                <a:cubicBezTo>
                  <a:pt x="4968756" y="3208750"/>
                  <a:pt x="4966668" y="3201972"/>
                  <a:pt x="4965880" y="3195055"/>
                </a:cubicBezTo>
                <a:cubicBezTo>
                  <a:pt x="4963049" y="3170235"/>
                  <a:pt x="4960230" y="3155358"/>
                  <a:pt x="4957920" y="3153048"/>
                </a:cubicBezTo>
                <a:cubicBezTo>
                  <a:pt x="4956566" y="3151693"/>
                  <a:pt x="4955570" y="3138782"/>
                  <a:pt x="4955570" y="3122575"/>
                </a:cubicBezTo>
                <a:lnTo>
                  <a:pt x="4955570" y="3094451"/>
                </a:lnTo>
                <a:lnTo>
                  <a:pt x="4947620" y="3094451"/>
                </a:lnTo>
                <a:cubicBezTo>
                  <a:pt x="4934930" y="3094451"/>
                  <a:pt x="4932426" y="3088305"/>
                  <a:pt x="4931099" y="3053901"/>
                </a:cubicBezTo>
                <a:cubicBezTo>
                  <a:pt x="4930175" y="3029955"/>
                  <a:pt x="4928745" y="3020812"/>
                  <a:pt x="4923139" y="3002992"/>
                </a:cubicBezTo>
                <a:cubicBezTo>
                  <a:pt x="4915039" y="2977235"/>
                  <a:pt x="4914570" y="2966570"/>
                  <a:pt x="4920921" y="2952592"/>
                </a:cubicBezTo>
                <a:cubicBezTo>
                  <a:pt x="4923516" y="2946880"/>
                  <a:pt x="4926284" y="2938134"/>
                  <a:pt x="4927072" y="2933157"/>
                </a:cubicBezTo>
                <a:cubicBezTo>
                  <a:pt x="4928470" y="2924333"/>
                  <a:pt x="4928070" y="2923654"/>
                  <a:pt x="4910970" y="2905817"/>
                </a:cubicBezTo>
                <a:lnTo>
                  <a:pt x="4893435" y="2887525"/>
                </a:lnTo>
                <a:lnTo>
                  <a:pt x="4894826" y="2849798"/>
                </a:lnTo>
                <a:cubicBezTo>
                  <a:pt x="4895592" y="2829049"/>
                  <a:pt x="4897126" y="2805797"/>
                  <a:pt x="4898234" y="2798127"/>
                </a:cubicBezTo>
                <a:cubicBezTo>
                  <a:pt x="4899583" y="2788793"/>
                  <a:pt x="4899344" y="2778850"/>
                  <a:pt x="4897509" y="2768055"/>
                </a:cubicBezTo>
                <a:cubicBezTo>
                  <a:pt x="4895240" y="2754687"/>
                  <a:pt x="4893321" y="2750322"/>
                  <a:pt x="4886300" y="2742552"/>
                </a:cubicBezTo>
                <a:cubicBezTo>
                  <a:pt x="4881641" y="2737395"/>
                  <a:pt x="4877756" y="2732922"/>
                  <a:pt x="4877666" y="2732611"/>
                </a:cubicBezTo>
                <a:cubicBezTo>
                  <a:pt x="4877484" y="2731977"/>
                  <a:pt x="4875821" y="2717038"/>
                  <a:pt x="4869016" y="2654886"/>
                </a:cubicBezTo>
                <a:cubicBezTo>
                  <a:pt x="4866433" y="2631311"/>
                  <a:pt x="4863751" y="2608675"/>
                  <a:pt x="4863054" y="2604583"/>
                </a:cubicBezTo>
                <a:cubicBezTo>
                  <a:pt x="4862358" y="2600491"/>
                  <a:pt x="4860812" y="2584420"/>
                  <a:pt x="4859621" y="2568868"/>
                </a:cubicBezTo>
                <a:cubicBezTo>
                  <a:pt x="4857551" y="2541837"/>
                  <a:pt x="4857062" y="2539924"/>
                  <a:pt x="4848499" y="2525426"/>
                </a:cubicBezTo>
                <a:cubicBezTo>
                  <a:pt x="4836207" y="2504611"/>
                  <a:pt x="4837624" y="2511343"/>
                  <a:pt x="4831114" y="2442808"/>
                </a:cubicBezTo>
                <a:cubicBezTo>
                  <a:pt x="4829249" y="2423173"/>
                  <a:pt x="4823171" y="2384934"/>
                  <a:pt x="4817485" y="2357065"/>
                </a:cubicBezTo>
                <a:cubicBezTo>
                  <a:pt x="4806084" y="2301186"/>
                  <a:pt x="4803244" y="2283222"/>
                  <a:pt x="4792176" y="2197017"/>
                </a:cubicBezTo>
                <a:cubicBezTo>
                  <a:pt x="4786241" y="2150784"/>
                  <a:pt x="4782242" y="2128928"/>
                  <a:pt x="4774187" y="2098700"/>
                </a:cubicBezTo>
                <a:cubicBezTo>
                  <a:pt x="4762755" y="2055799"/>
                  <a:pt x="4738375" y="1953882"/>
                  <a:pt x="4738320" y="1948757"/>
                </a:cubicBezTo>
                <a:cubicBezTo>
                  <a:pt x="4738253" y="1942614"/>
                  <a:pt x="4734402" y="1938718"/>
                  <a:pt x="4731098" y="1941451"/>
                </a:cubicBezTo>
                <a:cubicBezTo>
                  <a:pt x="4727333" y="1944565"/>
                  <a:pt x="4729758" y="2039377"/>
                  <a:pt x="4735062" y="2096413"/>
                </a:cubicBezTo>
                <a:cubicBezTo>
                  <a:pt x="4744765" y="2200740"/>
                  <a:pt x="4747361" y="2233211"/>
                  <a:pt x="4749594" y="2278188"/>
                </a:cubicBezTo>
                <a:cubicBezTo>
                  <a:pt x="4753763" y="2362180"/>
                  <a:pt x="4756800" y="2407014"/>
                  <a:pt x="4758967" y="2416520"/>
                </a:cubicBezTo>
                <a:cubicBezTo>
                  <a:pt x="4760113" y="2421550"/>
                  <a:pt x="4766129" y="2444186"/>
                  <a:pt x="4772336" y="2466822"/>
                </a:cubicBezTo>
                <a:cubicBezTo>
                  <a:pt x="4780704" y="2497337"/>
                  <a:pt x="4784552" y="2516655"/>
                  <a:pt x="4787218" y="2541533"/>
                </a:cubicBezTo>
                <a:cubicBezTo>
                  <a:pt x="4789196" y="2559989"/>
                  <a:pt x="4794551" y="2599602"/>
                  <a:pt x="4799116" y="2629563"/>
                </a:cubicBezTo>
                <a:cubicBezTo>
                  <a:pt x="4807080" y="2681800"/>
                  <a:pt x="4807371" y="2685819"/>
                  <a:pt x="4806196" y="2727480"/>
                </a:cubicBezTo>
                <a:lnTo>
                  <a:pt x="4804970" y="2770922"/>
                </a:lnTo>
                <a:lnTo>
                  <a:pt x="4814202" y="2799503"/>
                </a:lnTo>
                <a:lnTo>
                  <a:pt x="4823432" y="2828084"/>
                </a:lnTo>
                <a:lnTo>
                  <a:pt x="4822478" y="2863524"/>
                </a:lnTo>
                <a:cubicBezTo>
                  <a:pt x="4821656" y="2894077"/>
                  <a:pt x="4820852" y="2900257"/>
                  <a:pt x="4816649" y="2908344"/>
                </a:cubicBezTo>
                <a:cubicBezTo>
                  <a:pt x="4813968" y="2913503"/>
                  <a:pt x="4812182" y="2919677"/>
                  <a:pt x="4812682" y="2922063"/>
                </a:cubicBezTo>
                <a:cubicBezTo>
                  <a:pt x="4813181" y="2924449"/>
                  <a:pt x="4815250" y="2933427"/>
                  <a:pt x="4817281" y="2942013"/>
                </a:cubicBezTo>
                <a:cubicBezTo>
                  <a:pt x="4820517" y="2955704"/>
                  <a:pt x="4820675" y="2964282"/>
                  <a:pt x="4818567" y="3011750"/>
                </a:cubicBezTo>
                <a:cubicBezTo>
                  <a:pt x="4817246" y="3041520"/>
                  <a:pt x="4816831" y="3068371"/>
                  <a:pt x="4817644" y="3071420"/>
                </a:cubicBezTo>
                <a:cubicBezTo>
                  <a:pt x="4818838" y="3075895"/>
                  <a:pt x="4817540" y="3078323"/>
                  <a:pt x="4810920" y="3083996"/>
                </a:cubicBezTo>
                <a:lnTo>
                  <a:pt x="4802717" y="3091027"/>
                </a:lnTo>
                <a:lnTo>
                  <a:pt x="4799285" y="3134903"/>
                </a:lnTo>
                <a:cubicBezTo>
                  <a:pt x="4796635" y="3168786"/>
                  <a:pt x="4794780" y="3181206"/>
                  <a:pt x="4791139" y="3189436"/>
                </a:cubicBezTo>
                <a:lnTo>
                  <a:pt x="4786424" y="3200095"/>
                </a:lnTo>
                <a:lnTo>
                  <a:pt x="4756645" y="3199293"/>
                </a:lnTo>
                <a:cubicBezTo>
                  <a:pt x="4730275" y="3198583"/>
                  <a:pt x="4726726" y="3198934"/>
                  <a:pt x="4725642" y="3202352"/>
                </a:cubicBezTo>
                <a:cubicBezTo>
                  <a:pt x="4724968" y="3204475"/>
                  <a:pt x="4720830" y="3209363"/>
                  <a:pt x="4716444" y="3213212"/>
                </a:cubicBezTo>
                <a:lnTo>
                  <a:pt x="4708471" y="3220213"/>
                </a:lnTo>
                <a:lnTo>
                  <a:pt x="4648321" y="3220213"/>
                </a:lnTo>
                <a:cubicBezTo>
                  <a:pt x="4615238" y="3220213"/>
                  <a:pt x="4574003" y="3219533"/>
                  <a:pt x="4556686" y="3218702"/>
                </a:cubicBezTo>
                <a:lnTo>
                  <a:pt x="4525200" y="3217193"/>
                </a:lnTo>
                <a:lnTo>
                  <a:pt x="4520823" y="3210128"/>
                </a:lnTo>
                <a:cubicBezTo>
                  <a:pt x="4517174" y="3204240"/>
                  <a:pt x="4516696" y="3200590"/>
                  <a:pt x="4517946" y="3188202"/>
                </a:cubicBezTo>
                <a:cubicBezTo>
                  <a:pt x="4520252" y="3165342"/>
                  <a:pt x="4528834" y="3150567"/>
                  <a:pt x="4550178" y="3132711"/>
                </a:cubicBezTo>
                <a:cubicBezTo>
                  <a:pt x="4570084" y="3116058"/>
                  <a:pt x="4601390" y="3084453"/>
                  <a:pt x="4605284" y="3077081"/>
                </a:cubicBezTo>
                <a:cubicBezTo>
                  <a:pt x="4606862" y="3074093"/>
                  <a:pt x="4607307" y="3066175"/>
                  <a:pt x="4606462" y="3056100"/>
                </a:cubicBezTo>
                <a:cubicBezTo>
                  <a:pt x="4605274" y="3041926"/>
                  <a:pt x="4604484" y="3039761"/>
                  <a:pt x="4600099" y="3038661"/>
                </a:cubicBezTo>
                <a:cubicBezTo>
                  <a:pt x="4585111" y="3034899"/>
                  <a:pt x="4581572" y="2988865"/>
                  <a:pt x="4591172" y="2922570"/>
                </a:cubicBezTo>
                <a:lnTo>
                  <a:pt x="4594707" y="2898160"/>
                </a:lnTo>
                <a:lnTo>
                  <a:pt x="4585637" y="2882557"/>
                </a:lnTo>
                <a:cubicBezTo>
                  <a:pt x="4580648" y="2873975"/>
                  <a:pt x="4571629" y="2853064"/>
                  <a:pt x="4565592" y="2836086"/>
                </a:cubicBezTo>
                <a:lnTo>
                  <a:pt x="4554617" y="2805220"/>
                </a:lnTo>
                <a:lnTo>
                  <a:pt x="4555148" y="2767384"/>
                </a:lnTo>
                <a:lnTo>
                  <a:pt x="4555680" y="2729549"/>
                </a:lnTo>
                <a:lnTo>
                  <a:pt x="4543852" y="2688501"/>
                </a:lnTo>
                <a:cubicBezTo>
                  <a:pt x="4532591" y="2649416"/>
                  <a:pt x="4532012" y="2646086"/>
                  <a:pt x="4531753" y="2618872"/>
                </a:cubicBezTo>
                <a:cubicBezTo>
                  <a:pt x="4531548" y="2597405"/>
                  <a:pt x="4532470" y="2587201"/>
                  <a:pt x="4535456" y="2577873"/>
                </a:cubicBezTo>
                <a:cubicBezTo>
                  <a:pt x="4542097" y="2557133"/>
                  <a:pt x="4540913" y="2547911"/>
                  <a:pt x="4529342" y="2530245"/>
                </a:cubicBezTo>
                <a:lnTo>
                  <a:pt x="4519252" y="2514838"/>
                </a:lnTo>
                <a:lnTo>
                  <a:pt x="4513279" y="2471396"/>
                </a:lnTo>
                <a:cubicBezTo>
                  <a:pt x="4509995" y="2447502"/>
                  <a:pt x="4505267" y="2413548"/>
                  <a:pt x="4502773" y="2395943"/>
                </a:cubicBezTo>
                <a:cubicBezTo>
                  <a:pt x="4500279" y="2378338"/>
                  <a:pt x="4496214" y="2345412"/>
                  <a:pt x="4493738" y="2322775"/>
                </a:cubicBezTo>
                <a:cubicBezTo>
                  <a:pt x="4491262" y="2300139"/>
                  <a:pt x="4486613" y="2267774"/>
                  <a:pt x="4483407" y="2250852"/>
                </a:cubicBezTo>
                <a:cubicBezTo>
                  <a:pt x="4475089" y="2206950"/>
                  <a:pt x="4455066" y="2125284"/>
                  <a:pt x="4450306" y="2115854"/>
                </a:cubicBezTo>
                <a:cubicBezTo>
                  <a:pt x="4448086" y="2111453"/>
                  <a:pt x="4441395" y="2084701"/>
                  <a:pt x="4435439" y="2056406"/>
                </a:cubicBezTo>
                <a:cubicBezTo>
                  <a:pt x="4425147" y="2007520"/>
                  <a:pt x="4413930" y="1957927"/>
                  <a:pt x="4408932" y="1939220"/>
                </a:cubicBezTo>
                <a:cubicBezTo>
                  <a:pt x="4407069" y="1932247"/>
                  <a:pt x="4405587" y="1930646"/>
                  <a:pt x="4400998" y="1930646"/>
                </a:cubicBezTo>
                <a:cubicBezTo>
                  <a:pt x="4397894" y="1930646"/>
                  <a:pt x="4393409" y="1932960"/>
                  <a:pt x="4391031" y="1935790"/>
                </a:cubicBezTo>
                <a:lnTo>
                  <a:pt x="4381329" y="1947315"/>
                </a:lnTo>
                <a:cubicBezTo>
                  <a:pt x="4377030" y="1952415"/>
                  <a:pt x="4373750" y="1953820"/>
                  <a:pt x="4364994" y="1954314"/>
                </a:cubicBezTo>
                <a:cubicBezTo>
                  <a:pt x="4356642" y="1954785"/>
                  <a:pt x="4352567" y="1956402"/>
                  <a:pt x="4347845" y="1961117"/>
                </a:cubicBezTo>
                <a:cubicBezTo>
                  <a:pt x="4327714" y="1981224"/>
                  <a:pt x="4322475" y="1984213"/>
                  <a:pt x="4305692" y="1985162"/>
                </a:cubicBezTo>
                <a:cubicBezTo>
                  <a:pt x="4295105" y="1985760"/>
                  <a:pt x="4284772" y="1984728"/>
                  <a:pt x="4275082" y="1982105"/>
                </a:cubicBezTo>
                <a:cubicBezTo>
                  <a:pt x="4261703" y="1978484"/>
                  <a:pt x="4259057" y="1976654"/>
                  <a:pt x="4244109" y="1960683"/>
                </a:cubicBezTo>
                <a:cubicBezTo>
                  <a:pt x="4218284" y="1933093"/>
                  <a:pt x="4219345" y="1936273"/>
                  <a:pt x="4219335" y="1886427"/>
                </a:cubicBezTo>
                <a:cubicBezTo>
                  <a:pt x="4219327" y="1846177"/>
                  <a:pt x="4219027" y="1843101"/>
                  <a:pt x="4214763" y="1839554"/>
                </a:cubicBezTo>
                <a:cubicBezTo>
                  <a:pt x="4210267" y="1835814"/>
                  <a:pt x="4210191" y="1832476"/>
                  <a:pt x="4209651" y="1615116"/>
                </a:cubicBezTo>
                <a:cubicBezTo>
                  <a:pt x="4209029" y="1364571"/>
                  <a:pt x="4209552" y="1352293"/>
                  <a:pt x="4228733" y="1166965"/>
                </a:cubicBezTo>
                <a:cubicBezTo>
                  <a:pt x="4231271" y="1142443"/>
                  <a:pt x="4235276" y="1097685"/>
                  <a:pt x="4237632" y="1067505"/>
                </a:cubicBezTo>
                <a:cubicBezTo>
                  <a:pt x="4239989" y="1037325"/>
                  <a:pt x="4243454" y="997711"/>
                  <a:pt x="4245333" y="979476"/>
                </a:cubicBezTo>
                <a:cubicBezTo>
                  <a:pt x="4247211" y="961241"/>
                  <a:pt x="4249335" y="938605"/>
                  <a:pt x="4250051" y="929173"/>
                </a:cubicBezTo>
                <a:cubicBezTo>
                  <a:pt x="4258531" y="817569"/>
                  <a:pt x="4260686" y="804320"/>
                  <a:pt x="4273140" y="787194"/>
                </a:cubicBezTo>
                <a:cubicBezTo>
                  <a:pt x="4282522" y="774292"/>
                  <a:pt x="4331234" y="730889"/>
                  <a:pt x="4351351" y="717507"/>
                </a:cubicBezTo>
                <a:cubicBezTo>
                  <a:pt x="4361715" y="710612"/>
                  <a:pt x="4386949" y="694887"/>
                  <a:pt x="4407426" y="682561"/>
                </a:cubicBezTo>
                <a:cubicBezTo>
                  <a:pt x="4463143" y="649023"/>
                  <a:pt x="4477229" y="639264"/>
                  <a:pt x="4495320" y="621669"/>
                </a:cubicBezTo>
                <a:lnTo>
                  <a:pt x="4511801" y="605642"/>
                </a:lnTo>
                <a:lnTo>
                  <a:pt x="4509860" y="580708"/>
                </a:lnTo>
                <a:lnTo>
                  <a:pt x="4507919" y="555774"/>
                </a:lnTo>
                <a:lnTo>
                  <a:pt x="4496485" y="545268"/>
                </a:lnTo>
                <a:cubicBezTo>
                  <a:pt x="4482512" y="532429"/>
                  <a:pt x="4476065" y="521759"/>
                  <a:pt x="4474182" y="508362"/>
                </a:cubicBezTo>
                <a:cubicBezTo>
                  <a:pt x="4472497" y="496359"/>
                  <a:pt x="4470362" y="490176"/>
                  <a:pt x="4460124" y="467648"/>
                </a:cubicBezTo>
                <a:cubicBezTo>
                  <a:pt x="4445206" y="434822"/>
                  <a:pt x="4440919" y="413869"/>
                  <a:pt x="4438852" y="363645"/>
                </a:cubicBezTo>
                <a:cubicBezTo>
                  <a:pt x="4436139" y="297773"/>
                  <a:pt x="4440532" y="276750"/>
                  <a:pt x="4462716" y="249430"/>
                </a:cubicBezTo>
                <a:cubicBezTo>
                  <a:pt x="4468032" y="242883"/>
                  <a:pt x="4473042" y="234954"/>
                  <a:pt x="4473849" y="231811"/>
                </a:cubicBezTo>
                <a:cubicBezTo>
                  <a:pt x="4476573" y="221196"/>
                  <a:pt x="4483948" y="212061"/>
                  <a:pt x="4505110" y="193087"/>
                </a:cubicBezTo>
                <a:cubicBezTo>
                  <a:pt x="4530106" y="170677"/>
                  <a:pt x="4541858" y="164965"/>
                  <a:pt x="4573247" y="159974"/>
                </a:cubicBezTo>
                <a:cubicBezTo>
                  <a:pt x="4594453" y="156603"/>
                  <a:pt x="4599462" y="156585"/>
                  <a:pt x="4629149" y="159768"/>
                </a:cubicBezTo>
                <a:cubicBezTo>
                  <a:pt x="4673253" y="164498"/>
                  <a:pt x="4682613" y="167488"/>
                  <a:pt x="4695460" y="180951"/>
                </a:cubicBezTo>
                <a:cubicBezTo>
                  <a:pt x="4701153" y="186917"/>
                  <a:pt x="4708514" y="193655"/>
                  <a:pt x="4711817" y="195924"/>
                </a:cubicBezTo>
                <a:cubicBezTo>
                  <a:pt x="4715120" y="198193"/>
                  <a:pt x="4727259" y="212599"/>
                  <a:pt x="4738794" y="227935"/>
                </a:cubicBezTo>
                <a:cubicBezTo>
                  <a:pt x="4750328" y="243271"/>
                  <a:pt x="4760611" y="256397"/>
                  <a:pt x="4761644" y="257104"/>
                </a:cubicBezTo>
                <a:cubicBezTo>
                  <a:pt x="4766542" y="260449"/>
                  <a:pt x="4774937" y="274431"/>
                  <a:pt x="4774937" y="279242"/>
                </a:cubicBezTo>
                <a:cubicBezTo>
                  <a:pt x="4774937" y="282204"/>
                  <a:pt x="4776647" y="287920"/>
                  <a:pt x="4778737" y="291945"/>
                </a:cubicBezTo>
                <a:cubicBezTo>
                  <a:pt x="4780827" y="295969"/>
                  <a:pt x="4784977" y="311515"/>
                  <a:pt x="4787959" y="326490"/>
                </a:cubicBezTo>
                <a:cubicBezTo>
                  <a:pt x="4793219" y="352896"/>
                  <a:pt x="4793272" y="354258"/>
                  <a:pt x="4789727" y="371642"/>
                </a:cubicBezTo>
                <a:cubicBezTo>
                  <a:pt x="4785347" y="393114"/>
                  <a:pt x="4772413" y="432340"/>
                  <a:pt x="4766979" y="440636"/>
                </a:cubicBezTo>
                <a:cubicBezTo>
                  <a:pt x="4764240" y="444816"/>
                  <a:pt x="4762699" y="453530"/>
                  <a:pt x="4761793" y="469964"/>
                </a:cubicBezTo>
                <a:cubicBezTo>
                  <a:pt x="4760528" y="492948"/>
                  <a:pt x="4760363" y="493503"/>
                  <a:pt x="4752115" y="502625"/>
                </a:cubicBezTo>
                <a:cubicBezTo>
                  <a:pt x="4738931" y="517206"/>
                  <a:pt x="4736067" y="522539"/>
                  <a:pt x="4736067" y="532516"/>
                </a:cubicBezTo>
                <a:cubicBezTo>
                  <a:pt x="4736067" y="540478"/>
                  <a:pt x="4737469" y="543162"/>
                  <a:pt x="4745785" y="551123"/>
                </a:cubicBezTo>
                <a:cubicBezTo>
                  <a:pt x="4774299" y="578422"/>
                  <a:pt x="4792385" y="587213"/>
                  <a:pt x="4882211" y="617441"/>
                </a:cubicBezTo>
                <a:cubicBezTo>
                  <a:pt x="4966570" y="645828"/>
                  <a:pt x="5056500" y="679102"/>
                  <a:pt x="5065920" y="685416"/>
                </a:cubicBezTo>
                <a:cubicBezTo>
                  <a:pt x="5079164" y="694288"/>
                  <a:pt x="5087242" y="709360"/>
                  <a:pt x="5091410" y="732986"/>
                </a:cubicBezTo>
                <a:cubicBezTo>
                  <a:pt x="5100220" y="782918"/>
                  <a:pt x="5105977" y="803339"/>
                  <a:pt x="5137466" y="896349"/>
                </a:cubicBezTo>
                <a:cubicBezTo>
                  <a:pt x="5187712" y="1044767"/>
                  <a:pt x="5201774" y="1089621"/>
                  <a:pt x="5204579" y="1110442"/>
                </a:cubicBezTo>
                <a:cubicBezTo>
                  <a:pt x="5205972" y="1120786"/>
                  <a:pt x="5209174" y="1157544"/>
                  <a:pt x="5211695" y="1192127"/>
                </a:cubicBezTo>
                <a:cubicBezTo>
                  <a:pt x="5214217" y="1226709"/>
                  <a:pt x="5216828" y="1258614"/>
                  <a:pt x="5217500" y="1263025"/>
                </a:cubicBezTo>
                <a:cubicBezTo>
                  <a:pt x="5219508" y="1276198"/>
                  <a:pt x="5214196" y="1382497"/>
                  <a:pt x="5209502" y="1423064"/>
                </a:cubicBezTo>
                <a:cubicBezTo>
                  <a:pt x="5207103" y="1443813"/>
                  <a:pt x="5203469" y="1476740"/>
                  <a:pt x="5201427" y="1496231"/>
                </a:cubicBezTo>
                <a:cubicBezTo>
                  <a:pt x="5192184" y="1584518"/>
                  <a:pt x="5170477" y="1743948"/>
                  <a:pt x="5167260" y="1747168"/>
                </a:cubicBezTo>
                <a:cubicBezTo>
                  <a:pt x="5166567" y="1747860"/>
                  <a:pt x="5163666" y="1749645"/>
                  <a:pt x="5160815" y="1751132"/>
                </a:cubicBezTo>
                <a:cubicBezTo>
                  <a:pt x="5157963" y="1752620"/>
                  <a:pt x="5155839" y="1754896"/>
                  <a:pt x="5156095" y="1756190"/>
                </a:cubicBezTo>
                <a:cubicBezTo>
                  <a:pt x="5157025" y="1760889"/>
                  <a:pt x="5152084" y="1801670"/>
                  <a:pt x="5149707" y="1808919"/>
                </a:cubicBezTo>
                <a:cubicBezTo>
                  <a:pt x="5148054" y="1813956"/>
                  <a:pt x="5144081" y="1818226"/>
                  <a:pt x="5137400" y="1822141"/>
                </a:cubicBezTo>
                <a:cubicBezTo>
                  <a:pt x="5127157" y="1828144"/>
                  <a:pt x="5106471" y="1848663"/>
                  <a:pt x="5106471" y="1852819"/>
                </a:cubicBezTo>
                <a:cubicBezTo>
                  <a:pt x="5106471" y="1854127"/>
                  <a:pt x="5102902" y="1859148"/>
                  <a:pt x="5098539" y="1863976"/>
                </a:cubicBezTo>
                <a:cubicBezTo>
                  <a:pt x="5092990" y="1870118"/>
                  <a:pt x="5084404" y="1875412"/>
                  <a:pt x="5069959" y="1881599"/>
                </a:cubicBezTo>
                <a:lnTo>
                  <a:pt x="5049310" y="1890443"/>
                </a:lnTo>
                <a:lnTo>
                  <a:pt x="5049316" y="1930560"/>
                </a:lnTo>
                <a:cubicBezTo>
                  <a:pt x="5049332" y="2056185"/>
                  <a:pt x="5063421" y="2241684"/>
                  <a:pt x="5081371" y="2352603"/>
                </a:cubicBezTo>
                <a:cubicBezTo>
                  <a:pt x="5092344" y="2420410"/>
                  <a:pt x="5093035" y="2423346"/>
                  <a:pt x="5101686" y="2439099"/>
                </a:cubicBezTo>
                <a:cubicBezTo>
                  <a:pt x="5109986" y="2454214"/>
                  <a:pt x="5124531" y="2497822"/>
                  <a:pt x="5136027" y="2542064"/>
                </a:cubicBezTo>
                <a:cubicBezTo>
                  <a:pt x="5145091" y="2576943"/>
                  <a:pt x="5148146" y="2630750"/>
                  <a:pt x="5148630" y="2764082"/>
                </a:cubicBezTo>
                <a:cubicBezTo>
                  <a:pt x="5149008" y="2868428"/>
                  <a:pt x="5149700" y="2891765"/>
                  <a:pt x="5153100" y="2914758"/>
                </a:cubicBezTo>
                <a:cubicBezTo>
                  <a:pt x="5155313" y="2929722"/>
                  <a:pt x="5158897" y="2966140"/>
                  <a:pt x="5161066" y="2995686"/>
                </a:cubicBezTo>
                <a:lnTo>
                  <a:pt x="5165008" y="3049408"/>
                </a:lnTo>
                <a:lnTo>
                  <a:pt x="5155174" y="3053758"/>
                </a:lnTo>
                <a:cubicBezTo>
                  <a:pt x="5145981" y="3057825"/>
                  <a:pt x="5145341" y="3058695"/>
                  <a:pt x="5145341" y="3067141"/>
                </a:cubicBezTo>
                <a:cubicBezTo>
                  <a:pt x="5145341" y="3075486"/>
                  <a:pt x="5146953" y="3077789"/>
                  <a:pt x="5166491" y="3097330"/>
                </a:cubicBezTo>
                <a:cubicBezTo>
                  <a:pt x="5183659" y="3114503"/>
                  <a:pt x="5190128" y="3123048"/>
                  <a:pt x="5200851" y="3142718"/>
                </a:cubicBezTo>
                <a:cubicBezTo>
                  <a:pt x="5213789" y="3166451"/>
                  <a:pt x="5220268" y="3188221"/>
                  <a:pt x="5217236" y="3197773"/>
                </a:cubicBezTo>
                <a:cubicBezTo>
                  <a:pt x="5215310" y="3203845"/>
                  <a:pt x="5201185" y="3210908"/>
                  <a:pt x="5178690" y="3217046"/>
                </a:cubicBezTo>
                <a:cubicBezTo>
                  <a:pt x="5160600" y="3221982"/>
                  <a:pt x="5151861" y="3222843"/>
                  <a:pt x="5111044" y="3223715"/>
                </a:cubicBezTo>
                <a:lnTo>
                  <a:pt x="5064171" y="3224715"/>
                </a:lnTo>
                <a:lnTo>
                  <a:pt x="5042450" y="3217809"/>
                </a:lnTo>
                <a:close/>
                <a:moveTo>
                  <a:pt x="627332" y="3213425"/>
                </a:moveTo>
                <a:cubicBezTo>
                  <a:pt x="627332" y="3211791"/>
                  <a:pt x="625117" y="3208532"/>
                  <a:pt x="622409" y="3206184"/>
                </a:cubicBezTo>
                <a:cubicBezTo>
                  <a:pt x="618849" y="3203097"/>
                  <a:pt x="618426" y="3201915"/>
                  <a:pt x="620879" y="3201915"/>
                </a:cubicBezTo>
                <a:cubicBezTo>
                  <a:pt x="624697" y="3201915"/>
                  <a:pt x="631222" y="3212506"/>
                  <a:pt x="628860" y="3214868"/>
                </a:cubicBezTo>
                <a:cubicBezTo>
                  <a:pt x="628019" y="3215708"/>
                  <a:pt x="627332" y="3215058"/>
                  <a:pt x="627332" y="3213425"/>
                </a:cubicBezTo>
                <a:close/>
                <a:moveTo>
                  <a:pt x="983024" y="3208104"/>
                </a:moveTo>
                <a:cubicBezTo>
                  <a:pt x="983882" y="3205849"/>
                  <a:pt x="985161" y="3204580"/>
                  <a:pt x="985865" y="3205284"/>
                </a:cubicBezTo>
                <a:cubicBezTo>
                  <a:pt x="986569" y="3205988"/>
                  <a:pt x="985866" y="3207833"/>
                  <a:pt x="984304" y="3209384"/>
                </a:cubicBezTo>
                <a:cubicBezTo>
                  <a:pt x="982046" y="3211625"/>
                  <a:pt x="981783" y="3211362"/>
                  <a:pt x="983024" y="3208104"/>
                </a:cubicBezTo>
                <a:close/>
                <a:moveTo>
                  <a:pt x="414686" y="3206623"/>
                </a:moveTo>
                <a:cubicBezTo>
                  <a:pt x="414686" y="3205291"/>
                  <a:pt x="415715" y="3204201"/>
                  <a:pt x="416973" y="3204201"/>
                </a:cubicBezTo>
                <a:cubicBezTo>
                  <a:pt x="418230" y="3204201"/>
                  <a:pt x="419259" y="3204655"/>
                  <a:pt x="419259" y="3205210"/>
                </a:cubicBezTo>
                <a:cubicBezTo>
                  <a:pt x="419259" y="3205764"/>
                  <a:pt x="418230" y="3206854"/>
                  <a:pt x="416973" y="3207631"/>
                </a:cubicBezTo>
                <a:cubicBezTo>
                  <a:pt x="415715" y="3208408"/>
                  <a:pt x="414686" y="3207955"/>
                  <a:pt x="414686" y="3206623"/>
                </a:cubicBezTo>
                <a:close/>
                <a:moveTo>
                  <a:pt x="814060" y="3207250"/>
                </a:moveTo>
                <a:cubicBezTo>
                  <a:pt x="813222" y="3206412"/>
                  <a:pt x="812536" y="3187377"/>
                  <a:pt x="812536" y="3164950"/>
                </a:cubicBezTo>
                <a:cubicBezTo>
                  <a:pt x="812536" y="3128129"/>
                  <a:pt x="812952" y="3123759"/>
                  <a:pt x="816823" y="3119887"/>
                </a:cubicBezTo>
                <a:cubicBezTo>
                  <a:pt x="819181" y="3117530"/>
                  <a:pt x="822525" y="3115116"/>
                  <a:pt x="824254" y="3114524"/>
                </a:cubicBezTo>
                <a:cubicBezTo>
                  <a:pt x="826418" y="3113784"/>
                  <a:pt x="824369" y="3110405"/>
                  <a:pt x="817680" y="3103680"/>
                </a:cubicBezTo>
                <a:cubicBezTo>
                  <a:pt x="808334" y="3094286"/>
                  <a:pt x="807963" y="3093367"/>
                  <a:pt x="807963" y="3079678"/>
                </a:cubicBezTo>
                <a:cubicBezTo>
                  <a:pt x="807963" y="3071849"/>
                  <a:pt x="807290" y="3052936"/>
                  <a:pt x="806468" y="3037647"/>
                </a:cubicBezTo>
                <a:lnTo>
                  <a:pt x="804974" y="3009850"/>
                </a:lnTo>
                <a:lnTo>
                  <a:pt x="788006" y="3009850"/>
                </a:lnTo>
                <a:lnTo>
                  <a:pt x="770575" y="2963365"/>
                </a:lnTo>
                <a:cubicBezTo>
                  <a:pt x="753663" y="2918264"/>
                  <a:pt x="745192" y="2886437"/>
                  <a:pt x="742919" y="2859457"/>
                </a:cubicBezTo>
                <a:cubicBezTo>
                  <a:pt x="730642" y="2713725"/>
                  <a:pt x="725186" y="2456873"/>
                  <a:pt x="732076" y="2349060"/>
                </a:cubicBezTo>
                <a:cubicBezTo>
                  <a:pt x="739083" y="2239427"/>
                  <a:pt x="739042" y="2244237"/>
                  <a:pt x="733102" y="2229016"/>
                </a:cubicBezTo>
                <a:cubicBezTo>
                  <a:pt x="696222" y="2134521"/>
                  <a:pt x="682718" y="2101667"/>
                  <a:pt x="648524" y="2023238"/>
                </a:cubicBezTo>
                <a:cubicBezTo>
                  <a:pt x="608850" y="1932238"/>
                  <a:pt x="600663" y="1915872"/>
                  <a:pt x="589618" y="1905500"/>
                </a:cubicBezTo>
                <a:cubicBezTo>
                  <a:pt x="578881" y="1895412"/>
                  <a:pt x="578321" y="1899507"/>
                  <a:pt x="581582" y="1964259"/>
                </a:cubicBezTo>
                <a:cubicBezTo>
                  <a:pt x="585555" y="2043139"/>
                  <a:pt x="583427" y="2332648"/>
                  <a:pt x="578351" y="2403933"/>
                </a:cubicBezTo>
                <a:cubicBezTo>
                  <a:pt x="575228" y="2447784"/>
                  <a:pt x="575217" y="2460003"/>
                  <a:pt x="578251" y="2517109"/>
                </a:cubicBezTo>
                <a:cubicBezTo>
                  <a:pt x="580121" y="2552321"/>
                  <a:pt x="582133" y="2585050"/>
                  <a:pt x="582722" y="2589840"/>
                </a:cubicBezTo>
                <a:cubicBezTo>
                  <a:pt x="583311" y="2594630"/>
                  <a:pt x="585402" y="2617780"/>
                  <a:pt x="587370" y="2641285"/>
                </a:cubicBezTo>
                <a:cubicBezTo>
                  <a:pt x="591011" y="2684791"/>
                  <a:pt x="592104" y="2690638"/>
                  <a:pt x="605612" y="2738897"/>
                </a:cubicBezTo>
                <a:cubicBezTo>
                  <a:pt x="624760" y="2807306"/>
                  <a:pt x="645543" y="2893545"/>
                  <a:pt x="646951" y="2910442"/>
                </a:cubicBezTo>
                <a:cubicBezTo>
                  <a:pt x="648591" y="2930101"/>
                  <a:pt x="646200" y="2953778"/>
                  <a:pt x="638341" y="2995697"/>
                </a:cubicBezTo>
                <a:lnTo>
                  <a:pt x="633492" y="3021567"/>
                </a:lnTo>
                <a:lnTo>
                  <a:pt x="619637" y="3035083"/>
                </a:lnTo>
                <a:lnTo>
                  <a:pt x="605782" y="3048599"/>
                </a:lnTo>
                <a:lnTo>
                  <a:pt x="604838" y="3078896"/>
                </a:lnTo>
                <a:cubicBezTo>
                  <a:pt x="604205" y="3099184"/>
                  <a:pt x="602866" y="3110763"/>
                  <a:pt x="600782" y="3113943"/>
                </a:cubicBezTo>
                <a:cubicBezTo>
                  <a:pt x="598613" y="3117253"/>
                  <a:pt x="598261" y="3120756"/>
                  <a:pt x="599621" y="3125499"/>
                </a:cubicBezTo>
                <a:cubicBezTo>
                  <a:pt x="600695" y="3129242"/>
                  <a:pt x="601773" y="3143077"/>
                  <a:pt x="602017" y="3156244"/>
                </a:cubicBezTo>
                <a:cubicBezTo>
                  <a:pt x="602378" y="3175741"/>
                  <a:pt x="603230" y="3181031"/>
                  <a:pt x="606608" y="3184755"/>
                </a:cubicBezTo>
                <a:cubicBezTo>
                  <a:pt x="608889" y="3187270"/>
                  <a:pt x="611937" y="3191622"/>
                  <a:pt x="613383" y="3194427"/>
                </a:cubicBezTo>
                <a:cubicBezTo>
                  <a:pt x="615895" y="3199301"/>
                  <a:pt x="615682" y="3199461"/>
                  <a:pt x="608524" y="3198068"/>
                </a:cubicBezTo>
                <a:cubicBezTo>
                  <a:pt x="604406" y="3197267"/>
                  <a:pt x="600281" y="3195487"/>
                  <a:pt x="599357" y="3194113"/>
                </a:cubicBezTo>
                <a:cubicBezTo>
                  <a:pt x="598331" y="3192587"/>
                  <a:pt x="597664" y="3193191"/>
                  <a:pt x="597642" y="3195666"/>
                </a:cubicBezTo>
                <a:cubicBezTo>
                  <a:pt x="597611" y="3199250"/>
                  <a:pt x="595960" y="3199565"/>
                  <a:pt x="583317" y="3198393"/>
                </a:cubicBezTo>
                <a:cubicBezTo>
                  <a:pt x="575457" y="3197664"/>
                  <a:pt x="554622" y="3197149"/>
                  <a:pt x="537016" y="3197249"/>
                </a:cubicBezTo>
                <a:lnTo>
                  <a:pt x="500432" y="3197452"/>
                </a:lnTo>
                <a:cubicBezTo>
                  <a:pt x="452705" y="3197687"/>
                  <a:pt x="440033" y="3197205"/>
                  <a:pt x="438737" y="3195107"/>
                </a:cubicBezTo>
                <a:cubicBezTo>
                  <a:pt x="436414" y="3191349"/>
                  <a:pt x="432999" y="3194704"/>
                  <a:pt x="434653" y="3199118"/>
                </a:cubicBezTo>
                <a:cubicBezTo>
                  <a:pt x="435925" y="3202516"/>
                  <a:pt x="435616" y="3202633"/>
                  <a:pt x="432360" y="3199986"/>
                </a:cubicBezTo>
                <a:cubicBezTo>
                  <a:pt x="429885" y="3197973"/>
                  <a:pt x="426117" y="3197471"/>
                  <a:pt x="421357" y="3198516"/>
                </a:cubicBezTo>
                <a:cubicBezTo>
                  <a:pt x="416978" y="3199478"/>
                  <a:pt x="414647" y="3199250"/>
                  <a:pt x="415456" y="3197940"/>
                </a:cubicBezTo>
                <a:cubicBezTo>
                  <a:pt x="416231" y="3196686"/>
                  <a:pt x="406963" y="3194705"/>
                  <a:pt x="393450" y="3193237"/>
                </a:cubicBezTo>
                <a:cubicBezTo>
                  <a:pt x="374103" y="3191135"/>
                  <a:pt x="369418" y="3189854"/>
                  <a:pt x="366102" y="3185759"/>
                </a:cubicBezTo>
                <a:cubicBezTo>
                  <a:pt x="363902" y="3183042"/>
                  <a:pt x="362101" y="3178943"/>
                  <a:pt x="362101" y="3176651"/>
                </a:cubicBezTo>
                <a:cubicBezTo>
                  <a:pt x="362101" y="3174359"/>
                  <a:pt x="358805" y="3167180"/>
                  <a:pt x="354776" y="3160699"/>
                </a:cubicBezTo>
                <a:cubicBezTo>
                  <a:pt x="348236" y="3150179"/>
                  <a:pt x="347439" y="3147036"/>
                  <a:pt x="347345" y="3131396"/>
                </a:cubicBezTo>
                <a:lnTo>
                  <a:pt x="347239" y="3113875"/>
                </a:lnTo>
                <a:lnTo>
                  <a:pt x="360860" y="3096726"/>
                </a:lnTo>
                <a:cubicBezTo>
                  <a:pt x="368351" y="3087295"/>
                  <a:pt x="380427" y="3073251"/>
                  <a:pt x="387695" y="3065518"/>
                </a:cubicBezTo>
                <a:cubicBezTo>
                  <a:pt x="402953" y="3049283"/>
                  <a:pt x="404139" y="3046714"/>
                  <a:pt x="408872" y="3019659"/>
                </a:cubicBezTo>
                <a:cubicBezTo>
                  <a:pt x="413489" y="2993259"/>
                  <a:pt x="413322" y="2982258"/>
                  <a:pt x="407748" y="2945582"/>
                </a:cubicBezTo>
                <a:cubicBezTo>
                  <a:pt x="400721" y="2899359"/>
                  <a:pt x="397798" y="2890804"/>
                  <a:pt x="383586" y="2874877"/>
                </a:cubicBezTo>
                <a:cubicBezTo>
                  <a:pt x="376894" y="2867376"/>
                  <a:pt x="370209" y="2858980"/>
                  <a:pt x="368731" y="2856218"/>
                </a:cubicBezTo>
                <a:cubicBezTo>
                  <a:pt x="364672" y="2848634"/>
                  <a:pt x="361874" y="2781025"/>
                  <a:pt x="362598" y="2708028"/>
                </a:cubicBezTo>
                <a:cubicBezTo>
                  <a:pt x="363215" y="2645905"/>
                  <a:pt x="360472" y="2604187"/>
                  <a:pt x="351846" y="2544437"/>
                </a:cubicBezTo>
                <a:cubicBezTo>
                  <a:pt x="351293" y="2540602"/>
                  <a:pt x="348721" y="2515394"/>
                  <a:pt x="346131" y="2488418"/>
                </a:cubicBezTo>
                <a:cubicBezTo>
                  <a:pt x="343541" y="2461442"/>
                  <a:pt x="340910" y="2436284"/>
                  <a:pt x="340283" y="2432512"/>
                </a:cubicBezTo>
                <a:cubicBezTo>
                  <a:pt x="339656" y="2428740"/>
                  <a:pt x="338198" y="2410219"/>
                  <a:pt x="337041" y="2391356"/>
                </a:cubicBezTo>
                <a:cubicBezTo>
                  <a:pt x="335675" y="2369093"/>
                  <a:pt x="332965" y="2349036"/>
                  <a:pt x="329319" y="2334194"/>
                </a:cubicBezTo>
                <a:cubicBezTo>
                  <a:pt x="321796" y="2303570"/>
                  <a:pt x="302572" y="2231876"/>
                  <a:pt x="301356" y="2229914"/>
                </a:cubicBezTo>
                <a:cubicBezTo>
                  <a:pt x="300822" y="2229050"/>
                  <a:pt x="286840" y="2178079"/>
                  <a:pt x="270286" y="2116643"/>
                </a:cubicBezTo>
                <a:lnTo>
                  <a:pt x="240187" y="2004943"/>
                </a:lnTo>
                <a:lnTo>
                  <a:pt x="239822" y="1961501"/>
                </a:lnTo>
                <a:lnTo>
                  <a:pt x="239458" y="1918058"/>
                </a:lnTo>
                <a:lnTo>
                  <a:pt x="208368" y="1916596"/>
                </a:lnTo>
                <a:cubicBezTo>
                  <a:pt x="191269" y="1915791"/>
                  <a:pt x="176295" y="1914526"/>
                  <a:pt x="175095" y="1913784"/>
                </a:cubicBezTo>
                <a:cubicBezTo>
                  <a:pt x="173895" y="1913042"/>
                  <a:pt x="163262" y="1910958"/>
                  <a:pt x="151469" y="1909153"/>
                </a:cubicBezTo>
                <a:cubicBezTo>
                  <a:pt x="128378" y="1905620"/>
                  <a:pt x="111113" y="1899113"/>
                  <a:pt x="103506" y="1891077"/>
                </a:cubicBezTo>
                <a:cubicBezTo>
                  <a:pt x="100888" y="1888311"/>
                  <a:pt x="90636" y="1873955"/>
                  <a:pt x="80724" y="1859176"/>
                </a:cubicBezTo>
                <a:cubicBezTo>
                  <a:pt x="65905" y="1837078"/>
                  <a:pt x="61421" y="1828175"/>
                  <a:pt x="55484" y="1809066"/>
                </a:cubicBezTo>
                <a:cubicBezTo>
                  <a:pt x="49015" y="1788242"/>
                  <a:pt x="48384" y="1783729"/>
                  <a:pt x="49416" y="1765629"/>
                </a:cubicBezTo>
                <a:lnTo>
                  <a:pt x="50568" y="1745430"/>
                </a:lnTo>
                <a:lnTo>
                  <a:pt x="30844" y="1745430"/>
                </a:lnTo>
                <a:lnTo>
                  <a:pt x="29584" y="1735713"/>
                </a:lnTo>
                <a:cubicBezTo>
                  <a:pt x="28891" y="1730368"/>
                  <a:pt x="26733" y="1707475"/>
                  <a:pt x="24789" y="1684839"/>
                </a:cubicBezTo>
                <a:cubicBezTo>
                  <a:pt x="22845" y="1662203"/>
                  <a:pt x="20834" y="1640596"/>
                  <a:pt x="20321" y="1636823"/>
                </a:cubicBezTo>
                <a:cubicBezTo>
                  <a:pt x="19808" y="1633050"/>
                  <a:pt x="17721" y="1614530"/>
                  <a:pt x="15683" y="1595667"/>
                </a:cubicBezTo>
                <a:cubicBezTo>
                  <a:pt x="13645" y="1576803"/>
                  <a:pt x="11665" y="1558797"/>
                  <a:pt x="11283" y="1555653"/>
                </a:cubicBezTo>
                <a:cubicBezTo>
                  <a:pt x="8279" y="1530928"/>
                  <a:pt x="7383" y="1519335"/>
                  <a:pt x="5363" y="1479056"/>
                </a:cubicBezTo>
                <a:cubicBezTo>
                  <a:pt x="4102" y="1453905"/>
                  <a:pt x="2439" y="1423889"/>
                  <a:pt x="1668" y="1412353"/>
                </a:cubicBezTo>
                <a:cubicBezTo>
                  <a:pt x="-277" y="1383286"/>
                  <a:pt x="-625" y="1286442"/>
                  <a:pt x="1179" y="1276708"/>
                </a:cubicBezTo>
                <a:cubicBezTo>
                  <a:pt x="1995" y="1272306"/>
                  <a:pt x="4371" y="1253786"/>
                  <a:pt x="6460" y="1235551"/>
                </a:cubicBezTo>
                <a:cubicBezTo>
                  <a:pt x="8548" y="1217316"/>
                  <a:pt x="10698" y="1199310"/>
                  <a:pt x="11237" y="1195538"/>
                </a:cubicBezTo>
                <a:cubicBezTo>
                  <a:pt x="16386" y="1159499"/>
                  <a:pt x="21351" y="1023964"/>
                  <a:pt x="21399" y="918122"/>
                </a:cubicBezTo>
                <a:cubicBezTo>
                  <a:pt x="21419" y="873941"/>
                  <a:pt x="24798" y="844261"/>
                  <a:pt x="39537" y="758826"/>
                </a:cubicBezTo>
                <a:cubicBezTo>
                  <a:pt x="46152" y="720484"/>
                  <a:pt x="46352" y="719861"/>
                  <a:pt x="54310" y="712938"/>
                </a:cubicBezTo>
                <a:cubicBezTo>
                  <a:pt x="65702" y="703030"/>
                  <a:pt x="99271" y="684916"/>
                  <a:pt x="138028" y="667763"/>
                </a:cubicBezTo>
                <a:cubicBezTo>
                  <a:pt x="231848" y="626240"/>
                  <a:pt x="337681" y="573255"/>
                  <a:pt x="347920" y="562674"/>
                </a:cubicBezTo>
                <a:cubicBezTo>
                  <a:pt x="355206" y="555149"/>
                  <a:pt x="355473" y="554205"/>
                  <a:pt x="355895" y="534529"/>
                </a:cubicBezTo>
                <a:cubicBezTo>
                  <a:pt x="356300" y="515602"/>
                  <a:pt x="355810" y="513170"/>
                  <a:pt x="348927" y="499944"/>
                </a:cubicBezTo>
                <a:cubicBezTo>
                  <a:pt x="339997" y="482783"/>
                  <a:pt x="327806" y="450028"/>
                  <a:pt x="327806" y="443194"/>
                </a:cubicBezTo>
                <a:cubicBezTo>
                  <a:pt x="327806" y="432207"/>
                  <a:pt x="323190" y="424418"/>
                  <a:pt x="315804" y="422941"/>
                </a:cubicBezTo>
                <a:cubicBezTo>
                  <a:pt x="311864" y="422153"/>
                  <a:pt x="305469" y="418045"/>
                  <a:pt x="301591" y="413813"/>
                </a:cubicBezTo>
                <a:cubicBezTo>
                  <a:pt x="292356" y="403730"/>
                  <a:pt x="284274" y="371314"/>
                  <a:pt x="284326" y="344566"/>
                </a:cubicBezTo>
                <a:cubicBezTo>
                  <a:pt x="284360" y="327711"/>
                  <a:pt x="284890" y="325454"/>
                  <a:pt x="289713" y="321661"/>
                </a:cubicBezTo>
                <a:cubicBezTo>
                  <a:pt x="294714" y="317727"/>
                  <a:pt x="295167" y="315340"/>
                  <a:pt x="296671" y="284944"/>
                </a:cubicBezTo>
                <a:cubicBezTo>
                  <a:pt x="300060" y="216484"/>
                  <a:pt x="304503" y="196512"/>
                  <a:pt x="322299" y="169739"/>
                </a:cubicBezTo>
                <a:cubicBezTo>
                  <a:pt x="340626" y="142171"/>
                  <a:pt x="344726" y="138611"/>
                  <a:pt x="374583" y="124331"/>
                </a:cubicBezTo>
                <a:cubicBezTo>
                  <a:pt x="418730" y="103217"/>
                  <a:pt x="420141" y="102843"/>
                  <a:pt x="449650" y="104463"/>
                </a:cubicBezTo>
                <a:cubicBezTo>
                  <a:pt x="511436" y="107853"/>
                  <a:pt x="557949" y="124297"/>
                  <a:pt x="587210" y="153092"/>
                </a:cubicBezTo>
                <a:cubicBezTo>
                  <a:pt x="600564" y="166234"/>
                  <a:pt x="607268" y="178752"/>
                  <a:pt x="617989" y="210570"/>
                </a:cubicBezTo>
                <a:cubicBezTo>
                  <a:pt x="624990" y="231346"/>
                  <a:pt x="625088" y="232262"/>
                  <a:pt x="624732" y="273643"/>
                </a:cubicBezTo>
                <a:cubicBezTo>
                  <a:pt x="624371" y="315560"/>
                  <a:pt x="624381" y="315648"/>
                  <a:pt x="630425" y="324543"/>
                </a:cubicBezTo>
                <a:cubicBezTo>
                  <a:pt x="637242" y="334575"/>
                  <a:pt x="637828" y="342094"/>
                  <a:pt x="634228" y="373405"/>
                </a:cubicBezTo>
                <a:cubicBezTo>
                  <a:pt x="632200" y="391042"/>
                  <a:pt x="631075" y="394049"/>
                  <a:pt x="621098" y="408502"/>
                </a:cubicBezTo>
                <a:cubicBezTo>
                  <a:pt x="604458" y="432606"/>
                  <a:pt x="602042" y="438226"/>
                  <a:pt x="600040" y="457489"/>
                </a:cubicBezTo>
                <a:cubicBezTo>
                  <a:pt x="599022" y="467283"/>
                  <a:pt x="596399" y="481363"/>
                  <a:pt x="594211" y="488777"/>
                </a:cubicBezTo>
                <a:cubicBezTo>
                  <a:pt x="588154" y="509299"/>
                  <a:pt x="590215" y="521508"/>
                  <a:pt x="602860" y="540014"/>
                </a:cubicBezTo>
                <a:cubicBezTo>
                  <a:pt x="621964" y="567974"/>
                  <a:pt x="630002" y="572571"/>
                  <a:pt x="679923" y="584080"/>
                </a:cubicBezTo>
                <a:cubicBezTo>
                  <a:pt x="695642" y="587704"/>
                  <a:pt x="755833" y="603476"/>
                  <a:pt x="813682" y="619130"/>
                </a:cubicBezTo>
                <a:cubicBezTo>
                  <a:pt x="912228" y="645796"/>
                  <a:pt x="919219" y="648025"/>
                  <a:pt x="924572" y="654485"/>
                </a:cubicBezTo>
                <a:cubicBezTo>
                  <a:pt x="931840" y="663250"/>
                  <a:pt x="950692" y="706386"/>
                  <a:pt x="964672" y="746245"/>
                </a:cubicBezTo>
                <a:cubicBezTo>
                  <a:pt x="974900" y="775401"/>
                  <a:pt x="975668" y="779268"/>
                  <a:pt x="978519" y="815982"/>
                </a:cubicBezTo>
                <a:cubicBezTo>
                  <a:pt x="981353" y="852484"/>
                  <a:pt x="984003" y="870292"/>
                  <a:pt x="995361" y="929158"/>
                </a:cubicBezTo>
                <a:cubicBezTo>
                  <a:pt x="1000456" y="955566"/>
                  <a:pt x="1015265" y="1043115"/>
                  <a:pt x="1022823" y="1091502"/>
                </a:cubicBezTo>
                <a:cubicBezTo>
                  <a:pt x="1025474" y="1108480"/>
                  <a:pt x="1030249" y="1135928"/>
                  <a:pt x="1033433" y="1152499"/>
                </a:cubicBezTo>
                <a:cubicBezTo>
                  <a:pt x="1039145" y="1182223"/>
                  <a:pt x="1039212" y="1183858"/>
                  <a:pt x="1038330" y="1273686"/>
                </a:cubicBezTo>
                <a:lnTo>
                  <a:pt x="1037436" y="1364739"/>
                </a:lnTo>
                <a:lnTo>
                  <a:pt x="1015301" y="1494755"/>
                </a:lnTo>
                <a:cubicBezTo>
                  <a:pt x="1003127" y="1566263"/>
                  <a:pt x="993166" y="1625115"/>
                  <a:pt x="993166" y="1625543"/>
                </a:cubicBezTo>
                <a:cubicBezTo>
                  <a:pt x="993166" y="1625972"/>
                  <a:pt x="987374" y="1626625"/>
                  <a:pt x="980296" y="1627002"/>
                </a:cubicBezTo>
                <a:lnTo>
                  <a:pt x="967426" y="1627687"/>
                </a:lnTo>
                <a:lnTo>
                  <a:pt x="967445" y="1640263"/>
                </a:lnTo>
                <a:cubicBezTo>
                  <a:pt x="967456" y="1647180"/>
                  <a:pt x="968204" y="1666729"/>
                  <a:pt x="969109" y="1683706"/>
                </a:cubicBezTo>
                <a:cubicBezTo>
                  <a:pt x="970726" y="1714050"/>
                  <a:pt x="967659" y="1750530"/>
                  <a:pt x="961038" y="1779737"/>
                </a:cubicBezTo>
                <a:cubicBezTo>
                  <a:pt x="958622" y="1790391"/>
                  <a:pt x="962941" y="1818739"/>
                  <a:pt x="990651" y="1974085"/>
                </a:cubicBezTo>
                <a:cubicBezTo>
                  <a:pt x="995698" y="2002380"/>
                  <a:pt x="1001426" y="2034791"/>
                  <a:pt x="1003379" y="2046109"/>
                </a:cubicBezTo>
                <a:cubicBezTo>
                  <a:pt x="1005333" y="2057428"/>
                  <a:pt x="1008472" y="2074918"/>
                  <a:pt x="1010355" y="2084979"/>
                </a:cubicBezTo>
                <a:cubicBezTo>
                  <a:pt x="1013751" y="2103129"/>
                  <a:pt x="1016431" y="2126059"/>
                  <a:pt x="1025181" y="2211880"/>
                </a:cubicBezTo>
                <a:cubicBezTo>
                  <a:pt x="1027682" y="2236403"/>
                  <a:pt x="1030879" y="2265213"/>
                  <a:pt x="1032287" y="2275902"/>
                </a:cubicBezTo>
                <a:cubicBezTo>
                  <a:pt x="1036115" y="2304958"/>
                  <a:pt x="1037953" y="2818122"/>
                  <a:pt x="1034341" y="2849069"/>
                </a:cubicBezTo>
                <a:cubicBezTo>
                  <a:pt x="1032466" y="2865124"/>
                  <a:pt x="1028853" y="2879970"/>
                  <a:pt x="1022685" y="2896963"/>
                </a:cubicBezTo>
                <a:cubicBezTo>
                  <a:pt x="1016126" y="2915033"/>
                  <a:pt x="1013745" y="2925143"/>
                  <a:pt x="1013745" y="2934929"/>
                </a:cubicBezTo>
                <a:cubicBezTo>
                  <a:pt x="1013745" y="2942265"/>
                  <a:pt x="1011016" y="2959157"/>
                  <a:pt x="1007681" y="2972467"/>
                </a:cubicBezTo>
                <a:cubicBezTo>
                  <a:pt x="1001939" y="2995384"/>
                  <a:pt x="1001223" y="2996832"/>
                  <a:pt x="994189" y="2999771"/>
                </a:cubicBezTo>
                <a:cubicBezTo>
                  <a:pt x="987155" y="3002711"/>
                  <a:pt x="986859" y="3003313"/>
                  <a:pt x="988603" y="3011046"/>
                </a:cubicBezTo>
                <a:cubicBezTo>
                  <a:pt x="989617" y="3015540"/>
                  <a:pt x="993188" y="3024822"/>
                  <a:pt x="996540" y="3031671"/>
                </a:cubicBezTo>
                <a:cubicBezTo>
                  <a:pt x="1002290" y="3043424"/>
                  <a:pt x="1007949" y="3049303"/>
                  <a:pt x="1044139" y="3081120"/>
                </a:cubicBezTo>
                <a:cubicBezTo>
                  <a:pt x="1055384" y="3091006"/>
                  <a:pt x="1064048" y="3113931"/>
                  <a:pt x="1064048" y="3133799"/>
                </a:cubicBezTo>
                <a:cubicBezTo>
                  <a:pt x="1064048" y="3147490"/>
                  <a:pt x="1063832" y="3147975"/>
                  <a:pt x="1053513" y="3157450"/>
                </a:cubicBezTo>
                <a:cubicBezTo>
                  <a:pt x="1046482" y="3163904"/>
                  <a:pt x="1040092" y="3167584"/>
                  <a:pt x="1034305" y="3168510"/>
                </a:cubicBezTo>
                <a:cubicBezTo>
                  <a:pt x="1016530" y="3171352"/>
                  <a:pt x="1001463" y="3178898"/>
                  <a:pt x="994734" y="3188332"/>
                </a:cubicBezTo>
                <a:cubicBezTo>
                  <a:pt x="991194" y="3193294"/>
                  <a:pt x="986512" y="3197353"/>
                  <a:pt x="984331" y="3197353"/>
                </a:cubicBezTo>
                <a:cubicBezTo>
                  <a:pt x="982149" y="3197353"/>
                  <a:pt x="979129" y="3198588"/>
                  <a:pt x="977619" y="3200097"/>
                </a:cubicBezTo>
                <a:cubicBezTo>
                  <a:pt x="975486" y="3202230"/>
                  <a:pt x="974876" y="3201977"/>
                  <a:pt x="974876" y="3198953"/>
                </a:cubicBezTo>
                <a:cubicBezTo>
                  <a:pt x="974876" y="3194401"/>
                  <a:pt x="972336" y="3193948"/>
                  <a:pt x="968474" y="3197810"/>
                </a:cubicBezTo>
                <a:cubicBezTo>
                  <a:pt x="966404" y="3199880"/>
                  <a:pt x="965730" y="3199894"/>
                  <a:pt x="965730" y="3197867"/>
                </a:cubicBezTo>
                <a:cubicBezTo>
                  <a:pt x="965730" y="3195840"/>
                  <a:pt x="964096" y="3195801"/>
                  <a:pt x="959697" y="3197473"/>
                </a:cubicBezTo>
                <a:cubicBezTo>
                  <a:pt x="956378" y="3198735"/>
                  <a:pt x="953120" y="3199224"/>
                  <a:pt x="952456" y="3198560"/>
                </a:cubicBezTo>
                <a:cubicBezTo>
                  <a:pt x="951792" y="3197896"/>
                  <a:pt x="952621" y="3197353"/>
                  <a:pt x="954297" y="3197353"/>
                </a:cubicBezTo>
                <a:cubicBezTo>
                  <a:pt x="955974" y="3197353"/>
                  <a:pt x="956803" y="3196810"/>
                  <a:pt x="956139" y="3196146"/>
                </a:cubicBezTo>
                <a:cubicBezTo>
                  <a:pt x="955475" y="3195482"/>
                  <a:pt x="952217" y="3195971"/>
                  <a:pt x="948898" y="3197232"/>
                </a:cubicBezTo>
                <a:cubicBezTo>
                  <a:pt x="944415" y="3198937"/>
                  <a:pt x="942856" y="3198806"/>
                  <a:pt x="942830" y="3196724"/>
                </a:cubicBezTo>
                <a:cubicBezTo>
                  <a:pt x="942808" y="3194926"/>
                  <a:pt x="941990" y="3195150"/>
                  <a:pt x="940544" y="3197353"/>
                </a:cubicBezTo>
                <a:cubicBezTo>
                  <a:pt x="939098" y="3199555"/>
                  <a:pt x="937653" y="3199930"/>
                  <a:pt x="936577" y="3198496"/>
                </a:cubicBezTo>
                <a:cubicBezTo>
                  <a:pt x="934238" y="3195378"/>
                  <a:pt x="910086" y="3194897"/>
                  <a:pt x="908210" y="3197932"/>
                </a:cubicBezTo>
                <a:cubicBezTo>
                  <a:pt x="907163" y="3199627"/>
                  <a:pt x="904571" y="3199486"/>
                  <a:pt x="899704" y="3197470"/>
                </a:cubicBezTo>
                <a:cubicBezTo>
                  <a:pt x="894548" y="3195334"/>
                  <a:pt x="890892" y="3195202"/>
                  <a:pt x="885824" y="3196968"/>
                </a:cubicBezTo>
                <a:cubicBezTo>
                  <a:pt x="881319" y="3198539"/>
                  <a:pt x="878463" y="3198586"/>
                  <a:pt x="877547" y="3197105"/>
                </a:cubicBezTo>
                <a:cubicBezTo>
                  <a:pt x="876632" y="3195625"/>
                  <a:pt x="875190" y="3195642"/>
                  <a:pt x="873360" y="3197160"/>
                </a:cubicBezTo>
                <a:cubicBezTo>
                  <a:pt x="870338" y="3199668"/>
                  <a:pt x="851853" y="3199312"/>
                  <a:pt x="847566" y="3196663"/>
                </a:cubicBezTo>
                <a:cubicBezTo>
                  <a:pt x="846116" y="3195767"/>
                  <a:pt x="842475" y="3195967"/>
                  <a:pt x="839473" y="3197109"/>
                </a:cubicBezTo>
                <a:cubicBezTo>
                  <a:pt x="836152" y="3198371"/>
                  <a:pt x="832510" y="3198340"/>
                  <a:pt x="830166" y="3197028"/>
                </a:cubicBezTo>
                <a:cubicBezTo>
                  <a:pt x="827718" y="3195658"/>
                  <a:pt x="824748" y="3195712"/>
                  <a:pt x="822013" y="3197176"/>
                </a:cubicBezTo>
                <a:cubicBezTo>
                  <a:pt x="819646" y="3198442"/>
                  <a:pt x="816920" y="3198743"/>
                  <a:pt x="815954" y="3197844"/>
                </a:cubicBezTo>
                <a:cubicBezTo>
                  <a:pt x="814988" y="3196945"/>
                  <a:pt x="814710" y="3199039"/>
                  <a:pt x="815336" y="3202498"/>
                </a:cubicBezTo>
                <a:cubicBezTo>
                  <a:pt x="816552" y="3209210"/>
                  <a:pt x="816437" y="3209638"/>
                  <a:pt x="814060" y="3207261"/>
                </a:cubicBezTo>
                <a:close/>
                <a:moveTo>
                  <a:pt x="905839" y="3182419"/>
                </a:moveTo>
                <a:cubicBezTo>
                  <a:pt x="905135" y="3181715"/>
                  <a:pt x="903856" y="3182984"/>
                  <a:pt x="902998" y="3185239"/>
                </a:cubicBezTo>
                <a:cubicBezTo>
                  <a:pt x="901757" y="3188498"/>
                  <a:pt x="902020" y="3188760"/>
                  <a:pt x="904278" y="3186519"/>
                </a:cubicBezTo>
                <a:cubicBezTo>
                  <a:pt x="905840" y="3184968"/>
                  <a:pt x="906543" y="3183123"/>
                  <a:pt x="905839" y="3182419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图形 15">
            <a:extLst>
              <a:ext uri="{FF2B5EF4-FFF2-40B4-BE49-F238E27FC236}">
                <a16:creationId xmlns:a16="http://schemas.microsoft.com/office/drawing/2014/main" id="{6CF97560-0E13-45C3-95FF-13EB934934EA}"/>
              </a:ext>
            </a:extLst>
          </p:cNvPr>
          <p:cNvGrpSpPr/>
          <p:nvPr/>
        </p:nvGrpSpPr>
        <p:grpSpPr>
          <a:xfrm>
            <a:off x="7415885" y="1527970"/>
            <a:ext cx="3371902" cy="3684767"/>
            <a:chOff x="3979816" y="3985414"/>
            <a:chExt cx="1471258" cy="1607770"/>
          </a:xfrm>
          <a:solidFill>
            <a:srgbClr val="000000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8B2E95C-BD65-42B6-8741-32B08E78398F}"/>
                </a:ext>
              </a:extLst>
            </p:cNvPr>
            <p:cNvSpPr/>
            <p:nvPr/>
          </p:nvSpPr>
          <p:spPr>
            <a:xfrm>
              <a:off x="3979816" y="3985414"/>
              <a:ext cx="1471258" cy="1607770"/>
            </a:xfrm>
            <a:custGeom>
              <a:avLst/>
              <a:gdLst>
                <a:gd name="connsiteX0" fmla="*/ 1369699 w 1471258"/>
                <a:gd name="connsiteY0" fmla="*/ 464656 h 1607770"/>
                <a:gd name="connsiteX1" fmla="*/ 1375947 w 1471258"/>
                <a:gd name="connsiteY1" fmla="*/ 473688 h 1607770"/>
                <a:gd name="connsiteX2" fmla="*/ 1383400 w 1471258"/>
                <a:gd name="connsiteY2" fmla="*/ 485287 h 1607770"/>
                <a:gd name="connsiteX3" fmla="*/ 1384466 w 1471258"/>
                <a:gd name="connsiteY3" fmla="*/ 492780 h 1607770"/>
                <a:gd name="connsiteX4" fmla="*/ 1381810 w 1471258"/>
                <a:gd name="connsiteY4" fmla="*/ 514423 h 1607770"/>
                <a:gd name="connsiteX5" fmla="*/ 1380937 w 1471258"/>
                <a:gd name="connsiteY5" fmla="*/ 531851 h 1607770"/>
                <a:gd name="connsiteX6" fmla="*/ 1387183 w 1471258"/>
                <a:gd name="connsiteY6" fmla="*/ 537454 h 1607770"/>
                <a:gd name="connsiteX7" fmla="*/ 1393558 w 1471258"/>
                <a:gd name="connsiteY7" fmla="*/ 545508 h 1607770"/>
                <a:gd name="connsiteX8" fmla="*/ 1388081 w 1471258"/>
                <a:gd name="connsiteY8" fmla="*/ 554887 h 1607770"/>
                <a:gd name="connsiteX9" fmla="*/ 1382593 w 1471258"/>
                <a:gd name="connsiteY9" fmla="*/ 567534 h 1607770"/>
                <a:gd name="connsiteX10" fmla="*/ 1380359 w 1471258"/>
                <a:gd name="connsiteY10" fmla="*/ 584957 h 1607770"/>
                <a:gd name="connsiteX11" fmla="*/ 1378212 w 1471258"/>
                <a:gd name="connsiteY11" fmla="*/ 618041 h 1607770"/>
                <a:gd name="connsiteX12" fmla="*/ 1375269 w 1471258"/>
                <a:gd name="connsiteY12" fmla="*/ 643905 h 1607770"/>
                <a:gd name="connsiteX13" fmla="*/ 1359157 w 1471258"/>
                <a:gd name="connsiteY13" fmla="*/ 657743 h 1607770"/>
                <a:gd name="connsiteX14" fmla="*/ 1350769 w 1471258"/>
                <a:gd name="connsiteY14" fmla="*/ 660548 h 1607770"/>
                <a:gd name="connsiteX15" fmla="*/ 1349366 w 1471258"/>
                <a:gd name="connsiteY15" fmla="*/ 653218 h 1607770"/>
                <a:gd name="connsiteX16" fmla="*/ 1346988 w 1471258"/>
                <a:gd name="connsiteY16" fmla="*/ 587438 h 1607770"/>
                <a:gd name="connsiteX17" fmla="*/ 1345560 w 1471258"/>
                <a:gd name="connsiteY17" fmla="*/ 565646 h 1607770"/>
                <a:gd name="connsiteX18" fmla="*/ 1349993 w 1471258"/>
                <a:gd name="connsiteY18" fmla="*/ 542102 h 1607770"/>
                <a:gd name="connsiteX19" fmla="*/ 1365143 w 1471258"/>
                <a:gd name="connsiteY19" fmla="*/ 488225 h 1607770"/>
                <a:gd name="connsiteX20" fmla="*/ 1369699 w 1471258"/>
                <a:gd name="connsiteY20" fmla="*/ 464656 h 1607770"/>
                <a:gd name="connsiteX21" fmla="*/ 53159 w 1471258"/>
                <a:gd name="connsiteY21" fmla="*/ 896658 h 1607770"/>
                <a:gd name="connsiteX22" fmla="*/ 57752 w 1471258"/>
                <a:gd name="connsiteY22" fmla="*/ 908520 h 1607770"/>
                <a:gd name="connsiteX23" fmla="*/ 55229 w 1471258"/>
                <a:gd name="connsiteY23" fmla="*/ 923468 h 1607770"/>
                <a:gd name="connsiteX24" fmla="*/ 52259 w 1471258"/>
                <a:gd name="connsiteY24" fmla="*/ 922801 h 1607770"/>
                <a:gd name="connsiteX25" fmla="*/ 43723 w 1471258"/>
                <a:gd name="connsiteY25" fmla="*/ 909293 h 1607770"/>
                <a:gd name="connsiteX26" fmla="*/ 46478 w 1471258"/>
                <a:gd name="connsiteY26" fmla="*/ 899496 h 1607770"/>
                <a:gd name="connsiteX27" fmla="*/ 53149 w 1471258"/>
                <a:gd name="connsiteY27" fmla="*/ 896658 h 1607770"/>
                <a:gd name="connsiteX28" fmla="*/ 59174 w 1471258"/>
                <a:gd name="connsiteY28" fmla="*/ 932083 h 1607770"/>
                <a:gd name="connsiteX29" fmla="*/ 60532 w 1471258"/>
                <a:gd name="connsiteY29" fmla="*/ 933449 h 1607770"/>
                <a:gd name="connsiteX30" fmla="*/ 59171 w 1471258"/>
                <a:gd name="connsiteY30" fmla="*/ 934806 h 1607770"/>
                <a:gd name="connsiteX31" fmla="*/ 59166 w 1471258"/>
                <a:gd name="connsiteY31" fmla="*/ 934806 h 1607770"/>
                <a:gd name="connsiteX32" fmla="*/ 57808 w 1471258"/>
                <a:gd name="connsiteY32" fmla="*/ 933440 h 1607770"/>
                <a:gd name="connsiteX33" fmla="*/ 59170 w 1471258"/>
                <a:gd name="connsiteY33" fmla="*/ 932083 h 1607770"/>
                <a:gd name="connsiteX34" fmla="*/ 669080 w 1471258"/>
                <a:gd name="connsiteY34" fmla="*/ 0 h 1607770"/>
                <a:gd name="connsiteX35" fmla="*/ 658716 w 1471258"/>
                <a:gd name="connsiteY35" fmla="*/ 2691 h 1607770"/>
                <a:gd name="connsiteX36" fmla="*/ 643179 w 1471258"/>
                <a:gd name="connsiteY36" fmla="*/ 6591 h 1607770"/>
                <a:gd name="connsiteX37" fmla="*/ 601433 w 1471258"/>
                <a:gd name="connsiteY37" fmla="*/ 30561 h 1607770"/>
                <a:gd name="connsiteX38" fmla="*/ 586360 w 1471258"/>
                <a:gd name="connsiteY38" fmla="*/ 60199 h 1607770"/>
                <a:gd name="connsiteX39" fmla="*/ 579898 w 1471258"/>
                <a:gd name="connsiteY39" fmla="*/ 79515 h 1607770"/>
                <a:gd name="connsiteX40" fmla="*/ 578611 w 1471258"/>
                <a:gd name="connsiteY40" fmla="*/ 98985 h 1607770"/>
                <a:gd name="connsiteX41" fmla="*/ 588784 w 1471258"/>
                <a:gd name="connsiteY41" fmla="*/ 111408 h 1607770"/>
                <a:gd name="connsiteX42" fmla="*/ 596892 w 1471258"/>
                <a:gd name="connsiteY42" fmla="*/ 131044 h 1607770"/>
                <a:gd name="connsiteX43" fmla="*/ 604865 w 1471258"/>
                <a:gd name="connsiteY43" fmla="*/ 150133 h 1607770"/>
                <a:gd name="connsiteX44" fmla="*/ 626514 w 1471258"/>
                <a:gd name="connsiteY44" fmla="*/ 193779 h 1607770"/>
                <a:gd name="connsiteX45" fmla="*/ 637613 w 1471258"/>
                <a:gd name="connsiteY45" fmla="*/ 214921 h 1607770"/>
                <a:gd name="connsiteX46" fmla="*/ 634696 w 1471258"/>
                <a:gd name="connsiteY46" fmla="*/ 233159 h 1607770"/>
                <a:gd name="connsiteX47" fmla="*/ 628945 w 1471258"/>
                <a:gd name="connsiteY47" fmla="*/ 243081 h 1607770"/>
                <a:gd name="connsiteX48" fmla="*/ 599484 w 1471258"/>
                <a:gd name="connsiteY48" fmla="*/ 258375 h 1607770"/>
                <a:gd name="connsiteX49" fmla="*/ 599482 w 1471258"/>
                <a:gd name="connsiteY49" fmla="*/ 258375 h 1607770"/>
                <a:gd name="connsiteX50" fmla="*/ 589693 w 1471258"/>
                <a:gd name="connsiteY50" fmla="*/ 253578 h 1607770"/>
                <a:gd name="connsiteX51" fmla="*/ 572278 w 1471258"/>
                <a:gd name="connsiteY51" fmla="*/ 248756 h 1607770"/>
                <a:gd name="connsiteX52" fmla="*/ 572105 w 1471258"/>
                <a:gd name="connsiteY52" fmla="*/ 248756 h 1607770"/>
                <a:gd name="connsiteX53" fmla="*/ 552251 w 1471258"/>
                <a:gd name="connsiteY53" fmla="*/ 251553 h 1607770"/>
                <a:gd name="connsiteX54" fmla="*/ 520843 w 1471258"/>
                <a:gd name="connsiteY54" fmla="*/ 279233 h 1607770"/>
                <a:gd name="connsiteX55" fmla="*/ 513889 w 1471258"/>
                <a:gd name="connsiteY55" fmla="*/ 288062 h 1607770"/>
                <a:gd name="connsiteX56" fmla="*/ 513870 w 1471258"/>
                <a:gd name="connsiteY56" fmla="*/ 288062 h 1607770"/>
                <a:gd name="connsiteX57" fmla="*/ 467082 w 1471258"/>
                <a:gd name="connsiteY57" fmla="*/ 270346 h 1607770"/>
                <a:gd name="connsiteX58" fmla="*/ 435814 w 1471258"/>
                <a:gd name="connsiteY58" fmla="*/ 253905 h 1607770"/>
                <a:gd name="connsiteX59" fmla="*/ 403186 w 1471258"/>
                <a:gd name="connsiteY59" fmla="*/ 236916 h 1607770"/>
                <a:gd name="connsiteX60" fmla="*/ 384864 w 1471258"/>
                <a:gd name="connsiteY60" fmla="*/ 231387 h 1607770"/>
                <a:gd name="connsiteX61" fmla="*/ 373374 w 1471258"/>
                <a:gd name="connsiteY61" fmla="*/ 233825 h 1607770"/>
                <a:gd name="connsiteX62" fmla="*/ 362970 w 1471258"/>
                <a:gd name="connsiteY62" fmla="*/ 236328 h 1607770"/>
                <a:gd name="connsiteX63" fmla="*/ 354167 w 1471258"/>
                <a:gd name="connsiteY63" fmla="*/ 235670 h 1607770"/>
                <a:gd name="connsiteX64" fmla="*/ 315366 w 1471258"/>
                <a:gd name="connsiteY64" fmla="*/ 232823 h 1607770"/>
                <a:gd name="connsiteX65" fmla="*/ 283103 w 1471258"/>
                <a:gd name="connsiteY65" fmla="*/ 229724 h 1607770"/>
                <a:gd name="connsiteX66" fmla="*/ 282067 w 1471258"/>
                <a:gd name="connsiteY66" fmla="*/ 212972 h 1607770"/>
                <a:gd name="connsiteX67" fmla="*/ 294044 w 1471258"/>
                <a:gd name="connsiteY67" fmla="*/ 172021 h 1607770"/>
                <a:gd name="connsiteX68" fmla="*/ 292474 w 1471258"/>
                <a:gd name="connsiteY68" fmla="*/ 151999 h 1607770"/>
                <a:gd name="connsiteX69" fmla="*/ 291720 w 1471258"/>
                <a:gd name="connsiteY69" fmla="*/ 132115 h 1607770"/>
                <a:gd name="connsiteX70" fmla="*/ 293962 w 1471258"/>
                <a:gd name="connsiteY70" fmla="*/ 112240 h 1607770"/>
                <a:gd name="connsiteX71" fmla="*/ 287256 w 1471258"/>
                <a:gd name="connsiteY71" fmla="*/ 80081 h 1607770"/>
                <a:gd name="connsiteX72" fmla="*/ 289315 w 1471258"/>
                <a:gd name="connsiteY72" fmla="*/ 74913 h 1607770"/>
                <a:gd name="connsiteX73" fmla="*/ 292457 w 1471258"/>
                <a:gd name="connsiteY73" fmla="*/ 71791 h 1607770"/>
                <a:gd name="connsiteX74" fmla="*/ 288246 w 1471258"/>
                <a:gd name="connsiteY74" fmla="*/ 68510 h 1607770"/>
                <a:gd name="connsiteX75" fmla="*/ 277530 w 1471258"/>
                <a:gd name="connsiteY75" fmla="*/ 55539 h 1607770"/>
                <a:gd name="connsiteX76" fmla="*/ 227235 w 1471258"/>
                <a:gd name="connsiteY76" fmla="*/ 27055 h 1607770"/>
                <a:gd name="connsiteX77" fmla="*/ 210114 w 1471258"/>
                <a:gd name="connsiteY77" fmla="*/ 26264 h 1607770"/>
                <a:gd name="connsiteX78" fmla="*/ 204632 w 1471258"/>
                <a:gd name="connsiteY78" fmla="*/ 26438 h 1607770"/>
                <a:gd name="connsiteX79" fmla="*/ 166462 w 1471258"/>
                <a:gd name="connsiteY79" fmla="*/ 39389 h 1607770"/>
                <a:gd name="connsiteX80" fmla="*/ 158554 w 1471258"/>
                <a:gd name="connsiteY80" fmla="*/ 43177 h 1607770"/>
                <a:gd name="connsiteX81" fmla="*/ 158545 w 1471258"/>
                <a:gd name="connsiteY81" fmla="*/ 43177 h 1607770"/>
                <a:gd name="connsiteX82" fmla="*/ 137541 w 1471258"/>
                <a:gd name="connsiteY82" fmla="*/ 55911 h 1607770"/>
                <a:gd name="connsiteX83" fmla="*/ 123749 w 1471258"/>
                <a:gd name="connsiteY83" fmla="*/ 67851 h 1607770"/>
                <a:gd name="connsiteX84" fmla="*/ 113501 w 1471258"/>
                <a:gd name="connsiteY84" fmla="*/ 78712 h 1607770"/>
                <a:gd name="connsiteX85" fmla="*/ 113191 w 1471258"/>
                <a:gd name="connsiteY85" fmla="*/ 133317 h 1607770"/>
                <a:gd name="connsiteX86" fmla="*/ 129699 w 1471258"/>
                <a:gd name="connsiteY86" fmla="*/ 166324 h 1607770"/>
                <a:gd name="connsiteX87" fmla="*/ 138244 w 1471258"/>
                <a:gd name="connsiteY87" fmla="*/ 177244 h 1607770"/>
                <a:gd name="connsiteX88" fmla="*/ 161880 w 1471258"/>
                <a:gd name="connsiteY88" fmla="*/ 195431 h 1607770"/>
                <a:gd name="connsiteX89" fmla="*/ 175300 w 1471258"/>
                <a:gd name="connsiteY89" fmla="*/ 214674 h 1607770"/>
                <a:gd name="connsiteX90" fmla="*/ 173417 w 1471258"/>
                <a:gd name="connsiteY90" fmla="*/ 250074 h 1607770"/>
                <a:gd name="connsiteX91" fmla="*/ 134082 w 1471258"/>
                <a:gd name="connsiteY91" fmla="*/ 286853 h 1607770"/>
                <a:gd name="connsiteX92" fmla="*/ 95877 w 1471258"/>
                <a:gd name="connsiteY92" fmla="*/ 310834 h 1607770"/>
                <a:gd name="connsiteX93" fmla="*/ 75000 w 1471258"/>
                <a:gd name="connsiteY93" fmla="*/ 324112 h 1607770"/>
                <a:gd name="connsiteX94" fmla="*/ 58583 w 1471258"/>
                <a:gd name="connsiteY94" fmla="*/ 347890 h 1607770"/>
                <a:gd name="connsiteX95" fmla="*/ 50032 w 1471258"/>
                <a:gd name="connsiteY95" fmla="*/ 381907 h 1607770"/>
                <a:gd name="connsiteX96" fmla="*/ 40356 w 1471258"/>
                <a:gd name="connsiteY96" fmla="*/ 426814 h 1607770"/>
                <a:gd name="connsiteX97" fmla="*/ 34950 w 1471258"/>
                <a:gd name="connsiteY97" fmla="*/ 456755 h 1607770"/>
                <a:gd name="connsiteX98" fmla="*/ 32030 w 1471258"/>
                <a:gd name="connsiteY98" fmla="*/ 475811 h 1607770"/>
                <a:gd name="connsiteX99" fmla="*/ 28602 w 1471258"/>
                <a:gd name="connsiteY99" fmla="*/ 526184 h 1607770"/>
                <a:gd name="connsiteX100" fmla="*/ 30113 w 1471258"/>
                <a:gd name="connsiteY100" fmla="*/ 564726 h 1607770"/>
                <a:gd name="connsiteX101" fmla="*/ 29689 w 1471258"/>
                <a:gd name="connsiteY101" fmla="*/ 612386 h 1607770"/>
                <a:gd name="connsiteX102" fmla="*/ 26722 w 1471258"/>
                <a:gd name="connsiteY102" fmla="*/ 646012 h 1607770"/>
                <a:gd name="connsiteX103" fmla="*/ 24448 w 1471258"/>
                <a:gd name="connsiteY103" fmla="*/ 675963 h 1607770"/>
                <a:gd name="connsiteX104" fmla="*/ 17558 w 1471258"/>
                <a:gd name="connsiteY104" fmla="*/ 744302 h 1607770"/>
                <a:gd name="connsiteX105" fmla="*/ 8464 w 1471258"/>
                <a:gd name="connsiteY105" fmla="*/ 777499 h 1607770"/>
                <a:gd name="connsiteX106" fmla="*/ 1893 w 1471258"/>
                <a:gd name="connsiteY106" fmla="*/ 788644 h 1607770"/>
                <a:gd name="connsiteX107" fmla="*/ 1583 w 1471258"/>
                <a:gd name="connsiteY107" fmla="*/ 800354 h 1607770"/>
                <a:gd name="connsiteX108" fmla="*/ 8083 w 1471258"/>
                <a:gd name="connsiteY108" fmla="*/ 811677 h 1607770"/>
                <a:gd name="connsiteX109" fmla="*/ 14047 w 1471258"/>
                <a:gd name="connsiteY109" fmla="*/ 820548 h 1607770"/>
                <a:gd name="connsiteX110" fmla="*/ 18072 w 1471258"/>
                <a:gd name="connsiteY110" fmla="*/ 882248 h 1607770"/>
                <a:gd name="connsiteX111" fmla="*/ 17326 w 1471258"/>
                <a:gd name="connsiteY111" fmla="*/ 902672 h 1607770"/>
                <a:gd name="connsiteX112" fmla="*/ 21783 w 1471258"/>
                <a:gd name="connsiteY112" fmla="*/ 914261 h 1607770"/>
                <a:gd name="connsiteX113" fmla="*/ 29347 w 1471258"/>
                <a:gd name="connsiteY113" fmla="*/ 933758 h 1607770"/>
                <a:gd name="connsiteX114" fmla="*/ 52431 w 1471258"/>
                <a:gd name="connsiteY114" fmla="*/ 954394 h 1607770"/>
                <a:gd name="connsiteX115" fmla="*/ 71203 w 1471258"/>
                <a:gd name="connsiteY115" fmla="*/ 960717 h 1607770"/>
                <a:gd name="connsiteX116" fmla="*/ 72064 w 1471258"/>
                <a:gd name="connsiteY116" fmla="*/ 960719 h 1607770"/>
                <a:gd name="connsiteX117" fmla="*/ 78159 w 1471258"/>
                <a:gd name="connsiteY117" fmla="*/ 957199 h 1607770"/>
                <a:gd name="connsiteX118" fmla="*/ 73410 w 1471258"/>
                <a:gd name="connsiteY118" fmla="*/ 951737 h 1607770"/>
                <a:gd name="connsiteX119" fmla="*/ 72067 w 1471258"/>
                <a:gd name="connsiteY119" fmla="*/ 945741 h 1607770"/>
                <a:gd name="connsiteX120" fmla="*/ 72777 w 1471258"/>
                <a:gd name="connsiteY120" fmla="*/ 936892 h 1607770"/>
                <a:gd name="connsiteX121" fmla="*/ 72125 w 1471258"/>
                <a:gd name="connsiteY121" fmla="*/ 927766 h 1607770"/>
                <a:gd name="connsiteX122" fmla="*/ 73378 w 1471258"/>
                <a:gd name="connsiteY122" fmla="*/ 918919 h 1607770"/>
                <a:gd name="connsiteX123" fmla="*/ 70975 w 1471258"/>
                <a:gd name="connsiteY123" fmla="*/ 903796 h 1607770"/>
                <a:gd name="connsiteX124" fmla="*/ 71049 w 1471258"/>
                <a:gd name="connsiteY124" fmla="*/ 880647 h 1607770"/>
                <a:gd name="connsiteX125" fmla="*/ 71903 w 1471258"/>
                <a:gd name="connsiteY125" fmla="*/ 826315 h 1607770"/>
                <a:gd name="connsiteX126" fmla="*/ 65125 w 1471258"/>
                <a:gd name="connsiteY126" fmla="*/ 816625 h 1607770"/>
                <a:gd name="connsiteX127" fmla="*/ 59568 w 1471258"/>
                <a:gd name="connsiteY127" fmla="*/ 808437 h 1607770"/>
                <a:gd name="connsiteX128" fmla="*/ 66292 w 1471258"/>
                <a:gd name="connsiteY128" fmla="*/ 792253 h 1607770"/>
                <a:gd name="connsiteX129" fmla="*/ 77432 w 1471258"/>
                <a:gd name="connsiteY129" fmla="*/ 757837 h 1607770"/>
                <a:gd name="connsiteX130" fmla="*/ 82546 w 1471258"/>
                <a:gd name="connsiteY130" fmla="*/ 734022 h 1607770"/>
                <a:gd name="connsiteX131" fmla="*/ 88617 w 1471258"/>
                <a:gd name="connsiteY131" fmla="*/ 709122 h 1607770"/>
                <a:gd name="connsiteX132" fmla="*/ 95242 w 1471258"/>
                <a:gd name="connsiteY132" fmla="*/ 681227 h 1607770"/>
                <a:gd name="connsiteX133" fmla="*/ 106328 w 1471258"/>
                <a:gd name="connsiteY133" fmla="*/ 621073 h 1607770"/>
                <a:gd name="connsiteX134" fmla="*/ 111325 w 1471258"/>
                <a:gd name="connsiteY134" fmla="*/ 591131 h 1607770"/>
                <a:gd name="connsiteX135" fmla="*/ 118823 w 1471258"/>
                <a:gd name="connsiteY135" fmla="*/ 545809 h 1607770"/>
                <a:gd name="connsiteX136" fmla="*/ 121733 w 1471258"/>
                <a:gd name="connsiteY136" fmla="*/ 530158 h 1607770"/>
                <a:gd name="connsiteX137" fmla="*/ 123146 w 1471258"/>
                <a:gd name="connsiteY137" fmla="*/ 513821 h 1607770"/>
                <a:gd name="connsiteX138" fmla="*/ 124541 w 1471258"/>
                <a:gd name="connsiteY138" fmla="*/ 503340 h 1607770"/>
                <a:gd name="connsiteX139" fmla="*/ 124541 w 1471258"/>
                <a:gd name="connsiteY139" fmla="*/ 503340 h 1607770"/>
                <a:gd name="connsiteX140" fmla="*/ 130655 w 1471258"/>
                <a:gd name="connsiteY140" fmla="*/ 507581 h 1607770"/>
                <a:gd name="connsiteX141" fmla="*/ 131266 w 1471258"/>
                <a:gd name="connsiteY141" fmla="*/ 529916 h 1607770"/>
                <a:gd name="connsiteX142" fmla="*/ 134143 w 1471258"/>
                <a:gd name="connsiteY142" fmla="*/ 567237 h 1607770"/>
                <a:gd name="connsiteX143" fmla="*/ 138064 w 1471258"/>
                <a:gd name="connsiteY143" fmla="*/ 576100 h 1607770"/>
                <a:gd name="connsiteX144" fmla="*/ 135995 w 1471258"/>
                <a:gd name="connsiteY144" fmla="*/ 584264 h 1607770"/>
                <a:gd name="connsiteX145" fmla="*/ 131034 w 1471258"/>
                <a:gd name="connsiteY145" fmla="*/ 602768 h 1607770"/>
                <a:gd name="connsiteX146" fmla="*/ 126844 w 1471258"/>
                <a:gd name="connsiteY146" fmla="*/ 635437 h 1607770"/>
                <a:gd name="connsiteX147" fmla="*/ 135674 w 1471258"/>
                <a:gd name="connsiteY147" fmla="*/ 642410 h 1607770"/>
                <a:gd name="connsiteX148" fmla="*/ 143150 w 1471258"/>
                <a:gd name="connsiteY148" fmla="*/ 646655 h 1607770"/>
                <a:gd name="connsiteX149" fmla="*/ 139176 w 1471258"/>
                <a:gd name="connsiteY149" fmla="*/ 654268 h 1607770"/>
                <a:gd name="connsiteX150" fmla="*/ 133553 w 1471258"/>
                <a:gd name="connsiteY150" fmla="*/ 666778 h 1607770"/>
                <a:gd name="connsiteX151" fmla="*/ 130670 w 1471258"/>
                <a:gd name="connsiteY151" fmla="*/ 674258 h 1607770"/>
                <a:gd name="connsiteX152" fmla="*/ 121980 w 1471258"/>
                <a:gd name="connsiteY152" fmla="*/ 708956 h 1607770"/>
                <a:gd name="connsiteX153" fmla="*/ 117767 w 1471258"/>
                <a:gd name="connsiteY153" fmla="*/ 834904 h 1607770"/>
                <a:gd name="connsiteX154" fmla="*/ 120686 w 1471258"/>
                <a:gd name="connsiteY154" fmla="*/ 858744 h 1607770"/>
                <a:gd name="connsiteX155" fmla="*/ 128701 w 1471258"/>
                <a:gd name="connsiteY155" fmla="*/ 907793 h 1607770"/>
                <a:gd name="connsiteX156" fmla="*/ 143288 w 1471258"/>
                <a:gd name="connsiteY156" fmla="*/ 1030941 h 1607770"/>
                <a:gd name="connsiteX157" fmla="*/ 143477 w 1471258"/>
                <a:gd name="connsiteY157" fmla="*/ 1142741 h 1607770"/>
                <a:gd name="connsiteX158" fmla="*/ 144500 w 1471258"/>
                <a:gd name="connsiteY158" fmla="*/ 1248961 h 1607770"/>
                <a:gd name="connsiteX159" fmla="*/ 147930 w 1471258"/>
                <a:gd name="connsiteY159" fmla="*/ 1283696 h 1607770"/>
                <a:gd name="connsiteX160" fmla="*/ 154555 w 1471258"/>
                <a:gd name="connsiteY160" fmla="*/ 1341592 h 1607770"/>
                <a:gd name="connsiteX161" fmla="*/ 171371 w 1471258"/>
                <a:gd name="connsiteY161" fmla="*/ 1448814 h 1607770"/>
                <a:gd name="connsiteX162" fmla="*/ 176402 w 1471258"/>
                <a:gd name="connsiteY162" fmla="*/ 1451281 h 1607770"/>
                <a:gd name="connsiteX163" fmla="*/ 182526 w 1471258"/>
                <a:gd name="connsiteY163" fmla="*/ 1452527 h 1607770"/>
                <a:gd name="connsiteX164" fmla="*/ 179348 w 1471258"/>
                <a:gd name="connsiteY164" fmla="*/ 1466951 h 1607770"/>
                <a:gd name="connsiteX165" fmla="*/ 170445 w 1471258"/>
                <a:gd name="connsiteY165" fmla="*/ 1483263 h 1607770"/>
                <a:gd name="connsiteX166" fmla="*/ 160585 w 1471258"/>
                <a:gd name="connsiteY166" fmla="*/ 1500527 h 1607770"/>
                <a:gd name="connsiteX167" fmla="*/ 155780 w 1471258"/>
                <a:gd name="connsiteY167" fmla="*/ 1512767 h 1607770"/>
                <a:gd name="connsiteX168" fmla="*/ 152480 w 1471258"/>
                <a:gd name="connsiteY168" fmla="*/ 1522834 h 1607770"/>
                <a:gd name="connsiteX169" fmla="*/ 193422 w 1471258"/>
                <a:gd name="connsiteY169" fmla="*/ 1537671 h 1607770"/>
                <a:gd name="connsiteX170" fmla="*/ 222302 w 1471258"/>
                <a:gd name="connsiteY170" fmla="*/ 1539061 h 1607770"/>
                <a:gd name="connsiteX171" fmla="*/ 237138 w 1471258"/>
                <a:gd name="connsiteY171" fmla="*/ 1536313 h 1607770"/>
                <a:gd name="connsiteX172" fmla="*/ 243083 w 1471258"/>
                <a:gd name="connsiteY172" fmla="*/ 1508142 h 1607770"/>
                <a:gd name="connsiteX173" fmla="*/ 243710 w 1471258"/>
                <a:gd name="connsiteY173" fmla="*/ 1482135 h 1607770"/>
                <a:gd name="connsiteX174" fmla="*/ 244205 w 1471258"/>
                <a:gd name="connsiteY174" fmla="*/ 1454901 h 1607770"/>
                <a:gd name="connsiteX175" fmla="*/ 245224 w 1471258"/>
                <a:gd name="connsiteY175" fmla="*/ 1434479 h 1607770"/>
                <a:gd name="connsiteX176" fmla="*/ 245408 w 1471258"/>
                <a:gd name="connsiteY176" fmla="*/ 1376605 h 1607770"/>
                <a:gd name="connsiteX177" fmla="*/ 241756 w 1471258"/>
                <a:gd name="connsiteY177" fmla="*/ 1326209 h 1607770"/>
                <a:gd name="connsiteX178" fmla="*/ 239210 w 1471258"/>
                <a:gd name="connsiteY178" fmla="*/ 1270369 h 1607770"/>
                <a:gd name="connsiteX179" fmla="*/ 236629 w 1471258"/>
                <a:gd name="connsiteY179" fmla="*/ 1225424 h 1607770"/>
                <a:gd name="connsiteX180" fmla="*/ 233342 w 1471258"/>
                <a:gd name="connsiteY180" fmla="*/ 1188646 h 1607770"/>
                <a:gd name="connsiteX181" fmla="*/ 232005 w 1471258"/>
                <a:gd name="connsiteY181" fmla="*/ 1138256 h 1607770"/>
                <a:gd name="connsiteX182" fmla="*/ 235084 w 1471258"/>
                <a:gd name="connsiteY182" fmla="*/ 1112121 h 1607770"/>
                <a:gd name="connsiteX183" fmla="*/ 242668 w 1471258"/>
                <a:gd name="connsiteY183" fmla="*/ 1039564 h 1607770"/>
                <a:gd name="connsiteX184" fmla="*/ 250989 w 1471258"/>
                <a:gd name="connsiteY184" fmla="*/ 949715 h 1607770"/>
                <a:gd name="connsiteX185" fmla="*/ 255978 w 1471258"/>
                <a:gd name="connsiteY185" fmla="*/ 922496 h 1607770"/>
                <a:gd name="connsiteX186" fmla="*/ 260711 w 1471258"/>
                <a:gd name="connsiteY186" fmla="*/ 890101 h 1607770"/>
                <a:gd name="connsiteX187" fmla="*/ 263625 w 1471258"/>
                <a:gd name="connsiteY187" fmla="*/ 872816 h 1607770"/>
                <a:gd name="connsiteX188" fmla="*/ 265148 w 1471258"/>
                <a:gd name="connsiteY188" fmla="*/ 872313 h 1607770"/>
                <a:gd name="connsiteX189" fmla="*/ 274314 w 1471258"/>
                <a:gd name="connsiteY189" fmla="*/ 894638 h 1607770"/>
                <a:gd name="connsiteX190" fmla="*/ 283326 w 1471258"/>
                <a:gd name="connsiteY190" fmla="*/ 929528 h 1607770"/>
                <a:gd name="connsiteX191" fmla="*/ 296628 w 1471258"/>
                <a:gd name="connsiteY191" fmla="*/ 985947 h 1607770"/>
                <a:gd name="connsiteX192" fmla="*/ 303595 w 1471258"/>
                <a:gd name="connsiteY192" fmla="*/ 1021783 h 1607770"/>
                <a:gd name="connsiteX193" fmla="*/ 305168 w 1471258"/>
                <a:gd name="connsiteY193" fmla="*/ 1040988 h 1607770"/>
                <a:gd name="connsiteX194" fmla="*/ 306064 w 1471258"/>
                <a:gd name="connsiteY194" fmla="*/ 1058830 h 1607770"/>
                <a:gd name="connsiteX195" fmla="*/ 312840 w 1471258"/>
                <a:gd name="connsiteY195" fmla="*/ 1069065 h 1607770"/>
                <a:gd name="connsiteX196" fmla="*/ 323655 w 1471258"/>
                <a:gd name="connsiteY196" fmla="*/ 1094020 h 1607770"/>
                <a:gd name="connsiteX197" fmla="*/ 330008 w 1471258"/>
                <a:gd name="connsiteY197" fmla="*/ 1109019 h 1607770"/>
                <a:gd name="connsiteX198" fmla="*/ 330910 w 1471258"/>
                <a:gd name="connsiteY198" fmla="*/ 1125090 h 1607770"/>
                <a:gd name="connsiteX199" fmla="*/ 325940 w 1471258"/>
                <a:gd name="connsiteY199" fmla="*/ 1188941 h 1607770"/>
                <a:gd name="connsiteX200" fmla="*/ 324499 w 1471258"/>
                <a:gd name="connsiteY200" fmla="*/ 1213856 h 1607770"/>
                <a:gd name="connsiteX201" fmla="*/ 325962 w 1471258"/>
                <a:gd name="connsiteY201" fmla="*/ 1225026 h 1607770"/>
                <a:gd name="connsiteX202" fmla="*/ 314155 w 1471258"/>
                <a:gd name="connsiteY202" fmla="*/ 1255220 h 1607770"/>
                <a:gd name="connsiteX203" fmla="*/ 293500 w 1471258"/>
                <a:gd name="connsiteY203" fmla="*/ 1284296 h 1607770"/>
                <a:gd name="connsiteX204" fmla="*/ 295458 w 1471258"/>
                <a:gd name="connsiteY204" fmla="*/ 1310720 h 1607770"/>
                <a:gd name="connsiteX205" fmla="*/ 300834 w 1471258"/>
                <a:gd name="connsiteY205" fmla="*/ 1333070 h 1607770"/>
                <a:gd name="connsiteX206" fmla="*/ 296717 w 1471258"/>
                <a:gd name="connsiteY206" fmla="*/ 1385756 h 1607770"/>
                <a:gd name="connsiteX207" fmla="*/ 291879 w 1471258"/>
                <a:gd name="connsiteY207" fmla="*/ 1408482 h 1607770"/>
                <a:gd name="connsiteX208" fmla="*/ 296814 w 1471258"/>
                <a:gd name="connsiteY208" fmla="*/ 1440907 h 1607770"/>
                <a:gd name="connsiteX209" fmla="*/ 328304 w 1471258"/>
                <a:gd name="connsiteY209" fmla="*/ 1473145 h 1607770"/>
                <a:gd name="connsiteX210" fmla="*/ 336257 w 1471258"/>
                <a:gd name="connsiteY210" fmla="*/ 1476027 h 1607770"/>
                <a:gd name="connsiteX211" fmla="*/ 343141 w 1471258"/>
                <a:gd name="connsiteY211" fmla="*/ 1475235 h 1607770"/>
                <a:gd name="connsiteX212" fmla="*/ 355275 w 1471258"/>
                <a:gd name="connsiteY212" fmla="*/ 1470644 h 1607770"/>
                <a:gd name="connsiteX213" fmla="*/ 372414 w 1471258"/>
                <a:gd name="connsiteY213" fmla="*/ 1433522 h 1607770"/>
                <a:gd name="connsiteX214" fmla="*/ 371464 w 1471258"/>
                <a:gd name="connsiteY214" fmla="*/ 1389944 h 1607770"/>
                <a:gd name="connsiteX215" fmla="*/ 366782 w 1471258"/>
                <a:gd name="connsiteY215" fmla="*/ 1363374 h 1607770"/>
                <a:gd name="connsiteX216" fmla="*/ 372033 w 1471258"/>
                <a:gd name="connsiteY216" fmla="*/ 1296665 h 1607770"/>
                <a:gd name="connsiteX217" fmla="*/ 391022 w 1471258"/>
                <a:gd name="connsiteY217" fmla="*/ 1234766 h 1607770"/>
                <a:gd name="connsiteX218" fmla="*/ 398041 w 1471258"/>
                <a:gd name="connsiteY218" fmla="*/ 1211639 h 1607770"/>
                <a:gd name="connsiteX219" fmla="*/ 405617 w 1471258"/>
                <a:gd name="connsiteY219" fmla="*/ 1184428 h 1607770"/>
                <a:gd name="connsiteX220" fmla="*/ 419131 w 1471258"/>
                <a:gd name="connsiteY220" fmla="*/ 1131363 h 1607770"/>
                <a:gd name="connsiteX221" fmla="*/ 421475 w 1471258"/>
                <a:gd name="connsiteY221" fmla="*/ 1122247 h 1607770"/>
                <a:gd name="connsiteX222" fmla="*/ 418796 w 1471258"/>
                <a:gd name="connsiteY222" fmla="*/ 1108349 h 1607770"/>
                <a:gd name="connsiteX223" fmla="*/ 417348 w 1471258"/>
                <a:gd name="connsiteY223" fmla="*/ 1092683 h 1607770"/>
                <a:gd name="connsiteX224" fmla="*/ 418211 w 1471258"/>
                <a:gd name="connsiteY224" fmla="*/ 1078116 h 1607770"/>
                <a:gd name="connsiteX225" fmla="*/ 420161 w 1471258"/>
                <a:gd name="connsiteY225" fmla="*/ 1064641 h 1607770"/>
                <a:gd name="connsiteX226" fmla="*/ 423596 w 1471258"/>
                <a:gd name="connsiteY226" fmla="*/ 1054983 h 1607770"/>
                <a:gd name="connsiteX227" fmla="*/ 422351 w 1471258"/>
                <a:gd name="connsiteY227" fmla="*/ 1018211 h 1607770"/>
                <a:gd name="connsiteX228" fmla="*/ 420060 w 1471258"/>
                <a:gd name="connsiteY228" fmla="*/ 967956 h 1607770"/>
                <a:gd name="connsiteX229" fmla="*/ 415137 w 1471258"/>
                <a:gd name="connsiteY229" fmla="*/ 931718 h 1607770"/>
                <a:gd name="connsiteX230" fmla="*/ 420146 w 1471258"/>
                <a:gd name="connsiteY230" fmla="*/ 898099 h 1607770"/>
                <a:gd name="connsiteX231" fmla="*/ 420057 w 1471258"/>
                <a:gd name="connsiteY231" fmla="*/ 883119 h 1607770"/>
                <a:gd name="connsiteX232" fmla="*/ 420405 w 1471258"/>
                <a:gd name="connsiteY232" fmla="*/ 859698 h 1607770"/>
                <a:gd name="connsiteX233" fmla="*/ 422113 w 1471258"/>
                <a:gd name="connsiteY233" fmla="*/ 793659 h 1607770"/>
                <a:gd name="connsiteX234" fmla="*/ 422199 w 1471258"/>
                <a:gd name="connsiteY234" fmla="*/ 766424 h 1607770"/>
                <a:gd name="connsiteX235" fmla="*/ 403382 w 1471258"/>
                <a:gd name="connsiteY235" fmla="*/ 688744 h 1607770"/>
                <a:gd name="connsiteX236" fmla="*/ 398025 w 1471258"/>
                <a:gd name="connsiteY236" fmla="*/ 660539 h 1607770"/>
                <a:gd name="connsiteX237" fmla="*/ 403819 w 1471258"/>
                <a:gd name="connsiteY237" fmla="*/ 636999 h 1607770"/>
                <a:gd name="connsiteX238" fmla="*/ 413132 w 1471258"/>
                <a:gd name="connsiteY238" fmla="*/ 620415 h 1607770"/>
                <a:gd name="connsiteX239" fmla="*/ 412697 w 1471258"/>
                <a:gd name="connsiteY239" fmla="*/ 543067 h 1607770"/>
                <a:gd name="connsiteX240" fmla="*/ 421048 w 1471258"/>
                <a:gd name="connsiteY240" fmla="*/ 443686 h 1607770"/>
                <a:gd name="connsiteX241" fmla="*/ 425732 w 1471258"/>
                <a:gd name="connsiteY241" fmla="*/ 426679 h 1607770"/>
                <a:gd name="connsiteX242" fmla="*/ 431927 w 1471258"/>
                <a:gd name="connsiteY242" fmla="*/ 405592 h 1607770"/>
                <a:gd name="connsiteX243" fmla="*/ 443971 w 1471258"/>
                <a:gd name="connsiteY243" fmla="*/ 386702 h 1607770"/>
                <a:gd name="connsiteX244" fmla="*/ 452439 w 1471258"/>
                <a:gd name="connsiteY244" fmla="*/ 378830 h 1607770"/>
                <a:gd name="connsiteX245" fmla="*/ 480352 w 1471258"/>
                <a:gd name="connsiteY245" fmla="*/ 379737 h 1607770"/>
                <a:gd name="connsiteX246" fmla="*/ 509350 w 1471258"/>
                <a:gd name="connsiteY246" fmla="*/ 381872 h 1607770"/>
                <a:gd name="connsiteX247" fmla="*/ 502968 w 1471258"/>
                <a:gd name="connsiteY247" fmla="*/ 461650 h 1607770"/>
                <a:gd name="connsiteX248" fmla="*/ 499962 w 1471258"/>
                <a:gd name="connsiteY248" fmla="*/ 593185 h 1607770"/>
                <a:gd name="connsiteX249" fmla="*/ 497305 w 1471258"/>
                <a:gd name="connsiteY249" fmla="*/ 614828 h 1607770"/>
                <a:gd name="connsiteX250" fmla="*/ 492487 w 1471258"/>
                <a:gd name="connsiteY250" fmla="*/ 631153 h 1607770"/>
                <a:gd name="connsiteX251" fmla="*/ 487391 w 1471258"/>
                <a:gd name="connsiteY251" fmla="*/ 649521 h 1607770"/>
                <a:gd name="connsiteX252" fmla="*/ 480906 w 1471258"/>
                <a:gd name="connsiteY252" fmla="*/ 718950 h 1607770"/>
                <a:gd name="connsiteX253" fmla="*/ 478720 w 1471258"/>
                <a:gd name="connsiteY253" fmla="*/ 763881 h 1607770"/>
                <a:gd name="connsiteX254" fmla="*/ 469062 w 1471258"/>
                <a:gd name="connsiteY254" fmla="*/ 803340 h 1607770"/>
                <a:gd name="connsiteX255" fmla="*/ 459833 w 1471258"/>
                <a:gd name="connsiteY255" fmla="*/ 836265 h 1607770"/>
                <a:gd name="connsiteX256" fmla="*/ 464545 w 1471258"/>
                <a:gd name="connsiteY256" fmla="*/ 853438 h 1607770"/>
                <a:gd name="connsiteX257" fmla="*/ 489605 w 1471258"/>
                <a:gd name="connsiteY257" fmla="*/ 895052 h 1607770"/>
                <a:gd name="connsiteX258" fmla="*/ 496830 w 1471258"/>
                <a:gd name="connsiteY258" fmla="*/ 898878 h 1607770"/>
                <a:gd name="connsiteX259" fmla="*/ 494123 w 1471258"/>
                <a:gd name="connsiteY259" fmla="*/ 887440 h 1607770"/>
                <a:gd name="connsiteX260" fmla="*/ 491279 w 1471258"/>
                <a:gd name="connsiteY260" fmla="*/ 882393 h 1607770"/>
                <a:gd name="connsiteX261" fmla="*/ 491643 w 1471258"/>
                <a:gd name="connsiteY261" fmla="*/ 882299 h 1607770"/>
                <a:gd name="connsiteX262" fmla="*/ 499307 w 1471258"/>
                <a:gd name="connsiteY262" fmla="*/ 884460 h 1607770"/>
                <a:gd name="connsiteX263" fmla="*/ 506788 w 1471258"/>
                <a:gd name="connsiteY263" fmla="*/ 887208 h 1607770"/>
                <a:gd name="connsiteX264" fmla="*/ 509890 w 1471258"/>
                <a:gd name="connsiteY264" fmla="*/ 896614 h 1607770"/>
                <a:gd name="connsiteX265" fmla="*/ 510796 w 1471258"/>
                <a:gd name="connsiteY265" fmla="*/ 911324 h 1607770"/>
                <a:gd name="connsiteX266" fmla="*/ 508020 w 1471258"/>
                <a:gd name="connsiteY266" fmla="*/ 928064 h 1607770"/>
                <a:gd name="connsiteX267" fmla="*/ 505750 w 1471258"/>
                <a:gd name="connsiteY267" fmla="*/ 956654 h 1607770"/>
                <a:gd name="connsiteX268" fmla="*/ 503452 w 1471258"/>
                <a:gd name="connsiteY268" fmla="*/ 994095 h 1607770"/>
                <a:gd name="connsiteX269" fmla="*/ 505544 w 1471258"/>
                <a:gd name="connsiteY269" fmla="*/ 1021336 h 1607770"/>
                <a:gd name="connsiteX270" fmla="*/ 517574 w 1471258"/>
                <a:gd name="connsiteY270" fmla="*/ 1092186 h 1607770"/>
                <a:gd name="connsiteX271" fmla="*/ 511809 w 1471258"/>
                <a:gd name="connsiteY271" fmla="*/ 1149361 h 1607770"/>
                <a:gd name="connsiteX272" fmla="*/ 505032 w 1471258"/>
                <a:gd name="connsiteY272" fmla="*/ 1267811 h 1607770"/>
                <a:gd name="connsiteX273" fmla="*/ 510744 w 1471258"/>
                <a:gd name="connsiteY273" fmla="*/ 1312767 h 1607770"/>
                <a:gd name="connsiteX274" fmla="*/ 521659 w 1471258"/>
                <a:gd name="connsiteY274" fmla="*/ 1391784 h 1607770"/>
                <a:gd name="connsiteX275" fmla="*/ 526561 w 1471258"/>
                <a:gd name="connsiteY275" fmla="*/ 1434693 h 1607770"/>
                <a:gd name="connsiteX276" fmla="*/ 522904 w 1471258"/>
                <a:gd name="connsiteY276" fmla="*/ 1471177 h 1607770"/>
                <a:gd name="connsiteX277" fmla="*/ 496130 w 1471258"/>
                <a:gd name="connsiteY277" fmla="*/ 1498600 h 1607770"/>
                <a:gd name="connsiteX278" fmla="*/ 496126 w 1471258"/>
                <a:gd name="connsiteY278" fmla="*/ 1498600 h 1607770"/>
                <a:gd name="connsiteX279" fmla="*/ 481982 w 1471258"/>
                <a:gd name="connsiteY279" fmla="*/ 1492971 h 1607770"/>
                <a:gd name="connsiteX280" fmla="*/ 459809 w 1471258"/>
                <a:gd name="connsiteY280" fmla="*/ 1485820 h 1607770"/>
                <a:gd name="connsiteX281" fmla="*/ 450961 w 1471258"/>
                <a:gd name="connsiteY281" fmla="*/ 1485030 h 1607770"/>
                <a:gd name="connsiteX282" fmla="*/ 442644 w 1471258"/>
                <a:gd name="connsiteY282" fmla="*/ 1487671 h 1607770"/>
                <a:gd name="connsiteX283" fmla="*/ 426487 w 1471258"/>
                <a:gd name="connsiteY283" fmla="*/ 1515536 h 1607770"/>
                <a:gd name="connsiteX284" fmla="*/ 436197 w 1471258"/>
                <a:gd name="connsiteY284" fmla="*/ 1545253 h 1607770"/>
                <a:gd name="connsiteX285" fmla="*/ 452085 w 1471258"/>
                <a:gd name="connsiteY285" fmla="*/ 1559193 h 1607770"/>
                <a:gd name="connsiteX286" fmla="*/ 471806 w 1471258"/>
                <a:gd name="connsiteY286" fmla="*/ 1566746 h 1607770"/>
                <a:gd name="connsiteX287" fmla="*/ 489768 w 1471258"/>
                <a:gd name="connsiteY287" fmla="*/ 1570888 h 1607770"/>
                <a:gd name="connsiteX288" fmla="*/ 502833 w 1471258"/>
                <a:gd name="connsiteY288" fmla="*/ 1573517 h 1607770"/>
                <a:gd name="connsiteX289" fmla="*/ 508543 w 1471258"/>
                <a:gd name="connsiteY289" fmla="*/ 1576259 h 1607770"/>
                <a:gd name="connsiteX290" fmla="*/ 508661 w 1471258"/>
                <a:gd name="connsiteY290" fmla="*/ 1582251 h 1607770"/>
                <a:gd name="connsiteX291" fmla="*/ 510954 w 1471258"/>
                <a:gd name="connsiteY291" fmla="*/ 1588930 h 1607770"/>
                <a:gd name="connsiteX292" fmla="*/ 520739 w 1471258"/>
                <a:gd name="connsiteY292" fmla="*/ 1595090 h 1607770"/>
                <a:gd name="connsiteX293" fmla="*/ 530256 w 1471258"/>
                <a:gd name="connsiteY293" fmla="*/ 1599886 h 1607770"/>
                <a:gd name="connsiteX294" fmla="*/ 568496 w 1471258"/>
                <a:gd name="connsiteY294" fmla="*/ 1607770 h 1607770"/>
                <a:gd name="connsiteX295" fmla="*/ 568692 w 1471258"/>
                <a:gd name="connsiteY295" fmla="*/ 1607770 h 1607770"/>
                <a:gd name="connsiteX296" fmla="*/ 586826 w 1471258"/>
                <a:gd name="connsiteY296" fmla="*/ 1581819 h 1607770"/>
                <a:gd name="connsiteX297" fmla="*/ 589753 w 1471258"/>
                <a:gd name="connsiteY297" fmla="*/ 1560857 h 1607770"/>
                <a:gd name="connsiteX298" fmla="*/ 590471 w 1471258"/>
                <a:gd name="connsiteY298" fmla="*/ 1549148 h 1607770"/>
                <a:gd name="connsiteX299" fmla="*/ 578633 w 1471258"/>
                <a:gd name="connsiteY299" fmla="*/ 1503628 h 1607770"/>
                <a:gd name="connsiteX300" fmla="*/ 574450 w 1471258"/>
                <a:gd name="connsiteY300" fmla="*/ 1491359 h 1607770"/>
                <a:gd name="connsiteX301" fmla="*/ 575539 w 1471258"/>
                <a:gd name="connsiteY301" fmla="*/ 1448876 h 1607770"/>
                <a:gd name="connsiteX302" fmla="*/ 577897 w 1471258"/>
                <a:gd name="connsiteY302" fmla="*/ 1392371 h 1607770"/>
                <a:gd name="connsiteX303" fmla="*/ 580715 w 1471258"/>
                <a:gd name="connsiteY303" fmla="*/ 1362693 h 1607770"/>
                <a:gd name="connsiteX304" fmla="*/ 585583 w 1471258"/>
                <a:gd name="connsiteY304" fmla="*/ 1330708 h 1607770"/>
                <a:gd name="connsiteX305" fmla="*/ 591121 w 1471258"/>
                <a:gd name="connsiteY305" fmla="*/ 1302129 h 1607770"/>
                <a:gd name="connsiteX306" fmla="*/ 596104 w 1471258"/>
                <a:gd name="connsiteY306" fmla="*/ 1276816 h 1607770"/>
                <a:gd name="connsiteX307" fmla="*/ 599440 w 1471258"/>
                <a:gd name="connsiteY307" fmla="*/ 1212552 h 1607770"/>
                <a:gd name="connsiteX308" fmla="*/ 597601 w 1471258"/>
                <a:gd name="connsiteY308" fmla="*/ 1191576 h 1607770"/>
                <a:gd name="connsiteX309" fmla="*/ 597615 w 1471258"/>
                <a:gd name="connsiteY309" fmla="*/ 1187082 h 1607770"/>
                <a:gd name="connsiteX310" fmla="*/ 605647 w 1471258"/>
                <a:gd name="connsiteY310" fmla="*/ 1187925 h 1607770"/>
                <a:gd name="connsiteX311" fmla="*/ 613542 w 1471258"/>
                <a:gd name="connsiteY311" fmla="*/ 1188903 h 1607770"/>
                <a:gd name="connsiteX312" fmla="*/ 615190 w 1471258"/>
                <a:gd name="connsiteY312" fmla="*/ 1184414 h 1607770"/>
                <a:gd name="connsiteX313" fmla="*/ 616719 w 1471258"/>
                <a:gd name="connsiteY313" fmla="*/ 1174615 h 1607770"/>
                <a:gd name="connsiteX314" fmla="*/ 619355 w 1471258"/>
                <a:gd name="connsiteY314" fmla="*/ 1159508 h 1607770"/>
                <a:gd name="connsiteX315" fmla="*/ 623633 w 1471258"/>
                <a:gd name="connsiteY315" fmla="*/ 1141546 h 1607770"/>
                <a:gd name="connsiteX316" fmla="*/ 637160 w 1471258"/>
                <a:gd name="connsiteY316" fmla="*/ 1084668 h 1607770"/>
                <a:gd name="connsiteX317" fmla="*/ 649034 w 1471258"/>
                <a:gd name="connsiteY317" fmla="*/ 1076263 h 1607770"/>
                <a:gd name="connsiteX318" fmla="*/ 668141 w 1471258"/>
                <a:gd name="connsiteY318" fmla="*/ 1062706 h 1607770"/>
                <a:gd name="connsiteX319" fmla="*/ 677429 w 1471258"/>
                <a:gd name="connsiteY319" fmla="*/ 1053884 h 1607770"/>
                <a:gd name="connsiteX320" fmla="*/ 677429 w 1471258"/>
                <a:gd name="connsiteY320" fmla="*/ 1053884 h 1607770"/>
                <a:gd name="connsiteX321" fmla="*/ 678369 w 1471258"/>
                <a:gd name="connsiteY321" fmla="*/ 1058245 h 1607770"/>
                <a:gd name="connsiteX322" fmla="*/ 681064 w 1471258"/>
                <a:gd name="connsiteY322" fmla="*/ 1067241 h 1607770"/>
                <a:gd name="connsiteX323" fmla="*/ 683742 w 1471258"/>
                <a:gd name="connsiteY323" fmla="*/ 1081548 h 1607770"/>
                <a:gd name="connsiteX324" fmla="*/ 690763 w 1471258"/>
                <a:gd name="connsiteY324" fmla="*/ 1143122 h 1607770"/>
                <a:gd name="connsiteX325" fmla="*/ 690546 w 1471258"/>
                <a:gd name="connsiteY325" fmla="*/ 1211209 h 1607770"/>
                <a:gd name="connsiteX326" fmla="*/ 682897 w 1471258"/>
                <a:gd name="connsiteY326" fmla="*/ 1303783 h 1607770"/>
                <a:gd name="connsiteX327" fmla="*/ 678125 w 1471258"/>
                <a:gd name="connsiteY327" fmla="*/ 1391600 h 1607770"/>
                <a:gd name="connsiteX328" fmla="*/ 675891 w 1471258"/>
                <a:gd name="connsiteY328" fmla="*/ 1408615 h 1607770"/>
                <a:gd name="connsiteX329" fmla="*/ 663497 w 1471258"/>
                <a:gd name="connsiteY329" fmla="*/ 1452152 h 1607770"/>
                <a:gd name="connsiteX330" fmla="*/ 658817 w 1471258"/>
                <a:gd name="connsiteY330" fmla="*/ 1468069 h 1607770"/>
                <a:gd name="connsiteX331" fmla="*/ 656468 w 1471258"/>
                <a:gd name="connsiteY331" fmla="*/ 1478683 h 1607770"/>
                <a:gd name="connsiteX332" fmla="*/ 647056 w 1471258"/>
                <a:gd name="connsiteY332" fmla="*/ 1483556 h 1607770"/>
                <a:gd name="connsiteX333" fmla="*/ 635423 w 1471258"/>
                <a:gd name="connsiteY333" fmla="*/ 1501902 h 1607770"/>
                <a:gd name="connsiteX334" fmla="*/ 631703 w 1471258"/>
                <a:gd name="connsiteY334" fmla="*/ 1515508 h 1607770"/>
                <a:gd name="connsiteX335" fmla="*/ 619728 w 1471258"/>
                <a:gd name="connsiteY335" fmla="*/ 1555778 h 1607770"/>
                <a:gd name="connsiteX336" fmla="*/ 637084 w 1471258"/>
                <a:gd name="connsiteY336" fmla="*/ 1579119 h 1607770"/>
                <a:gd name="connsiteX337" fmla="*/ 667305 w 1471258"/>
                <a:gd name="connsiteY337" fmla="*/ 1582211 h 1607770"/>
                <a:gd name="connsiteX338" fmla="*/ 668907 w 1471258"/>
                <a:gd name="connsiteY338" fmla="*/ 1582213 h 1607770"/>
                <a:gd name="connsiteX339" fmla="*/ 697677 w 1471258"/>
                <a:gd name="connsiteY339" fmla="*/ 1580401 h 1607770"/>
                <a:gd name="connsiteX340" fmla="*/ 712710 w 1471258"/>
                <a:gd name="connsiteY340" fmla="*/ 1563563 h 1607770"/>
                <a:gd name="connsiteX341" fmla="*/ 713611 w 1471258"/>
                <a:gd name="connsiteY341" fmla="*/ 1537284 h 1607770"/>
                <a:gd name="connsiteX342" fmla="*/ 715308 w 1471258"/>
                <a:gd name="connsiteY342" fmla="*/ 1517409 h 1607770"/>
                <a:gd name="connsiteX343" fmla="*/ 710986 w 1471258"/>
                <a:gd name="connsiteY343" fmla="*/ 1506228 h 1607770"/>
                <a:gd name="connsiteX344" fmla="*/ 707629 w 1471258"/>
                <a:gd name="connsiteY344" fmla="*/ 1491374 h 1607770"/>
                <a:gd name="connsiteX345" fmla="*/ 709603 w 1471258"/>
                <a:gd name="connsiteY345" fmla="*/ 1470001 h 1607770"/>
                <a:gd name="connsiteX346" fmla="*/ 715836 w 1471258"/>
                <a:gd name="connsiteY346" fmla="*/ 1437339 h 1607770"/>
                <a:gd name="connsiteX347" fmla="*/ 738083 w 1471258"/>
                <a:gd name="connsiteY347" fmla="*/ 1378446 h 1607770"/>
                <a:gd name="connsiteX348" fmla="*/ 741378 w 1471258"/>
                <a:gd name="connsiteY348" fmla="*/ 1370286 h 1607770"/>
                <a:gd name="connsiteX349" fmla="*/ 751676 w 1471258"/>
                <a:gd name="connsiteY349" fmla="*/ 1343493 h 1607770"/>
                <a:gd name="connsiteX350" fmla="*/ 760614 w 1471258"/>
                <a:gd name="connsiteY350" fmla="*/ 1316286 h 1607770"/>
                <a:gd name="connsiteX351" fmla="*/ 767503 w 1471258"/>
                <a:gd name="connsiteY351" fmla="*/ 1291116 h 1607770"/>
                <a:gd name="connsiteX352" fmla="*/ 776071 w 1471258"/>
                <a:gd name="connsiteY352" fmla="*/ 1251653 h 1607770"/>
                <a:gd name="connsiteX353" fmla="*/ 777559 w 1471258"/>
                <a:gd name="connsiteY353" fmla="*/ 1169271 h 1607770"/>
                <a:gd name="connsiteX354" fmla="*/ 777533 w 1471258"/>
                <a:gd name="connsiteY354" fmla="*/ 1134546 h 1607770"/>
                <a:gd name="connsiteX355" fmla="*/ 780250 w 1471258"/>
                <a:gd name="connsiteY355" fmla="*/ 1093975 h 1607770"/>
                <a:gd name="connsiteX356" fmla="*/ 784684 w 1471258"/>
                <a:gd name="connsiteY356" fmla="*/ 1069750 h 1607770"/>
                <a:gd name="connsiteX357" fmla="*/ 793141 w 1471258"/>
                <a:gd name="connsiteY357" fmla="*/ 1065556 h 1607770"/>
                <a:gd name="connsiteX358" fmla="*/ 795758 w 1471258"/>
                <a:gd name="connsiteY358" fmla="*/ 1065221 h 1607770"/>
                <a:gd name="connsiteX359" fmla="*/ 800793 w 1471258"/>
                <a:gd name="connsiteY359" fmla="*/ 1099896 h 1607770"/>
                <a:gd name="connsiteX360" fmla="*/ 803497 w 1471258"/>
                <a:gd name="connsiteY360" fmla="*/ 1148927 h 1607770"/>
                <a:gd name="connsiteX361" fmla="*/ 805952 w 1471258"/>
                <a:gd name="connsiteY361" fmla="*/ 1190469 h 1607770"/>
                <a:gd name="connsiteX362" fmla="*/ 812447 w 1471258"/>
                <a:gd name="connsiteY362" fmla="*/ 1289216 h 1607770"/>
                <a:gd name="connsiteX363" fmla="*/ 815982 w 1471258"/>
                <a:gd name="connsiteY363" fmla="*/ 1333484 h 1607770"/>
                <a:gd name="connsiteX364" fmla="*/ 825583 w 1471258"/>
                <a:gd name="connsiteY364" fmla="*/ 1354895 h 1607770"/>
                <a:gd name="connsiteX365" fmla="*/ 829635 w 1471258"/>
                <a:gd name="connsiteY365" fmla="*/ 1365256 h 1607770"/>
                <a:gd name="connsiteX366" fmla="*/ 830156 w 1471258"/>
                <a:gd name="connsiteY366" fmla="*/ 1372748 h 1607770"/>
                <a:gd name="connsiteX367" fmla="*/ 821957 w 1471258"/>
                <a:gd name="connsiteY367" fmla="*/ 1381573 h 1607770"/>
                <a:gd name="connsiteX368" fmla="*/ 808698 w 1471258"/>
                <a:gd name="connsiteY368" fmla="*/ 1397326 h 1607770"/>
                <a:gd name="connsiteX369" fmla="*/ 799408 w 1471258"/>
                <a:gd name="connsiteY369" fmla="*/ 1406829 h 1607770"/>
                <a:gd name="connsiteX370" fmla="*/ 782048 w 1471258"/>
                <a:gd name="connsiteY370" fmla="*/ 1427337 h 1607770"/>
                <a:gd name="connsiteX371" fmla="*/ 783756 w 1471258"/>
                <a:gd name="connsiteY371" fmla="*/ 1447087 h 1607770"/>
                <a:gd name="connsiteX372" fmla="*/ 788507 w 1471258"/>
                <a:gd name="connsiteY372" fmla="*/ 1451868 h 1607770"/>
                <a:gd name="connsiteX373" fmla="*/ 807162 w 1471258"/>
                <a:gd name="connsiteY373" fmla="*/ 1451928 h 1607770"/>
                <a:gd name="connsiteX374" fmla="*/ 820625 w 1471258"/>
                <a:gd name="connsiteY374" fmla="*/ 1452182 h 1607770"/>
                <a:gd name="connsiteX375" fmla="*/ 820625 w 1471258"/>
                <a:gd name="connsiteY375" fmla="*/ 1452182 h 1607770"/>
                <a:gd name="connsiteX376" fmla="*/ 830360 w 1471258"/>
                <a:gd name="connsiteY376" fmla="*/ 1447041 h 1607770"/>
                <a:gd name="connsiteX377" fmla="*/ 855625 w 1471258"/>
                <a:gd name="connsiteY377" fmla="*/ 1436348 h 1607770"/>
                <a:gd name="connsiteX378" fmla="*/ 855656 w 1471258"/>
                <a:gd name="connsiteY378" fmla="*/ 1436347 h 1607770"/>
                <a:gd name="connsiteX379" fmla="*/ 855685 w 1471258"/>
                <a:gd name="connsiteY379" fmla="*/ 1436346 h 1607770"/>
                <a:gd name="connsiteX380" fmla="*/ 856462 w 1471258"/>
                <a:gd name="connsiteY380" fmla="*/ 1436646 h 1607770"/>
                <a:gd name="connsiteX381" fmla="*/ 862814 w 1471258"/>
                <a:gd name="connsiteY381" fmla="*/ 1436186 h 1607770"/>
                <a:gd name="connsiteX382" fmla="*/ 862845 w 1471258"/>
                <a:gd name="connsiteY382" fmla="*/ 1436186 h 1607770"/>
                <a:gd name="connsiteX383" fmla="*/ 863619 w 1471258"/>
                <a:gd name="connsiteY383" fmla="*/ 1435661 h 1607770"/>
                <a:gd name="connsiteX384" fmla="*/ 875590 w 1471258"/>
                <a:gd name="connsiteY384" fmla="*/ 1428381 h 1607770"/>
                <a:gd name="connsiteX385" fmla="*/ 887580 w 1471258"/>
                <a:gd name="connsiteY385" fmla="*/ 1420391 h 1607770"/>
                <a:gd name="connsiteX386" fmla="*/ 887611 w 1471258"/>
                <a:gd name="connsiteY386" fmla="*/ 1420391 h 1607770"/>
                <a:gd name="connsiteX387" fmla="*/ 886794 w 1471258"/>
                <a:gd name="connsiteY387" fmla="*/ 1418819 h 1607770"/>
                <a:gd name="connsiteX388" fmla="*/ 879360 w 1471258"/>
                <a:gd name="connsiteY388" fmla="*/ 1401365 h 1607770"/>
                <a:gd name="connsiteX389" fmla="*/ 874811 w 1471258"/>
                <a:gd name="connsiteY389" fmla="*/ 1376022 h 1607770"/>
                <a:gd name="connsiteX390" fmla="*/ 878547 w 1471258"/>
                <a:gd name="connsiteY390" fmla="*/ 1357378 h 1607770"/>
                <a:gd name="connsiteX391" fmla="*/ 883268 w 1471258"/>
                <a:gd name="connsiteY391" fmla="*/ 1328932 h 1607770"/>
                <a:gd name="connsiteX392" fmla="*/ 889733 w 1471258"/>
                <a:gd name="connsiteY392" fmla="*/ 1222737 h 1607770"/>
                <a:gd name="connsiteX393" fmla="*/ 891899 w 1471258"/>
                <a:gd name="connsiteY393" fmla="*/ 1183933 h 1607770"/>
                <a:gd name="connsiteX394" fmla="*/ 894653 w 1471258"/>
                <a:gd name="connsiteY394" fmla="*/ 1131515 h 1607770"/>
                <a:gd name="connsiteX395" fmla="*/ 903394 w 1471258"/>
                <a:gd name="connsiteY395" fmla="*/ 952609 h 1607770"/>
                <a:gd name="connsiteX396" fmla="*/ 910419 w 1471258"/>
                <a:gd name="connsiteY396" fmla="*/ 884407 h 1607770"/>
                <a:gd name="connsiteX397" fmla="*/ 913874 w 1471258"/>
                <a:gd name="connsiteY397" fmla="*/ 868759 h 1607770"/>
                <a:gd name="connsiteX398" fmla="*/ 917925 w 1471258"/>
                <a:gd name="connsiteY398" fmla="*/ 856507 h 1607770"/>
                <a:gd name="connsiteX399" fmla="*/ 920036 w 1471258"/>
                <a:gd name="connsiteY399" fmla="*/ 857884 h 1607770"/>
                <a:gd name="connsiteX400" fmla="*/ 926732 w 1471258"/>
                <a:gd name="connsiteY400" fmla="*/ 893311 h 1607770"/>
                <a:gd name="connsiteX401" fmla="*/ 929339 w 1471258"/>
                <a:gd name="connsiteY401" fmla="*/ 930087 h 1607770"/>
                <a:gd name="connsiteX402" fmla="*/ 931945 w 1471258"/>
                <a:gd name="connsiteY402" fmla="*/ 966862 h 1607770"/>
                <a:gd name="connsiteX403" fmla="*/ 934534 w 1471258"/>
                <a:gd name="connsiteY403" fmla="*/ 1009085 h 1607770"/>
                <a:gd name="connsiteX404" fmla="*/ 933949 w 1471258"/>
                <a:gd name="connsiteY404" fmla="*/ 1150024 h 1607770"/>
                <a:gd name="connsiteX405" fmla="*/ 931230 w 1471258"/>
                <a:gd name="connsiteY405" fmla="*/ 1191548 h 1607770"/>
                <a:gd name="connsiteX406" fmla="*/ 928320 w 1471258"/>
                <a:gd name="connsiteY406" fmla="*/ 1250094 h 1607770"/>
                <a:gd name="connsiteX407" fmla="*/ 925426 w 1471258"/>
                <a:gd name="connsiteY407" fmla="*/ 1303738 h 1607770"/>
                <a:gd name="connsiteX408" fmla="*/ 925713 w 1471258"/>
                <a:gd name="connsiteY408" fmla="*/ 1384491 h 1607770"/>
                <a:gd name="connsiteX409" fmla="*/ 940879 w 1471258"/>
                <a:gd name="connsiteY409" fmla="*/ 1411637 h 1607770"/>
                <a:gd name="connsiteX410" fmla="*/ 951895 w 1471258"/>
                <a:gd name="connsiteY410" fmla="*/ 1413992 h 1607770"/>
                <a:gd name="connsiteX411" fmla="*/ 961434 w 1471258"/>
                <a:gd name="connsiteY411" fmla="*/ 1413609 h 1607770"/>
                <a:gd name="connsiteX412" fmla="*/ 1003543 w 1471258"/>
                <a:gd name="connsiteY412" fmla="*/ 1404075 h 1607770"/>
                <a:gd name="connsiteX413" fmla="*/ 1004939 w 1471258"/>
                <a:gd name="connsiteY413" fmla="*/ 1393321 h 1607770"/>
                <a:gd name="connsiteX414" fmla="*/ 1000479 w 1471258"/>
                <a:gd name="connsiteY414" fmla="*/ 1382685 h 1607770"/>
                <a:gd name="connsiteX415" fmla="*/ 988702 w 1471258"/>
                <a:gd name="connsiteY415" fmla="*/ 1360724 h 1607770"/>
                <a:gd name="connsiteX416" fmla="*/ 973529 w 1471258"/>
                <a:gd name="connsiteY416" fmla="*/ 1335892 h 1607770"/>
                <a:gd name="connsiteX417" fmla="*/ 971665 w 1471258"/>
                <a:gd name="connsiteY417" fmla="*/ 1322541 h 1607770"/>
                <a:gd name="connsiteX418" fmla="*/ 977975 w 1471258"/>
                <a:gd name="connsiteY418" fmla="*/ 1308126 h 1607770"/>
                <a:gd name="connsiteX419" fmla="*/ 989978 w 1471258"/>
                <a:gd name="connsiteY419" fmla="*/ 1301901 h 1607770"/>
                <a:gd name="connsiteX420" fmla="*/ 999536 w 1471258"/>
                <a:gd name="connsiteY420" fmla="*/ 1294033 h 1607770"/>
                <a:gd name="connsiteX421" fmla="*/ 1006611 w 1471258"/>
                <a:gd name="connsiteY421" fmla="*/ 1253067 h 1607770"/>
                <a:gd name="connsiteX422" fmla="*/ 1008715 w 1471258"/>
                <a:gd name="connsiteY422" fmla="*/ 1234009 h 1607770"/>
                <a:gd name="connsiteX423" fmla="*/ 1014468 w 1471258"/>
                <a:gd name="connsiteY423" fmla="*/ 1180238 h 1607770"/>
                <a:gd name="connsiteX424" fmla="*/ 1017151 w 1471258"/>
                <a:gd name="connsiteY424" fmla="*/ 1150288 h 1607770"/>
                <a:gd name="connsiteX425" fmla="*/ 1028658 w 1471258"/>
                <a:gd name="connsiteY425" fmla="*/ 1000533 h 1607770"/>
                <a:gd name="connsiteX426" fmla="*/ 1034750 w 1471258"/>
                <a:gd name="connsiteY426" fmla="*/ 926337 h 1607770"/>
                <a:gd name="connsiteX427" fmla="*/ 1039209 w 1471258"/>
                <a:gd name="connsiteY427" fmla="*/ 894350 h 1607770"/>
                <a:gd name="connsiteX428" fmla="*/ 1043821 w 1471258"/>
                <a:gd name="connsiteY428" fmla="*/ 866582 h 1607770"/>
                <a:gd name="connsiteX429" fmla="*/ 1044198 w 1471258"/>
                <a:gd name="connsiteY429" fmla="*/ 867131 h 1607770"/>
                <a:gd name="connsiteX430" fmla="*/ 1047896 w 1471258"/>
                <a:gd name="connsiteY430" fmla="*/ 903229 h 1607770"/>
                <a:gd name="connsiteX431" fmla="*/ 1049189 w 1471258"/>
                <a:gd name="connsiteY431" fmla="*/ 924885 h 1607770"/>
                <a:gd name="connsiteX432" fmla="*/ 1051360 w 1471258"/>
                <a:gd name="connsiteY432" fmla="*/ 970102 h 1607770"/>
                <a:gd name="connsiteX433" fmla="*/ 1048602 w 1471258"/>
                <a:gd name="connsiteY433" fmla="*/ 980987 h 1607770"/>
                <a:gd name="connsiteX434" fmla="*/ 1047462 w 1471258"/>
                <a:gd name="connsiteY434" fmla="*/ 996780 h 1607770"/>
                <a:gd name="connsiteX435" fmla="*/ 1046871 w 1471258"/>
                <a:gd name="connsiteY435" fmla="*/ 1011485 h 1607770"/>
                <a:gd name="connsiteX436" fmla="*/ 1053665 w 1471258"/>
                <a:gd name="connsiteY436" fmla="*/ 1016000 h 1607770"/>
                <a:gd name="connsiteX437" fmla="*/ 1055486 w 1471258"/>
                <a:gd name="connsiteY437" fmla="*/ 1042832 h 1607770"/>
                <a:gd name="connsiteX438" fmla="*/ 1049784 w 1471258"/>
                <a:gd name="connsiteY438" fmla="*/ 1080262 h 1607770"/>
                <a:gd name="connsiteX439" fmla="*/ 1047782 w 1471258"/>
                <a:gd name="connsiteY439" fmla="*/ 1110215 h 1607770"/>
                <a:gd name="connsiteX440" fmla="*/ 1048270 w 1471258"/>
                <a:gd name="connsiteY440" fmla="*/ 1127919 h 1607770"/>
                <a:gd name="connsiteX441" fmla="*/ 1052470 w 1471258"/>
                <a:gd name="connsiteY441" fmla="*/ 1177635 h 1607770"/>
                <a:gd name="connsiteX442" fmla="*/ 1056546 w 1471258"/>
                <a:gd name="connsiteY442" fmla="*/ 1223268 h 1607770"/>
                <a:gd name="connsiteX443" fmla="*/ 1059363 w 1471258"/>
                <a:gd name="connsiteY443" fmla="*/ 1236621 h 1607770"/>
                <a:gd name="connsiteX444" fmla="*/ 1059346 w 1471258"/>
                <a:gd name="connsiteY444" fmla="*/ 1327586 h 1607770"/>
                <a:gd name="connsiteX445" fmla="*/ 1058501 w 1471258"/>
                <a:gd name="connsiteY445" fmla="*/ 1336435 h 1607770"/>
                <a:gd name="connsiteX446" fmla="*/ 1065431 w 1471258"/>
                <a:gd name="connsiteY446" fmla="*/ 1341087 h 1607770"/>
                <a:gd name="connsiteX447" fmla="*/ 1077531 w 1471258"/>
                <a:gd name="connsiteY447" fmla="*/ 1347253 h 1607770"/>
                <a:gd name="connsiteX448" fmla="*/ 1081574 w 1471258"/>
                <a:gd name="connsiteY448" fmla="*/ 1360339 h 1607770"/>
                <a:gd name="connsiteX449" fmla="*/ 1076359 w 1471258"/>
                <a:gd name="connsiteY449" fmla="*/ 1373122 h 1607770"/>
                <a:gd name="connsiteX450" fmla="*/ 1063051 w 1471258"/>
                <a:gd name="connsiteY450" fmla="*/ 1403992 h 1607770"/>
                <a:gd name="connsiteX451" fmla="*/ 1048577 w 1471258"/>
                <a:gd name="connsiteY451" fmla="*/ 1459369 h 1607770"/>
                <a:gd name="connsiteX452" fmla="*/ 1053975 w 1471258"/>
                <a:gd name="connsiteY452" fmla="*/ 1474910 h 1607770"/>
                <a:gd name="connsiteX453" fmla="*/ 1078057 w 1471258"/>
                <a:gd name="connsiteY453" fmla="*/ 1481387 h 1607770"/>
                <a:gd name="connsiteX454" fmla="*/ 1085182 w 1471258"/>
                <a:gd name="connsiteY454" fmla="*/ 1482080 h 1607770"/>
                <a:gd name="connsiteX455" fmla="*/ 1098901 w 1471258"/>
                <a:gd name="connsiteY455" fmla="*/ 1478321 h 1607770"/>
                <a:gd name="connsiteX456" fmla="*/ 1117046 w 1471258"/>
                <a:gd name="connsiteY456" fmla="*/ 1467894 h 1607770"/>
                <a:gd name="connsiteX457" fmla="*/ 1126506 w 1471258"/>
                <a:gd name="connsiteY457" fmla="*/ 1447497 h 1607770"/>
                <a:gd name="connsiteX458" fmla="*/ 1132138 w 1471258"/>
                <a:gd name="connsiteY458" fmla="*/ 1389505 h 1607770"/>
                <a:gd name="connsiteX459" fmla="*/ 1135037 w 1471258"/>
                <a:gd name="connsiteY459" fmla="*/ 1377258 h 1607770"/>
                <a:gd name="connsiteX460" fmla="*/ 1133375 w 1471258"/>
                <a:gd name="connsiteY460" fmla="*/ 1343345 h 1607770"/>
                <a:gd name="connsiteX461" fmla="*/ 1134783 w 1471258"/>
                <a:gd name="connsiteY461" fmla="*/ 1328643 h 1607770"/>
                <a:gd name="connsiteX462" fmla="*/ 1137664 w 1471258"/>
                <a:gd name="connsiteY462" fmla="*/ 1322116 h 1607770"/>
                <a:gd name="connsiteX463" fmla="*/ 1132134 w 1471258"/>
                <a:gd name="connsiteY463" fmla="*/ 1305485 h 1607770"/>
                <a:gd name="connsiteX464" fmla="*/ 1126603 w 1471258"/>
                <a:gd name="connsiteY464" fmla="*/ 1288854 h 1607770"/>
                <a:gd name="connsiteX465" fmla="*/ 1128959 w 1471258"/>
                <a:gd name="connsiteY465" fmla="*/ 1275925 h 1607770"/>
                <a:gd name="connsiteX466" fmla="*/ 1132770 w 1471258"/>
                <a:gd name="connsiteY466" fmla="*/ 1233724 h 1607770"/>
                <a:gd name="connsiteX467" fmla="*/ 1135615 w 1471258"/>
                <a:gd name="connsiteY467" fmla="*/ 1195603 h 1607770"/>
                <a:gd name="connsiteX468" fmla="*/ 1138268 w 1471258"/>
                <a:gd name="connsiteY468" fmla="*/ 1089395 h 1607770"/>
                <a:gd name="connsiteX469" fmla="*/ 1139153 w 1471258"/>
                <a:gd name="connsiteY469" fmla="*/ 1068291 h 1607770"/>
                <a:gd name="connsiteX470" fmla="*/ 1142727 w 1471258"/>
                <a:gd name="connsiteY470" fmla="*/ 1057681 h 1607770"/>
                <a:gd name="connsiteX471" fmla="*/ 1144800 w 1471258"/>
                <a:gd name="connsiteY471" fmla="*/ 1048019 h 1607770"/>
                <a:gd name="connsiteX472" fmla="*/ 1146877 w 1471258"/>
                <a:gd name="connsiteY472" fmla="*/ 1037404 h 1607770"/>
                <a:gd name="connsiteX473" fmla="*/ 1152923 w 1471258"/>
                <a:gd name="connsiteY473" fmla="*/ 1020129 h 1607770"/>
                <a:gd name="connsiteX474" fmla="*/ 1158608 w 1471258"/>
                <a:gd name="connsiteY474" fmla="*/ 988282 h 1607770"/>
                <a:gd name="connsiteX475" fmla="*/ 1160786 w 1471258"/>
                <a:gd name="connsiteY475" fmla="*/ 945803 h 1607770"/>
                <a:gd name="connsiteX476" fmla="*/ 1164962 w 1471258"/>
                <a:gd name="connsiteY476" fmla="*/ 917219 h 1607770"/>
                <a:gd name="connsiteX477" fmla="*/ 1170228 w 1471258"/>
                <a:gd name="connsiteY477" fmla="*/ 888639 h 1607770"/>
                <a:gd name="connsiteX478" fmla="*/ 1173959 w 1471258"/>
                <a:gd name="connsiteY478" fmla="*/ 871629 h 1607770"/>
                <a:gd name="connsiteX479" fmla="*/ 1180018 w 1471258"/>
                <a:gd name="connsiteY479" fmla="*/ 849860 h 1607770"/>
                <a:gd name="connsiteX480" fmla="*/ 1180020 w 1471258"/>
                <a:gd name="connsiteY480" fmla="*/ 849860 h 1607770"/>
                <a:gd name="connsiteX481" fmla="*/ 1181886 w 1471258"/>
                <a:gd name="connsiteY481" fmla="*/ 862395 h 1607770"/>
                <a:gd name="connsiteX482" fmla="*/ 1184214 w 1471258"/>
                <a:gd name="connsiteY482" fmla="*/ 900939 h 1607770"/>
                <a:gd name="connsiteX483" fmla="*/ 1185569 w 1471258"/>
                <a:gd name="connsiteY483" fmla="*/ 945882 h 1607770"/>
                <a:gd name="connsiteX484" fmla="*/ 1185067 w 1471258"/>
                <a:gd name="connsiteY484" fmla="*/ 1103843 h 1607770"/>
                <a:gd name="connsiteX485" fmla="*/ 1183506 w 1471258"/>
                <a:gd name="connsiteY485" fmla="*/ 1166478 h 1607770"/>
                <a:gd name="connsiteX486" fmla="*/ 1177726 w 1471258"/>
                <a:gd name="connsiteY486" fmla="*/ 1228147 h 1607770"/>
                <a:gd name="connsiteX487" fmla="*/ 1176377 w 1471258"/>
                <a:gd name="connsiteY487" fmla="*/ 1266953 h 1607770"/>
                <a:gd name="connsiteX488" fmla="*/ 1170447 w 1471258"/>
                <a:gd name="connsiteY488" fmla="*/ 1333251 h 1607770"/>
                <a:gd name="connsiteX489" fmla="*/ 1166768 w 1471258"/>
                <a:gd name="connsiteY489" fmla="*/ 1376815 h 1607770"/>
                <a:gd name="connsiteX490" fmla="*/ 1166593 w 1471258"/>
                <a:gd name="connsiteY490" fmla="*/ 1431829 h 1607770"/>
                <a:gd name="connsiteX491" fmla="*/ 1167555 w 1471258"/>
                <a:gd name="connsiteY491" fmla="*/ 1471732 h 1607770"/>
                <a:gd name="connsiteX492" fmla="*/ 1183873 w 1471258"/>
                <a:gd name="connsiteY492" fmla="*/ 1481095 h 1607770"/>
                <a:gd name="connsiteX493" fmla="*/ 1202252 w 1471258"/>
                <a:gd name="connsiteY493" fmla="*/ 1480421 h 1607770"/>
                <a:gd name="connsiteX494" fmla="*/ 1247076 w 1471258"/>
                <a:gd name="connsiteY494" fmla="*/ 1473483 h 1607770"/>
                <a:gd name="connsiteX495" fmla="*/ 1251729 w 1471258"/>
                <a:gd name="connsiteY495" fmla="*/ 1466144 h 1607770"/>
                <a:gd name="connsiteX496" fmla="*/ 1236564 w 1471258"/>
                <a:gd name="connsiteY496" fmla="*/ 1438997 h 1607770"/>
                <a:gd name="connsiteX497" fmla="*/ 1223333 w 1471258"/>
                <a:gd name="connsiteY497" fmla="*/ 1403141 h 1607770"/>
                <a:gd name="connsiteX498" fmla="*/ 1227456 w 1471258"/>
                <a:gd name="connsiteY498" fmla="*/ 1391171 h 1607770"/>
                <a:gd name="connsiteX499" fmla="*/ 1232249 w 1471258"/>
                <a:gd name="connsiteY499" fmla="*/ 1382743 h 1607770"/>
                <a:gd name="connsiteX500" fmla="*/ 1242567 w 1471258"/>
                <a:gd name="connsiteY500" fmla="*/ 1349821 h 1607770"/>
                <a:gd name="connsiteX501" fmla="*/ 1255084 w 1471258"/>
                <a:gd name="connsiteY501" fmla="*/ 1310370 h 1607770"/>
                <a:gd name="connsiteX502" fmla="*/ 1259074 w 1471258"/>
                <a:gd name="connsiteY502" fmla="*/ 1297447 h 1607770"/>
                <a:gd name="connsiteX503" fmla="*/ 1264442 w 1471258"/>
                <a:gd name="connsiteY503" fmla="*/ 1279625 h 1607770"/>
                <a:gd name="connsiteX504" fmla="*/ 1268086 w 1471258"/>
                <a:gd name="connsiteY504" fmla="*/ 1246955 h 1607770"/>
                <a:gd name="connsiteX505" fmla="*/ 1274453 w 1471258"/>
                <a:gd name="connsiteY505" fmla="*/ 1172215 h 1607770"/>
                <a:gd name="connsiteX506" fmla="*/ 1277855 w 1471258"/>
                <a:gd name="connsiteY506" fmla="*/ 1130011 h 1607770"/>
                <a:gd name="connsiteX507" fmla="*/ 1285559 w 1471258"/>
                <a:gd name="connsiteY507" fmla="*/ 1062629 h 1607770"/>
                <a:gd name="connsiteX508" fmla="*/ 1289839 w 1471258"/>
                <a:gd name="connsiteY508" fmla="*/ 1044259 h 1607770"/>
                <a:gd name="connsiteX509" fmla="*/ 1292755 w 1471258"/>
                <a:gd name="connsiteY509" fmla="*/ 1026565 h 1607770"/>
                <a:gd name="connsiteX510" fmla="*/ 1298892 w 1471258"/>
                <a:gd name="connsiteY510" fmla="*/ 980967 h 1607770"/>
                <a:gd name="connsiteX511" fmla="*/ 1309064 w 1471258"/>
                <a:gd name="connsiteY511" fmla="*/ 908145 h 1607770"/>
                <a:gd name="connsiteX512" fmla="*/ 1314053 w 1471258"/>
                <a:gd name="connsiteY512" fmla="*/ 880926 h 1607770"/>
                <a:gd name="connsiteX513" fmla="*/ 1319037 w 1471258"/>
                <a:gd name="connsiteY513" fmla="*/ 855342 h 1607770"/>
                <a:gd name="connsiteX514" fmla="*/ 1328692 w 1471258"/>
                <a:gd name="connsiteY514" fmla="*/ 816971 h 1607770"/>
                <a:gd name="connsiteX515" fmla="*/ 1336969 w 1471258"/>
                <a:gd name="connsiteY515" fmla="*/ 783226 h 1607770"/>
                <a:gd name="connsiteX516" fmla="*/ 1339738 w 1471258"/>
                <a:gd name="connsiteY516" fmla="*/ 768936 h 1607770"/>
                <a:gd name="connsiteX517" fmla="*/ 1352448 w 1471258"/>
                <a:gd name="connsiteY517" fmla="*/ 754542 h 1607770"/>
                <a:gd name="connsiteX518" fmla="*/ 1369926 w 1471258"/>
                <a:gd name="connsiteY518" fmla="*/ 739755 h 1607770"/>
                <a:gd name="connsiteX519" fmla="*/ 1399830 w 1471258"/>
                <a:gd name="connsiteY519" fmla="*/ 708355 h 1607770"/>
                <a:gd name="connsiteX520" fmla="*/ 1399984 w 1471258"/>
                <a:gd name="connsiteY520" fmla="*/ 708394 h 1607770"/>
                <a:gd name="connsiteX521" fmla="*/ 1401190 w 1471258"/>
                <a:gd name="connsiteY521" fmla="*/ 714526 h 1607770"/>
                <a:gd name="connsiteX522" fmla="*/ 1403028 w 1471258"/>
                <a:gd name="connsiteY522" fmla="*/ 719881 h 1607770"/>
                <a:gd name="connsiteX523" fmla="*/ 1406503 w 1471258"/>
                <a:gd name="connsiteY523" fmla="*/ 713998 h 1607770"/>
                <a:gd name="connsiteX524" fmla="*/ 1427724 w 1471258"/>
                <a:gd name="connsiteY524" fmla="*/ 677979 h 1607770"/>
                <a:gd name="connsiteX525" fmla="*/ 1440846 w 1471258"/>
                <a:gd name="connsiteY525" fmla="*/ 662633 h 1607770"/>
                <a:gd name="connsiteX526" fmla="*/ 1443455 w 1471258"/>
                <a:gd name="connsiteY526" fmla="*/ 655560 h 1607770"/>
                <a:gd name="connsiteX527" fmla="*/ 1449941 w 1471258"/>
                <a:gd name="connsiteY527" fmla="*/ 628755 h 1607770"/>
                <a:gd name="connsiteX528" fmla="*/ 1460827 w 1471258"/>
                <a:gd name="connsiteY528" fmla="*/ 588617 h 1607770"/>
                <a:gd name="connsiteX529" fmla="*/ 1471239 w 1471258"/>
                <a:gd name="connsiteY529" fmla="*/ 526283 h 1607770"/>
                <a:gd name="connsiteX530" fmla="*/ 1469494 w 1471258"/>
                <a:gd name="connsiteY530" fmla="*/ 475484 h 1607770"/>
                <a:gd name="connsiteX531" fmla="*/ 1463275 w 1471258"/>
                <a:gd name="connsiteY531" fmla="*/ 461302 h 1607770"/>
                <a:gd name="connsiteX532" fmla="*/ 1455163 w 1471258"/>
                <a:gd name="connsiteY532" fmla="*/ 442893 h 1607770"/>
                <a:gd name="connsiteX533" fmla="*/ 1449221 w 1471258"/>
                <a:gd name="connsiteY533" fmla="*/ 427214 h 1607770"/>
                <a:gd name="connsiteX534" fmla="*/ 1445713 w 1471258"/>
                <a:gd name="connsiteY534" fmla="*/ 416989 h 1607770"/>
                <a:gd name="connsiteX535" fmla="*/ 1424067 w 1471258"/>
                <a:gd name="connsiteY535" fmla="*/ 329769 h 1607770"/>
                <a:gd name="connsiteX536" fmla="*/ 1421123 w 1471258"/>
                <a:gd name="connsiteY536" fmla="*/ 313282 h 1607770"/>
                <a:gd name="connsiteX537" fmla="*/ 1412193 w 1471258"/>
                <a:gd name="connsiteY537" fmla="*/ 295279 h 1607770"/>
                <a:gd name="connsiteX538" fmla="*/ 1399431 w 1471258"/>
                <a:gd name="connsiteY538" fmla="*/ 283391 h 1607770"/>
                <a:gd name="connsiteX539" fmla="*/ 1386931 w 1471258"/>
                <a:gd name="connsiteY539" fmla="*/ 274500 h 1607770"/>
                <a:gd name="connsiteX540" fmla="*/ 1359748 w 1471258"/>
                <a:gd name="connsiteY540" fmla="*/ 258072 h 1607770"/>
                <a:gd name="connsiteX541" fmla="*/ 1333512 w 1471258"/>
                <a:gd name="connsiteY541" fmla="*/ 243554 h 1607770"/>
                <a:gd name="connsiteX542" fmla="*/ 1319916 w 1471258"/>
                <a:gd name="connsiteY542" fmla="*/ 236974 h 1607770"/>
                <a:gd name="connsiteX543" fmla="*/ 1303054 w 1471258"/>
                <a:gd name="connsiteY543" fmla="*/ 229431 h 1607770"/>
                <a:gd name="connsiteX544" fmla="*/ 1291248 w 1471258"/>
                <a:gd name="connsiteY544" fmla="*/ 216593 h 1607770"/>
                <a:gd name="connsiteX545" fmla="*/ 1279188 w 1471258"/>
                <a:gd name="connsiteY545" fmla="*/ 197763 h 1607770"/>
                <a:gd name="connsiteX546" fmla="*/ 1273241 w 1471258"/>
                <a:gd name="connsiteY546" fmla="*/ 183718 h 1607770"/>
                <a:gd name="connsiteX547" fmla="*/ 1277893 w 1471258"/>
                <a:gd name="connsiteY547" fmla="*/ 176923 h 1607770"/>
                <a:gd name="connsiteX548" fmla="*/ 1288959 w 1471258"/>
                <a:gd name="connsiteY548" fmla="*/ 165521 h 1607770"/>
                <a:gd name="connsiteX549" fmla="*/ 1303999 w 1471258"/>
                <a:gd name="connsiteY549" fmla="*/ 146640 h 1607770"/>
                <a:gd name="connsiteX550" fmla="*/ 1313852 w 1471258"/>
                <a:gd name="connsiteY550" fmla="*/ 131283 h 1607770"/>
                <a:gd name="connsiteX551" fmla="*/ 1320725 w 1471258"/>
                <a:gd name="connsiteY551" fmla="*/ 111152 h 1607770"/>
                <a:gd name="connsiteX552" fmla="*/ 1321807 w 1471258"/>
                <a:gd name="connsiteY552" fmla="*/ 70712 h 1607770"/>
                <a:gd name="connsiteX553" fmla="*/ 1308415 w 1471258"/>
                <a:gd name="connsiteY553" fmla="*/ 42617 h 1607770"/>
                <a:gd name="connsiteX554" fmla="*/ 1293632 w 1471258"/>
                <a:gd name="connsiteY554" fmla="*/ 23913 h 1607770"/>
                <a:gd name="connsiteX555" fmla="*/ 1273377 w 1471258"/>
                <a:gd name="connsiteY555" fmla="*/ 12683 h 1607770"/>
                <a:gd name="connsiteX556" fmla="*/ 1251580 w 1471258"/>
                <a:gd name="connsiteY556" fmla="*/ 5919 h 1607770"/>
                <a:gd name="connsiteX557" fmla="*/ 1242072 w 1471258"/>
                <a:gd name="connsiteY557" fmla="*/ 7817 h 1607770"/>
                <a:gd name="connsiteX558" fmla="*/ 1229288 w 1471258"/>
                <a:gd name="connsiteY558" fmla="*/ 9260 h 1607770"/>
                <a:gd name="connsiteX559" fmla="*/ 1217557 w 1471258"/>
                <a:gd name="connsiteY559" fmla="*/ 8964 h 1607770"/>
                <a:gd name="connsiteX560" fmla="*/ 1204377 w 1471258"/>
                <a:gd name="connsiteY560" fmla="*/ 8559 h 1607770"/>
                <a:gd name="connsiteX561" fmla="*/ 1192630 w 1471258"/>
                <a:gd name="connsiteY561" fmla="*/ 11336 h 1607770"/>
                <a:gd name="connsiteX562" fmla="*/ 1167230 w 1471258"/>
                <a:gd name="connsiteY562" fmla="*/ 33724 h 1607770"/>
                <a:gd name="connsiteX563" fmla="*/ 1149131 w 1471258"/>
                <a:gd name="connsiteY563" fmla="*/ 72340 h 1607770"/>
                <a:gd name="connsiteX564" fmla="*/ 1151339 w 1471258"/>
                <a:gd name="connsiteY564" fmla="*/ 106118 h 1607770"/>
                <a:gd name="connsiteX565" fmla="*/ 1155807 w 1471258"/>
                <a:gd name="connsiteY565" fmla="*/ 114167 h 1607770"/>
                <a:gd name="connsiteX566" fmla="*/ 1153864 w 1471258"/>
                <a:gd name="connsiteY566" fmla="*/ 125735 h 1607770"/>
                <a:gd name="connsiteX567" fmla="*/ 1160410 w 1471258"/>
                <a:gd name="connsiteY567" fmla="*/ 165519 h 1607770"/>
                <a:gd name="connsiteX568" fmla="*/ 1168654 w 1471258"/>
                <a:gd name="connsiteY568" fmla="*/ 185291 h 1607770"/>
                <a:gd name="connsiteX569" fmla="*/ 1171614 w 1471258"/>
                <a:gd name="connsiteY569" fmla="*/ 196467 h 1607770"/>
                <a:gd name="connsiteX570" fmla="*/ 1171458 w 1471258"/>
                <a:gd name="connsiteY570" fmla="*/ 202730 h 1607770"/>
                <a:gd name="connsiteX571" fmla="*/ 1169934 w 1471258"/>
                <a:gd name="connsiteY571" fmla="*/ 211032 h 1607770"/>
                <a:gd name="connsiteX572" fmla="*/ 1163639 w 1471258"/>
                <a:gd name="connsiteY572" fmla="*/ 220544 h 1607770"/>
                <a:gd name="connsiteX573" fmla="*/ 1142773 w 1471258"/>
                <a:gd name="connsiteY573" fmla="*/ 230282 h 1607770"/>
                <a:gd name="connsiteX574" fmla="*/ 1096269 w 1471258"/>
                <a:gd name="connsiteY574" fmla="*/ 251922 h 1607770"/>
                <a:gd name="connsiteX575" fmla="*/ 1064081 w 1471258"/>
                <a:gd name="connsiteY575" fmla="*/ 267753 h 1607770"/>
                <a:gd name="connsiteX576" fmla="*/ 1050619 w 1471258"/>
                <a:gd name="connsiteY576" fmla="*/ 261581 h 1607770"/>
                <a:gd name="connsiteX577" fmla="*/ 1028861 w 1471258"/>
                <a:gd name="connsiteY577" fmla="*/ 252389 h 1607770"/>
                <a:gd name="connsiteX578" fmla="*/ 1006697 w 1471258"/>
                <a:gd name="connsiteY578" fmla="*/ 241968 h 1607770"/>
                <a:gd name="connsiteX579" fmla="*/ 988635 w 1471258"/>
                <a:gd name="connsiteY579" fmla="*/ 226387 h 1607770"/>
                <a:gd name="connsiteX580" fmla="*/ 971281 w 1471258"/>
                <a:gd name="connsiteY580" fmla="*/ 202637 h 1607770"/>
                <a:gd name="connsiteX581" fmla="*/ 963714 w 1471258"/>
                <a:gd name="connsiteY581" fmla="*/ 183957 h 1607770"/>
                <a:gd name="connsiteX582" fmla="*/ 969821 w 1471258"/>
                <a:gd name="connsiteY582" fmla="*/ 148027 h 1607770"/>
                <a:gd name="connsiteX583" fmla="*/ 972715 w 1471258"/>
                <a:gd name="connsiteY583" fmla="*/ 137142 h 1607770"/>
                <a:gd name="connsiteX584" fmla="*/ 975883 w 1471258"/>
                <a:gd name="connsiteY584" fmla="*/ 125850 h 1607770"/>
                <a:gd name="connsiteX585" fmla="*/ 978575 w 1471258"/>
                <a:gd name="connsiteY585" fmla="*/ 92904 h 1607770"/>
                <a:gd name="connsiteX586" fmla="*/ 978117 w 1471258"/>
                <a:gd name="connsiteY586" fmla="*/ 65668 h 1607770"/>
                <a:gd name="connsiteX587" fmla="*/ 974322 w 1471258"/>
                <a:gd name="connsiteY587" fmla="*/ 60208 h 1607770"/>
                <a:gd name="connsiteX588" fmla="*/ 936303 w 1471258"/>
                <a:gd name="connsiteY588" fmla="*/ 25635 h 1607770"/>
                <a:gd name="connsiteX589" fmla="*/ 905703 w 1471258"/>
                <a:gd name="connsiteY589" fmla="*/ 18956 h 1607770"/>
                <a:gd name="connsiteX590" fmla="*/ 888106 w 1471258"/>
                <a:gd name="connsiteY590" fmla="*/ 22758 h 1607770"/>
                <a:gd name="connsiteX591" fmla="*/ 878466 w 1471258"/>
                <a:gd name="connsiteY591" fmla="*/ 25329 h 1607770"/>
                <a:gd name="connsiteX592" fmla="*/ 877340 w 1471258"/>
                <a:gd name="connsiteY592" fmla="*/ 25311 h 1607770"/>
                <a:gd name="connsiteX593" fmla="*/ 876200 w 1471258"/>
                <a:gd name="connsiteY593" fmla="*/ 25297 h 1607770"/>
                <a:gd name="connsiteX594" fmla="*/ 834628 w 1471258"/>
                <a:gd name="connsiteY594" fmla="*/ 53500 h 1607770"/>
                <a:gd name="connsiteX595" fmla="*/ 818865 w 1471258"/>
                <a:gd name="connsiteY595" fmla="*/ 85587 h 1607770"/>
                <a:gd name="connsiteX596" fmla="*/ 820391 w 1471258"/>
                <a:gd name="connsiteY596" fmla="*/ 119635 h 1607770"/>
                <a:gd name="connsiteX597" fmla="*/ 844230 w 1471258"/>
                <a:gd name="connsiteY597" fmla="*/ 159747 h 1607770"/>
                <a:gd name="connsiteX598" fmla="*/ 850058 w 1471258"/>
                <a:gd name="connsiteY598" fmla="*/ 168480 h 1607770"/>
                <a:gd name="connsiteX599" fmla="*/ 867013 w 1471258"/>
                <a:gd name="connsiteY599" fmla="*/ 189369 h 1607770"/>
                <a:gd name="connsiteX600" fmla="*/ 875796 w 1471258"/>
                <a:gd name="connsiteY600" fmla="*/ 211048 h 1607770"/>
                <a:gd name="connsiteX601" fmla="*/ 866176 w 1471258"/>
                <a:gd name="connsiteY601" fmla="*/ 238525 h 1607770"/>
                <a:gd name="connsiteX602" fmla="*/ 858401 w 1471258"/>
                <a:gd name="connsiteY602" fmla="*/ 242722 h 1607770"/>
                <a:gd name="connsiteX603" fmla="*/ 846404 w 1471258"/>
                <a:gd name="connsiteY603" fmla="*/ 246906 h 1607770"/>
                <a:gd name="connsiteX604" fmla="*/ 815875 w 1471258"/>
                <a:gd name="connsiteY604" fmla="*/ 256789 h 1607770"/>
                <a:gd name="connsiteX605" fmla="*/ 812196 w 1471258"/>
                <a:gd name="connsiteY605" fmla="*/ 255784 h 1607770"/>
                <a:gd name="connsiteX606" fmla="*/ 795332 w 1471258"/>
                <a:gd name="connsiteY606" fmla="*/ 248786 h 1607770"/>
                <a:gd name="connsiteX607" fmla="*/ 769225 w 1471258"/>
                <a:gd name="connsiteY607" fmla="*/ 236719 h 1607770"/>
                <a:gd name="connsiteX608" fmla="*/ 746274 w 1471258"/>
                <a:gd name="connsiteY608" fmla="*/ 216901 h 1607770"/>
                <a:gd name="connsiteX609" fmla="*/ 733028 w 1471258"/>
                <a:gd name="connsiteY609" fmla="*/ 185947 h 1607770"/>
                <a:gd name="connsiteX610" fmla="*/ 742542 w 1471258"/>
                <a:gd name="connsiteY610" fmla="*/ 148937 h 1607770"/>
                <a:gd name="connsiteX611" fmla="*/ 755585 w 1471258"/>
                <a:gd name="connsiteY611" fmla="*/ 115480 h 1607770"/>
                <a:gd name="connsiteX612" fmla="*/ 756466 w 1471258"/>
                <a:gd name="connsiteY612" fmla="*/ 95465 h 1607770"/>
                <a:gd name="connsiteX613" fmla="*/ 753182 w 1471258"/>
                <a:gd name="connsiteY613" fmla="*/ 57734 h 1607770"/>
                <a:gd name="connsiteX614" fmla="*/ 743020 w 1471258"/>
                <a:gd name="connsiteY614" fmla="*/ 41633 h 1607770"/>
                <a:gd name="connsiteX615" fmla="*/ 730272 w 1471258"/>
                <a:gd name="connsiteY615" fmla="*/ 25252 h 1607770"/>
                <a:gd name="connsiteX616" fmla="*/ 720097 w 1471258"/>
                <a:gd name="connsiteY616" fmla="*/ 13099 h 1607770"/>
                <a:gd name="connsiteX617" fmla="*/ 694521 w 1471258"/>
                <a:gd name="connsiteY617" fmla="*/ 5392 h 1607770"/>
                <a:gd name="connsiteX618" fmla="*/ 682410 w 1471258"/>
                <a:gd name="connsiteY618" fmla="*/ 2630 h 1607770"/>
                <a:gd name="connsiteX619" fmla="*/ 669080 w 1471258"/>
                <a:gd name="connsiteY619" fmla="*/ 0 h 160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</a:cxnLst>
              <a:rect l="l" t="t" r="r" b="b"/>
              <a:pathLst>
                <a:path w="1471258" h="1607770">
                  <a:moveTo>
                    <a:pt x="1369699" y="464656"/>
                  </a:moveTo>
                  <a:cubicBezTo>
                    <a:pt x="1371045" y="464656"/>
                    <a:pt x="1372911" y="467958"/>
                    <a:pt x="1375947" y="473688"/>
                  </a:cubicBezTo>
                  <a:cubicBezTo>
                    <a:pt x="1378520" y="478327"/>
                    <a:pt x="1381772" y="483511"/>
                    <a:pt x="1383400" y="485287"/>
                  </a:cubicBezTo>
                  <a:cubicBezTo>
                    <a:pt x="1385842" y="488019"/>
                    <a:pt x="1385976" y="488835"/>
                    <a:pt x="1384466" y="492780"/>
                  </a:cubicBezTo>
                  <a:cubicBezTo>
                    <a:pt x="1383505" y="495228"/>
                    <a:pt x="1382248" y="504893"/>
                    <a:pt x="1381810" y="514423"/>
                  </a:cubicBezTo>
                  <a:lnTo>
                    <a:pt x="1380937" y="531851"/>
                  </a:lnTo>
                  <a:lnTo>
                    <a:pt x="1387183" y="537454"/>
                  </a:lnTo>
                  <a:cubicBezTo>
                    <a:pt x="1390714" y="540461"/>
                    <a:pt x="1393562" y="544147"/>
                    <a:pt x="1393558" y="545508"/>
                  </a:cubicBezTo>
                  <a:cubicBezTo>
                    <a:pt x="1393553" y="546870"/>
                    <a:pt x="1391089" y="551084"/>
                    <a:pt x="1388081" y="554887"/>
                  </a:cubicBezTo>
                  <a:cubicBezTo>
                    <a:pt x="1383569" y="560456"/>
                    <a:pt x="1382609" y="562768"/>
                    <a:pt x="1382593" y="567534"/>
                  </a:cubicBezTo>
                  <a:cubicBezTo>
                    <a:pt x="1382583" y="570802"/>
                    <a:pt x="1381605" y="578561"/>
                    <a:pt x="1380359" y="584957"/>
                  </a:cubicBezTo>
                  <a:cubicBezTo>
                    <a:pt x="1378837" y="592714"/>
                    <a:pt x="1378257" y="603606"/>
                    <a:pt x="1378212" y="618041"/>
                  </a:cubicBezTo>
                  <a:cubicBezTo>
                    <a:pt x="1378283" y="638331"/>
                    <a:pt x="1378142" y="639828"/>
                    <a:pt x="1375269" y="643905"/>
                  </a:cubicBezTo>
                  <a:cubicBezTo>
                    <a:pt x="1369524" y="651921"/>
                    <a:pt x="1367203" y="653956"/>
                    <a:pt x="1359157" y="657743"/>
                  </a:cubicBezTo>
                  <a:cubicBezTo>
                    <a:pt x="1355222" y="659588"/>
                    <a:pt x="1352491" y="660548"/>
                    <a:pt x="1350769" y="660548"/>
                  </a:cubicBezTo>
                  <a:cubicBezTo>
                    <a:pt x="1348075" y="660548"/>
                    <a:pt x="1347855" y="658198"/>
                    <a:pt x="1349366" y="653218"/>
                  </a:cubicBezTo>
                  <a:cubicBezTo>
                    <a:pt x="1352532" y="642743"/>
                    <a:pt x="1351284" y="607061"/>
                    <a:pt x="1346988" y="587438"/>
                  </a:cubicBezTo>
                  <a:cubicBezTo>
                    <a:pt x="1346318" y="584032"/>
                    <a:pt x="1345533" y="574225"/>
                    <a:pt x="1345560" y="565646"/>
                  </a:cubicBezTo>
                  <a:cubicBezTo>
                    <a:pt x="1345472" y="550530"/>
                    <a:pt x="1345610" y="549986"/>
                    <a:pt x="1349993" y="542102"/>
                  </a:cubicBezTo>
                  <a:cubicBezTo>
                    <a:pt x="1355744" y="531771"/>
                    <a:pt x="1363457" y="504697"/>
                    <a:pt x="1365143" y="488225"/>
                  </a:cubicBezTo>
                  <a:cubicBezTo>
                    <a:pt x="1366889" y="471619"/>
                    <a:pt x="1367746" y="464656"/>
                    <a:pt x="1369699" y="464656"/>
                  </a:cubicBezTo>
                  <a:close/>
                  <a:moveTo>
                    <a:pt x="53159" y="896658"/>
                  </a:moveTo>
                  <a:cubicBezTo>
                    <a:pt x="56019" y="896667"/>
                    <a:pt x="56288" y="897621"/>
                    <a:pt x="57752" y="908520"/>
                  </a:cubicBezTo>
                  <a:cubicBezTo>
                    <a:pt x="59031" y="919476"/>
                    <a:pt x="58571" y="923468"/>
                    <a:pt x="55229" y="923468"/>
                  </a:cubicBezTo>
                  <a:cubicBezTo>
                    <a:pt x="54415" y="923468"/>
                    <a:pt x="53431" y="923231"/>
                    <a:pt x="52259" y="922801"/>
                  </a:cubicBezTo>
                  <a:cubicBezTo>
                    <a:pt x="47091" y="920742"/>
                    <a:pt x="44652" y="916921"/>
                    <a:pt x="43723" y="909293"/>
                  </a:cubicBezTo>
                  <a:cubicBezTo>
                    <a:pt x="42926" y="902890"/>
                    <a:pt x="43202" y="902074"/>
                    <a:pt x="46478" y="899496"/>
                  </a:cubicBezTo>
                  <a:cubicBezTo>
                    <a:pt x="48521" y="897873"/>
                    <a:pt x="51512" y="896658"/>
                    <a:pt x="53149" y="896658"/>
                  </a:cubicBezTo>
                  <a:close/>
                  <a:moveTo>
                    <a:pt x="59174" y="932083"/>
                  </a:moveTo>
                  <a:cubicBezTo>
                    <a:pt x="59991" y="932085"/>
                    <a:pt x="60535" y="932631"/>
                    <a:pt x="60532" y="933449"/>
                  </a:cubicBezTo>
                  <a:cubicBezTo>
                    <a:pt x="60530" y="934128"/>
                    <a:pt x="59985" y="934806"/>
                    <a:pt x="59171" y="934806"/>
                  </a:cubicBezTo>
                  <a:lnTo>
                    <a:pt x="59166" y="934806"/>
                  </a:lnTo>
                  <a:cubicBezTo>
                    <a:pt x="58485" y="934804"/>
                    <a:pt x="57806" y="934121"/>
                    <a:pt x="57808" y="933440"/>
                  </a:cubicBezTo>
                  <a:cubicBezTo>
                    <a:pt x="57811" y="932625"/>
                    <a:pt x="58491" y="932083"/>
                    <a:pt x="59170" y="932083"/>
                  </a:cubicBezTo>
                  <a:close/>
                  <a:moveTo>
                    <a:pt x="669080" y="0"/>
                  </a:moveTo>
                  <a:cubicBezTo>
                    <a:pt x="665104" y="0"/>
                    <a:pt x="661684" y="909"/>
                    <a:pt x="658716" y="2691"/>
                  </a:cubicBezTo>
                  <a:cubicBezTo>
                    <a:pt x="655851" y="4316"/>
                    <a:pt x="649990" y="5932"/>
                    <a:pt x="643179" y="6591"/>
                  </a:cubicBezTo>
                  <a:cubicBezTo>
                    <a:pt x="622065" y="8975"/>
                    <a:pt x="614288" y="13443"/>
                    <a:pt x="601433" y="30561"/>
                  </a:cubicBezTo>
                  <a:cubicBezTo>
                    <a:pt x="591860" y="43331"/>
                    <a:pt x="588982" y="49041"/>
                    <a:pt x="586360" y="60199"/>
                  </a:cubicBezTo>
                  <a:cubicBezTo>
                    <a:pt x="585395" y="63873"/>
                    <a:pt x="582507" y="72579"/>
                    <a:pt x="579898" y="79515"/>
                  </a:cubicBezTo>
                  <a:cubicBezTo>
                    <a:pt x="574130" y="94885"/>
                    <a:pt x="573844" y="98970"/>
                    <a:pt x="578611" y="98985"/>
                  </a:cubicBezTo>
                  <a:cubicBezTo>
                    <a:pt x="583513" y="99000"/>
                    <a:pt x="586904" y="103096"/>
                    <a:pt x="588784" y="111408"/>
                  </a:cubicBezTo>
                  <a:cubicBezTo>
                    <a:pt x="589724" y="115497"/>
                    <a:pt x="593373" y="124223"/>
                    <a:pt x="596892" y="131044"/>
                  </a:cubicBezTo>
                  <a:cubicBezTo>
                    <a:pt x="600411" y="137728"/>
                    <a:pt x="603924" y="146317"/>
                    <a:pt x="604865" y="150133"/>
                  </a:cubicBezTo>
                  <a:cubicBezTo>
                    <a:pt x="610242" y="172211"/>
                    <a:pt x="614708" y="181076"/>
                    <a:pt x="626514" y="193779"/>
                  </a:cubicBezTo>
                  <a:cubicBezTo>
                    <a:pt x="636014" y="203885"/>
                    <a:pt x="636285" y="204431"/>
                    <a:pt x="637613" y="214921"/>
                  </a:cubicBezTo>
                  <a:cubicBezTo>
                    <a:pt x="638673" y="224184"/>
                    <a:pt x="638534" y="225136"/>
                    <a:pt x="634696" y="233159"/>
                  </a:cubicBezTo>
                  <a:cubicBezTo>
                    <a:pt x="632502" y="237781"/>
                    <a:pt x="629901" y="242267"/>
                    <a:pt x="628945" y="243081"/>
                  </a:cubicBezTo>
                  <a:cubicBezTo>
                    <a:pt x="624850" y="246471"/>
                    <a:pt x="601812" y="258375"/>
                    <a:pt x="599484" y="258375"/>
                  </a:cubicBezTo>
                  <a:lnTo>
                    <a:pt x="599482" y="258375"/>
                  </a:lnTo>
                  <a:cubicBezTo>
                    <a:pt x="598257" y="258371"/>
                    <a:pt x="593770" y="256178"/>
                    <a:pt x="589693" y="253578"/>
                  </a:cubicBezTo>
                  <a:cubicBezTo>
                    <a:pt x="583034" y="249199"/>
                    <a:pt x="581401" y="248785"/>
                    <a:pt x="572278" y="248756"/>
                  </a:cubicBezTo>
                  <a:cubicBezTo>
                    <a:pt x="572220" y="248756"/>
                    <a:pt x="572163" y="248756"/>
                    <a:pt x="572105" y="248756"/>
                  </a:cubicBezTo>
                  <a:cubicBezTo>
                    <a:pt x="565874" y="248756"/>
                    <a:pt x="558328" y="249818"/>
                    <a:pt x="552251" y="251553"/>
                  </a:cubicBezTo>
                  <a:cubicBezTo>
                    <a:pt x="538485" y="255457"/>
                    <a:pt x="526332" y="266177"/>
                    <a:pt x="520843" y="279233"/>
                  </a:cubicBezTo>
                  <a:cubicBezTo>
                    <a:pt x="517696" y="286421"/>
                    <a:pt x="516464" y="288062"/>
                    <a:pt x="513889" y="288062"/>
                  </a:cubicBezTo>
                  <a:lnTo>
                    <a:pt x="513870" y="288062"/>
                  </a:lnTo>
                  <a:cubicBezTo>
                    <a:pt x="509376" y="288047"/>
                    <a:pt x="474286" y="274727"/>
                    <a:pt x="467082" y="270346"/>
                  </a:cubicBezTo>
                  <a:cubicBezTo>
                    <a:pt x="463685" y="268292"/>
                    <a:pt x="449682" y="260894"/>
                    <a:pt x="435814" y="253905"/>
                  </a:cubicBezTo>
                  <a:cubicBezTo>
                    <a:pt x="421947" y="246780"/>
                    <a:pt x="407264" y="239244"/>
                    <a:pt x="403186" y="236916"/>
                  </a:cubicBezTo>
                  <a:cubicBezTo>
                    <a:pt x="396664" y="233219"/>
                    <a:pt x="390674" y="231387"/>
                    <a:pt x="384864" y="231387"/>
                  </a:cubicBezTo>
                  <a:cubicBezTo>
                    <a:pt x="380989" y="231387"/>
                    <a:pt x="377193" y="232202"/>
                    <a:pt x="373374" y="233825"/>
                  </a:cubicBezTo>
                  <a:cubicBezTo>
                    <a:pt x="368986" y="235615"/>
                    <a:pt x="366716" y="236328"/>
                    <a:pt x="362970" y="236328"/>
                  </a:cubicBezTo>
                  <a:cubicBezTo>
                    <a:pt x="360780" y="236328"/>
                    <a:pt x="358085" y="236084"/>
                    <a:pt x="354167" y="235670"/>
                  </a:cubicBezTo>
                  <a:cubicBezTo>
                    <a:pt x="347769" y="234968"/>
                    <a:pt x="330343" y="233688"/>
                    <a:pt x="315366" y="232823"/>
                  </a:cubicBezTo>
                  <a:cubicBezTo>
                    <a:pt x="300390" y="231958"/>
                    <a:pt x="285824" y="230550"/>
                    <a:pt x="283103" y="229724"/>
                  </a:cubicBezTo>
                  <a:cubicBezTo>
                    <a:pt x="276572" y="227934"/>
                    <a:pt x="276445" y="225210"/>
                    <a:pt x="282067" y="212972"/>
                  </a:cubicBezTo>
                  <a:cubicBezTo>
                    <a:pt x="287552" y="201142"/>
                    <a:pt x="293058" y="182504"/>
                    <a:pt x="294044" y="172021"/>
                  </a:cubicBezTo>
                  <a:cubicBezTo>
                    <a:pt x="294607" y="166304"/>
                    <a:pt x="294083" y="159766"/>
                    <a:pt x="292474" y="151999"/>
                  </a:cubicBezTo>
                  <a:cubicBezTo>
                    <a:pt x="290463" y="142188"/>
                    <a:pt x="290336" y="139191"/>
                    <a:pt x="291720" y="132115"/>
                  </a:cubicBezTo>
                  <a:cubicBezTo>
                    <a:pt x="292688" y="127488"/>
                    <a:pt x="293670" y="118504"/>
                    <a:pt x="293962" y="112240"/>
                  </a:cubicBezTo>
                  <a:cubicBezTo>
                    <a:pt x="294406" y="101075"/>
                    <a:pt x="293066" y="94262"/>
                    <a:pt x="287256" y="80081"/>
                  </a:cubicBezTo>
                  <a:cubicBezTo>
                    <a:pt x="286716" y="78718"/>
                    <a:pt x="287403" y="76814"/>
                    <a:pt x="289315" y="74913"/>
                  </a:cubicBezTo>
                  <a:lnTo>
                    <a:pt x="292457" y="71791"/>
                  </a:lnTo>
                  <a:lnTo>
                    <a:pt x="288246" y="68510"/>
                  </a:lnTo>
                  <a:cubicBezTo>
                    <a:pt x="285937" y="66732"/>
                    <a:pt x="281053" y="60861"/>
                    <a:pt x="277530" y="55539"/>
                  </a:cubicBezTo>
                  <a:cubicBezTo>
                    <a:pt x="265874" y="38072"/>
                    <a:pt x="250514" y="29308"/>
                    <a:pt x="227235" y="27055"/>
                  </a:cubicBezTo>
                  <a:cubicBezTo>
                    <a:pt x="221812" y="26562"/>
                    <a:pt x="215191" y="26264"/>
                    <a:pt x="210114" y="26264"/>
                  </a:cubicBezTo>
                  <a:cubicBezTo>
                    <a:pt x="207927" y="26264"/>
                    <a:pt x="206027" y="26320"/>
                    <a:pt x="204632" y="26438"/>
                  </a:cubicBezTo>
                  <a:cubicBezTo>
                    <a:pt x="195098" y="27225"/>
                    <a:pt x="176285" y="33565"/>
                    <a:pt x="166462" y="39389"/>
                  </a:cubicBezTo>
                  <a:cubicBezTo>
                    <a:pt x="162918" y="41419"/>
                    <a:pt x="159374" y="43177"/>
                    <a:pt x="158554" y="43177"/>
                  </a:cubicBezTo>
                  <a:lnTo>
                    <a:pt x="158545" y="43177"/>
                  </a:lnTo>
                  <a:cubicBezTo>
                    <a:pt x="155130" y="43177"/>
                    <a:pt x="142455" y="50891"/>
                    <a:pt x="137541" y="55911"/>
                  </a:cubicBezTo>
                  <a:cubicBezTo>
                    <a:pt x="134535" y="59033"/>
                    <a:pt x="128390" y="64461"/>
                    <a:pt x="123749" y="67851"/>
                  </a:cubicBezTo>
                  <a:cubicBezTo>
                    <a:pt x="118835" y="71511"/>
                    <a:pt x="114599" y="76128"/>
                    <a:pt x="113501" y="78712"/>
                  </a:cubicBezTo>
                  <a:cubicBezTo>
                    <a:pt x="111169" y="84151"/>
                    <a:pt x="111051" y="121326"/>
                    <a:pt x="113191" y="133317"/>
                  </a:cubicBezTo>
                  <a:cubicBezTo>
                    <a:pt x="115334" y="144490"/>
                    <a:pt x="122236" y="158266"/>
                    <a:pt x="129699" y="166324"/>
                  </a:cubicBezTo>
                  <a:cubicBezTo>
                    <a:pt x="133228" y="170012"/>
                    <a:pt x="137025" y="174926"/>
                    <a:pt x="138244" y="177244"/>
                  </a:cubicBezTo>
                  <a:cubicBezTo>
                    <a:pt x="142033" y="184610"/>
                    <a:pt x="152628" y="192814"/>
                    <a:pt x="161880" y="195431"/>
                  </a:cubicBezTo>
                  <a:cubicBezTo>
                    <a:pt x="169090" y="197633"/>
                    <a:pt x="170988" y="200362"/>
                    <a:pt x="175300" y="214674"/>
                  </a:cubicBezTo>
                  <a:cubicBezTo>
                    <a:pt x="179344" y="227624"/>
                    <a:pt x="179201" y="229938"/>
                    <a:pt x="173417" y="250074"/>
                  </a:cubicBezTo>
                  <a:cubicBezTo>
                    <a:pt x="168734" y="266808"/>
                    <a:pt x="170646" y="265044"/>
                    <a:pt x="134082" y="286853"/>
                  </a:cubicBezTo>
                  <a:cubicBezTo>
                    <a:pt x="122076" y="294031"/>
                    <a:pt x="104883" y="304871"/>
                    <a:pt x="95877" y="310834"/>
                  </a:cubicBezTo>
                  <a:cubicBezTo>
                    <a:pt x="86870" y="316797"/>
                    <a:pt x="77455" y="322758"/>
                    <a:pt x="75000" y="324112"/>
                  </a:cubicBezTo>
                  <a:cubicBezTo>
                    <a:pt x="69815" y="327228"/>
                    <a:pt x="62701" y="337418"/>
                    <a:pt x="58583" y="347890"/>
                  </a:cubicBezTo>
                  <a:cubicBezTo>
                    <a:pt x="57072" y="351971"/>
                    <a:pt x="53210" y="367346"/>
                    <a:pt x="50032" y="381907"/>
                  </a:cubicBezTo>
                  <a:cubicBezTo>
                    <a:pt x="46853" y="396468"/>
                    <a:pt x="42567" y="416744"/>
                    <a:pt x="40356" y="426814"/>
                  </a:cubicBezTo>
                  <a:cubicBezTo>
                    <a:pt x="38282" y="436884"/>
                    <a:pt x="35788" y="450358"/>
                    <a:pt x="34950" y="456755"/>
                  </a:cubicBezTo>
                  <a:cubicBezTo>
                    <a:pt x="33977" y="463152"/>
                    <a:pt x="32724" y="471728"/>
                    <a:pt x="32030" y="475811"/>
                  </a:cubicBezTo>
                  <a:cubicBezTo>
                    <a:pt x="30782" y="482888"/>
                    <a:pt x="28634" y="515971"/>
                    <a:pt x="28602" y="526184"/>
                  </a:cubicBezTo>
                  <a:cubicBezTo>
                    <a:pt x="28729" y="528772"/>
                    <a:pt x="29355" y="546204"/>
                    <a:pt x="30113" y="564726"/>
                  </a:cubicBezTo>
                  <a:cubicBezTo>
                    <a:pt x="31251" y="592374"/>
                    <a:pt x="31223" y="601089"/>
                    <a:pt x="29689" y="612386"/>
                  </a:cubicBezTo>
                  <a:cubicBezTo>
                    <a:pt x="28575" y="620008"/>
                    <a:pt x="27301" y="635120"/>
                    <a:pt x="26722" y="646012"/>
                  </a:cubicBezTo>
                  <a:cubicBezTo>
                    <a:pt x="26279" y="656905"/>
                    <a:pt x="25147" y="670382"/>
                    <a:pt x="24448" y="675963"/>
                  </a:cubicBezTo>
                  <a:cubicBezTo>
                    <a:pt x="20404" y="705637"/>
                    <a:pt x="17591" y="733816"/>
                    <a:pt x="17558" y="744302"/>
                  </a:cubicBezTo>
                  <a:cubicBezTo>
                    <a:pt x="17514" y="758055"/>
                    <a:pt x="14482" y="769348"/>
                    <a:pt x="8464" y="777499"/>
                  </a:cubicBezTo>
                  <a:cubicBezTo>
                    <a:pt x="6276" y="780488"/>
                    <a:pt x="3264" y="785516"/>
                    <a:pt x="1893" y="788644"/>
                  </a:cubicBezTo>
                  <a:cubicBezTo>
                    <a:pt x="-576" y="794084"/>
                    <a:pt x="-578" y="794628"/>
                    <a:pt x="1583" y="800354"/>
                  </a:cubicBezTo>
                  <a:cubicBezTo>
                    <a:pt x="2934" y="803763"/>
                    <a:pt x="5778" y="808810"/>
                    <a:pt x="8083" y="811677"/>
                  </a:cubicBezTo>
                  <a:cubicBezTo>
                    <a:pt x="10253" y="814544"/>
                    <a:pt x="12964" y="818502"/>
                    <a:pt x="14047" y="820548"/>
                  </a:cubicBezTo>
                  <a:cubicBezTo>
                    <a:pt x="16889" y="826004"/>
                    <a:pt x="18965" y="858557"/>
                    <a:pt x="18072" y="882248"/>
                  </a:cubicBezTo>
                  <a:lnTo>
                    <a:pt x="17326" y="902672"/>
                  </a:lnTo>
                  <a:lnTo>
                    <a:pt x="21783" y="914261"/>
                  </a:lnTo>
                  <a:cubicBezTo>
                    <a:pt x="24350" y="920669"/>
                    <a:pt x="27590" y="929395"/>
                    <a:pt x="29347" y="933758"/>
                  </a:cubicBezTo>
                  <a:cubicBezTo>
                    <a:pt x="32722" y="942893"/>
                    <a:pt x="35438" y="945216"/>
                    <a:pt x="52431" y="954394"/>
                  </a:cubicBezTo>
                  <a:cubicBezTo>
                    <a:pt x="61946" y="959599"/>
                    <a:pt x="65484" y="960699"/>
                    <a:pt x="71203" y="960717"/>
                  </a:cubicBezTo>
                  <a:cubicBezTo>
                    <a:pt x="71502" y="960718"/>
                    <a:pt x="71789" y="960719"/>
                    <a:pt x="72064" y="960719"/>
                  </a:cubicBezTo>
                  <a:cubicBezTo>
                    <a:pt x="77776" y="960719"/>
                    <a:pt x="78148" y="960447"/>
                    <a:pt x="78159" y="957199"/>
                  </a:cubicBezTo>
                  <a:cubicBezTo>
                    <a:pt x="78167" y="954612"/>
                    <a:pt x="77082" y="953383"/>
                    <a:pt x="73410" y="951737"/>
                  </a:cubicBezTo>
                  <a:cubicBezTo>
                    <a:pt x="67834" y="949404"/>
                    <a:pt x="67432" y="947497"/>
                    <a:pt x="72067" y="945741"/>
                  </a:cubicBezTo>
                  <a:cubicBezTo>
                    <a:pt x="76158" y="944257"/>
                    <a:pt x="76441" y="940853"/>
                    <a:pt x="72777" y="936892"/>
                  </a:cubicBezTo>
                  <a:cubicBezTo>
                    <a:pt x="70334" y="934297"/>
                    <a:pt x="70336" y="933616"/>
                    <a:pt x="72125" y="927766"/>
                  </a:cubicBezTo>
                  <a:cubicBezTo>
                    <a:pt x="73089" y="924229"/>
                    <a:pt x="73783" y="920282"/>
                    <a:pt x="73378" y="918919"/>
                  </a:cubicBezTo>
                  <a:cubicBezTo>
                    <a:pt x="73110" y="917556"/>
                    <a:pt x="71907" y="910744"/>
                    <a:pt x="70975" y="903796"/>
                  </a:cubicBezTo>
                  <a:cubicBezTo>
                    <a:pt x="69512" y="893170"/>
                    <a:pt x="69523" y="889493"/>
                    <a:pt x="71049" y="880647"/>
                  </a:cubicBezTo>
                  <a:cubicBezTo>
                    <a:pt x="73130" y="868670"/>
                    <a:pt x="73788" y="832857"/>
                    <a:pt x="71903" y="826315"/>
                  </a:cubicBezTo>
                  <a:cubicBezTo>
                    <a:pt x="71230" y="823862"/>
                    <a:pt x="68112" y="819494"/>
                    <a:pt x="65125" y="816625"/>
                  </a:cubicBezTo>
                  <a:cubicBezTo>
                    <a:pt x="62002" y="813620"/>
                    <a:pt x="59563" y="810071"/>
                    <a:pt x="59568" y="808437"/>
                  </a:cubicBezTo>
                  <a:cubicBezTo>
                    <a:pt x="59573" y="806803"/>
                    <a:pt x="62592" y="799459"/>
                    <a:pt x="66292" y="792253"/>
                  </a:cubicBezTo>
                  <a:cubicBezTo>
                    <a:pt x="73418" y="778250"/>
                    <a:pt x="74656" y="774306"/>
                    <a:pt x="77432" y="757837"/>
                  </a:cubicBezTo>
                  <a:cubicBezTo>
                    <a:pt x="78267" y="752256"/>
                    <a:pt x="80616" y="741506"/>
                    <a:pt x="82546" y="734022"/>
                  </a:cubicBezTo>
                  <a:cubicBezTo>
                    <a:pt x="84476" y="726539"/>
                    <a:pt x="87235" y="715381"/>
                    <a:pt x="88617" y="709122"/>
                  </a:cubicBezTo>
                  <a:cubicBezTo>
                    <a:pt x="89999" y="702862"/>
                    <a:pt x="93034" y="690344"/>
                    <a:pt x="95242" y="681227"/>
                  </a:cubicBezTo>
                  <a:cubicBezTo>
                    <a:pt x="99105" y="665715"/>
                    <a:pt x="103262" y="643123"/>
                    <a:pt x="106328" y="621073"/>
                  </a:cubicBezTo>
                  <a:cubicBezTo>
                    <a:pt x="107026" y="615765"/>
                    <a:pt x="109247" y="602291"/>
                    <a:pt x="111325" y="591131"/>
                  </a:cubicBezTo>
                  <a:cubicBezTo>
                    <a:pt x="115207" y="569627"/>
                    <a:pt x="116457" y="562005"/>
                    <a:pt x="118823" y="545809"/>
                  </a:cubicBezTo>
                  <a:cubicBezTo>
                    <a:pt x="119658" y="540364"/>
                    <a:pt x="120905" y="533423"/>
                    <a:pt x="121733" y="530158"/>
                  </a:cubicBezTo>
                  <a:cubicBezTo>
                    <a:pt x="122424" y="527027"/>
                    <a:pt x="123127" y="519676"/>
                    <a:pt x="123146" y="513821"/>
                  </a:cubicBezTo>
                  <a:cubicBezTo>
                    <a:pt x="123164" y="508103"/>
                    <a:pt x="123724" y="503340"/>
                    <a:pt x="124541" y="503340"/>
                  </a:cubicBezTo>
                  <a:lnTo>
                    <a:pt x="124541" y="503340"/>
                  </a:lnTo>
                  <a:cubicBezTo>
                    <a:pt x="125222" y="503342"/>
                    <a:pt x="127939" y="505257"/>
                    <a:pt x="130655" y="507581"/>
                  </a:cubicBezTo>
                  <a:cubicBezTo>
                    <a:pt x="136766" y="513047"/>
                    <a:pt x="136884" y="518631"/>
                    <a:pt x="131266" y="529916"/>
                  </a:cubicBezTo>
                  <a:cubicBezTo>
                    <a:pt x="125099" y="542015"/>
                    <a:pt x="125622" y="548826"/>
                    <a:pt x="134143" y="567237"/>
                  </a:cubicBezTo>
                  <a:lnTo>
                    <a:pt x="138064" y="576100"/>
                  </a:lnTo>
                  <a:lnTo>
                    <a:pt x="135995" y="584264"/>
                  </a:lnTo>
                  <a:cubicBezTo>
                    <a:pt x="134755" y="588890"/>
                    <a:pt x="132549" y="597190"/>
                    <a:pt x="131034" y="602768"/>
                  </a:cubicBezTo>
                  <a:cubicBezTo>
                    <a:pt x="126900" y="617870"/>
                    <a:pt x="125085" y="632026"/>
                    <a:pt x="126844" y="635437"/>
                  </a:cubicBezTo>
                  <a:cubicBezTo>
                    <a:pt x="127657" y="636937"/>
                    <a:pt x="131596" y="640082"/>
                    <a:pt x="135674" y="642410"/>
                  </a:cubicBezTo>
                  <a:lnTo>
                    <a:pt x="143150" y="646655"/>
                  </a:lnTo>
                  <a:lnTo>
                    <a:pt x="139176" y="654268"/>
                  </a:lnTo>
                  <a:cubicBezTo>
                    <a:pt x="136984" y="658618"/>
                    <a:pt x="134515" y="664194"/>
                    <a:pt x="133553" y="666778"/>
                  </a:cubicBezTo>
                  <a:cubicBezTo>
                    <a:pt x="132592" y="669362"/>
                    <a:pt x="131356" y="672763"/>
                    <a:pt x="130670" y="674258"/>
                  </a:cubicBezTo>
                  <a:cubicBezTo>
                    <a:pt x="126966" y="682826"/>
                    <a:pt x="123931" y="695208"/>
                    <a:pt x="121980" y="708956"/>
                  </a:cubicBezTo>
                  <a:cubicBezTo>
                    <a:pt x="116684" y="747068"/>
                    <a:pt x="114422" y="816237"/>
                    <a:pt x="117767" y="834904"/>
                  </a:cubicBezTo>
                  <a:cubicBezTo>
                    <a:pt x="118703" y="840081"/>
                    <a:pt x="120031" y="850844"/>
                    <a:pt x="120686" y="858744"/>
                  </a:cubicBezTo>
                  <a:cubicBezTo>
                    <a:pt x="121871" y="871821"/>
                    <a:pt x="125211" y="891985"/>
                    <a:pt x="128701" y="907793"/>
                  </a:cubicBezTo>
                  <a:cubicBezTo>
                    <a:pt x="132595" y="925235"/>
                    <a:pt x="141878" y="1003293"/>
                    <a:pt x="143288" y="1030941"/>
                  </a:cubicBezTo>
                  <a:cubicBezTo>
                    <a:pt x="144058" y="1045786"/>
                    <a:pt x="144189" y="1090180"/>
                    <a:pt x="143477" y="1142741"/>
                  </a:cubicBezTo>
                  <a:cubicBezTo>
                    <a:pt x="142419" y="1218315"/>
                    <a:pt x="142647" y="1232342"/>
                    <a:pt x="144500" y="1248961"/>
                  </a:cubicBezTo>
                  <a:cubicBezTo>
                    <a:pt x="145693" y="1259450"/>
                    <a:pt x="147277" y="1275115"/>
                    <a:pt x="147930" y="1283696"/>
                  </a:cubicBezTo>
                  <a:cubicBezTo>
                    <a:pt x="149375" y="1300314"/>
                    <a:pt x="150036" y="1306717"/>
                    <a:pt x="154555" y="1341592"/>
                  </a:cubicBezTo>
                  <a:cubicBezTo>
                    <a:pt x="157209" y="1363252"/>
                    <a:pt x="170024" y="1444316"/>
                    <a:pt x="171371" y="1448814"/>
                  </a:cubicBezTo>
                  <a:cubicBezTo>
                    <a:pt x="171911" y="1450450"/>
                    <a:pt x="173542" y="1451272"/>
                    <a:pt x="176402" y="1451281"/>
                  </a:cubicBezTo>
                  <a:cubicBezTo>
                    <a:pt x="178853" y="1451289"/>
                    <a:pt x="181575" y="1451843"/>
                    <a:pt x="182526" y="1452527"/>
                  </a:cubicBezTo>
                  <a:cubicBezTo>
                    <a:pt x="184837" y="1453896"/>
                    <a:pt x="183593" y="1459611"/>
                    <a:pt x="179348" y="1466951"/>
                  </a:cubicBezTo>
                  <a:cubicBezTo>
                    <a:pt x="177704" y="1469942"/>
                    <a:pt x="173596" y="1477282"/>
                    <a:pt x="170445" y="1483263"/>
                  </a:cubicBezTo>
                  <a:cubicBezTo>
                    <a:pt x="167157" y="1489245"/>
                    <a:pt x="162775" y="1496993"/>
                    <a:pt x="160585" y="1500527"/>
                  </a:cubicBezTo>
                  <a:cubicBezTo>
                    <a:pt x="158259" y="1504060"/>
                    <a:pt x="156198" y="1509636"/>
                    <a:pt x="155780" y="1512767"/>
                  </a:cubicBezTo>
                  <a:cubicBezTo>
                    <a:pt x="155361" y="1516034"/>
                    <a:pt x="153849" y="1520523"/>
                    <a:pt x="152480" y="1522834"/>
                  </a:cubicBezTo>
                  <a:cubicBezTo>
                    <a:pt x="146457" y="1532619"/>
                    <a:pt x="152442" y="1534817"/>
                    <a:pt x="193422" y="1537671"/>
                  </a:cubicBezTo>
                  <a:cubicBezTo>
                    <a:pt x="206448" y="1538581"/>
                    <a:pt x="215709" y="1539061"/>
                    <a:pt x="222302" y="1539061"/>
                  </a:cubicBezTo>
                  <a:cubicBezTo>
                    <a:pt x="231213" y="1539061"/>
                    <a:pt x="235253" y="1538185"/>
                    <a:pt x="237138" y="1536313"/>
                  </a:cubicBezTo>
                  <a:cubicBezTo>
                    <a:pt x="239870" y="1533597"/>
                    <a:pt x="243878" y="1514818"/>
                    <a:pt x="243083" y="1508142"/>
                  </a:cubicBezTo>
                  <a:cubicBezTo>
                    <a:pt x="242686" y="1504329"/>
                    <a:pt x="242996" y="1492618"/>
                    <a:pt x="243710" y="1482135"/>
                  </a:cubicBezTo>
                  <a:cubicBezTo>
                    <a:pt x="244424" y="1471652"/>
                    <a:pt x="244736" y="1459397"/>
                    <a:pt x="244205" y="1454901"/>
                  </a:cubicBezTo>
                  <a:cubicBezTo>
                    <a:pt x="243811" y="1450406"/>
                    <a:pt x="244249" y="1441148"/>
                    <a:pt x="245224" y="1434479"/>
                  </a:cubicBezTo>
                  <a:cubicBezTo>
                    <a:pt x="248008" y="1415423"/>
                    <a:pt x="248084" y="1391457"/>
                    <a:pt x="245408" y="1376605"/>
                  </a:cubicBezTo>
                  <a:cubicBezTo>
                    <a:pt x="243936" y="1368567"/>
                    <a:pt x="242634" y="1349634"/>
                    <a:pt x="241756" y="1326209"/>
                  </a:cubicBezTo>
                  <a:cubicBezTo>
                    <a:pt x="241004" y="1305644"/>
                    <a:pt x="239859" y="1280449"/>
                    <a:pt x="239210" y="1270369"/>
                  </a:cubicBezTo>
                  <a:cubicBezTo>
                    <a:pt x="238425" y="1260290"/>
                    <a:pt x="237264" y="1239996"/>
                    <a:pt x="236629" y="1225424"/>
                  </a:cubicBezTo>
                  <a:cubicBezTo>
                    <a:pt x="235995" y="1210851"/>
                    <a:pt x="234550" y="1194232"/>
                    <a:pt x="233342" y="1188646"/>
                  </a:cubicBezTo>
                  <a:cubicBezTo>
                    <a:pt x="229857" y="1171340"/>
                    <a:pt x="229611" y="1162897"/>
                    <a:pt x="232005" y="1138256"/>
                  </a:cubicBezTo>
                  <a:cubicBezTo>
                    <a:pt x="233408" y="1125189"/>
                    <a:pt x="234671" y="1113345"/>
                    <a:pt x="235084" y="1112121"/>
                  </a:cubicBezTo>
                  <a:cubicBezTo>
                    <a:pt x="237837" y="1102870"/>
                    <a:pt x="239383" y="1087623"/>
                    <a:pt x="242668" y="1039564"/>
                  </a:cubicBezTo>
                  <a:cubicBezTo>
                    <a:pt x="244102" y="1016963"/>
                    <a:pt x="248468" y="971495"/>
                    <a:pt x="250989" y="949715"/>
                  </a:cubicBezTo>
                  <a:cubicBezTo>
                    <a:pt x="251825" y="943726"/>
                    <a:pt x="254043" y="931477"/>
                    <a:pt x="255978" y="922496"/>
                  </a:cubicBezTo>
                  <a:cubicBezTo>
                    <a:pt x="258049" y="913515"/>
                    <a:pt x="260138" y="898951"/>
                    <a:pt x="260711" y="890101"/>
                  </a:cubicBezTo>
                  <a:cubicBezTo>
                    <a:pt x="261429" y="878256"/>
                    <a:pt x="262261" y="873629"/>
                    <a:pt x="263625" y="872816"/>
                  </a:cubicBezTo>
                  <a:cubicBezTo>
                    <a:pt x="264153" y="872487"/>
                    <a:pt x="264658" y="872313"/>
                    <a:pt x="265148" y="872313"/>
                  </a:cubicBezTo>
                  <a:cubicBezTo>
                    <a:pt x="268084" y="872313"/>
                    <a:pt x="270515" y="878525"/>
                    <a:pt x="274314" y="894638"/>
                  </a:cubicBezTo>
                  <a:cubicBezTo>
                    <a:pt x="278746" y="913853"/>
                    <a:pt x="280360" y="920259"/>
                    <a:pt x="283326" y="929528"/>
                  </a:cubicBezTo>
                  <a:cubicBezTo>
                    <a:pt x="287640" y="943432"/>
                    <a:pt x="294627" y="972867"/>
                    <a:pt x="296628" y="985947"/>
                  </a:cubicBezTo>
                  <a:cubicBezTo>
                    <a:pt x="299430" y="1004066"/>
                    <a:pt x="302511" y="1020009"/>
                    <a:pt x="303595" y="1021783"/>
                  </a:cubicBezTo>
                  <a:cubicBezTo>
                    <a:pt x="304001" y="1022601"/>
                    <a:pt x="304791" y="1031183"/>
                    <a:pt x="305168" y="1040988"/>
                  </a:cubicBezTo>
                  <a:lnTo>
                    <a:pt x="306064" y="1058830"/>
                  </a:lnTo>
                  <a:lnTo>
                    <a:pt x="312840" y="1069065"/>
                  </a:lnTo>
                  <a:cubicBezTo>
                    <a:pt x="322057" y="1082848"/>
                    <a:pt x="324625" y="1088848"/>
                    <a:pt x="323655" y="1094020"/>
                  </a:cubicBezTo>
                  <a:cubicBezTo>
                    <a:pt x="322825" y="1098374"/>
                    <a:pt x="323501" y="1099738"/>
                    <a:pt x="330008" y="1109019"/>
                  </a:cubicBezTo>
                  <a:cubicBezTo>
                    <a:pt x="332177" y="1112022"/>
                    <a:pt x="332308" y="1113656"/>
                    <a:pt x="330910" y="1125090"/>
                  </a:cubicBezTo>
                  <a:cubicBezTo>
                    <a:pt x="328812" y="1142514"/>
                    <a:pt x="326964" y="1166883"/>
                    <a:pt x="325940" y="1188941"/>
                  </a:cubicBezTo>
                  <a:cubicBezTo>
                    <a:pt x="325500" y="1199016"/>
                    <a:pt x="324920" y="1210181"/>
                    <a:pt x="324499" y="1213856"/>
                  </a:cubicBezTo>
                  <a:cubicBezTo>
                    <a:pt x="323941" y="1218349"/>
                    <a:pt x="324338" y="1221753"/>
                    <a:pt x="325962" y="1225026"/>
                  </a:cubicBezTo>
                  <a:cubicBezTo>
                    <a:pt x="330020" y="1233619"/>
                    <a:pt x="323980" y="1248851"/>
                    <a:pt x="314155" y="1255220"/>
                  </a:cubicBezTo>
                  <a:cubicBezTo>
                    <a:pt x="301464" y="1263350"/>
                    <a:pt x="295445" y="1271910"/>
                    <a:pt x="293500" y="1284296"/>
                  </a:cubicBezTo>
                  <a:cubicBezTo>
                    <a:pt x="292245" y="1293279"/>
                    <a:pt x="292372" y="1296139"/>
                    <a:pt x="295458" y="1310720"/>
                  </a:cubicBezTo>
                  <a:cubicBezTo>
                    <a:pt x="297200" y="1319713"/>
                    <a:pt x="299755" y="1329798"/>
                    <a:pt x="300834" y="1333070"/>
                  </a:cubicBezTo>
                  <a:cubicBezTo>
                    <a:pt x="304748" y="1343976"/>
                    <a:pt x="302620" y="1370796"/>
                    <a:pt x="296717" y="1385756"/>
                  </a:cubicBezTo>
                  <a:cubicBezTo>
                    <a:pt x="294794" y="1390789"/>
                    <a:pt x="292859" y="1399906"/>
                    <a:pt x="291879" y="1408482"/>
                  </a:cubicBezTo>
                  <a:cubicBezTo>
                    <a:pt x="290059" y="1424000"/>
                    <a:pt x="291528" y="1432993"/>
                    <a:pt x="296814" y="1440907"/>
                  </a:cubicBezTo>
                  <a:cubicBezTo>
                    <a:pt x="302100" y="1448686"/>
                    <a:pt x="322595" y="1469722"/>
                    <a:pt x="328304" y="1473145"/>
                  </a:cubicBezTo>
                  <a:cubicBezTo>
                    <a:pt x="331880" y="1475203"/>
                    <a:pt x="333483" y="1476027"/>
                    <a:pt x="336257" y="1476027"/>
                  </a:cubicBezTo>
                  <a:cubicBezTo>
                    <a:pt x="337912" y="1476027"/>
                    <a:pt x="339984" y="1475734"/>
                    <a:pt x="343141" y="1475235"/>
                  </a:cubicBezTo>
                  <a:cubicBezTo>
                    <a:pt x="348999" y="1474300"/>
                    <a:pt x="353089" y="1472679"/>
                    <a:pt x="355275" y="1470644"/>
                  </a:cubicBezTo>
                  <a:cubicBezTo>
                    <a:pt x="360737" y="1465622"/>
                    <a:pt x="368142" y="1449577"/>
                    <a:pt x="372414" y="1433522"/>
                  </a:cubicBezTo>
                  <a:cubicBezTo>
                    <a:pt x="376688" y="1417195"/>
                    <a:pt x="376683" y="1418693"/>
                    <a:pt x="371464" y="1389944"/>
                  </a:cubicBezTo>
                  <a:cubicBezTo>
                    <a:pt x="369725" y="1380133"/>
                    <a:pt x="367584" y="1368280"/>
                    <a:pt x="366782" y="1363374"/>
                  </a:cubicBezTo>
                  <a:cubicBezTo>
                    <a:pt x="363972" y="1347705"/>
                    <a:pt x="365390" y="1330143"/>
                    <a:pt x="372033" y="1296665"/>
                  </a:cubicBezTo>
                  <a:cubicBezTo>
                    <a:pt x="374802" y="1282512"/>
                    <a:pt x="381268" y="1261698"/>
                    <a:pt x="391022" y="1234766"/>
                  </a:cubicBezTo>
                  <a:cubicBezTo>
                    <a:pt x="392946" y="1229461"/>
                    <a:pt x="396111" y="1219122"/>
                    <a:pt x="398041" y="1211639"/>
                  </a:cubicBezTo>
                  <a:cubicBezTo>
                    <a:pt x="401900" y="1197217"/>
                    <a:pt x="403690" y="1190959"/>
                    <a:pt x="405617" y="1184428"/>
                  </a:cubicBezTo>
                  <a:cubicBezTo>
                    <a:pt x="409884" y="1170143"/>
                    <a:pt x="416641" y="1143611"/>
                    <a:pt x="419131" y="1131363"/>
                  </a:cubicBezTo>
                  <a:cubicBezTo>
                    <a:pt x="419960" y="1127553"/>
                    <a:pt x="421063" y="1123471"/>
                    <a:pt x="421475" y="1122247"/>
                  </a:cubicBezTo>
                  <a:cubicBezTo>
                    <a:pt x="422024" y="1121023"/>
                    <a:pt x="420818" y="1114755"/>
                    <a:pt x="418796" y="1108349"/>
                  </a:cubicBezTo>
                  <a:cubicBezTo>
                    <a:pt x="415426" y="1097580"/>
                    <a:pt x="415429" y="1096627"/>
                    <a:pt x="417348" y="1092683"/>
                  </a:cubicBezTo>
                  <a:cubicBezTo>
                    <a:pt x="419950" y="1087926"/>
                    <a:pt x="420101" y="1083296"/>
                    <a:pt x="418211" y="1078116"/>
                  </a:cubicBezTo>
                  <a:cubicBezTo>
                    <a:pt x="416995" y="1075116"/>
                    <a:pt x="417412" y="1072394"/>
                    <a:pt x="420161" y="1064641"/>
                  </a:cubicBezTo>
                  <a:lnTo>
                    <a:pt x="423596" y="1054983"/>
                  </a:lnTo>
                  <a:lnTo>
                    <a:pt x="422351" y="1018211"/>
                  </a:lnTo>
                  <a:cubicBezTo>
                    <a:pt x="421734" y="998056"/>
                    <a:pt x="420717" y="975448"/>
                    <a:pt x="420060" y="967956"/>
                  </a:cubicBezTo>
                  <a:cubicBezTo>
                    <a:pt x="418744" y="953517"/>
                    <a:pt x="416085" y="933219"/>
                    <a:pt x="415137" y="931718"/>
                  </a:cubicBezTo>
                  <a:cubicBezTo>
                    <a:pt x="414595" y="930763"/>
                    <a:pt x="417658" y="909665"/>
                    <a:pt x="420146" y="898099"/>
                  </a:cubicBezTo>
                  <a:cubicBezTo>
                    <a:pt x="421252" y="892792"/>
                    <a:pt x="421264" y="888978"/>
                    <a:pt x="420057" y="883119"/>
                  </a:cubicBezTo>
                  <a:cubicBezTo>
                    <a:pt x="418046" y="873444"/>
                    <a:pt x="418049" y="872219"/>
                    <a:pt x="420405" y="859698"/>
                  </a:cubicBezTo>
                  <a:cubicBezTo>
                    <a:pt x="422068" y="850443"/>
                    <a:pt x="422538" y="831108"/>
                    <a:pt x="422113" y="793659"/>
                  </a:cubicBezTo>
                  <a:cubicBezTo>
                    <a:pt x="422000" y="786169"/>
                    <a:pt x="422039" y="773913"/>
                    <a:pt x="422199" y="766424"/>
                  </a:cubicBezTo>
                  <a:cubicBezTo>
                    <a:pt x="422813" y="744774"/>
                    <a:pt x="422141" y="742049"/>
                    <a:pt x="403382" y="688744"/>
                  </a:cubicBezTo>
                  <a:cubicBezTo>
                    <a:pt x="399469" y="677293"/>
                    <a:pt x="398531" y="672796"/>
                    <a:pt x="398025" y="660539"/>
                  </a:cubicBezTo>
                  <a:cubicBezTo>
                    <a:pt x="397402" y="642290"/>
                    <a:pt x="397955" y="639704"/>
                    <a:pt x="403819" y="636999"/>
                  </a:cubicBezTo>
                  <a:cubicBezTo>
                    <a:pt x="411593" y="633347"/>
                    <a:pt x="413099" y="630765"/>
                    <a:pt x="413132" y="620415"/>
                  </a:cubicBezTo>
                  <a:cubicBezTo>
                    <a:pt x="413148" y="615377"/>
                    <a:pt x="412986" y="580515"/>
                    <a:pt x="412697" y="543067"/>
                  </a:cubicBezTo>
                  <a:cubicBezTo>
                    <a:pt x="412120" y="467896"/>
                    <a:pt x="411834" y="471981"/>
                    <a:pt x="421048" y="443686"/>
                  </a:cubicBezTo>
                  <a:cubicBezTo>
                    <a:pt x="422286" y="439877"/>
                    <a:pt x="424353" y="432258"/>
                    <a:pt x="425732" y="426679"/>
                  </a:cubicBezTo>
                  <a:cubicBezTo>
                    <a:pt x="427112" y="420964"/>
                    <a:pt x="429865" y="411577"/>
                    <a:pt x="431927" y="405592"/>
                  </a:cubicBezTo>
                  <a:cubicBezTo>
                    <a:pt x="435090" y="395797"/>
                    <a:pt x="436322" y="393895"/>
                    <a:pt x="443971" y="386702"/>
                  </a:cubicBezTo>
                  <a:lnTo>
                    <a:pt x="452439" y="378830"/>
                  </a:lnTo>
                  <a:lnTo>
                    <a:pt x="480352" y="379737"/>
                  </a:lnTo>
                  <a:cubicBezTo>
                    <a:pt x="495601" y="380330"/>
                    <a:pt x="508807" y="381325"/>
                    <a:pt x="509350" y="381872"/>
                  </a:cubicBezTo>
                  <a:cubicBezTo>
                    <a:pt x="510572" y="383101"/>
                    <a:pt x="509154" y="400663"/>
                    <a:pt x="502968" y="461650"/>
                  </a:cubicBezTo>
                  <a:cubicBezTo>
                    <a:pt x="499453" y="496227"/>
                    <a:pt x="497701" y="576292"/>
                    <a:pt x="499962" y="593185"/>
                  </a:cubicBezTo>
                  <a:cubicBezTo>
                    <a:pt x="501158" y="602585"/>
                    <a:pt x="501017" y="603946"/>
                    <a:pt x="497305" y="614828"/>
                  </a:cubicBezTo>
                  <a:cubicBezTo>
                    <a:pt x="495107" y="621221"/>
                    <a:pt x="492904" y="628568"/>
                    <a:pt x="492487" y="631153"/>
                  </a:cubicBezTo>
                  <a:cubicBezTo>
                    <a:pt x="491935" y="633739"/>
                    <a:pt x="489593" y="642038"/>
                    <a:pt x="487391" y="649521"/>
                  </a:cubicBezTo>
                  <a:cubicBezTo>
                    <a:pt x="481887" y="667206"/>
                    <a:pt x="480618" y="680819"/>
                    <a:pt x="480906" y="718950"/>
                  </a:cubicBezTo>
                  <a:cubicBezTo>
                    <a:pt x="481232" y="744552"/>
                    <a:pt x="480798" y="752720"/>
                    <a:pt x="478720" y="763881"/>
                  </a:cubicBezTo>
                  <a:cubicBezTo>
                    <a:pt x="474702" y="785519"/>
                    <a:pt x="472771" y="793139"/>
                    <a:pt x="469062" y="803340"/>
                  </a:cubicBezTo>
                  <a:cubicBezTo>
                    <a:pt x="464943" y="814085"/>
                    <a:pt x="459845" y="832725"/>
                    <a:pt x="459833" y="836265"/>
                  </a:cubicBezTo>
                  <a:cubicBezTo>
                    <a:pt x="459829" y="837627"/>
                    <a:pt x="461984" y="845260"/>
                    <a:pt x="464545" y="853438"/>
                  </a:cubicBezTo>
                  <a:cubicBezTo>
                    <a:pt x="469803" y="870069"/>
                    <a:pt x="480233" y="887396"/>
                    <a:pt x="489605" y="895052"/>
                  </a:cubicBezTo>
                  <a:cubicBezTo>
                    <a:pt x="492830" y="897695"/>
                    <a:pt x="495291" y="898878"/>
                    <a:pt x="496830" y="898878"/>
                  </a:cubicBezTo>
                  <a:cubicBezTo>
                    <a:pt x="499827" y="898878"/>
                    <a:pt x="499320" y="894386"/>
                    <a:pt x="494123" y="887440"/>
                  </a:cubicBezTo>
                  <a:cubicBezTo>
                    <a:pt x="492224" y="884983"/>
                    <a:pt x="491006" y="882664"/>
                    <a:pt x="491279" y="882393"/>
                  </a:cubicBezTo>
                  <a:cubicBezTo>
                    <a:pt x="491322" y="882329"/>
                    <a:pt x="491447" y="882299"/>
                    <a:pt x="491643" y="882299"/>
                  </a:cubicBezTo>
                  <a:cubicBezTo>
                    <a:pt x="492707" y="882299"/>
                    <a:pt x="495862" y="883185"/>
                    <a:pt x="499307" y="884460"/>
                  </a:cubicBezTo>
                  <a:cubicBezTo>
                    <a:pt x="503251" y="885971"/>
                    <a:pt x="506652" y="887208"/>
                    <a:pt x="506788" y="887208"/>
                  </a:cubicBezTo>
                  <a:cubicBezTo>
                    <a:pt x="506924" y="887208"/>
                    <a:pt x="508408" y="891434"/>
                    <a:pt x="509890" y="896614"/>
                  </a:cubicBezTo>
                  <a:cubicBezTo>
                    <a:pt x="512449" y="905337"/>
                    <a:pt x="512582" y="906563"/>
                    <a:pt x="510796" y="911324"/>
                  </a:cubicBezTo>
                  <a:cubicBezTo>
                    <a:pt x="509698" y="914180"/>
                    <a:pt x="508448" y="921666"/>
                    <a:pt x="508020" y="928064"/>
                  </a:cubicBezTo>
                  <a:cubicBezTo>
                    <a:pt x="507454" y="934463"/>
                    <a:pt x="506460" y="947260"/>
                    <a:pt x="505750" y="956654"/>
                  </a:cubicBezTo>
                  <a:cubicBezTo>
                    <a:pt x="505039" y="966047"/>
                    <a:pt x="503896" y="982930"/>
                    <a:pt x="503452" y="994095"/>
                  </a:cubicBezTo>
                  <a:cubicBezTo>
                    <a:pt x="502437" y="1013428"/>
                    <a:pt x="502568" y="1014926"/>
                    <a:pt x="505544" y="1021336"/>
                  </a:cubicBezTo>
                  <a:cubicBezTo>
                    <a:pt x="509059" y="1029246"/>
                    <a:pt x="517615" y="1079522"/>
                    <a:pt x="517574" y="1092186"/>
                  </a:cubicBezTo>
                  <a:cubicBezTo>
                    <a:pt x="517542" y="1102535"/>
                    <a:pt x="515291" y="1124860"/>
                    <a:pt x="511809" y="1149361"/>
                  </a:cubicBezTo>
                  <a:cubicBezTo>
                    <a:pt x="502193" y="1218507"/>
                    <a:pt x="501039" y="1238793"/>
                    <a:pt x="505032" y="1267811"/>
                  </a:cubicBezTo>
                  <a:cubicBezTo>
                    <a:pt x="506365" y="1276802"/>
                    <a:pt x="508888" y="1296965"/>
                    <a:pt x="510744" y="1312767"/>
                  </a:cubicBezTo>
                  <a:cubicBezTo>
                    <a:pt x="514323" y="1343417"/>
                    <a:pt x="514189" y="1342736"/>
                    <a:pt x="521659" y="1391784"/>
                  </a:cubicBezTo>
                  <a:cubicBezTo>
                    <a:pt x="524325" y="1409767"/>
                    <a:pt x="526579" y="1429111"/>
                    <a:pt x="526561" y="1434693"/>
                  </a:cubicBezTo>
                  <a:cubicBezTo>
                    <a:pt x="526521" y="1447222"/>
                    <a:pt x="524830" y="1465192"/>
                    <a:pt x="522904" y="1471177"/>
                  </a:cubicBezTo>
                  <a:cubicBezTo>
                    <a:pt x="521115" y="1477298"/>
                    <a:pt x="500224" y="1498600"/>
                    <a:pt x="496130" y="1498600"/>
                  </a:cubicBezTo>
                  <a:lnTo>
                    <a:pt x="496126" y="1498600"/>
                  </a:lnTo>
                  <a:cubicBezTo>
                    <a:pt x="494492" y="1498594"/>
                    <a:pt x="488100" y="1495987"/>
                    <a:pt x="481982" y="1492971"/>
                  </a:cubicBezTo>
                  <a:cubicBezTo>
                    <a:pt x="473417" y="1488450"/>
                    <a:pt x="468520" y="1486936"/>
                    <a:pt x="459809" y="1485820"/>
                  </a:cubicBezTo>
                  <a:cubicBezTo>
                    <a:pt x="455677" y="1485330"/>
                    <a:pt x="453009" y="1485030"/>
                    <a:pt x="450961" y="1485030"/>
                  </a:cubicBezTo>
                  <a:cubicBezTo>
                    <a:pt x="447746" y="1485030"/>
                    <a:pt x="446061" y="1485769"/>
                    <a:pt x="442644" y="1487671"/>
                  </a:cubicBezTo>
                  <a:cubicBezTo>
                    <a:pt x="435278" y="1491733"/>
                    <a:pt x="426515" y="1506685"/>
                    <a:pt x="426487" y="1515536"/>
                  </a:cubicBezTo>
                  <a:cubicBezTo>
                    <a:pt x="426330" y="1522208"/>
                    <a:pt x="430376" y="1534476"/>
                    <a:pt x="436197" y="1545253"/>
                  </a:cubicBezTo>
                  <a:cubicBezTo>
                    <a:pt x="440259" y="1552755"/>
                    <a:pt x="441345" y="1553712"/>
                    <a:pt x="452085" y="1559193"/>
                  </a:cubicBezTo>
                  <a:cubicBezTo>
                    <a:pt x="458475" y="1562482"/>
                    <a:pt x="467316" y="1565778"/>
                    <a:pt x="471806" y="1566746"/>
                  </a:cubicBezTo>
                  <a:cubicBezTo>
                    <a:pt x="476298" y="1567577"/>
                    <a:pt x="484462" y="1569509"/>
                    <a:pt x="489768" y="1570888"/>
                  </a:cubicBezTo>
                  <a:cubicBezTo>
                    <a:pt x="495210" y="1572403"/>
                    <a:pt x="501062" y="1573512"/>
                    <a:pt x="502833" y="1573517"/>
                  </a:cubicBezTo>
                  <a:cubicBezTo>
                    <a:pt x="504603" y="1573523"/>
                    <a:pt x="507186" y="1574757"/>
                    <a:pt x="508543" y="1576259"/>
                  </a:cubicBezTo>
                  <a:cubicBezTo>
                    <a:pt x="510714" y="1578716"/>
                    <a:pt x="510849" y="1579126"/>
                    <a:pt x="508661" y="1582251"/>
                  </a:cubicBezTo>
                  <a:cubicBezTo>
                    <a:pt x="506607" y="1585512"/>
                    <a:pt x="506606" y="1585785"/>
                    <a:pt x="510954" y="1588930"/>
                  </a:cubicBezTo>
                  <a:cubicBezTo>
                    <a:pt x="513264" y="1590844"/>
                    <a:pt x="517748" y="1593582"/>
                    <a:pt x="520739" y="1595090"/>
                  </a:cubicBezTo>
                  <a:cubicBezTo>
                    <a:pt x="523731" y="1596461"/>
                    <a:pt x="528081" y="1598654"/>
                    <a:pt x="530256" y="1599886"/>
                  </a:cubicBezTo>
                  <a:cubicBezTo>
                    <a:pt x="536374" y="1603174"/>
                    <a:pt x="558828" y="1607739"/>
                    <a:pt x="568496" y="1607770"/>
                  </a:cubicBezTo>
                  <a:cubicBezTo>
                    <a:pt x="568562" y="1607770"/>
                    <a:pt x="568627" y="1607770"/>
                    <a:pt x="568692" y="1607770"/>
                  </a:cubicBezTo>
                  <a:cubicBezTo>
                    <a:pt x="581871" y="1607770"/>
                    <a:pt x="584861" y="1603494"/>
                    <a:pt x="586826" y="1581819"/>
                  </a:cubicBezTo>
                  <a:cubicBezTo>
                    <a:pt x="587535" y="1573242"/>
                    <a:pt x="588790" y="1563850"/>
                    <a:pt x="589753" y="1560857"/>
                  </a:cubicBezTo>
                  <a:cubicBezTo>
                    <a:pt x="590579" y="1558000"/>
                    <a:pt x="590868" y="1552690"/>
                    <a:pt x="590471" y="1549148"/>
                  </a:cubicBezTo>
                  <a:cubicBezTo>
                    <a:pt x="589274" y="1540157"/>
                    <a:pt x="583489" y="1517942"/>
                    <a:pt x="578633" y="1503628"/>
                  </a:cubicBezTo>
                  <a:lnTo>
                    <a:pt x="574450" y="1491359"/>
                  </a:lnTo>
                  <a:lnTo>
                    <a:pt x="575539" y="1448876"/>
                  </a:lnTo>
                  <a:cubicBezTo>
                    <a:pt x="576021" y="1425591"/>
                    <a:pt x="577056" y="1400130"/>
                    <a:pt x="577897" y="1392371"/>
                  </a:cubicBezTo>
                  <a:cubicBezTo>
                    <a:pt x="578603" y="1384747"/>
                    <a:pt x="580007" y="1371271"/>
                    <a:pt x="580715" y="1362693"/>
                  </a:cubicBezTo>
                  <a:cubicBezTo>
                    <a:pt x="581559" y="1354117"/>
                    <a:pt x="583784" y="1339689"/>
                    <a:pt x="585583" y="1330708"/>
                  </a:cubicBezTo>
                  <a:cubicBezTo>
                    <a:pt x="587382" y="1321726"/>
                    <a:pt x="589874" y="1308797"/>
                    <a:pt x="591121" y="1302129"/>
                  </a:cubicBezTo>
                  <a:cubicBezTo>
                    <a:pt x="592368" y="1295325"/>
                    <a:pt x="594583" y="1284028"/>
                    <a:pt x="596104" y="1276816"/>
                  </a:cubicBezTo>
                  <a:cubicBezTo>
                    <a:pt x="600115" y="1257356"/>
                    <a:pt x="601420" y="1232440"/>
                    <a:pt x="599440" y="1212552"/>
                  </a:cubicBezTo>
                  <a:cubicBezTo>
                    <a:pt x="598380" y="1203425"/>
                    <a:pt x="597730" y="1193891"/>
                    <a:pt x="597601" y="1191576"/>
                  </a:cubicBezTo>
                  <a:lnTo>
                    <a:pt x="597615" y="1187082"/>
                  </a:lnTo>
                  <a:lnTo>
                    <a:pt x="605647" y="1187925"/>
                  </a:lnTo>
                  <a:lnTo>
                    <a:pt x="613542" y="1188903"/>
                  </a:lnTo>
                  <a:lnTo>
                    <a:pt x="615190" y="1184414"/>
                  </a:lnTo>
                  <a:cubicBezTo>
                    <a:pt x="616015" y="1181965"/>
                    <a:pt x="616710" y="1177610"/>
                    <a:pt x="616719" y="1174615"/>
                  </a:cubicBezTo>
                  <a:cubicBezTo>
                    <a:pt x="616729" y="1171755"/>
                    <a:pt x="617976" y="1164951"/>
                    <a:pt x="619355" y="1159508"/>
                  </a:cubicBezTo>
                  <a:cubicBezTo>
                    <a:pt x="620870" y="1154202"/>
                    <a:pt x="622666" y="1146037"/>
                    <a:pt x="623633" y="1141546"/>
                  </a:cubicBezTo>
                  <a:cubicBezTo>
                    <a:pt x="624881" y="1134878"/>
                    <a:pt x="633300" y="1099499"/>
                    <a:pt x="637160" y="1084668"/>
                  </a:cubicBezTo>
                  <a:cubicBezTo>
                    <a:pt x="637987" y="1081539"/>
                    <a:pt x="640034" y="1080048"/>
                    <a:pt x="649034" y="1076263"/>
                  </a:cubicBezTo>
                  <a:cubicBezTo>
                    <a:pt x="657897" y="1072342"/>
                    <a:pt x="661309" y="1069902"/>
                    <a:pt x="668141" y="1062706"/>
                  </a:cubicBezTo>
                  <a:cubicBezTo>
                    <a:pt x="672650" y="1057820"/>
                    <a:pt x="676747" y="1053884"/>
                    <a:pt x="677429" y="1053884"/>
                  </a:cubicBezTo>
                  <a:lnTo>
                    <a:pt x="677429" y="1053884"/>
                  </a:lnTo>
                  <a:cubicBezTo>
                    <a:pt x="677974" y="1053886"/>
                    <a:pt x="678376" y="1055930"/>
                    <a:pt x="678369" y="1058245"/>
                  </a:cubicBezTo>
                  <a:cubicBezTo>
                    <a:pt x="678361" y="1060696"/>
                    <a:pt x="679574" y="1064785"/>
                    <a:pt x="681064" y="1067241"/>
                  </a:cubicBezTo>
                  <a:cubicBezTo>
                    <a:pt x="683095" y="1070652"/>
                    <a:pt x="683765" y="1074059"/>
                    <a:pt x="683742" y="1081548"/>
                  </a:cubicBezTo>
                  <a:cubicBezTo>
                    <a:pt x="683709" y="1091625"/>
                    <a:pt x="685297" y="1106064"/>
                    <a:pt x="690763" y="1143122"/>
                  </a:cubicBezTo>
                  <a:cubicBezTo>
                    <a:pt x="694625" y="1170368"/>
                    <a:pt x="694689" y="1192974"/>
                    <a:pt x="690546" y="1211209"/>
                  </a:cubicBezTo>
                  <a:cubicBezTo>
                    <a:pt x="687369" y="1225224"/>
                    <a:pt x="685386" y="1249184"/>
                    <a:pt x="682897" y="1303783"/>
                  </a:cubicBezTo>
                  <a:cubicBezTo>
                    <a:pt x="679830" y="1369273"/>
                    <a:pt x="678816" y="1388335"/>
                    <a:pt x="678125" y="1391600"/>
                  </a:cubicBezTo>
                  <a:cubicBezTo>
                    <a:pt x="677710" y="1393505"/>
                    <a:pt x="676733" y="1401128"/>
                    <a:pt x="675891" y="1408615"/>
                  </a:cubicBezTo>
                  <a:cubicBezTo>
                    <a:pt x="674354" y="1421138"/>
                    <a:pt x="669671" y="1437737"/>
                    <a:pt x="663497" y="1452152"/>
                  </a:cubicBezTo>
                  <a:cubicBezTo>
                    <a:pt x="662262" y="1455144"/>
                    <a:pt x="660060" y="1462354"/>
                    <a:pt x="658817" y="1468069"/>
                  </a:cubicBezTo>
                  <a:lnTo>
                    <a:pt x="656468" y="1478683"/>
                  </a:lnTo>
                  <a:lnTo>
                    <a:pt x="647056" y="1483556"/>
                  </a:lnTo>
                  <a:cubicBezTo>
                    <a:pt x="637099" y="1488699"/>
                    <a:pt x="637236" y="1488426"/>
                    <a:pt x="635423" y="1501902"/>
                  </a:cubicBezTo>
                  <a:cubicBezTo>
                    <a:pt x="635003" y="1505442"/>
                    <a:pt x="633349" y="1511564"/>
                    <a:pt x="631703" y="1515508"/>
                  </a:cubicBezTo>
                  <a:cubicBezTo>
                    <a:pt x="628682" y="1523397"/>
                    <a:pt x="622351" y="1544347"/>
                    <a:pt x="619728" y="1555778"/>
                  </a:cubicBezTo>
                  <a:cubicBezTo>
                    <a:pt x="616968" y="1567072"/>
                    <a:pt x="621171" y="1572668"/>
                    <a:pt x="637084" y="1579119"/>
                  </a:cubicBezTo>
                  <a:cubicBezTo>
                    <a:pt x="643612" y="1581863"/>
                    <a:pt x="646879" y="1582146"/>
                    <a:pt x="667305" y="1582211"/>
                  </a:cubicBezTo>
                  <a:cubicBezTo>
                    <a:pt x="667846" y="1582213"/>
                    <a:pt x="668380" y="1582213"/>
                    <a:pt x="668907" y="1582213"/>
                  </a:cubicBezTo>
                  <a:cubicBezTo>
                    <a:pt x="683385" y="1582213"/>
                    <a:pt x="692812" y="1581568"/>
                    <a:pt x="697677" y="1580401"/>
                  </a:cubicBezTo>
                  <a:cubicBezTo>
                    <a:pt x="711579" y="1576768"/>
                    <a:pt x="714039" y="1573917"/>
                    <a:pt x="712710" y="1563563"/>
                  </a:cubicBezTo>
                  <a:cubicBezTo>
                    <a:pt x="712313" y="1559885"/>
                    <a:pt x="712623" y="1548039"/>
                    <a:pt x="713611" y="1537284"/>
                  </a:cubicBezTo>
                  <a:lnTo>
                    <a:pt x="715308" y="1517409"/>
                  </a:lnTo>
                  <a:lnTo>
                    <a:pt x="710986" y="1506228"/>
                  </a:lnTo>
                  <a:cubicBezTo>
                    <a:pt x="707880" y="1498184"/>
                    <a:pt x="706940" y="1493960"/>
                    <a:pt x="707629" y="1491374"/>
                  </a:cubicBezTo>
                  <a:cubicBezTo>
                    <a:pt x="708181" y="1489333"/>
                    <a:pt x="709028" y="1479668"/>
                    <a:pt x="709603" y="1470001"/>
                  </a:cubicBezTo>
                  <a:cubicBezTo>
                    <a:pt x="710470" y="1454480"/>
                    <a:pt x="711300" y="1450397"/>
                    <a:pt x="715836" y="1437339"/>
                  </a:cubicBezTo>
                  <a:cubicBezTo>
                    <a:pt x="723394" y="1415711"/>
                    <a:pt x="734244" y="1386740"/>
                    <a:pt x="738083" y="1378446"/>
                  </a:cubicBezTo>
                  <a:cubicBezTo>
                    <a:pt x="739866" y="1374503"/>
                    <a:pt x="741376" y="1370831"/>
                    <a:pt x="741378" y="1370286"/>
                  </a:cubicBezTo>
                  <a:cubicBezTo>
                    <a:pt x="741381" y="1369197"/>
                    <a:pt x="749071" y="1349203"/>
                    <a:pt x="751676" y="1343493"/>
                  </a:cubicBezTo>
                  <a:cubicBezTo>
                    <a:pt x="755379" y="1335334"/>
                    <a:pt x="756890" y="1330981"/>
                    <a:pt x="760614" y="1316286"/>
                  </a:cubicBezTo>
                  <a:cubicBezTo>
                    <a:pt x="762819" y="1307986"/>
                    <a:pt x="765851" y="1296694"/>
                    <a:pt x="767503" y="1291116"/>
                  </a:cubicBezTo>
                  <a:cubicBezTo>
                    <a:pt x="771497" y="1277102"/>
                    <a:pt x="772464" y="1272748"/>
                    <a:pt x="776071" y="1251653"/>
                  </a:cubicBezTo>
                  <a:cubicBezTo>
                    <a:pt x="779817" y="1230013"/>
                    <a:pt x="780476" y="1193928"/>
                    <a:pt x="777559" y="1169271"/>
                  </a:cubicBezTo>
                  <a:cubicBezTo>
                    <a:pt x="776236" y="1157284"/>
                    <a:pt x="776258" y="1150202"/>
                    <a:pt x="777533" y="1134546"/>
                  </a:cubicBezTo>
                  <a:cubicBezTo>
                    <a:pt x="778521" y="1123656"/>
                    <a:pt x="779669" y="1105412"/>
                    <a:pt x="780250" y="1093975"/>
                  </a:cubicBezTo>
                  <a:cubicBezTo>
                    <a:pt x="781266" y="1074233"/>
                    <a:pt x="781543" y="1073008"/>
                    <a:pt x="784684" y="1069750"/>
                  </a:cubicBezTo>
                  <a:cubicBezTo>
                    <a:pt x="786597" y="1067985"/>
                    <a:pt x="790280" y="1066091"/>
                    <a:pt x="793141" y="1065556"/>
                  </a:cubicBezTo>
                  <a:cubicBezTo>
                    <a:pt x="794185" y="1065397"/>
                    <a:pt x="795043" y="1065221"/>
                    <a:pt x="795758" y="1065221"/>
                  </a:cubicBezTo>
                  <a:cubicBezTo>
                    <a:pt x="799240" y="1065221"/>
                    <a:pt x="799309" y="1069385"/>
                    <a:pt x="800793" y="1099896"/>
                  </a:cubicBezTo>
                  <a:cubicBezTo>
                    <a:pt x="801561" y="1115558"/>
                    <a:pt x="802852" y="1137623"/>
                    <a:pt x="803497" y="1148927"/>
                  </a:cubicBezTo>
                  <a:cubicBezTo>
                    <a:pt x="804143" y="1160096"/>
                    <a:pt x="805308" y="1178891"/>
                    <a:pt x="805952" y="1190469"/>
                  </a:cubicBezTo>
                  <a:cubicBezTo>
                    <a:pt x="808656" y="1239228"/>
                    <a:pt x="809826" y="1256934"/>
                    <a:pt x="812447" y="1289216"/>
                  </a:cubicBezTo>
                  <a:cubicBezTo>
                    <a:pt x="813885" y="1307877"/>
                    <a:pt x="815456" y="1327900"/>
                    <a:pt x="815982" y="1333484"/>
                  </a:cubicBezTo>
                  <a:cubicBezTo>
                    <a:pt x="816765" y="1344244"/>
                    <a:pt x="819065" y="1349154"/>
                    <a:pt x="825583" y="1354895"/>
                  </a:cubicBezTo>
                  <a:cubicBezTo>
                    <a:pt x="828299" y="1357218"/>
                    <a:pt x="829109" y="1359399"/>
                    <a:pt x="829635" y="1365256"/>
                  </a:cubicBezTo>
                  <a:lnTo>
                    <a:pt x="830156" y="1372748"/>
                  </a:lnTo>
                  <a:lnTo>
                    <a:pt x="821957" y="1381573"/>
                  </a:lnTo>
                  <a:cubicBezTo>
                    <a:pt x="817448" y="1386460"/>
                    <a:pt x="811433" y="1393523"/>
                    <a:pt x="808698" y="1397326"/>
                  </a:cubicBezTo>
                  <a:cubicBezTo>
                    <a:pt x="805963" y="1400995"/>
                    <a:pt x="801727" y="1405339"/>
                    <a:pt x="799408" y="1406829"/>
                  </a:cubicBezTo>
                  <a:cubicBezTo>
                    <a:pt x="791767" y="1411572"/>
                    <a:pt x="783839" y="1420806"/>
                    <a:pt x="782048" y="1427337"/>
                  </a:cubicBezTo>
                  <a:cubicBezTo>
                    <a:pt x="778466" y="1440534"/>
                    <a:pt x="778598" y="1441896"/>
                    <a:pt x="783756" y="1447087"/>
                  </a:cubicBezTo>
                  <a:lnTo>
                    <a:pt x="788507" y="1451868"/>
                  </a:lnTo>
                  <a:lnTo>
                    <a:pt x="807162" y="1451928"/>
                  </a:lnTo>
                  <a:cubicBezTo>
                    <a:pt x="813479" y="1451948"/>
                    <a:pt x="817704" y="1452000"/>
                    <a:pt x="820625" y="1452182"/>
                  </a:cubicBezTo>
                  <a:lnTo>
                    <a:pt x="820625" y="1452182"/>
                  </a:lnTo>
                  <a:cubicBezTo>
                    <a:pt x="822761" y="1450998"/>
                    <a:pt x="826006" y="1449285"/>
                    <a:pt x="830360" y="1447041"/>
                  </a:cubicBezTo>
                  <a:cubicBezTo>
                    <a:pt x="840066" y="1442266"/>
                    <a:pt x="848488" y="1438701"/>
                    <a:pt x="855625" y="1436348"/>
                  </a:cubicBezTo>
                  <a:lnTo>
                    <a:pt x="855656" y="1436347"/>
                  </a:lnTo>
                  <a:cubicBezTo>
                    <a:pt x="855665" y="1436346"/>
                    <a:pt x="855675" y="1436346"/>
                    <a:pt x="855685" y="1436346"/>
                  </a:cubicBezTo>
                  <a:cubicBezTo>
                    <a:pt x="855944" y="1436346"/>
                    <a:pt x="856203" y="1436446"/>
                    <a:pt x="856462" y="1436646"/>
                  </a:cubicBezTo>
                  <a:cubicBezTo>
                    <a:pt x="858508" y="1436390"/>
                    <a:pt x="860625" y="1436237"/>
                    <a:pt x="862814" y="1436186"/>
                  </a:cubicBezTo>
                  <a:lnTo>
                    <a:pt x="862845" y="1436186"/>
                  </a:lnTo>
                  <a:cubicBezTo>
                    <a:pt x="863102" y="1436008"/>
                    <a:pt x="863360" y="1435833"/>
                    <a:pt x="863619" y="1435661"/>
                  </a:cubicBezTo>
                  <a:cubicBezTo>
                    <a:pt x="868343" y="1432565"/>
                    <a:pt x="872333" y="1430138"/>
                    <a:pt x="875590" y="1428381"/>
                  </a:cubicBezTo>
                  <a:cubicBezTo>
                    <a:pt x="881347" y="1424424"/>
                    <a:pt x="885343" y="1421760"/>
                    <a:pt x="887580" y="1420391"/>
                  </a:cubicBezTo>
                  <a:lnTo>
                    <a:pt x="887611" y="1420391"/>
                  </a:lnTo>
                  <a:cubicBezTo>
                    <a:pt x="887363" y="1419896"/>
                    <a:pt x="887091" y="1419373"/>
                    <a:pt x="886794" y="1418819"/>
                  </a:cubicBezTo>
                  <a:cubicBezTo>
                    <a:pt x="885169" y="1415954"/>
                    <a:pt x="881926" y="1408045"/>
                    <a:pt x="879360" y="1401365"/>
                  </a:cubicBezTo>
                  <a:cubicBezTo>
                    <a:pt x="875309" y="1390594"/>
                    <a:pt x="874773" y="1387869"/>
                    <a:pt x="874811" y="1376022"/>
                  </a:cubicBezTo>
                  <a:cubicBezTo>
                    <a:pt x="874850" y="1363766"/>
                    <a:pt x="875127" y="1362269"/>
                    <a:pt x="878547" y="1357378"/>
                  </a:cubicBezTo>
                  <a:cubicBezTo>
                    <a:pt x="882104" y="1352350"/>
                    <a:pt x="882244" y="1350989"/>
                    <a:pt x="883268" y="1328932"/>
                  </a:cubicBezTo>
                  <a:cubicBezTo>
                    <a:pt x="884287" y="1308237"/>
                    <a:pt x="887450" y="1255548"/>
                    <a:pt x="889733" y="1222737"/>
                  </a:cubicBezTo>
                  <a:cubicBezTo>
                    <a:pt x="890164" y="1215929"/>
                    <a:pt x="891172" y="1198502"/>
                    <a:pt x="891899" y="1183933"/>
                  </a:cubicBezTo>
                  <a:cubicBezTo>
                    <a:pt x="892627" y="1169365"/>
                    <a:pt x="893791" y="1145675"/>
                    <a:pt x="894653" y="1131515"/>
                  </a:cubicBezTo>
                  <a:cubicBezTo>
                    <a:pt x="898704" y="1056768"/>
                    <a:pt x="902198" y="985832"/>
                    <a:pt x="903394" y="952609"/>
                  </a:cubicBezTo>
                  <a:cubicBezTo>
                    <a:pt x="904898" y="907948"/>
                    <a:pt x="905178" y="905498"/>
                    <a:pt x="910419" y="884407"/>
                  </a:cubicBezTo>
                  <a:cubicBezTo>
                    <a:pt x="910973" y="881822"/>
                    <a:pt x="912629" y="874746"/>
                    <a:pt x="913874" y="868759"/>
                  </a:cubicBezTo>
                  <a:cubicBezTo>
                    <a:pt x="915899" y="859451"/>
                    <a:pt x="916644" y="856507"/>
                    <a:pt x="917925" y="856507"/>
                  </a:cubicBezTo>
                  <a:cubicBezTo>
                    <a:pt x="918479" y="856507"/>
                    <a:pt x="919134" y="857059"/>
                    <a:pt x="920036" y="857884"/>
                  </a:cubicBezTo>
                  <a:cubicBezTo>
                    <a:pt x="923567" y="861163"/>
                    <a:pt x="925175" y="869067"/>
                    <a:pt x="926732" y="893311"/>
                  </a:cubicBezTo>
                  <a:cubicBezTo>
                    <a:pt x="927511" y="905297"/>
                    <a:pt x="928821" y="921778"/>
                    <a:pt x="929339" y="930087"/>
                  </a:cubicBezTo>
                  <a:cubicBezTo>
                    <a:pt x="929994" y="938259"/>
                    <a:pt x="931166" y="954876"/>
                    <a:pt x="931945" y="966862"/>
                  </a:cubicBezTo>
                  <a:cubicBezTo>
                    <a:pt x="932588" y="978848"/>
                    <a:pt x="933753" y="997779"/>
                    <a:pt x="934534" y="1009085"/>
                  </a:cubicBezTo>
                  <a:cubicBezTo>
                    <a:pt x="936218" y="1036189"/>
                    <a:pt x="935945" y="1121842"/>
                    <a:pt x="933949" y="1150024"/>
                  </a:cubicBezTo>
                  <a:cubicBezTo>
                    <a:pt x="933093" y="1162413"/>
                    <a:pt x="931944" y="1181065"/>
                    <a:pt x="931230" y="1191548"/>
                  </a:cubicBezTo>
                  <a:cubicBezTo>
                    <a:pt x="930516" y="1202032"/>
                    <a:pt x="929206" y="1228309"/>
                    <a:pt x="928320" y="1250094"/>
                  </a:cubicBezTo>
                  <a:cubicBezTo>
                    <a:pt x="927570" y="1271744"/>
                    <a:pt x="926267" y="1295979"/>
                    <a:pt x="925426" y="1303738"/>
                  </a:cubicBezTo>
                  <a:cubicBezTo>
                    <a:pt x="923317" y="1324430"/>
                    <a:pt x="923575" y="1371820"/>
                    <a:pt x="925713" y="1384491"/>
                  </a:cubicBezTo>
                  <a:cubicBezTo>
                    <a:pt x="928255" y="1398796"/>
                    <a:pt x="933401" y="1407937"/>
                    <a:pt x="940879" y="1411637"/>
                  </a:cubicBezTo>
                  <a:cubicBezTo>
                    <a:pt x="944514" y="1413329"/>
                    <a:pt x="946680" y="1413992"/>
                    <a:pt x="951895" y="1413992"/>
                  </a:cubicBezTo>
                  <a:cubicBezTo>
                    <a:pt x="954288" y="1413992"/>
                    <a:pt x="957322" y="1413853"/>
                    <a:pt x="961434" y="1413609"/>
                  </a:cubicBezTo>
                  <a:cubicBezTo>
                    <a:pt x="980094" y="1412579"/>
                    <a:pt x="999444" y="1408283"/>
                    <a:pt x="1003543" y="1404075"/>
                  </a:cubicBezTo>
                  <a:cubicBezTo>
                    <a:pt x="1006548" y="1401225"/>
                    <a:pt x="1006549" y="1400816"/>
                    <a:pt x="1004939" y="1393321"/>
                  </a:cubicBezTo>
                  <a:cubicBezTo>
                    <a:pt x="1003863" y="1389097"/>
                    <a:pt x="1001972" y="1384325"/>
                    <a:pt x="1000479" y="1382685"/>
                  </a:cubicBezTo>
                  <a:cubicBezTo>
                    <a:pt x="995188" y="1376541"/>
                    <a:pt x="990449" y="1367947"/>
                    <a:pt x="988702" y="1360724"/>
                  </a:cubicBezTo>
                  <a:cubicBezTo>
                    <a:pt x="986684" y="1352820"/>
                    <a:pt x="979098" y="1340540"/>
                    <a:pt x="973529" y="1335892"/>
                  </a:cubicBezTo>
                  <a:cubicBezTo>
                    <a:pt x="969998" y="1333021"/>
                    <a:pt x="969998" y="1333021"/>
                    <a:pt x="971665" y="1322541"/>
                  </a:cubicBezTo>
                  <a:cubicBezTo>
                    <a:pt x="973193" y="1313422"/>
                    <a:pt x="974015" y="1311654"/>
                    <a:pt x="977975" y="1308126"/>
                  </a:cubicBezTo>
                  <a:cubicBezTo>
                    <a:pt x="980433" y="1305955"/>
                    <a:pt x="985889" y="1303113"/>
                    <a:pt x="989978" y="1301901"/>
                  </a:cubicBezTo>
                  <a:cubicBezTo>
                    <a:pt x="996794" y="1299743"/>
                    <a:pt x="997749" y="1299066"/>
                    <a:pt x="999536" y="1294033"/>
                  </a:cubicBezTo>
                  <a:cubicBezTo>
                    <a:pt x="1001734" y="1287912"/>
                    <a:pt x="1005203" y="1267769"/>
                    <a:pt x="1006611" y="1253067"/>
                  </a:cubicBezTo>
                  <a:cubicBezTo>
                    <a:pt x="1007037" y="1247758"/>
                    <a:pt x="1008017" y="1239182"/>
                    <a:pt x="1008715" y="1234009"/>
                  </a:cubicBezTo>
                  <a:cubicBezTo>
                    <a:pt x="1010806" y="1218492"/>
                    <a:pt x="1012913" y="1198345"/>
                    <a:pt x="1014468" y="1180238"/>
                  </a:cubicBezTo>
                  <a:cubicBezTo>
                    <a:pt x="1015179" y="1170845"/>
                    <a:pt x="1016448" y="1157367"/>
                    <a:pt x="1017151" y="1150288"/>
                  </a:cubicBezTo>
                  <a:cubicBezTo>
                    <a:pt x="1021662" y="1101960"/>
                    <a:pt x="1026208" y="1043011"/>
                    <a:pt x="1028658" y="1000533"/>
                  </a:cubicBezTo>
                  <a:cubicBezTo>
                    <a:pt x="1030825" y="961594"/>
                    <a:pt x="1032521" y="942126"/>
                    <a:pt x="1034750" y="926337"/>
                  </a:cubicBezTo>
                  <a:cubicBezTo>
                    <a:pt x="1036002" y="918034"/>
                    <a:pt x="1037954" y="903742"/>
                    <a:pt x="1039209" y="894350"/>
                  </a:cubicBezTo>
                  <a:cubicBezTo>
                    <a:pt x="1042262" y="872448"/>
                    <a:pt x="1043137" y="866582"/>
                    <a:pt x="1043821" y="866582"/>
                  </a:cubicBezTo>
                  <a:cubicBezTo>
                    <a:pt x="1043949" y="866582"/>
                    <a:pt x="1044071" y="866787"/>
                    <a:pt x="1044198" y="867131"/>
                  </a:cubicBezTo>
                  <a:cubicBezTo>
                    <a:pt x="1045683" y="871357"/>
                    <a:pt x="1047929" y="892880"/>
                    <a:pt x="1047896" y="903229"/>
                  </a:cubicBezTo>
                  <a:cubicBezTo>
                    <a:pt x="1047878" y="909084"/>
                    <a:pt x="1048391" y="918891"/>
                    <a:pt x="1049189" y="924885"/>
                  </a:cubicBezTo>
                  <a:cubicBezTo>
                    <a:pt x="1053298" y="960167"/>
                    <a:pt x="1053298" y="960167"/>
                    <a:pt x="1051360" y="970102"/>
                  </a:cubicBezTo>
                  <a:cubicBezTo>
                    <a:pt x="1050254" y="975409"/>
                    <a:pt x="1049013" y="980308"/>
                    <a:pt x="1048602" y="980987"/>
                  </a:cubicBezTo>
                  <a:cubicBezTo>
                    <a:pt x="1048191" y="981667"/>
                    <a:pt x="1047624" y="988746"/>
                    <a:pt x="1047462" y="996780"/>
                  </a:cubicBezTo>
                  <a:lnTo>
                    <a:pt x="1046871" y="1011485"/>
                  </a:lnTo>
                  <a:lnTo>
                    <a:pt x="1053665" y="1016000"/>
                  </a:lnTo>
                  <a:cubicBezTo>
                    <a:pt x="1061954" y="1021473"/>
                    <a:pt x="1062086" y="1022699"/>
                    <a:pt x="1055486" y="1042832"/>
                  </a:cubicBezTo>
                  <a:cubicBezTo>
                    <a:pt x="1051359" y="1055892"/>
                    <a:pt x="1050804" y="1059159"/>
                    <a:pt x="1049784" y="1080262"/>
                  </a:cubicBezTo>
                  <a:cubicBezTo>
                    <a:pt x="1049199" y="1092924"/>
                    <a:pt x="1048339" y="1106403"/>
                    <a:pt x="1047782" y="1110215"/>
                  </a:cubicBezTo>
                  <a:cubicBezTo>
                    <a:pt x="1047362" y="1113890"/>
                    <a:pt x="1047472" y="1121924"/>
                    <a:pt x="1048270" y="1127919"/>
                  </a:cubicBezTo>
                  <a:cubicBezTo>
                    <a:pt x="1049068" y="1133913"/>
                    <a:pt x="1050903" y="1156251"/>
                    <a:pt x="1052470" y="1177635"/>
                  </a:cubicBezTo>
                  <a:cubicBezTo>
                    <a:pt x="1053899" y="1199020"/>
                    <a:pt x="1055741" y="1219452"/>
                    <a:pt x="1056546" y="1223268"/>
                  </a:cubicBezTo>
                  <a:cubicBezTo>
                    <a:pt x="1057215" y="1226947"/>
                    <a:pt x="1058557" y="1233079"/>
                    <a:pt x="1059363" y="1236621"/>
                  </a:cubicBezTo>
                  <a:cubicBezTo>
                    <a:pt x="1060839" y="1243571"/>
                    <a:pt x="1060893" y="1312204"/>
                    <a:pt x="1059346" y="1327586"/>
                  </a:cubicBezTo>
                  <a:lnTo>
                    <a:pt x="1058501" y="1336435"/>
                  </a:lnTo>
                  <a:lnTo>
                    <a:pt x="1065431" y="1341087"/>
                  </a:lnTo>
                  <a:cubicBezTo>
                    <a:pt x="1069372" y="1343551"/>
                    <a:pt x="1074810" y="1346291"/>
                    <a:pt x="1077531" y="1347253"/>
                  </a:cubicBezTo>
                  <a:cubicBezTo>
                    <a:pt x="1084876" y="1349864"/>
                    <a:pt x="1085415" y="1351772"/>
                    <a:pt x="1081574" y="1360339"/>
                  </a:cubicBezTo>
                  <a:cubicBezTo>
                    <a:pt x="1079655" y="1364282"/>
                    <a:pt x="1077322" y="1370130"/>
                    <a:pt x="1076359" y="1373122"/>
                  </a:cubicBezTo>
                  <a:cubicBezTo>
                    <a:pt x="1071271" y="1388766"/>
                    <a:pt x="1068663" y="1395022"/>
                    <a:pt x="1063051" y="1403992"/>
                  </a:cubicBezTo>
                  <a:cubicBezTo>
                    <a:pt x="1050049" y="1424649"/>
                    <a:pt x="1046878" y="1436895"/>
                    <a:pt x="1048577" y="1459369"/>
                  </a:cubicBezTo>
                  <a:cubicBezTo>
                    <a:pt x="1049489" y="1472172"/>
                    <a:pt x="1049489" y="1472309"/>
                    <a:pt x="1053975" y="1474910"/>
                  </a:cubicBezTo>
                  <a:cubicBezTo>
                    <a:pt x="1059275" y="1478059"/>
                    <a:pt x="1065262" y="1479712"/>
                    <a:pt x="1078057" y="1481387"/>
                  </a:cubicBezTo>
                  <a:cubicBezTo>
                    <a:pt x="1081116" y="1481814"/>
                    <a:pt x="1083259" y="1482080"/>
                    <a:pt x="1085182" y="1482080"/>
                  </a:cubicBezTo>
                  <a:cubicBezTo>
                    <a:pt x="1088905" y="1482080"/>
                    <a:pt x="1091798" y="1481082"/>
                    <a:pt x="1098901" y="1478321"/>
                  </a:cubicBezTo>
                  <a:cubicBezTo>
                    <a:pt x="1106672" y="1475350"/>
                    <a:pt x="1112402" y="1472101"/>
                    <a:pt x="1117046" y="1467894"/>
                  </a:cubicBezTo>
                  <a:cubicBezTo>
                    <a:pt x="1123737" y="1461787"/>
                    <a:pt x="1123874" y="1461787"/>
                    <a:pt x="1126506" y="1447497"/>
                  </a:cubicBezTo>
                  <a:cubicBezTo>
                    <a:pt x="1129001" y="1433888"/>
                    <a:pt x="1132237" y="1401353"/>
                    <a:pt x="1132138" y="1389505"/>
                  </a:cubicBezTo>
                  <a:cubicBezTo>
                    <a:pt x="1132148" y="1386373"/>
                    <a:pt x="1133528" y="1380930"/>
                    <a:pt x="1135037" y="1377258"/>
                  </a:cubicBezTo>
                  <a:cubicBezTo>
                    <a:pt x="1138191" y="1370324"/>
                    <a:pt x="1138193" y="1369915"/>
                    <a:pt x="1133375" y="1343345"/>
                  </a:cubicBezTo>
                  <a:cubicBezTo>
                    <a:pt x="1132037" y="1335988"/>
                    <a:pt x="1132178" y="1334354"/>
                    <a:pt x="1134783" y="1328643"/>
                  </a:cubicBezTo>
                  <a:lnTo>
                    <a:pt x="1137664" y="1322116"/>
                  </a:lnTo>
                  <a:lnTo>
                    <a:pt x="1132134" y="1305485"/>
                  </a:lnTo>
                  <a:lnTo>
                    <a:pt x="1126603" y="1288854"/>
                  </a:lnTo>
                  <a:lnTo>
                    <a:pt x="1128959" y="1275925"/>
                  </a:lnTo>
                  <a:cubicBezTo>
                    <a:pt x="1130207" y="1268848"/>
                    <a:pt x="1131902" y="1249789"/>
                    <a:pt x="1132770" y="1233724"/>
                  </a:cubicBezTo>
                  <a:cubicBezTo>
                    <a:pt x="1133503" y="1217657"/>
                    <a:pt x="1134919" y="1200504"/>
                    <a:pt x="1135615" y="1195603"/>
                  </a:cubicBezTo>
                  <a:cubicBezTo>
                    <a:pt x="1137423" y="1183898"/>
                    <a:pt x="1139605" y="1097298"/>
                    <a:pt x="1138268" y="1089395"/>
                  </a:cubicBezTo>
                  <a:cubicBezTo>
                    <a:pt x="1135330" y="1071411"/>
                    <a:pt x="1135328" y="1072092"/>
                    <a:pt x="1139153" y="1068291"/>
                  </a:cubicBezTo>
                  <a:cubicBezTo>
                    <a:pt x="1142021" y="1065440"/>
                    <a:pt x="1142708" y="1063536"/>
                    <a:pt x="1142727" y="1057681"/>
                  </a:cubicBezTo>
                  <a:cubicBezTo>
                    <a:pt x="1142876" y="1053596"/>
                    <a:pt x="1143706" y="1049513"/>
                    <a:pt x="1144800" y="1048019"/>
                  </a:cubicBezTo>
                  <a:cubicBezTo>
                    <a:pt x="1146031" y="1046388"/>
                    <a:pt x="1146861" y="1042306"/>
                    <a:pt x="1146877" y="1037404"/>
                  </a:cubicBezTo>
                  <a:cubicBezTo>
                    <a:pt x="1146902" y="1029369"/>
                    <a:pt x="1148964" y="1023384"/>
                    <a:pt x="1152923" y="1020129"/>
                  </a:cubicBezTo>
                  <a:cubicBezTo>
                    <a:pt x="1159614" y="1014567"/>
                    <a:pt x="1162248" y="999868"/>
                    <a:pt x="1158608" y="988282"/>
                  </a:cubicBezTo>
                  <a:cubicBezTo>
                    <a:pt x="1155912" y="979558"/>
                    <a:pt x="1156198" y="975202"/>
                    <a:pt x="1160786" y="945803"/>
                  </a:cubicBezTo>
                  <a:cubicBezTo>
                    <a:pt x="1162317" y="935322"/>
                    <a:pt x="1164265" y="922391"/>
                    <a:pt x="1164962" y="917219"/>
                  </a:cubicBezTo>
                  <a:cubicBezTo>
                    <a:pt x="1166495" y="906330"/>
                    <a:pt x="1168296" y="896531"/>
                    <a:pt x="1170228" y="888639"/>
                  </a:cubicBezTo>
                  <a:cubicBezTo>
                    <a:pt x="1171054" y="885646"/>
                    <a:pt x="1172576" y="878025"/>
                    <a:pt x="1173959" y="871629"/>
                  </a:cubicBezTo>
                  <a:cubicBezTo>
                    <a:pt x="1177140" y="855577"/>
                    <a:pt x="1178657" y="849860"/>
                    <a:pt x="1180018" y="849860"/>
                  </a:cubicBezTo>
                  <a:lnTo>
                    <a:pt x="1180020" y="849860"/>
                  </a:lnTo>
                  <a:cubicBezTo>
                    <a:pt x="1180700" y="849862"/>
                    <a:pt x="1181499" y="855584"/>
                    <a:pt x="1181886" y="862395"/>
                  </a:cubicBezTo>
                  <a:cubicBezTo>
                    <a:pt x="1182273" y="869341"/>
                    <a:pt x="1183443" y="886638"/>
                    <a:pt x="1184214" y="900939"/>
                  </a:cubicBezTo>
                  <a:cubicBezTo>
                    <a:pt x="1185123" y="915104"/>
                    <a:pt x="1185739" y="935397"/>
                    <a:pt x="1185569" y="945882"/>
                  </a:cubicBezTo>
                  <a:cubicBezTo>
                    <a:pt x="1185207" y="974069"/>
                    <a:pt x="1184948" y="1055773"/>
                    <a:pt x="1185067" y="1103843"/>
                  </a:cubicBezTo>
                  <a:cubicBezTo>
                    <a:pt x="1185129" y="1127129"/>
                    <a:pt x="1184359" y="1155179"/>
                    <a:pt x="1183506" y="1166478"/>
                  </a:cubicBezTo>
                  <a:cubicBezTo>
                    <a:pt x="1180818" y="1197926"/>
                    <a:pt x="1179268" y="1214262"/>
                    <a:pt x="1177726" y="1228147"/>
                  </a:cubicBezTo>
                  <a:cubicBezTo>
                    <a:pt x="1176887" y="1235225"/>
                    <a:pt x="1176286" y="1252654"/>
                    <a:pt x="1176377" y="1266953"/>
                  </a:cubicBezTo>
                  <a:cubicBezTo>
                    <a:pt x="1176569" y="1292009"/>
                    <a:pt x="1175578" y="1304125"/>
                    <a:pt x="1170447" y="1333251"/>
                  </a:cubicBezTo>
                  <a:cubicBezTo>
                    <a:pt x="1167394" y="1351080"/>
                    <a:pt x="1165981" y="1367280"/>
                    <a:pt x="1166768" y="1376815"/>
                  </a:cubicBezTo>
                  <a:cubicBezTo>
                    <a:pt x="1167818" y="1389074"/>
                    <a:pt x="1167818" y="1389074"/>
                    <a:pt x="1166593" y="1431829"/>
                  </a:cubicBezTo>
                  <a:cubicBezTo>
                    <a:pt x="1165965" y="1457837"/>
                    <a:pt x="1166072" y="1466961"/>
                    <a:pt x="1167555" y="1471732"/>
                  </a:cubicBezTo>
                  <a:cubicBezTo>
                    <a:pt x="1169641" y="1478969"/>
                    <a:pt x="1171151" y="1481095"/>
                    <a:pt x="1183873" y="1481095"/>
                  </a:cubicBezTo>
                  <a:cubicBezTo>
                    <a:pt x="1188401" y="1481095"/>
                    <a:pt x="1194350" y="1480825"/>
                    <a:pt x="1202252" y="1480421"/>
                  </a:cubicBezTo>
                  <a:cubicBezTo>
                    <a:pt x="1239297" y="1478497"/>
                    <a:pt x="1241613" y="1478232"/>
                    <a:pt x="1247076" y="1473483"/>
                  </a:cubicBezTo>
                  <a:cubicBezTo>
                    <a:pt x="1249943" y="1471041"/>
                    <a:pt x="1251722" y="1468187"/>
                    <a:pt x="1251729" y="1466144"/>
                  </a:cubicBezTo>
                  <a:cubicBezTo>
                    <a:pt x="1251744" y="1461242"/>
                    <a:pt x="1242808" y="1445145"/>
                    <a:pt x="1236564" y="1438997"/>
                  </a:cubicBezTo>
                  <a:cubicBezTo>
                    <a:pt x="1229777" y="1432030"/>
                    <a:pt x="1223296" y="1414579"/>
                    <a:pt x="1223333" y="1403141"/>
                  </a:cubicBezTo>
                  <a:cubicBezTo>
                    <a:pt x="1223352" y="1396877"/>
                    <a:pt x="1224039" y="1394973"/>
                    <a:pt x="1227456" y="1391171"/>
                  </a:cubicBezTo>
                  <a:cubicBezTo>
                    <a:pt x="1229643" y="1388591"/>
                    <a:pt x="1231834" y="1384784"/>
                    <a:pt x="1232249" y="1382743"/>
                  </a:cubicBezTo>
                  <a:cubicBezTo>
                    <a:pt x="1232664" y="1380702"/>
                    <a:pt x="1237341" y="1365873"/>
                    <a:pt x="1242567" y="1349821"/>
                  </a:cubicBezTo>
                  <a:cubicBezTo>
                    <a:pt x="1247793" y="1333769"/>
                    <a:pt x="1253432" y="1315948"/>
                    <a:pt x="1255084" y="1310370"/>
                  </a:cubicBezTo>
                  <a:cubicBezTo>
                    <a:pt x="1256599" y="1304792"/>
                    <a:pt x="1258389" y="1298942"/>
                    <a:pt x="1259074" y="1297447"/>
                  </a:cubicBezTo>
                  <a:cubicBezTo>
                    <a:pt x="1260448" y="1293774"/>
                    <a:pt x="1262787" y="1286292"/>
                    <a:pt x="1264442" y="1279625"/>
                  </a:cubicBezTo>
                  <a:cubicBezTo>
                    <a:pt x="1265268" y="1276631"/>
                    <a:pt x="1266949" y="1261930"/>
                    <a:pt x="1268086" y="1246955"/>
                  </a:cubicBezTo>
                  <a:cubicBezTo>
                    <a:pt x="1271487" y="1205432"/>
                    <a:pt x="1272903" y="1188551"/>
                    <a:pt x="1274453" y="1172215"/>
                  </a:cubicBezTo>
                  <a:cubicBezTo>
                    <a:pt x="1275160" y="1163910"/>
                    <a:pt x="1276718" y="1144987"/>
                    <a:pt x="1277855" y="1130011"/>
                  </a:cubicBezTo>
                  <a:cubicBezTo>
                    <a:pt x="1281403" y="1084813"/>
                    <a:pt x="1282942" y="1072017"/>
                    <a:pt x="1285559" y="1062629"/>
                  </a:cubicBezTo>
                  <a:cubicBezTo>
                    <a:pt x="1287073" y="1057732"/>
                    <a:pt x="1289005" y="1049431"/>
                    <a:pt x="1289839" y="1044259"/>
                  </a:cubicBezTo>
                  <a:cubicBezTo>
                    <a:pt x="1290673" y="1038952"/>
                    <a:pt x="1291923" y="1031057"/>
                    <a:pt x="1292755" y="1026565"/>
                  </a:cubicBezTo>
                  <a:cubicBezTo>
                    <a:pt x="1294006" y="1018399"/>
                    <a:pt x="1294841" y="1012818"/>
                    <a:pt x="1298892" y="980967"/>
                  </a:cubicBezTo>
                  <a:cubicBezTo>
                    <a:pt x="1304056" y="941493"/>
                    <a:pt x="1307400" y="917536"/>
                    <a:pt x="1309064" y="908145"/>
                  </a:cubicBezTo>
                  <a:cubicBezTo>
                    <a:pt x="1309757" y="904335"/>
                    <a:pt x="1311975" y="892086"/>
                    <a:pt x="1314053" y="880926"/>
                  </a:cubicBezTo>
                  <a:cubicBezTo>
                    <a:pt x="1315996" y="869630"/>
                    <a:pt x="1318211" y="858198"/>
                    <a:pt x="1319037" y="855342"/>
                  </a:cubicBezTo>
                  <a:cubicBezTo>
                    <a:pt x="1321518" y="846089"/>
                    <a:pt x="1323034" y="840375"/>
                    <a:pt x="1328692" y="816971"/>
                  </a:cubicBezTo>
                  <a:cubicBezTo>
                    <a:pt x="1331728" y="804180"/>
                    <a:pt x="1335589" y="789077"/>
                    <a:pt x="1336969" y="783226"/>
                  </a:cubicBezTo>
                  <a:cubicBezTo>
                    <a:pt x="1338486" y="777375"/>
                    <a:pt x="1339732" y="770979"/>
                    <a:pt x="1339738" y="768936"/>
                  </a:cubicBezTo>
                  <a:cubicBezTo>
                    <a:pt x="1339760" y="761992"/>
                    <a:pt x="1344271" y="756831"/>
                    <a:pt x="1352448" y="754542"/>
                  </a:cubicBezTo>
                  <a:cubicBezTo>
                    <a:pt x="1359400" y="752522"/>
                    <a:pt x="1360629" y="751436"/>
                    <a:pt x="1369926" y="739755"/>
                  </a:cubicBezTo>
                  <a:cubicBezTo>
                    <a:pt x="1382027" y="724694"/>
                    <a:pt x="1397611" y="708355"/>
                    <a:pt x="1399830" y="708355"/>
                  </a:cubicBezTo>
                  <a:cubicBezTo>
                    <a:pt x="1399892" y="708355"/>
                    <a:pt x="1399944" y="708368"/>
                    <a:pt x="1399984" y="708394"/>
                  </a:cubicBezTo>
                  <a:cubicBezTo>
                    <a:pt x="1400664" y="708805"/>
                    <a:pt x="1401200" y="711530"/>
                    <a:pt x="1401190" y="714526"/>
                  </a:cubicBezTo>
                  <a:cubicBezTo>
                    <a:pt x="1401179" y="718106"/>
                    <a:pt x="1401980" y="719881"/>
                    <a:pt x="1403028" y="719881"/>
                  </a:cubicBezTo>
                  <a:cubicBezTo>
                    <a:pt x="1404133" y="719881"/>
                    <a:pt x="1405512" y="717908"/>
                    <a:pt x="1406503" y="713998"/>
                  </a:cubicBezTo>
                  <a:cubicBezTo>
                    <a:pt x="1411057" y="695084"/>
                    <a:pt x="1409962" y="696851"/>
                    <a:pt x="1427724" y="677979"/>
                  </a:cubicBezTo>
                  <a:cubicBezTo>
                    <a:pt x="1434966" y="670240"/>
                    <a:pt x="1440844" y="663313"/>
                    <a:pt x="1440846" y="662633"/>
                  </a:cubicBezTo>
                  <a:cubicBezTo>
                    <a:pt x="1440848" y="661952"/>
                    <a:pt x="1442083" y="658824"/>
                    <a:pt x="1443455" y="655560"/>
                  </a:cubicBezTo>
                  <a:cubicBezTo>
                    <a:pt x="1446747" y="648490"/>
                    <a:pt x="1447574" y="645088"/>
                    <a:pt x="1449941" y="628755"/>
                  </a:cubicBezTo>
                  <a:cubicBezTo>
                    <a:pt x="1454677" y="595407"/>
                    <a:pt x="1454676" y="595951"/>
                    <a:pt x="1460827" y="588617"/>
                  </a:cubicBezTo>
                  <a:cubicBezTo>
                    <a:pt x="1471489" y="575987"/>
                    <a:pt x="1471071" y="578709"/>
                    <a:pt x="1471239" y="526283"/>
                  </a:cubicBezTo>
                  <a:cubicBezTo>
                    <a:pt x="1471357" y="488971"/>
                    <a:pt x="1470982" y="478621"/>
                    <a:pt x="1469494" y="475484"/>
                  </a:cubicBezTo>
                  <a:cubicBezTo>
                    <a:pt x="1468411" y="473302"/>
                    <a:pt x="1465709" y="466893"/>
                    <a:pt x="1463275" y="461302"/>
                  </a:cubicBezTo>
                  <a:cubicBezTo>
                    <a:pt x="1460841" y="455711"/>
                    <a:pt x="1457191" y="447393"/>
                    <a:pt x="1455163" y="442893"/>
                  </a:cubicBezTo>
                  <a:cubicBezTo>
                    <a:pt x="1453134" y="438393"/>
                    <a:pt x="1450434" y="431303"/>
                    <a:pt x="1449221" y="427214"/>
                  </a:cubicBezTo>
                  <a:cubicBezTo>
                    <a:pt x="1447872" y="423124"/>
                    <a:pt x="1446389" y="418490"/>
                    <a:pt x="1445713" y="416989"/>
                  </a:cubicBezTo>
                  <a:cubicBezTo>
                    <a:pt x="1442062" y="409080"/>
                    <a:pt x="1428617" y="354703"/>
                    <a:pt x="1424067" y="329769"/>
                  </a:cubicBezTo>
                  <a:cubicBezTo>
                    <a:pt x="1423398" y="325954"/>
                    <a:pt x="1422060" y="318596"/>
                    <a:pt x="1421123" y="313282"/>
                  </a:cubicBezTo>
                  <a:cubicBezTo>
                    <a:pt x="1419517" y="304562"/>
                    <a:pt x="1418434" y="302516"/>
                    <a:pt x="1412193" y="295279"/>
                  </a:cubicBezTo>
                  <a:cubicBezTo>
                    <a:pt x="1408258" y="290772"/>
                    <a:pt x="1402557" y="285307"/>
                    <a:pt x="1399431" y="283391"/>
                  </a:cubicBezTo>
                  <a:cubicBezTo>
                    <a:pt x="1396305" y="281339"/>
                    <a:pt x="1390735" y="277236"/>
                    <a:pt x="1386931" y="274500"/>
                  </a:cubicBezTo>
                  <a:cubicBezTo>
                    <a:pt x="1383263" y="271628"/>
                    <a:pt x="1371031" y="264236"/>
                    <a:pt x="1359748" y="258072"/>
                  </a:cubicBezTo>
                  <a:cubicBezTo>
                    <a:pt x="1348601" y="251908"/>
                    <a:pt x="1336775" y="245335"/>
                    <a:pt x="1333512" y="243554"/>
                  </a:cubicBezTo>
                  <a:cubicBezTo>
                    <a:pt x="1330250" y="241773"/>
                    <a:pt x="1324132" y="238758"/>
                    <a:pt x="1319916" y="236974"/>
                  </a:cubicBezTo>
                  <a:cubicBezTo>
                    <a:pt x="1315700" y="235190"/>
                    <a:pt x="1308085" y="231762"/>
                    <a:pt x="1303054" y="229431"/>
                  </a:cubicBezTo>
                  <a:cubicBezTo>
                    <a:pt x="1294080" y="225181"/>
                    <a:pt x="1293945" y="225045"/>
                    <a:pt x="1291248" y="216593"/>
                  </a:cubicBezTo>
                  <a:cubicBezTo>
                    <a:pt x="1287471" y="205278"/>
                    <a:pt x="1283677" y="199411"/>
                    <a:pt x="1279188" y="197763"/>
                  </a:cubicBezTo>
                  <a:cubicBezTo>
                    <a:pt x="1274564" y="196113"/>
                    <a:pt x="1272401" y="190932"/>
                    <a:pt x="1273241" y="183718"/>
                  </a:cubicBezTo>
                  <a:cubicBezTo>
                    <a:pt x="1273799" y="179498"/>
                    <a:pt x="1274620" y="178275"/>
                    <a:pt x="1277893" y="176923"/>
                  </a:cubicBezTo>
                  <a:cubicBezTo>
                    <a:pt x="1280211" y="175978"/>
                    <a:pt x="1284856" y="171090"/>
                    <a:pt x="1288959" y="165521"/>
                  </a:cubicBezTo>
                  <a:cubicBezTo>
                    <a:pt x="1292925" y="160222"/>
                    <a:pt x="1299625" y="151801"/>
                    <a:pt x="1303999" y="146640"/>
                  </a:cubicBezTo>
                  <a:cubicBezTo>
                    <a:pt x="1308509" y="141344"/>
                    <a:pt x="1312751" y="134820"/>
                    <a:pt x="1313852" y="131283"/>
                  </a:cubicBezTo>
                  <a:cubicBezTo>
                    <a:pt x="1314952" y="127883"/>
                    <a:pt x="1317977" y="118905"/>
                    <a:pt x="1320725" y="111152"/>
                  </a:cubicBezTo>
                  <a:cubicBezTo>
                    <a:pt x="1326498" y="94148"/>
                    <a:pt x="1326651" y="88837"/>
                    <a:pt x="1321807" y="70712"/>
                  </a:cubicBezTo>
                  <a:cubicBezTo>
                    <a:pt x="1318576" y="59126"/>
                    <a:pt x="1316547" y="54898"/>
                    <a:pt x="1308415" y="42617"/>
                  </a:cubicBezTo>
                  <a:cubicBezTo>
                    <a:pt x="1302994" y="34565"/>
                    <a:pt x="1296348" y="26237"/>
                    <a:pt x="1293632" y="23913"/>
                  </a:cubicBezTo>
                  <a:cubicBezTo>
                    <a:pt x="1290780" y="21589"/>
                    <a:pt x="1281672" y="16521"/>
                    <a:pt x="1273377" y="12683"/>
                  </a:cubicBezTo>
                  <a:cubicBezTo>
                    <a:pt x="1262995" y="7971"/>
                    <a:pt x="1257015" y="5919"/>
                    <a:pt x="1251580" y="5919"/>
                  </a:cubicBezTo>
                  <a:cubicBezTo>
                    <a:pt x="1248473" y="5919"/>
                    <a:pt x="1245544" y="6590"/>
                    <a:pt x="1242072" y="7817"/>
                  </a:cubicBezTo>
                  <a:cubicBezTo>
                    <a:pt x="1239223" y="8818"/>
                    <a:pt x="1235755" y="9260"/>
                    <a:pt x="1229288" y="9260"/>
                  </a:cubicBezTo>
                  <a:cubicBezTo>
                    <a:pt x="1226166" y="9260"/>
                    <a:pt x="1222345" y="9157"/>
                    <a:pt x="1217557" y="8964"/>
                  </a:cubicBezTo>
                  <a:cubicBezTo>
                    <a:pt x="1211573" y="8722"/>
                    <a:pt x="1207434" y="8559"/>
                    <a:pt x="1204377" y="8559"/>
                  </a:cubicBezTo>
                  <a:cubicBezTo>
                    <a:pt x="1198113" y="8559"/>
                    <a:pt x="1196388" y="9243"/>
                    <a:pt x="1192630" y="11336"/>
                  </a:cubicBezTo>
                  <a:cubicBezTo>
                    <a:pt x="1184172" y="15939"/>
                    <a:pt x="1171472" y="27201"/>
                    <a:pt x="1167230" y="33724"/>
                  </a:cubicBezTo>
                  <a:cubicBezTo>
                    <a:pt x="1160934" y="43508"/>
                    <a:pt x="1152846" y="60505"/>
                    <a:pt x="1149131" y="72340"/>
                  </a:cubicBezTo>
                  <a:cubicBezTo>
                    <a:pt x="1144592" y="86624"/>
                    <a:pt x="1145111" y="94660"/>
                    <a:pt x="1151339" y="106118"/>
                  </a:cubicBezTo>
                  <a:lnTo>
                    <a:pt x="1155807" y="114167"/>
                  </a:lnTo>
                  <a:lnTo>
                    <a:pt x="1153864" y="125735"/>
                  </a:lnTo>
                  <a:cubicBezTo>
                    <a:pt x="1151223" y="142612"/>
                    <a:pt x="1152559" y="150652"/>
                    <a:pt x="1160410" y="165519"/>
                  </a:cubicBezTo>
                  <a:cubicBezTo>
                    <a:pt x="1163929" y="172203"/>
                    <a:pt x="1167714" y="181203"/>
                    <a:pt x="1168654" y="185291"/>
                  </a:cubicBezTo>
                  <a:cubicBezTo>
                    <a:pt x="1169594" y="189379"/>
                    <a:pt x="1170940" y="194422"/>
                    <a:pt x="1171614" y="196467"/>
                  </a:cubicBezTo>
                  <a:cubicBezTo>
                    <a:pt x="1172424" y="198785"/>
                    <a:pt x="1172417" y="200963"/>
                    <a:pt x="1171458" y="202730"/>
                  </a:cubicBezTo>
                  <a:cubicBezTo>
                    <a:pt x="1170636" y="204362"/>
                    <a:pt x="1169944" y="208036"/>
                    <a:pt x="1169934" y="211032"/>
                  </a:cubicBezTo>
                  <a:cubicBezTo>
                    <a:pt x="1169917" y="216207"/>
                    <a:pt x="1169370" y="216886"/>
                    <a:pt x="1163639" y="220544"/>
                  </a:cubicBezTo>
                  <a:cubicBezTo>
                    <a:pt x="1160092" y="222712"/>
                    <a:pt x="1150682" y="227039"/>
                    <a:pt x="1142773" y="230282"/>
                  </a:cubicBezTo>
                  <a:cubicBezTo>
                    <a:pt x="1134864" y="233525"/>
                    <a:pt x="1113863" y="243263"/>
                    <a:pt x="1096269" y="251922"/>
                  </a:cubicBezTo>
                  <a:lnTo>
                    <a:pt x="1064081" y="267753"/>
                  </a:lnTo>
                  <a:lnTo>
                    <a:pt x="1050619" y="261581"/>
                  </a:lnTo>
                  <a:cubicBezTo>
                    <a:pt x="1043140" y="258289"/>
                    <a:pt x="1033349" y="254037"/>
                    <a:pt x="1028861" y="252389"/>
                  </a:cubicBezTo>
                  <a:cubicBezTo>
                    <a:pt x="1024372" y="250604"/>
                    <a:pt x="1014447" y="245942"/>
                    <a:pt x="1006697" y="241968"/>
                  </a:cubicBezTo>
                  <a:cubicBezTo>
                    <a:pt x="992966" y="234843"/>
                    <a:pt x="992559" y="234570"/>
                    <a:pt x="988635" y="226387"/>
                  </a:cubicBezTo>
                  <a:cubicBezTo>
                    <a:pt x="981871" y="212475"/>
                    <a:pt x="976854" y="205788"/>
                    <a:pt x="971281" y="202637"/>
                  </a:cubicBezTo>
                  <a:cubicBezTo>
                    <a:pt x="965572" y="199351"/>
                    <a:pt x="965031" y="198260"/>
                    <a:pt x="963714" y="183957"/>
                  </a:cubicBezTo>
                  <a:cubicBezTo>
                    <a:pt x="962793" y="174014"/>
                    <a:pt x="965983" y="155776"/>
                    <a:pt x="969821" y="148027"/>
                  </a:cubicBezTo>
                  <a:cubicBezTo>
                    <a:pt x="971464" y="145036"/>
                    <a:pt x="972705" y="140138"/>
                    <a:pt x="972715" y="137142"/>
                  </a:cubicBezTo>
                  <a:cubicBezTo>
                    <a:pt x="972725" y="134010"/>
                    <a:pt x="974102" y="129112"/>
                    <a:pt x="975883" y="125850"/>
                  </a:cubicBezTo>
                  <a:cubicBezTo>
                    <a:pt x="978760" y="120276"/>
                    <a:pt x="978901" y="118779"/>
                    <a:pt x="978575" y="92904"/>
                  </a:cubicBezTo>
                  <a:lnTo>
                    <a:pt x="978117" y="65668"/>
                  </a:lnTo>
                  <a:lnTo>
                    <a:pt x="974322" y="60208"/>
                  </a:lnTo>
                  <a:cubicBezTo>
                    <a:pt x="967409" y="49973"/>
                    <a:pt x="945820" y="30296"/>
                    <a:pt x="936303" y="25635"/>
                  </a:cubicBezTo>
                  <a:cubicBezTo>
                    <a:pt x="927730" y="21275"/>
                    <a:pt x="915869" y="18956"/>
                    <a:pt x="905703" y="18956"/>
                  </a:cubicBezTo>
                  <a:cubicBezTo>
                    <a:pt x="898296" y="18956"/>
                    <a:pt x="891788" y="20187"/>
                    <a:pt x="888106" y="22758"/>
                  </a:cubicBezTo>
                  <a:cubicBezTo>
                    <a:pt x="885591" y="24506"/>
                    <a:pt x="882733" y="25329"/>
                    <a:pt x="878466" y="25329"/>
                  </a:cubicBezTo>
                  <a:cubicBezTo>
                    <a:pt x="878101" y="25329"/>
                    <a:pt x="877726" y="25323"/>
                    <a:pt x="877340" y="25311"/>
                  </a:cubicBezTo>
                  <a:cubicBezTo>
                    <a:pt x="876955" y="25302"/>
                    <a:pt x="876575" y="25297"/>
                    <a:pt x="876200" y="25297"/>
                  </a:cubicBezTo>
                  <a:cubicBezTo>
                    <a:pt x="864239" y="25297"/>
                    <a:pt x="857015" y="30333"/>
                    <a:pt x="834628" y="53500"/>
                  </a:cubicBezTo>
                  <a:cubicBezTo>
                    <a:pt x="827796" y="60695"/>
                    <a:pt x="822863" y="70484"/>
                    <a:pt x="818865" y="85587"/>
                  </a:cubicBezTo>
                  <a:cubicBezTo>
                    <a:pt x="815694" y="97969"/>
                    <a:pt x="816201" y="109817"/>
                    <a:pt x="820391" y="119635"/>
                  </a:cubicBezTo>
                  <a:cubicBezTo>
                    <a:pt x="824175" y="128635"/>
                    <a:pt x="837584" y="151283"/>
                    <a:pt x="844230" y="159747"/>
                  </a:cubicBezTo>
                  <a:cubicBezTo>
                    <a:pt x="847485" y="163842"/>
                    <a:pt x="850060" y="167799"/>
                    <a:pt x="850058" y="168480"/>
                  </a:cubicBezTo>
                  <a:cubicBezTo>
                    <a:pt x="850053" y="169842"/>
                    <a:pt x="859142" y="180901"/>
                    <a:pt x="867013" y="189369"/>
                  </a:cubicBezTo>
                  <a:cubicBezTo>
                    <a:pt x="872442" y="194970"/>
                    <a:pt x="875820" y="203423"/>
                    <a:pt x="875796" y="211048"/>
                  </a:cubicBezTo>
                  <a:cubicBezTo>
                    <a:pt x="875778" y="216496"/>
                    <a:pt x="868907" y="235947"/>
                    <a:pt x="866176" y="238525"/>
                  </a:cubicBezTo>
                  <a:cubicBezTo>
                    <a:pt x="864674" y="239882"/>
                    <a:pt x="861263" y="241642"/>
                    <a:pt x="858401" y="242722"/>
                  </a:cubicBezTo>
                  <a:cubicBezTo>
                    <a:pt x="855538" y="243666"/>
                    <a:pt x="850221" y="245556"/>
                    <a:pt x="846404" y="246906"/>
                  </a:cubicBezTo>
                  <a:cubicBezTo>
                    <a:pt x="825972" y="254446"/>
                    <a:pt x="819439" y="256789"/>
                    <a:pt x="815875" y="256789"/>
                  </a:cubicBezTo>
                  <a:cubicBezTo>
                    <a:pt x="814398" y="256789"/>
                    <a:pt x="813431" y="256387"/>
                    <a:pt x="812196" y="255784"/>
                  </a:cubicBezTo>
                  <a:cubicBezTo>
                    <a:pt x="810020" y="254688"/>
                    <a:pt x="802405" y="251531"/>
                    <a:pt x="795332" y="248786"/>
                  </a:cubicBezTo>
                  <a:cubicBezTo>
                    <a:pt x="788260" y="246039"/>
                    <a:pt x="776430" y="240554"/>
                    <a:pt x="769225" y="236719"/>
                  </a:cubicBezTo>
                  <a:cubicBezTo>
                    <a:pt x="756446" y="230142"/>
                    <a:pt x="755631" y="229322"/>
                    <a:pt x="746274" y="216901"/>
                  </a:cubicBezTo>
                  <a:cubicBezTo>
                    <a:pt x="735156" y="202022"/>
                    <a:pt x="734616" y="200659"/>
                    <a:pt x="733028" y="185947"/>
                  </a:cubicBezTo>
                  <a:cubicBezTo>
                    <a:pt x="731047" y="166740"/>
                    <a:pt x="734356" y="153814"/>
                    <a:pt x="742542" y="148937"/>
                  </a:cubicBezTo>
                  <a:cubicBezTo>
                    <a:pt x="749500" y="144874"/>
                    <a:pt x="757189" y="124882"/>
                    <a:pt x="755585" y="115480"/>
                  </a:cubicBezTo>
                  <a:cubicBezTo>
                    <a:pt x="755184" y="113028"/>
                    <a:pt x="755622" y="104042"/>
                    <a:pt x="756466" y="95465"/>
                  </a:cubicBezTo>
                  <a:cubicBezTo>
                    <a:pt x="758992" y="72051"/>
                    <a:pt x="758731" y="68373"/>
                    <a:pt x="753182" y="57734"/>
                  </a:cubicBezTo>
                  <a:cubicBezTo>
                    <a:pt x="750474" y="52687"/>
                    <a:pt x="745868" y="45319"/>
                    <a:pt x="743020" y="41633"/>
                  </a:cubicBezTo>
                  <a:cubicBezTo>
                    <a:pt x="740036" y="37811"/>
                    <a:pt x="734340" y="30439"/>
                    <a:pt x="730272" y="25252"/>
                  </a:cubicBezTo>
                  <a:cubicBezTo>
                    <a:pt x="726203" y="19928"/>
                    <a:pt x="721590" y="14602"/>
                    <a:pt x="720097" y="13099"/>
                  </a:cubicBezTo>
                  <a:cubicBezTo>
                    <a:pt x="716838" y="10229"/>
                    <a:pt x="700921" y="5413"/>
                    <a:pt x="694521" y="5392"/>
                  </a:cubicBezTo>
                  <a:cubicBezTo>
                    <a:pt x="692206" y="5385"/>
                    <a:pt x="686763" y="4142"/>
                    <a:pt x="682410" y="2630"/>
                  </a:cubicBezTo>
                  <a:cubicBezTo>
                    <a:pt x="677371" y="866"/>
                    <a:pt x="672961" y="0"/>
                    <a:pt x="669080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BC436CA-A06E-456D-8457-A233E7C07704}"/>
                </a:ext>
              </a:extLst>
            </p:cNvPr>
            <p:cNvSpPr/>
            <p:nvPr/>
          </p:nvSpPr>
          <p:spPr>
            <a:xfrm>
              <a:off x="4746443" y="5333495"/>
              <a:ext cx="121118" cy="114239"/>
            </a:xfrm>
            <a:custGeom>
              <a:avLst/>
              <a:gdLst>
                <a:gd name="connsiteX0" fmla="*/ 100475 w 121118"/>
                <a:gd name="connsiteY0" fmla="*/ 0 h 114239"/>
                <a:gd name="connsiteX1" fmla="*/ 25508 w 121118"/>
                <a:gd name="connsiteY1" fmla="*/ 66279 h 114239"/>
                <a:gd name="connsiteX2" fmla="*/ 12873 w 121118"/>
                <a:gd name="connsiteY2" fmla="*/ 78067 h 114239"/>
                <a:gd name="connsiteX3" fmla="*/ 263 w 121118"/>
                <a:gd name="connsiteY3" fmla="*/ 101074 h 114239"/>
                <a:gd name="connsiteX4" fmla="*/ 12158 w 121118"/>
                <a:gd name="connsiteY4" fmla="*/ 112226 h 114239"/>
                <a:gd name="connsiteX5" fmla="*/ 34366 w 121118"/>
                <a:gd name="connsiteY5" fmla="*/ 113173 h 114239"/>
                <a:gd name="connsiteX6" fmla="*/ 50803 w 121118"/>
                <a:gd name="connsiteY6" fmla="*/ 107862 h 114239"/>
                <a:gd name="connsiteX7" fmla="*/ 81487 w 121118"/>
                <a:gd name="connsiteY7" fmla="*/ 93890 h 114239"/>
                <a:gd name="connsiteX8" fmla="*/ 103244 w 121118"/>
                <a:gd name="connsiteY8" fmla="*/ 85026 h 114239"/>
                <a:gd name="connsiteX9" fmla="*/ 116434 w 121118"/>
                <a:gd name="connsiteY9" fmla="*/ 76889 h 114239"/>
                <a:gd name="connsiteX10" fmla="*/ 120280 w 121118"/>
                <a:gd name="connsiteY10" fmla="*/ 57857 h 114239"/>
                <a:gd name="connsiteX11" fmla="*/ 116710 w 121118"/>
                <a:gd name="connsiteY11" fmla="*/ 46003 h 114239"/>
                <a:gd name="connsiteX12" fmla="*/ 105116 w 121118"/>
                <a:gd name="connsiteY12" fmla="*/ 16975 h 114239"/>
                <a:gd name="connsiteX13" fmla="*/ 100483 w 121118"/>
                <a:gd name="connsiteY13" fmla="*/ 40 h 11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118" h="114239">
                  <a:moveTo>
                    <a:pt x="100475" y="0"/>
                  </a:moveTo>
                  <a:lnTo>
                    <a:pt x="25508" y="66279"/>
                  </a:lnTo>
                  <a:cubicBezTo>
                    <a:pt x="20040" y="71134"/>
                    <a:pt x="15829" y="75064"/>
                    <a:pt x="12873" y="78067"/>
                  </a:cubicBezTo>
                  <a:cubicBezTo>
                    <a:pt x="3065" y="87847"/>
                    <a:pt x="-1139" y="95516"/>
                    <a:pt x="263" y="101074"/>
                  </a:cubicBezTo>
                  <a:cubicBezTo>
                    <a:pt x="1569" y="106103"/>
                    <a:pt x="5534" y="109820"/>
                    <a:pt x="12158" y="112226"/>
                  </a:cubicBezTo>
                  <a:cubicBezTo>
                    <a:pt x="18984" y="114546"/>
                    <a:pt x="26386" y="114861"/>
                    <a:pt x="34366" y="113173"/>
                  </a:cubicBezTo>
                  <a:cubicBezTo>
                    <a:pt x="39119" y="112183"/>
                    <a:pt x="44597" y="110413"/>
                    <a:pt x="50803" y="107862"/>
                  </a:cubicBezTo>
                  <a:lnTo>
                    <a:pt x="81487" y="93890"/>
                  </a:lnTo>
                  <a:lnTo>
                    <a:pt x="103244" y="85026"/>
                  </a:lnTo>
                  <a:cubicBezTo>
                    <a:pt x="109264" y="82431"/>
                    <a:pt x="113661" y="79718"/>
                    <a:pt x="116434" y="76889"/>
                  </a:cubicBezTo>
                  <a:cubicBezTo>
                    <a:pt x="120878" y="72717"/>
                    <a:pt x="122160" y="66374"/>
                    <a:pt x="120280" y="57857"/>
                  </a:cubicBezTo>
                  <a:cubicBezTo>
                    <a:pt x="119616" y="54587"/>
                    <a:pt x="118426" y="50635"/>
                    <a:pt x="116710" y="46003"/>
                  </a:cubicBezTo>
                  <a:cubicBezTo>
                    <a:pt x="109289" y="28230"/>
                    <a:pt x="105424" y="18553"/>
                    <a:pt x="105116" y="16975"/>
                  </a:cubicBezTo>
                  <a:cubicBezTo>
                    <a:pt x="103095" y="11062"/>
                    <a:pt x="101551" y="5417"/>
                    <a:pt x="100483" y="40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9298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>
            <a:extLst>
              <a:ext uri="{FF2B5EF4-FFF2-40B4-BE49-F238E27FC236}">
                <a16:creationId xmlns:a16="http://schemas.microsoft.com/office/drawing/2014/main" id="{41C3991B-CB0B-4688-9F84-A84C1BFF064F}"/>
              </a:ext>
            </a:extLst>
          </p:cNvPr>
          <p:cNvSpPr/>
          <p:nvPr/>
        </p:nvSpPr>
        <p:spPr>
          <a:xfrm>
            <a:off x="9683233" y="505611"/>
            <a:ext cx="1594394" cy="5846777"/>
          </a:xfrm>
          <a:custGeom>
            <a:avLst/>
            <a:gdLst>
              <a:gd name="connsiteX0" fmla="*/ 539266 w 1594394"/>
              <a:gd name="connsiteY0" fmla="*/ 5542518 h 5846777"/>
              <a:gd name="connsiteX1" fmla="*/ 475696 w 1594394"/>
              <a:gd name="connsiteY1" fmla="*/ 5733332 h 5846777"/>
              <a:gd name="connsiteX2" fmla="*/ 555202 w 1594394"/>
              <a:gd name="connsiteY2" fmla="*/ 5802141 h 5846777"/>
              <a:gd name="connsiteX3" fmla="*/ 682379 w 1594394"/>
              <a:gd name="connsiteY3" fmla="*/ 5733332 h 5846777"/>
              <a:gd name="connsiteX4" fmla="*/ 783078 w 1594394"/>
              <a:gd name="connsiteY4" fmla="*/ 5669733 h 5846777"/>
              <a:gd name="connsiteX5" fmla="*/ 830779 w 1594394"/>
              <a:gd name="connsiteY5" fmla="*/ 5563635 h 5846777"/>
              <a:gd name="connsiteX6" fmla="*/ 862573 w 1594394"/>
              <a:gd name="connsiteY6" fmla="*/ 5521287 h 5846777"/>
              <a:gd name="connsiteX7" fmla="*/ 899654 w 1594394"/>
              <a:gd name="connsiteY7" fmla="*/ 5537184 h 5846777"/>
              <a:gd name="connsiteX8" fmla="*/ 915542 w 1594394"/>
              <a:gd name="connsiteY8" fmla="*/ 5606126 h 5846777"/>
              <a:gd name="connsiteX9" fmla="*/ 889091 w 1594394"/>
              <a:gd name="connsiteY9" fmla="*/ 5717445 h 5846777"/>
              <a:gd name="connsiteX10" fmla="*/ 915542 w 1594394"/>
              <a:gd name="connsiteY10" fmla="*/ 5828744 h 5846777"/>
              <a:gd name="connsiteX11" fmla="*/ 1016307 w 1594394"/>
              <a:gd name="connsiteY11" fmla="*/ 5833964 h 5846777"/>
              <a:gd name="connsiteX12" fmla="*/ 1175308 w 1594394"/>
              <a:gd name="connsiteY12" fmla="*/ 5749230 h 5846777"/>
              <a:gd name="connsiteX13" fmla="*/ 1212360 w 1594394"/>
              <a:gd name="connsiteY13" fmla="*/ 5632587 h 5846777"/>
              <a:gd name="connsiteX14" fmla="*/ 1302495 w 1594394"/>
              <a:gd name="connsiteY14" fmla="*/ 5478920 h 5846777"/>
              <a:gd name="connsiteX15" fmla="*/ 1281264 w 1594394"/>
              <a:gd name="connsiteY15" fmla="*/ 5351742 h 5846777"/>
              <a:gd name="connsiteX16" fmla="*/ 1185871 w 1594394"/>
              <a:gd name="connsiteY16" fmla="*/ 5081422 h 5846777"/>
              <a:gd name="connsiteX17" fmla="*/ 1116977 w 1594394"/>
              <a:gd name="connsiteY17" fmla="*/ 4577883 h 5846777"/>
              <a:gd name="connsiteX18" fmla="*/ 995066 w 1594394"/>
              <a:gd name="connsiteY18" fmla="*/ 4212171 h 5846777"/>
              <a:gd name="connsiteX19" fmla="*/ 968606 w 1594394"/>
              <a:gd name="connsiteY19" fmla="*/ 4148554 h 5846777"/>
              <a:gd name="connsiteX20" fmla="*/ 1021584 w 1594394"/>
              <a:gd name="connsiteY20" fmla="*/ 4074392 h 5846777"/>
              <a:gd name="connsiteX21" fmla="*/ 1111700 w 1594394"/>
              <a:gd name="connsiteY21" fmla="*/ 3682267 h 5846777"/>
              <a:gd name="connsiteX22" fmla="*/ 1217665 w 1594394"/>
              <a:gd name="connsiteY22" fmla="*/ 3380172 h 5846777"/>
              <a:gd name="connsiteX23" fmla="*/ 1254813 w 1594394"/>
              <a:gd name="connsiteY23" fmla="*/ 2998581 h 5846777"/>
              <a:gd name="connsiteX24" fmla="*/ 1286588 w 1594394"/>
              <a:gd name="connsiteY24" fmla="*/ 2781202 h 5846777"/>
              <a:gd name="connsiteX25" fmla="*/ 1281254 w 1594394"/>
              <a:gd name="connsiteY25" fmla="*/ 2579814 h 5846777"/>
              <a:gd name="connsiteX26" fmla="*/ 1445589 w 1594394"/>
              <a:gd name="connsiteY26" fmla="*/ 2542657 h 5846777"/>
              <a:gd name="connsiteX27" fmla="*/ 1429692 w 1594394"/>
              <a:gd name="connsiteY27" fmla="*/ 2304199 h 5846777"/>
              <a:gd name="connsiteX28" fmla="*/ 1381972 w 1594394"/>
              <a:gd name="connsiteY28" fmla="*/ 2033879 h 5846777"/>
              <a:gd name="connsiteX29" fmla="*/ 1360740 w 1594394"/>
              <a:gd name="connsiteY29" fmla="*/ 1890785 h 5846777"/>
              <a:gd name="connsiteX30" fmla="*/ 1525075 w 1594394"/>
              <a:gd name="connsiteY30" fmla="*/ 1525121 h 5846777"/>
              <a:gd name="connsiteX31" fmla="*/ 1593941 w 1594394"/>
              <a:gd name="connsiteY31" fmla="*/ 1276061 h 5846777"/>
              <a:gd name="connsiteX32" fmla="*/ 1572795 w 1594394"/>
              <a:gd name="connsiteY32" fmla="*/ 1079913 h 5846777"/>
              <a:gd name="connsiteX33" fmla="*/ 1360731 w 1594394"/>
              <a:gd name="connsiteY33" fmla="*/ 984520 h 5846777"/>
              <a:gd name="connsiteX34" fmla="*/ 1217646 w 1594394"/>
              <a:gd name="connsiteY34" fmla="*/ 899785 h 5846777"/>
              <a:gd name="connsiteX35" fmla="*/ 1164668 w 1594394"/>
              <a:gd name="connsiteY35" fmla="*/ 862638 h 5846777"/>
              <a:gd name="connsiteX36" fmla="*/ 1143475 w 1594394"/>
              <a:gd name="connsiteY36" fmla="*/ 724906 h 5846777"/>
              <a:gd name="connsiteX37" fmla="*/ 1169916 w 1594394"/>
              <a:gd name="connsiteY37" fmla="*/ 645401 h 5846777"/>
              <a:gd name="connsiteX38" fmla="*/ 1196434 w 1594394"/>
              <a:gd name="connsiteY38" fmla="*/ 565906 h 5846777"/>
              <a:gd name="connsiteX39" fmla="*/ 1281235 w 1594394"/>
              <a:gd name="connsiteY39" fmla="*/ 433356 h 5846777"/>
              <a:gd name="connsiteX40" fmla="*/ 1185842 w 1594394"/>
              <a:gd name="connsiteY40" fmla="*/ 94104 h 5846777"/>
              <a:gd name="connsiteX41" fmla="*/ 851924 w 1594394"/>
              <a:gd name="connsiteY41" fmla="*/ 19942 h 5846777"/>
              <a:gd name="connsiteX42" fmla="*/ 708821 w 1594394"/>
              <a:gd name="connsiteY42" fmla="*/ 152482 h 5846777"/>
              <a:gd name="connsiteX43" fmla="*/ 661148 w 1594394"/>
              <a:gd name="connsiteY43" fmla="*/ 237207 h 5846777"/>
              <a:gd name="connsiteX44" fmla="*/ 645260 w 1594394"/>
              <a:gd name="connsiteY44" fmla="*/ 390988 h 5846777"/>
              <a:gd name="connsiteX45" fmla="*/ 586986 w 1594394"/>
              <a:gd name="connsiteY45" fmla="*/ 401542 h 5846777"/>
              <a:gd name="connsiteX46" fmla="*/ 624067 w 1594394"/>
              <a:gd name="connsiteY46" fmla="*/ 491601 h 5846777"/>
              <a:gd name="connsiteX47" fmla="*/ 650594 w 1594394"/>
              <a:gd name="connsiteY47" fmla="*/ 618817 h 5846777"/>
              <a:gd name="connsiteX48" fmla="*/ 708830 w 1594394"/>
              <a:gd name="connsiteY48" fmla="*/ 751367 h 5846777"/>
              <a:gd name="connsiteX49" fmla="*/ 756541 w 1594394"/>
              <a:gd name="connsiteY49" fmla="*/ 814965 h 5846777"/>
              <a:gd name="connsiteX50" fmla="*/ 798956 w 1594394"/>
              <a:gd name="connsiteY50" fmla="*/ 846760 h 5846777"/>
              <a:gd name="connsiteX51" fmla="*/ 825473 w 1594394"/>
              <a:gd name="connsiteY51" fmla="*/ 878535 h 5846777"/>
              <a:gd name="connsiteX52" fmla="*/ 825473 w 1594394"/>
              <a:gd name="connsiteY52" fmla="*/ 968603 h 5846777"/>
              <a:gd name="connsiteX53" fmla="*/ 788326 w 1594394"/>
              <a:gd name="connsiteY53" fmla="*/ 1032202 h 5846777"/>
              <a:gd name="connsiteX54" fmla="*/ 740653 w 1594394"/>
              <a:gd name="connsiteY54" fmla="*/ 1058796 h 5846777"/>
              <a:gd name="connsiteX55" fmla="*/ 714202 w 1594394"/>
              <a:gd name="connsiteY55" fmla="*/ 958069 h 5846777"/>
              <a:gd name="connsiteX56" fmla="*/ 3971 w 1594394"/>
              <a:gd name="connsiteY56" fmla="*/ 1276071 h 5846777"/>
              <a:gd name="connsiteX57" fmla="*/ 83476 w 1594394"/>
              <a:gd name="connsiteY57" fmla="*/ 1450959 h 5846777"/>
              <a:gd name="connsiteX58" fmla="*/ 67588 w 1594394"/>
              <a:gd name="connsiteY58" fmla="*/ 1509195 h 5846777"/>
              <a:gd name="connsiteX59" fmla="*/ 120566 w 1594394"/>
              <a:gd name="connsiteY59" fmla="*/ 1604588 h 5846777"/>
              <a:gd name="connsiteX60" fmla="*/ 168277 w 1594394"/>
              <a:gd name="connsiteY60" fmla="*/ 1636401 h 5846777"/>
              <a:gd name="connsiteX61" fmla="*/ 184165 w 1594394"/>
              <a:gd name="connsiteY61" fmla="*/ 1689446 h 5846777"/>
              <a:gd name="connsiteX62" fmla="*/ 115261 w 1594394"/>
              <a:gd name="connsiteY62" fmla="*/ 1726574 h 5846777"/>
              <a:gd name="connsiteX63" fmla="*/ 3971 w 1594394"/>
              <a:gd name="connsiteY63" fmla="*/ 1864334 h 5846777"/>
              <a:gd name="connsiteX64" fmla="*/ 19868 w 1594394"/>
              <a:gd name="connsiteY64" fmla="*/ 1991550 h 5846777"/>
              <a:gd name="connsiteX65" fmla="*/ 115261 w 1594394"/>
              <a:gd name="connsiteY65" fmla="*/ 2012772 h 5846777"/>
              <a:gd name="connsiteX66" fmla="*/ 332602 w 1594394"/>
              <a:gd name="connsiteY66" fmla="*/ 1980978 h 5846777"/>
              <a:gd name="connsiteX67" fmla="*/ 353757 w 1594394"/>
              <a:gd name="connsiteY67" fmla="*/ 1970348 h 5846777"/>
              <a:gd name="connsiteX68" fmla="*/ 359129 w 1594394"/>
              <a:gd name="connsiteY68" fmla="*/ 2129349 h 5846777"/>
              <a:gd name="connsiteX69" fmla="*/ 300789 w 1594394"/>
              <a:gd name="connsiteY69" fmla="*/ 2277720 h 5846777"/>
              <a:gd name="connsiteX70" fmla="*/ 242477 w 1594394"/>
              <a:gd name="connsiteY70" fmla="*/ 2389038 h 5846777"/>
              <a:gd name="connsiteX71" fmla="*/ 210692 w 1594394"/>
              <a:gd name="connsiteY71" fmla="*/ 2468543 h 5846777"/>
              <a:gd name="connsiteX72" fmla="*/ 194766 w 1594394"/>
              <a:gd name="connsiteY72" fmla="*/ 2558631 h 5846777"/>
              <a:gd name="connsiteX73" fmla="*/ 178869 w 1594394"/>
              <a:gd name="connsiteY73" fmla="*/ 2616971 h 5846777"/>
              <a:gd name="connsiteX74" fmla="*/ 157714 w 1594394"/>
              <a:gd name="connsiteY74" fmla="*/ 2797165 h 5846777"/>
              <a:gd name="connsiteX75" fmla="*/ 157714 w 1594394"/>
              <a:gd name="connsiteY75" fmla="*/ 3014459 h 5846777"/>
              <a:gd name="connsiteX76" fmla="*/ 237219 w 1594394"/>
              <a:gd name="connsiteY76" fmla="*/ 3406623 h 5846777"/>
              <a:gd name="connsiteX77" fmla="*/ 364397 w 1594394"/>
              <a:gd name="connsiteY77" fmla="*/ 3910133 h 5846777"/>
              <a:gd name="connsiteX78" fmla="*/ 406821 w 1594394"/>
              <a:gd name="connsiteY78" fmla="*/ 4026710 h 5846777"/>
              <a:gd name="connsiteX79" fmla="*/ 406821 w 1594394"/>
              <a:gd name="connsiteY79" fmla="*/ 4191045 h 5846777"/>
              <a:gd name="connsiteX80" fmla="*/ 406821 w 1594394"/>
              <a:gd name="connsiteY80" fmla="*/ 4312888 h 5846777"/>
              <a:gd name="connsiteX81" fmla="*/ 475715 w 1594394"/>
              <a:gd name="connsiteY81" fmla="*/ 4620355 h 5846777"/>
              <a:gd name="connsiteX82" fmla="*/ 512806 w 1594394"/>
              <a:gd name="connsiteY82" fmla="*/ 4943615 h 5846777"/>
              <a:gd name="connsiteX83" fmla="*/ 534028 w 1594394"/>
              <a:gd name="connsiteY83" fmla="*/ 5097339 h 5846777"/>
              <a:gd name="connsiteX84" fmla="*/ 512806 w 1594394"/>
              <a:gd name="connsiteY84" fmla="*/ 5399443 h 5846777"/>
              <a:gd name="connsiteX85" fmla="*/ 539266 w 1594394"/>
              <a:gd name="connsiteY85" fmla="*/ 5542518 h 5846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594394" h="5846777">
                <a:moveTo>
                  <a:pt x="539266" y="5542518"/>
                </a:moveTo>
                <a:cubicBezTo>
                  <a:pt x="539266" y="5542518"/>
                  <a:pt x="438616" y="5659104"/>
                  <a:pt x="475696" y="5733332"/>
                </a:cubicBezTo>
                <a:cubicBezTo>
                  <a:pt x="512787" y="5807494"/>
                  <a:pt x="534008" y="5812761"/>
                  <a:pt x="555202" y="5802141"/>
                </a:cubicBezTo>
                <a:cubicBezTo>
                  <a:pt x="576357" y="5791578"/>
                  <a:pt x="666492" y="5749220"/>
                  <a:pt x="682379" y="5733332"/>
                </a:cubicBezTo>
                <a:cubicBezTo>
                  <a:pt x="698305" y="5717445"/>
                  <a:pt x="772448" y="5722702"/>
                  <a:pt x="783078" y="5669733"/>
                </a:cubicBezTo>
                <a:cubicBezTo>
                  <a:pt x="793708" y="5616680"/>
                  <a:pt x="825483" y="5579523"/>
                  <a:pt x="830779" y="5563635"/>
                </a:cubicBezTo>
                <a:cubicBezTo>
                  <a:pt x="836056" y="5547747"/>
                  <a:pt x="846667" y="5521287"/>
                  <a:pt x="862573" y="5521287"/>
                </a:cubicBezTo>
                <a:cubicBezTo>
                  <a:pt x="878461" y="5521287"/>
                  <a:pt x="899654" y="5537184"/>
                  <a:pt x="899654" y="5537184"/>
                </a:cubicBezTo>
                <a:lnTo>
                  <a:pt x="915542" y="5606126"/>
                </a:lnTo>
                <a:cubicBezTo>
                  <a:pt x="915542" y="5606126"/>
                  <a:pt x="873194" y="5664399"/>
                  <a:pt x="889091" y="5717445"/>
                </a:cubicBezTo>
                <a:cubicBezTo>
                  <a:pt x="904979" y="5770347"/>
                  <a:pt x="899645" y="5818085"/>
                  <a:pt x="915542" y="5828744"/>
                </a:cubicBezTo>
                <a:cubicBezTo>
                  <a:pt x="931439" y="5839288"/>
                  <a:pt x="984484" y="5860481"/>
                  <a:pt x="1016307" y="5833964"/>
                </a:cubicBezTo>
                <a:cubicBezTo>
                  <a:pt x="1048092" y="5807504"/>
                  <a:pt x="1148828" y="5775690"/>
                  <a:pt x="1175308" y="5749230"/>
                </a:cubicBezTo>
                <a:cubicBezTo>
                  <a:pt x="1201759" y="5722655"/>
                  <a:pt x="1212360" y="5659036"/>
                  <a:pt x="1212360" y="5632587"/>
                </a:cubicBezTo>
                <a:cubicBezTo>
                  <a:pt x="1212360" y="5606145"/>
                  <a:pt x="1302495" y="5478920"/>
                  <a:pt x="1302495" y="5478920"/>
                </a:cubicBezTo>
                <a:cubicBezTo>
                  <a:pt x="1302495" y="5478920"/>
                  <a:pt x="1302419" y="5404729"/>
                  <a:pt x="1281264" y="5351742"/>
                </a:cubicBezTo>
                <a:cubicBezTo>
                  <a:pt x="1260071" y="5298707"/>
                  <a:pt x="1201768" y="5155584"/>
                  <a:pt x="1185871" y="5081422"/>
                </a:cubicBezTo>
                <a:cubicBezTo>
                  <a:pt x="1169936" y="5007156"/>
                  <a:pt x="1154048" y="4667971"/>
                  <a:pt x="1116977" y="4577883"/>
                </a:cubicBezTo>
                <a:cubicBezTo>
                  <a:pt x="1079886" y="4487825"/>
                  <a:pt x="1005620" y="4238698"/>
                  <a:pt x="995066" y="4212171"/>
                </a:cubicBezTo>
                <a:cubicBezTo>
                  <a:pt x="984493" y="4185711"/>
                  <a:pt x="958052" y="4175071"/>
                  <a:pt x="968606" y="4148554"/>
                </a:cubicBezTo>
                <a:cubicBezTo>
                  <a:pt x="979159" y="4122112"/>
                  <a:pt x="1005686" y="4079754"/>
                  <a:pt x="1021584" y="4074392"/>
                </a:cubicBezTo>
                <a:cubicBezTo>
                  <a:pt x="1037471" y="4069048"/>
                  <a:pt x="1085258" y="3751132"/>
                  <a:pt x="1111700" y="3682267"/>
                </a:cubicBezTo>
                <a:cubicBezTo>
                  <a:pt x="1138160" y="3613296"/>
                  <a:pt x="1212322" y="3491452"/>
                  <a:pt x="1217665" y="3380172"/>
                </a:cubicBezTo>
                <a:cubicBezTo>
                  <a:pt x="1222999" y="3268853"/>
                  <a:pt x="1249517" y="3025022"/>
                  <a:pt x="1254813" y="2998581"/>
                </a:cubicBezTo>
                <a:cubicBezTo>
                  <a:pt x="1260071" y="2971987"/>
                  <a:pt x="1286588" y="2797099"/>
                  <a:pt x="1286588" y="2781202"/>
                </a:cubicBezTo>
                <a:cubicBezTo>
                  <a:pt x="1286588" y="2765276"/>
                  <a:pt x="1281254" y="2579814"/>
                  <a:pt x="1281254" y="2579814"/>
                </a:cubicBezTo>
                <a:lnTo>
                  <a:pt x="1445589" y="2542657"/>
                </a:lnTo>
                <a:cubicBezTo>
                  <a:pt x="1445589" y="2542657"/>
                  <a:pt x="1450923" y="2410222"/>
                  <a:pt x="1429692" y="2304199"/>
                </a:cubicBezTo>
                <a:cubicBezTo>
                  <a:pt x="1408442" y="2198214"/>
                  <a:pt x="1397878" y="2086934"/>
                  <a:pt x="1381972" y="2033879"/>
                </a:cubicBezTo>
                <a:cubicBezTo>
                  <a:pt x="1366084" y="1980978"/>
                  <a:pt x="1360740" y="1890785"/>
                  <a:pt x="1360740" y="1890785"/>
                </a:cubicBezTo>
                <a:cubicBezTo>
                  <a:pt x="1360740" y="1890785"/>
                  <a:pt x="1493300" y="1620514"/>
                  <a:pt x="1525075" y="1525121"/>
                </a:cubicBezTo>
                <a:cubicBezTo>
                  <a:pt x="1556870" y="1429690"/>
                  <a:pt x="1599246" y="1355528"/>
                  <a:pt x="1593941" y="1276061"/>
                </a:cubicBezTo>
                <a:cubicBezTo>
                  <a:pt x="1588683" y="1196527"/>
                  <a:pt x="1578120" y="1095800"/>
                  <a:pt x="1572795" y="1079913"/>
                </a:cubicBezTo>
                <a:cubicBezTo>
                  <a:pt x="1567423" y="1064015"/>
                  <a:pt x="1477336" y="984520"/>
                  <a:pt x="1360731" y="984520"/>
                </a:cubicBezTo>
                <a:cubicBezTo>
                  <a:pt x="1244164" y="984520"/>
                  <a:pt x="1238820" y="905062"/>
                  <a:pt x="1217646" y="899785"/>
                </a:cubicBezTo>
                <a:cubicBezTo>
                  <a:pt x="1196434" y="894451"/>
                  <a:pt x="1164668" y="862638"/>
                  <a:pt x="1164668" y="862638"/>
                </a:cubicBezTo>
                <a:lnTo>
                  <a:pt x="1143475" y="724906"/>
                </a:lnTo>
                <a:cubicBezTo>
                  <a:pt x="1143475" y="724906"/>
                  <a:pt x="1159325" y="661308"/>
                  <a:pt x="1169916" y="645401"/>
                </a:cubicBezTo>
                <a:cubicBezTo>
                  <a:pt x="1180546" y="629475"/>
                  <a:pt x="1164659" y="597690"/>
                  <a:pt x="1196434" y="565906"/>
                </a:cubicBezTo>
                <a:cubicBezTo>
                  <a:pt x="1228267" y="534083"/>
                  <a:pt x="1275920" y="475713"/>
                  <a:pt x="1281235" y="433356"/>
                </a:cubicBezTo>
                <a:cubicBezTo>
                  <a:pt x="1286569" y="390988"/>
                  <a:pt x="1217637" y="125927"/>
                  <a:pt x="1185842" y="94104"/>
                </a:cubicBezTo>
                <a:cubicBezTo>
                  <a:pt x="1154019" y="62309"/>
                  <a:pt x="957871" y="-43628"/>
                  <a:pt x="851924" y="19942"/>
                </a:cubicBezTo>
                <a:cubicBezTo>
                  <a:pt x="745968" y="83540"/>
                  <a:pt x="719374" y="131261"/>
                  <a:pt x="708821" y="152482"/>
                </a:cubicBezTo>
                <a:cubicBezTo>
                  <a:pt x="698296" y="173609"/>
                  <a:pt x="661148" y="205422"/>
                  <a:pt x="661148" y="237207"/>
                </a:cubicBezTo>
                <a:cubicBezTo>
                  <a:pt x="661148" y="269040"/>
                  <a:pt x="645260" y="390988"/>
                  <a:pt x="645260" y="390988"/>
                </a:cubicBezTo>
                <a:lnTo>
                  <a:pt x="586986" y="401542"/>
                </a:lnTo>
                <a:cubicBezTo>
                  <a:pt x="586986" y="401542"/>
                  <a:pt x="581653" y="470446"/>
                  <a:pt x="624067" y="491601"/>
                </a:cubicBezTo>
                <a:cubicBezTo>
                  <a:pt x="624067" y="491601"/>
                  <a:pt x="640031" y="560543"/>
                  <a:pt x="650594" y="618817"/>
                </a:cubicBezTo>
                <a:cubicBezTo>
                  <a:pt x="661158" y="677196"/>
                  <a:pt x="687609" y="719544"/>
                  <a:pt x="708830" y="751367"/>
                </a:cubicBezTo>
                <a:cubicBezTo>
                  <a:pt x="730090" y="783142"/>
                  <a:pt x="745921" y="788476"/>
                  <a:pt x="756541" y="814965"/>
                </a:cubicBezTo>
                <a:cubicBezTo>
                  <a:pt x="767171" y="841426"/>
                  <a:pt x="772438" y="836196"/>
                  <a:pt x="798956" y="846760"/>
                </a:cubicBezTo>
                <a:cubicBezTo>
                  <a:pt x="825473" y="857313"/>
                  <a:pt x="825473" y="857313"/>
                  <a:pt x="825473" y="878535"/>
                </a:cubicBezTo>
                <a:lnTo>
                  <a:pt x="825473" y="968603"/>
                </a:lnTo>
                <a:cubicBezTo>
                  <a:pt x="825473" y="995188"/>
                  <a:pt x="788326" y="1032202"/>
                  <a:pt x="788326" y="1032202"/>
                </a:cubicBezTo>
                <a:lnTo>
                  <a:pt x="740653" y="1058796"/>
                </a:lnTo>
                <a:lnTo>
                  <a:pt x="714202" y="958069"/>
                </a:lnTo>
                <a:lnTo>
                  <a:pt x="3971" y="1276071"/>
                </a:lnTo>
                <a:lnTo>
                  <a:pt x="83476" y="1450959"/>
                </a:lnTo>
                <a:cubicBezTo>
                  <a:pt x="83476" y="1450959"/>
                  <a:pt x="41061" y="1461513"/>
                  <a:pt x="67588" y="1509195"/>
                </a:cubicBezTo>
                <a:cubicBezTo>
                  <a:pt x="94115" y="1556906"/>
                  <a:pt x="104669" y="1594053"/>
                  <a:pt x="120566" y="1604588"/>
                </a:cubicBezTo>
                <a:cubicBezTo>
                  <a:pt x="136463" y="1615284"/>
                  <a:pt x="157657" y="1609941"/>
                  <a:pt x="168277" y="1636401"/>
                </a:cubicBezTo>
                <a:cubicBezTo>
                  <a:pt x="178869" y="1662995"/>
                  <a:pt x="184165" y="1689446"/>
                  <a:pt x="184165" y="1689446"/>
                </a:cubicBezTo>
                <a:cubicBezTo>
                  <a:pt x="184165" y="1689446"/>
                  <a:pt x="173611" y="1694780"/>
                  <a:pt x="115261" y="1726574"/>
                </a:cubicBezTo>
                <a:cubicBezTo>
                  <a:pt x="56958" y="1758388"/>
                  <a:pt x="3971" y="1800736"/>
                  <a:pt x="3971" y="1864334"/>
                </a:cubicBezTo>
                <a:cubicBezTo>
                  <a:pt x="3971" y="1927942"/>
                  <a:pt x="-11917" y="1970291"/>
                  <a:pt x="19868" y="1991550"/>
                </a:cubicBezTo>
                <a:cubicBezTo>
                  <a:pt x="51681" y="2012772"/>
                  <a:pt x="94039" y="2023326"/>
                  <a:pt x="115261" y="2012772"/>
                </a:cubicBezTo>
                <a:cubicBezTo>
                  <a:pt x="136521" y="2002142"/>
                  <a:pt x="311419" y="1991550"/>
                  <a:pt x="332602" y="1980978"/>
                </a:cubicBezTo>
                <a:lnTo>
                  <a:pt x="353757" y="1970348"/>
                </a:lnTo>
                <a:cubicBezTo>
                  <a:pt x="353757" y="1970348"/>
                  <a:pt x="369721" y="2076370"/>
                  <a:pt x="359129" y="2129349"/>
                </a:cubicBezTo>
                <a:cubicBezTo>
                  <a:pt x="348500" y="2182327"/>
                  <a:pt x="337870" y="2198214"/>
                  <a:pt x="300789" y="2277720"/>
                </a:cubicBezTo>
                <a:cubicBezTo>
                  <a:pt x="263708" y="2357215"/>
                  <a:pt x="263670" y="2346623"/>
                  <a:pt x="242477" y="2389038"/>
                </a:cubicBezTo>
                <a:cubicBezTo>
                  <a:pt x="221284" y="2431463"/>
                  <a:pt x="210692" y="2436720"/>
                  <a:pt x="210692" y="2468543"/>
                </a:cubicBezTo>
                <a:cubicBezTo>
                  <a:pt x="210692" y="2500319"/>
                  <a:pt x="194766" y="2532151"/>
                  <a:pt x="194766" y="2558631"/>
                </a:cubicBezTo>
                <a:cubicBezTo>
                  <a:pt x="194766" y="2585196"/>
                  <a:pt x="178869" y="2616971"/>
                  <a:pt x="178869" y="2616971"/>
                </a:cubicBezTo>
                <a:cubicBezTo>
                  <a:pt x="178869" y="2616971"/>
                  <a:pt x="162981" y="2733558"/>
                  <a:pt x="157714" y="2797165"/>
                </a:cubicBezTo>
                <a:cubicBezTo>
                  <a:pt x="152418" y="2860726"/>
                  <a:pt x="141788" y="2913704"/>
                  <a:pt x="157714" y="3014459"/>
                </a:cubicBezTo>
                <a:cubicBezTo>
                  <a:pt x="173611" y="3115148"/>
                  <a:pt x="210692" y="3316497"/>
                  <a:pt x="237219" y="3406623"/>
                </a:cubicBezTo>
                <a:cubicBezTo>
                  <a:pt x="263708" y="3496710"/>
                  <a:pt x="353767" y="3873052"/>
                  <a:pt x="364397" y="3910133"/>
                </a:cubicBezTo>
                <a:cubicBezTo>
                  <a:pt x="375027" y="3947223"/>
                  <a:pt x="406821" y="3973665"/>
                  <a:pt x="406821" y="4026710"/>
                </a:cubicBezTo>
                <a:cubicBezTo>
                  <a:pt x="406821" y="4079754"/>
                  <a:pt x="412184" y="4127427"/>
                  <a:pt x="406821" y="4191045"/>
                </a:cubicBezTo>
                <a:cubicBezTo>
                  <a:pt x="401487" y="4254652"/>
                  <a:pt x="396258" y="4254576"/>
                  <a:pt x="406821" y="4312888"/>
                </a:cubicBezTo>
                <a:cubicBezTo>
                  <a:pt x="417384" y="4371229"/>
                  <a:pt x="470420" y="4567301"/>
                  <a:pt x="475715" y="4620355"/>
                </a:cubicBezTo>
                <a:cubicBezTo>
                  <a:pt x="480983" y="4673334"/>
                  <a:pt x="496870" y="4895895"/>
                  <a:pt x="512806" y="4943615"/>
                </a:cubicBezTo>
                <a:cubicBezTo>
                  <a:pt x="528693" y="4991316"/>
                  <a:pt x="528732" y="5049638"/>
                  <a:pt x="534028" y="5097339"/>
                </a:cubicBezTo>
                <a:cubicBezTo>
                  <a:pt x="539285" y="5145031"/>
                  <a:pt x="507434" y="5383517"/>
                  <a:pt x="512806" y="5399443"/>
                </a:cubicBezTo>
                <a:cubicBezTo>
                  <a:pt x="518111" y="5415340"/>
                  <a:pt x="539266" y="5542518"/>
                  <a:pt x="539266" y="5542518"/>
                </a:cubicBezTo>
                <a:close/>
              </a:path>
            </a:pathLst>
          </a:custGeom>
          <a:solidFill>
            <a:srgbClr val="000000"/>
          </a:solidFill>
          <a:ln w="9525" cap="sq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8">
            <a:extLst>
              <a:ext uri="{FF2B5EF4-FFF2-40B4-BE49-F238E27FC236}">
                <a16:creationId xmlns:a16="http://schemas.microsoft.com/office/drawing/2014/main" id="{8CCAEEFB-D04E-46DA-935D-EA33EA3163D3}"/>
              </a:ext>
            </a:extLst>
          </p:cNvPr>
          <p:cNvSpPr/>
          <p:nvPr/>
        </p:nvSpPr>
        <p:spPr>
          <a:xfrm>
            <a:off x="230767" y="652689"/>
            <a:ext cx="5410843" cy="5528784"/>
          </a:xfrm>
          <a:custGeom>
            <a:avLst/>
            <a:gdLst>
              <a:gd name="connsiteX0" fmla="*/ 57211 w 241224"/>
              <a:gd name="connsiteY0" fmla="*/ 81487 h 246482"/>
              <a:gd name="connsiteX1" fmla="*/ 58027 w 241224"/>
              <a:gd name="connsiteY1" fmla="*/ 82383 h 246482"/>
              <a:gd name="connsiteX2" fmla="*/ 58007 w 241224"/>
              <a:gd name="connsiteY2" fmla="*/ 82383 h 246482"/>
              <a:gd name="connsiteX3" fmla="*/ 57766 w 241224"/>
              <a:gd name="connsiteY3" fmla="*/ 83087 h 246482"/>
              <a:gd name="connsiteX4" fmla="*/ 57990 w 241224"/>
              <a:gd name="connsiteY4" fmla="*/ 84262 h 246482"/>
              <a:gd name="connsiteX5" fmla="*/ 59571 w 241224"/>
              <a:gd name="connsiteY5" fmla="*/ 84669 h 246482"/>
              <a:gd name="connsiteX6" fmla="*/ 59706 w 241224"/>
              <a:gd name="connsiteY6" fmla="*/ 86536 h 246482"/>
              <a:gd name="connsiteX7" fmla="*/ 60044 w 241224"/>
              <a:gd name="connsiteY7" fmla="*/ 86669 h 246482"/>
              <a:gd name="connsiteX8" fmla="*/ 60815 w 241224"/>
              <a:gd name="connsiteY8" fmla="*/ 86504 h 246482"/>
              <a:gd name="connsiteX9" fmla="*/ 60835 w 241224"/>
              <a:gd name="connsiteY9" fmla="*/ 86504 h 246482"/>
              <a:gd name="connsiteX10" fmla="*/ 60935 w 241224"/>
              <a:gd name="connsiteY10" fmla="*/ 88437 h 246482"/>
              <a:gd name="connsiteX11" fmla="*/ 63031 w 241224"/>
              <a:gd name="connsiteY11" fmla="*/ 89728 h 246482"/>
              <a:gd name="connsiteX12" fmla="*/ 63155 w 241224"/>
              <a:gd name="connsiteY12" fmla="*/ 91448 h 246482"/>
              <a:gd name="connsiteX13" fmla="*/ 64554 w 241224"/>
              <a:gd name="connsiteY13" fmla="*/ 91870 h 246482"/>
              <a:gd name="connsiteX14" fmla="*/ 65582 w 241224"/>
              <a:gd name="connsiteY14" fmla="*/ 91757 h 246482"/>
              <a:gd name="connsiteX15" fmla="*/ 66295 w 241224"/>
              <a:gd name="connsiteY15" fmla="*/ 91484 h 246482"/>
              <a:gd name="connsiteX16" fmla="*/ 66314 w 241224"/>
              <a:gd name="connsiteY16" fmla="*/ 91484 h 246482"/>
              <a:gd name="connsiteX17" fmla="*/ 66568 w 241224"/>
              <a:gd name="connsiteY17" fmla="*/ 91763 h 246482"/>
              <a:gd name="connsiteX18" fmla="*/ 63851 w 241224"/>
              <a:gd name="connsiteY18" fmla="*/ 94806 h 246482"/>
              <a:gd name="connsiteX19" fmla="*/ 53086 w 241224"/>
              <a:gd name="connsiteY19" fmla="*/ 84782 h 246482"/>
              <a:gd name="connsiteX20" fmla="*/ 57211 w 241224"/>
              <a:gd name="connsiteY20" fmla="*/ 81487 h 246482"/>
              <a:gd name="connsiteX21" fmla="*/ 174383 w 241224"/>
              <a:gd name="connsiteY21" fmla="*/ 0 h 246482"/>
              <a:gd name="connsiteX22" fmla="*/ 171502 w 241224"/>
              <a:gd name="connsiteY22" fmla="*/ 557 h 246482"/>
              <a:gd name="connsiteX23" fmla="*/ 169754 w 241224"/>
              <a:gd name="connsiteY23" fmla="*/ 2662 h 246482"/>
              <a:gd name="connsiteX24" fmla="*/ 169332 w 241224"/>
              <a:gd name="connsiteY24" fmla="*/ 4402 h 246482"/>
              <a:gd name="connsiteX25" fmla="*/ 169311 w 241224"/>
              <a:gd name="connsiteY25" fmla="*/ 4402 h 246482"/>
              <a:gd name="connsiteX26" fmla="*/ 164921 w 241224"/>
              <a:gd name="connsiteY26" fmla="*/ 6483 h 246482"/>
              <a:gd name="connsiteX27" fmla="*/ 159070 w 241224"/>
              <a:gd name="connsiteY27" fmla="*/ 13752 h 246482"/>
              <a:gd name="connsiteX28" fmla="*/ 158886 w 241224"/>
              <a:gd name="connsiteY28" fmla="*/ 13721 h 246482"/>
              <a:gd name="connsiteX29" fmla="*/ 158223 w 241224"/>
              <a:gd name="connsiteY29" fmla="*/ 14165 h 246482"/>
              <a:gd name="connsiteX30" fmla="*/ 156353 w 241224"/>
              <a:gd name="connsiteY30" fmla="*/ 20065 h 246482"/>
              <a:gd name="connsiteX31" fmla="*/ 156269 w 241224"/>
              <a:gd name="connsiteY31" fmla="*/ 22075 h 246482"/>
              <a:gd name="connsiteX32" fmla="*/ 156774 w 241224"/>
              <a:gd name="connsiteY32" fmla="*/ 25049 h 246482"/>
              <a:gd name="connsiteX33" fmla="*/ 156419 w 241224"/>
              <a:gd name="connsiteY33" fmla="*/ 31421 h 246482"/>
              <a:gd name="connsiteX34" fmla="*/ 156203 w 241224"/>
              <a:gd name="connsiteY34" fmla="*/ 32785 h 246482"/>
              <a:gd name="connsiteX35" fmla="*/ 156182 w 241224"/>
              <a:gd name="connsiteY35" fmla="*/ 32785 h 246482"/>
              <a:gd name="connsiteX36" fmla="*/ 155536 w 241224"/>
              <a:gd name="connsiteY36" fmla="*/ 33077 h 246482"/>
              <a:gd name="connsiteX37" fmla="*/ 155536 w 241224"/>
              <a:gd name="connsiteY37" fmla="*/ 33077 h 246482"/>
              <a:gd name="connsiteX38" fmla="*/ 150569 w 241224"/>
              <a:gd name="connsiteY38" fmla="*/ 30770 h 246482"/>
              <a:gd name="connsiteX39" fmla="*/ 139922 w 241224"/>
              <a:gd name="connsiteY39" fmla="*/ 28963 h 246482"/>
              <a:gd name="connsiteX40" fmla="*/ 135191 w 241224"/>
              <a:gd name="connsiteY40" fmla="*/ 26390 h 246482"/>
              <a:gd name="connsiteX41" fmla="*/ 132791 w 241224"/>
              <a:gd name="connsiteY41" fmla="*/ 26100 h 246482"/>
              <a:gd name="connsiteX42" fmla="*/ 132491 w 241224"/>
              <a:gd name="connsiteY42" fmla="*/ 26103 h 246482"/>
              <a:gd name="connsiteX43" fmla="*/ 132416 w 241224"/>
              <a:gd name="connsiteY43" fmla="*/ 26102 h 246482"/>
              <a:gd name="connsiteX44" fmla="*/ 92684 w 241224"/>
              <a:gd name="connsiteY44" fmla="*/ 48235 h 246482"/>
              <a:gd name="connsiteX45" fmla="*/ 78880 w 241224"/>
              <a:gd name="connsiteY45" fmla="*/ 61064 h 246482"/>
              <a:gd name="connsiteX46" fmla="*/ 70406 w 241224"/>
              <a:gd name="connsiteY46" fmla="*/ 71554 h 246482"/>
              <a:gd name="connsiteX47" fmla="*/ 65994 w 241224"/>
              <a:gd name="connsiteY47" fmla="*/ 75587 h 246482"/>
              <a:gd name="connsiteX48" fmla="*/ 66221 w 241224"/>
              <a:gd name="connsiteY48" fmla="*/ 75835 h 246482"/>
              <a:gd name="connsiteX49" fmla="*/ 66202 w 241224"/>
              <a:gd name="connsiteY49" fmla="*/ 75835 h 246482"/>
              <a:gd name="connsiteX50" fmla="*/ 60554 w 241224"/>
              <a:gd name="connsiteY50" fmla="*/ 79085 h 246482"/>
              <a:gd name="connsiteX51" fmla="*/ 60133 w 241224"/>
              <a:gd name="connsiteY51" fmla="*/ 79464 h 246482"/>
              <a:gd name="connsiteX52" fmla="*/ 57568 w 241224"/>
              <a:gd name="connsiteY52" fmla="*/ 76729 h 246482"/>
              <a:gd name="connsiteX53" fmla="*/ 49640 w 241224"/>
              <a:gd name="connsiteY53" fmla="*/ 81572 h 246482"/>
              <a:gd name="connsiteX54" fmla="*/ 32641 w 241224"/>
              <a:gd name="connsiteY54" fmla="*/ 65742 h 246482"/>
              <a:gd name="connsiteX55" fmla="*/ 0 w 241224"/>
              <a:gd name="connsiteY55" fmla="*/ 101063 h 246482"/>
              <a:gd name="connsiteX56" fmla="*/ 49035 w 241224"/>
              <a:gd name="connsiteY56" fmla="*/ 149672 h 246482"/>
              <a:gd name="connsiteX57" fmla="*/ 84285 w 241224"/>
              <a:gd name="connsiteY57" fmla="*/ 114018 h 246482"/>
              <a:gd name="connsiteX58" fmla="*/ 84380 w 241224"/>
              <a:gd name="connsiteY58" fmla="*/ 113923 h 246482"/>
              <a:gd name="connsiteX59" fmla="*/ 66531 w 241224"/>
              <a:gd name="connsiteY59" fmla="*/ 97301 h 246482"/>
              <a:gd name="connsiteX60" fmla="*/ 66511 w 241224"/>
              <a:gd name="connsiteY60" fmla="*/ 97301 h 246482"/>
              <a:gd name="connsiteX61" fmla="*/ 71117 w 241224"/>
              <a:gd name="connsiteY61" fmla="*/ 91218 h 246482"/>
              <a:gd name="connsiteX62" fmla="*/ 71133 w 241224"/>
              <a:gd name="connsiteY62" fmla="*/ 91195 h 246482"/>
              <a:gd name="connsiteX63" fmla="*/ 69830 w 241224"/>
              <a:gd name="connsiteY63" fmla="*/ 89806 h 246482"/>
              <a:gd name="connsiteX64" fmla="*/ 69811 w 241224"/>
              <a:gd name="connsiteY64" fmla="*/ 89806 h 246482"/>
              <a:gd name="connsiteX65" fmla="*/ 69856 w 241224"/>
              <a:gd name="connsiteY65" fmla="*/ 89797 h 246482"/>
              <a:gd name="connsiteX66" fmla="*/ 70525 w 241224"/>
              <a:gd name="connsiteY66" fmla="*/ 89598 h 246482"/>
              <a:gd name="connsiteX67" fmla="*/ 72032 w 241224"/>
              <a:gd name="connsiteY67" fmla="*/ 87252 h 246482"/>
              <a:gd name="connsiteX68" fmla="*/ 72483 w 241224"/>
              <a:gd name="connsiteY68" fmla="*/ 81986 h 246482"/>
              <a:gd name="connsiteX69" fmla="*/ 72463 w 241224"/>
              <a:gd name="connsiteY69" fmla="*/ 81986 h 246482"/>
              <a:gd name="connsiteX70" fmla="*/ 77792 w 241224"/>
              <a:gd name="connsiteY70" fmla="*/ 77571 h 246482"/>
              <a:gd name="connsiteX71" fmla="*/ 84994 w 241224"/>
              <a:gd name="connsiteY71" fmla="*/ 73762 h 246482"/>
              <a:gd name="connsiteX72" fmla="*/ 102514 w 241224"/>
              <a:gd name="connsiteY72" fmla="*/ 59916 h 246482"/>
              <a:gd name="connsiteX73" fmla="*/ 122362 w 241224"/>
              <a:gd name="connsiteY73" fmla="*/ 47965 h 246482"/>
              <a:gd name="connsiteX74" fmla="*/ 122383 w 241224"/>
              <a:gd name="connsiteY74" fmla="*/ 47965 h 246482"/>
              <a:gd name="connsiteX75" fmla="*/ 122314 w 241224"/>
              <a:gd name="connsiteY75" fmla="*/ 61857 h 246482"/>
              <a:gd name="connsiteX76" fmla="*/ 114796 w 241224"/>
              <a:gd name="connsiteY76" fmla="*/ 83312 h 246482"/>
              <a:gd name="connsiteX77" fmla="*/ 114352 w 241224"/>
              <a:gd name="connsiteY77" fmla="*/ 83076 h 246482"/>
              <a:gd name="connsiteX78" fmla="*/ 114282 w 241224"/>
              <a:gd name="connsiteY78" fmla="*/ 83039 h 246482"/>
              <a:gd name="connsiteX79" fmla="*/ 108049 w 241224"/>
              <a:gd name="connsiteY79" fmla="*/ 91459 h 246482"/>
              <a:gd name="connsiteX80" fmla="*/ 101156 w 241224"/>
              <a:gd name="connsiteY80" fmla="*/ 98491 h 246482"/>
              <a:gd name="connsiteX81" fmla="*/ 99233 w 241224"/>
              <a:gd name="connsiteY81" fmla="*/ 100708 h 246482"/>
              <a:gd name="connsiteX82" fmla="*/ 96291 w 241224"/>
              <a:gd name="connsiteY82" fmla="*/ 106313 h 246482"/>
              <a:gd name="connsiteX83" fmla="*/ 95257 w 241224"/>
              <a:gd name="connsiteY83" fmla="*/ 122448 h 246482"/>
              <a:gd name="connsiteX84" fmla="*/ 89799 w 241224"/>
              <a:gd name="connsiteY84" fmla="*/ 165982 h 246482"/>
              <a:gd name="connsiteX85" fmla="*/ 90642 w 241224"/>
              <a:gd name="connsiteY85" fmla="*/ 166291 h 246482"/>
              <a:gd name="connsiteX86" fmla="*/ 90622 w 241224"/>
              <a:gd name="connsiteY86" fmla="*/ 166291 h 246482"/>
              <a:gd name="connsiteX87" fmla="*/ 77439 w 241224"/>
              <a:gd name="connsiteY87" fmla="*/ 179920 h 246482"/>
              <a:gd name="connsiteX88" fmla="*/ 72644 w 241224"/>
              <a:gd name="connsiteY88" fmla="*/ 187217 h 246482"/>
              <a:gd name="connsiteX89" fmla="*/ 65908 w 241224"/>
              <a:gd name="connsiteY89" fmla="*/ 200161 h 246482"/>
              <a:gd name="connsiteX90" fmla="*/ 62876 w 241224"/>
              <a:gd name="connsiteY90" fmla="*/ 205240 h 246482"/>
              <a:gd name="connsiteX91" fmla="*/ 61715 w 241224"/>
              <a:gd name="connsiteY91" fmla="*/ 206963 h 246482"/>
              <a:gd name="connsiteX92" fmla="*/ 55646 w 241224"/>
              <a:gd name="connsiteY92" fmla="*/ 213064 h 246482"/>
              <a:gd name="connsiteX93" fmla="*/ 55552 w 241224"/>
              <a:gd name="connsiteY93" fmla="*/ 212883 h 246482"/>
              <a:gd name="connsiteX94" fmla="*/ 55547 w 241224"/>
              <a:gd name="connsiteY94" fmla="*/ 212873 h 246482"/>
              <a:gd name="connsiteX95" fmla="*/ 50112 w 241224"/>
              <a:gd name="connsiteY95" fmla="*/ 217359 h 246482"/>
              <a:gd name="connsiteX96" fmla="*/ 46673 w 241224"/>
              <a:gd name="connsiteY96" fmla="*/ 233267 h 246482"/>
              <a:gd name="connsiteX97" fmla="*/ 48773 w 241224"/>
              <a:gd name="connsiteY97" fmla="*/ 233967 h 246482"/>
              <a:gd name="connsiteX98" fmla="*/ 50712 w 241224"/>
              <a:gd name="connsiteY98" fmla="*/ 231819 h 246482"/>
              <a:gd name="connsiteX99" fmla="*/ 54225 w 241224"/>
              <a:gd name="connsiteY99" fmla="*/ 225913 h 246482"/>
              <a:gd name="connsiteX100" fmla="*/ 56796 w 241224"/>
              <a:gd name="connsiteY100" fmla="*/ 232469 h 246482"/>
              <a:gd name="connsiteX101" fmla="*/ 57330 w 241224"/>
              <a:gd name="connsiteY101" fmla="*/ 236225 h 246482"/>
              <a:gd name="connsiteX102" fmla="*/ 57670 w 241224"/>
              <a:gd name="connsiteY102" fmla="*/ 237466 h 246482"/>
              <a:gd name="connsiteX103" fmla="*/ 59743 w 241224"/>
              <a:gd name="connsiteY103" fmla="*/ 240043 h 246482"/>
              <a:gd name="connsiteX104" fmla="*/ 68708 w 241224"/>
              <a:gd name="connsiteY104" fmla="*/ 243014 h 246482"/>
              <a:gd name="connsiteX105" fmla="*/ 69505 w 241224"/>
              <a:gd name="connsiteY105" fmla="*/ 243030 h 246482"/>
              <a:gd name="connsiteX106" fmla="*/ 75105 w 241224"/>
              <a:gd name="connsiteY106" fmla="*/ 241020 h 246482"/>
              <a:gd name="connsiteX107" fmla="*/ 68732 w 241224"/>
              <a:gd name="connsiteY107" fmla="*/ 236557 h 246482"/>
              <a:gd name="connsiteX108" fmla="*/ 68712 w 241224"/>
              <a:gd name="connsiteY108" fmla="*/ 236557 h 246482"/>
              <a:gd name="connsiteX109" fmla="*/ 67231 w 241224"/>
              <a:gd name="connsiteY109" fmla="*/ 227174 h 246482"/>
              <a:gd name="connsiteX110" fmla="*/ 71528 w 241224"/>
              <a:gd name="connsiteY110" fmla="*/ 214987 h 246482"/>
              <a:gd name="connsiteX111" fmla="*/ 75485 w 241224"/>
              <a:gd name="connsiteY111" fmla="*/ 209593 h 246482"/>
              <a:gd name="connsiteX112" fmla="*/ 88616 w 241224"/>
              <a:gd name="connsiteY112" fmla="*/ 193807 h 246482"/>
              <a:gd name="connsiteX113" fmla="*/ 100578 w 241224"/>
              <a:gd name="connsiteY113" fmla="*/ 177528 h 246482"/>
              <a:gd name="connsiteX114" fmla="*/ 104707 w 241224"/>
              <a:gd name="connsiteY114" fmla="*/ 174200 h 246482"/>
              <a:gd name="connsiteX115" fmla="*/ 110627 w 241224"/>
              <a:gd name="connsiteY115" fmla="*/ 168407 h 246482"/>
              <a:gd name="connsiteX116" fmla="*/ 110607 w 241224"/>
              <a:gd name="connsiteY116" fmla="*/ 168407 h 246482"/>
              <a:gd name="connsiteX117" fmla="*/ 130245 w 241224"/>
              <a:gd name="connsiteY117" fmla="*/ 165703 h 246482"/>
              <a:gd name="connsiteX118" fmla="*/ 130265 w 241224"/>
              <a:gd name="connsiteY118" fmla="*/ 165703 h 246482"/>
              <a:gd name="connsiteX119" fmla="*/ 131057 w 241224"/>
              <a:gd name="connsiteY119" fmla="*/ 168444 h 246482"/>
              <a:gd name="connsiteX120" fmla="*/ 125170 w 241224"/>
              <a:gd name="connsiteY120" fmla="*/ 184533 h 246482"/>
              <a:gd name="connsiteX121" fmla="*/ 123805 w 241224"/>
              <a:gd name="connsiteY121" fmla="*/ 192626 h 246482"/>
              <a:gd name="connsiteX122" fmla="*/ 122375 w 241224"/>
              <a:gd name="connsiteY122" fmla="*/ 208167 h 246482"/>
              <a:gd name="connsiteX123" fmla="*/ 121448 w 241224"/>
              <a:gd name="connsiteY123" fmla="*/ 214861 h 246482"/>
              <a:gd name="connsiteX124" fmla="*/ 119014 w 241224"/>
              <a:gd name="connsiteY124" fmla="*/ 220469 h 246482"/>
              <a:gd name="connsiteX125" fmla="*/ 119107 w 241224"/>
              <a:gd name="connsiteY125" fmla="*/ 220684 h 246482"/>
              <a:gd name="connsiteX126" fmla="*/ 118899 w 241224"/>
              <a:gd name="connsiteY126" fmla="*/ 220520 h 246482"/>
              <a:gd name="connsiteX127" fmla="*/ 118878 w 241224"/>
              <a:gd name="connsiteY127" fmla="*/ 220503 h 246482"/>
              <a:gd name="connsiteX128" fmla="*/ 115593 w 241224"/>
              <a:gd name="connsiteY128" fmla="*/ 227221 h 246482"/>
              <a:gd name="connsiteX129" fmla="*/ 118999 w 241224"/>
              <a:gd name="connsiteY129" fmla="*/ 241161 h 246482"/>
              <a:gd name="connsiteX130" fmla="*/ 120873 w 241224"/>
              <a:gd name="connsiteY130" fmla="*/ 241448 h 246482"/>
              <a:gd name="connsiteX131" fmla="*/ 120899 w 241224"/>
              <a:gd name="connsiteY131" fmla="*/ 241411 h 246482"/>
              <a:gd name="connsiteX132" fmla="*/ 122432 w 241224"/>
              <a:gd name="connsiteY132" fmla="*/ 236606 h 246482"/>
              <a:gd name="connsiteX133" fmla="*/ 122512 w 241224"/>
              <a:gd name="connsiteY133" fmla="*/ 232458 h 246482"/>
              <a:gd name="connsiteX134" fmla="*/ 129051 w 241224"/>
              <a:gd name="connsiteY134" fmla="*/ 239291 h 246482"/>
              <a:gd name="connsiteX135" fmla="*/ 130948 w 241224"/>
              <a:gd name="connsiteY135" fmla="*/ 242538 h 246482"/>
              <a:gd name="connsiteX136" fmla="*/ 131789 w 241224"/>
              <a:gd name="connsiteY136" fmla="*/ 243674 h 246482"/>
              <a:gd name="connsiteX137" fmla="*/ 133997 w 241224"/>
              <a:gd name="connsiteY137" fmla="*/ 245342 h 246482"/>
              <a:gd name="connsiteX138" fmla="*/ 141350 w 241224"/>
              <a:gd name="connsiteY138" fmla="*/ 246482 h 246482"/>
              <a:gd name="connsiteX139" fmla="*/ 143020 w 241224"/>
              <a:gd name="connsiteY139" fmla="*/ 246453 h 246482"/>
              <a:gd name="connsiteX140" fmla="*/ 147130 w 241224"/>
              <a:gd name="connsiteY140" fmla="*/ 246003 h 246482"/>
              <a:gd name="connsiteX141" fmla="*/ 148158 w 241224"/>
              <a:gd name="connsiteY141" fmla="*/ 244810 h 246482"/>
              <a:gd name="connsiteX142" fmla="*/ 145572 w 241224"/>
              <a:gd name="connsiteY142" fmla="*/ 240827 h 246482"/>
              <a:gd name="connsiteX143" fmla="*/ 142099 w 241224"/>
              <a:gd name="connsiteY143" fmla="*/ 238522 h 246482"/>
              <a:gd name="connsiteX144" fmla="*/ 142078 w 241224"/>
              <a:gd name="connsiteY144" fmla="*/ 238522 h 246482"/>
              <a:gd name="connsiteX145" fmla="*/ 142185 w 241224"/>
              <a:gd name="connsiteY145" fmla="*/ 238436 h 246482"/>
              <a:gd name="connsiteX146" fmla="*/ 132873 w 241224"/>
              <a:gd name="connsiteY146" fmla="*/ 220273 h 246482"/>
              <a:gd name="connsiteX147" fmla="*/ 135150 w 241224"/>
              <a:gd name="connsiteY147" fmla="*/ 209774 h 246482"/>
              <a:gd name="connsiteX148" fmla="*/ 145708 w 241224"/>
              <a:gd name="connsiteY148" fmla="*/ 174665 h 246482"/>
              <a:gd name="connsiteX149" fmla="*/ 148961 w 241224"/>
              <a:gd name="connsiteY149" fmla="*/ 166060 h 246482"/>
              <a:gd name="connsiteX150" fmla="*/ 149630 w 241224"/>
              <a:gd name="connsiteY150" fmla="*/ 163274 h 246482"/>
              <a:gd name="connsiteX151" fmla="*/ 149555 w 241224"/>
              <a:gd name="connsiteY151" fmla="*/ 162183 h 246482"/>
              <a:gd name="connsiteX152" fmla="*/ 149534 w 241224"/>
              <a:gd name="connsiteY152" fmla="*/ 162183 h 246482"/>
              <a:gd name="connsiteX153" fmla="*/ 149679 w 241224"/>
              <a:gd name="connsiteY153" fmla="*/ 162155 h 246482"/>
              <a:gd name="connsiteX154" fmla="*/ 146774 w 241224"/>
              <a:gd name="connsiteY154" fmla="*/ 137901 h 246482"/>
              <a:gd name="connsiteX155" fmla="*/ 136257 w 241224"/>
              <a:gd name="connsiteY155" fmla="*/ 109089 h 246482"/>
              <a:gd name="connsiteX156" fmla="*/ 144877 w 241224"/>
              <a:gd name="connsiteY156" fmla="*/ 97415 h 246482"/>
              <a:gd name="connsiteX157" fmla="*/ 144501 w 241224"/>
              <a:gd name="connsiteY157" fmla="*/ 97340 h 246482"/>
              <a:gd name="connsiteX158" fmla="*/ 144481 w 241224"/>
              <a:gd name="connsiteY158" fmla="*/ 97340 h 246482"/>
              <a:gd name="connsiteX159" fmla="*/ 151983 w 241224"/>
              <a:gd name="connsiteY159" fmla="*/ 85244 h 246482"/>
              <a:gd name="connsiteX160" fmla="*/ 167919 w 241224"/>
              <a:gd name="connsiteY160" fmla="*/ 69675 h 246482"/>
              <a:gd name="connsiteX161" fmla="*/ 201225 w 241224"/>
              <a:gd name="connsiteY161" fmla="*/ 89904 h 246482"/>
              <a:gd name="connsiteX162" fmla="*/ 207141 w 241224"/>
              <a:gd name="connsiteY162" fmla="*/ 87666 h 246482"/>
              <a:gd name="connsiteX163" fmla="*/ 221553 w 241224"/>
              <a:gd name="connsiteY163" fmla="*/ 76210 h 246482"/>
              <a:gd name="connsiteX164" fmla="*/ 226831 w 241224"/>
              <a:gd name="connsiteY164" fmla="*/ 70351 h 246482"/>
              <a:gd name="connsiteX165" fmla="*/ 226386 w 241224"/>
              <a:gd name="connsiteY165" fmla="*/ 69773 h 246482"/>
              <a:gd name="connsiteX166" fmla="*/ 226364 w 241224"/>
              <a:gd name="connsiteY166" fmla="*/ 69773 h 246482"/>
              <a:gd name="connsiteX167" fmla="*/ 232367 w 241224"/>
              <a:gd name="connsiteY167" fmla="*/ 64773 h 246482"/>
              <a:gd name="connsiteX168" fmla="*/ 234130 w 241224"/>
              <a:gd name="connsiteY168" fmla="*/ 63524 h 246482"/>
              <a:gd name="connsiteX169" fmla="*/ 237740 w 241224"/>
              <a:gd name="connsiteY169" fmla="*/ 61287 h 246482"/>
              <a:gd name="connsiteX170" fmla="*/ 239033 w 241224"/>
              <a:gd name="connsiteY170" fmla="*/ 60361 h 246482"/>
              <a:gd name="connsiteX171" fmla="*/ 240873 w 241224"/>
              <a:gd name="connsiteY171" fmla="*/ 57967 h 246482"/>
              <a:gd name="connsiteX172" fmla="*/ 240531 w 241224"/>
              <a:gd name="connsiteY172" fmla="*/ 53755 h 246482"/>
              <a:gd name="connsiteX173" fmla="*/ 239026 w 241224"/>
              <a:gd name="connsiteY173" fmla="*/ 51817 h 246482"/>
              <a:gd name="connsiteX174" fmla="*/ 236734 w 241224"/>
              <a:gd name="connsiteY174" fmla="*/ 49518 h 246482"/>
              <a:gd name="connsiteX175" fmla="*/ 235359 w 241224"/>
              <a:gd name="connsiteY175" fmla="*/ 47928 h 246482"/>
              <a:gd name="connsiteX176" fmla="*/ 234777 w 241224"/>
              <a:gd name="connsiteY176" fmla="*/ 47587 h 246482"/>
              <a:gd name="connsiteX177" fmla="*/ 234765 w 241224"/>
              <a:gd name="connsiteY177" fmla="*/ 47586 h 246482"/>
              <a:gd name="connsiteX178" fmla="*/ 234628 w 241224"/>
              <a:gd name="connsiteY178" fmla="*/ 47564 h 246482"/>
              <a:gd name="connsiteX179" fmla="*/ 231119 w 241224"/>
              <a:gd name="connsiteY179" fmla="*/ 49892 h 246482"/>
              <a:gd name="connsiteX180" fmla="*/ 230173 w 241224"/>
              <a:gd name="connsiteY180" fmla="*/ 49827 h 246482"/>
              <a:gd name="connsiteX181" fmla="*/ 228299 w 241224"/>
              <a:gd name="connsiteY181" fmla="*/ 50503 h 246482"/>
              <a:gd name="connsiteX182" fmla="*/ 227981 w 241224"/>
              <a:gd name="connsiteY182" fmla="*/ 58106 h 246482"/>
              <a:gd name="connsiteX183" fmla="*/ 221775 w 241224"/>
              <a:gd name="connsiteY183" fmla="*/ 63799 h 246482"/>
              <a:gd name="connsiteX184" fmla="*/ 221440 w 241224"/>
              <a:gd name="connsiteY184" fmla="*/ 63365 h 246482"/>
              <a:gd name="connsiteX185" fmla="*/ 216445 w 241224"/>
              <a:gd name="connsiteY185" fmla="*/ 66750 h 246482"/>
              <a:gd name="connsiteX186" fmla="*/ 209232 w 241224"/>
              <a:gd name="connsiteY186" fmla="*/ 69607 h 246482"/>
              <a:gd name="connsiteX187" fmla="*/ 198409 w 241224"/>
              <a:gd name="connsiteY187" fmla="*/ 74770 h 246482"/>
              <a:gd name="connsiteX188" fmla="*/ 183306 w 241224"/>
              <a:gd name="connsiteY188" fmla="*/ 58798 h 246482"/>
              <a:gd name="connsiteX189" fmla="*/ 178705 w 241224"/>
              <a:gd name="connsiteY189" fmla="*/ 50849 h 246482"/>
              <a:gd name="connsiteX190" fmla="*/ 168827 w 241224"/>
              <a:gd name="connsiteY190" fmla="*/ 47528 h 246482"/>
              <a:gd name="connsiteX191" fmla="*/ 166954 w 241224"/>
              <a:gd name="connsiteY191" fmla="*/ 45406 h 246482"/>
              <a:gd name="connsiteX192" fmla="*/ 166934 w 241224"/>
              <a:gd name="connsiteY192" fmla="*/ 45406 h 246482"/>
              <a:gd name="connsiteX193" fmla="*/ 167891 w 241224"/>
              <a:gd name="connsiteY193" fmla="*/ 42143 h 246482"/>
              <a:gd name="connsiteX194" fmla="*/ 167870 w 241224"/>
              <a:gd name="connsiteY194" fmla="*/ 42143 h 246482"/>
              <a:gd name="connsiteX195" fmla="*/ 170175 w 241224"/>
              <a:gd name="connsiteY195" fmla="*/ 41393 h 246482"/>
              <a:gd name="connsiteX196" fmla="*/ 177196 w 241224"/>
              <a:gd name="connsiteY196" fmla="*/ 36283 h 246482"/>
              <a:gd name="connsiteX197" fmla="*/ 180471 w 241224"/>
              <a:gd name="connsiteY197" fmla="*/ 33029 h 246482"/>
              <a:gd name="connsiteX198" fmla="*/ 180450 w 241224"/>
              <a:gd name="connsiteY198" fmla="*/ 33029 h 246482"/>
              <a:gd name="connsiteX199" fmla="*/ 180654 w 241224"/>
              <a:gd name="connsiteY199" fmla="*/ 32889 h 246482"/>
              <a:gd name="connsiteX200" fmla="*/ 186335 w 241224"/>
              <a:gd name="connsiteY200" fmla="*/ 27308 h 246482"/>
              <a:gd name="connsiteX201" fmla="*/ 188997 w 241224"/>
              <a:gd name="connsiteY201" fmla="*/ 19728 h 246482"/>
              <a:gd name="connsiteX202" fmla="*/ 187108 w 241224"/>
              <a:gd name="connsiteY202" fmla="*/ 10952 h 246482"/>
              <a:gd name="connsiteX203" fmla="*/ 184123 w 241224"/>
              <a:gd name="connsiteY203" fmla="*/ 6764 h 246482"/>
              <a:gd name="connsiteX204" fmla="*/ 184102 w 241224"/>
              <a:gd name="connsiteY204" fmla="*/ 6764 h 246482"/>
              <a:gd name="connsiteX205" fmla="*/ 183550 w 241224"/>
              <a:gd name="connsiteY205" fmla="*/ 4504 h 246482"/>
              <a:gd name="connsiteX206" fmla="*/ 180434 w 241224"/>
              <a:gd name="connsiteY206" fmla="*/ 1374 h 246482"/>
              <a:gd name="connsiteX207" fmla="*/ 180419 w 241224"/>
              <a:gd name="connsiteY207" fmla="*/ 1366 h 246482"/>
              <a:gd name="connsiteX208" fmla="*/ 175511 w 241224"/>
              <a:gd name="connsiteY208" fmla="*/ 51 h 246482"/>
              <a:gd name="connsiteX209" fmla="*/ 174383 w 241224"/>
              <a:gd name="connsiteY209" fmla="*/ 0 h 24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1224" h="246482">
                <a:moveTo>
                  <a:pt x="57211" y="81487"/>
                </a:moveTo>
                <a:lnTo>
                  <a:pt x="58027" y="82383"/>
                </a:lnTo>
                <a:lnTo>
                  <a:pt x="58007" y="82383"/>
                </a:lnTo>
                <a:cubicBezTo>
                  <a:pt x="57911" y="82616"/>
                  <a:pt x="57831" y="82851"/>
                  <a:pt x="57766" y="83087"/>
                </a:cubicBezTo>
                <a:cubicBezTo>
                  <a:pt x="57642" y="83622"/>
                  <a:pt x="57717" y="84014"/>
                  <a:pt x="57990" y="84262"/>
                </a:cubicBezTo>
                <a:cubicBezTo>
                  <a:pt x="58196" y="84485"/>
                  <a:pt x="58724" y="84620"/>
                  <a:pt x="59571" y="84669"/>
                </a:cubicBezTo>
                <a:cubicBezTo>
                  <a:pt x="59471" y="85745"/>
                  <a:pt x="59517" y="86367"/>
                  <a:pt x="59706" y="86536"/>
                </a:cubicBezTo>
                <a:cubicBezTo>
                  <a:pt x="59763" y="86625"/>
                  <a:pt x="59876" y="86669"/>
                  <a:pt x="60044" y="86669"/>
                </a:cubicBezTo>
                <a:cubicBezTo>
                  <a:pt x="60232" y="86669"/>
                  <a:pt x="60489" y="86614"/>
                  <a:pt x="60815" y="86504"/>
                </a:cubicBezTo>
                <a:lnTo>
                  <a:pt x="60835" y="86504"/>
                </a:lnTo>
                <a:cubicBezTo>
                  <a:pt x="60568" y="87440"/>
                  <a:pt x="60601" y="88084"/>
                  <a:pt x="60935" y="88437"/>
                </a:cubicBezTo>
                <a:cubicBezTo>
                  <a:pt x="61156" y="88765"/>
                  <a:pt x="61855" y="89196"/>
                  <a:pt x="63031" y="89728"/>
                </a:cubicBezTo>
                <a:cubicBezTo>
                  <a:pt x="62810" y="90624"/>
                  <a:pt x="62851" y="91197"/>
                  <a:pt x="63155" y="91448"/>
                </a:cubicBezTo>
                <a:cubicBezTo>
                  <a:pt x="63493" y="91729"/>
                  <a:pt x="63959" y="91870"/>
                  <a:pt x="64554" y="91870"/>
                </a:cubicBezTo>
                <a:cubicBezTo>
                  <a:pt x="64862" y="91870"/>
                  <a:pt x="65205" y="91832"/>
                  <a:pt x="65582" y="91757"/>
                </a:cubicBezTo>
                <a:cubicBezTo>
                  <a:pt x="65822" y="91699"/>
                  <a:pt x="66060" y="91609"/>
                  <a:pt x="66295" y="91484"/>
                </a:cubicBezTo>
                <a:lnTo>
                  <a:pt x="66314" y="91484"/>
                </a:lnTo>
                <a:lnTo>
                  <a:pt x="66568" y="91763"/>
                </a:lnTo>
                <a:cubicBezTo>
                  <a:pt x="65346" y="92987"/>
                  <a:pt x="64440" y="94002"/>
                  <a:pt x="63851" y="94806"/>
                </a:cubicBezTo>
                <a:lnTo>
                  <a:pt x="53086" y="84782"/>
                </a:lnTo>
                <a:lnTo>
                  <a:pt x="57211" y="81487"/>
                </a:lnTo>
                <a:close/>
                <a:moveTo>
                  <a:pt x="174383" y="0"/>
                </a:moveTo>
                <a:cubicBezTo>
                  <a:pt x="173208" y="0"/>
                  <a:pt x="172247" y="185"/>
                  <a:pt x="171502" y="557"/>
                </a:cubicBezTo>
                <a:cubicBezTo>
                  <a:pt x="170703" y="955"/>
                  <a:pt x="170120" y="1657"/>
                  <a:pt x="169754" y="2662"/>
                </a:cubicBezTo>
                <a:cubicBezTo>
                  <a:pt x="169584" y="3097"/>
                  <a:pt x="169443" y="3677"/>
                  <a:pt x="169332" y="4402"/>
                </a:cubicBezTo>
                <a:lnTo>
                  <a:pt x="169311" y="4402"/>
                </a:lnTo>
                <a:cubicBezTo>
                  <a:pt x="167650" y="4846"/>
                  <a:pt x="166187" y="5540"/>
                  <a:pt x="164921" y="6483"/>
                </a:cubicBezTo>
                <a:cubicBezTo>
                  <a:pt x="162480" y="8333"/>
                  <a:pt x="160530" y="10756"/>
                  <a:pt x="159070" y="13752"/>
                </a:cubicBezTo>
                <a:cubicBezTo>
                  <a:pt x="159008" y="13731"/>
                  <a:pt x="158946" y="13721"/>
                  <a:pt x="158886" y="13721"/>
                </a:cubicBezTo>
                <a:cubicBezTo>
                  <a:pt x="158656" y="13721"/>
                  <a:pt x="158435" y="13869"/>
                  <a:pt x="158223" y="14165"/>
                </a:cubicBezTo>
                <a:cubicBezTo>
                  <a:pt x="157424" y="15549"/>
                  <a:pt x="156800" y="17516"/>
                  <a:pt x="156353" y="20065"/>
                </a:cubicBezTo>
                <a:cubicBezTo>
                  <a:pt x="156246" y="20782"/>
                  <a:pt x="156218" y="21452"/>
                  <a:pt x="156269" y="22075"/>
                </a:cubicBezTo>
                <a:lnTo>
                  <a:pt x="156774" y="25049"/>
                </a:lnTo>
                <a:cubicBezTo>
                  <a:pt x="156624" y="26032"/>
                  <a:pt x="156506" y="28156"/>
                  <a:pt x="156419" y="31421"/>
                </a:cubicBezTo>
                <a:cubicBezTo>
                  <a:pt x="156375" y="31991"/>
                  <a:pt x="156303" y="32446"/>
                  <a:pt x="156203" y="32785"/>
                </a:cubicBezTo>
                <a:lnTo>
                  <a:pt x="156182" y="32785"/>
                </a:lnTo>
                <a:cubicBezTo>
                  <a:pt x="155969" y="32890"/>
                  <a:pt x="155754" y="32987"/>
                  <a:pt x="155536" y="33077"/>
                </a:cubicBezTo>
                <a:lnTo>
                  <a:pt x="155536" y="33077"/>
                </a:lnTo>
                <a:lnTo>
                  <a:pt x="150569" y="30770"/>
                </a:lnTo>
                <a:cubicBezTo>
                  <a:pt x="144551" y="29915"/>
                  <a:pt x="141002" y="29312"/>
                  <a:pt x="139922" y="28963"/>
                </a:cubicBezTo>
                <a:cubicBezTo>
                  <a:pt x="138322" y="28629"/>
                  <a:pt x="136745" y="27771"/>
                  <a:pt x="135191" y="26390"/>
                </a:cubicBezTo>
                <a:cubicBezTo>
                  <a:pt x="134637" y="26197"/>
                  <a:pt x="133837" y="26100"/>
                  <a:pt x="132791" y="26100"/>
                </a:cubicBezTo>
                <a:cubicBezTo>
                  <a:pt x="132693" y="26100"/>
                  <a:pt x="132593" y="26101"/>
                  <a:pt x="132491" y="26103"/>
                </a:cubicBezTo>
                <a:lnTo>
                  <a:pt x="132416" y="26102"/>
                </a:lnTo>
                <a:cubicBezTo>
                  <a:pt x="119946" y="33278"/>
                  <a:pt x="106702" y="40656"/>
                  <a:pt x="92684" y="48235"/>
                </a:cubicBezTo>
                <a:cubicBezTo>
                  <a:pt x="85941" y="54242"/>
                  <a:pt x="81339" y="58518"/>
                  <a:pt x="78880" y="61064"/>
                </a:cubicBezTo>
                <a:cubicBezTo>
                  <a:pt x="76856" y="62981"/>
                  <a:pt x="74031" y="66478"/>
                  <a:pt x="70406" y="71554"/>
                </a:cubicBezTo>
                <a:lnTo>
                  <a:pt x="65994" y="75587"/>
                </a:lnTo>
                <a:lnTo>
                  <a:pt x="66221" y="75835"/>
                </a:lnTo>
                <a:lnTo>
                  <a:pt x="66202" y="75835"/>
                </a:lnTo>
                <a:cubicBezTo>
                  <a:pt x="63703" y="76940"/>
                  <a:pt x="61820" y="78023"/>
                  <a:pt x="60554" y="79085"/>
                </a:cubicBezTo>
                <a:cubicBezTo>
                  <a:pt x="60408" y="79211"/>
                  <a:pt x="60268" y="79337"/>
                  <a:pt x="60133" y="79464"/>
                </a:cubicBezTo>
                <a:lnTo>
                  <a:pt x="57568" y="76729"/>
                </a:lnTo>
                <a:lnTo>
                  <a:pt x="49640" y="81572"/>
                </a:lnTo>
                <a:lnTo>
                  <a:pt x="32641" y="65742"/>
                </a:lnTo>
                <a:lnTo>
                  <a:pt x="0" y="101063"/>
                </a:lnTo>
                <a:cubicBezTo>
                  <a:pt x="14559" y="116258"/>
                  <a:pt x="30904" y="132461"/>
                  <a:pt x="49035" y="149672"/>
                </a:cubicBezTo>
                <a:lnTo>
                  <a:pt x="84285" y="114018"/>
                </a:lnTo>
                <a:lnTo>
                  <a:pt x="84380" y="113923"/>
                </a:lnTo>
                <a:lnTo>
                  <a:pt x="66531" y="97301"/>
                </a:lnTo>
                <a:lnTo>
                  <a:pt x="66511" y="97301"/>
                </a:lnTo>
                <a:cubicBezTo>
                  <a:pt x="67486" y="96281"/>
                  <a:pt x="69021" y="94253"/>
                  <a:pt x="71117" y="91218"/>
                </a:cubicBezTo>
                <a:lnTo>
                  <a:pt x="71133" y="91195"/>
                </a:lnTo>
                <a:lnTo>
                  <a:pt x="69830" y="89806"/>
                </a:lnTo>
                <a:lnTo>
                  <a:pt x="69811" y="89806"/>
                </a:lnTo>
                <a:cubicBezTo>
                  <a:pt x="69828" y="89803"/>
                  <a:pt x="69843" y="89801"/>
                  <a:pt x="69856" y="89797"/>
                </a:cubicBezTo>
                <a:cubicBezTo>
                  <a:pt x="70087" y="89765"/>
                  <a:pt x="70310" y="89699"/>
                  <a:pt x="70525" y="89598"/>
                </a:cubicBezTo>
                <a:cubicBezTo>
                  <a:pt x="71281" y="89238"/>
                  <a:pt x="71783" y="88456"/>
                  <a:pt x="72032" y="87252"/>
                </a:cubicBezTo>
                <a:cubicBezTo>
                  <a:pt x="72253" y="86344"/>
                  <a:pt x="72403" y="84589"/>
                  <a:pt x="72483" y="81986"/>
                </a:cubicBezTo>
                <a:lnTo>
                  <a:pt x="72463" y="81986"/>
                </a:lnTo>
                <a:cubicBezTo>
                  <a:pt x="75112" y="79584"/>
                  <a:pt x="76888" y="78112"/>
                  <a:pt x="77792" y="77571"/>
                </a:cubicBezTo>
                <a:cubicBezTo>
                  <a:pt x="81613" y="75918"/>
                  <a:pt x="84014" y="74649"/>
                  <a:pt x="84994" y="73762"/>
                </a:cubicBezTo>
                <a:cubicBezTo>
                  <a:pt x="94013" y="66177"/>
                  <a:pt x="99854" y="61562"/>
                  <a:pt x="102514" y="59916"/>
                </a:cubicBezTo>
                <a:cubicBezTo>
                  <a:pt x="106739" y="56999"/>
                  <a:pt x="113355" y="53015"/>
                  <a:pt x="122362" y="47965"/>
                </a:cubicBezTo>
                <a:lnTo>
                  <a:pt x="122383" y="47965"/>
                </a:lnTo>
                <a:cubicBezTo>
                  <a:pt x="123452" y="52462"/>
                  <a:pt x="123429" y="57093"/>
                  <a:pt x="122314" y="61857"/>
                </a:cubicBezTo>
                <a:cubicBezTo>
                  <a:pt x="121364" y="66270"/>
                  <a:pt x="118858" y="73422"/>
                  <a:pt x="114796" y="83312"/>
                </a:cubicBezTo>
                <a:cubicBezTo>
                  <a:pt x="114648" y="83234"/>
                  <a:pt x="114501" y="83155"/>
                  <a:pt x="114352" y="83076"/>
                </a:cubicBezTo>
                <a:lnTo>
                  <a:pt x="114282" y="83039"/>
                </a:lnTo>
                <a:cubicBezTo>
                  <a:pt x="111688" y="86860"/>
                  <a:pt x="109610" y="89667"/>
                  <a:pt x="108049" y="91459"/>
                </a:cubicBezTo>
                <a:cubicBezTo>
                  <a:pt x="107357" y="92387"/>
                  <a:pt x="105059" y="94731"/>
                  <a:pt x="101156" y="98491"/>
                </a:cubicBezTo>
                <a:cubicBezTo>
                  <a:pt x="100428" y="99254"/>
                  <a:pt x="99787" y="99993"/>
                  <a:pt x="99233" y="100708"/>
                </a:cubicBezTo>
                <a:cubicBezTo>
                  <a:pt x="97866" y="102442"/>
                  <a:pt x="96885" y="104311"/>
                  <a:pt x="96291" y="106313"/>
                </a:cubicBezTo>
                <a:cubicBezTo>
                  <a:pt x="95287" y="109210"/>
                  <a:pt x="94942" y="114589"/>
                  <a:pt x="95257" y="122448"/>
                </a:cubicBezTo>
                <a:lnTo>
                  <a:pt x="89799" y="165982"/>
                </a:lnTo>
                <a:cubicBezTo>
                  <a:pt x="90078" y="166089"/>
                  <a:pt x="90359" y="166192"/>
                  <a:pt x="90642" y="166291"/>
                </a:cubicBezTo>
                <a:lnTo>
                  <a:pt x="90622" y="166291"/>
                </a:lnTo>
                <a:cubicBezTo>
                  <a:pt x="84506" y="171783"/>
                  <a:pt x="80112" y="176326"/>
                  <a:pt x="77439" y="179920"/>
                </a:cubicBezTo>
                <a:cubicBezTo>
                  <a:pt x="75851" y="181987"/>
                  <a:pt x="74253" y="184419"/>
                  <a:pt x="72644" y="187217"/>
                </a:cubicBezTo>
                <a:cubicBezTo>
                  <a:pt x="71911" y="188369"/>
                  <a:pt x="69665" y="192684"/>
                  <a:pt x="65908" y="200161"/>
                </a:cubicBezTo>
                <a:cubicBezTo>
                  <a:pt x="64915" y="201998"/>
                  <a:pt x="63905" y="203691"/>
                  <a:pt x="62876" y="205240"/>
                </a:cubicBezTo>
                <a:lnTo>
                  <a:pt x="61715" y="206963"/>
                </a:lnTo>
                <a:lnTo>
                  <a:pt x="55646" y="213064"/>
                </a:lnTo>
                <a:lnTo>
                  <a:pt x="55552" y="212883"/>
                </a:lnTo>
                <a:lnTo>
                  <a:pt x="55547" y="212873"/>
                </a:lnTo>
                <a:cubicBezTo>
                  <a:pt x="52947" y="213335"/>
                  <a:pt x="51135" y="214830"/>
                  <a:pt x="50112" y="217359"/>
                </a:cubicBezTo>
                <a:cubicBezTo>
                  <a:pt x="49074" y="219523"/>
                  <a:pt x="47928" y="224825"/>
                  <a:pt x="46673" y="233267"/>
                </a:cubicBezTo>
                <a:lnTo>
                  <a:pt x="48773" y="233967"/>
                </a:lnTo>
                <a:lnTo>
                  <a:pt x="50712" y="231819"/>
                </a:lnTo>
                <a:lnTo>
                  <a:pt x="54225" y="225913"/>
                </a:lnTo>
                <a:cubicBezTo>
                  <a:pt x="55648" y="229310"/>
                  <a:pt x="56505" y="231495"/>
                  <a:pt x="56796" y="232469"/>
                </a:cubicBezTo>
                <a:cubicBezTo>
                  <a:pt x="56987" y="232879"/>
                  <a:pt x="57165" y="234131"/>
                  <a:pt x="57330" y="236225"/>
                </a:cubicBezTo>
                <a:cubicBezTo>
                  <a:pt x="57402" y="236652"/>
                  <a:pt x="57515" y="237065"/>
                  <a:pt x="57670" y="237466"/>
                </a:cubicBezTo>
                <a:cubicBezTo>
                  <a:pt x="58067" y="238478"/>
                  <a:pt x="58758" y="239337"/>
                  <a:pt x="59743" y="240043"/>
                </a:cubicBezTo>
                <a:cubicBezTo>
                  <a:pt x="62241" y="241700"/>
                  <a:pt x="65229" y="242691"/>
                  <a:pt x="68708" y="243014"/>
                </a:cubicBezTo>
                <a:cubicBezTo>
                  <a:pt x="68982" y="243025"/>
                  <a:pt x="69248" y="243030"/>
                  <a:pt x="69505" y="243030"/>
                </a:cubicBezTo>
                <a:cubicBezTo>
                  <a:pt x="72387" y="243030"/>
                  <a:pt x="74254" y="242360"/>
                  <a:pt x="75105" y="241020"/>
                </a:cubicBezTo>
                <a:cubicBezTo>
                  <a:pt x="75623" y="239164"/>
                  <a:pt x="73499" y="237677"/>
                  <a:pt x="68732" y="236557"/>
                </a:cubicBezTo>
                <a:lnTo>
                  <a:pt x="68712" y="236557"/>
                </a:lnTo>
                <a:cubicBezTo>
                  <a:pt x="67405" y="235084"/>
                  <a:pt x="66911" y="231957"/>
                  <a:pt x="67231" y="227174"/>
                </a:cubicBezTo>
                <a:cubicBezTo>
                  <a:pt x="67634" y="222831"/>
                  <a:pt x="69066" y="218769"/>
                  <a:pt x="71528" y="214987"/>
                </a:cubicBezTo>
                <a:cubicBezTo>
                  <a:pt x="72562" y="213372"/>
                  <a:pt x="73881" y="211574"/>
                  <a:pt x="75485" y="209593"/>
                </a:cubicBezTo>
                <a:cubicBezTo>
                  <a:pt x="82777" y="201088"/>
                  <a:pt x="87154" y="195826"/>
                  <a:pt x="88616" y="193807"/>
                </a:cubicBezTo>
                <a:cubicBezTo>
                  <a:pt x="91416" y="190223"/>
                  <a:pt x="95403" y="184796"/>
                  <a:pt x="100578" y="177528"/>
                </a:cubicBezTo>
                <a:lnTo>
                  <a:pt x="104707" y="174200"/>
                </a:lnTo>
                <a:lnTo>
                  <a:pt x="110627" y="168407"/>
                </a:lnTo>
                <a:lnTo>
                  <a:pt x="110607" y="168407"/>
                </a:lnTo>
                <a:cubicBezTo>
                  <a:pt x="114871" y="168102"/>
                  <a:pt x="121417" y="167201"/>
                  <a:pt x="130245" y="165703"/>
                </a:cubicBezTo>
                <a:lnTo>
                  <a:pt x="130265" y="165703"/>
                </a:lnTo>
                <a:lnTo>
                  <a:pt x="131057" y="168444"/>
                </a:lnTo>
                <a:cubicBezTo>
                  <a:pt x="128043" y="174950"/>
                  <a:pt x="126081" y="180313"/>
                  <a:pt x="125170" y="184533"/>
                </a:cubicBezTo>
                <a:cubicBezTo>
                  <a:pt x="124626" y="186892"/>
                  <a:pt x="124171" y="189590"/>
                  <a:pt x="123805" y="192626"/>
                </a:cubicBezTo>
                <a:cubicBezTo>
                  <a:pt x="123634" y="193561"/>
                  <a:pt x="123157" y="198742"/>
                  <a:pt x="122375" y="208167"/>
                </a:cubicBezTo>
                <a:cubicBezTo>
                  <a:pt x="122167" y="210203"/>
                  <a:pt x="121858" y="212434"/>
                  <a:pt x="121448" y="214861"/>
                </a:cubicBezTo>
                <a:lnTo>
                  <a:pt x="119014" y="220469"/>
                </a:lnTo>
                <a:cubicBezTo>
                  <a:pt x="119044" y="220540"/>
                  <a:pt x="119075" y="220612"/>
                  <a:pt x="119107" y="220684"/>
                </a:cubicBezTo>
                <a:lnTo>
                  <a:pt x="118899" y="220520"/>
                </a:lnTo>
                <a:lnTo>
                  <a:pt x="118878" y="220503"/>
                </a:lnTo>
                <a:cubicBezTo>
                  <a:pt x="116585" y="222515"/>
                  <a:pt x="115491" y="224754"/>
                  <a:pt x="115593" y="227221"/>
                </a:cubicBezTo>
                <a:cubicBezTo>
                  <a:pt x="115520" y="229517"/>
                  <a:pt x="116655" y="234163"/>
                  <a:pt x="118999" y="241161"/>
                </a:cubicBezTo>
                <a:lnTo>
                  <a:pt x="120873" y="241448"/>
                </a:lnTo>
                <a:lnTo>
                  <a:pt x="120899" y="241411"/>
                </a:lnTo>
                <a:lnTo>
                  <a:pt x="122432" y="236606"/>
                </a:lnTo>
                <a:lnTo>
                  <a:pt x="122512" y="232458"/>
                </a:lnTo>
                <a:lnTo>
                  <a:pt x="129051" y="239291"/>
                </a:lnTo>
                <a:cubicBezTo>
                  <a:pt x="129273" y="239428"/>
                  <a:pt x="129905" y="240510"/>
                  <a:pt x="130948" y="242538"/>
                </a:cubicBezTo>
                <a:cubicBezTo>
                  <a:pt x="131192" y="242933"/>
                  <a:pt x="131472" y="243312"/>
                  <a:pt x="131789" y="243674"/>
                </a:cubicBezTo>
                <a:cubicBezTo>
                  <a:pt x="132441" y="244402"/>
                  <a:pt x="133177" y="244958"/>
                  <a:pt x="133997" y="245342"/>
                </a:cubicBezTo>
                <a:cubicBezTo>
                  <a:pt x="135588" y="246102"/>
                  <a:pt x="138040" y="246482"/>
                  <a:pt x="141350" y="246482"/>
                </a:cubicBezTo>
                <a:cubicBezTo>
                  <a:pt x="141885" y="246482"/>
                  <a:pt x="142441" y="246472"/>
                  <a:pt x="143020" y="246453"/>
                </a:cubicBezTo>
                <a:cubicBezTo>
                  <a:pt x="145149" y="246367"/>
                  <a:pt x="146519" y="246217"/>
                  <a:pt x="147130" y="246003"/>
                </a:cubicBezTo>
                <a:cubicBezTo>
                  <a:pt x="147860" y="245772"/>
                  <a:pt x="148202" y="245375"/>
                  <a:pt x="148158" y="244810"/>
                </a:cubicBezTo>
                <a:cubicBezTo>
                  <a:pt x="148062" y="243564"/>
                  <a:pt x="147200" y="242236"/>
                  <a:pt x="145572" y="240827"/>
                </a:cubicBezTo>
                <a:cubicBezTo>
                  <a:pt x="144721" y="240118"/>
                  <a:pt x="143563" y="239350"/>
                  <a:pt x="142099" y="238522"/>
                </a:cubicBezTo>
                <a:lnTo>
                  <a:pt x="142078" y="238522"/>
                </a:lnTo>
                <a:cubicBezTo>
                  <a:pt x="142114" y="238494"/>
                  <a:pt x="142149" y="238465"/>
                  <a:pt x="142185" y="238436"/>
                </a:cubicBezTo>
                <a:cubicBezTo>
                  <a:pt x="135279" y="233705"/>
                  <a:pt x="132175" y="227650"/>
                  <a:pt x="132873" y="220273"/>
                </a:cubicBezTo>
                <a:cubicBezTo>
                  <a:pt x="133109" y="217569"/>
                  <a:pt x="133868" y="214070"/>
                  <a:pt x="135150" y="209774"/>
                </a:cubicBezTo>
                <a:cubicBezTo>
                  <a:pt x="139082" y="197956"/>
                  <a:pt x="142601" y="186252"/>
                  <a:pt x="145708" y="174665"/>
                </a:cubicBezTo>
                <a:cubicBezTo>
                  <a:pt x="147406" y="170853"/>
                  <a:pt x="148491" y="167985"/>
                  <a:pt x="148961" y="166060"/>
                </a:cubicBezTo>
                <a:cubicBezTo>
                  <a:pt x="149365" y="164515"/>
                  <a:pt x="149588" y="163586"/>
                  <a:pt x="149630" y="163274"/>
                </a:cubicBezTo>
                <a:lnTo>
                  <a:pt x="149555" y="162183"/>
                </a:lnTo>
                <a:lnTo>
                  <a:pt x="149534" y="162183"/>
                </a:lnTo>
                <a:cubicBezTo>
                  <a:pt x="149582" y="162173"/>
                  <a:pt x="149631" y="162164"/>
                  <a:pt x="149679" y="162155"/>
                </a:cubicBezTo>
                <a:cubicBezTo>
                  <a:pt x="149258" y="151551"/>
                  <a:pt x="148289" y="143467"/>
                  <a:pt x="146774" y="137901"/>
                </a:cubicBezTo>
                <a:cubicBezTo>
                  <a:pt x="145041" y="131018"/>
                  <a:pt x="141536" y="121414"/>
                  <a:pt x="136257" y="109089"/>
                </a:cubicBezTo>
                <a:lnTo>
                  <a:pt x="144877" y="97415"/>
                </a:lnTo>
                <a:cubicBezTo>
                  <a:pt x="144759" y="97394"/>
                  <a:pt x="144634" y="97369"/>
                  <a:pt x="144501" y="97340"/>
                </a:cubicBezTo>
                <a:lnTo>
                  <a:pt x="144481" y="97340"/>
                </a:lnTo>
                <a:lnTo>
                  <a:pt x="151983" y="85244"/>
                </a:lnTo>
                <a:cubicBezTo>
                  <a:pt x="160765" y="80685"/>
                  <a:pt x="166077" y="75496"/>
                  <a:pt x="167919" y="69675"/>
                </a:cubicBezTo>
                <a:cubicBezTo>
                  <a:pt x="181813" y="82165"/>
                  <a:pt x="192915" y="88908"/>
                  <a:pt x="201225" y="89904"/>
                </a:cubicBezTo>
                <a:cubicBezTo>
                  <a:pt x="203386" y="89869"/>
                  <a:pt x="205357" y="89123"/>
                  <a:pt x="207141" y="87666"/>
                </a:cubicBezTo>
                <a:cubicBezTo>
                  <a:pt x="209074" y="85781"/>
                  <a:pt x="213878" y="81962"/>
                  <a:pt x="221553" y="76210"/>
                </a:cubicBezTo>
                <a:cubicBezTo>
                  <a:pt x="223411" y="74590"/>
                  <a:pt x="225170" y="72637"/>
                  <a:pt x="226831" y="70351"/>
                </a:cubicBezTo>
                <a:lnTo>
                  <a:pt x="226386" y="69773"/>
                </a:lnTo>
                <a:lnTo>
                  <a:pt x="226364" y="69773"/>
                </a:lnTo>
                <a:cubicBezTo>
                  <a:pt x="228998" y="67455"/>
                  <a:pt x="230999" y="65788"/>
                  <a:pt x="232367" y="64773"/>
                </a:cubicBezTo>
                <a:cubicBezTo>
                  <a:pt x="233011" y="64289"/>
                  <a:pt x="233599" y="63873"/>
                  <a:pt x="234130" y="63524"/>
                </a:cubicBezTo>
                <a:lnTo>
                  <a:pt x="237740" y="61287"/>
                </a:lnTo>
                <a:cubicBezTo>
                  <a:pt x="238251" y="60958"/>
                  <a:pt x="238682" y="60649"/>
                  <a:pt x="239033" y="60361"/>
                </a:cubicBezTo>
                <a:cubicBezTo>
                  <a:pt x="239899" y="59659"/>
                  <a:pt x="240512" y="58861"/>
                  <a:pt x="240873" y="57967"/>
                </a:cubicBezTo>
                <a:cubicBezTo>
                  <a:pt x="241437" y="56521"/>
                  <a:pt x="241323" y="55117"/>
                  <a:pt x="240531" y="53755"/>
                </a:cubicBezTo>
                <a:cubicBezTo>
                  <a:pt x="240198" y="53179"/>
                  <a:pt x="239696" y="52533"/>
                  <a:pt x="239026" y="51817"/>
                </a:cubicBezTo>
                <a:lnTo>
                  <a:pt x="236734" y="49518"/>
                </a:lnTo>
                <a:lnTo>
                  <a:pt x="235359" y="47928"/>
                </a:lnTo>
                <a:cubicBezTo>
                  <a:pt x="235169" y="47732"/>
                  <a:pt x="234975" y="47618"/>
                  <a:pt x="234777" y="47587"/>
                </a:cubicBezTo>
                <a:lnTo>
                  <a:pt x="234765" y="47586"/>
                </a:lnTo>
                <a:cubicBezTo>
                  <a:pt x="234725" y="47571"/>
                  <a:pt x="234680" y="47564"/>
                  <a:pt x="234628" y="47564"/>
                </a:cubicBezTo>
                <a:cubicBezTo>
                  <a:pt x="234098" y="47564"/>
                  <a:pt x="232928" y="48340"/>
                  <a:pt x="231119" y="49892"/>
                </a:cubicBezTo>
                <a:cubicBezTo>
                  <a:pt x="230775" y="49849"/>
                  <a:pt x="230460" y="49827"/>
                  <a:pt x="230173" y="49827"/>
                </a:cubicBezTo>
                <a:cubicBezTo>
                  <a:pt x="229251" y="49827"/>
                  <a:pt x="228626" y="50052"/>
                  <a:pt x="228299" y="50503"/>
                </a:cubicBezTo>
                <a:cubicBezTo>
                  <a:pt x="227602" y="51116"/>
                  <a:pt x="227496" y="53650"/>
                  <a:pt x="227981" y="58106"/>
                </a:cubicBezTo>
                <a:lnTo>
                  <a:pt x="221775" y="63799"/>
                </a:lnTo>
                <a:lnTo>
                  <a:pt x="221440" y="63365"/>
                </a:lnTo>
                <a:cubicBezTo>
                  <a:pt x="219221" y="65119"/>
                  <a:pt x="217556" y="66248"/>
                  <a:pt x="216445" y="66750"/>
                </a:cubicBezTo>
                <a:lnTo>
                  <a:pt x="209232" y="69607"/>
                </a:lnTo>
                <a:lnTo>
                  <a:pt x="198409" y="74770"/>
                </a:lnTo>
                <a:cubicBezTo>
                  <a:pt x="190242" y="66524"/>
                  <a:pt x="185208" y="61200"/>
                  <a:pt x="183306" y="58798"/>
                </a:cubicBezTo>
                <a:cubicBezTo>
                  <a:pt x="180948" y="56027"/>
                  <a:pt x="179414" y="53377"/>
                  <a:pt x="178705" y="50849"/>
                </a:cubicBezTo>
                <a:lnTo>
                  <a:pt x="168827" y="47528"/>
                </a:lnTo>
                <a:lnTo>
                  <a:pt x="166954" y="45406"/>
                </a:lnTo>
                <a:lnTo>
                  <a:pt x="166934" y="45406"/>
                </a:lnTo>
                <a:cubicBezTo>
                  <a:pt x="167289" y="44442"/>
                  <a:pt x="167608" y="43354"/>
                  <a:pt x="167891" y="42143"/>
                </a:cubicBezTo>
                <a:lnTo>
                  <a:pt x="167870" y="42143"/>
                </a:lnTo>
                <a:cubicBezTo>
                  <a:pt x="168747" y="41938"/>
                  <a:pt x="169515" y="41688"/>
                  <a:pt x="170175" y="41393"/>
                </a:cubicBezTo>
                <a:cubicBezTo>
                  <a:pt x="170694" y="41393"/>
                  <a:pt x="173034" y="39690"/>
                  <a:pt x="177196" y="36283"/>
                </a:cubicBezTo>
                <a:cubicBezTo>
                  <a:pt x="178478" y="35166"/>
                  <a:pt x="179569" y="34082"/>
                  <a:pt x="180471" y="33029"/>
                </a:cubicBezTo>
                <a:lnTo>
                  <a:pt x="180450" y="33029"/>
                </a:lnTo>
                <a:lnTo>
                  <a:pt x="180654" y="32889"/>
                </a:lnTo>
                <a:cubicBezTo>
                  <a:pt x="183383" y="30943"/>
                  <a:pt x="185277" y="29083"/>
                  <a:pt x="186335" y="27308"/>
                </a:cubicBezTo>
                <a:cubicBezTo>
                  <a:pt x="187948" y="24694"/>
                  <a:pt x="188836" y="22168"/>
                  <a:pt x="188997" y="19728"/>
                </a:cubicBezTo>
                <a:cubicBezTo>
                  <a:pt x="189147" y="17012"/>
                  <a:pt x="188517" y="14087"/>
                  <a:pt x="187108" y="10952"/>
                </a:cubicBezTo>
                <a:cubicBezTo>
                  <a:pt x="186333" y="9183"/>
                  <a:pt x="185338" y="7787"/>
                  <a:pt x="184123" y="6764"/>
                </a:cubicBezTo>
                <a:lnTo>
                  <a:pt x="184102" y="6764"/>
                </a:lnTo>
                <a:cubicBezTo>
                  <a:pt x="183998" y="5891"/>
                  <a:pt x="183814" y="5138"/>
                  <a:pt x="183550" y="4504"/>
                </a:cubicBezTo>
                <a:cubicBezTo>
                  <a:pt x="182978" y="3154"/>
                  <a:pt x="181940" y="2111"/>
                  <a:pt x="180434" y="1374"/>
                </a:cubicBezTo>
                <a:lnTo>
                  <a:pt x="180419" y="1366"/>
                </a:lnTo>
                <a:cubicBezTo>
                  <a:pt x="178974" y="675"/>
                  <a:pt x="177338" y="236"/>
                  <a:pt x="175511" y="51"/>
                </a:cubicBezTo>
                <a:cubicBezTo>
                  <a:pt x="175115" y="17"/>
                  <a:pt x="174739" y="0"/>
                  <a:pt x="174383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图形 8">
            <a:extLst>
              <a:ext uri="{FF2B5EF4-FFF2-40B4-BE49-F238E27FC236}">
                <a16:creationId xmlns:a16="http://schemas.microsoft.com/office/drawing/2014/main" id="{D32CC3FA-FA05-4FFB-9C5C-F6D21A1204DF}"/>
              </a:ext>
            </a:extLst>
          </p:cNvPr>
          <p:cNvSpPr/>
          <p:nvPr/>
        </p:nvSpPr>
        <p:spPr>
          <a:xfrm>
            <a:off x="4433153" y="4192483"/>
            <a:ext cx="5027676" cy="1988989"/>
          </a:xfrm>
          <a:custGeom>
            <a:avLst/>
            <a:gdLst>
              <a:gd name="connsiteX0" fmla="*/ 950976 w 5027676"/>
              <a:gd name="connsiteY0" fmla="*/ 1534837 h 1988989"/>
              <a:gd name="connsiteX1" fmla="*/ 949452 w 5027676"/>
              <a:gd name="connsiteY1" fmla="*/ 1537886 h 1988989"/>
              <a:gd name="connsiteX2" fmla="*/ 940308 w 5027676"/>
              <a:gd name="connsiteY2" fmla="*/ 1530266 h 1988989"/>
              <a:gd name="connsiteX3" fmla="*/ 940308 w 5027676"/>
              <a:gd name="connsiteY3" fmla="*/ 1521122 h 1988989"/>
              <a:gd name="connsiteX4" fmla="*/ 950976 w 5027676"/>
              <a:gd name="connsiteY4" fmla="*/ 1534837 h 1988989"/>
              <a:gd name="connsiteX5" fmla="*/ 954024 w 5027676"/>
              <a:gd name="connsiteY5" fmla="*/ 1248325 h 1988989"/>
              <a:gd name="connsiteX6" fmla="*/ 923544 w 5027676"/>
              <a:gd name="connsiteY6" fmla="*/ 1370245 h 1988989"/>
              <a:gd name="connsiteX7" fmla="*/ 915924 w 5027676"/>
              <a:gd name="connsiteY7" fmla="*/ 1437301 h 1988989"/>
              <a:gd name="connsiteX8" fmla="*/ 937260 w 5027676"/>
              <a:gd name="connsiteY8" fmla="*/ 1515025 h 1988989"/>
              <a:gd name="connsiteX9" fmla="*/ 885444 w 5027676"/>
              <a:gd name="connsiteY9" fmla="*/ 1525693 h 1988989"/>
              <a:gd name="connsiteX10" fmla="*/ 859536 w 5027676"/>
              <a:gd name="connsiteY10" fmla="*/ 1534837 h 1988989"/>
              <a:gd name="connsiteX11" fmla="*/ 858012 w 5027676"/>
              <a:gd name="connsiteY11" fmla="*/ 1551601 h 1988989"/>
              <a:gd name="connsiteX12" fmla="*/ 824484 w 5027676"/>
              <a:gd name="connsiteY12" fmla="*/ 1478449 h 1988989"/>
              <a:gd name="connsiteX13" fmla="*/ 862584 w 5027676"/>
              <a:gd name="connsiteY13" fmla="*/ 1423586 h 1988989"/>
              <a:gd name="connsiteX14" fmla="*/ 952500 w 5027676"/>
              <a:gd name="connsiteY14" fmla="*/ 1245277 h 1988989"/>
              <a:gd name="connsiteX15" fmla="*/ 954024 w 5027676"/>
              <a:gd name="connsiteY15" fmla="*/ 1248325 h 1988989"/>
              <a:gd name="connsiteX16" fmla="*/ 1115568 w 5027676"/>
              <a:gd name="connsiteY16" fmla="*/ 1028869 h 1988989"/>
              <a:gd name="connsiteX17" fmla="*/ 989076 w 5027676"/>
              <a:gd name="connsiteY17" fmla="*/ 1339766 h 1988989"/>
              <a:gd name="connsiteX18" fmla="*/ 950976 w 5027676"/>
              <a:gd name="connsiteY18" fmla="*/ 1411393 h 1988989"/>
              <a:gd name="connsiteX19" fmla="*/ 938784 w 5027676"/>
              <a:gd name="connsiteY19" fmla="*/ 1469305 h 1988989"/>
              <a:gd name="connsiteX20" fmla="*/ 935736 w 5027676"/>
              <a:gd name="connsiteY20" fmla="*/ 1449493 h 1988989"/>
              <a:gd name="connsiteX21" fmla="*/ 940308 w 5027676"/>
              <a:gd name="connsiteY21" fmla="*/ 1411393 h 1988989"/>
              <a:gd name="connsiteX22" fmla="*/ 970788 w 5027676"/>
              <a:gd name="connsiteY22" fmla="*/ 1297093 h 1988989"/>
              <a:gd name="connsiteX23" fmla="*/ 1040892 w 5027676"/>
              <a:gd name="connsiteY23" fmla="*/ 1211749 h 1988989"/>
              <a:gd name="connsiteX24" fmla="*/ 1110996 w 5027676"/>
              <a:gd name="connsiteY24" fmla="*/ 1033442 h 1988989"/>
              <a:gd name="connsiteX25" fmla="*/ 1110996 w 5027676"/>
              <a:gd name="connsiteY25" fmla="*/ 980101 h 1988989"/>
              <a:gd name="connsiteX26" fmla="*/ 1115568 w 5027676"/>
              <a:gd name="connsiteY26" fmla="*/ 1028869 h 1988989"/>
              <a:gd name="connsiteX27" fmla="*/ 1094232 w 5027676"/>
              <a:gd name="connsiteY27" fmla="*/ 987721 h 1988989"/>
              <a:gd name="connsiteX28" fmla="*/ 978408 w 5027676"/>
              <a:gd name="connsiteY28" fmla="*/ 1274233 h 1988989"/>
              <a:gd name="connsiteX29" fmla="*/ 978408 w 5027676"/>
              <a:gd name="connsiteY29" fmla="*/ 1268137 h 1988989"/>
              <a:gd name="connsiteX30" fmla="*/ 1010412 w 5027676"/>
              <a:gd name="connsiteY30" fmla="*/ 1138598 h 1988989"/>
              <a:gd name="connsiteX31" fmla="*/ 1039368 w 5027676"/>
              <a:gd name="connsiteY31" fmla="*/ 1095925 h 1988989"/>
              <a:gd name="connsiteX32" fmla="*/ 1089660 w 5027676"/>
              <a:gd name="connsiteY32" fmla="*/ 960289 h 1988989"/>
              <a:gd name="connsiteX33" fmla="*/ 1094232 w 5027676"/>
              <a:gd name="connsiteY33" fmla="*/ 955717 h 1988989"/>
              <a:gd name="connsiteX34" fmla="*/ 1094232 w 5027676"/>
              <a:gd name="connsiteY34" fmla="*/ 987721 h 1988989"/>
              <a:gd name="connsiteX35" fmla="*/ 1152144 w 5027676"/>
              <a:gd name="connsiteY35" fmla="*/ 1042586 h 1988989"/>
              <a:gd name="connsiteX36" fmla="*/ 1152144 w 5027676"/>
              <a:gd name="connsiteY36" fmla="*/ 1120310 h 1988989"/>
              <a:gd name="connsiteX37" fmla="*/ 1138428 w 5027676"/>
              <a:gd name="connsiteY37" fmla="*/ 1191937 h 1988989"/>
              <a:gd name="connsiteX38" fmla="*/ 1040892 w 5027676"/>
              <a:gd name="connsiteY38" fmla="*/ 1364149 h 1988989"/>
              <a:gd name="connsiteX39" fmla="*/ 978408 w 5027676"/>
              <a:gd name="connsiteY39" fmla="*/ 1481498 h 1988989"/>
              <a:gd name="connsiteX40" fmla="*/ 972312 w 5027676"/>
              <a:gd name="connsiteY40" fmla="*/ 1531789 h 1988989"/>
              <a:gd name="connsiteX41" fmla="*/ 969264 w 5027676"/>
              <a:gd name="connsiteY41" fmla="*/ 1530266 h 1988989"/>
              <a:gd name="connsiteX42" fmla="*/ 958596 w 5027676"/>
              <a:gd name="connsiteY42" fmla="*/ 1479973 h 1988989"/>
              <a:gd name="connsiteX43" fmla="*/ 1062228 w 5027676"/>
              <a:gd name="connsiteY43" fmla="*/ 1281854 h 1988989"/>
              <a:gd name="connsiteX44" fmla="*/ 1109472 w 5027676"/>
              <a:gd name="connsiteY44" fmla="*/ 1199557 h 1988989"/>
              <a:gd name="connsiteX45" fmla="*/ 1141476 w 5027676"/>
              <a:gd name="connsiteY45" fmla="*/ 1086781 h 1988989"/>
              <a:gd name="connsiteX46" fmla="*/ 1141476 w 5027676"/>
              <a:gd name="connsiteY46" fmla="*/ 1031917 h 1988989"/>
              <a:gd name="connsiteX47" fmla="*/ 1130808 w 5027676"/>
              <a:gd name="connsiteY47" fmla="*/ 961813 h 1988989"/>
              <a:gd name="connsiteX48" fmla="*/ 1118616 w 5027676"/>
              <a:gd name="connsiteY48" fmla="*/ 903901 h 1988989"/>
              <a:gd name="connsiteX49" fmla="*/ 1129284 w 5027676"/>
              <a:gd name="connsiteY49" fmla="*/ 887137 h 1988989"/>
              <a:gd name="connsiteX50" fmla="*/ 1152144 w 5027676"/>
              <a:gd name="connsiteY50" fmla="*/ 1042586 h 1988989"/>
              <a:gd name="connsiteX51" fmla="*/ 1138428 w 5027676"/>
              <a:gd name="connsiteY51" fmla="*/ 416221 h 1988989"/>
              <a:gd name="connsiteX52" fmla="*/ 1210056 w 5027676"/>
              <a:gd name="connsiteY52" fmla="*/ 510709 h 1988989"/>
              <a:gd name="connsiteX53" fmla="*/ 1185672 w 5027676"/>
              <a:gd name="connsiteY53" fmla="*/ 527473 h 1988989"/>
              <a:gd name="connsiteX54" fmla="*/ 1146048 w 5027676"/>
              <a:gd name="connsiteY54" fmla="*/ 477181 h 1988989"/>
              <a:gd name="connsiteX55" fmla="*/ 1133856 w 5027676"/>
              <a:gd name="connsiteY55" fmla="*/ 423842 h 1988989"/>
              <a:gd name="connsiteX56" fmla="*/ 1133856 w 5027676"/>
              <a:gd name="connsiteY56" fmla="*/ 414698 h 1988989"/>
              <a:gd name="connsiteX57" fmla="*/ 1138428 w 5027676"/>
              <a:gd name="connsiteY57" fmla="*/ 416221 h 1988989"/>
              <a:gd name="connsiteX58" fmla="*/ 1245108 w 5027676"/>
              <a:gd name="connsiteY58" fmla="*/ 496993 h 1988989"/>
              <a:gd name="connsiteX59" fmla="*/ 1216152 w 5027676"/>
              <a:gd name="connsiteY59" fmla="*/ 510709 h 1988989"/>
              <a:gd name="connsiteX60" fmla="*/ 1194816 w 5027676"/>
              <a:gd name="connsiteY60" fmla="*/ 474133 h 1988989"/>
              <a:gd name="connsiteX61" fmla="*/ 1132332 w 5027676"/>
              <a:gd name="connsiteY61" fmla="*/ 404030 h 1988989"/>
              <a:gd name="connsiteX62" fmla="*/ 1132332 w 5027676"/>
              <a:gd name="connsiteY62" fmla="*/ 387265 h 1988989"/>
              <a:gd name="connsiteX63" fmla="*/ 1245108 w 5027676"/>
              <a:gd name="connsiteY63" fmla="*/ 496993 h 1988989"/>
              <a:gd name="connsiteX64" fmla="*/ 1085088 w 5027676"/>
              <a:gd name="connsiteY64" fmla="*/ 160189 h 1988989"/>
              <a:gd name="connsiteX65" fmla="*/ 1095756 w 5027676"/>
              <a:gd name="connsiteY65" fmla="*/ 192193 h 1988989"/>
              <a:gd name="connsiteX66" fmla="*/ 1101852 w 5027676"/>
              <a:gd name="connsiteY66" fmla="*/ 212005 h 1988989"/>
              <a:gd name="connsiteX67" fmla="*/ 1121664 w 5027676"/>
              <a:gd name="connsiteY67" fmla="*/ 312589 h 1988989"/>
              <a:gd name="connsiteX68" fmla="*/ 1205484 w 5027676"/>
              <a:gd name="connsiteY68" fmla="*/ 359833 h 1988989"/>
              <a:gd name="connsiteX69" fmla="*/ 1392936 w 5027676"/>
              <a:gd name="connsiteY69" fmla="*/ 460417 h 1988989"/>
              <a:gd name="connsiteX70" fmla="*/ 1604772 w 5027676"/>
              <a:gd name="connsiteY70" fmla="*/ 425365 h 1988989"/>
              <a:gd name="connsiteX71" fmla="*/ 1737360 w 5027676"/>
              <a:gd name="connsiteY71" fmla="*/ 391837 h 1988989"/>
              <a:gd name="connsiteX72" fmla="*/ 1940052 w 5027676"/>
              <a:gd name="connsiteY72" fmla="*/ 349165 h 1988989"/>
              <a:gd name="connsiteX73" fmla="*/ 2008632 w 5027676"/>
              <a:gd name="connsiteY73" fmla="*/ 336973 h 1988989"/>
              <a:gd name="connsiteX74" fmla="*/ 2060448 w 5027676"/>
              <a:gd name="connsiteY74" fmla="*/ 327830 h 1988989"/>
              <a:gd name="connsiteX75" fmla="*/ 2116836 w 5027676"/>
              <a:gd name="connsiteY75" fmla="*/ 312589 h 1988989"/>
              <a:gd name="connsiteX76" fmla="*/ 2205228 w 5027676"/>
              <a:gd name="connsiteY76" fmla="*/ 242485 h 1988989"/>
              <a:gd name="connsiteX77" fmla="*/ 2247900 w 5027676"/>
              <a:gd name="connsiteY77" fmla="*/ 221149 h 1988989"/>
              <a:gd name="connsiteX78" fmla="*/ 2289048 w 5027676"/>
              <a:gd name="connsiteY78" fmla="*/ 207433 h 1988989"/>
              <a:gd name="connsiteX79" fmla="*/ 2342388 w 5027676"/>
              <a:gd name="connsiteY79" fmla="*/ 183049 h 1988989"/>
              <a:gd name="connsiteX80" fmla="*/ 2365248 w 5027676"/>
              <a:gd name="connsiteY80" fmla="*/ 208957 h 1988989"/>
              <a:gd name="connsiteX81" fmla="*/ 2310384 w 5027676"/>
              <a:gd name="connsiteY81" fmla="*/ 253153 h 1988989"/>
              <a:gd name="connsiteX82" fmla="*/ 2342388 w 5027676"/>
              <a:gd name="connsiteY82" fmla="*/ 263821 h 1988989"/>
              <a:gd name="connsiteX83" fmla="*/ 2519172 w 5027676"/>
              <a:gd name="connsiteY83" fmla="*/ 250105 h 1988989"/>
              <a:gd name="connsiteX84" fmla="*/ 2564892 w 5027676"/>
              <a:gd name="connsiteY84" fmla="*/ 266869 h 1988989"/>
              <a:gd name="connsiteX85" fmla="*/ 2505456 w 5027676"/>
              <a:gd name="connsiteY85" fmla="*/ 291254 h 1988989"/>
              <a:gd name="connsiteX86" fmla="*/ 2511552 w 5027676"/>
              <a:gd name="connsiteY86" fmla="*/ 294301 h 1988989"/>
              <a:gd name="connsiteX87" fmla="*/ 2590800 w 5027676"/>
              <a:gd name="connsiteY87" fmla="*/ 317161 h 1988989"/>
              <a:gd name="connsiteX88" fmla="*/ 2575560 w 5027676"/>
              <a:gd name="connsiteY88" fmla="*/ 330877 h 1988989"/>
              <a:gd name="connsiteX89" fmla="*/ 2490216 w 5027676"/>
              <a:gd name="connsiteY89" fmla="*/ 335449 h 1988989"/>
              <a:gd name="connsiteX90" fmla="*/ 2488692 w 5027676"/>
              <a:gd name="connsiteY90" fmla="*/ 338498 h 1988989"/>
              <a:gd name="connsiteX91" fmla="*/ 2577084 w 5027676"/>
              <a:gd name="connsiteY91" fmla="*/ 373549 h 1988989"/>
              <a:gd name="connsiteX92" fmla="*/ 2546604 w 5027676"/>
              <a:gd name="connsiteY92" fmla="*/ 388789 h 1988989"/>
              <a:gd name="connsiteX93" fmla="*/ 2404872 w 5027676"/>
              <a:gd name="connsiteY93" fmla="*/ 378121 h 1988989"/>
              <a:gd name="connsiteX94" fmla="*/ 2394204 w 5027676"/>
              <a:gd name="connsiteY94" fmla="*/ 384217 h 1988989"/>
              <a:gd name="connsiteX95" fmla="*/ 2500884 w 5027676"/>
              <a:gd name="connsiteY95" fmla="*/ 455845 h 1988989"/>
              <a:gd name="connsiteX96" fmla="*/ 2485644 w 5027676"/>
              <a:gd name="connsiteY96" fmla="*/ 468037 h 1988989"/>
              <a:gd name="connsiteX97" fmla="*/ 2275332 w 5027676"/>
              <a:gd name="connsiteY97" fmla="*/ 405554 h 1988989"/>
              <a:gd name="connsiteX98" fmla="*/ 2112264 w 5027676"/>
              <a:gd name="connsiteY98" fmla="*/ 445177 h 1988989"/>
              <a:gd name="connsiteX99" fmla="*/ 2112264 w 5027676"/>
              <a:gd name="connsiteY99" fmla="*/ 487849 h 1988989"/>
              <a:gd name="connsiteX100" fmla="*/ 2109216 w 5027676"/>
              <a:gd name="connsiteY100" fmla="*/ 498517 h 1988989"/>
              <a:gd name="connsiteX101" fmla="*/ 2043684 w 5027676"/>
              <a:gd name="connsiteY101" fmla="*/ 519854 h 1988989"/>
              <a:gd name="connsiteX102" fmla="*/ 1749552 w 5027676"/>
              <a:gd name="connsiteY102" fmla="*/ 632630 h 1988989"/>
              <a:gd name="connsiteX103" fmla="*/ 1659636 w 5027676"/>
              <a:gd name="connsiteY103" fmla="*/ 661586 h 1988989"/>
              <a:gd name="connsiteX104" fmla="*/ 1598676 w 5027676"/>
              <a:gd name="connsiteY104" fmla="*/ 675301 h 1988989"/>
              <a:gd name="connsiteX105" fmla="*/ 1620012 w 5027676"/>
              <a:gd name="connsiteY105" fmla="*/ 731689 h 1988989"/>
              <a:gd name="connsiteX106" fmla="*/ 1621536 w 5027676"/>
              <a:gd name="connsiteY106" fmla="*/ 739310 h 1988989"/>
              <a:gd name="connsiteX107" fmla="*/ 1623060 w 5027676"/>
              <a:gd name="connsiteY107" fmla="*/ 748454 h 1988989"/>
              <a:gd name="connsiteX108" fmla="*/ 1626108 w 5027676"/>
              <a:gd name="connsiteY108" fmla="*/ 762169 h 1988989"/>
              <a:gd name="connsiteX109" fmla="*/ 1626108 w 5027676"/>
              <a:gd name="connsiteY109" fmla="*/ 769789 h 1988989"/>
              <a:gd name="connsiteX110" fmla="*/ 1598676 w 5027676"/>
              <a:gd name="connsiteY110" fmla="*/ 698161 h 1988989"/>
              <a:gd name="connsiteX111" fmla="*/ 1578864 w 5027676"/>
              <a:gd name="connsiteY111" fmla="*/ 672254 h 1988989"/>
              <a:gd name="connsiteX112" fmla="*/ 1549908 w 5027676"/>
              <a:gd name="connsiteY112" fmla="*/ 670730 h 1988989"/>
              <a:gd name="connsiteX113" fmla="*/ 1522476 w 5027676"/>
              <a:gd name="connsiteY113" fmla="*/ 685969 h 1988989"/>
              <a:gd name="connsiteX114" fmla="*/ 1499616 w 5027676"/>
              <a:gd name="connsiteY114" fmla="*/ 737786 h 1988989"/>
              <a:gd name="connsiteX115" fmla="*/ 1424940 w 5027676"/>
              <a:gd name="connsiteY115" fmla="*/ 766742 h 1988989"/>
              <a:gd name="connsiteX116" fmla="*/ 1362456 w 5027676"/>
              <a:gd name="connsiteY116" fmla="*/ 791125 h 1988989"/>
              <a:gd name="connsiteX117" fmla="*/ 1226820 w 5027676"/>
              <a:gd name="connsiteY117" fmla="*/ 853610 h 1988989"/>
              <a:gd name="connsiteX118" fmla="*/ 1175004 w 5027676"/>
              <a:gd name="connsiteY118" fmla="*/ 861230 h 1988989"/>
              <a:gd name="connsiteX119" fmla="*/ 1315212 w 5027676"/>
              <a:gd name="connsiteY119" fmla="*/ 996865 h 1988989"/>
              <a:gd name="connsiteX120" fmla="*/ 1152144 w 5027676"/>
              <a:gd name="connsiteY120" fmla="*/ 867325 h 1988989"/>
              <a:gd name="connsiteX121" fmla="*/ 1150620 w 5027676"/>
              <a:gd name="connsiteY121" fmla="*/ 871898 h 1988989"/>
              <a:gd name="connsiteX122" fmla="*/ 1162812 w 5027676"/>
              <a:gd name="connsiteY122" fmla="*/ 928286 h 1988989"/>
              <a:gd name="connsiteX123" fmla="*/ 1179576 w 5027676"/>
              <a:gd name="connsiteY123" fmla="*/ 1039537 h 1988989"/>
              <a:gd name="connsiteX124" fmla="*/ 1179576 w 5027676"/>
              <a:gd name="connsiteY124" fmla="*/ 1123357 h 1988989"/>
              <a:gd name="connsiteX125" fmla="*/ 1158240 w 5027676"/>
              <a:gd name="connsiteY125" fmla="*/ 1219369 h 1988989"/>
              <a:gd name="connsiteX126" fmla="*/ 1124712 w 5027676"/>
              <a:gd name="connsiteY126" fmla="*/ 1290998 h 1988989"/>
              <a:gd name="connsiteX127" fmla="*/ 1074420 w 5027676"/>
              <a:gd name="connsiteY127" fmla="*/ 1364149 h 1988989"/>
              <a:gd name="connsiteX128" fmla="*/ 998220 w 5027676"/>
              <a:gd name="connsiteY128" fmla="*/ 1486069 h 1988989"/>
              <a:gd name="connsiteX129" fmla="*/ 1004316 w 5027676"/>
              <a:gd name="connsiteY129" fmla="*/ 1493689 h 1988989"/>
              <a:gd name="connsiteX130" fmla="*/ 1133856 w 5027676"/>
              <a:gd name="connsiteY130" fmla="*/ 1492166 h 1988989"/>
              <a:gd name="connsiteX131" fmla="*/ 1143000 w 5027676"/>
              <a:gd name="connsiteY131" fmla="*/ 1478449 h 1988989"/>
              <a:gd name="connsiteX132" fmla="*/ 1143000 w 5027676"/>
              <a:gd name="connsiteY132" fmla="*/ 1318430 h 1988989"/>
              <a:gd name="connsiteX133" fmla="*/ 1175004 w 5027676"/>
              <a:gd name="connsiteY133" fmla="*/ 1313857 h 1988989"/>
              <a:gd name="connsiteX134" fmla="*/ 1278636 w 5027676"/>
              <a:gd name="connsiteY134" fmla="*/ 1303189 h 1988989"/>
              <a:gd name="connsiteX135" fmla="*/ 1389888 w 5027676"/>
              <a:gd name="connsiteY135" fmla="*/ 1303189 h 1988989"/>
              <a:gd name="connsiteX136" fmla="*/ 1496568 w 5027676"/>
              <a:gd name="connsiteY136" fmla="*/ 1319954 h 1988989"/>
              <a:gd name="connsiteX137" fmla="*/ 1496568 w 5027676"/>
              <a:gd name="connsiteY137" fmla="*/ 1554649 h 1988989"/>
              <a:gd name="connsiteX138" fmla="*/ 1531620 w 5027676"/>
              <a:gd name="connsiteY138" fmla="*/ 1560745 h 1988989"/>
              <a:gd name="connsiteX139" fmla="*/ 1560576 w 5027676"/>
              <a:gd name="connsiteY139" fmla="*/ 1559222 h 1988989"/>
              <a:gd name="connsiteX140" fmla="*/ 1568196 w 5027676"/>
              <a:gd name="connsiteY140" fmla="*/ 1551601 h 1988989"/>
              <a:gd name="connsiteX141" fmla="*/ 1566672 w 5027676"/>
              <a:gd name="connsiteY141" fmla="*/ 1181269 h 1988989"/>
              <a:gd name="connsiteX142" fmla="*/ 1568196 w 5027676"/>
              <a:gd name="connsiteY142" fmla="*/ 1172125 h 1988989"/>
              <a:gd name="connsiteX143" fmla="*/ 1568196 w 5027676"/>
              <a:gd name="connsiteY143" fmla="*/ 1167554 h 1988989"/>
              <a:gd name="connsiteX144" fmla="*/ 1594104 w 5027676"/>
              <a:gd name="connsiteY144" fmla="*/ 1161457 h 1988989"/>
              <a:gd name="connsiteX145" fmla="*/ 1618488 w 5027676"/>
              <a:gd name="connsiteY145" fmla="*/ 1167554 h 1988989"/>
              <a:gd name="connsiteX146" fmla="*/ 1667256 w 5027676"/>
              <a:gd name="connsiteY146" fmla="*/ 1173649 h 1988989"/>
              <a:gd name="connsiteX147" fmla="*/ 1769364 w 5027676"/>
              <a:gd name="connsiteY147" fmla="*/ 1172125 h 1988989"/>
              <a:gd name="connsiteX148" fmla="*/ 1769364 w 5027676"/>
              <a:gd name="connsiteY148" fmla="*/ 1707049 h 1988989"/>
              <a:gd name="connsiteX149" fmla="*/ 1786128 w 5027676"/>
              <a:gd name="connsiteY149" fmla="*/ 1711622 h 1988989"/>
              <a:gd name="connsiteX150" fmla="*/ 1802892 w 5027676"/>
              <a:gd name="connsiteY150" fmla="*/ 1707049 h 1988989"/>
              <a:gd name="connsiteX151" fmla="*/ 1804416 w 5027676"/>
              <a:gd name="connsiteY151" fmla="*/ 1700954 h 1988989"/>
              <a:gd name="connsiteX152" fmla="*/ 1804416 w 5027676"/>
              <a:gd name="connsiteY152" fmla="*/ 1551601 h 1988989"/>
              <a:gd name="connsiteX153" fmla="*/ 1906524 w 5027676"/>
              <a:gd name="connsiteY153" fmla="*/ 1551601 h 1988989"/>
              <a:gd name="connsiteX154" fmla="*/ 1911096 w 5027676"/>
              <a:gd name="connsiteY154" fmla="*/ 1547030 h 1988989"/>
              <a:gd name="connsiteX155" fmla="*/ 1911096 w 5027676"/>
              <a:gd name="connsiteY155" fmla="*/ 1484545 h 1988989"/>
              <a:gd name="connsiteX156" fmla="*/ 1956816 w 5027676"/>
              <a:gd name="connsiteY156" fmla="*/ 1484545 h 1988989"/>
              <a:gd name="connsiteX157" fmla="*/ 1956816 w 5027676"/>
              <a:gd name="connsiteY157" fmla="*/ 1632373 h 1988989"/>
              <a:gd name="connsiteX158" fmla="*/ 1967484 w 5027676"/>
              <a:gd name="connsiteY158" fmla="*/ 1636945 h 1988989"/>
              <a:gd name="connsiteX159" fmla="*/ 1981200 w 5027676"/>
              <a:gd name="connsiteY159" fmla="*/ 1629325 h 1988989"/>
              <a:gd name="connsiteX160" fmla="*/ 1981200 w 5027676"/>
              <a:gd name="connsiteY160" fmla="*/ 1091354 h 1988989"/>
              <a:gd name="connsiteX161" fmla="*/ 2118360 w 5027676"/>
              <a:gd name="connsiteY161" fmla="*/ 1066969 h 1988989"/>
              <a:gd name="connsiteX162" fmla="*/ 2202180 w 5027676"/>
              <a:gd name="connsiteY162" fmla="*/ 1066969 h 1988989"/>
              <a:gd name="connsiteX163" fmla="*/ 2231136 w 5027676"/>
              <a:gd name="connsiteY163" fmla="*/ 1070017 h 1988989"/>
              <a:gd name="connsiteX164" fmla="*/ 2444496 w 5027676"/>
              <a:gd name="connsiteY164" fmla="*/ 1074589 h 1988989"/>
              <a:gd name="connsiteX165" fmla="*/ 2444496 w 5027676"/>
              <a:gd name="connsiteY165" fmla="*/ 1385486 h 1988989"/>
              <a:gd name="connsiteX166" fmla="*/ 2449068 w 5027676"/>
              <a:gd name="connsiteY166" fmla="*/ 1390057 h 1988989"/>
              <a:gd name="connsiteX167" fmla="*/ 2566416 w 5027676"/>
              <a:gd name="connsiteY167" fmla="*/ 1390057 h 1988989"/>
              <a:gd name="connsiteX168" fmla="*/ 2575560 w 5027676"/>
              <a:gd name="connsiteY168" fmla="*/ 1383961 h 1988989"/>
              <a:gd name="connsiteX169" fmla="*/ 2575560 w 5027676"/>
              <a:gd name="connsiteY169" fmla="*/ 818557 h 1988989"/>
              <a:gd name="connsiteX170" fmla="*/ 2587752 w 5027676"/>
              <a:gd name="connsiteY170" fmla="*/ 771313 h 1988989"/>
              <a:gd name="connsiteX171" fmla="*/ 2654808 w 5027676"/>
              <a:gd name="connsiteY171" fmla="*/ 532045 h 1988989"/>
              <a:gd name="connsiteX172" fmla="*/ 2683764 w 5027676"/>
              <a:gd name="connsiteY172" fmla="*/ 532045 h 1988989"/>
              <a:gd name="connsiteX173" fmla="*/ 2689860 w 5027676"/>
              <a:gd name="connsiteY173" fmla="*/ 522901 h 1988989"/>
              <a:gd name="connsiteX174" fmla="*/ 2689860 w 5027676"/>
              <a:gd name="connsiteY174" fmla="*/ 480230 h 1988989"/>
              <a:gd name="connsiteX175" fmla="*/ 2796540 w 5027676"/>
              <a:gd name="connsiteY175" fmla="*/ 471086 h 1988989"/>
              <a:gd name="connsiteX176" fmla="*/ 2802636 w 5027676"/>
              <a:gd name="connsiteY176" fmla="*/ 466513 h 1988989"/>
              <a:gd name="connsiteX177" fmla="*/ 2802636 w 5027676"/>
              <a:gd name="connsiteY177" fmla="*/ 422317 h 1988989"/>
              <a:gd name="connsiteX178" fmla="*/ 2811780 w 5027676"/>
              <a:gd name="connsiteY178" fmla="*/ 422317 h 1988989"/>
              <a:gd name="connsiteX179" fmla="*/ 2877312 w 5027676"/>
              <a:gd name="connsiteY179" fmla="*/ 464989 h 1988989"/>
              <a:gd name="connsiteX180" fmla="*/ 2892552 w 5027676"/>
              <a:gd name="connsiteY180" fmla="*/ 469561 h 1988989"/>
              <a:gd name="connsiteX181" fmla="*/ 2951988 w 5027676"/>
              <a:gd name="connsiteY181" fmla="*/ 469561 h 1988989"/>
              <a:gd name="connsiteX182" fmla="*/ 2994660 w 5027676"/>
              <a:gd name="connsiteY182" fmla="*/ 464989 h 1988989"/>
              <a:gd name="connsiteX183" fmla="*/ 3055620 w 5027676"/>
              <a:gd name="connsiteY183" fmla="*/ 464989 h 1988989"/>
              <a:gd name="connsiteX184" fmla="*/ 3055620 w 5027676"/>
              <a:gd name="connsiteY184" fmla="*/ 1589701 h 1988989"/>
              <a:gd name="connsiteX185" fmla="*/ 3063240 w 5027676"/>
              <a:gd name="connsiteY185" fmla="*/ 1598845 h 1988989"/>
              <a:gd name="connsiteX186" fmla="*/ 3133345 w 5027676"/>
              <a:gd name="connsiteY186" fmla="*/ 1609513 h 1988989"/>
              <a:gd name="connsiteX187" fmla="*/ 3377184 w 5027676"/>
              <a:gd name="connsiteY187" fmla="*/ 1604942 h 1988989"/>
              <a:gd name="connsiteX188" fmla="*/ 3400045 w 5027676"/>
              <a:gd name="connsiteY188" fmla="*/ 1595798 h 1988989"/>
              <a:gd name="connsiteX189" fmla="*/ 3400045 w 5027676"/>
              <a:gd name="connsiteY189" fmla="*/ 1169077 h 1988989"/>
              <a:gd name="connsiteX190" fmla="*/ 3418332 w 5027676"/>
              <a:gd name="connsiteY190" fmla="*/ 1170601 h 1988989"/>
              <a:gd name="connsiteX191" fmla="*/ 3425952 w 5027676"/>
              <a:gd name="connsiteY191" fmla="*/ 1164505 h 1988989"/>
              <a:gd name="connsiteX192" fmla="*/ 3425952 w 5027676"/>
              <a:gd name="connsiteY192" fmla="*/ 1129454 h 1988989"/>
              <a:gd name="connsiteX193" fmla="*/ 3436620 w 5027676"/>
              <a:gd name="connsiteY193" fmla="*/ 1118786 h 1988989"/>
              <a:gd name="connsiteX194" fmla="*/ 3465576 w 5027676"/>
              <a:gd name="connsiteY194" fmla="*/ 1118786 h 1988989"/>
              <a:gd name="connsiteX195" fmla="*/ 3526536 w 5027676"/>
              <a:gd name="connsiteY195" fmla="*/ 1111166 h 1988989"/>
              <a:gd name="connsiteX196" fmla="*/ 3592068 w 5027676"/>
              <a:gd name="connsiteY196" fmla="*/ 1088305 h 1988989"/>
              <a:gd name="connsiteX197" fmla="*/ 3627120 w 5027676"/>
              <a:gd name="connsiteY197" fmla="*/ 1082210 h 1988989"/>
              <a:gd name="connsiteX198" fmla="*/ 3625596 w 5027676"/>
              <a:gd name="connsiteY198" fmla="*/ 608245 h 1988989"/>
              <a:gd name="connsiteX199" fmla="*/ 3639312 w 5027676"/>
              <a:gd name="connsiteY199" fmla="*/ 608245 h 1988989"/>
              <a:gd name="connsiteX200" fmla="*/ 3639312 w 5027676"/>
              <a:gd name="connsiteY200" fmla="*/ 1045633 h 1988989"/>
              <a:gd name="connsiteX201" fmla="*/ 3643884 w 5027676"/>
              <a:gd name="connsiteY201" fmla="*/ 1050205 h 1988989"/>
              <a:gd name="connsiteX202" fmla="*/ 3729228 w 5027676"/>
              <a:gd name="connsiteY202" fmla="*/ 1050205 h 1988989"/>
              <a:gd name="connsiteX203" fmla="*/ 3732276 w 5027676"/>
              <a:gd name="connsiteY203" fmla="*/ 1079161 h 1988989"/>
              <a:gd name="connsiteX204" fmla="*/ 3742945 w 5027676"/>
              <a:gd name="connsiteY204" fmla="*/ 1085257 h 1988989"/>
              <a:gd name="connsiteX205" fmla="*/ 3816096 w 5027676"/>
              <a:gd name="connsiteY205" fmla="*/ 1085257 h 1988989"/>
              <a:gd name="connsiteX206" fmla="*/ 3843528 w 5027676"/>
              <a:gd name="connsiteY206" fmla="*/ 1092877 h 1988989"/>
              <a:gd name="connsiteX207" fmla="*/ 3931920 w 5027676"/>
              <a:gd name="connsiteY207" fmla="*/ 1092877 h 1988989"/>
              <a:gd name="connsiteX208" fmla="*/ 3939540 w 5027676"/>
              <a:gd name="connsiteY208" fmla="*/ 1129454 h 1988989"/>
              <a:gd name="connsiteX209" fmla="*/ 3957828 w 5027676"/>
              <a:gd name="connsiteY209" fmla="*/ 1161457 h 1988989"/>
              <a:gd name="connsiteX210" fmla="*/ 3970020 w 5027676"/>
              <a:gd name="connsiteY210" fmla="*/ 1155361 h 1988989"/>
              <a:gd name="connsiteX211" fmla="*/ 3979164 w 5027676"/>
              <a:gd name="connsiteY211" fmla="*/ 1198033 h 1988989"/>
              <a:gd name="connsiteX212" fmla="*/ 3979164 w 5027676"/>
              <a:gd name="connsiteY212" fmla="*/ 1265089 h 1988989"/>
              <a:gd name="connsiteX213" fmla="*/ 3997452 w 5027676"/>
              <a:gd name="connsiteY213" fmla="*/ 1300142 h 1988989"/>
              <a:gd name="connsiteX214" fmla="*/ 4058412 w 5027676"/>
              <a:gd name="connsiteY214" fmla="*/ 1272710 h 1988989"/>
              <a:gd name="connsiteX215" fmla="*/ 4113276 w 5027676"/>
              <a:gd name="connsiteY215" fmla="*/ 1262042 h 1988989"/>
              <a:gd name="connsiteX216" fmla="*/ 4168140 w 5027676"/>
              <a:gd name="connsiteY216" fmla="*/ 1258993 h 1988989"/>
              <a:gd name="connsiteX217" fmla="*/ 4238245 w 5027676"/>
              <a:gd name="connsiteY217" fmla="*/ 1262042 h 1988989"/>
              <a:gd name="connsiteX218" fmla="*/ 4244340 w 5027676"/>
              <a:gd name="connsiteY218" fmla="*/ 1263566 h 1988989"/>
              <a:gd name="connsiteX219" fmla="*/ 4328160 w 5027676"/>
              <a:gd name="connsiteY219" fmla="*/ 1333669 h 1988989"/>
              <a:gd name="connsiteX220" fmla="*/ 4354069 w 5027676"/>
              <a:gd name="connsiteY220" fmla="*/ 1355005 h 1988989"/>
              <a:gd name="connsiteX221" fmla="*/ 4358640 w 5027676"/>
              <a:gd name="connsiteY221" fmla="*/ 1411393 h 1988989"/>
              <a:gd name="connsiteX222" fmla="*/ 4363212 w 5027676"/>
              <a:gd name="connsiteY222" fmla="*/ 1649137 h 1988989"/>
              <a:gd name="connsiteX223" fmla="*/ 4366260 w 5027676"/>
              <a:gd name="connsiteY223" fmla="*/ 1673522 h 1988989"/>
              <a:gd name="connsiteX224" fmla="*/ 4390645 w 5027676"/>
              <a:gd name="connsiteY224" fmla="*/ 1679617 h 1988989"/>
              <a:gd name="connsiteX225" fmla="*/ 4408932 w 5027676"/>
              <a:gd name="connsiteY225" fmla="*/ 1595798 h 1988989"/>
              <a:gd name="connsiteX226" fmla="*/ 4407408 w 5027676"/>
              <a:gd name="connsiteY226" fmla="*/ 1461686 h 1988989"/>
              <a:gd name="connsiteX227" fmla="*/ 4402836 w 5027676"/>
              <a:gd name="connsiteY227" fmla="*/ 1361101 h 1988989"/>
              <a:gd name="connsiteX228" fmla="*/ 4411981 w 5027676"/>
              <a:gd name="connsiteY228" fmla="*/ 1297093 h 1988989"/>
              <a:gd name="connsiteX229" fmla="*/ 4477512 w 5027676"/>
              <a:gd name="connsiteY229" fmla="*/ 1297093 h 1988989"/>
              <a:gd name="connsiteX230" fmla="*/ 4486657 w 5027676"/>
              <a:gd name="connsiteY230" fmla="*/ 1272710 h 1988989"/>
              <a:gd name="connsiteX231" fmla="*/ 4550664 w 5027676"/>
              <a:gd name="connsiteY231" fmla="*/ 1239181 h 1988989"/>
              <a:gd name="connsiteX232" fmla="*/ 4550664 w 5027676"/>
              <a:gd name="connsiteY232" fmla="*/ 1214798 h 1988989"/>
              <a:gd name="connsiteX233" fmla="*/ 4550664 w 5027676"/>
              <a:gd name="connsiteY233" fmla="*/ 1175173 h 1988989"/>
              <a:gd name="connsiteX234" fmla="*/ 4561332 w 5027676"/>
              <a:gd name="connsiteY234" fmla="*/ 1190413 h 1988989"/>
              <a:gd name="connsiteX235" fmla="*/ 4561332 w 5027676"/>
              <a:gd name="connsiteY235" fmla="*/ 1257469 h 1988989"/>
              <a:gd name="connsiteX236" fmla="*/ 4568952 w 5027676"/>
              <a:gd name="connsiteY236" fmla="*/ 1265089 h 1988989"/>
              <a:gd name="connsiteX237" fmla="*/ 4579620 w 5027676"/>
              <a:gd name="connsiteY237" fmla="*/ 1243754 h 1988989"/>
              <a:gd name="connsiteX238" fmla="*/ 4587240 w 5027676"/>
              <a:gd name="connsiteY238" fmla="*/ 1245277 h 1988989"/>
              <a:gd name="connsiteX239" fmla="*/ 4594860 w 5027676"/>
              <a:gd name="connsiteY239" fmla="*/ 1242230 h 1988989"/>
              <a:gd name="connsiteX240" fmla="*/ 4594860 w 5027676"/>
              <a:gd name="connsiteY240" fmla="*/ 1269661 h 1988989"/>
              <a:gd name="connsiteX241" fmla="*/ 4607052 w 5027676"/>
              <a:gd name="connsiteY241" fmla="*/ 1284901 h 1988989"/>
              <a:gd name="connsiteX242" fmla="*/ 4619245 w 5027676"/>
              <a:gd name="connsiteY242" fmla="*/ 1262042 h 1988989"/>
              <a:gd name="connsiteX243" fmla="*/ 4620769 w 5027676"/>
              <a:gd name="connsiteY243" fmla="*/ 1234610 h 1988989"/>
              <a:gd name="connsiteX244" fmla="*/ 4668012 w 5027676"/>
              <a:gd name="connsiteY244" fmla="*/ 1254422 h 1988989"/>
              <a:gd name="connsiteX245" fmla="*/ 4700016 w 5027676"/>
              <a:gd name="connsiteY245" fmla="*/ 1237657 h 1988989"/>
              <a:gd name="connsiteX246" fmla="*/ 4742688 w 5027676"/>
              <a:gd name="connsiteY246" fmla="*/ 1289473 h 1988989"/>
              <a:gd name="connsiteX247" fmla="*/ 4788408 w 5027676"/>
              <a:gd name="connsiteY247" fmla="*/ 1289473 h 1988989"/>
              <a:gd name="connsiteX248" fmla="*/ 4792981 w 5027676"/>
              <a:gd name="connsiteY248" fmla="*/ 1303189 h 1988989"/>
              <a:gd name="connsiteX249" fmla="*/ 4805172 w 5027676"/>
              <a:gd name="connsiteY249" fmla="*/ 1383961 h 1988989"/>
              <a:gd name="connsiteX250" fmla="*/ 4805172 w 5027676"/>
              <a:gd name="connsiteY250" fmla="*/ 1498261 h 1988989"/>
              <a:gd name="connsiteX251" fmla="*/ 4797552 w 5027676"/>
              <a:gd name="connsiteY251" fmla="*/ 1635422 h 1988989"/>
              <a:gd name="connsiteX252" fmla="*/ 4797552 w 5027676"/>
              <a:gd name="connsiteY252" fmla="*/ 1675045 h 1988989"/>
              <a:gd name="connsiteX253" fmla="*/ 4809745 w 5027676"/>
              <a:gd name="connsiteY253" fmla="*/ 1679617 h 1988989"/>
              <a:gd name="connsiteX254" fmla="*/ 4834128 w 5027676"/>
              <a:gd name="connsiteY254" fmla="*/ 1676569 h 1988989"/>
              <a:gd name="connsiteX255" fmla="*/ 4919472 w 5027676"/>
              <a:gd name="connsiteY255" fmla="*/ 1673522 h 1988989"/>
              <a:gd name="connsiteX256" fmla="*/ 4937760 w 5027676"/>
              <a:gd name="connsiteY256" fmla="*/ 1638469 h 1988989"/>
              <a:gd name="connsiteX257" fmla="*/ 4945381 w 5027676"/>
              <a:gd name="connsiteY257" fmla="*/ 1638469 h 1988989"/>
              <a:gd name="connsiteX258" fmla="*/ 4980432 w 5027676"/>
              <a:gd name="connsiteY258" fmla="*/ 1643042 h 1988989"/>
              <a:gd name="connsiteX259" fmla="*/ 5027676 w 5027676"/>
              <a:gd name="connsiteY259" fmla="*/ 1658281 h 1988989"/>
              <a:gd name="connsiteX260" fmla="*/ 5027676 w 5027676"/>
              <a:gd name="connsiteY260" fmla="*/ 1988989 h 1988989"/>
              <a:gd name="connsiteX261" fmla="*/ 0 w 5027676"/>
              <a:gd name="connsiteY261" fmla="*/ 1988989 h 1988989"/>
              <a:gd name="connsiteX262" fmla="*/ 0 w 5027676"/>
              <a:gd name="connsiteY262" fmla="*/ 1568366 h 1988989"/>
              <a:gd name="connsiteX263" fmla="*/ 9144 w 5027676"/>
              <a:gd name="connsiteY263" fmla="*/ 1569889 h 1988989"/>
              <a:gd name="connsiteX264" fmla="*/ 32004 w 5027676"/>
              <a:gd name="connsiteY264" fmla="*/ 1542457 h 1988989"/>
              <a:gd name="connsiteX265" fmla="*/ 45720 w 5027676"/>
              <a:gd name="connsiteY265" fmla="*/ 1508930 h 1988989"/>
              <a:gd name="connsiteX266" fmla="*/ 219456 w 5027676"/>
              <a:gd name="connsiteY266" fmla="*/ 1510454 h 1988989"/>
              <a:gd name="connsiteX267" fmla="*/ 228600 w 5027676"/>
              <a:gd name="connsiteY267" fmla="*/ 1504357 h 1988989"/>
              <a:gd name="connsiteX268" fmla="*/ 263652 w 5027676"/>
              <a:gd name="connsiteY268" fmla="*/ 1419013 h 1988989"/>
              <a:gd name="connsiteX269" fmla="*/ 263652 w 5027676"/>
              <a:gd name="connsiteY269" fmla="*/ 1380913 h 1988989"/>
              <a:gd name="connsiteX270" fmla="*/ 272796 w 5027676"/>
              <a:gd name="connsiteY270" fmla="*/ 1252898 h 1988989"/>
              <a:gd name="connsiteX271" fmla="*/ 272796 w 5027676"/>
              <a:gd name="connsiteY271" fmla="*/ 1137073 h 1988989"/>
              <a:gd name="connsiteX272" fmla="*/ 266700 w 5027676"/>
              <a:gd name="connsiteY272" fmla="*/ 955717 h 1988989"/>
              <a:gd name="connsiteX273" fmla="*/ 268224 w 5027676"/>
              <a:gd name="connsiteY273" fmla="*/ 928286 h 1988989"/>
              <a:gd name="connsiteX274" fmla="*/ 272796 w 5027676"/>
              <a:gd name="connsiteY274" fmla="*/ 899330 h 1988989"/>
              <a:gd name="connsiteX275" fmla="*/ 292608 w 5027676"/>
              <a:gd name="connsiteY275" fmla="*/ 850561 h 1988989"/>
              <a:gd name="connsiteX276" fmla="*/ 306324 w 5027676"/>
              <a:gd name="connsiteY276" fmla="*/ 827701 h 1988989"/>
              <a:gd name="connsiteX277" fmla="*/ 326136 w 5027676"/>
              <a:gd name="connsiteY277" fmla="*/ 795698 h 1988989"/>
              <a:gd name="connsiteX278" fmla="*/ 272796 w 5027676"/>
              <a:gd name="connsiteY278" fmla="*/ 657013 h 1988989"/>
              <a:gd name="connsiteX279" fmla="*/ 224028 w 5027676"/>
              <a:gd name="connsiteY279" fmla="*/ 541189 h 1988989"/>
              <a:gd name="connsiteX280" fmla="*/ 153924 w 5027676"/>
              <a:gd name="connsiteY280" fmla="*/ 469561 h 1988989"/>
              <a:gd name="connsiteX281" fmla="*/ 121920 w 5027676"/>
              <a:gd name="connsiteY281" fmla="*/ 423842 h 1988989"/>
              <a:gd name="connsiteX282" fmla="*/ 114300 w 5027676"/>
              <a:gd name="connsiteY282" fmla="*/ 407077 h 1988989"/>
              <a:gd name="connsiteX283" fmla="*/ 109728 w 5027676"/>
              <a:gd name="connsiteY283" fmla="*/ 372025 h 1988989"/>
              <a:gd name="connsiteX284" fmla="*/ 100584 w 5027676"/>
              <a:gd name="connsiteY284" fmla="*/ 333925 h 1988989"/>
              <a:gd name="connsiteX285" fmla="*/ 123444 w 5027676"/>
              <a:gd name="connsiteY285" fmla="*/ 289729 h 1988989"/>
              <a:gd name="connsiteX286" fmla="*/ 138684 w 5027676"/>
              <a:gd name="connsiteY286" fmla="*/ 247057 h 1988989"/>
              <a:gd name="connsiteX287" fmla="*/ 193548 w 5027676"/>
              <a:gd name="connsiteY287" fmla="*/ 190669 h 1988989"/>
              <a:gd name="connsiteX288" fmla="*/ 211836 w 5027676"/>
              <a:gd name="connsiteY288" fmla="*/ 157141 h 1988989"/>
              <a:gd name="connsiteX289" fmla="*/ 225552 w 5027676"/>
              <a:gd name="connsiteY289" fmla="*/ 149521 h 1988989"/>
              <a:gd name="connsiteX290" fmla="*/ 243840 w 5027676"/>
              <a:gd name="connsiteY290" fmla="*/ 170857 h 1988989"/>
              <a:gd name="connsiteX291" fmla="*/ 225552 w 5027676"/>
              <a:gd name="connsiteY291" fmla="*/ 239437 h 1988989"/>
              <a:gd name="connsiteX292" fmla="*/ 231648 w 5027676"/>
              <a:gd name="connsiteY292" fmla="*/ 244009 h 1988989"/>
              <a:gd name="connsiteX293" fmla="*/ 259080 w 5027676"/>
              <a:gd name="connsiteY293" fmla="*/ 239437 h 1988989"/>
              <a:gd name="connsiteX294" fmla="*/ 278892 w 5027676"/>
              <a:gd name="connsiteY294" fmla="*/ 251629 h 1988989"/>
              <a:gd name="connsiteX295" fmla="*/ 239268 w 5027676"/>
              <a:gd name="connsiteY295" fmla="*/ 294301 h 1988989"/>
              <a:gd name="connsiteX296" fmla="*/ 274320 w 5027676"/>
              <a:gd name="connsiteY296" fmla="*/ 332401 h 1988989"/>
              <a:gd name="connsiteX297" fmla="*/ 356616 w 5027676"/>
              <a:gd name="connsiteY297" fmla="*/ 391837 h 1988989"/>
              <a:gd name="connsiteX298" fmla="*/ 393192 w 5027676"/>
              <a:gd name="connsiteY298" fmla="*/ 407077 h 1988989"/>
              <a:gd name="connsiteX299" fmla="*/ 426720 w 5027676"/>
              <a:gd name="connsiteY299" fmla="*/ 452798 h 1988989"/>
              <a:gd name="connsiteX300" fmla="*/ 463296 w 5027676"/>
              <a:gd name="connsiteY300" fmla="*/ 474133 h 1988989"/>
              <a:gd name="connsiteX301" fmla="*/ 475488 w 5027676"/>
              <a:gd name="connsiteY301" fmla="*/ 495469 h 1988989"/>
              <a:gd name="connsiteX302" fmla="*/ 512064 w 5027676"/>
              <a:gd name="connsiteY302" fmla="*/ 567098 h 1988989"/>
              <a:gd name="connsiteX303" fmla="*/ 536448 w 5027676"/>
              <a:gd name="connsiteY303" fmla="*/ 553381 h 1988989"/>
              <a:gd name="connsiteX304" fmla="*/ 594360 w 5027676"/>
              <a:gd name="connsiteY304" fmla="*/ 545761 h 1988989"/>
              <a:gd name="connsiteX305" fmla="*/ 630936 w 5027676"/>
              <a:gd name="connsiteY305" fmla="*/ 545761 h 1988989"/>
              <a:gd name="connsiteX306" fmla="*/ 655320 w 5027676"/>
              <a:gd name="connsiteY306" fmla="*/ 475657 h 1988989"/>
              <a:gd name="connsiteX307" fmla="*/ 571500 w 5027676"/>
              <a:gd name="connsiteY307" fmla="*/ 361357 h 1988989"/>
              <a:gd name="connsiteX308" fmla="*/ 582168 w 5027676"/>
              <a:gd name="connsiteY308" fmla="*/ 321733 h 1988989"/>
              <a:gd name="connsiteX309" fmla="*/ 576072 w 5027676"/>
              <a:gd name="connsiteY309" fmla="*/ 268393 h 1988989"/>
              <a:gd name="connsiteX310" fmla="*/ 577596 w 5027676"/>
              <a:gd name="connsiteY310" fmla="*/ 253153 h 1988989"/>
              <a:gd name="connsiteX311" fmla="*/ 601980 w 5027676"/>
              <a:gd name="connsiteY311" fmla="*/ 207433 h 1988989"/>
              <a:gd name="connsiteX312" fmla="*/ 630936 w 5027676"/>
              <a:gd name="connsiteY312" fmla="*/ 184573 h 1988989"/>
              <a:gd name="connsiteX313" fmla="*/ 672084 w 5027676"/>
              <a:gd name="connsiteY313" fmla="*/ 132757 h 1988989"/>
              <a:gd name="connsiteX314" fmla="*/ 760476 w 5027676"/>
              <a:gd name="connsiteY314" fmla="*/ 73321 h 1988989"/>
              <a:gd name="connsiteX315" fmla="*/ 807720 w 5027676"/>
              <a:gd name="connsiteY315" fmla="*/ 59605 h 1988989"/>
              <a:gd name="connsiteX316" fmla="*/ 822960 w 5027676"/>
              <a:gd name="connsiteY316" fmla="*/ 35221 h 1988989"/>
              <a:gd name="connsiteX317" fmla="*/ 847344 w 5027676"/>
              <a:gd name="connsiteY317" fmla="*/ 13885 h 1988989"/>
              <a:gd name="connsiteX318" fmla="*/ 865632 w 5027676"/>
              <a:gd name="connsiteY318" fmla="*/ 4741 h 1988989"/>
              <a:gd name="connsiteX319" fmla="*/ 900684 w 5027676"/>
              <a:gd name="connsiteY319" fmla="*/ 169 h 1988989"/>
              <a:gd name="connsiteX320" fmla="*/ 1085088 w 5027676"/>
              <a:gd name="connsiteY320" fmla="*/ 160189 h 1988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</a:cxnLst>
            <a:rect l="l" t="t" r="r" b="b"/>
            <a:pathLst>
              <a:path w="5027676" h="1988989">
                <a:moveTo>
                  <a:pt x="950976" y="1534837"/>
                </a:moveTo>
                <a:lnTo>
                  <a:pt x="949452" y="1537886"/>
                </a:lnTo>
                <a:cubicBezTo>
                  <a:pt x="946404" y="1534837"/>
                  <a:pt x="943356" y="1533313"/>
                  <a:pt x="940308" y="1530266"/>
                </a:cubicBezTo>
                <a:lnTo>
                  <a:pt x="940308" y="1521122"/>
                </a:lnTo>
                <a:cubicBezTo>
                  <a:pt x="944880" y="1524169"/>
                  <a:pt x="949452" y="1530266"/>
                  <a:pt x="950976" y="1534837"/>
                </a:cubicBezTo>
                <a:close/>
                <a:moveTo>
                  <a:pt x="954024" y="1248325"/>
                </a:moveTo>
                <a:cubicBezTo>
                  <a:pt x="954024" y="1251373"/>
                  <a:pt x="931164" y="1329098"/>
                  <a:pt x="923544" y="1370245"/>
                </a:cubicBezTo>
                <a:cubicBezTo>
                  <a:pt x="918972" y="1391581"/>
                  <a:pt x="915924" y="1415966"/>
                  <a:pt x="915924" y="1437301"/>
                </a:cubicBezTo>
                <a:cubicBezTo>
                  <a:pt x="915924" y="1466257"/>
                  <a:pt x="918972" y="1479973"/>
                  <a:pt x="937260" y="1515025"/>
                </a:cubicBezTo>
                <a:cubicBezTo>
                  <a:pt x="922020" y="1508930"/>
                  <a:pt x="899160" y="1521122"/>
                  <a:pt x="885444" y="1525693"/>
                </a:cubicBezTo>
                <a:cubicBezTo>
                  <a:pt x="877824" y="1528742"/>
                  <a:pt x="867156" y="1527217"/>
                  <a:pt x="859536" y="1534837"/>
                </a:cubicBezTo>
                <a:cubicBezTo>
                  <a:pt x="854964" y="1537886"/>
                  <a:pt x="858012" y="1545505"/>
                  <a:pt x="858012" y="1551601"/>
                </a:cubicBezTo>
                <a:cubicBezTo>
                  <a:pt x="847344" y="1528742"/>
                  <a:pt x="824484" y="1481498"/>
                  <a:pt x="824484" y="1478449"/>
                </a:cubicBezTo>
                <a:cubicBezTo>
                  <a:pt x="824484" y="1473877"/>
                  <a:pt x="853440" y="1441873"/>
                  <a:pt x="862584" y="1423586"/>
                </a:cubicBezTo>
                <a:cubicBezTo>
                  <a:pt x="894588" y="1364149"/>
                  <a:pt x="922020" y="1304713"/>
                  <a:pt x="952500" y="1245277"/>
                </a:cubicBezTo>
                <a:cubicBezTo>
                  <a:pt x="952500" y="1245277"/>
                  <a:pt x="954024" y="1243754"/>
                  <a:pt x="954024" y="1248325"/>
                </a:cubicBezTo>
                <a:close/>
                <a:moveTo>
                  <a:pt x="1115568" y="1028869"/>
                </a:moveTo>
                <a:cubicBezTo>
                  <a:pt x="1115568" y="1143169"/>
                  <a:pt x="1080516" y="1211749"/>
                  <a:pt x="989076" y="1339766"/>
                </a:cubicBezTo>
                <a:cubicBezTo>
                  <a:pt x="973836" y="1361101"/>
                  <a:pt x="960120" y="1385486"/>
                  <a:pt x="950976" y="1411393"/>
                </a:cubicBezTo>
                <a:cubicBezTo>
                  <a:pt x="943356" y="1428157"/>
                  <a:pt x="941832" y="1449493"/>
                  <a:pt x="938784" y="1469305"/>
                </a:cubicBezTo>
                <a:cubicBezTo>
                  <a:pt x="937260" y="1463210"/>
                  <a:pt x="935736" y="1454066"/>
                  <a:pt x="935736" y="1449493"/>
                </a:cubicBezTo>
                <a:cubicBezTo>
                  <a:pt x="935736" y="1446445"/>
                  <a:pt x="938784" y="1423586"/>
                  <a:pt x="940308" y="1411393"/>
                </a:cubicBezTo>
                <a:cubicBezTo>
                  <a:pt x="950976" y="1373293"/>
                  <a:pt x="952500" y="1330622"/>
                  <a:pt x="970788" y="1297093"/>
                </a:cubicBezTo>
                <a:cubicBezTo>
                  <a:pt x="987552" y="1265089"/>
                  <a:pt x="1019556" y="1239181"/>
                  <a:pt x="1040892" y="1211749"/>
                </a:cubicBezTo>
                <a:cubicBezTo>
                  <a:pt x="1085088" y="1153837"/>
                  <a:pt x="1106424" y="1091354"/>
                  <a:pt x="1110996" y="1033442"/>
                </a:cubicBezTo>
                <a:lnTo>
                  <a:pt x="1110996" y="980101"/>
                </a:lnTo>
                <a:cubicBezTo>
                  <a:pt x="1115568" y="993817"/>
                  <a:pt x="1115568" y="1012105"/>
                  <a:pt x="1115568" y="1028869"/>
                </a:cubicBezTo>
                <a:close/>
                <a:moveTo>
                  <a:pt x="1094232" y="987721"/>
                </a:moveTo>
                <a:cubicBezTo>
                  <a:pt x="1088136" y="1082210"/>
                  <a:pt x="1051560" y="1179745"/>
                  <a:pt x="978408" y="1274233"/>
                </a:cubicBezTo>
                <a:lnTo>
                  <a:pt x="978408" y="1268137"/>
                </a:lnTo>
                <a:cubicBezTo>
                  <a:pt x="989076" y="1225466"/>
                  <a:pt x="995172" y="1179745"/>
                  <a:pt x="1010412" y="1138598"/>
                </a:cubicBezTo>
                <a:cubicBezTo>
                  <a:pt x="1016508" y="1121833"/>
                  <a:pt x="1033272" y="1109642"/>
                  <a:pt x="1039368" y="1095925"/>
                </a:cubicBezTo>
                <a:cubicBezTo>
                  <a:pt x="1057656" y="1051730"/>
                  <a:pt x="1072896" y="1006010"/>
                  <a:pt x="1089660" y="960289"/>
                </a:cubicBezTo>
                <a:cubicBezTo>
                  <a:pt x="1091184" y="958765"/>
                  <a:pt x="1092708" y="955717"/>
                  <a:pt x="1094232" y="955717"/>
                </a:cubicBezTo>
                <a:cubicBezTo>
                  <a:pt x="1095756" y="957242"/>
                  <a:pt x="1094232" y="961813"/>
                  <a:pt x="1094232" y="987721"/>
                </a:cubicBezTo>
                <a:close/>
                <a:moveTo>
                  <a:pt x="1152144" y="1042586"/>
                </a:moveTo>
                <a:lnTo>
                  <a:pt x="1152144" y="1120310"/>
                </a:lnTo>
                <a:cubicBezTo>
                  <a:pt x="1149096" y="1144693"/>
                  <a:pt x="1146048" y="1169077"/>
                  <a:pt x="1138428" y="1191937"/>
                </a:cubicBezTo>
                <a:cubicBezTo>
                  <a:pt x="1121664" y="1246801"/>
                  <a:pt x="1086612" y="1304713"/>
                  <a:pt x="1040892" y="1364149"/>
                </a:cubicBezTo>
                <a:cubicBezTo>
                  <a:pt x="1011936" y="1399201"/>
                  <a:pt x="981456" y="1441873"/>
                  <a:pt x="978408" y="1481498"/>
                </a:cubicBezTo>
                <a:cubicBezTo>
                  <a:pt x="976884" y="1498261"/>
                  <a:pt x="981456" y="1515025"/>
                  <a:pt x="972312" y="1531789"/>
                </a:cubicBezTo>
                <a:cubicBezTo>
                  <a:pt x="972312" y="1531789"/>
                  <a:pt x="970788" y="1531789"/>
                  <a:pt x="969264" y="1530266"/>
                </a:cubicBezTo>
                <a:cubicBezTo>
                  <a:pt x="963168" y="1516549"/>
                  <a:pt x="958596" y="1493689"/>
                  <a:pt x="958596" y="1479973"/>
                </a:cubicBezTo>
                <a:cubicBezTo>
                  <a:pt x="958596" y="1411393"/>
                  <a:pt x="1016508" y="1353481"/>
                  <a:pt x="1062228" y="1281854"/>
                </a:cubicBezTo>
                <a:cubicBezTo>
                  <a:pt x="1080516" y="1252898"/>
                  <a:pt x="1097280" y="1225466"/>
                  <a:pt x="1109472" y="1199557"/>
                </a:cubicBezTo>
                <a:cubicBezTo>
                  <a:pt x="1126236" y="1162981"/>
                  <a:pt x="1136904" y="1123357"/>
                  <a:pt x="1141476" y="1086781"/>
                </a:cubicBezTo>
                <a:lnTo>
                  <a:pt x="1141476" y="1031917"/>
                </a:lnTo>
                <a:cubicBezTo>
                  <a:pt x="1138428" y="1010581"/>
                  <a:pt x="1135380" y="984673"/>
                  <a:pt x="1130808" y="961813"/>
                </a:cubicBezTo>
                <a:cubicBezTo>
                  <a:pt x="1127760" y="943525"/>
                  <a:pt x="1118616" y="906949"/>
                  <a:pt x="1118616" y="903901"/>
                </a:cubicBezTo>
                <a:cubicBezTo>
                  <a:pt x="1118616" y="897805"/>
                  <a:pt x="1118616" y="896281"/>
                  <a:pt x="1129284" y="887137"/>
                </a:cubicBezTo>
                <a:lnTo>
                  <a:pt x="1152144" y="1042586"/>
                </a:lnTo>
                <a:close/>
                <a:moveTo>
                  <a:pt x="1138428" y="416221"/>
                </a:moveTo>
                <a:cubicBezTo>
                  <a:pt x="1152144" y="428413"/>
                  <a:pt x="1210056" y="489373"/>
                  <a:pt x="1210056" y="510709"/>
                </a:cubicBezTo>
                <a:cubicBezTo>
                  <a:pt x="1210056" y="515281"/>
                  <a:pt x="1190244" y="527473"/>
                  <a:pt x="1185672" y="527473"/>
                </a:cubicBezTo>
                <a:cubicBezTo>
                  <a:pt x="1173480" y="527473"/>
                  <a:pt x="1150620" y="487849"/>
                  <a:pt x="1146048" y="477181"/>
                </a:cubicBezTo>
                <a:cubicBezTo>
                  <a:pt x="1139952" y="460417"/>
                  <a:pt x="1133856" y="426889"/>
                  <a:pt x="1133856" y="423842"/>
                </a:cubicBezTo>
                <a:lnTo>
                  <a:pt x="1133856" y="414698"/>
                </a:lnTo>
                <a:cubicBezTo>
                  <a:pt x="1135380" y="414698"/>
                  <a:pt x="1138428" y="416221"/>
                  <a:pt x="1138428" y="416221"/>
                </a:cubicBezTo>
                <a:close/>
                <a:moveTo>
                  <a:pt x="1245108" y="496993"/>
                </a:moveTo>
                <a:cubicBezTo>
                  <a:pt x="1237488" y="501565"/>
                  <a:pt x="1220724" y="510709"/>
                  <a:pt x="1216152" y="510709"/>
                </a:cubicBezTo>
                <a:cubicBezTo>
                  <a:pt x="1213104" y="510709"/>
                  <a:pt x="1197864" y="477181"/>
                  <a:pt x="1194816" y="474133"/>
                </a:cubicBezTo>
                <a:cubicBezTo>
                  <a:pt x="1179576" y="452798"/>
                  <a:pt x="1132332" y="404030"/>
                  <a:pt x="1132332" y="404030"/>
                </a:cubicBezTo>
                <a:lnTo>
                  <a:pt x="1132332" y="387265"/>
                </a:lnTo>
                <a:lnTo>
                  <a:pt x="1245108" y="496993"/>
                </a:lnTo>
                <a:close/>
                <a:moveTo>
                  <a:pt x="1085088" y="160189"/>
                </a:moveTo>
                <a:cubicBezTo>
                  <a:pt x="1088136" y="170857"/>
                  <a:pt x="1091184" y="181525"/>
                  <a:pt x="1095756" y="192193"/>
                </a:cubicBezTo>
                <a:cubicBezTo>
                  <a:pt x="1097280" y="198289"/>
                  <a:pt x="1100328" y="205909"/>
                  <a:pt x="1101852" y="212005"/>
                </a:cubicBezTo>
                <a:cubicBezTo>
                  <a:pt x="1110996" y="244009"/>
                  <a:pt x="1103376" y="283633"/>
                  <a:pt x="1121664" y="312589"/>
                </a:cubicBezTo>
                <a:cubicBezTo>
                  <a:pt x="1138428" y="338498"/>
                  <a:pt x="1178052" y="344593"/>
                  <a:pt x="1205484" y="359833"/>
                </a:cubicBezTo>
                <a:cubicBezTo>
                  <a:pt x="1235964" y="376598"/>
                  <a:pt x="1379220" y="460417"/>
                  <a:pt x="1392936" y="460417"/>
                </a:cubicBezTo>
                <a:cubicBezTo>
                  <a:pt x="1437132" y="460417"/>
                  <a:pt x="1588008" y="429937"/>
                  <a:pt x="1604772" y="425365"/>
                </a:cubicBezTo>
                <a:cubicBezTo>
                  <a:pt x="1648968" y="414698"/>
                  <a:pt x="1693164" y="402505"/>
                  <a:pt x="1737360" y="391837"/>
                </a:cubicBezTo>
                <a:cubicBezTo>
                  <a:pt x="1801368" y="375073"/>
                  <a:pt x="1874520" y="361357"/>
                  <a:pt x="1940052" y="349165"/>
                </a:cubicBezTo>
                <a:cubicBezTo>
                  <a:pt x="1961388" y="344593"/>
                  <a:pt x="1985772" y="341545"/>
                  <a:pt x="2008632" y="336973"/>
                </a:cubicBezTo>
                <a:cubicBezTo>
                  <a:pt x="2025396" y="333925"/>
                  <a:pt x="2043684" y="330877"/>
                  <a:pt x="2060448" y="327830"/>
                </a:cubicBezTo>
                <a:cubicBezTo>
                  <a:pt x="2078736" y="324781"/>
                  <a:pt x="2098548" y="317161"/>
                  <a:pt x="2116836" y="312589"/>
                </a:cubicBezTo>
                <a:cubicBezTo>
                  <a:pt x="2145792" y="304969"/>
                  <a:pt x="2179320" y="271441"/>
                  <a:pt x="2205228" y="242485"/>
                </a:cubicBezTo>
                <a:cubicBezTo>
                  <a:pt x="2215896" y="230293"/>
                  <a:pt x="2235708" y="224197"/>
                  <a:pt x="2247900" y="221149"/>
                </a:cubicBezTo>
                <a:cubicBezTo>
                  <a:pt x="2261616" y="218101"/>
                  <a:pt x="2275332" y="213529"/>
                  <a:pt x="2289048" y="207433"/>
                </a:cubicBezTo>
                <a:cubicBezTo>
                  <a:pt x="2304288" y="199813"/>
                  <a:pt x="2324100" y="183049"/>
                  <a:pt x="2342388" y="183049"/>
                </a:cubicBezTo>
                <a:cubicBezTo>
                  <a:pt x="2356104" y="183049"/>
                  <a:pt x="2365248" y="193717"/>
                  <a:pt x="2365248" y="208957"/>
                </a:cubicBezTo>
                <a:cubicBezTo>
                  <a:pt x="2365248" y="236389"/>
                  <a:pt x="2310384" y="239437"/>
                  <a:pt x="2310384" y="253153"/>
                </a:cubicBezTo>
                <a:cubicBezTo>
                  <a:pt x="2310384" y="266869"/>
                  <a:pt x="2339340" y="263821"/>
                  <a:pt x="2342388" y="263821"/>
                </a:cubicBezTo>
                <a:lnTo>
                  <a:pt x="2519172" y="250105"/>
                </a:lnTo>
                <a:cubicBezTo>
                  <a:pt x="2523744" y="250105"/>
                  <a:pt x="2564892" y="247057"/>
                  <a:pt x="2564892" y="266869"/>
                </a:cubicBezTo>
                <a:cubicBezTo>
                  <a:pt x="2564892" y="283633"/>
                  <a:pt x="2510028" y="288205"/>
                  <a:pt x="2505456" y="291254"/>
                </a:cubicBezTo>
                <a:cubicBezTo>
                  <a:pt x="2505456" y="292777"/>
                  <a:pt x="2508504" y="294301"/>
                  <a:pt x="2511552" y="294301"/>
                </a:cubicBezTo>
                <a:cubicBezTo>
                  <a:pt x="2514600" y="295825"/>
                  <a:pt x="2590800" y="294301"/>
                  <a:pt x="2590800" y="317161"/>
                </a:cubicBezTo>
                <a:cubicBezTo>
                  <a:pt x="2590800" y="324781"/>
                  <a:pt x="2578608" y="330877"/>
                  <a:pt x="2575560" y="330877"/>
                </a:cubicBezTo>
                <a:lnTo>
                  <a:pt x="2490216" y="335449"/>
                </a:lnTo>
                <a:cubicBezTo>
                  <a:pt x="2490216" y="335449"/>
                  <a:pt x="2488692" y="333925"/>
                  <a:pt x="2488692" y="338498"/>
                </a:cubicBezTo>
                <a:cubicBezTo>
                  <a:pt x="2488692" y="343069"/>
                  <a:pt x="2577084" y="356786"/>
                  <a:pt x="2577084" y="373549"/>
                </a:cubicBezTo>
                <a:cubicBezTo>
                  <a:pt x="2577084" y="393361"/>
                  <a:pt x="2549652" y="388789"/>
                  <a:pt x="2546604" y="388789"/>
                </a:cubicBezTo>
                <a:lnTo>
                  <a:pt x="2404872" y="378121"/>
                </a:lnTo>
                <a:cubicBezTo>
                  <a:pt x="2398776" y="376598"/>
                  <a:pt x="2394204" y="376598"/>
                  <a:pt x="2394204" y="384217"/>
                </a:cubicBezTo>
                <a:cubicBezTo>
                  <a:pt x="2394204" y="397933"/>
                  <a:pt x="2500884" y="429937"/>
                  <a:pt x="2500884" y="455845"/>
                </a:cubicBezTo>
                <a:cubicBezTo>
                  <a:pt x="2500884" y="469561"/>
                  <a:pt x="2488692" y="468037"/>
                  <a:pt x="2485644" y="468037"/>
                </a:cubicBezTo>
                <a:cubicBezTo>
                  <a:pt x="2444496" y="468037"/>
                  <a:pt x="2374392" y="405554"/>
                  <a:pt x="2275332" y="405554"/>
                </a:cubicBezTo>
                <a:cubicBezTo>
                  <a:pt x="2231136" y="405554"/>
                  <a:pt x="2147316" y="419269"/>
                  <a:pt x="2112264" y="445177"/>
                </a:cubicBezTo>
                <a:lnTo>
                  <a:pt x="2112264" y="487849"/>
                </a:lnTo>
                <a:cubicBezTo>
                  <a:pt x="2110740" y="492421"/>
                  <a:pt x="2110740" y="495469"/>
                  <a:pt x="2109216" y="498517"/>
                </a:cubicBezTo>
                <a:cubicBezTo>
                  <a:pt x="2089404" y="506137"/>
                  <a:pt x="2065020" y="510709"/>
                  <a:pt x="2043684" y="519854"/>
                </a:cubicBezTo>
                <a:cubicBezTo>
                  <a:pt x="1947672" y="556430"/>
                  <a:pt x="1844040" y="600625"/>
                  <a:pt x="1749552" y="632630"/>
                </a:cubicBezTo>
                <a:cubicBezTo>
                  <a:pt x="1719072" y="641773"/>
                  <a:pt x="1690116" y="653965"/>
                  <a:pt x="1659636" y="661586"/>
                </a:cubicBezTo>
                <a:cubicBezTo>
                  <a:pt x="1641348" y="666157"/>
                  <a:pt x="1615440" y="667681"/>
                  <a:pt x="1598676" y="675301"/>
                </a:cubicBezTo>
                <a:cubicBezTo>
                  <a:pt x="1607820" y="690542"/>
                  <a:pt x="1615440" y="714925"/>
                  <a:pt x="1620012" y="731689"/>
                </a:cubicBezTo>
                <a:cubicBezTo>
                  <a:pt x="1620012" y="731689"/>
                  <a:pt x="1620012" y="736261"/>
                  <a:pt x="1621536" y="739310"/>
                </a:cubicBezTo>
                <a:cubicBezTo>
                  <a:pt x="1621536" y="742357"/>
                  <a:pt x="1623060" y="745405"/>
                  <a:pt x="1623060" y="748454"/>
                </a:cubicBezTo>
                <a:cubicBezTo>
                  <a:pt x="1624584" y="749977"/>
                  <a:pt x="1627632" y="768265"/>
                  <a:pt x="1626108" y="762169"/>
                </a:cubicBezTo>
                <a:lnTo>
                  <a:pt x="1626108" y="769789"/>
                </a:lnTo>
                <a:cubicBezTo>
                  <a:pt x="1621536" y="746930"/>
                  <a:pt x="1610868" y="721021"/>
                  <a:pt x="1598676" y="698161"/>
                </a:cubicBezTo>
                <a:cubicBezTo>
                  <a:pt x="1594104" y="689017"/>
                  <a:pt x="1588008" y="675301"/>
                  <a:pt x="1578864" y="672254"/>
                </a:cubicBezTo>
                <a:cubicBezTo>
                  <a:pt x="1569720" y="669205"/>
                  <a:pt x="1552956" y="670730"/>
                  <a:pt x="1549908" y="670730"/>
                </a:cubicBezTo>
                <a:cubicBezTo>
                  <a:pt x="1542288" y="670730"/>
                  <a:pt x="1525524" y="675301"/>
                  <a:pt x="1522476" y="685969"/>
                </a:cubicBezTo>
                <a:cubicBezTo>
                  <a:pt x="1516380" y="702733"/>
                  <a:pt x="1525524" y="725593"/>
                  <a:pt x="1499616" y="737786"/>
                </a:cubicBezTo>
                <a:cubicBezTo>
                  <a:pt x="1475232" y="748454"/>
                  <a:pt x="1447800" y="757598"/>
                  <a:pt x="1424940" y="766742"/>
                </a:cubicBezTo>
                <a:cubicBezTo>
                  <a:pt x="1405128" y="772837"/>
                  <a:pt x="1382268" y="781981"/>
                  <a:pt x="1362456" y="791125"/>
                </a:cubicBezTo>
                <a:cubicBezTo>
                  <a:pt x="1318260" y="810937"/>
                  <a:pt x="1272540" y="844465"/>
                  <a:pt x="1226820" y="853610"/>
                </a:cubicBezTo>
                <a:cubicBezTo>
                  <a:pt x="1207008" y="858181"/>
                  <a:pt x="1190244" y="853610"/>
                  <a:pt x="1175004" y="861230"/>
                </a:cubicBezTo>
                <a:cubicBezTo>
                  <a:pt x="1205484" y="909998"/>
                  <a:pt x="1267968" y="958765"/>
                  <a:pt x="1315212" y="996865"/>
                </a:cubicBezTo>
                <a:cubicBezTo>
                  <a:pt x="1261872" y="964861"/>
                  <a:pt x="1199388" y="922189"/>
                  <a:pt x="1152144" y="867325"/>
                </a:cubicBezTo>
                <a:cubicBezTo>
                  <a:pt x="1150620" y="868849"/>
                  <a:pt x="1150620" y="867325"/>
                  <a:pt x="1150620" y="871898"/>
                </a:cubicBezTo>
                <a:cubicBezTo>
                  <a:pt x="1150620" y="874945"/>
                  <a:pt x="1159764" y="909998"/>
                  <a:pt x="1162812" y="928286"/>
                </a:cubicBezTo>
                <a:cubicBezTo>
                  <a:pt x="1170432" y="963337"/>
                  <a:pt x="1179576" y="1034965"/>
                  <a:pt x="1179576" y="1039537"/>
                </a:cubicBezTo>
                <a:lnTo>
                  <a:pt x="1179576" y="1123357"/>
                </a:lnTo>
                <a:cubicBezTo>
                  <a:pt x="1175004" y="1153837"/>
                  <a:pt x="1170432" y="1187366"/>
                  <a:pt x="1158240" y="1219369"/>
                </a:cubicBezTo>
                <a:cubicBezTo>
                  <a:pt x="1150620" y="1240705"/>
                  <a:pt x="1138428" y="1266613"/>
                  <a:pt x="1124712" y="1290998"/>
                </a:cubicBezTo>
                <a:cubicBezTo>
                  <a:pt x="1109472" y="1315381"/>
                  <a:pt x="1091184" y="1338242"/>
                  <a:pt x="1074420" y="1364149"/>
                </a:cubicBezTo>
                <a:cubicBezTo>
                  <a:pt x="1057656" y="1390057"/>
                  <a:pt x="998220" y="1454066"/>
                  <a:pt x="998220" y="1486069"/>
                </a:cubicBezTo>
                <a:cubicBezTo>
                  <a:pt x="998220" y="1490642"/>
                  <a:pt x="999744" y="1493689"/>
                  <a:pt x="1004316" y="1493689"/>
                </a:cubicBezTo>
                <a:lnTo>
                  <a:pt x="1133856" y="1492166"/>
                </a:lnTo>
                <a:cubicBezTo>
                  <a:pt x="1141476" y="1492166"/>
                  <a:pt x="1139952" y="1483022"/>
                  <a:pt x="1143000" y="1478449"/>
                </a:cubicBezTo>
                <a:lnTo>
                  <a:pt x="1143000" y="1318430"/>
                </a:lnTo>
                <a:cubicBezTo>
                  <a:pt x="1153668" y="1316905"/>
                  <a:pt x="1164336" y="1313857"/>
                  <a:pt x="1175004" y="1313857"/>
                </a:cubicBezTo>
                <a:cubicBezTo>
                  <a:pt x="1252728" y="1313857"/>
                  <a:pt x="1240536" y="1303189"/>
                  <a:pt x="1278636" y="1303189"/>
                </a:cubicBezTo>
                <a:lnTo>
                  <a:pt x="1389888" y="1303189"/>
                </a:lnTo>
                <a:cubicBezTo>
                  <a:pt x="1426464" y="1307761"/>
                  <a:pt x="1459992" y="1303189"/>
                  <a:pt x="1496568" y="1319954"/>
                </a:cubicBezTo>
                <a:lnTo>
                  <a:pt x="1496568" y="1554649"/>
                </a:lnTo>
                <a:cubicBezTo>
                  <a:pt x="1499616" y="1560745"/>
                  <a:pt x="1524000" y="1560745"/>
                  <a:pt x="1531620" y="1560745"/>
                </a:cubicBezTo>
                <a:cubicBezTo>
                  <a:pt x="1536192" y="1560745"/>
                  <a:pt x="1551432" y="1560745"/>
                  <a:pt x="1560576" y="1559222"/>
                </a:cubicBezTo>
                <a:cubicBezTo>
                  <a:pt x="1563624" y="1559222"/>
                  <a:pt x="1566672" y="1554649"/>
                  <a:pt x="1568196" y="1551601"/>
                </a:cubicBezTo>
                <a:lnTo>
                  <a:pt x="1566672" y="1181269"/>
                </a:lnTo>
                <a:cubicBezTo>
                  <a:pt x="1568196" y="1178222"/>
                  <a:pt x="1568196" y="1175173"/>
                  <a:pt x="1568196" y="1172125"/>
                </a:cubicBezTo>
                <a:lnTo>
                  <a:pt x="1568196" y="1167554"/>
                </a:lnTo>
                <a:cubicBezTo>
                  <a:pt x="1577340" y="1164505"/>
                  <a:pt x="1591056" y="1161457"/>
                  <a:pt x="1594104" y="1161457"/>
                </a:cubicBezTo>
                <a:cubicBezTo>
                  <a:pt x="1598676" y="1161457"/>
                  <a:pt x="1609344" y="1166030"/>
                  <a:pt x="1618488" y="1167554"/>
                </a:cubicBezTo>
                <a:cubicBezTo>
                  <a:pt x="1632204" y="1170601"/>
                  <a:pt x="1662684" y="1173649"/>
                  <a:pt x="1667256" y="1173649"/>
                </a:cubicBezTo>
                <a:lnTo>
                  <a:pt x="1769364" y="1172125"/>
                </a:lnTo>
                <a:lnTo>
                  <a:pt x="1769364" y="1707049"/>
                </a:lnTo>
                <a:cubicBezTo>
                  <a:pt x="1773936" y="1711622"/>
                  <a:pt x="1781556" y="1711622"/>
                  <a:pt x="1786128" y="1711622"/>
                </a:cubicBezTo>
                <a:cubicBezTo>
                  <a:pt x="1790700" y="1711622"/>
                  <a:pt x="1798320" y="1711622"/>
                  <a:pt x="1802892" y="1707049"/>
                </a:cubicBezTo>
                <a:cubicBezTo>
                  <a:pt x="1804416" y="1705525"/>
                  <a:pt x="1802892" y="1702477"/>
                  <a:pt x="1804416" y="1700954"/>
                </a:cubicBezTo>
                <a:lnTo>
                  <a:pt x="1804416" y="1551601"/>
                </a:lnTo>
                <a:lnTo>
                  <a:pt x="1906524" y="1551601"/>
                </a:lnTo>
                <a:lnTo>
                  <a:pt x="1911096" y="1547030"/>
                </a:lnTo>
                <a:lnTo>
                  <a:pt x="1911096" y="1484545"/>
                </a:lnTo>
                <a:lnTo>
                  <a:pt x="1956816" y="1484545"/>
                </a:lnTo>
                <a:lnTo>
                  <a:pt x="1956816" y="1632373"/>
                </a:lnTo>
                <a:cubicBezTo>
                  <a:pt x="1959864" y="1635422"/>
                  <a:pt x="1962912" y="1636945"/>
                  <a:pt x="1967484" y="1636945"/>
                </a:cubicBezTo>
                <a:cubicBezTo>
                  <a:pt x="1972056" y="1636945"/>
                  <a:pt x="1976628" y="1635422"/>
                  <a:pt x="1981200" y="1629325"/>
                </a:cubicBezTo>
                <a:lnTo>
                  <a:pt x="1981200" y="1091354"/>
                </a:lnTo>
                <a:lnTo>
                  <a:pt x="2118360" y="1066969"/>
                </a:lnTo>
                <a:lnTo>
                  <a:pt x="2202180" y="1066969"/>
                </a:lnTo>
                <a:cubicBezTo>
                  <a:pt x="2212848" y="1068493"/>
                  <a:pt x="2221992" y="1068493"/>
                  <a:pt x="2231136" y="1070017"/>
                </a:cubicBezTo>
                <a:lnTo>
                  <a:pt x="2444496" y="1074589"/>
                </a:lnTo>
                <a:lnTo>
                  <a:pt x="2444496" y="1385486"/>
                </a:lnTo>
                <a:lnTo>
                  <a:pt x="2449068" y="1390057"/>
                </a:lnTo>
                <a:lnTo>
                  <a:pt x="2566416" y="1390057"/>
                </a:lnTo>
                <a:cubicBezTo>
                  <a:pt x="2569464" y="1388533"/>
                  <a:pt x="2572512" y="1387010"/>
                  <a:pt x="2575560" y="1383961"/>
                </a:cubicBezTo>
                <a:lnTo>
                  <a:pt x="2575560" y="818557"/>
                </a:lnTo>
                <a:cubicBezTo>
                  <a:pt x="2586228" y="804842"/>
                  <a:pt x="2583180" y="783505"/>
                  <a:pt x="2587752" y="771313"/>
                </a:cubicBezTo>
                <a:cubicBezTo>
                  <a:pt x="2602992" y="692065"/>
                  <a:pt x="2628900" y="609769"/>
                  <a:pt x="2654808" y="532045"/>
                </a:cubicBezTo>
                <a:lnTo>
                  <a:pt x="2683764" y="532045"/>
                </a:lnTo>
                <a:cubicBezTo>
                  <a:pt x="2686812" y="528998"/>
                  <a:pt x="2688336" y="525949"/>
                  <a:pt x="2689860" y="522901"/>
                </a:cubicBezTo>
                <a:lnTo>
                  <a:pt x="2689860" y="480230"/>
                </a:lnTo>
                <a:cubicBezTo>
                  <a:pt x="2724912" y="477181"/>
                  <a:pt x="2761488" y="474133"/>
                  <a:pt x="2796540" y="471086"/>
                </a:cubicBezTo>
                <a:cubicBezTo>
                  <a:pt x="2798064" y="471086"/>
                  <a:pt x="2801112" y="468037"/>
                  <a:pt x="2802636" y="466513"/>
                </a:cubicBezTo>
                <a:lnTo>
                  <a:pt x="2802636" y="422317"/>
                </a:lnTo>
                <a:lnTo>
                  <a:pt x="2811780" y="422317"/>
                </a:lnTo>
                <a:cubicBezTo>
                  <a:pt x="2816352" y="451273"/>
                  <a:pt x="2857500" y="461942"/>
                  <a:pt x="2877312" y="464989"/>
                </a:cubicBezTo>
                <a:cubicBezTo>
                  <a:pt x="2880360" y="466513"/>
                  <a:pt x="2887980" y="469561"/>
                  <a:pt x="2892552" y="469561"/>
                </a:cubicBezTo>
                <a:lnTo>
                  <a:pt x="2951988" y="469561"/>
                </a:lnTo>
                <a:cubicBezTo>
                  <a:pt x="2967228" y="468037"/>
                  <a:pt x="2990088" y="464989"/>
                  <a:pt x="2994660" y="464989"/>
                </a:cubicBezTo>
                <a:lnTo>
                  <a:pt x="3055620" y="464989"/>
                </a:lnTo>
                <a:lnTo>
                  <a:pt x="3055620" y="1589701"/>
                </a:lnTo>
                <a:cubicBezTo>
                  <a:pt x="3057145" y="1594273"/>
                  <a:pt x="3058668" y="1598845"/>
                  <a:pt x="3063240" y="1598845"/>
                </a:cubicBezTo>
                <a:cubicBezTo>
                  <a:pt x="3084576" y="1604942"/>
                  <a:pt x="3110484" y="1606466"/>
                  <a:pt x="3133345" y="1609513"/>
                </a:cubicBezTo>
                <a:lnTo>
                  <a:pt x="3377184" y="1604942"/>
                </a:lnTo>
                <a:cubicBezTo>
                  <a:pt x="3383280" y="1603417"/>
                  <a:pt x="3396996" y="1606466"/>
                  <a:pt x="3400045" y="1595798"/>
                </a:cubicBezTo>
                <a:lnTo>
                  <a:pt x="3400045" y="1169077"/>
                </a:lnTo>
                <a:cubicBezTo>
                  <a:pt x="3406140" y="1169077"/>
                  <a:pt x="3413760" y="1170601"/>
                  <a:pt x="3418332" y="1170601"/>
                </a:cubicBezTo>
                <a:cubicBezTo>
                  <a:pt x="3421380" y="1170601"/>
                  <a:pt x="3422904" y="1167554"/>
                  <a:pt x="3425952" y="1164505"/>
                </a:cubicBezTo>
                <a:lnTo>
                  <a:pt x="3425952" y="1129454"/>
                </a:lnTo>
                <a:cubicBezTo>
                  <a:pt x="3430524" y="1126405"/>
                  <a:pt x="3433572" y="1123357"/>
                  <a:pt x="3436620" y="1118786"/>
                </a:cubicBezTo>
                <a:lnTo>
                  <a:pt x="3465576" y="1118786"/>
                </a:lnTo>
                <a:cubicBezTo>
                  <a:pt x="3486912" y="1115737"/>
                  <a:pt x="3506724" y="1114213"/>
                  <a:pt x="3526536" y="1111166"/>
                </a:cubicBezTo>
                <a:cubicBezTo>
                  <a:pt x="3544824" y="1108117"/>
                  <a:pt x="3570732" y="1094401"/>
                  <a:pt x="3592068" y="1088305"/>
                </a:cubicBezTo>
                <a:cubicBezTo>
                  <a:pt x="3601212" y="1085257"/>
                  <a:pt x="3614928" y="1085257"/>
                  <a:pt x="3627120" y="1082210"/>
                </a:cubicBezTo>
                <a:lnTo>
                  <a:pt x="3625596" y="608245"/>
                </a:lnTo>
                <a:lnTo>
                  <a:pt x="3639312" y="608245"/>
                </a:lnTo>
                <a:lnTo>
                  <a:pt x="3639312" y="1045633"/>
                </a:lnTo>
                <a:lnTo>
                  <a:pt x="3643884" y="1050205"/>
                </a:lnTo>
                <a:lnTo>
                  <a:pt x="3729228" y="1050205"/>
                </a:lnTo>
                <a:cubicBezTo>
                  <a:pt x="3730752" y="1059349"/>
                  <a:pt x="3729228" y="1070017"/>
                  <a:pt x="3732276" y="1079161"/>
                </a:cubicBezTo>
                <a:cubicBezTo>
                  <a:pt x="3733800" y="1082210"/>
                  <a:pt x="3738372" y="1085257"/>
                  <a:pt x="3742945" y="1085257"/>
                </a:cubicBezTo>
                <a:lnTo>
                  <a:pt x="3816096" y="1085257"/>
                </a:lnTo>
                <a:cubicBezTo>
                  <a:pt x="3825240" y="1088305"/>
                  <a:pt x="3838956" y="1092877"/>
                  <a:pt x="3843528" y="1092877"/>
                </a:cubicBezTo>
                <a:lnTo>
                  <a:pt x="3931920" y="1092877"/>
                </a:lnTo>
                <a:cubicBezTo>
                  <a:pt x="3938016" y="1105069"/>
                  <a:pt x="3936492" y="1115737"/>
                  <a:pt x="3939540" y="1129454"/>
                </a:cubicBezTo>
                <a:cubicBezTo>
                  <a:pt x="3944112" y="1146217"/>
                  <a:pt x="3936492" y="1161457"/>
                  <a:pt x="3957828" y="1161457"/>
                </a:cubicBezTo>
                <a:cubicBezTo>
                  <a:pt x="3959352" y="1161457"/>
                  <a:pt x="3965448" y="1161457"/>
                  <a:pt x="3970020" y="1155361"/>
                </a:cubicBezTo>
                <a:cubicBezTo>
                  <a:pt x="3974592" y="1169077"/>
                  <a:pt x="3979164" y="1193461"/>
                  <a:pt x="3979164" y="1198033"/>
                </a:cubicBezTo>
                <a:lnTo>
                  <a:pt x="3979164" y="1265089"/>
                </a:lnTo>
                <a:cubicBezTo>
                  <a:pt x="3980688" y="1271186"/>
                  <a:pt x="3982212" y="1300142"/>
                  <a:pt x="3997452" y="1300142"/>
                </a:cubicBezTo>
                <a:cubicBezTo>
                  <a:pt x="3998976" y="1300142"/>
                  <a:pt x="4038600" y="1277281"/>
                  <a:pt x="4058412" y="1272710"/>
                </a:cubicBezTo>
                <a:cubicBezTo>
                  <a:pt x="4075176" y="1268137"/>
                  <a:pt x="4093464" y="1263566"/>
                  <a:pt x="4113276" y="1262042"/>
                </a:cubicBezTo>
                <a:cubicBezTo>
                  <a:pt x="4131564" y="1260517"/>
                  <a:pt x="4165092" y="1258993"/>
                  <a:pt x="4168140" y="1258993"/>
                </a:cubicBezTo>
                <a:lnTo>
                  <a:pt x="4238245" y="1262042"/>
                </a:lnTo>
                <a:cubicBezTo>
                  <a:pt x="4239769" y="1262042"/>
                  <a:pt x="4242816" y="1263566"/>
                  <a:pt x="4244340" y="1263566"/>
                </a:cubicBezTo>
                <a:cubicBezTo>
                  <a:pt x="4268724" y="1292522"/>
                  <a:pt x="4302252" y="1315381"/>
                  <a:pt x="4328160" y="1333669"/>
                </a:cubicBezTo>
                <a:cubicBezTo>
                  <a:pt x="4335781" y="1341289"/>
                  <a:pt x="4351020" y="1344337"/>
                  <a:pt x="4354069" y="1355005"/>
                </a:cubicBezTo>
                <a:cubicBezTo>
                  <a:pt x="4360164" y="1371769"/>
                  <a:pt x="4357116" y="1393105"/>
                  <a:pt x="4358640" y="1411393"/>
                </a:cubicBezTo>
                <a:lnTo>
                  <a:pt x="4363212" y="1649137"/>
                </a:lnTo>
                <a:cubicBezTo>
                  <a:pt x="4364736" y="1656757"/>
                  <a:pt x="4361688" y="1667425"/>
                  <a:pt x="4366260" y="1673522"/>
                </a:cubicBezTo>
                <a:cubicBezTo>
                  <a:pt x="4370832" y="1678093"/>
                  <a:pt x="4383024" y="1679617"/>
                  <a:pt x="4390645" y="1679617"/>
                </a:cubicBezTo>
                <a:cubicBezTo>
                  <a:pt x="4405884" y="1653710"/>
                  <a:pt x="4404360" y="1620181"/>
                  <a:pt x="4408932" y="1595798"/>
                </a:cubicBezTo>
                <a:lnTo>
                  <a:pt x="4407408" y="1461686"/>
                </a:lnTo>
                <a:lnTo>
                  <a:pt x="4402836" y="1361101"/>
                </a:lnTo>
                <a:cubicBezTo>
                  <a:pt x="4405884" y="1339766"/>
                  <a:pt x="4413504" y="1318430"/>
                  <a:pt x="4411981" y="1297093"/>
                </a:cubicBezTo>
                <a:lnTo>
                  <a:pt x="4477512" y="1297093"/>
                </a:lnTo>
                <a:cubicBezTo>
                  <a:pt x="4485132" y="1292522"/>
                  <a:pt x="4485132" y="1280330"/>
                  <a:pt x="4486657" y="1272710"/>
                </a:cubicBezTo>
                <a:cubicBezTo>
                  <a:pt x="4491228" y="1236133"/>
                  <a:pt x="4547616" y="1272710"/>
                  <a:pt x="4550664" y="1239181"/>
                </a:cubicBezTo>
                <a:lnTo>
                  <a:pt x="4550664" y="1214798"/>
                </a:lnTo>
                <a:lnTo>
                  <a:pt x="4550664" y="1175173"/>
                </a:lnTo>
                <a:cubicBezTo>
                  <a:pt x="4553712" y="1178222"/>
                  <a:pt x="4561332" y="1185842"/>
                  <a:pt x="4561332" y="1190413"/>
                </a:cubicBezTo>
                <a:lnTo>
                  <a:pt x="4561332" y="1257469"/>
                </a:lnTo>
                <a:cubicBezTo>
                  <a:pt x="4562857" y="1262042"/>
                  <a:pt x="4565904" y="1265089"/>
                  <a:pt x="4568952" y="1265089"/>
                </a:cubicBezTo>
                <a:cubicBezTo>
                  <a:pt x="4579620" y="1265089"/>
                  <a:pt x="4579620" y="1246801"/>
                  <a:pt x="4579620" y="1243754"/>
                </a:cubicBezTo>
                <a:cubicBezTo>
                  <a:pt x="4581145" y="1243754"/>
                  <a:pt x="4582669" y="1245277"/>
                  <a:pt x="4587240" y="1245277"/>
                </a:cubicBezTo>
                <a:cubicBezTo>
                  <a:pt x="4590288" y="1245277"/>
                  <a:pt x="4593336" y="1243754"/>
                  <a:pt x="4594860" y="1242230"/>
                </a:cubicBezTo>
                <a:lnTo>
                  <a:pt x="4594860" y="1269661"/>
                </a:lnTo>
                <a:cubicBezTo>
                  <a:pt x="4594860" y="1280330"/>
                  <a:pt x="4594860" y="1284901"/>
                  <a:pt x="4607052" y="1284901"/>
                </a:cubicBezTo>
                <a:cubicBezTo>
                  <a:pt x="4619245" y="1284901"/>
                  <a:pt x="4619245" y="1281854"/>
                  <a:pt x="4619245" y="1262042"/>
                </a:cubicBezTo>
                <a:cubicBezTo>
                  <a:pt x="4620769" y="1252898"/>
                  <a:pt x="4619245" y="1243754"/>
                  <a:pt x="4620769" y="1234610"/>
                </a:cubicBezTo>
                <a:cubicBezTo>
                  <a:pt x="4620769" y="1248325"/>
                  <a:pt x="4655820" y="1254422"/>
                  <a:pt x="4668012" y="1254422"/>
                </a:cubicBezTo>
                <a:cubicBezTo>
                  <a:pt x="4693920" y="1254422"/>
                  <a:pt x="4677157" y="1237657"/>
                  <a:pt x="4700016" y="1237657"/>
                </a:cubicBezTo>
                <a:cubicBezTo>
                  <a:pt x="4715257" y="1237657"/>
                  <a:pt x="4735069" y="1289473"/>
                  <a:pt x="4742688" y="1289473"/>
                </a:cubicBezTo>
                <a:lnTo>
                  <a:pt x="4788408" y="1289473"/>
                </a:lnTo>
                <a:cubicBezTo>
                  <a:pt x="4789932" y="1294045"/>
                  <a:pt x="4792981" y="1297093"/>
                  <a:pt x="4792981" y="1303189"/>
                </a:cubicBezTo>
                <a:cubicBezTo>
                  <a:pt x="4797552" y="1327573"/>
                  <a:pt x="4805172" y="1379389"/>
                  <a:pt x="4805172" y="1383961"/>
                </a:cubicBezTo>
                <a:lnTo>
                  <a:pt x="4805172" y="1498261"/>
                </a:lnTo>
                <a:lnTo>
                  <a:pt x="4797552" y="1635422"/>
                </a:lnTo>
                <a:lnTo>
                  <a:pt x="4797552" y="1675045"/>
                </a:lnTo>
                <a:cubicBezTo>
                  <a:pt x="4799076" y="1679617"/>
                  <a:pt x="4805172" y="1679617"/>
                  <a:pt x="4809745" y="1679617"/>
                </a:cubicBezTo>
                <a:cubicBezTo>
                  <a:pt x="4812793" y="1679617"/>
                  <a:pt x="4826508" y="1678093"/>
                  <a:pt x="4834128" y="1676569"/>
                </a:cubicBezTo>
                <a:lnTo>
                  <a:pt x="4919472" y="1673522"/>
                </a:lnTo>
                <a:cubicBezTo>
                  <a:pt x="4940808" y="1678093"/>
                  <a:pt x="4936236" y="1652186"/>
                  <a:pt x="4937760" y="1638469"/>
                </a:cubicBezTo>
                <a:lnTo>
                  <a:pt x="4945381" y="1638469"/>
                </a:lnTo>
                <a:cubicBezTo>
                  <a:pt x="4957572" y="1639993"/>
                  <a:pt x="4969764" y="1639993"/>
                  <a:pt x="4980432" y="1643042"/>
                </a:cubicBezTo>
                <a:cubicBezTo>
                  <a:pt x="4995672" y="1647613"/>
                  <a:pt x="5012436" y="1655233"/>
                  <a:pt x="5027676" y="1658281"/>
                </a:cubicBezTo>
                <a:lnTo>
                  <a:pt x="5027676" y="1988989"/>
                </a:lnTo>
                <a:lnTo>
                  <a:pt x="0" y="1988989"/>
                </a:lnTo>
                <a:lnTo>
                  <a:pt x="0" y="1568366"/>
                </a:lnTo>
                <a:cubicBezTo>
                  <a:pt x="3048" y="1568366"/>
                  <a:pt x="4572" y="1569889"/>
                  <a:pt x="9144" y="1569889"/>
                </a:cubicBezTo>
                <a:cubicBezTo>
                  <a:pt x="27432" y="1569889"/>
                  <a:pt x="28956" y="1566842"/>
                  <a:pt x="32004" y="1542457"/>
                </a:cubicBezTo>
                <a:cubicBezTo>
                  <a:pt x="36576" y="1530266"/>
                  <a:pt x="30480" y="1507405"/>
                  <a:pt x="45720" y="1508930"/>
                </a:cubicBezTo>
                <a:lnTo>
                  <a:pt x="219456" y="1510454"/>
                </a:lnTo>
                <a:cubicBezTo>
                  <a:pt x="222504" y="1508930"/>
                  <a:pt x="227076" y="1507405"/>
                  <a:pt x="228600" y="1504357"/>
                </a:cubicBezTo>
                <a:cubicBezTo>
                  <a:pt x="240792" y="1476925"/>
                  <a:pt x="251460" y="1447969"/>
                  <a:pt x="263652" y="1419013"/>
                </a:cubicBezTo>
                <a:lnTo>
                  <a:pt x="263652" y="1380913"/>
                </a:lnTo>
                <a:lnTo>
                  <a:pt x="272796" y="1252898"/>
                </a:lnTo>
                <a:lnTo>
                  <a:pt x="272796" y="1137073"/>
                </a:lnTo>
                <a:lnTo>
                  <a:pt x="266700" y="955717"/>
                </a:lnTo>
                <a:cubicBezTo>
                  <a:pt x="268224" y="946573"/>
                  <a:pt x="268224" y="937430"/>
                  <a:pt x="268224" y="928286"/>
                </a:cubicBezTo>
                <a:cubicBezTo>
                  <a:pt x="269748" y="919142"/>
                  <a:pt x="269748" y="906949"/>
                  <a:pt x="272796" y="899330"/>
                </a:cubicBezTo>
                <a:cubicBezTo>
                  <a:pt x="275844" y="884089"/>
                  <a:pt x="283464" y="865801"/>
                  <a:pt x="292608" y="850561"/>
                </a:cubicBezTo>
                <a:cubicBezTo>
                  <a:pt x="297180" y="842942"/>
                  <a:pt x="301752" y="833798"/>
                  <a:pt x="306324" y="827701"/>
                </a:cubicBezTo>
                <a:cubicBezTo>
                  <a:pt x="312420" y="817033"/>
                  <a:pt x="326136" y="806365"/>
                  <a:pt x="326136" y="795698"/>
                </a:cubicBezTo>
                <a:cubicBezTo>
                  <a:pt x="326136" y="762169"/>
                  <a:pt x="281940" y="675301"/>
                  <a:pt x="272796" y="657013"/>
                </a:cubicBezTo>
                <a:cubicBezTo>
                  <a:pt x="256032" y="618913"/>
                  <a:pt x="248412" y="576242"/>
                  <a:pt x="224028" y="541189"/>
                </a:cubicBezTo>
                <a:cubicBezTo>
                  <a:pt x="207264" y="515281"/>
                  <a:pt x="172212" y="496993"/>
                  <a:pt x="153924" y="469561"/>
                </a:cubicBezTo>
                <a:cubicBezTo>
                  <a:pt x="144780" y="455845"/>
                  <a:pt x="135636" y="434509"/>
                  <a:pt x="121920" y="423842"/>
                </a:cubicBezTo>
                <a:cubicBezTo>
                  <a:pt x="115824" y="420793"/>
                  <a:pt x="114300" y="413173"/>
                  <a:pt x="114300" y="407077"/>
                </a:cubicBezTo>
                <a:cubicBezTo>
                  <a:pt x="114300" y="396409"/>
                  <a:pt x="112776" y="382693"/>
                  <a:pt x="109728" y="372025"/>
                </a:cubicBezTo>
                <a:cubicBezTo>
                  <a:pt x="108204" y="359833"/>
                  <a:pt x="100584" y="336973"/>
                  <a:pt x="100584" y="333925"/>
                </a:cubicBezTo>
                <a:cubicBezTo>
                  <a:pt x="100584" y="318686"/>
                  <a:pt x="115824" y="308017"/>
                  <a:pt x="123444" y="289729"/>
                </a:cubicBezTo>
                <a:cubicBezTo>
                  <a:pt x="129540" y="276013"/>
                  <a:pt x="134112" y="260773"/>
                  <a:pt x="138684" y="247057"/>
                </a:cubicBezTo>
                <a:cubicBezTo>
                  <a:pt x="144780" y="225721"/>
                  <a:pt x="176784" y="208957"/>
                  <a:pt x="193548" y="190669"/>
                </a:cubicBezTo>
                <a:cubicBezTo>
                  <a:pt x="201168" y="180001"/>
                  <a:pt x="205740" y="166285"/>
                  <a:pt x="211836" y="157141"/>
                </a:cubicBezTo>
                <a:cubicBezTo>
                  <a:pt x="216408" y="146473"/>
                  <a:pt x="222504" y="149521"/>
                  <a:pt x="225552" y="149521"/>
                </a:cubicBezTo>
                <a:cubicBezTo>
                  <a:pt x="239268" y="149521"/>
                  <a:pt x="243840" y="161713"/>
                  <a:pt x="243840" y="170857"/>
                </a:cubicBezTo>
                <a:cubicBezTo>
                  <a:pt x="243840" y="190669"/>
                  <a:pt x="230124" y="221149"/>
                  <a:pt x="225552" y="239437"/>
                </a:cubicBezTo>
                <a:cubicBezTo>
                  <a:pt x="227076" y="240961"/>
                  <a:pt x="227076" y="244009"/>
                  <a:pt x="231648" y="244009"/>
                </a:cubicBezTo>
                <a:cubicBezTo>
                  <a:pt x="234696" y="244009"/>
                  <a:pt x="254508" y="239437"/>
                  <a:pt x="259080" y="239437"/>
                </a:cubicBezTo>
                <a:cubicBezTo>
                  <a:pt x="268224" y="239437"/>
                  <a:pt x="278892" y="240961"/>
                  <a:pt x="278892" y="251629"/>
                </a:cubicBezTo>
                <a:cubicBezTo>
                  <a:pt x="278892" y="276013"/>
                  <a:pt x="239268" y="288205"/>
                  <a:pt x="239268" y="294301"/>
                </a:cubicBezTo>
                <a:cubicBezTo>
                  <a:pt x="239268" y="297349"/>
                  <a:pt x="260604" y="320209"/>
                  <a:pt x="274320" y="332401"/>
                </a:cubicBezTo>
                <a:cubicBezTo>
                  <a:pt x="301752" y="358309"/>
                  <a:pt x="327660" y="379645"/>
                  <a:pt x="356616" y="391837"/>
                </a:cubicBezTo>
                <a:cubicBezTo>
                  <a:pt x="367284" y="397933"/>
                  <a:pt x="381000" y="397933"/>
                  <a:pt x="393192" y="407077"/>
                </a:cubicBezTo>
                <a:cubicBezTo>
                  <a:pt x="408432" y="419269"/>
                  <a:pt x="416052" y="437557"/>
                  <a:pt x="426720" y="452798"/>
                </a:cubicBezTo>
                <a:cubicBezTo>
                  <a:pt x="437388" y="466513"/>
                  <a:pt x="451104" y="464989"/>
                  <a:pt x="463296" y="474133"/>
                </a:cubicBezTo>
                <a:cubicBezTo>
                  <a:pt x="467868" y="478705"/>
                  <a:pt x="472440" y="486325"/>
                  <a:pt x="475488" y="495469"/>
                </a:cubicBezTo>
                <a:cubicBezTo>
                  <a:pt x="477012" y="496993"/>
                  <a:pt x="495300" y="567098"/>
                  <a:pt x="512064" y="567098"/>
                </a:cubicBezTo>
                <a:cubicBezTo>
                  <a:pt x="516636" y="567098"/>
                  <a:pt x="527304" y="556430"/>
                  <a:pt x="536448" y="553381"/>
                </a:cubicBezTo>
                <a:cubicBezTo>
                  <a:pt x="557784" y="542713"/>
                  <a:pt x="571500" y="545761"/>
                  <a:pt x="594360" y="545761"/>
                </a:cubicBezTo>
                <a:lnTo>
                  <a:pt x="630936" y="545761"/>
                </a:lnTo>
                <a:cubicBezTo>
                  <a:pt x="640080" y="528998"/>
                  <a:pt x="655320" y="493945"/>
                  <a:pt x="655320" y="475657"/>
                </a:cubicBezTo>
                <a:cubicBezTo>
                  <a:pt x="655320" y="422317"/>
                  <a:pt x="571500" y="411649"/>
                  <a:pt x="571500" y="361357"/>
                </a:cubicBezTo>
                <a:cubicBezTo>
                  <a:pt x="571500" y="340021"/>
                  <a:pt x="582168" y="338498"/>
                  <a:pt x="582168" y="321733"/>
                </a:cubicBezTo>
                <a:lnTo>
                  <a:pt x="576072" y="268393"/>
                </a:lnTo>
                <a:cubicBezTo>
                  <a:pt x="576072" y="263821"/>
                  <a:pt x="577596" y="257725"/>
                  <a:pt x="577596" y="253153"/>
                </a:cubicBezTo>
                <a:cubicBezTo>
                  <a:pt x="580644" y="237913"/>
                  <a:pt x="588264" y="221149"/>
                  <a:pt x="601980" y="207433"/>
                </a:cubicBezTo>
                <a:cubicBezTo>
                  <a:pt x="609600" y="198289"/>
                  <a:pt x="621792" y="193717"/>
                  <a:pt x="630936" y="184573"/>
                </a:cubicBezTo>
                <a:cubicBezTo>
                  <a:pt x="644652" y="167809"/>
                  <a:pt x="655320" y="149521"/>
                  <a:pt x="672084" y="132757"/>
                </a:cubicBezTo>
                <a:cubicBezTo>
                  <a:pt x="697992" y="105325"/>
                  <a:pt x="733044" y="82465"/>
                  <a:pt x="760476" y="73321"/>
                </a:cubicBezTo>
                <a:cubicBezTo>
                  <a:pt x="774192" y="67225"/>
                  <a:pt x="794004" y="67225"/>
                  <a:pt x="807720" y="59605"/>
                </a:cubicBezTo>
                <a:cubicBezTo>
                  <a:pt x="813816" y="56557"/>
                  <a:pt x="815340" y="42841"/>
                  <a:pt x="822960" y="35221"/>
                </a:cubicBezTo>
                <a:cubicBezTo>
                  <a:pt x="829056" y="26077"/>
                  <a:pt x="838200" y="18457"/>
                  <a:pt x="847344" y="13885"/>
                </a:cubicBezTo>
                <a:cubicBezTo>
                  <a:pt x="851916" y="9313"/>
                  <a:pt x="859536" y="6265"/>
                  <a:pt x="865632" y="4741"/>
                </a:cubicBezTo>
                <a:cubicBezTo>
                  <a:pt x="879348" y="-1355"/>
                  <a:pt x="885444" y="169"/>
                  <a:pt x="900684" y="169"/>
                </a:cubicBezTo>
                <a:cubicBezTo>
                  <a:pt x="972312" y="169"/>
                  <a:pt x="1062228" y="76369"/>
                  <a:pt x="1085088" y="160189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图形 7">
            <a:extLst>
              <a:ext uri="{FF2B5EF4-FFF2-40B4-BE49-F238E27FC236}">
                <a16:creationId xmlns:a16="http://schemas.microsoft.com/office/drawing/2014/main" id="{95A85166-EB7E-41C9-ADBE-E195D85083F5}"/>
              </a:ext>
            </a:extLst>
          </p:cNvPr>
          <p:cNvSpPr/>
          <p:nvPr/>
        </p:nvSpPr>
        <p:spPr>
          <a:xfrm>
            <a:off x="5091530" y="797423"/>
            <a:ext cx="2987001" cy="3250326"/>
          </a:xfrm>
          <a:custGeom>
            <a:avLst/>
            <a:gdLst>
              <a:gd name="connsiteX0" fmla="*/ 2269897 w 2987001"/>
              <a:gd name="connsiteY0" fmla="*/ 6997 h 3250326"/>
              <a:gd name="connsiteX1" fmla="*/ 2169220 w 2987001"/>
              <a:gd name="connsiteY1" fmla="*/ 40754 h 3250326"/>
              <a:gd name="connsiteX2" fmla="*/ 2117566 w 2987001"/>
              <a:gd name="connsiteY2" fmla="*/ 88051 h 3250326"/>
              <a:gd name="connsiteX3" fmla="*/ 2092056 w 2987001"/>
              <a:gd name="connsiteY3" fmla="*/ 167788 h 3250326"/>
              <a:gd name="connsiteX4" fmla="*/ 2092701 w 2987001"/>
              <a:gd name="connsiteY4" fmla="*/ 292417 h 3250326"/>
              <a:gd name="connsiteX5" fmla="*/ 2103689 w 2987001"/>
              <a:gd name="connsiteY5" fmla="*/ 291503 h 3250326"/>
              <a:gd name="connsiteX6" fmla="*/ 2105225 w 2987001"/>
              <a:gd name="connsiteY6" fmla="*/ 155648 h 3250326"/>
              <a:gd name="connsiteX7" fmla="*/ 2127185 w 2987001"/>
              <a:gd name="connsiteY7" fmla="*/ 93913 h 3250326"/>
              <a:gd name="connsiteX8" fmla="*/ 2166507 w 2987001"/>
              <a:gd name="connsiteY8" fmla="*/ 55225 h 3250326"/>
              <a:gd name="connsiteX9" fmla="*/ 2272300 w 2987001"/>
              <a:gd name="connsiteY9" fmla="*/ 17679 h 3250326"/>
              <a:gd name="connsiteX10" fmla="*/ 2275359 w 2987001"/>
              <a:gd name="connsiteY10" fmla="*/ 11675 h 3250326"/>
              <a:gd name="connsiteX11" fmla="*/ 2269900 w 2987001"/>
              <a:gd name="connsiteY11" fmla="*/ 6997 h 3250326"/>
              <a:gd name="connsiteX12" fmla="*/ 2283376 w 2987001"/>
              <a:gd name="connsiteY12" fmla="*/ 2692 h 3250326"/>
              <a:gd name="connsiteX13" fmla="*/ 2240308 w 2987001"/>
              <a:gd name="connsiteY13" fmla="*/ 12871 h 3250326"/>
              <a:gd name="connsiteX14" fmla="*/ 2214990 w 2987001"/>
              <a:gd name="connsiteY14" fmla="*/ 22268 h 3250326"/>
              <a:gd name="connsiteX15" fmla="*/ 2199852 w 2987001"/>
              <a:gd name="connsiteY15" fmla="*/ 29054 h 3250326"/>
              <a:gd name="connsiteX16" fmla="*/ 2186801 w 2987001"/>
              <a:gd name="connsiteY16" fmla="*/ 35580 h 3250326"/>
              <a:gd name="connsiteX17" fmla="*/ 2174272 w 2987001"/>
              <a:gd name="connsiteY17" fmla="*/ 41583 h 3250326"/>
              <a:gd name="connsiteX18" fmla="*/ 2159656 w 2987001"/>
              <a:gd name="connsiteY18" fmla="*/ 50980 h 3250326"/>
              <a:gd name="connsiteX19" fmla="*/ 2141906 w 2987001"/>
              <a:gd name="connsiteY19" fmla="*/ 62986 h 3250326"/>
              <a:gd name="connsiteX20" fmla="*/ 2133293 w 2987001"/>
              <a:gd name="connsiteY20" fmla="*/ 69250 h 3250326"/>
              <a:gd name="connsiteX21" fmla="*/ 2130683 w 2987001"/>
              <a:gd name="connsiteY21" fmla="*/ 73166 h 3250326"/>
              <a:gd name="connsiteX22" fmla="*/ 2128073 w 2987001"/>
              <a:gd name="connsiteY22" fmla="*/ 77081 h 3250326"/>
              <a:gd name="connsiteX23" fmla="*/ 2125462 w 2987001"/>
              <a:gd name="connsiteY23" fmla="*/ 80474 h 3250326"/>
              <a:gd name="connsiteX24" fmla="*/ 2120242 w 2987001"/>
              <a:gd name="connsiteY24" fmla="*/ 87521 h 3250326"/>
              <a:gd name="connsiteX25" fmla="*/ 2115022 w 2987001"/>
              <a:gd name="connsiteY25" fmla="*/ 95874 h 3250326"/>
              <a:gd name="connsiteX26" fmla="*/ 2112412 w 2987001"/>
              <a:gd name="connsiteY26" fmla="*/ 100572 h 3250326"/>
              <a:gd name="connsiteX27" fmla="*/ 2109802 w 2987001"/>
              <a:gd name="connsiteY27" fmla="*/ 114927 h 3250326"/>
              <a:gd name="connsiteX28" fmla="*/ 2107192 w 2987001"/>
              <a:gd name="connsiteY28" fmla="*/ 129283 h 3250326"/>
              <a:gd name="connsiteX29" fmla="*/ 2104581 w 2987001"/>
              <a:gd name="connsiteY29" fmla="*/ 138419 h 3250326"/>
              <a:gd name="connsiteX30" fmla="*/ 2101971 w 2987001"/>
              <a:gd name="connsiteY30" fmla="*/ 147554 h 3250326"/>
              <a:gd name="connsiteX31" fmla="*/ 2099361 w 2987001"/>
              <a:gd name="connsiteY31" fmla="*/ 168435 h 3250326"/>
              <a:gd name="connsiteX32" fmla="*/ 2096751 w 2987001"/>
              <a:gd name="connsiteY32" fmla="*/ 189317 h 3250326"/>
              <a:gd name="connsiteX33" fmla="*/ 2094141 w 2987001"/>
              <a:gd name="connsiteY33" fmla="*/ 235777 h 3250326"/>
              <a:gd name="connsiteX34" fmla="*/ 2088921 w 2987001"/>
              <a:gd name="connsiteY34" fmla="*/ 285892 h 3250326"/>
              <a:gd name="connsiteX35" fmla="*/ 2083701 w 2987001"/>
              <a:gd name="connsiteY35" fmla="*/ 294244 h 3250326"/>
              <a:gd name="connsiteX36" fmla="*/ 2081090 w 2987001"/>
              <a:gd name="connsiteY36" fmla="*/ 298942 h 3250326"/>
              <a:gd name="connsiteX37" fmla="*/ 2084222 w 2987001"/>
              <a:gd name="connsiteY37" fmla="*/ 309644 h 3250326"/>
              <a:gd name="connsiteX38" fmla="*/ 2099883 w 2987001"/>
              <a:gd name="connsiteY38" fmla="*/ 314603 h 3250326"/>
              <a:gd name="connsiteX39" fmla="*/ 2109802 w 2987001"/>
              <a:gd name="connsiteY39" fmla="*/ 314603 h 3250326"/>
              <a:gd name="connsiteX40" fmla="*/ 2109802 w 2987001"/>
              <a:gd name="connsiteY40" fmla="*/ 344619 h 3250326"/>
              <a:gd name="connsiteX41" fmla="*/ 2112412 w 2987001"/>
              <a:gd name="connsiteY41" fmla="*/ 374636 h 3250326"/>
              <a:gd name="connsiteX42" fmla="*/ 2115022 w 2987001"/>
              <a:gd name="connsiteY42" fmla="*/ 399432 h 3250326"/>
              <a:gd name="connsiteX43" fmla="*/ 2117632 w 2987001"/>
              <a:gd name="connsiteY43" fmla="*/ 424228 h 3250326"/>
              <a:gd name="connsiteX44" fmla="*/ 2120242 w 2987001"/>
              <a:gd name="connsiteY44" fmla="*/ 429448 h 3250326"/>
              <a:gd name="connsiteX45" fmla="*/ 2122852 w 2987001"/>
              <a:gd name="connsiteY45" fmla="*/ 434669 h 3250326"/>
              <a:gd name="connsiteX46" fmla="*/ 2125462 w 2987001"/>
              <a:gd name="connsiteY46" fmla="*/ 441194 h 3250326"/>
              <a:gd name="connsiteX47" fmla="*/ 2128073 w 2987001"/>
              <a:gd name="connsiteY47" fmla="*/ 447719 h 3250326"/>
              <a:gd name="connsiteX48" fmla="*/ 2130683 w 2987001"/>
              <a:gd name="connsiteY48" fmla="*/ 453723 h 3250326"/>
              <a:gd name="connsiteX49" fmla="*/ 2135903 w 2987001"/>
              <a:gd name="connsiteY49" fmla="*/ 463380 h 3250326"/>
              <a:gd name="connsiteX50" fmla="*/ 2141124 w 2987001"/>
              <a:gd name="connsiteY50" fmla="*/ 471733 h 3250326"/>
              <a:gd name="connsiteX51" fmla="*/ 2143734 w 2987001"/>
              <a:gd name="connsiteY51" fmla="*/ 476431 h 3250326"/>
              <a:gd name="connsiteX52" fmla="*/ 2146344 w 2987001"/>
              <a:gd name="connsiteY52" fmla="*/ 481129 h 3250326"/>
              <a:gd name="connsiteX53" fmla="*/ 2151564 w 2987001"/>
              <a:gd name="connsiteY53" fmla="*/ 489482 h 3250326"/>
              <a:gd name="connsiteX54" fmla="*/ 2156784 w 2987001"/>
              <a:gd name="connsiteY54" fmla="*/ 496529 h 3250326"/>
              <a:gd name="connsiteX55" fmla="*/ 2159394 w 2987001"/>
              <a:gd name="connsiteY55" fmla="*/ 499922 h 3250326"/>
              <a:gd name="connsiteX56" fmla="*/ 2162004 w 2987001"/>
              <a:gd name="connsiteY56" fmla="*/ 504621 h 3250326"/>
              <a:gd name="connsiteX57" fmla="*/ 2167225 w 2987001"/>
              <a:gd name="connsiteY57" fmla="*/ 512973 h 3250326"/>
              <a:gd name="connsiteX58" fmla="*/ 2172445 w 2987001"/>
              <a:gd name="connsiteY58" fmla="*/ 522630 h 3250326"/>
              <a:gd name="connsiteX59" fmla="*/ 2175055 w 2987001"/>
              <a:gd name="connsiteY59" fmla="*/ 528633 h 3250326"/>
              <a:gd name="connsiteX60" fmla="*/ 2177666 w 2987001"/>
              <a:gd name="connsiteY60" fmla="*/ 535159 h 3250326"/>
              <a:gd name="connsiteX61" fmla="*/ 2180276 w 2987001"/>
              <a:gd name="connsiteY61" fmla="*/ 541684 h 3250326"/>
              <a:gd name="connsiteX62" fmla="*/ 2182886 w 2987001"/>
              <a:gd name="connsiteY62" fmla="*/ 545599 h 3250326"/>
              <a:gd name="connsiteX63" fmla="*/ 2185496 w 2987001"/>
              <a:gd name="connsiteY63" fmla="*/ 549514 h 3250326"/>
              <a:gd name="connsiteX64" fmla="*/ 2188106 w 2987001"/>
              <a:gd name="connsiteY64" fmla="*/ 553429 h 3250326"/>
              <a:gd name="connsiteX65" fmla="*/ 2190716 w 2987001"/>
              <a:gd name="connsiteY65" fmla="*/ 557345 h 3250326"/>
              <a:gd name="connsiteX66" fmla="*/ 2193326 w 2987001"/>
              <a:gd name="connsiteY66" fmla="*/ 561260 h 3250326"/>
              <a:gd name="connsiteX67" fmla="*/ 2195936 w 2987001"/>
              <a:gd name="connsiteY67" fmla="*/ 565175 h 3250326"/>
              <a:gd name="connsiteX68" fmla="*/ 2198547 w 2987001"/>
              <a:gd name="connsiteY68" fmla="*/ 568830 h 3250326"/>
              <a:gd name="connsiteX69" fmla="*/ 2201940 w 2987001"/>
              <a:gd name="connsiteY69" fmla="*/ 574050 h 3250326"/>
              <a:gd name="connsiteX70" fmla="*/ 2201940 w 2987001"/>
              <a:gd name="connsiteY70" fmla="*/ 577182 h 3250326"/>
              <a:gd name="connsiteX71" fmla="*/ 2198547 w 2987001"/>
              <a:gd name="connsiteY71" fmla="*/ 581358 h 3250326"/>
              <a:gd name="connsiteX72" fmla="*/ 2179753 w 2987001"/>
              <a:gd name="connsiteY72" fmla="*/ 595714 h 3250326"/>
              <a:gd name="connsiteX73" fmla="*/ 2172445 w 2987001"/>
              <a:gd name="connsiteY73" fmla="*/ 599107 h 3250326"/>
              <a:gd name="connsiteX74" fmla="*/ 2153913 w 2987001"/>
              <a:gd name="connsiteY74" fmla="*/ 606938 h 3250326"/>
              <a:gd name="connsiteX75" fmla="*/ 2125462 w 2987001"/>
              <a:gd name="connsiteY75" fmla="*/ 619988 h 3250326"/>
              <a:gd name="connsiteX76" fmla="*/ 2112934 w 2987001"/>
              <a:gd name="connsiteY76" fmla="*/ 623643 h 3250326"/>
              <a:gd name="connsiteX77" fmla="*/ 2089182 w 2987001"/>
              <a:gd name="connsiteY77" fmla="*/ 631473 h 3250326"/>
              <a:gd name="connsiteX78" fmla="*/ 2067257 w 2987001"/>
              <a:gd name="connsiteY78" fmla="*/ 639564 h 3250326"/>
              <a:gd name="connsiteX79" fmla="*/ 2052379 w 2987001"/>
              <a:gd name="connsiteY79" fmla="*/ 646090 h 3250326"/>
              <a:gd name="connsiteX80" fmla="*/ 2016359 w 2987001"/>
              <a:gd name="connsiteY80" fmla="*/ 656530 h 3250326"/>
              <a:gd name="connsiteX81" fmla="*/ 2004092 w 2987001"/>
              <a:gd name="connsiteY81" fmla="*/ 661750 h 3250326"/>
              <a:gd name="connsiteX82" fmla="*/ 1991824 w 2987001"/>
              <a:gd name="connsiteY82" fmla="*/ 666971 h 3250326"/>
              <a:gd name="connsiteX83" fmla="*/ 1976685 w 2987001"/>
              <a:gd name="connsiteY83" fmla="*/ 677411 h 3250326"/>
              <a:gd name="connsiteX84" fmla="*/ 1963374 w 2987001"/>
              <a:gd name="connsiteY84" fmla="*/ 687852 h 3250326"/>
              <a:gd name="connsiteX85" fmla="*/ 1961025 w 2987001"/>
              <a:gd name="connsiteY85" fmla="*/ 692549 h 3250326"/>
              <a:gd name="connsiteX86" fmla="*/ 1955804 w 2987001"/>
              <a:gd name="connsiteY86" fmla="*/ 700902 h 3250326"/>
              <a:gd name="connsiteX87" fmla="*/ 1950584 w 2987001"/>
              <a:gd name="connsiteY87" fmla="*/ 707949 h 3250326"/>
              <a:gd name="connsiteX88" fmla="*/ 1947974 w 2987001"/>
              <a:gd name="connsiteY88" fmla="*/ 711343 h 3250326"/>
              <a:gd name="connsiteX89" fmla="*/ 1945364 w 2987001"/>
              <a:gd name="connsiteY89" fmla="*/ 716563 h 3250326"/>
              <a:gd name="connsiteX90" fmla="*/ 1942754 w 2987001"/>
              <a:gd name="connsiteY90" fmla="*/ 721783 h 3250326"/>
              <a:gd name="connsiteX91" fmla="*/ 1940144 w 2987001"/>
              <a:gd name="connsiteY91" fmla="*/ 725699 h 3250326"/>
              <a:gd name="connsiteX92" fmla="*/ 1937534 w 2987001"/>
              <a:gd name="connsiteY92" fmla="*/ 729614 h 3250326"/>
              <a:gd name="connsiteX93" fmla="*/ 1934923 w 2987001"/>
              <a:gd name="connsiteY93" fmla="*/ 734834 h 3250326"/>
              <a:gd name="connsiteX94" fmla="*/ 1932313 w 2987001"/>
              <a:gd name="connsiteY94" fmla="*/ 740054 h 3250326"/>
              <a:gd name="connsiteX95" fmla="*/ 1929703 w 2987001"/>
              <a:gd name="connsiteY95" fmla="*/ 748667 h 3250326"/>
              <a:gd name="connsiteX96" fmla="*/ 1924483 w 2987001"/>
              <a:gd name="connsiteY96" fmla="*/ 760935 h 3250326"/>
              <a:gd name="connsiteX97" fmla="*/ 1919262 w 2987001"/>
              <a:gd name="connsiteY97" fmla="*/ 769288 h 3250326"/>
              <a:gd name="connsiteX98" fmla="*/ 1916652 w 2987001"/>
              <a:gd name="connsiteY98" fmla="*/ 773986 h 3250326"/>
              <a:gd name="connsiteX99" fmla="*/ 1914042 w 2987001"/>
              <a:gd name="connsiteY99" fmla="*/ 784426 h 3250326"/>
              <a:gd name="connsiteX100" fmla="*/ 1911432 w 2987001"/>
              <a:gd name="connsiteY100" fmla="*/ 794867 h 3250326"/>
              <a:gd name="connsiteX101" fmla="*/ 1908822 w 2987001"/>
              <a:gd name="connsiteY101" fmla="*/ 800087 h 3250326"/>
              <a:gd name="connsiteX102" fmla="*/ 1906212 w 2987001"/>
              <a:gd name="connsiteY102" fmla="*/ 805307 h 3250326"/>
              <a:gd name="connsiteX103" fmla="*/ 1903602 w 2987001"/>
              <a:gd name="connsiteY103" fmla="*/ 820968 h 3250326"/>
              <a:gd name="connsiteX104" fmla="*/ 1900992 w 2987001"/>
              <a:gd name="connsiteY104" fmla="*/ 836629 h 3250326"/>
              <a:gd name="connsiteX105" fmla="*/ 1898381 w 2987001"/>
              <a:gd name="connsiteY105" fmla="*/ 847069 h 3250326"/>
              <a:gd name="connsiteX106" fmla="*/ 1895771 w 2987001"/>
              <a:gd name="connsiteY106" fmla="*/ 857510 h 3250326"/>
              <a:gd name="connsiteX107" fmla="*/ 1893161 w 2987001"/>
              <a:gd name="connsiteY107" fmla="*/ 861425 h 3250326"/>
              <a:gd name="connsiteX108" fmla="*/ 1890551 w 2987001"/>
              <a:gd name="connsiteY108" fmla="*/ 865340 h 3250326"/>
              <a:gd name="connsiteX109" fmla="*/ 1887941 w 2987001"/>
              <a:gd name="connsiteY109" fmla="*/ 871866 h 3250326"/>
              <a:gd name="connsiteX110" fmla="*/ 1885330 w 2987001"/>
              <a:gd name="connsiteY110" fmla="*/ 878391 h 3250326"/>
              <a:gd name="connsiteX111" fmla="*/ 1882720 w 2987001"/>
              <a:gd name="connsiteY111" fmla="*/ 881262 h 3250326"/>
              <a:gd name="connsiteX112" fmla="*/ 1869670 w 2987001"/>
              <a:gd name="connsiteY112" fmla="*/ 896662 h 3250326"/>
              <a:gd name="connsiteX113" fmla="*/ 1856619 w 2987001"/>
              <a:gd name="connsiteY113" fmla="*/ 912062 h 3250326"/>
              <a:gd name="connsiteX114" fmla="*/ 1854009 w 2987001"/>
              <a:gd name="connsiteY114" fmla="*/ 914933 h 3250326"/>
              <a:gd name="connsiteX115" fmla="*/ 1851399 w 2987001"/>
              <a:gd name="connsiteY115" fmla="*/ 918587 h 3250326"/>
              <a:gd name="connsiteX116" fmla="*/ 1846179 w 2987001"/>
              <a:gd name="connsiteY116" fmla="*/ 924068 h 3250326"/>
              <a:gd name="connsiteX117" fmla="*/ 1840958 w 2987001"/>
              <a:gd name="connsiteY117" fmla="*/ 932160 h 3250326"/>
              <a:gd name="connsiteX118" fmla="*/ 1838348 w 2987001"/>
              <a:gd name="connsiteY118" fmla="*/ 938424 h 3250326"/>
              <a:gd name="connsiteX119" fmla="*/ 1835738 w 2987001"/>
              <a:gd name="connsiteY119" fmla="*/ 941818 h 3250326"/>
              <a:gd name="connsiteX120" fmla="*/ 1830518 w 2987001"/>
              <a:gd name="connsiteY120" fmla="*/ 948864 h 3250326"/>
              <a:gd name="connsiteX121" fmla="*/ 1825298 w 2987001"/>
              <a:gd name="connsiteY121" fmla="*/ 968180 h 3250326"/>
              <a:gd name="connsiteX122" fmla="*/ 1815640 w 2987001"/>
              <a:gd name="connsiteY122" fmla="*/ 992454 h 3250326"/>
              <a:gd name="connsiteX123" fmla="*/ 1803112 w 2987001"/>
              <a:gd name="connsiteY123" fmla="*/ 1001067 h 3250326"/>
              <a:gd name="connsiteX124" fmla="*/ 1761871 w 2987001"/>
              <a:gd name="connsiteY124" fmla="*/ 1063971 h 3250326"/>
              <a:gd name="connsiteX125" fmla="*/ 1749604 w 2987001"/>
              <a:gd name="connsiteY125" fmla="*/ 1084331 h 3250326"/>
              <a:gd name="connsiteX126" fmla="*/ 1736292 w 2987001"/>
              <a:gd name="connsiteY126" fmla="*/ 1095032 h 3250326"/>
              <a:gd name="connsiteX127" fmla="*/ 1733943 w 2987001"/>
              <a:gd name="connsiteY127" fmla="*/ 1099991 h 3250326"/>
              <a:gd name="connsiteX128" fmla="*/ 1728723 w 2987001"/>
              <a:gd name="connsiteY128" fmla="*/ 1106778 h 3250326"/>
              <a:gd name="connsiteX129" fmla="*/ 1723502 w 2987001"/>
              <a:gd name="connsiteY129" fmla="*/ 1112259 h 3250326"/>
              <a:gd name="connsiteX130" fmla="*/ 1720892 w 2987001"/>
              <a:gd name="connsiteY130" fmla="*/ 1115913 h 3250326"/>
              <a:gd name="connsiteX131" fmla="*/ 1718282 w 2987001"/>
              <a:gd name="connsiteY131" fmla="*/ 1120089 h 3250326"/>
              <a:gd name="connsiteX132" fmla="*/ 1710452 w 2987001"/>
              <a:gd name="connsiteY132" fmla="*/ 1131574 h 3250326"/>
              <a:gd name="connsiteX133" fmla="*/ 1702622 w 2987001"/>
              <a:gd name="connsiteY133" fmla="*/ 1140709 h 3250326"/>
              <a:gd name="connsiteX134" fmla="*/ 1679130 w 2987001"/>
              <a:gd name="connsiteY134" fmla="*/ 1162896 h 3250326"/>
              <a:gd name="connsiteX135" fmla="*/ 1660598 w 2987001"/>
              <a:gd name="connsiteY135" fmla="*/ 1179079 h 3250326"/>
              <a:gd name="connsiteX136" fmla="*/ 1647548 w 2987001"/>
              <a:gd name="connsiteY136" fmla="*/ 1188997 h 3250326"/>
              <a:gd name="connsiteX137" fmla="*/ 1645199 w 2987001"/>
              <a:gd name="connsiteY137" fmla="*/ 1191868 h 3250326"/>
              <a:gd name="connsiteX138" fmla="*/ 1631626 w 2987001"/>
              <a:gd name="connsiteY138" fmla="*/ 1204657 h 3250326"/>
              <a:gd name="connsiteX139" fmla="*/ 1629538 w 2987001"/>
              <a:gd name="connsiteY139" fmla="*/ 1207529 h 3250326"/>
              <a:gd name="connsiteX140" fmla="*/ 1621708 w 2987001"/>
              <a:gd name="connsiteY140" fmla="*/ 1217708 h 3250326"/>
              <a:gd name="connsiteX141" fmla="*/ 1613877 w 2987001"/>
              <a:gd name="connsiteY141" fmla="*/ 1234413 h 3250326"/>
              <a:gd name="connsiteX142" fmla="*/ 1611267 w 2987001"/>
              <a:gd name="connsiteY142" fmla="*/ 1243809 h 3250326"/>
              <a:gd name="connsiteX143" fmla="*/ 1608657 w 2987001"/>
              <a:gd name="connsiteY143" fmla="*/ 1259470 h 3250326"/>
              <a:gd name="connsiteX144" fmla="*/ 1606047 w 2987001"/>
              <a:gd name="connsiteY144" fmla="*/ 1275131 h 3250326"/>
              <a:gd name="connsiteX145" fmla="*/ 1603437 w 2987001"/>
              <a:gd name="connsiteY145" fmla="*/ 1280351 h 3250326"/>
              <a:gd name="connsiteX146" fmla="*/ 1601349 w 2987001"/>
              <a:gd name="connsiteY146" fmla="*/ 1285571 h 3250326"/>
              <a:gd name="connsiteX147" fmla="*/ 1595867 w 2987001"/>
              <a:gd name="connsiteY147" fmla="*/ 1299666 h 3250326"/>
              <a:gd name="connsiteX148" fmla="*/ 1585166 w 2987001"/>
              <a:gd name="connsiteY148" fmla="*/ 1316632 h 3250326"/>
              <a:gd name="connsiteX149" fmla="*/ 1538966 w 2987001"/>
              <a:gd name="connsiteY149" fmla="*/ 1311411 h 3250326"/>
              <a:gd name="connsiteX150" fmla="*/ 1501641 w 2987001"/>
              <a:gd name="connsiteY150" fmla="*/ 1304886 h 3250326"/>
              <a:gd name="connsiteX151" fmla="*/ 1458574 w 2987001"/>
              <a:gd name="connsiteY151" fmla="*/ 1297056 h 3250326"/>
              <a:gd name="connsiteX152" fmla="*/ 1407677 w 2987001"/>
              <a:gd name="connsiteY152" fmla="*/ 1289487 h 3250326"/>
              <a:gd name="connsiteX153" fmla="*/ 1358607 w 2987001"/>
              <a:gd name="connsiteY153" fmla="*/ 1281917 h 3250326"/>
              <a:gd name="connsiteX154" fmla="*/ 1294136 w 2987001"/>
              <a:gd name="connsiteY154" fmla="*/ 1271477 h 3250326"/>
              <a:gd name="connsiteX155" fmla="*/ 1271950 w 2987001"/>
              <a:gd name="connsiteY155" fmla="*/ 1265996 h 3250326"/>
              <a:gd name="connsiteX156" fmla="*/ 1221052 w 2987001"/>
              <a:gd name="connsiteY156" fmla="*/ 1262863 h 3250326"/>
              <a:gd name="connsiteX157" fmla="*/ 1170155 w 2987001"/>
              <a:gd name="connsiteY157" fmla="*/ 1269911 h 3250326"/>
              <a:gd name="connsiteX158" fmla="*/ 1153189 w 2987001"/>
              <a:gd name="connsiteY158" fmla="*/ 1280351 h 3250326"/>
              <a:gd name="connsiteX159" fmla="*/ 1138050 w 2987001"/>
              <a:gd name="connsiteY159" fmla="*/ 1288182 h 3250326"/>
              <a:gd name="connsiteX160" fmla="*/ 1126566 w 2987001"/>
              <a:gd name="connsiteY160" fmla="*/ 1294968 h 3250326"/>
              <a:gd name="connsiteX161" fmla="*/ 1116386 w 2987001"/>
              <a:gd name="connsiteY161" fmla="*/ 1304103 h 3250326"/>
              <a:gd name="connsiteX162" fmla="*/ 1084020 w 2987001"/>
              <a:gd name="connsiteY162" fmla="*/ 1342734 h 3250326"/>
              <a:gd name="connsiteX163" fmla="*/ 1077756 w 2987001"/>
              <a:gd name="connsiteY163" fmla="*/ 1352652 h 3250326"/>
              <a:gd name="connsiteX164" fmla="*/ 1067055 w 2987001"/>
              <a:gd name="connsiteY164" fmla="*/ 1369096 h 3250326"/>
              <a:gd name="connsiteX165" fmla="*/ 1058963 w 2987001"/>
              <a:gd name="connsiteY165" fmla="*/ 1380320 h 3250326"/>
              <a:gd name="connsiteX166" fmla="*/ 1052438 w 2987001"/>
              <a:gd name="connsiteY166" fmla="*/ 1392065 h 3250326"/>
              <a:gd name="connsiteX167" fmla="*/ 1043303 w 2987001"/>
              <a:gd name="connsiteY167" fmla="*/ 1409031 h 3250326"/>
              <a:gd name="connsiteX168" fmla="*/ 1037038 w 2987001"/>
              <a:gd name="connsiteY168" fmla="*/ 1419732 h 3250326"/>
              <a:gd name="connsiteX169" fmla="*/ 1032079 w 2987001"/>
              <a:gd name="connsiteY169" fmla="*/ 1427563 h 3250326"/>
              <a:gd name="connsiteX170" fmla="*/ 1021377 w 2987001"/>
              <a:gd name="connsiteY170" fmla="*/ 1444267 h 3250326"/>
              <a:gd name="connsiteX171" fmla="*/ 1007022 w 2987001"/>
              <a:gd name="connsiteY171" fmla="*/ 1470891 h 3250326"/>
              <a:gd name="connsiteX172" fmla="*/ 993188 w 2987001"/>
              <a:gd name="connsiteY172" fmla="*/ 1495687 h 3250326"/>
              <a:gd name="connsiteX173" fmla="*/ 983792 w 2987001"/>
              <a:gd name="connsiteY173" fmla="*/ 1509782 h 3250326"/>
              <a:gd name="connsiteX174" fmla="*/ 977005 w 2987001"/>
              <a:gd name="connsiteY174" fmla="*/ 1523354 h 3250326"/>
              <a:gd name="connsiteX175" fmla="*/ 971524 w 2987001"/>
              <a:gd name="connsiteY175" fmla="*/ 1533534 h 3250326"/>
              <a:gd name="connsiteX176" fmla="*/ 963693 w 2987001"/>
              <a:gd name="connsiteY176" fmla="*/ 1545540 h 3250326"/>
              <a:gd name="connsiteX177" fmla="*/ 954558 w 2987001"/>
              <a:gd name="connsiteY177" fmla="*/ 1561723 h 3250326"/>
              <a:gd name="connsiteX178" fmla="*/ 937070 w 2987001"/>
              <a:gd name="connsiteY178" fmla="*/ 1586781 h 3250326"/>
              <a:gd name="connsiteX179" fmla="*/ 916189 w 2987001"/>
              <a:gd name="connsiteY179" fmla="*/ 1618102 h 3250326"/>
              <a:gd name="connsiteX180" fmla="*/ 904444 w 2987001"/>
              <a:gd name="connsiteY180" fmla="*/ 1636373 h 3250326"/>
              <a:gd name="connsiteX181" fmla="*/ 896091 w 2987001"/>
              <a:gd name="connsiteY181" fmla="*/ 1648118 h 3250326"/>
              <a:gd name="connsiteX182" fmla="*/ 886956 w 2987001"/>
              <a:gd name="connsiteY182" fmla="*/ 1662213 h 3250326"/>
              <a:gd name="connsiteX183" fmla="*/ 877298 w 2987001"/>
              <a:gd name="connsiteY183" fmla="*/ 1676830 h 3250326"/>
              <a:gd name="connsiteX184" fmla="*/ 867641 w 2987001"/>
              <a:gd name="connsiteY184" fmla="*/ 1692491 h 3250326"/>
              <a:gd name="connsiteX185" fmla="*/ 859549 w 2987001"/>
              <a:gd name="connsiteY185" fmla="*/ 1703192 h 3250326"/>
              <a:gd name="connsiteX186" fmla="*/ 856939 w 2987001"/>
              <a:gd name="connsiteY186" fmla="*/ 1706325 h 3250326"/>
              <a:gd name="connsiteX187" fmla="*/ 847804 w 2987001"/>
              <a:gd name="connsiteY187" fmla="*/ 1719897 h 3250326"/>
              <a:gd name="connsiteX188" fmla="*/ 838668 w 2987001"/>
              <a:gd name="connsiteY188" fmla="*/ 1732948 h 3250326"/>
              <a:gd name="connsiteX189" fmla="*/ 832143 w 2987001"/>
              <a:gd name="connsiteY189" fmla="*/ 1743388 h 3250326"/>
              <a:gd name="connsiteX190" fmla="*/ 825617 w 2987001"/>
              <a:gd name="connsiteY190" fmla="*/ 1754612 h 3250326"/>
              <a:gd name="connsiteX191" fmla="*/ 821963 w 2987001"/>
              <a:gd name="connsiteY191" fmla="*/ 1759571 h 3250326"/>
              <a:gd name="connsiteX192" fmla="*/ 812306 w 2987001"/>
              <a:gd name="connsiteY192" fmla="*/ 1772622 h 3250326"/>
              <a:gd name="connsiteX193" fmla="*/ 804476 w 2987001"/>
              <a:gd name="connsiteY193" fmla="*/ 1784106 h 3250326"/>
              <a:gd name="connsiteX194" fmla="*/ 797167 w 2987001"/>
              <a:gd name="connsiteY194" fmla="*/ 1795852 h 3250326"/>
              <a:gd name="connsiteX195" fmla="*/ 786466 w 2987001"/>
              <a:gd name="connsiteY195" fmla="*/ 1812818 h 3250326"/>
              <a:gd name="connsiteX196" fmla="*/ 779418 w 2987001"/>
              <a:gd name="connsiteY196" fmla="*/ 1825869 h 3250326"/>
              <a:gd name="connsiteX197" fmla="*/ 774198 w 2987001"/>
              <a:gd name="connsiteY197" fmla="*/ 1833699 h 3250326"/>
              <a:gd name="connsiteX198" fmla="*/ 766107 w 2987001"/>
              <a:gd name="connsiteY198" fmla="*/ 1844139 h 3250326"/>
              <a:gd name="connsiteX199" fmla="*/ 758537 w 2987001"/>
              <a:gd name="connsiteY199" fmla="*/ 1854580 h 3250326"/>
              <a:gd name="connsiteX200" fmla="*/ 750707 w 2987001"/>
              <a:gd name="connsiteY200" fmla="*/ 1865020 h 3250326"/>
              <a:gd name="connsiteX201" fmla="*/ 742615 w 2987001"/>
              <a:gd name="connsiteY201" fmla="*/ 1875461 h 3250326"/>
              <a:gd name="connsiteX202" fmla="*/ 735568 w 2987001"/>
              <a:gd name="connsiteY202" fmla="*/ 1884074 h 3250326"/>
              <a:gd name="connsiteX203" fmla="*/ 721734 w 2987001"/>
              <a:gd name="connsiteY203" fmla="*/ 1904173 h 3250326"/>
              <a:gd name="connsiteX204" fmla="*/ 707901 w 2987001"/>
              <a:gd name="connsiteY204" fmla="*/ 1922183 h 3250326"/>
              <a:gd name="connsiteX205" fmla="*/ 690413 w 2987001"/>
              <a:gd name="connsiteY205" fmla="*/ 1948023 h 3250326"/>
              <a:gd name="connsiteX206" fmla="*/ 679189 w 2987001"/>
              <a:gd name="connsiteY206" fmla="*/ 1989263 h 3250326"/>
              <a:gd name="connsiteX207" fmla="*/ 690674 w 2987001"/>
              <a:gd name="connsiteY207" fmla="*/ 1999703 h 3250326"/>
              <a:gd name="connsiteX208" fmla="*/ 701636 w 2987001"/>
              <a:gd name="connsiteY208" fmla="*/ 2006751 h 3250326"/>
              <a:gd name="connsiteX209" fmla="*/ 710250 w 2987001"/>
              <a:gd name="connsiteY209" fmla="*/ 2016147 h 3250326"/>
              <a:gd name="connsiteX210" fmla="*/ 707379 w 2987001"/>
              <a:gd name="connsiteY210" fmla="*/ 2030503 h 3250326"/>
              <a:gd name="connsiteX211" fmla="*/ 693545 w 2987001"/>
              <a:gd name="connsiteY211" fmla="*/ 2048252 h 3250326"/>
              <a:gd name="connsiteX212" fmla="*/ 682843 w 2987001"/>
              <a:gd name="connsiteY212" fmla="*/ 2061563 h 3250326"/>
              <a:gd name="connsiteX213" fmla="*/ 679450 w 2987001"/>
              <a:gd name="connsiteY213" fmla="*/ 2067306 h 3250326"/>
              <a:gd name="connsiteX214" fmla="*/ 670315 w 2987001"/>
              <a:gd name="connsiteY214" fmla="*/ 2076963 h 3250326"/>
              <a:gd name="connsiteX215" fmla="*/ 661179 w 2987001"/>
              <a:gd name="connsiteY215" fmla="*/ 2086360 h 3250326"/>
              <a:gd name="connsiteX216" fmla="*/ 622810 w 2987001"/>
              <a:gd name="connsiteY216" fmla="*/ 2126034 h 3250326"/>
              <a:gd name="connsiteX217" fmla="*/ 615241 w 2987001"/>
              <a:gd name="connsiteY217" fmla="*/ 2135430 h 3250326"/>
              <a:gd name="connsiteX218" fmla="*/ 606628 w 2987001"/>
              <a:gd name="connsiteY218" fmla="*/ 2146393 h 3250326"/>
              <a:gd name="connsiteX219" fmla="*/ 592011 w 2987001"/>
              <a:gd name="connsiteY219" fmla="*/ 2157877 h 3250326"/>
              <a:gd name="connsiteX220" fmla="*/ 579743 w 2987001"/>
              <a:gd name="connsiteY220" fmla="*/ 2167796 h 3250326"/>
              <a:gd name="connsiteX221" fmla="*/ 556252 w 2987001"/>
              <a:gd name="connsiteY221" fmla="*/ 2189982 h 3250326"/>
              <a:gd name="connsiteX222" fmla="*/ 529890 w 2987001"/>
              <a:gd name="connsiteY222" fmla="*/ 2212168 h 3250326"/>
              <a:gd name="connsiteX223" fmla="*/ 522843 w 2987001"/>
              <a:gd name="connsiteY223" fmla="*/ 2218693 h 3250326"/>
              <a:gd name="connsiteX224" fmla="*/ 518405 w 2987001"/>
              <a:gd name="connsiteY224" fmla="*/ 2225219 h 3250326"/>
              <a:gd name="connsiteX225" fmla="*/ 507965 w 2987001"/>
              <a:gd name="connsiteY225" fmla="*/ 2233049 h 3250326"/>
              <a:gd name="connsiteX226" fmla="*/ 482646 w 2987001"/>
              <a:gd name="connsiteY226" fmla="*/ 2240880 h 3250326"/>
              <a:gd name="connsiteX227" fmla="*/ 446104 w 2987001"/>
              <a:gd name="connsiteY227" fmla="*/ 2256540 h 3250326"/>
              <a:gd name="connsiteX228" fmla="*/ 407213 w 2987001"/>
              <a:gd name="connsiteY228" fmla="*/ 2277160 h 3250326"/>
              <a:gd name="connsiteX229" fmla="*/ 388943 w 2987001"/>
              <a:gd name="connsiteY229" fmla="*/ 2282641 h 3250326"/>
              <a:gd name="connsiteX230" fmla="*/ 366496 w 2987001"/>
              <a:gd name="connsiteY230" fmla="*/ 2298302 h 3250326"/>
              <a:gd name="connsiteX231" fmla="*/ 359709 w 2987001"/>
              <a:gd name="connsiteY231" fmla="*/ 2305872 h 3250326"/>
              <a:gd name="connsiteX232" fmla="*/ 341438 w 2987001"/>
              <a:gd name="connsiteY232" fmla="*/ 2318139 h 3250326"/>
              <a:gd name="connsiteX233" fmla="*/ 327083 w 2987001"/>
              <a:gd name="connsiteY233" fmla="*/ 2324665 h 3250326"/>
              <a:gd name="connsiteX234" fmla="*/ 298371 w 2987001"/>
              <a:gd name="connsiteY234" fmla="*/ 2334844 h 3250326"/>
              <a:gd name="connsiteX235" fmla="*/ 280883 w 2987001"/>
              <a:gd name="connsiteY235" fmla="*/ 2338498 h 3250326"/>
              <a:gd name="connsiteX236" fmla="*/ 260785 w 2987001"/>
              <a:gd name="connsiteY236" fmla="*/ 2343718 h 3250326"/>
              <a:gd name="connsiteX237" fmla="*/ 249040 w 2987001"/>
              <a:gd name="connsiteY237" fmla="*/ 2347373 h 3250326"/>
              <a:gd name="connsiteX238" fmla="*/ 167343 w 2987001"/>
              <a:gd name="connsiteY238" fmla="*/ 2365122 h 3250326"/>
              <a:gd name="connsiteX239" fmla="*/ 152204 w 2987001"/>
              <a:gd name="connsiteY239" fmla="*/ 2369037 h 3250326"/>
              <a:gd name="connsiteX240" fmla="*/ 128191 w 2987001"/>
              <a:gd name="connsiteY240" fmla="*/ 2371386 h 3250326"/>
              <a:gd name="connsiteX241" fmla="*/ 35270 w 2987001"/>
              <a:gd name="connsiteY241" fmla="*/ 2396182 h 3250326"/>
              <a:gd name="connsiteX242" fmla="*/ 20131 w 2987001"/>
              <a:gd name="connsiteY242" fmla="*/ 2406884 h 3250326"/>
              <a:gd name="connsiteX243" fmla="*/ 13867 w 2987001"/>
              <a:gd name="connsiteY243" fmla="*/ 2464568 h 3250326"/>
              <a:gd name="connsiteX244" fmla="*/ 23002 w 2987001"/>
              <a:gd name="connsiteY244" fmla="*/ 2473181 h 3250326"/>
              <a:gd name="connsiteX245" fmla="*/ 26917 w 2987001"/>
              <a:gd name="connsiteY245" fmla="*/ 2476835 h 3250326"/>
              <a:gd name="connsiteX246" fmla="*/ 36836 w 2987001"/>
              <a:gd name="connsiteY246" fmla="*/ 2487798 h 3250326"/>
              <a:gd name="connsiteX247" fmla="*/ 49104 w 2987001"/>
              <a:gd name="connsiteY247" fmla="*/ 2498238 h 3250326"/>
              <a:gd name="connsiteX248" fmla="*/ 60849 w 2987001"/>
              <a:gd name="connsiteY248" fmla="*/ 2505546 h 3250326"/>
              <a:gd name="connsiteX249" fmla="*/ 86950 w 2987001"/>
              <a:gd name="connsiteY249" fmla="*/ 2520163 h 3250326"/>
              <a:gd name="connsiteX250" fmla="*/ 116184 w 2987001"/>
              <a:gd name="connsiteY250" fmla="*/ 2534519 h 3250326"/>
              <a:gd name="connsiteX251" fmla="*/ 132367 w 2987001"/>
              <a:gd name="connsiteY251" fmla="*/ 2542349 h 3250326"/>
              <a:gd name="connsiteX252" fmla="*/ 150116 w 2987001"/>
              <a:gd name="connsiteY252" fmla="*/ 2550180 h 3250326"/>
              <a:gd name="connsiteX253" fmla="*/ 165254 w 2987001"/>
              <a:gd name="connsiteY253" fmla="*/ 2555400 h 3250326"/>
              <a:gd name="connsiteX254" fmla="*/ 179610 w 2987001"/>
              <a:gd name="connsiteY254" fmla="*/ 2560620 h 3250326"/>
              <a:gd name="connsiteX255" fmla="*/ 191356 w 2987001"/>
              <a:gd name="connsiteY255" fmla="*/ 2564014 h 3250326"/>
              <a:gd name="connsiteX256" fmla="*/ 251650 w 2987001"/>
              <a:gd name="connsiteY256" fmla="*/ 2580196 h 3250326"/>
              <a:gd name="connsiteX257" fmla="*/ 277229 w 2987001"/>
              <a:gd name="connsiteY257" fmla="*/ 2584634 h 3250326"/>
              <a:gd name="connsiteX258" fmla="*/ 340133 w 2987001"/>
              <a:gd name="connsiteY258" fmla="*/ 2593247 h 3250326"/>
              <a:gd name="connsiteX259" fmla="*/ 403820 w 2987001"/>
              <a:gd name="connsiteY259" fmla="*/ 2584895 h 3250326"/>
              <a:gd name="connsiteX260" fmla="*/ 427572 w 2987001"/>
              <a:gd name="connsiteY260" fmla="*/ 2579414 h 3250326"/>
              <a:gd name="connsiteX261" fmla="*/ 457850 w 2987001"/>
              <a:gd name="connsiteY261" fmla="*/ 2572627 h 3250326"/>
              <a:gd name="connsiteX262" fmla="*/ 473250 w 2987001"/>
              <a:gd name="connsiteY262" fmla="*/ 2567146 h 3250326"/>
              <a:gd name="connsiteX263" fmla="*/ 478470 w 2987001"/>
              <a:gd name="connsiteY263" fmla="*/ 2564797 h 3250326"/>
              <a:gd name="connsiteX264" fmla="*/ 494653 w 2987001"/>
              <a:gd name="connsiteY264" fmla="*/ 2560881 h 3250326"/>
              <a:gd name="connsiteX265" fmla="*/ 516056 w 2987001"/>
              <a:gd name="connsiteY265" fmla="*/ 2555139 h 3250326"/>
              <a:gd name="connsiteX266" fmla="*/ 536415 w 2987001"/>
              <a:gd name="connsiteY266" fmla="*/ 2551485 h 3250326"/>
              <a:gd name="connsiteX267" fmla="*/ 551293 w 2987001"/>
              <a:gd name="connsiteY267" fmla="*/ 2551485 h 3250326"/>
              <a:gd name="connsiteX268" fmla="*/ 553120 w 2987001"/>
              <a:gd name="connsiteY268" fmla="*/ 2561142 h 3250326"/>
              <a:gd name="connsiteX269" fmla="*/ 622027 w 2987001"/>
              <a:gd name="connsiteY269" fmla="*/ 2579674 h 3250326"/>
              <a:gd name="connsiteX270" fmla="*/ 692240 w 2987001"/>
              <a:gd name="connsiteY270" fmla="*/ 2572888 h 3250326"/>
              <a:gd name="connsiteX271" fmla="*/ 705551 w 2987001"/>
              <a:gd name="connsiteY271" fmla="*/ 2567146 h 3250326"/>
              <a:gd name="connsiteX272" fmla="*/ 710772 w 2987001"/>
              <a:gd name="connsiteY272" fmla="*/ 2564797 h 3250326"/>
              <a:gd name="connsiteX273" fmla="*/ 718602 w 2987001"/>
              <a:gd name="connsiteY273" fmla="*/ 2560881 h 3250326"/>
              <a:gd name="connsiteX274" fmla="*/ 742094 w 2987001"/>
              <a:gd name="connsiteY274" fmla="*/ 2543654 h 3250326"/>
              <a:gd name="connsiteX275" fmla="*/ 748880 w 2987001"/>
              <a:gd name="connsiteY275" fmla="*/ 2529560 h 3250326"/>
              <a:gd name="connsiteX276" fmla="*/ 755144 w 2987001"/>
              <a:gd name="connsiteY276" fmla="*/ 2479968 h 3250326"/>
              <a:gd name="connsiteX277" fmla="*/ 756449 w 2987001"/>
              <a:gd name="connsiteY277" fmla="*/ 2405318 h 3250326"/>
              <a:gd name="connsiteX278" fmla="*/ 754361 w 2987001"/>
              <a:gd name="connsiteY278" fmla="*/ 2354159 h 3250326"/>
              <a:gd name="connsiteX279" fmla="*/ 752795 w 2987001"/>
              <a:gd name="connsiteY279" fmla="*/ 2328058 h 3250326"/>
              <a:gd name="connsiteX280" fmla="*/ 757493 w 2987001"/>
              <a:gd name="connsiteY280" fmla="*/ 2307177 h 3250326"/>
              <a:gd name="connsiteX281" fmla="*/ 772893 w 2987001"/>
              <a:gd name="connsiteY281" fmla="*/ 2280031 h 3250326"/>
              <a:gd name="connsiteX282" fmla="*/ 786466 w 2987001"/>
              <a:gd name="connsiteY282" fmla="*/ 2260716 h 3250326"/>
              <a:gd name="connsiteX283" fmla="*/ 794296 w 2987001"/>
              <a:gd name="connsiteY283" fmla="*/ 2250015 h 3250326"/>
              <a:gd name="connsiteX284" fmla="*/ 802126 w 2987001"/>
              <a:gd name="connsiteY284" fmla="*/ 2237747 h 3250326"/>
              <a:gd name="connsiteX285" fmla="*/ 807347 w 2987001"/>
              <a:gd name="connsiteY285" fmla="*/ 2230439 h 3250326"/>
              <a:gd name="connsiteX286" fmla="*/ 816482 w 2987001"/>
              <a:gd name="connsiteY286" fmla="*/ 2219998 h 3250326"/>
              <a:gd name="connsiteX287" fmla="*/ 823790 w 2987001"/>
              <a:gd name="connsiteY287" fmla="*/ 2212168 h 3250326"/>
              <a:gd name="connsiteX288" fmla="*/ 831360 w 2987001"/>
              <a:gd name="connsiteY288" fmla="*/ 2204860 h 3250326"/>
              <a:gd name="connsiteX289" fmla="*/ 857983 w 2987001"/>
              <a:gd name="connsiteY289" fmla="*/ 2174843 h 3250326"/>
              <a:gd name="connsiteX290" fmla="*/ 880430 w 2987001"/>
              <a:gd name="connsiteY290" fmla="*/ 2149786 h 3250326"/>
              <a:gd name="connsiteX291" fmla="*/ 888261 w 2987001"/>
              <a:gd name="connsiteY291" fmla="*/ 2144566 h 3250326"/>
              <a:gd name="connsiteX292" fmla="*/ 913057 w 2987001"/>
              <a:gd name="connsiteY292" fmla="*/ 2150308 h 3250326"/>
              <a:gd name="connsiteX293" fmla="*/ 950904 w 2987001"/>
              <a:gd name="connsiteY293" fmla="*/ 2169101 h 3250326"/>
              <a:gd name="connsiteX294" fmla="*/ 958734 w 2987001"/>
              <a:gd name="connsiteY294" fmla="*/ 2173016 h 3250326"/>
              <a:gd name="connsiteX295" fmla="*/ 968131 w 2987001"/>
              <a:gd name="connsiteY295" fmla="*/ 2176670 h 3250326"/>
              <a:gd name="connsiteX296" fmla="*/ 982225 w 2987001"/>
              <a:gd name="connsiteY296" fmla="*/ 2173016 h 3250326"/>
              <a:gd name="connsiteX297" fmla="*/ 991622 w 2987001"/>
              <a:gd name="connsiteY297" fmla="*/ 2167796 h 3250326"/>
              <a:gd name="connsiteX298" fmla="*/ 998147 w 2987001"/>
              <a:gd name="connsiteY298" fmla="*/ 2157355 h 3250326"/>
              <a:gd name="connsiteX299" fmla="*/ 1008327 w 2987001"/>
              <a:gd name="connsiteY299" fmla="*/ 2161793 h 3250326"/>
              <a:gd name="connsiteX300" fmla="*/ 1000496 w 2987001"/>
              <a:gd name="connsiteY300" fmla="*/ 2252364 h 3250326"/>
              <a:gd name="connsiteX301" fmla="*/ 990056 w 2987001"/>
              <a:gd name="connsiteY301" fmla="*/ 2346329 h 3250326"/>
              <a:gd name="connsiteX302" fmla="*/ 984836 w 2987001"/>
              <a:gd name="connsiteY302" fmla="*/ 2381827 h 3250326"/>
              <a:gd name="connsiteX303" fmla="*/ 979615 w 2987001"/>
              <a:gd name="connsiteY303" fmla="*/ 2412104 h 3250326"/>
              <a:gd name="connsiteX304" fmla="*/ 968131 w 2987001"/>
              <a:gd name="connsiteY304" fmla="*/ 2492757 h 3250326"/>
              <a:gd name="connsiteX305" fmla="*/ 961345 w 2987001"/>
              <a:gd name="connsiteY305" fmla="*/ 2543654 h 3250326"/>
              <a:gd name="connsiteX306" fmla="*/ 956124 w 2987001"/>
              <a:gd name="connsiteY306" fmla="*/ 2578891 h 3250326"/>
              <a:gd name="connsiteX307" fmla="*/ 969436 w 2987001"/>
              <a:gd name="connsiteY307" fmla="*/ 2603687 h 3250326"/>
              <a:gd name="connsiteX308" fmla="*/ 974395 w 2987001"/>
              <a:gd name="connsiteY308" fmla="*/ 2606037 h 3250326"/>
              <a:gd name="connsiteX309" fmla="*/ 992144 w 2987001"/>
              <a:gd name="connsiteY309" fmla="*/ 2610213 h 3250326"/>
              <a:gd name="connsiteX310" fmla="*/ 1027642 w 2987001"/>
              <a:gd name="connsiteY310" fmla="*/ 2618304 h 3250326"/>
              <a:gd name="connsiteX311" fmla="*/ 1054265 w 2987001"/>
              <a:gd name="connsiteY311" fmla="*/ 2624569 h 3250326"/>
              <a:gd name="connsiteX312" fmla="*/ 1062618 w 2987001"/>
              <a:gd name="connsiteY312" fmla="*/ 2624569 h 3250326"/>
              <a:gd name="connsiteX313" fmla="*/ 1064706 w 2987001"/>
              <a:gd name="connsiteY313" fmla="*/ 2644667 h 3250326"/>
              <a:gd name="connsiteX314" fmla="*/ 1058441 w 2987001"/>
              <a:gd name="connsiteY314" fmla="*/ 2728974 h 3250326"/>
              <a:gd name="connsiteX315" fmla="*/ 1050350 w 2987001"/>
              <a:gd name="connsiteY315" fmla="*/ 2765516 h 3250326"/>
              <a:gd name="connsiteX316" fmla="*/ 1035994 w 2987001"/>
              <a:gd name="connsiteY316" fmla="*/ 2808583 h 3250326"/>
              <a:gd name="connsiteX317" fmla="*/ 1021639 w 2987001"/>
              <a:gd name="connsiteY317" fmla="*/ 2843037 h 3250326"/>
              <a:gd name="connsiteX318" fmla="*/ 1016679 w 2987001"/>
              <a:gd name="connsiteY318" fmla="*/ 2854260 h 3250326"/>
              <a:gd name="connsiteX319" fmla="*/ 993971 w 2987001"/>
              <a:gd name="connsiteY319" fmla="*/ 2836772 h 3250326"/>
              <a:gd name="connsiteX320" fmla="*/ 988229 w 2987001"/>
              <a:gd name="connsiteY320" fmla="*/ 2831030 h 3250326"/>
              <a:gd name="connsiteX321" fmla="*/ 982747 w 2987001"/>
              <a:gd name="connsiteY321" fmla="*/ 2836772 h 3250326"/>
              <a:gd name="connsiteX322" fmla="*/ 962127 w 2987001"/>
              <a:gd name="connsiteY322" fmla="*/ 2849040 h 3250326"/>
              <a:gd name="connsiteX323" fmla="*/ 950121 w 2987001"/>
              <a:gd name="connsiteY323" fmla="*/ 2852955 h 3250326"/>
              <a:gd name="connsiteX324" fmla="*/ 950643 w 2987001"/>
              <a:gd name="connsiteY324" fmla="*/ 2859219 h 3250326"/>
              <a:gd name="connsiteX325" fmla="*/ 963432 w 2987001"/>
              <a:gd name="connsiteY325" fmla="*/ 2862090 h 3250326"/>
              <a:gd name="connsiteX326" fmla="*/ 988229 w 2987001"/>
              <a:gd name="connsiteY326" fmla="*/ 2868355 h 3250326"/>
              <a:gd name="connsiteX327" fmla="*/ 981964 w 2987001"/>
              <a:gd name="connsiteY327" fmla="*/ 2879840 h 3250326"/>
              <a:gd name="connsiteX328" fmla="*/ 974395 w 2987001"/>
              <a:gd name="connsiteY328" fmla="*/ 2890019 h 3250326"/>
              <a:gd name="connsiteX329" fmla="*/ 965782 w 2987001"/>
              <a:gd name="connsiteY329" fmla="*/ 2897327 h 3250326"/>
              <a:gd name="connsiteX330" fmla="*/ 946728 w 2987001"/>
              <a:gd name="connsiteY330" fmla="*/ 2932042 h 3250326"/>
              <a:gd name="connsiteX331" fmla="*/ 941246 w 2987001"/>
              <a:gd name="connsiteY331" fmla="*/ 2946398 h 3250326"/>
              <a:gd name="connsiteX332" fmla="*/ 916972 w 2987001"/>
              <a:gd name="connsiteY332" fmla="*/ 2975892 h 3250326"/>
              <a:gd name="connsiteX333" fmla="*/ 907837 w 2987001"/>
              <a:gd name="connsiteY333" fmla="*/ 2987899 h 3250326"/>
              <a:gd name="connsiteX334" fmla="*/ 898701 w 2987001"/>
              <a:gd name="connsiteY334" fmla="*/ 2999906 h 3250326"/>
              <a:gd name="connsiteX335" fmla="*/ 890088 w 2987001"/>
              <a:gd name="connsiteY335" fmla="*/ 3009041 h 3250326"/>
              <a:gd name="connsiteX336" fmla="*/ 870251 w 2987001"/>
              <a:gd name="connsiteY336" fmla="*/ 3026268 h 3250326"/>
              <a:gd name="connsiteX337" fmla="*/ 853546 w 2987001"/>
              <a:gd name="connsiteY337" fmla="*/ 3038535 h 3250326"/>
              <a:gd name="connsiteX338" fmla="*/ 840495 w 2987001"/>
              <a:gd name="connsiteY338" fmla="*/ 3047410 h 3250326"/>
              <a:gd name="connsiteX339" fmla="*/ 822746 w 2987001"/>
              <a:gd name="connsiteY339" fmla="*/ 3057850 h 3250326"/>
              <a:gd name="connsiteX340" fmla="*/ 812567 w 2987001"/>
              <a:gd name="connsiteY340" fmla="*/ 3064898 h 3250326"/>
              <a:gd name="connsiteX341" fmla="*/ 803693 w 2987001"/>
              <a:gd name="connsiteY341" fmla="*/ 3072206 h 3250326"/>
              <a:gd name="connsiteX342" fmla="*/ 792991 w 2987001"/>
              <a:gd name="connsiteY342" fmla="*/ 3078731 h 3250326"/>
              <a:gd name="connsiteX343" fmla="*/ 782289 w 2987001"/>
              <a:gd name="connsiteY343" fmla="*/ 3081341 h 3250326"/>
              <a:gd name="connsiteX344" fmla="*/ 773415 w 2987001"/>
              <a:gd name="connsiteY344" fmla="*/ 3083952 h 3250326"/>
              <a:gd name="connsiteX345" fmla="*/ 769761 w 2987001"/>
              <a:gd name="connsiteY345" fmla="*/ 3086562 h 3250326"/>
              <a:gd name="connsiteX346" fmla="*/ 756449 w 2987001"/>
              <a:gd name="connsiteY346" fmla="*/ 3093348 h 3250326"/>
              <a:gd name="connsiteX347" fmla="*/ 734785 w 2987001"/>
              <a:gd name="connsiteY347" fmla="*/ 3102223 h 3250326"/>
              <a:gd name="connsiteX348" fmla="*/ 720690 w 2987001"/>
              <a:gd name="connsiteY348" fmla="*/ 3108487 h 3250326"/>
              <a:gd name="connsiteX349" fmla="*/ 706857 w 2987001"/>
              <a:gd name="connsiteY349" fmla="*/ 3115534 h 3250326"/>
              <a:gd name="connsiteX350" fmla="*/ 692240 w 2987001"/>
              <a:gd name="connsiteY350" fmla="*/ 3122060 h 3250326"/>
              <a:gd name="connsiteX351" fmla="*/ 687020 w 2987001"/>
              <a:gd name="connsiteY351" fmla="*/ 3125714 h 3250326"/>
              <a:gd name="connsiteX352" fmla="*/ 658569 w 2987001"/>
              <a:gd name="connsiteY352" fmla="*/ 3150771 h 3250326"/>
              <a:gd name="connsiteX353" fmla="*/ 652044 w 2987001"/>
              <a:gd name="connsiteY353" fmla="*/ 3160167 h 3250326"/>
              <a:gd name="connsiteX354" fmla="*/ 645518 w 2987001"/>
              <a:gd name="connsiteY354" fmla="*/ 3171130 h 3250326"/>
              <a:gd name="connsiteX355" fmla="*/ 639254 w 2987001"/>
              <a:gd name="connsiteY355" fmla="*/ 3180265 h 3250326"/>
              <a:gd name="connsiteX356" fmla="*/ 632468 w 2987001"/>
              <a:gd name="connsiteY356" fmla="*/ 3208977 h 3250326"/>
              <a:gd name="connsiteX357" fmla="*/ 661440 w 2987001"/>
              <a:gd name="connsiteY357" fmla="*/ 3231946 h 3250326"/>
              <a:gd name="connsiteX358" fmla="*/ 675796 w 2987001"/>
              <a:gd name="connsiteY358" fmla="*/ 3237167 h 3250326"/>
              <a:gd name="connsiteX359" fmla="*/ 790381 w 2987001"/>
              <a:gd name="connsiteY359" fmla="*/ 3246041 h 3250326"/>
              <a:gd name="connsiteX360" fmla="*/ 912013 w 2987001"/>
              <a:gd name="connsiteY360" fmla="*/ 3234817 h 3250326"/>
              <a:gd name="connsiteX361" fmla="*/ 933677 w 2987001"/>
              <a:gd name="connsiteY361" fmla="*/ 3230380 h 3250326"/>
              <a:gd name="connsiteX362" fmla="*/ 962650 w 2987001"/>
              <a:gd name="connsiteY362" fmla="*/ 3222027 h 3250326"/>
              <a:gd name="connsiteX363" fmla="*/ 971785 w 2987001"/>
              <a:gd name="connsiteY363" fmla="*/ 3213675 h 3250326"/>
              <a:gd name="connsiteX364" fmla="*/ 979354 w 2987001"/>
              <a:gd name="connsiteY364" fmla="*/ 3211848 h 3250326"/>
              <a:gd name="connsiteX365" fmla="*/ 990317 w 2987001"/>
              <a:gd name="connsiteY365" fmla="*/ 3207672 h 3250326"/>
              <a:gd name="connsiteX366" fmla="*/ 1001018 w 2987001"/>
              <a:gd name="connsiteY366" fmla="*/ 3199842 h 3250326"/>
              <a:gd name="connsiteX367" fmla="*/ 1029991 w 2987001"/>
              <a:gd name="connsiteY367" fmla="*/ 3176611 h 3250326"/>
              <a:gd name="connsiteX368" fmla="*/ 1043303 w 2987001"/>
              <a:gd name="connsiteY368" fmla="*/ 3167476 h 3250326"/>
              <a:gd name="connsiteX369" fmla="*/ 1052699 w 2987001"/>
              <a:gd name="connsiteY369" fmla="*/ 3161212 h 3250326"/>
              <a:gd name="connsiteX370" fmla="*/ 1066011 w 2987001"/>
              <a:gd name="connsiteY370" fmla="*/ 3153120 h 3250326"/>
              <a:gd name="connsiteX371" fmla="*/ 1073580 w 2987001"/>
              <a:gd name="connsiteY371" fmla="*/ 3149727 h 3250326"/>
              <a:gd name="connsiteX372" fmla="*/ 1124217 w 2987001"/>
              <a:gd name="connsiteY372" fmla="*/ 3137198 h 3250326"/>
              <a:gd name="connsiteX373" fmla="*/ 1138572 w 2987001"/>
              <a:gd name="connsiteY373" fmla="*/ 3147117 h 3250326"/>
              <a:gd name="connsiteX374" fmla="*/ 1163108 w 2987001"/>
              <a:gd name="connsiteY374" fmla="*/ 3154947 h 3250326"/>
              <a:gd name="connsiteX375" fmla="*/ 1209307 w 2987001"/>
              <a:gd name="connsiteY375" fmla="*/ 3148944 h 3250326"/>
              <a:gd name="connsiteX376" fmla="*/ 1215571 w 2987001"/>
              <a:gd name="connsiteY376" fmla="*/ 3146595 h 3250326"/>
              <a:gd name="connsiteX377" fmla="*/ 1223662 w 2987001"/>
              <a:gd name="connsiteY377" fmla="*/ 3143985 h 3250326"/>
              <a:gd name="connsiteX378" fmla="*/ 1233581 w 2987001"/>
              <a:gd name="connsiteY378" fmla="*/ 3141375 h 3250326"/>
              <a:gd name="connsiteX379" fmla="*/ 1276126 w 2987001"/>
              <a:gd name="connsiteY379" fmla="*/ 3129890 h 3250326"/>
              <a:gd name="connsiteX380" fmla="*/ 1283695 w 2987001"/>
              <a:gd name="connsiteY380" fmla="*/ 3125714 h 3250326"/>
              <a:gd name="connsiteX381" fmla="*/ 1315800 w 2987001"/>
              <a:gd name="connsiteY381" fmla="*/ 3109009 h 3250326"/>
              <a:gd name="connsiteX382" fmla="*/ 1319976 w 2987001"/>
              <a:gd name="connsiteY382" fmla="*/ 3081341 h 3250326"/>
              <a:gd name="connsiteX383" fmla="*/ 1316583 w 2987001"/>
              <a:gd name="connsiteY383" fmla="*/ 3052108 h 3250326"/>
              <a:gd name="connsiteX384" fmla="*/ 1304054 w 2987001"/>
              <a:gd name="connsiteY384" fmla="*/ 3014000 h 3250326"/>
              <a:gd name="connsiteX385" fmla="*/ 1300661 w 2987001"/>
              <a:gd name="connsiteY385" fmla="*/ 2998340 h 3250326"/>
              <a:gd name="connsiteX386" fmla="*/ 1292570 w 2987001"/>
              <a:gd name="connsiteY386" fmla="*/ 2949269 h 3250326"/>
              <a:gd name="connsiteX387" fmla="*/ 1286306 w 2987001"/>
              <a:gd name="connsiteY387" fmla="*/ 2922906 h 3250326"/>
              <a:gd name="connsiteX388" fmla="*/ 1277431 w 2987001"/>
              <a:gd name="connsiteY388" fmla="*/ 2888192 h 3250326"/>
              <a:gd name="connsiteX389" fmla="*/ 1263076 w 2987001"/>
              <a:gd name="connsiteY389" fmla="*/ 2842515 h 3250326"/>
              <a:gd name="connsiteX390" fmla="*/ 1270906 w 2987001"/>
              <a:gd name="connsiteY390" fmla="*/ 2686690 h 3250326"/>
              <a:gd name="connsiteX391" fmla="*/ 1272733 w 2987001"/>
              <a:gd name="connsiteY391" fmla="*/ 2668941 h 3250326"/>
              <a:gd name="connsiteX392" fmla="*/ 1290221 w 2987001"/>
              <a:gd name="connsiteY392" fmla="*/ 2668941 h 3250326"/>
              <a:gd name="connsiteX393" fmla="*/ 1312146 w 2987001"/>
              <a:gd name="connsiteY393" fmla="*/ 2663982 h 3250326"/>
              <a:gd name="connsiteX394" fmla="*/ 1329634 w 2987001"/>
              <a:gd name="connsiteY394" fmla="*/ 2585417 h 3250326"/>
              <a:gd name="connsiteX395" fmla="*/ 1339552 w 2987001"/>
              <a:gd name="connsiteY395" fmla="*/ 2484927 h 3250326"/>
              <a:gd name="connsiteX396" fmla="*/ 1346078 w 2987001"/>
              <a:gd name="connsiteY396" fmla="*/ 2413148 h 3250326"/>
              <a:gd name="connsiteX397" fmla="*/ 1354169 w 2987001"/>
              <a:gd name="connsiteY397" fmla="*/ 2341369 h 3250326"/>
              <a:gd name="connsiteX398" fmla="*/ 1363305 w 2987001"/>
              <a:gd name="connsiteY398" fmla="*/ 2179802 h 3250326"/>
              <a:gd name="connsiteX399" fmla="*/ 1367481 w 2987001"/>
              <a:gd name="connsiteY399" fmla="*/ 2096278 h 3250326"/>
              <a:gd name="connsiteX400" fmla="*/ 1366698 w 2987001"/>
              <a:gd name="connsiteY400" fmla="*/ 2002574 h 3250326"/>
              <a:gd name="connsiteX401" fmla="*/ 1381314 w 2987001"/>
              <a:gd name="connsiteY401" fmla="*/ 1986130 h 3250326"/>
              <a:gd name="connsiteX402" fmla="*/ 1470581 w 2987001"/>
              <a:gd name="connsiteY402" fmla="*/ 1988219 h 3250326"/>
              <a:gd name="connsiteX403" fmla="*/ 1509472 w 2987001"/>
              <a:gd name="connsiteY403" fmla="*/ 1991612 h 3250326"/>
              <a:gd name="connsiteX404" fmla="*/ 1532702 w 2987001"/>
              <a:gd name="connsiteY404" fmla="*/ 2000225 h 3250326"/>
              <a:gd name="connsiteX405" fmla="*/ 1559064 w 2987001"/>
              <a:gd name="connsiteY405" fmla="*/ 2005706 h 3250326"/>
              <a:gd name="connsiteX406" fmla="*/ 1592996 w 2987001"/>
              <a:gd name="connsiteY406" fmla="*/ 2011188 h 3250326"/>
              <a:gd name="connsiteX407" fmla="*/ 1624318 w 2987001"/>
              <a:gd name="connsiteY407" fmla="*/ 2025544 h 3250326"/>
              <a:gd name="connsiteX408" fmla="*/ 1610745 w 2987001"/>
              <a:gd name="connsiteY408" fmla="*/ 2032069 h 3250326"/>
              <a:gd name="connsiteX409" fmla="*/ 1556976 w 2987001"/>
              <a:gd name="connsiteY409" fmla="*/ 2022151 h 3250326"/>
              <a:gd name="connsiteX410" fmla="*/ 1543404 w 2987001"/>
              <a:gd name="connsiteY410" fmla="*/ 2021628 h 3250326"/>
              <a:gd name="connsiteX411" fmla="*/ 1535051 w 2987001"/>
              <a:gd name="connsiteY411" fmla="*/ 2028415 h 3250326"/>
              <a:gd name="connsiteX412" fmla="*/ 1521217 w 2987001"/>
              <a:gd name="connsiteY412" fmla="*/ 2056604 h 3250326"/>
              <a:gd name="connsiteX413" fmla="*/ 1547580 w 2987001"/>
              <a:gd name="connsiteY413" fmla="*/ 2082966 h 3250326"/>
              <a:gd name="connsiteX414" fmla="*/ 1564285 w 2987001"/>
              <a:gd name="connsiteY414" fmla="*/ 2086620 h 3250326"/>
              <a:gd name="connsiteX415" fmla="*/ 1611267 w 2987001"/>
              <a:gd name="connsiteY415" fmla="*/ 2097322 h 3250326"/>
              <a:gd name="connsiteX416" fmla="*/ 1655639 w 2987001"/>
              <a:gd name="connsiteY416" fmla="*/ 2108285 h 3250326"/>
              <a:gd name="connsiteX417" fmla="*/ 1661381 w 2987001"/>
              <a:gd name="connsiteY417" fmla="*/ 2110373 h 3250326"/>
              <a:gd name="connsiteX418" fmla="*/ 1686961 w 2987001"/>
              <a:gd name="connsiteY418" fmla="*/ 2118464 h 3250326"/>
              <a:gd name="connsiteX419" fmla="*/ 1715411 w 2987001"/>
              <a:gd name="connsiteY419" fmla="*/ 2126034 h 3250326"/>
              <a:gd name="connsiteX420" fmla="*/ 1739164 w 2987001"/>
              <a:gd name="connsiteY420" fmla="*/ 2132298 h 3250326"/>
              <a:gd name="connsiteX421" fmla="*/ 1781447 w 2987001"/>
              <a:gd name="connsiteY421" fmla="*/ 2144566 h 3250326"/>
              <a:gd name="connsiteX422" fmla="*/ 1804678 w 2987001"/>
              <a:gd name="connsiteY422" fmla="*/ 2152135 h 3250326"/>
              <a:gd name="connsiteX423" fmla="*/ 1822166 w 2987001"/>
              <a:gd name="connsiteY423" fmla="*/ 2158660 h 3250326"/>
              <a:gd name="connsiteX424" fmla="*/ 1842264 w 2987001"/>
              <a:gd name="connsiteY424" fmla="*/ 2162837 h 3250326"/>
              <a:gd name="connsiteX425" fmla="*/ 1865755 w 2987001"/>
              <a:gd name="connsiteY425" fmla="*/ 2168579 h 3250326"/>
              <a:gd name="connsiteX426" fmla="*/ 1882720 w 2987001"/>
              <a:gd name="connsiteY426" fmla="*/ 2173016 h 3250326"/>
              <a:gd name="connsiteX427" fmla="*/ 1891856 w 2987001"/>
              <a:gd name="connsiteY427" fmla="*/ 2176409 h 3250326"/>
              <a:gd name="connsiteX428" fmla="*/ 1910388 w 2987001"/>
              <a:gd name="connsiteY428" fmla="*/ 2181890 h 3250326"/>
              <a:gd name="connsiteX429" fmla="*/ 1942754 w 2987001"/>
              <a:gd name="connsiteY429" fmla="*/ 2189460 h 3250326"/>
              <a:gd name="connsiteX430" fmla="*/ 1965984 w 2987001"/>
              <a:gd name="connsiteY430" fmla="*/ 2195985 h 3250326"/>
              <a:gd name="connsiteX431" fmla="*/ 1985821 w 2987001"/>
              <a:gd name="connsiteY431" fmla="*/ 2201988 h 3250326"/>
              <a:gd name="connsiteX432" fmla="*/ 2028888 w 2987001"/>
              <a:gd name="connsiteY432" fmla="*/ 2219215 h 3250326"/>
              <a:gd name="connsiteX433" fmla="*/ 2021840 w 2987001"/>
              <a:gd name="connsiteY433" fmla="*/ 2223913 h 3250326"/>
              <a:gd name="connsiteX434" fmla="*/ 2001481 w 2987001"/>
              <a:gd name="connsiteY434" fmla="*/ 2229134 h 3250326"/>
              <a:gd name="connsiteX435" fmla="*/ 1980601 w 2987001"/>
              <a:gd name="connsiteY435" fmla="*/ 2234615 h 3250326"/>
              <a:gd name="connsiteX436" fmla="*/ 1971465 w 2987001"/>
              <a:gd name="connsiteY436" fmla="*/ 2238269 h 3250326"/>
              <a:gd name="connsiteX437" fmla="*/ 1938577 w 2987001"/>
              <a:gd name="connsiteY437" fmla="*/ 2247927 h 3250326"/>
              <a:gd name="connsiteX438" fmla="*/ 1918219 w 2987001"/>
              <a:gd name="connsiteY438" fmla="*/ 2245056 h 3250326"/>
              <a:gd name="connsiteX439" fmla="*/ 1876456 w 2987001"/>
              <a:gd name="connsiteY439" fmla="*/ 2242445 h 3250326"/>
              <a:gd name="connsiteX440" fmla="*/ 1895249 w 2987001"/>
              <a:gd name="connsiteY440" fmla="*/ 2271940 h 3250326"/>
              <a:gd name="connsiteX441" fmla="*/ 1927876 w 2987001"/>
              <a:gd name="connsiteY441" fmla="*/ 2277421 h 3250326"/>
              <a:gd name="connsiteX442" fmla="*/ 1955804 w 2987001"/>
              <a:gd name="connsiteY442" fmla="*/ 2282641 h 3250326"/>
              <a:gd name="connsiteX443" fmla="*/ 1987126 w 2987001"/>
              <a:gd name="connsiteY443" fmla="*/ 2293082 h 3250326"/>
              <a:gd name="connsiteX444" fmla="*/ 2026278 w 2987001"/>
              <a:gd name="connsiteY444" fmla="*/ 2303784 h 3250326"/>
              <a:gd name="connsiteX445" fmla="*/ 2052640 w 2987001"/>
              <a:gd name="connsiteY445" fmla="*/ 2309004 h 3250326"/>
              <a:gd name="connsiteX446" fmla="*/ 2078480 w 2987001"/>
              <a:gd name="connsiteY446" fmla="*/ 2313702 h 3250326"/>
              <a:gd name="connsiteX447" fmla="*/ 2100406 w 2987001"/>
              <a:gd name="connsiteY447" fmla="*/ 2321794 h 3250326"/>
              <a:gd name="connsiteX448" fmla="*/ 2109802 w 2987001"/>
              <a:gd name="connsiteY448" fmla="*/ 2324665 h 3250326"/>
              <a:gd name="connsiteX449" fmla="*/ 2125202 w 2987001"/>
              <a:gd name="connsiteY449" fmla="*/ 2340064 h 3250326"/>
              <a:gd name="connsiteX450" fmla="*/ 2130683 w 2987001"/>
              <a:gd name="connsiteY450" fmla="*/ 2357813 h 3250326"/>
              <a:gd name="connsiteX451" fmla="*/ 2122852 w 2987001"/>
              <a:gd name="connsiteY451" fmla="*/ 2379217 h 3250326"/>
              <a:gd name="connsiteX452" fmla="*/ 2115022 w 2987001"/>
              <a:gd name="connsiteY452" fmla="*/ 2389396 h 3250326"/>
              <a:gd name="connsiteX453" fmla="*/ 2112412 w 2987001"/>
              <a:gd name="connsiteY453" fmla="*/ 2392267 h 3250326"/>
              <a:gd name="connsiteX454" fmla="*/ 2109802 w 2987001"/>
              <a:gd name="connsiteY454" fmla="*/ 2433507 h 3250326"/>
              <a:gd name="connsiteX455" fmla="*/ 2104581 w 2987001"/>
              <a:gd name="connsiteY455" fmla="*/ 2478401 h 3250326"/>
              <a:gd name="connsiteX456" fmla="*/ 2099361 w 2987001"/>
              <a:gd name="connsiteY456" fmla="*/ 2486754 h 3250326"/>
              <a:gd name="connsiteX457" fmla="*/ 2096751 w 2987001"/>
              <a:gd name="connsiteY457" fmla="*/ 2491452 h 3250326"/>
              <a:gd name="connsiteX458" fmla="*/ 2094141 w 2987001"/>
              <a:gd name="connsiteY458" fmla="*/ 2501892 h 3250326"/>
              <a:gd name="connsiteX459" fmla="*/ 2093358 w 2987001"/>
              <a:gd name="connsiteY459" fmla="*/ 2512333 h 3250326"/>
              <a:gd name="connsiteX460" fmla="*/ 2084484 w 2987001"/>
              <a:gd name="connsiteY460" fmla="*/ 2509984 h 3250326"/>
              <a:gd name="connsiteX461" fmla="*/ 2062298 w 2987001"/>
              <a:gd name="connsiteY461" fmla="*/ 2512594 h 3250326"/>
              <a:gd name="connsiteX462" fmla="*/ 2047942 w 2987001"/>
              <a:gd name="connsiteY462" fmla="*/ 2517553 h 3250326"/>
              <a:gd name="connsiteX463" fmla="*/ 2047159 w 2987001"/>
              <a:gd name="connsiteY463" fmla="*/ 2524078 h 3250326"/>
              <a:gd name="connsiteX464" fmla="*/ 2044810 w 2987001"/>
              <a:gd name="connsiteY464" fmla="*/ 2530604 h 3250326"/>
              <a:gd name="connsiteX465" fmla="*/ 2036457 w 2987001"/>
              <a:gd name="connsiteY465" fmla="*/ 2542872 h 3250326"/>
              <a:gd name="connsiteX466" fmla="*/ 2029671 w 2987001"/>
              <a:gd name="connsiteY466" fmla="*/ 2556705 h 3250326"/>
              <a:gd name="connsiteX467" fmla="*/ 2000960 w 2987001"/>
              <a:gd name="connsiteY467" fmla="*/ 2559576 h 3250326"/>
              <a:gd name="connsiteX468" fmla="*/ 1971726 w 2987001"/>
              <a:gd name="connsiteY468" fmla="*/ 2564274 h 3250326"/>
              <a:gd name="connsiteX469" fmla="*/ 1910649 w 2987001"/>
              <a:gd name="connsiteY469" fmla="*/ 2577586 h 3250326"/>
              <a:gd name="connsiteX470" fmla="*/ 1856619 w 2987001"/>
              <a:gd name="connsiteY470" fmla="*/ 2585678 h 3250326"/>
              <a:gd name="connsiteX471" fmla="*/ 1819294 w 2987001"/>
              <a:gd name="connsiteY471" fmla="*/ 2590376 h 3250326"/>
              <a:gd name="connsiteX472" fmla="*/ 1772312 w 2987001"/>
              <a:gd name="connsiteY472" fmla="*/ 2597423 h 3250326"/>
              <a:gd name="connsiteX473" fmla="*/ 1727418 w 2987001"/>
              <a:gd name="connsiteY473" fmla="*/ 2602905 h 3250326"/>
              <a:gd name="connsiteX474" fmla="*/ 1692181 w 2987001"/>
              <a:gd name="connsiteY474" fmla="*/ 2606297 h 3250326"/>
              <a:gd name="connsiteX475" fmla="*/ 1645199 w 2987001"/>
              <a:gd name="connsiteY475" fmla="*/ 2617260 h 3250326"/>
              <a:gd name="connsiteX476" fmla="*/ 1553844 w 2987001"/>
              <a:gd name="connsiteY476" fmla="*/ 2629789 h 3250326"/>
              <a:gd name="connsiteX477" fmla="*/ 1532963 w 2987001"/>
              <a:gd name="connsiteY477" fmla="*/ 2633182 h 3250326"/>
              <a:gd name="connsiteX478" fmla="*/ 1496682 w 2987001"/>
              <a:gd name="connsiteY478" fmla="*/ 2641795 h 3250326"/>
              <a:gd name="connsiteX479" fmla="*/ 1471886 w 2987001"/>
              <a:gd name="connsiteY479" fmla="*/ 2665025 h 3250326"/>
              <a:gd name="connsiteX480" fmla="*/ 1459879 w 2987001"/>
              <a:gd name="connsiteY480" fmla="*/ 2695042 h 3250326"/>
              <a:gd name="connsiteX481" fmla="*/ 1454920 w 2987001"/>
              <a:gd name="connsiteY481" fmla="*/ 2711747 h 3250326"/>
              <a:gd name="connsiteX482" fmla="*/ 1449439 w 2987001"/>
              <a:gd name="connsiteY482" fmla="*/ 2728974 h 3250326"/>
              <a:gd name="connsiteX483" fmla="*/ 1434300 w 2987001"/>
              <a:gd name="connsiteY483" fmla="*/ 2749855 h 3250326"/>
              <a:gd name="connsiteX484" fmla="*/ 1412114 w 2987001"/>
              <a:gd name="connsiteY484" fmla="*/ 2751943 h 3250326"/>
              <a:gd name="connsiteX485" fmla="*/ 1383403 w 2987001"/>
              <a:gd name="connsiteY485" fmla="*/ 2774912 h 3250326"/>
              <a:gd name="connsiteX486" fmla="*/ 1369830 w 2987001"/>
              <a:gd name="connsiteY486" fmla="*/ 2809105 h 3250326"/>
              <a:gd name="connsiteX487" fmla="*/ 1375833 w 2987001"/>
              <a:gd name="connsiteY487" fmla="*/ 2832596 h 3250326"/>
              <a:gd name="connsiteX488" fmla="*/ 1383925 w 2987001"/>
              <a:gd name="connsiteY488" fmla="*/ 2845386 h 3250326"/>
              <a:gd name="connsiteX489" fmla="*/ 1407938 w 2987001"/>
              <a:gd name="connsiteY489" fmla="*/ 2864701 h 3250326"/>
              <a:gd name="connsiteX490" fmla="*/ 1418900 w 2987001"/>
              <a:gd name="connsiteY490" fmla="*/ 2870182 h 3250326"/>
              <a:gd name="connsiteX491" fmla="*/ 1478672 w 2987001"/>
              <a:gd name="connsiteY491" fmla="*/ 2878795 h 3250326"/>
              <a:gd name="connsiteX492" fmla="*/ 1511038 w 2987001"/>
              <a:gd name="connsiteY492" fmla="*/ 2847213 h 3250326"/>
              <a:gd name="connsiteX493" fmla="*/ 1520435 w 2987001"/>
              <a:gd name="connsiteY493" fmla="*/ 2818501 h 3250326"/>
              <a:gd name="connsiteX494" fmla="*/ 1517041 w 2987001"/>
              <a:gd name="connsiteY494" fmla="*/ 2799448 h 3250326"/>
              <a:gd name="connsiteX495" fmla="*/ 1521478 w 2987001"/>
              <a:gd name="connsiteY495" fmla="*/ 2721144 h 3250326"/>
              <a:gd name="connsiteX496" fmla="*/ 1539749 w 2987001"/>
              <a:gd name="connsiteY496" fmla="*/ 2697652 h 3250326"/>
              <a:gd name="connsiteX497" fmla="*/ 1548624 w 2987001"/>
              <a:gd name="connsiteY497" fmla="*/ 2695303 h 3250326"/>
              <a:gd name="connsiteX498" fmla="*/ 1565068 w 2987001"/>
              <a:gd name="connsiteY498" fmla="*/ 2691388 h 3250326"/>
              <a:gd name="connsiteX499" fmla="*/ 1768397 w 2987001"/>
              <a:gd name="connsiteY499" fmla="*/ 2684602 h 3250326"/>
              <a:gd name="connsiteX500" fmla="*/ 1862361 w 2987001"/>
              <a:gd name="connsiteY500" fmla="*/ 2680687 h 3250326"/>
              <a:gd name="connsiteX501" fmla="*/ 1992346 w 2987001"/>
              <a:gd name="connsiteY501" fmla="*/ 2676771 h 3250326"/>
              <a:gd name="connsiteX502" fmla="*/ 1989736 w 2987001"/>
              <a:gd name="connsiteY502" fmla="*/ 2679382 h 3250326"/>
              <a:gd name="connsiteX503" fmla="*/ 1987126 w 2987001"/>
              <a:gd name="connsiteY503" fmla="*/ 2684602 h 3250326"/>
              <a:gd name="connsiteX504" fmla="*/ 1985038 w 2987001"/>
              <a:gd name="connsiteY504" fmla="*/ 2689822 h 3250326"/>
              <a:gd name="connsiteX505" fmla="*/ 1971465 w 2987001"/>
              <a:gd name="connsiteY505" fmla="*/ 2702089 h 3250326"/>
              <a:gd name="connsiteX506" fmla="*/ 1963635 w 2987001"/>
              <a:gd name="connsiteY506" fmla="*/ 2708093 h 3250326"/>
              <a:gd name="connsiteX507" fmla="*/ 1955804 w 2987001"/>
              <a:gd name="connsiteY507" fmla="*/ 2715923 h 3250326"/>
              <a:gd name="connsiteX508" fmla="*/ 1947974 w 2987001"/>
              <a:gd name="connsiteY508" fmla="*/ 2723754 h 3250326"/>
              <a:gd name="connsiteX509" fmla="*/ 1940144 w 2987001"/>
              <a:gd name="connsiteY509" fmla="*/ 2729235 h 3250326"/>
              <a:gd name="connsiteX510" fmla="*/ 1934923 w 2987001"/>
              <a:gd name="connsiteY510" fmla="*/ 2732889 h 3250326"/>
              <a:gd name="connsiteX511" fmla="*/ 1929703 w 2987001"/>
              <a:gd name="connsiteY511" fmla="*/ 2738110 h 3250326"/>
              <a:gd name="connsiteX512" fmla="*/ 1924483 w 2987001"/>
              <a:gd name="connsiteY512" fmla="*/ 2743330 h 3250326"/>
              <a:gd name="connsiteX513" fmla="*/ 1919262 w 2987001"/>
              <a:gd name="connsiteY513" fmla="*/ 2748811 h 3250326"/>
              <a:gd name="connsiteX514" fmla="*/ 1911432 w 2987001"/>
              <a:gd name="connsiteY514" fmla="*/ 2754031 h 3250326"/>
              <a:gd name="connsiteX515" fmla="*/ 1903602 w 2987001"/>
              <a:gd name="connsiteY515" fmla="*/ 2760034 h 3250326"/>
              <a:gd name="connsiteX516" fmla="*/ 1898120 w 2987001"/>
              <a:gd name="connsiteY516" fmla="*/ 2768126 h 3250326"/>
              <a:gd name="connsiteX517" fmla="*/ 1882720 w 2987001"/>
              <a:gd name="connsiteY517" fmla="*/ 2783525 h 3250326"/>
              <a:gd name="connsiteX518" fmla="*/ 1880110 w 2987001"/>
              <a:gd name="connsiteY518" fmla="*/ 2786397 h 3250326"/>
              <a:gd name="connsiteX519" fmla="*/ 1871236 w 2987001"/>
              <a:gd name="connsiteY519" fmla="*/ 2792922 h 3250326"/>
              <a:gd name="connsiteX520" fmla="*/ 1861839 w 2987001"/>
              <a:gd name="connsiteY520" fmla="*/ 2799448 h 3250326"/>
              <a:gd name="connsiteX521" fmla="*/ 1851399 w 2987001"/>
              <a:gd name="connsiteY521" fmla="*/ 2809627 h 3250326"/>
              <a:gd name="connsiteX522" fmla="*/ 1846179 w 2987001"/>
              <a:gd name="connsiteY522" fmla="*/ 2813803 h 3250326"/>
              <a:gd name="connsiteX523" fmla="*/ 1840958 w 2987001"/>
              <a:gd name="connsiteY523" fmla="*/ 2817719 h 3250326"/>
              <a:gd name="connsiteX524" fmla="*/ 1835738 w 2987001"/>
              <a:gd name="connsiteY524" fmla="*/ 2821634 h 3250326"/>
              <a:gd name="connsiteX525" fmla="*/ 1830518 w 2987001"/>
              <a:gd name="connsiteY525" fmla="*/ 2826071 h 3250326"/>
              <a:gd name="connsiteX526" fmla="*/ 1821121 w 2987001"/>
              <a:gd name="connsiteY526" fmla="*/ 2837033 h 3250326"/>
              <a:gd name="connsiteX527" fmla="*/ 1809898 w 2987001"/>
              <a:gd name="connsiteY527" fmla="*/ 2860263 h 3250326"/>
              <a:gd name="connsiteX528" fmla="*/ 1801807 w 2987001"/>
              <a:gd name="connsiteY528" fmla="*/ 2881667 h 3250326"/>
              <a:gd name="connsiteX529" fmla="*/ 1793454 w 2987001"/>
              <a:gd name="connsiteY529" fmla="*/ 2913511 h 3250326"/>
              <a:gd name="connsiteX530" fmla="*/ 1775705 w 2987001"/>
              <a:gd name="connsiteY530" fmla="*/ 2973804 h 3250326"/>
              <a:gd name="connsiteX531" fmla="*/ 1762655 w 2987001"/>
              <a:gd name="connsiteY531" fmla="*/ 2995468 h 3250326"/>
              <a:gd name="connsiteX532" fmla="*/ 1758478 w 2987001"/>
              <a:gd name="connsiteY532" fmla="*/ 3011390 h 3250326"/>
              <a:gd name="connsiteX533" fmla="*/ 1752997 w 2987001"/>
              <a:gd name="connsiteY533" fmla="*/ 3046105 h 3250326"/>
              <a:gd name="connsiteX534" fmla="*/ 1757173 w 2987001"/>
              <a:gd name="connsiteY534" fmla="*/ 3083169 h 3250326"/>
              <a:gd name="connsiteX535" fmla="*/ 1779882 w 2987001"/>
              <a:gd name="connsiteY535" fmla="*/ 3100396 h 3250326"/>
              <a:gd name="connsiteX536" fmla="*/ 1793454 w 2987001"/>
              <a:gd name="connsiteY536" fmla="*/ 3096219 h 3250326"/>
              <a:gd name="connsiteX537" fmla="*/ 1799719 w 2987001"/>
              <a:gd name="connsiteY537" fmla="*/ 3085257 h 3250326"/>
              <a:gd name="connsiteX538" fmla="*/ 1827386 w 2987001"/>
              <a:gd name="connsiteY538" fmla="*/ 3078470 h 3250326"/>
              <a:gd name="connsiteX539" fmla="*/ 1835738 w 2987001"/>
              <a:gd name="connsiteY539" fmla="*/ 3086823 h 3250326"/>
              <a:gd name="connsiteX540" fmla="*/ 1838348 w 2987001"/>
              <a:gd name="connsiteY540" fmla="*/ 3094392 h 3250326"/>
              <a:gd name="connsiteX541" fmla="*/ 1840958 w 2987001"/>
              <a:gd name="connsiteY541" fmla="*/ 3098046 h 3250326"/>
              <a:gd name="connsiteX542" fmla="*/ 1857663 w 2987001"/>
              <a:gd name="connsiteY542" fmla="*/ 3104833 h 3250326"/>
              <a:gd name="connsiteX543" fmla="*/ 1877500 w 2987001"/>
              <a:gd name="connsiteY543" fmla="*/ 3090738 h 3250326"/>
              <a:gd name="connsiteX544" fmla="*/ 1880110 w 2987001"/>
              <a:gd name="connsiteY544" fmla="*/ 3086562 h 3250326"/>
              <a:gd name="connsiteX545" fmla="*/ 1882720 w 2987001"/>
              <a:gd name="connsiteY545" fmla="*/ 3073511 h 3250326"/>
              <a:gd name="connsiteX546" fmla="*/ 1885330 w 2987001"/>
              <a:gd name="connsiteY546" fmla="*/ 3060461 h 3250326"/>
              <a:gd name="connsiteX547" fmla="*/ 1887941 w 2987001"/>
              <a:gd name="connsiteY547" fmla="*/ 3031749 h 3250326"/>
              <a:gd name="connsiteX548" fmla="*/ 1885330 w 2987001"/>
              <a:gd name="connsiteY548" fmla="*/ 3003038 h 3250326"/>
              <a:gd name="connsiteX549" fmla="*/ 1882720 w 2987001"/>
              <a:gd name="connsiteY549" fmla="*/ 2999122 h 3250326"/>
              <a:gd name="connsiteX550" fmla="*/ 1880110 w 2987001"/>
              <a:gd name="connsiteY550" fmla="*/ 2995207 h 3250326"/>
              <a:gd name="connsiteX551" fmla="*/ 1877500 w 2987001"/>
              <a:gd name="connsiteY551" fmla="*/ 2988681 h 3250326"/>
              <a:gd name="connsiteX552" fmla="*/ 1874890 w 2987001"/>
              <a:gd name="connsiteY552" fmla="*/ 2982157 h 3250326"/>
              <a:gd name="connsiteX553" fmla="*/ 1872280 w 2987001"/>
              <a:gd name="connsiteY553" fmla="*/ 2978763 h 3250326"/>
              <a:gd name="connsiteX554" fmla="*/ 1867060 w 2987001"/>
              <a:gd name="connsiteY554" fmla="*/ 2971716 h 3250326"/>
              <a:gd name="connsiteX555" fmla="*/ 1861839 w 2987001"/>
              <a:gd name="connsiteY555" fmla="*/ 2928127 h 3250326"/>
              <a:gd name="connsiteX556" fmla="*/ 1861839 w 2987001"/>
              <a:gd name="connsiteY556" fmla="*/ 2887931 h 3250326"/>
              <a:gd name="connsiteX557" fmla="*/ 1873585 w 2987001"/>
              <a:gd name="connsiteY557" fmla="*/ 2876446 h 3250326"/>
              <a:gd name="connsiteX558" fmla="*/ 1887941 w 2987001"/>
              <a:gd name="connsiteY558" fmla="*/ 2864701 h 3250326"/>
              <a:gd name="connsiteX559" fmla="*/ 1897076 w 2987001"/>
              <a:gd name="connsiteY559" fmla="*/ 2858436 h 3250326"/>
              <a:gd name="connsiteX560" fmla="*/ 1908822 w 2987001"/>
              <a:gd name="connsiteY560" fmla="*/ 2850345 h 3250326"/>
              <a:gd name="connsiteX561" fmla="*/ 1914042 w 2987001"/>
              <a:gd name="connsiteY561" fmla="*/ 2845386 h 3250326"/>
              <a:gd name="connsiteX562" fmla="*/ 1927093 w 2987001"/>
              <a:gd name="connsiteY562" fmla="*/ 2835989 h 3250326"/>
              <a:gd name="connsiteX563" fmla="*/ 1940144 w 2987001"/>
              <a:gd name="connsiteY563" fmla="*/ 2826593 h 3250326"/>
              <a:gd name="connsiteX564" fmla="*/ 1949279 w 2987001"/>
              <a:gd name="connsiteY564" fmla="*/ 2820589 h 3250326"/>
              <a:gd name="connsiteX565" fmla="*/ 1964940 w 2987001"/>
              <a:gd name="connsiteY565" fmla="*/ 2811454 h 3250326"/>
              <a:gd name="connsiteX566" fmla="*/ 1975641 w 2987001"/>
              <a:gd name="connsiteY566" fmla="*/ 2804668 h 3250326"/>
              <a:gd name="connsiteX567" fmla="*/ 1985821 w 2987001"/>
              <a:gd name="connsiteY567" fmla="*/ 2798403 h 3250326"/>
              <a:gd name="connsiteX568" fmla="*/ 1997044 w 2987001"/>
              <a:gd name="connsiteY568" fmla="*/ 2790573 h 3250326"/>
              <a:gd name="connsiteX569" fmla="*/ 2004875 w 2987001"/>
              <a:gd name="connsiteY569" fmla="*/ 2782482 h 3250326"/>
              <a:gd name="connsiteX570" fmla="*/ 2012705 w 2987001"/>
              <a:gd name="connsiteY570" fmla="*/ 2775956 h 3250326"/>
              <a:gd name="connsiteX571" fmla="*/ 2038807 w 2987001"/>
              <a:gd name="connsiteY571" fmla="*/ 2760034 h 3250326"/>
              <a:gd name="connsiteX572" fmla="*/ 2042983 w 2987001"/>
              <a:gd name="connsiteY572" fmla="*/ 2757685 h 3250326"/>
              <a:gd name="connsiteX573" fmla="*/ 2052379 w 2987001"/>
              <a:gd name="connsiteY573" fmla="*/ 2752465 h 3250326"/>
              <a:gd name="connsiteX574" fmla="*/ 2060471 w 2987001"/>
              <a:gd name="connsiteY574" fmla="*/ 2747245 h 3250326"/>
              <a:gd name="connsiteX575" fmla="*/ 2068823 w 2987001"/>
              <a:gd name="connsiteY575" fmla="*/ 2740980 h 3250326"/>
              <a:gd name="connsiteX576" fmla="*/ 2083440 w 2987001"/>
              <a:gd name="connsiteY576" fmla="*/ 2730540 h 3250326"/>
              <a:gd name="connsiteX577" fmla="*/ 2095446 w 2987001"/>
              <a:gd name="connsiteY577" fmla="*/ 2730018 h 3250326"/>
              <a:gd name="connsiteX578" fmla="*/ 2099361 w 2987001"/>
              <a:gd name="connsiteY578" fmla="*/ 2744374 h 3250326"/>
              <a:gd name="connsiteX579" fmla="*/ 2101971 w 2987001"/>
              <a:gd name="connsiteY579" fmla="*/ 2755075 h 3250326"/>
              <a:gd name="connsiteX580" fmla="*/ 2104581 w 2987001"/>
              <a:gd name="connsiteY580" fmla="*/ 2760296 h 3250326"/>
              <a:gd name="connsiteX581" fmla="*/ 2107192 w 2987001"/>
              <a:gd name="connsiteY581" fmla="*/ 2765516 h 3250326"/>
              <a:gd name="connsiteX582" fmla="*/ 2109802 w 2987001"/>
              <a:gd name="connsiteY582" fmla="*/ 2774651 h 3250326"/>
              <a:gd name="connsiteX583" fmla="*/ 2112412 w 2987001"/>
              <a:gd name="connsiteY583" fmla="*/ 2783787 h 3250326"/>
              <a:gd name="connsiteX584" fmla="*/ 2115022 w 2987001"/>
              <a:gd name="connsiteY584" fmla="*/ 2787702 h 3250326"/>
              <a:gd name="connsiteX585" fmla="*/ 2136686 w 2987001"/>
              <a:gd name="connsiteY585" fmla="*/ 2807539 h 3250326"/>
              <a:gd name="connsiteX586" fmla="*/ 2197502 w 2987001"/>
              <a:gd name="connsiteY586" fmla="*/ 2807539 h 3250326"/>
              <a:gd name="connsiteX587" fmla="*/ 2224648 w 2987001"/>
              <a:gd name="connsiteY587" fmla="*/ 2787702 h 3250326"/>
              <a:gd name="connsiteX588" fmla="*/ 2227258 w 2987001"/>
              <a:gd name="connsiteY588" fmla="*/ 2783787 h 3250326"/>
              <a:gd name="connsiteX589" fmla="*/ 2229868 w 2987001"/>
              <a:gd name="connsiteY589" fmla="*/ 2779871 h 3250326"/>
              <a:gd name="connsiteX590" fmla="*/ 2232478 w 2987001"/>
              <a:gd name="connsiteY590" fmla="*/ 2775956 h 3250326"/>
              <a:gd name="connsiteX591" fmla="*/ 2235088 w 2987001"/>
              <a:gd name="connsiteY591" fmla="*/ 2772041 h 3250326"/>
              <a:gd name="connsiteX592" fmla="*/ 2237698 w 2987001"/>
              <a:gd name="connsiteY592" fmla="*/ 2768126 h 3250326"/>
              <a:gd name="connsiteX593" fmla="*/ 2240308 w 2987001"/>
              <a:gd name="connsiteY593" fmla="*/ 2739675 h 3250326"/>
              <a:gd name="connsiteX594" fmla="*/ 2245529 w 2987001"/>
              <a:gd name="connsiteY594" fmla="*/ 2709398 h 3250326"/>
              <a:gd name="connsiteX595" fmla="*/ 2250749 w 2987001"/>
              <a:gd name="connsiteY595" fmla="*/ 2705222 h 3250326"/>
              <a:gd name="connsiteX596" fmla="*/ 2269542 w 2987001"/>
              <a:gd name="connsiteY596" fmla="*/ 2706527 h 3250326"/>
              <a:gd name="connsiteX597" fmla="*/ 2290162 w 2987001"/>
              <a:gd name="connsiteY597" fmla="*/ 2712008 h 3250326"/>
              <a:gd name="connsiteX598" fmla="*/ 2306606 w 2987001"/>
              <a:gd name="connsiteY598" fmla="*/ 2716184 h 3250326"/>
              <a:gd name="connsiteX599" fmla="*/ 2315741 w 2987001"/>
              <a:gd name="connsiteY599" fmla="*/ 2723754 h 3250326"/>
              <a:gd name="connsiteX600" fmla="*/ 2327226 w 2987001"/>
              <a:gd name="connsiteY600" fmla="*/ 2728974 h 3250326"/>
              <a:gd name="connsiteX601" fmla="*/ 2352544 w 2987001"/>
              <a:gd name="connsiteY601" fmla="*/ 2737326 h 3250326"/>
              <a:gd name="connsiteX602" fmla="*/ 2370815 w 2987001"/>
              <a:gd name="connsiteY602" fmla="*/ 2744635 h 3250326"/>
              <a:gd name="connsiteX603" fmla="*/ 2390130 w 2987001"/>
              <a:gd name="connsiteY603" fmla="*/ 2752204 h 3250326"/>
              <a:gd name="connsiteX604" fmla="*/ 2403442 w 2987001"/>
              <a:gd name="connsiteY604" fmla="*/ 2756380 h 3250326"/>
              <a:gd name="connsiteX605" fmla="*/ 2415187 w 2987001"/>
              <a:gd name="connsiteY605" fmla="*/ 2760034 h 3250326"/>
              <a:gd name="connsiteX606" fmla="*/ 2452512 w 2987001"/>
              <a:gd name="connsiteY606" fmla="*/ 2775956 h 3250326"/>
              <a:gd name="connsiteX607" fmla="*/ 2461126 w 2987001"/>
              <a:gd name="connsiteY607" fmla="*/ 2779871 h 3250326"/>
              <a:gd name="connsiteX608" fmla="*/ 2481485 w 2987001"/>
              <a:gd name="connsiteY608" fmla="*/ 2789268 h 3250326"/>
              <a:gd name="connsiteX609" fmla="*/ 2502627 w 2987001"/>
              <a:gd name="connsiteY609" fmla="*/ 2797098 h 3250326"/>
              <a:gd name="connsiteX610" fmla="*/ 2509674 w 2987001"/>
              <a:gd name="connsiteY610" fmla="*/ 2799448 h 3250326"/>
              <a:gd name="connsiteX611" fmla="*/ 2514373 w 2987001"/>
              <a:gd name="connsiteY611" fmla="*/ 2801797 h 3250326"/>
              <a:gd name="connsiteX612" fmla="*/ 2524291 w 2987001"/>
              <a:gd name="connsiteY612" fmla="*/ 2805973 h 3250326"/>
              <a:gd name="connsiteX613" fmla="*/ 2546216 w 2987001"/>
              <a:gd name="connsiteY613" fmla="*/ 2814064 h 3250326"/>
              <a:gd name="connsiteX614" fmla="*/ 2567358 w 2987001"/>
              <a:gd name="connsiteY614" fmla="*/ 2820329 h 3250326"/>
              <a:gd name="connsiteX615" fmla="*/ 2582236 w 2987001"/>
              <a:gd name="connsiteY615" fmla="*/ 2825549 h 3250326"/>
              <a:gd name="connsiteX616" fmla="*/ 2598940 w 2987001"/>
              <a:gd name="connsiteY616" fmla="*/ 2833640 h 3250326"/>
              <a:gd name="connsiteX617" fmla="*/ 2634438 w 2987001"/>
              <a:gd name="connsiteY617" fmla="*/ 2846430 h 3250326"/>
              <a:gd name="connsiteX618" fmla="*/ 2643052 w 2987001"/>
              <a:gd name="connsiteY618" fmla="*/ 2850606 h 3250326"/>
              <a:gd name="connsiteX619" fmla="*/ 2671763 w 2987001"/>
              <a:gd name="connsiteY619" fmla="*/ 2880884 h 3250326"/>
              <a:gd name="connsiteX620" fmla="*/ 2672024 w 2987001"/>
              <a:gd name="connsiteY620" fmla="*/ 2918731 h 3250326"/>
              <a:gd name="connsiteX621" fmla="*/ 2654797 w 2987001"/>
              <a:gd name="connsiteY621" fmla="*/ 2922124 h 3250326"/>
              <a:gd name="connsiteX622" fmla="*/ 2621388 w 2987001"/>
              <a:gd name="connsiteY622" fmla="*/ 2932825 h 3250326"/>
              <a:gd name="connsiteX623" fmla="*/ 2617473 w 2987001"/>
              <a:gd name="connsiteY623" fmla="*/ 2935174 h 3250326"/>
              <a:gd name="connsiteX624" fmla="*/ 2591632 w 2987001"/>
              <a:gd name="connsiteY624" fmla="*/ 2963363 h 3250326"/>
              <a:gd name="connsiteX625" fmla="*/ 2590066 w 2987001"/>
              <a:gd name="connsiteY625" fmla="*/ 2997817 h 3250326"/>
              <a:gd name="connsiteX626" fmla="*/ 2615384 w 2987001"/>
              <a:gd name="connsiteY626" fmla="*/ 3029139 h 3250326"/>
              <a:gd name="connsiteX627" fmla="*/ 2622954 w 2987001"/>
              <a:gd name="connsiteY627" fmla="*/ 3038796 h 3250326"/>
              <a:gd name="connsiteX628" fmla="*/ 2641486 w 2987001"/>
              <a:gd name="connsiteY628" fmla="*/ 3060461 h 3250326"/>
              <a:gd name="connsiteX629" fmla="*/ 2644879 w 2987001"/>
              <a:gd name="connsiteY629" fmla="*/ 3062288 h 3250326"/>
              <a:gd name="connsiteX630" fmla="*/ 2653492 w 2987001"/>
              <a:gd name="connsiteY630" fmla="*/ 3070379 h 3250326"/>
              <a:gd name="connsiteX631" fmla="*/ 2703606 w 2987001"/>
              <a:gd name="connsiteY631" fmla="*/ 3070901 h 3250326"/>
              <a:gd name="connsiteX632" fmla="*/ 2711959 w 2987001"/>
              <a:gd name="connsiteY632" fmla="*/ 3065681 h 3250326"/>
              <a:gd name="connsiteX633" fmla="*/ 2715352 w 2987001"/>
              <a:gd name="connsiteY633" fmla="*/ 3063071 h 3250326"/>
              <a:gd name="connsiteX634" fmla="*/ 2720311 w 2987001"/>
              <a:gd name="connsiteY634" fmla="*/ 3060461 h 3250326"/>
              <a:gd name="connsiteX635" fmla="*/ 2736234 w 2987001"/>
              <a:gd name="connsiteY635" fmla="*/ 3043234 h 3250326"/>
              <a:gd name="connsiteX636" fmla="*/ 2743020 w 2987001"/>
              <a:gd name="connsiteY636" fmla="*/ 3027312 h 3250326"/>
              <a:gd name="connsiteX637" fmla="*/ 2748240 w 2987001"/>
              <a:gd name="connsiteY637" fmla="*/ 2997817 h 3250326"/>
              <a:gd name="connsiteX638" fmla="*/ 2746413 w 2987001"/>
              <a:gd name="connsiteY638" fmla="*/ 2975631 h 3250326"/>
              <a:gd name="connsiteX639" fmla="*/ 2747979 w 2987001"/>
              <a:gd name="connsiteY639" fmla="*/ 2940394 h 3250326"/>
              <a:gd name="connsiteX640" fmla="*/ 2745369 w 2987001"/>
              <a:gd name="connsiteY640" fmla="*/ 2898632 h 3250326"/>
              <a:gd name="connsiteX641" fmla="*/ 2736494 w 2987001"/>
              <a:gd name="connsiteY641" fmla="*/ 2866789 h 3250326"/>
              <a:gd name="connsiteX642" fmla="*/ 2728664 w 2987001"/>
              <a:gd name="connsiteY642" fmla="*/ 2842776 h 3250326"/>
              <a:gd name="connsiteX643" fmla="*/ 2732579 w 2987001"/>
              <a:gd name="connsiteY643" fmla="*/ 2835989 h 3250326"/>
              <a:gd name="connsiteX644" fmla="*/ 2747979 w 2987001"/>
              <a:gd name="connsiteY644" fmla="*/ 2833640 h 3250326"/>
              <a:gd name="connsiteX645" fmla="*/ 2779561 w 2987001"/>
              <a:gd name="connsiteY645" fmla="*/ 2826854 h 3250326"/>
              <a:gd name="connsiteX646" fmla="*/ 2790002 w 2987001"/>
              <a:gd name="connsiteY646" fmla="*/ 2820329 h 3250326"/>
              <a:gd name="connsiteX647" fmla="*/ 2802792 w 2987001"/>
              <a:gd name="connsiteY647" fmla="*/ 2803885 h 3250326"/>
              <a:gd name="connsiteX648" fmla="*/ 2811927 w 2987001"/>
              <a:gd name="connsiteY648" fmla="*/ 2768387 h 3250326"/>
              <a:gd name="connsiteX649" fmla="*/ 2815842 w 2987001"/>
              <a:gd name="connsiteY649" fmla="*/ 2740197 h 3250326"/>
              <a:gd name="connsiteX650" fmla="*/ 2808795 w 2987001"/>
              <a:gd name="connsiteY650" fmla="*/ 2665025 h 3250326"/>
              <a:gd name="connsiteX651" fmla="*/ 2780866 w 2987001"/>
              <a:gd name="connsiteY651" fmla="*/ 2613345 h 3250326"/>
              <a:gd name="connsiteX652" fmla="*/ 2756853 w 2987001"/>
              <a:gd name="connsiteY652" fmla="*/ 2602382 h 3250326"/>
              <a:gd name="connsiteX653" fmla="*/ 2732318 w 2987001"/>
              <a:gd name="connsiteY653" fmla="*/ 2597162 h 3250326"/>
              <a:gd name="connsiteX654" fmla="*/ 2631045 w 2987001"/>
              <a:gd name="connsiteY654" fmla="*/ 2588027 h 3250326"/>
              <a:gd name="connsiteX655" fmla="*/ 2615645 w 2987001"/>
              <a:gd name="connsiteY655" fmla="*/ 2585678 h 3250326"/>
              <a:gd name="connsiteX656" fmla="*/ 2498190 w 2987001"/>
              <a:gd name="connsiteY656" fmla="*/ 2573932 h 3250326"/>
              <a:gd name="connsiteX657" fmla="*/ 2440767 w 2987001"/>
              <a:gd name="connsiteY657" fmla="*/ 2565841 h 3250326"/>
              <a:gd name="connsiteX658" fmla="*/ 2385171 w 2987001"/>
              <a:gd name="connsiteY658" fmla="*/ 2558793 h 3250326"/>
              <a:gd name="connsiteX659" fmla="*/ 2325138 w 2987001"/>
              <a:gd name="connsiteY659" fmla="*/ 2553834 h 3250326"/>
              <a:gd name="connsiteX660" fmla="*/ 2263277 w 2987001"/>
              <a:gd name="connsiteY660" fmla="*/ 2543915 h 3250326"/>
              <a:gd name="connsiteX661" fmla="*/ 2250749 w 2987001"/>
              <a:gd name="connsiteY661" fmla="*/ 2541044 h 3250326"/>
              <a:gd name="connsiteX662" fmla="*/ 2245529 w 2987001"/>
              <a:gd name="connsiteY662" fmla="*/ 2538434 h 3250326"/>
              <a:gd name="connsiteX663" fmla="*/ 2240308 w 2987001"/>
              <a:gd name="connsiteY663" fmla="*/ 2514943 h 3250326"/>
              <a:gd name="connsiteX664" fmla="*/ 2237698 w 2987001"/>
              <a:gd name="connsiteY664" fmla="*/ 2491452 h 3250326"/>
              <a:gd name="connsiteX665" fmla="*/ 2235088 w 2987001"/>
              <a:gd name="connsiteY665" fmla="*/ 2486232 h 3250326"/>
              <a:gd name="connsiteX666" fmla="*/ 2232478 w 2987001"/>
              <a:gd name="connsiteY666" fmla="*/ 2481012 h 3250326"/>
              <a:gd name="connsiteX667" fmla="*/ 2229868 w 2987001"/>
              <a:gd name="connsiteY667" fmla="*/ 2477096 h 3250326"/>
              <a:gd name="connsiteX668" fmla="*/ 2227258 w 2987001"/>
              <a:gd name="connsiteY668" fmla="*/ 2473181 h 3250326"/>
              <a:gd name="connsiteX669" fmla="*/ 2224648 w 2987001"/>
              <a:gd name="connsiteY669" fmla="*/ 2434029 h 3250326"/>
              <a:gd name="connsiteX670" fmla="*/ 2222038 w 2987001"/>
              <a:gd name="connsiteY670" fmla="*/ 2394877 h 3250326"/>
              <a:gd name="connsiteX671" fmla="*/ 2219427 w 2987001"/>
              <a:gd name="connsiteY671" fmla="*/ 2391223 h 3250326"/>
              <a:gd name="connsiteX672" fmla="*/ 2214207 w 2987001"/>
              <a:gd name="connsiteY672" fmla="*/ 2385742 h 3250326"/>
              <a:gd name="connsiteX673" fmla="*/ 2208987 w 2987001"/>
              <a:gd name="connsiteY673" fmla="*/ 2381827 h 3250326"/>
              <a:gd name="connsiteX674" fmla="*/ 2203767 w 2987001"/>
              <a:gd name="connsiteY674" fmla="*/ 2377912 h 3250326"/>
              <a:gd name="connsiteX675" fmla="*/ 2203767 w 2987001"/>
              <a:gd name="connsiteY675" fmla="*/ 2358335 h 3250326"/>
              <a:gd name="connsiteX676" fmla="*/ 2227258 w 2987001"/>
              <a:gd name="connsiteY676" fmla="*/ 2352071 h 3250326"/>
              <a:gd name="connsiteX677" fmla="*/ 2245529 w 2987001"/>
              <a:gd name="connsiteY677" fmla="*/ 2346329 h 3250326"/>
              <a:gd name="connsiteX678" fmla="*/ 2248139 w 2987001"/>
              <a:gd name="connsiteY678" fmla="*/ 2342675 h 3250326"/>
              <a:gd name="connsiteX679" fmla="*/ 2250749 w 2987001"/>
              <a:gd name="connsiteY679" fmla="*/ 2337454 h 3250326"/>
              <a:gd name="connsiteX680" fmla="*/ 2253359 w 2987001"/>
              <a:gd name="connsiteY680" fmla="*/ 2332234 h 3250326"/>
              <a:gd name="connsiteX681" fmla="*/ 2255969 w 2987001"/>
              <a:gd name="connsiteY681" fmla="*/ 2327014 h 3250326"/>
              <a:gd name="connsiteX682" fmla="*/ 2253359 w 2987001"/>
              <a:gd name="connsiteY682" fmla="*/ 2321794 h 3250326"/>
              <a:gd name="connsiteX683" fmla="*/ 2250749 w 2987001"/>
              <a:gd name="connsiteY683" fmla="*/ 2315268 h 3250326"/>
              <a:gd name="connsiteX684" fmla="*/ 2248139 w 2987001"/>
              <a:gd name="connsiteY684" fmla="*/ 2308743 h 3250326"/>
              <a:gd name="connsiteX685" fmla="*/ 2245529 w 2987001"/>
              <a:gd name="connsiteY685" fmla="*/ 2305089 h 3250326"/>
              <a:gd name="connsiteX686" fmla="*/ 2224126 w 2987001"/>
              <a:gd name="connsiteY686" fmla="*/ 2298302 h 3250326"/>
              <a:gd name="connsiteX687" fmla="*/ 2203767 w 2987001"/>
              <a:gd name="connsiteY687" fmla="*/ 2284207 h 3250326"/>
              <a:gd name="connsiteX688" fmla="*/ 2208726 w 2987001"/>
              <a:gd name="connsiteY688" fmla="*/ 2277421 h 3250326"/>
              <a:gd name="connsiteX689" fmla="*/ 2235088 w 2987001"/>
              <a:gd name="connsiteY689" fmla="*/ 2254452 h 3250326"/>
              <a:gd name="connsiteX690" fmla="*/ 2237698 w 2987001"/>
              <a:gd name="connsiteY690" fmla="*/ 2251320 h 3250326"/>
              <a:gd name="connsiteX691" fmla="*/ 2240308 w 2987001"/>
              <a:gd name="connsiteY691" fmla="*/ 2240880 h 3250326"/>
              <a:gd name="connsiteX692" fmla="*/ 2237698 w 2987001"/>
              <a:gd name="connsiteY692" fmla="*/ 2230439 h 3250326"/>
              <a:gd name="connsiteX693" fmla="*/ 2235088 w 2987001"/>
              <a:gd name="connsiteY693" fmla="*/ 2218954 h 3250326"/>
              <a:gd name="connsiteX694" fmla="*/ 2231956 w 2987001"/>
              <a:gd name="connsiteY694" fmla="*/ 2206165 h 3250326"/>
              <a:gd name="connsiteX695" fmla="*/ 2231956 w 2987001"/>
              <a:gd name="connsiteY695" fmla="*/ 2204598 h 3250326"/>
              <a:gd name="connsiteX696" fmla="*/ 2232478 w 2987001"/>
              <a:gd name="connsiteY696" fmla="*/ 2175626 h 3250326"/>
              <a:gd name="connsiteX697" fmla="*/ 2229868 w 2987001"/>
              <a:gd name="connsiteY697" fmla="*/ 2171711 h 3250326"/>
              <a:gd name="connsiteX698" fmla="*/ 2227258 w 2987001"/>
              <a:gd name="connsiteY698" fmla="*/ 2167796 h 3250326"/>
              <a:gd name="connsiteX699" fmla="*/ 2224648 w 2987001"/>
              <a:gd name="connsiteY699" fmla="*/ 2165185 h 3250326"/>
              <a:gd name="connsiteX700" fmla="*/ 2202722 w 2987001"/>
              <a:gd name="connsiteY700" fmla="*/ 2148220 h 3250326"/>
              <a:gd name="connsiteX701" fmla="*/ 2193326 w 2987001"/>
              <a:gd name="connsiteY701" fmla="*/ 2137779 h 3250326"/>
              <a:gd name="connsiteX702" fmla="*/ 2201157 w 2987001"/>
              <a:gd name="connsiteY702" fmla="*/ 2126034 h 3250326"/>
              <a:gd name="connsiteX703" fmla="*/ 2208987 w 2987001"/>
              <a:gd name="connsiteY703" fmla="*/ 2120813 h 3250326"/>
              <a:gd name="connsiteX704" fmla="*/ 2234566 w 2987001"/>
              <a:gd name="connsiteY704" fmla="*/ 2111678 h 3250326"/>
              <a:gd name="connsiteX705" fmla="*/ 2245529 w 2987001"/>
              <a:gd name="connsiteY705" fmla="*/ 2108024 h 3250326"/>
              <a:gd name="connsiteX706" fmla="*/ 2269020 w 2987001"/>
              <a:gd name="connsiteY706" fmla="*/ 2097322 h 3250326"/>
              <a:gd name="connsiteX707" fmla="*/ 2300341 w 2987001"/>
              <a:gd name="connsiteY707" fmla="*/ 2087925 h 3250326"/>
              <a:gd name="connsiteX708" fmla="*/ 2325138 w 2987001"/>
              <a:gd name="connsiteY708" fmla="*/ 2081661 h 3250326"/>
              <a:gd name="connsiteX709" fmla="*/ 2345758 w 2987001"/>
              <a:gd name="connsiteY709" fmla="*/ 2085576 h 3250326"/>
              <a:gd name="connsiteX710" fmla="*/ 2352544 w 2987001"/>
              <a:gd name="connsiteY710" fmla="*/ 2085838 h 3250326"/>
              <a:gd name="connsiteX711" fmla="*/ 2417276 w 2987001"/>
              <a:gd name="connsiteY711" fmla="*/ 2078790 h 3250326"/>
              <a:gd name="connsiteX712" fmla="*/ 2474698 w 2987001"/>
              <a:gd name="connsiteY712" fmla="*/ 2073570 h 3250326"/>
              <a:gd name="connsiteX713" fmla="*/ 2488793 w 2987001"/>
              <a:gd name="connsiteY713" fmla="*/ 2064957 h 3250326"/>
              <a:gd name="connsiteX714" fmla="*/ 2655841 w 2987001"/>
              <a:gd name="connsiteY714" fmla="*/ 2060780 h 3250326"/>
              <a:gd name="connsiteX715" fmla="*/ 2834113 w 2987001"/>
              <a:gd name="connsiteY715" fmla="*/ 2054516 h 3250326"/>
              <a:gd name="connsiteX716" fmla="*/ 2858910 w 2987001"/>
              <a:gd name="connsiteY716" fmla="*/ 2041204 h 3250326"/>
              <a:gd name="connsiteX717" fmla="*/ 2865957 w 2987001"/>
              <a:gd name="connsiteY717" fmla="*/ 2037289 h 3250326"/>
              <a:gd name="connsiteX718" fmla="*/ 2882662 w 2987001"/>
              <a:gd name="connsiteY718" fmla="*/ 2026849 h 3250326"/>
              <a:gd name="connsiteX719" fmla="*/ 2894668 w 2987001"/>
              <a:gd name="connsiteY719" fmla="*/ 2016408 h 3250326"/>
              <a:gd name="connsiteX720" fmla="*/ 2930166 w 2987001"/>
              <a:gd name="connsiteY720" fmla="*/ 1971514 h 3250326"/>
              <a:gd name="connsiteX721" fmla="*/ 2939040 w 2987001"/>
              <a:gd name="connsiteY721" fmla="*/ 1957419 h 3250326"/>
              <a:gd name="connsiteX722" fmla="*/ 2946610 w 2987001"/>
              <a:gd name="connsiteY722" fmla="*/ 1941758 h 3250326"/>
              <a:gd name="connsiteX723" fmla="*/ 2954702 w 2987001"/>
              <a:gd name="connsiteY723" fmla="*/ 1926880 h 3250326"/>
              <a:gd name="connsiteX724" fmla="*/ 2960705 w 2987001"/>
              <a:gd name="connsiteY724" fmla="*/ 1914352 h 3250326"/>
              <a:gd name="connsiteX725" fmla="*/ 2967491 w 2987001"/>
              <a:gd name="connsiteY725" fmla="*/ 1894515 h 3250326"/>
              <a:gd name="connsiteX726" fmla="*/ 2977931 w 2987001"/>
              <a:gd name="connsiteY726" fmla="*/ 1856407 h 3250326"/>
              <a:gd name="connsiteX727" fmla="*/ 2984718 w 2987001"/>
              <a:gd name="connsiteY727" fmla="*/ 1819343 h 3250326"/>
              <a:gd name="connsiteX728" fmla="*/ 2978976 w 2987001"/>
              <a:gd name="connsiteY728" fmla="*/ 1572686 h 3250326"/>
              <a:gd name="connsiteX729" fmla="*/ 2968013 w 2987001"/>
              <a:gd name="connsiteY729" fmla="*/ 1509521 h 3250326"/>
              <a:gd name="connsiteX730" fmla="*/ 2948437 w 2987001"/>
              <a:gd name="connsiteY730" fmla="*/ 1482898 h 3250326"/>
              <a:gd name="connsiteX731" fmla="*/ 2903804 w 2987001"/>
              <a:gd name="connsiteY731" fmla="*/ 1469325 h 3250326"/>
              <a:gd name="connsiteX732" fmla="*/ 2884750 w 2987001"/>
              <a:gd name="connsiteY732" fmla="*/ 1459406 h 3250326"/>
              <a:gd name="connsiteX733" fmla="*/ 2881357 w 2987001"/>
              <a:gd name="connsiteY733" fmla="*/ 1447400 h 3250326"/>
              <a:gd name="connsiteX734" fmla="*/ 2886577 w 2987001"/>
              <a:gd name="connsiteY734" fmla="*/ 1406942 h 3250326"/>
              <a:gd name="connsiteX735" fmla="*/ 2894146 w 2987001"/>
              <a:gd name="connsiteY735" fmla="*/ 1358655 h 3250326"/>
              <a:gd name="connsiteX736" fmla="*/ 2901976 w 2987001"/>
              <a:gd name="connsiteY736" fmla="*/ 1306452 h 3250326"/>
              <a:gd name="connsiteX737" fmla="*/ 2909546 w 2987001"/>
              <a:gd name="connsiteY737" fmla="*/ 1250857 h 3250326"/>
              <a:gd name="connsiteX738" fmla="*/ 2916332 w 2987001"/>
              <a:gd name="connsiteY738" fmla="*/ 1201265 h 3250326"/>
              <a:gd name="connsiteX739" fmla="*/ 2924163 w 2987001"/>
              <a:gd name="connsiteY739" fmla="*/ 1147234 h 3250326"/>
              <a:gd name="connsiteX740" fmla="*/ 2932254 w 2987001"/>
              <a:gd name="connsiteY740" fmla="*/ 1091117 h 3250326"/>
              <a:gd name="connsiteX741" fmla="*/ 2940084 w 2987001"/>
              <a:gd name="connsiteY741" fmla="*/ 1042568 h 3250326"/>
              <a:gd name="connsiteX742" fmla="*/ 2946610 w 2987001"/>
              <a:gd name="connsiteY742" fmla="*/ 1008898 h 3250326"/>
              <a:gd name="connsiteX743" fmla="*/ 2953918 w 2987001"/>
              <a:gd name="connsiteY743" fmla="*/ 983057 h 3250326"/>
              <a:gd name="connsiteX744" fmla="*/ 2981586 w 2987001"/>
              <a:gd name="connsiteY744" fmla="*/ 922502 h 3250326"/>
              <a:gd name="connsiteX745" fmla="*/ 2951569 w 2987001"/>
              <a:gd name="connsiteY745" fmla="*/ 894052 h 3250326"/>
              <a:gd name="connsiteX746" fmla="*/ 2912417 w 2987001"/>
              <a:gd name="connsiteY746" fmla="*/ 891703 h 3250326"/>
              <a:gd name="connsiteX747" fmla="*/ 2881096 w 2987001"/>
              <a:gd name="connsiteY747" fmla="*/ 888831 h 3250326"/>
              <a:gd name="connsiteX748" fmla="*/ 2854994 w 2987001"/>
              <a:gd name="connsiteY748" fmla="*/ 881001 h 3250326"/>
              <a:gd name="connsiteX749" fmla="*/ 2813232 w 2987001"/>
              <a:gd name="connsiteY749" fmla="*/ 865340 h 3250326"/>
              <a:gd name="connsiteX750" fmla="*/ 2812971 w 2987001"/>
              <a:gd name="connsiteY750" fmla="*/ 820968 h 3250326"/>
              <a:gd name="connsiteX751" fmla="*/ 2802792 w 2987001"/>
              <a:gd name="connsiteY751" fmla="*/ 727264 h 3250326"/>
              <a:gd name="connsiteX752" fmla="*/ 2795222 w 2987001"/>
              <a:gd name="connsiteY752" fmla="*/ 703251 h 3250326"/>
              <a:gd name="connsiteX753" fmla="*/ 2785826 w 2987001"/>
              <a:gd name="connsiteY753" fmla="*/ 683936 h 3250326"/>
              <a:gd name="connsiteX754" fmla="*/ 2780606 w 2987001"/>
              <a:gd name="connsiteY754" fmla="*/ 676628 h 3250326"/>
              <a:gd name="connsiteX755" fmla="*/ 2747718 w 2987001"/>
              <a:gd name="connsiteY755" fmla="*/ 645306 h 3250326"/>
              <a:gd name="connsiteX756" fmla="*/ 2727359 w 2987001"/>
              <a:gd name="connsiteY756" fmla="*/ 639825 h 3250326"/>
              <a:gd name="connsiteX757" fmla="*/ 2706478 w 2987001"/>
              <a:gd name="connsiteY757" fmla="*/ 633299 h 3250326"/>
              <a:gd name="connsiteX758" fmla="*/ 2686641 w 2987001"/>
              <a:gd name="connsiteY758" fmla="*/ 625209 h 3250326"/>
              <a:gd name="connsiteX759" fmla="*/ 2670458 w 2987001"/>
              <a:gd name="connsiteY759" fmla="*/ 618161 h 3250326"/>
              <a:gd name="connsiteX760" fmla="*/ 2652187 w 2987001"/>
              <a:gd name="connsiteY760" fmla="*/ 610592 h 3250326"/>
              <a:gd name="connsiteX761" fmla="*/ 2625564 w 2987001"/>
              <a:gd name="connsiteY761" fmla="*/ 600412 h 3250326"/>
              <a:gd name="connsiteX762" fmla="*/ 2608598 w 2987001"/>
              <a:gd name="connsiteY762" fmla="*/ 593887 h 3250326"/>
              <a:gd name="connsiteX763" fmla="*/ 2592937 w 2987001"/>
              <a:gd name="connsiteY763" fmla="*/ 586056 h 3250326"/>
              <a:gd name="connsiteX764" fmla="*/ 2577015 w 2987001"/>
              <a:gd name="connsiteY764" fmla="*/ 578226 h 3250326"/>
              <a:gd name="connsiteX765" fmla="*/ 2568141 w 2987001"/>
              <a:gd name="connsiteY765" fmla="*/ 573266 h 3250326"/>
              <a:gd name="connsiteX766" fmla="*/ 2534209 w 2987001"/>
              <a:gd name="connsiteY766" fmla="*/ 562565 h 3250326"/>
              <a:gd name="connsiteX767" fmla="*/ 2523508 w 2987001"/>
              <a:gd name="connsiteY767" fmla="*/ 549775 h 3250326"/>
              <a:gd name="connsiteX768" fmla="*/ 2515678 w 2987001"/>
              <a:gd name="connsiteY768" fmla="*/ 533853 h 3250326"/>
              <a:gd name="connsiteX769" fmla="*/ 2510196 w 2987001"/>
              <a:gd name="connsiteY769" fmla="*/ 521848 h 3250326"/>
              <a:gd name="connsiteX770" fmla="*/ 2500800 w 2987001"/>
              <a:gd name="connsiteY770" fmla="*/ 501227 h 3250326"/>
              <a:gd name="connsiteX771" fmla="*/ 2481223 w 2987001"/>
              <a:gd name="connsiteY771" fmla="*/ 486610 h 3250326"/>
              <a:gd name="connsiteX772" fmla="*/ 2463475 w 2987001"/>
              <a:gd name="connsiteY772" fmla="*/ 452418 h 3250326"/>
              <a:gd name="connsiteX773" fmla="*/ 2484878 w 2987001"/>
              <a:gd name="connsiteY773" fmla="*/ 404130 h 3250326"/>
              <a:gd name="connsiteX774" fmla="*/ 2492708 w 2987001"/>
              <a:gd name="connsiteY774" fmla="*/ 394473 h 3250326"/>
              <a:gd name="connsiteX775" fmla="*/ 2501583 w 2987001"/>
              <a:gd name="connsiteY775" fmla="*/ 381161 h 3250326"/>
              <a:gd name="connsiteX776" fmla="*/ 2508891 w 2987001"/>
              <a:gd name="connsiteY776" fmla="*/ 364195 h 3250326"/>
              <a:gd name="connsiteX777" fmla="*/ 2518288 w 2987001"/>
              <a:gd name="connsiteY777" fmla="*/ 339660 h 3250326"/>
              <a:gd name="connsiteX778" fmla="*/ 2524813 w 2987001"/>
              <a:gd name="connsiteY778" fmla="*/ 288763 h 3250326"/>
              <a:gd name="connsiteX779" fmla="*/ 2516983 w 2987001"/>
              <a:gd name="connsiteY779" fmla="*/ 176527 h 3250326"/>
              <a:gd name="connsiteX780" fmla="*/ 2510196 w 2987001"/>
              <a:gd name="connsiteY780" fmla="*/ 149904 h 3250326"/>
              <a:gd name="connsiteX781" fmla="*/ 2501322 w 2987001"/>
              <a:gd name="connsiteY781" fmla="*/ 119104 h 3250326"/>
              <a:gd name="connsiteX782" fmla="*/ 2493491 w 2987001"/>
              <a:gd name="connsiteY782" fmla="*/ 97962 h 3250326"/>
              <a:gd name="connsiteX783" fmla="*/ 2486966 w 2987001"/>
              <a:gd name="connsiteY783" fmla="*/ 82301 h 3250326"/>
              <a:gd name="connsiteX784" fmla="*/ 2478091 w 2987001"/>
              <a:gd name="connsiteY784" fmla="*/ 67684 h 3250326"/>
              <a:gd name="connsiteX785" fmla="*/ 2462953 w 2987001"/>
              <a:gd name="connsiteY785" fmla="*/ 50718 h 3250326"/>
              <a:gd name="connsiteX786" fmla="*/ 2451468 w 2987001"/>
              <a:gd name="connsiteY786" fmla="*/ 42366 h 3250326"/>
              <a:gd name="connsiteX787" fmla="*/ 2409706 w 2987001"/>
              <a:gd name="connsiteY787" fmla="*/ 17570 h 3250326"/>
              <a:gd name="connsiteX788" fmla="*/ 2283376 w 2987001"/>
              <a:gd name="connsiteY788" fmla="*/ 2692 h 3250326"/>
              <a:gd name="connsiteX789" fmla="*/ 2890231 w 2987001"/>
              <a:gd name="connsiteY789" fmla="*/ 1511348 h 3250326"/>
              <a:gd name="connsiteX790" fmla="*/ 2895451 w 2987001"/>
              <a:gd name="connsiteY790" fmla="*/ 1549717 h 3250326"/>
              <a:gd name="connsiteX791" fmla="*/ 2899366 w 2987001"/>
              <a:gd name="connsiteY791" fmla="*/ 1595133 h 3250326"/>
              <a:gd name="connsiteX792" fmla="*/ 2895712 w 2987001"/>
              <a:gd name="connsiteY792" fmla="*/ 1610272 h 3250326"/>
              <a:gd name="connsiteX793" fmla="*/ 2885011 w 2987001"/>
              <a:gd name="connsiteY793" fmla="*/ 1590435 h 3250326"/>
              <a:gd name="connsiteX794" fmla="*/ 2879790 w 2987001"/>
              <a:gd name="connsiteY794" fmla="*/ 1558852 h 3250326"/>
              <a:gd name="connsiteX795" fmla="*/ 2873526 w 2987001"/>
              <a:gd name="connsiteY795" fmla="*/ 1508999 h 3250326"/>
              <a:gd name="connsiteX796" fmla="*/ 2890231 w 2987001"/>
              <a:gd name="connsiteY796" fmla="*/ 1511348 h 3250326"/>
              <a:gd name="connsiteX797" fmla="*/ 2235088 w 2987001"/>
              <a:gd name="connsiteY797" fmla="*/ 2043815 h 3250326"/>
              <a:gd name="connsiteX798" fmla="*/ 2229346 w 2987001"/>
              <a:gd name="connsiteY798" fmla="*/ 2051645 h 3250326"/>
              <a:gd name="connsiteX799" fmla="*/ 2161483 w 2987001"/>
              <a:gd name="connsiteY799" fmla="*/ 2058170 h 3250326"/>
              <a:gd name="connsiteX800" fmla="*/ 2130683 w 2987001"/>
              <a:gd name="connsiteY800" fmla="*/ 2054255 h 3250326"/>
              <a:gd name="connsiteX801" fmla="*/ 2133293 w 2987001"/>
              <a:gd name="connsiteY801" fmla="*/ 2050340 h 3250326"/>
              <a:gd name="connsiteX802" fmla="*/ 2135903 w 2987001"/>
              <a:gd name="connsiteY802" fmla="*/ 2045381 h 3250326"/>
              <a:gd name="connsiteX803" fmla="*/ 2191499 w 2987001"/>
              <a:gd name="connsiteY803" fmla="*/ 2037811 h 3250326"/>
              <a:gd name="connsiteX804" fmla="*/ 2235088 w 2987001"/>
              <a:gd name="connsiteY804" fmla="*/ 2037289 h 3250326"/>
              <a:gd name="connsiteX805" fmla="*/ 2235088 w 2987001"/>
              <a:gd name="connsiteY805" fmla="*/ 2043815 h 3250326"/>
              <a:gd name="connsiteX806" fmla="*/ 2094141 w 2987001"/>
              <a:gd name="connsiteY806" fmla="*/ 2240880 h 3250326"/>
              <a:gd name="connsiteX807" fmla="*/ 2096751 w 2987001"/>
              <a:gd name="connsiteY807" fmla="*/ 2248710 h 3250326"/>
              <a:gd name="connsiteX808" fmla="*/ 2099361 w 2987001"/>
              <a:gd name="connsiteY808" fmla="*/ 2253930 h 3250326"/>
              <a:gd name="connsiteX809" fmla="*/ 2121547 w 2987001"/>
              <a:gd name="connsiteY809" fmla="*/ 2277421 h 3250326"/>
              <a:gd name="connsiteX810" fmla="*/ 2119981 w 2987001"/>
              <a:gd name="connsiteY810" fmla="*/ 2286557 h 3250326"/>
              <a:gd name="connsiteX811" fmla="*/ 2073260 w 2987001"/>
              <a:gd name="connsiteY811" fmla="*/ 2282381 h 3250326"/>
              <a:gd name="connsiteX812" fmla="*/ 2066735 w 2987001"/>
              <a:gd name="connsiteY812" fmla="*/ 2280031 h 3250326"/>
              <a:gd name="connsiteX813" fmla="*/ 2052901 w 2987001"/>
              <a:gd name="connsiteY813" fmla="*/ 2276377 h 3250326"/>
              <a:gd name="connsiteX814" fmla="*/ 2025756 w 2987001"/>
              <a:gd name="connsiteY814" fmla="*/ 2270896 h 3250326"/>
              <a:gd name="connsiteX815" fmla="*/ 2005397 w 2987001"/>
              <a:gd name="connsiteY815" fmla="*/ 2267242 h 3250326"/>
              <a:gd name="connsiteX816" fmla="*/ 2041156 w 2987001"/>
              <a:gd name="connsiteY816" fmla="*/ 2248710 h 3250326"/>
              <a:gd name="connsiteX817" fmla="*/ 2068040 w 2987001"/>
              <a:gd name="connsiteY817" fmla="*/ 2239574 h 3250326"/>
              <a:gd name="connsiteX818" fmla="*/ 2084484 w 2987001"/>
              <a:gd name="connsiteY818" fmla="*/ 2233310 h 3250326"/>
              <a:gd name="connsiteX819" fmla="*/ 2094141 w 2987001"/>
              <a:gd name="connsiteY819" fmla="*/ 2240880 h 3250326"/>
              <a:gd name="connsiteX820" fmla="*/ 2738583 w 2987001"/>
              <a:gd name="connsiteY820" fmla="*/ 2664765 h 3250326"/>
              <a:gd name="connsiteX821" fmla="*/ 2743542 w 2987001"/>
              <a:gd name="connsiteY821" fmla="*/ 2680425 h 3250326"/>
              <a:gd name="connsiteX822" fmla="*/ 2742759 w 2987001"/>
              <a:gd name="connsiteY822" fmla="*/ 2691127 h 3250326"/>
              <a:gd name="connsiteX823" fmla="*/ 2729186 w 2987001"/>
              <a:gd name="connsiteY823" fmla="*/ 2691910 h 3250326"/>
              <a:gd name="connsiteX824" fmla="*/ 2715352 w 2987001"/>
              <a:gd name="connsiteY824" fmla="*/ 2695303 h 3250326"/>
              <a:gd name="connsiteX825" fmla="*/ 2712220 w 2987001"/>
              <a:gd name="connsiteY825" fmla="*/ 2697652 h 3250326"/>
              <a:gd name="connsiteX826" fmla="*/ 2697342 w 2987001"/>
              <a:gd name="connsiteY826" fmla="*/ 2705483 h 3250326"/>
              <a:gd name="connsiteX827" fmla="*/ 2677505 w 2987001"/>
              <a:gd name="connsiteY827" fmla="*/ 2773346 h 3250326"/>
              <a:gd name="connsiteX828" fmla="*/ 2682465 w 2987001"/>
              <a:gd name="connsiteY828" fmla="*/ 2797620 h 3250326"/>
              <a:gd name="connsiteX829" fmla="*/ 2673068 w 2987001"/>
              <a:gd name="connsiteY829" fmla="*/ 2792922 h 3250326"/>
              <a:gd name="connsiteX830" fmla="*/ 2656624 w 2987001"/>
              <a:gd name="connsiteY830" fmla="*/ 2784830 h 3250326"/>
              <a:gd name="connsiteX831" fmla="*/ 2647489 w 2987001"/>
              <a:gd name="connsiteY831" fmla="*/ 2780915 h 3250326"/>
              <a:gd name="connsiteX832" fmla="*/ 2632611 w 2987001"/>
              <a:gd name="connsiteY832" fmla="*/ 2771780 h 3250326"/>
              <a:gd name="connsiteX833" fmla="*/ 2612774 w 2987001"/>
              <a:gd name="connsiteY833" fmla="*/ 2760296 h 3250326"/>
              <a:gd name="connsiteX834" fmla="*/ 2600768 w 2987001"/>
              <a:gd name="connsiteY834" fmla="*/ 2755075 h 3250326"/>
              <a:gd name="connsiteX835" fmla="*/ 2586673 w 2987001"/>
              <a:gd name="connsiteY835" fmla="*/ 2749855 h 3250326"/>
              <a:gd name="connsiteX836" fmla="*/ 2571795 w 2987001"/>
              <a:gd name="connsiteY836" fmla="*/ 2741764 h 3250326"/>
              <a:gd name="connsiteX837" fmla="*/ 2563965 w 2987001"/>
              <a:gd name="connsiteY837" fmla="*/ 2736543 h 3250326"/>
              <a:gd name="connsiteX838" fmla="*/ 2560833 w 2987001"/>
              <a:gd name="connsiteY838" fmla="*/ 2734194 h 3250326"/>
              <a:gd name="connsiteX839" fmla="*/ 2544650 w 2987001"/>
              <a:gd name="connsiteY839" fmla="*/ 2727669 h 3250326"/>
              <a:gd name="connsiteX840" fmla="*/ 2528206 w 2987001"/>
              <a:gd name="connsiteY840" fmla="*/ 2721144 h 3250326"/>
              <a:gd name="connsiteX841" fmla="*/ 2524813 w 2987001"/>
              <a:gd name="connsiteY841" fmla="*/ 2717228 h 3250326"/>
              <a:gd name="connsiteX842" fmla="*/ 2502627 w 2987001"/>
              <a:gd name="connsiteY842" fmla="*/ 2708093 h 3250326"/>
              <a:gd name="connsiteX843" fmla="*/ 2482528 w 2987001"/>
              <a:gd name="connsiteY843" fmla="*/ 2694259 h 3250326"/>
              <a:gd name="connsiteX844" fmla="*/ 2472349 w 2987001"/>
              <a:gd name="connsiteY844" fmla="*/ 2689822 h 3250326"/>
              <a:gd name="connsiteX845" fmla="*/ 2466085 w 2987001"/>
              <a:gd name="connsiteY845" fmla="*/ 2687212 h 3250326"/>
              <a:gd name="connsiteX846" fmla="*/ 2450163 w 2987001"/>
              <a:gd name="connsiteY846" fmla="*/ 2680164 h 3250326"/>
              <a:gd name="connsiteX847" fmla="*/ 2436590 w 2987001"/>
              <a:gd name="connsiteY847" fmla="*/ 2671812 h 3250326"/>
              <a:gd name="connsiteX848" fmla="*/ 2509935 w 2987001"/>
              <a:gd name="connsiteY848" fmla="*/ 2662677 h 3250326"/>
              <a:gd name="connsiteX849" fmla="*/ 2547782 w 2987001"/>
              <a:gd name="connsiteY849" fmla="*/ 2659805 h 3250326"/>
              <a:gd name="connsiteX850" fmla="*/ 2641225 w 2987001"/>
              <a:gd name="connsiteY850" fmla="*/ 2659022 h 3250326"/>
              <a:gd name="connsiteX851" fmla="*/ 2738583 w 2987001"/>
              <a:gd name="connsiteY851" fmla="*/ 2664765 h 3250326"/>
              <a:gd name="connsiteX852" fmla="*/ 982619 w 2987001"/>
              <a:gd name="connsiteY852" fmla="*/ 2870303 h 3250326"/>
              <a:gd name="connsiteX853" fmla="*/ 977016 w 2987001"/>
              <a:gd name="connsiteY853" fmla="*/ 2873137 h 3250326"/>
              <a:gd name="connsiteX854" fmla="*/ 902386 w 2987001"/>
              <a:gd name="connsiteY854" fmla="*/ 2989747 h 3250326"/>
              <a:gd name="connsiteX855" fmla="*/ 872194 w 2987001"/>
              <a:gd name="connsiteY855" fmla="*/ 3024321 h 3250326"/>
              <a:gd name="connsiteX856" fmla="*/ 834162 w 2987001"/>
              <a:gd name="connsiteY856" fmla="*/ 3049582 h 3250326"/>
              <a:gd name="connsiteX857" fmla="*/ 730646 w 2987001"/>
              <a:gd name="connsiteY857" fmla="*/ 3102586 h 3250326"/>
              <a:gd name="connsiteX858" fmla="*/ 686335 w 2987001"/>
              <a:gd name="connsiteY858" fmla="*/ 3127526 h 3250326"/>
              <a:gd name="connsiteX859" fmla="*/ 632968 w 2987001"/>
              <a:gd name="connsiteY859" fmla="*/ 3170937 h 3250326"/>
              <a:gd name="connsiteX860" fmla="*/ 700656 w 2987001"/>
              <a:gd name="connsiteY860" fmla="*/ 3246472 h 3250326"/>
              <a:gd name="connsiteX861" fmla="*/ 948999 w 2987001"/>
              <a:gd name="connsiteY861" fmla="*/ 3227577 h 3250326"/>
              <a:gd name="connsiteX862" fmla="*/ 981159 w 2987001"/>
              <a:gd name="connsiteY862" fmla="*/ 3215300 h 3250326"/>
              <a:gd name="connsiteX863" fmla="*/ 1149880 w 2987001"/>
              <a:gd name="connsiteY863" fmla="*/ 3117108 h 3250326"/>
              <a:gd name="connsiteX864" fmla="*/ 1144107 w 2987001"/>
              <a:gd name="connsiteY864" fmla="*/ 3107426 h 3250326"/>
              <a:gd name="connsiteX865" fmla="*/ 968479 w 2987001"/>
              <a:gd name="connsiteY865" fmla="*/ 3208971 h 3250326"/>
              <a:gd name="connsiteX866" fmla="*/ 897332 w 2987001"/>
              <a:gd name="connsiteY866" fmla="*/ 3227779 h 3250326"/>
              <a:gd name="connsiteX867" fmla="*/ 728433 w 2987001"/>
              <a:gd name="connsiteY867" fmla="*/ 3237941 h 3250326"/>
              <a:gd name="connsiteX868" fmla="*/ 637285 w 2987001"/>
              <a:gd name="connsiteY868" fmla="*/ 3209780 h 3250326"/>
              <a:gd name="connsiteX869" fmla="*/ 668358 w 2987001"/>
              <a:gd name="connsiteY869" fmla="*/ 3152961 h 3250326"/>
              <a:gd name="connsiteX870" fmla="*/ 721337 w 2987001"/>
              <a:gd name="connsiteY870" fmla="*/ 3120366 h 3250326"/>
              <a:gd name="connsiteX871" fmla="*/ 847338 w 2987001"/>
              <a:gd name="connsiteY871" fmla="*/ 3055045 h 3250326"/>
              <a:gd name="connsiteX872" fmla="*/ 887059 w 2987001"/>
              <a:gd name="connsiteY872" fmla="*/ 3025952 h 3250326"/>
              <a:gd name="connsiteX873" fmla="*/ 979714 w 2987001"/>
              <a:gd name="connsiteY873" fmla="*/ 2890254 h 3250326"/>
              <a:gd name="connsiteX874" fmla="*/ 982760 w 2987001"/>
              <a:gd name="connsiteY874" fmla="*/ 2870322 h 3250326"/>
              <a:gd name="connsiteX875" fmla="*/ 529644 w 2987001"/>
              <a:gd name="connsiteY875" fmla="*/ 2226577 h 3250326"/>
              <a:gd name="connsiteX876" fmla="*/ 524134 w 2987001"/>
              <a:gd name="connsiteY876" fmla="*/ 2224576 h 3250326"/>
              <a:gd name="connsiteX877" fmla="*/ 484929 w 2987001"/>
              <a:gd name="connsiteY877" fmla="*/ 2233723 h 3250326"/>
              <a:gd name="connsiteX878" fmla="*/ 432184 w 2987001"/>
              <a:gd name="connsiteY878" fmla="*/ 2251537 h 3250326"/>
              <a:gd name="connsiteX879" fmla="*/ 404578 w 2987001"/>
              <a:gd name="connsiteY879" fmla="*/ 2267490 h 3250326"/>
              <a:gd name="connsiteX880" fmla="*/ 348070 w 2987001"/>
              <a:gd name="connsiteY880" fmla="*/ 2310763 h 3250326"/>
              <a:gd name="connsiteX881" fmla="*/ 310738 w 2987001"/>
              <a:gd name="connsiteY881" fmla="*/ 2328030 h 3250326"/>
              <a:gd name="connsiteX882" fmla="*/ 265798 w 2987001"/>
              <a:gd name="connsiteY882" fmla="*/ 2339374 h 3250326"/>
              <a:gd name="connsiteX883" fmla="*/ 100963 w 2987001"/>
              <a:gd name="connsiteY883" fmla="*/ 2369692 h 3250326"/>
              <a:gd name="connsiteX884" fmla="*/ 37069 w 2987001"/>
              <a:gd name="connsiteY884" fmla="*/ 2389226 h 3250326"/>
              <a:gd name="connsiteX885" fmla="*/ 13539 w 2987001"/>
              <a:gd name="connsiteY885" fmla="*/ 2478126 h 3250326"/>
              <a:gd name="connsiteX886" fmla="*/ 116434 w 2987001"/>
              <a:gd name="connsiteY886" fmla="*/ 2544674 h 3250326"/>
              <a:gd name="connsiteX887" fmla="*/ 284060 w 2987001"/>
              <a:gd name="connsiteY887" fmla="*/ 2589937 h 3250326"/>
              <a:gd name="connsiteX888" fmla="*/ 376795 w 2987001"/>
              <a:gd name="connsiteY888" fmla="*/ 2592090 h 3250326"/>
              <a:gd name="connsiteX889" fmla="*/ 406272 w 2987001"/>
              <a:gd name="connsiteY889" fmla="*/ 2587283 h 3250326"/>
              <a:gd name="connsiteX890" fmla="*/ 492073 w 2987001"/>
              <a:gd name="connsiteY890" fmla="*/ 2569100 h 3250326"/>
              <a:gd name="connsiteX891" fmla="*/ 572436 w 2987001"/>
              <a:gd name="connsiteY891" fmla="*/ 2555279 h 3250326"/>
              <a:gd name="connsiteX892" fmla="*/ 570244 w 2987001"/>
              <a:gd name="connsiteY892" fmla="*/ 2544226 h 3250326"/>
              <a:gd name="connsiteX893" fmla="*/ 395442 w 2987001"/>
              <a:gd name="connsiteY893" fmla="*/ 2577884 h 3250326"/>
              <a:gd name="connsiteX894" fmla="*/ 356780 w 2987001"/>
              <a:gd name="connsiteY894" fmla="*/ 2582544 h 3250326"/>
              <a:gd name="connsiteX895" fmla="*/ 251298 w 2987001"/>
              <a:gd name="connsiteY895" fmla="*/ 2573050 h 3250326"/>
              <a:gd name="connsiteX896" fmla="*/ 81446 w 2987001"/>
              <a:gd name="connsiteY896" fmla="*/ 2515958 h 3250326"/>
              <a:gd name="connsiteX897" fmla="*/ 11397 w 2987001"/>
              <a:gd name="connsiteY897" fmla="*/ 2445941 h 3250326"/>
              <a:gd name="connsiteX898" fmla="*/ 47294 w 2987001"/>
              <a:gd name="connsiteY898" fmla="*/ 2396958 h 3250326"/>
              <a:gd name="connsiteX899" fmla="*/ 106885 w 2987001"/>
              <a:gd name="connsiteY899" fmla="*/ 2379913 h 3250326"/>
              <a:gd name="connsiteX900" fmla="*/ 269617 w 2987001"/>
              <a:gd name="connsiteY900" fmla="*/ 2350099 h 3250326"/>
              <a:gd name="connsiteX901" fmla="*/ 318498 w 2987001"/>
              <a:gd name="connsiteY901" fmla="*/ 2337275 h 3250326"/>
              <a:gd name="connsiteX902" fmla="*/ 355309 w 2987001"/>
              <a:gd name="connsiteY902" fmla="*/ 2319500 h 3250326"/>
              <a:gd name="connsiteX903" fmla="*/ 408021 w 2987001"/>
              <a:gd name="connsiteY903" fmla="*/ 2278882 h 3250326"/>
              <a:gd name="connsiteX904" fmla="*/ 429762 w 2987001"/>
              <a:gd name="connsiteY904" fmla="*/ 2265246 h 3250326"/>
              <a:gd name="connsiteX905" fmla="*/ 526909 w 2987001"/>
              <a:gd name="connsiteY905" fmla="*/ 2235475 h 3250326"/>
              <a:gd name="connsiteX906" fmla="*/ 529896 w 2987001"/>
              <a:gd name="connsiteY906" fmla="*/ 2226918 h 3250326"/>
              <a:gd name="connsiteX907" fmla="*/ 459230 w 2987001"/>
              <a:gd name="connsiteY907" fmla="*/ 2248436 h 3250326"/>
              <a:gd name="connsiteX908" fmla="*/ 452663 w 2987001"/>
              <a:gd name="connsiteY908" fmla="*/ 2247371 h 3250326"/>
              <a:gd name="connsiteX909" fmla="*/ 389809 w 2987001"/>
              <a:gd name="connsiteY909" fmla="*/ 2283811 h 3250326"/>
              <a:gd name="connsiteX910" fmla="*/ 395379 w 2987001"/>
              <a:gd name="connsiteY910" fmla="*/ 2293564 h 3250326"/>
              <a:gd name="connsiteX911" fmla="*/ 458490 w 2987001"/>
              <a:gd name="connsiteY911" fmla="*/ 2256971 h 3250326"/>
              <a:gd name="connsiteX912" fmla="*/ 459238 w 2987001"/>
              <a:gd name="connsiteY912" fmla="*/ 2248444 h 3250326"/>
              <a:gd name="connsiteX913" fmla="*/ 740664 w 2987001"/>
              <a:gd name="connsiteY913" fmla="*/ 1986488 h 3250326"/>
              <a:gd name="connsiteX914" fmla="*/ 735083 w 2987001"/>
              <a:gd name="connsiteY914" fmla="*/ 1988059 h 3250326"/>
              <a:gd name="connsiteX915" fmla="*/ 612898 w 2987001"/>
              <a:gd name="connsiteY915" fmla="*/ 2128317 h 3250326"/>
              <a:gd name="connsiteX916" fmla="*/ 487984 w 2987001"/>
              <a:gd name="connsiteY916" fmla="*/ 2246494 h 3250326"/>
              <a:gd name="connsiteX917" fmla="*/ 495372 w 2987001"/>
              <a:gd name="connsiteY917" fmla="*/ 2254899 h 3250326"/>
              <a:gd name="connsiteX918" fmla="*/ 648927 w 2987001"/>
              <a:gd name="connsiteY918" fmla="*/ 2106515 h 3250326"/>
              <a:gd name="connsiteX919" fmla="*/ 743548 w 2987001"/>
              <a:gd name="connsiteY919" fmla="*/ 1995475 h 3250326"/>
              <a:gd name="connsiteX920" fmla="*/ 740880 w 2987001"/>
              <a:gd name="connsiteY920" fmla="*/ 1986552 h 3250326"/>
              <a:gd name="connsiteX921" fmla="*/ 920872 w 2987001"/>
              <a:gd name="connsiteY921" fmla="*/ 2098257 h 3250326"/>
              <a:gd name="connsiteX922" fmla="*/ 721718 w 2987001"/>
              <a:gd name="connsiteY922" fmla="*/ 2326379 h 3250326"/>
              <a:gd name="connsiteX923" fmla="*/ 722402 w 2987001"/>
              <a:gd name="connsiteY923" fmla="*/ 2334170 h 3250326"/>
              <a:gd name="connsiteX924" fmla="*/ 730333 w 2987001"/>
              <a:gd name="connsiteY924" fmla="*/ 2333628 h 3250326"/>
              <a:gd name="connsiteX925" fmla="*/ 929194 w 2987001"/>
              <a:gd name="connsiteY925" fmla="*/ 2105848 h 3250326"/>
              <a:gd name="connsiteX926" fmla="*/ 921157 w 2987001"/>
              <a:gd name="connsiteY926" fmla="*/ 2098503 h 3250326"/>
              <a:gd name="connsiteX927" fmla="*/ 1598406 w 2987001"/>
              <a:gd name="connsiteY927" fmla="*/ 1314192 h 3250326"/>
              <a:gd name="connsiteX928" fmla="*/ 1261549 w 2987001"/>
              <a:gd name="connsiteY928" fmla="*/ 1266629 h 3250326"/>
              <a:gd name="connsiteX929" fmla="*/ 1117157 w 2987001"/>
              <a:gd name="connsiteY929" fmla="*/ 1293165 h 3250326"/>
              <a:gd name="connsiteX930" fmla="*/ 1088613 w 2987001"/>
              <a:gd name="connsiteY930" fmla="*/ 1323779 h 3250326"/>
              <a:gd name="connsiteX931" fmla="*/ 1087800 w 2987001"/>
              <a:gd name="connsiteY931" fmla="*/ 1325068 h 3250326"/>
              <a:gd name="connsiteX932" fmla="*/ 1008234 w 2987001"/>
              <a:gd name="connsiteY932" fmla="*/ 1465718 h 3250326"/>
              <a:gd name="connsiteX933" fmla="*/ 673409 w 2987001"/>
              <a:gd name="connsiteY933" fmla="*/ 1973236 h 3250326"/>
              <a:gd name="connsiteX934" fmla="*/ 674232 w 2987001"/>
              <a:gd name="connsiteY934" fmla="*/ 1980063 h 3250326"/>
              <a:gd name="connsiteX935" fmla="*/ 683156 w 2987001"/>
              <a:gd name="connsiteY935" fmla="*/ 1978904 h 3250326"/>
              <a:gd name="connsiteX936" fmla="*/ 847753 w 2987001"/>
              <a:gd name="connsiteY936" fmla="*/ 1731549 h 3250326"/>
              <a:gd name="connsiteX937" fmla="*/ 1098343 w 2987001"/>
              <a:gd name="connsiteY937" fmla="*/ 1329419 h 3250326"/>
              <a:gd name="connsiteX938" fmla="*/ 1123785 w 2987001"/>
              <a:gd name="connsiteY938" fmla="*/ 1302274 h 3250326"/>
              <a:gd name="connsiteX939" fmla="*/ 1248628 w 2987001"/>
              <a:gd name="connsiteY939" fmla="*/ 1277430 h 3250326"/>
              <a:gd name="connsiteX940" fmla="*/ 1593555 w 2987001"/>
              <a:gd name="connsiteY940" fmla="*/ 1323986 h 3250326"/>
              <a:gd name="connsiteX941" fmla="*/ 1598834 w 2987001"/>
              <a:gd name="connsiteY941" fmla="*/ 1314597 h 3250326"/>
              <a:gd name="connsiteX942" fmla="*/ 1535339 w 2987001"/>
              <a:gd name="connsiteY942" fmla="*/ 2081096 h 3250326"/>
              <a:gd name="connsiteX943" fmla="*/ 1537783 w 2987001"/>
              <a:gd name="connsiteY943" fmla="*/ 2090411 h 3250326"/>
              <a:gd name="connsiteX944" fmla="*/ 2084599 w 2987001"/>
              <a:gd name="connsiteY944" fmla="*/ 2236142 h 3250326"/>
              <a:gd name="connsiteX945" fmla="*/ 2087436 w 2987001"/>
              <a:gd name="connsiteY945" fmla="*/ 2225466 h 3250326"/>
              <a:gd name="connsiteX946" fmla="*/ 1540753 w 2987001"/>
              <a:gd name="connsiteY946" fmla="*/ 2079552 h 3250326"/>
              <a:gd name="connsiteX947" fmla="*/ 1535478 w 2987001"/>
              <a:gd name="connsiteY947" fmla="*/ 2080958 h 3250326"/>
              <a:gd name="connsiteX948" fmla="*/ 1552996 w 2987001"/>
              <a:gd name="connsiteY948" fmla="*/ 2075638 h 3250326"/>
              <a:gd name="connsiteX949" fmla="*/ 1550161 w 2987001"/>
              <a:gd name="connsiteY949" fmla="*/ 2086537 h 3250326"/>
              <a:gd name="connsiteX950" fmla="*/ 1755201 w 2987001"/>
              <a:gd name="connsiteY950" fmla="*/ 2143287 h 3250326"/>
              <a:gd name="connsiteX951" fmla="*/ 1762280 w 2987001"/>
              <a:gd name="connsiteY951" fmla="*/ 2139704 h 3250326"/>
              <a:gd name="connsiteX952" fmla="*/ 1758672 w 2987001"/>
              <a:gd name="connsiteY952" fmla="*/ 2132569 h 3250326"/>
              <a:gd name="connsiteX953" fmla="*/ 1553034 w 2987001"/>
              <a:gd name="connsiteY953" fmla="*/ 2075648 h 3250326"/>
              <a:gd name="connsiteX954" fmla="*/ 1634655 w 2987001"/>
              <a:gd name="connsiteY954" fmla="*/ 2033640 h 3250326"/>
              <a:gd name="connsiteX955" fmla="*/ 1632179 w 2987001"/>
              <a:gd name="connsiteY955" fmla="*/ 2032369 h 3250326"/>
              <a:gd name="connsiteX956" fmla="*/ 1596810 w 2987001"/>
              <a:gd name="connsiteY956" fmla="*/ 2025158 h 3250326"/>
              <a:gd name="connsiteX957" fmla="*/ 1562303 w 2987001"/>
              <a:gd name="connsiteY957" fmla="*/ 2020092 h 3250326"/>
              <a:gd name="connsiteX958" fmla="*/ 1524491 w 2987001"/>
              <a:gd name="connsiteY958" fmla="*/ 2023971 h 3250326"/>
              <a:gd name="connsiteX959" fmla="*/ 1513458 w 2987001"/>
              <a:gd name="connsiteY959" fmla="*/ 2050454 h 3250326"/>
              <a:gd name="connsiteX960" fmla="*/ 1534732 w 2987001"/>
              <a:gd name="connsiteY960" fmla="*/ 2087612 h 3250326"/>
              <a:gd name="connsiteX961" fmla="*/ 1569846 w 2987001"/>
              <a:gd name="connsiteY961" fmla="*/ 2101869 h 3250326"/>
              <a:gd name="connsiteX962" fmla="*/ 1606101 w 2987001"/>
              <a:gd name="connsiteY962" fmla="*/ 2099565 h 3250326"/>
              <a:gd name="connsiteX963" fmla="*/ 1610513 w 2987001"/>
              <a:gd name="connsiteY963" fmla="*/ 2093506 h 3250326"/>
              <a:gd name="connsiteX964" fmla="*/ 1605311 w 2987001"/>
              <a:gd name="connsiteY964" fmla="*/ 2088444 h 3250326"/>
              <a:gd name="connsiteX965" fmla="*/ 1564239 w 2987001"/>
              <a:gd name="connsiteY965" fmla="*/ 2089842 h 3250326"/>
              <a:gd name="connsiteX966" fmla="*/ 1545501 w 2987001"/>
              <a:gd name="connsiteY966" fmla="*/ 2081929 h 3250326"/>
              <a:gd name="connsiteX967" fmla="*/ 1526138 w 2987001"/>
              <a:gd name="connsiteY967" fmla="*/ 2054652 h 3250326"/>
              <a:gd name="connsiteX968" fmla="*/ 1530142 w 2987001"/>
              <a:gd name="connsiteY968" fmla="*/ 2033695 h 3250326"/>
              <a:gd name="connsiteX969" fmla="*/ 1561659 w 2987001"/>
              <a:gd name="connsiteY969" fmla="*/ 2031301 h 3250326"/>
              <a:gd name="connsiteX970" fmla="*/ 1588159 w 2987001"/>
              <a:gd name="connsiteY970" fmla="*/ 2035107 h 3250326"/>
              <a:gd name="connsiteX971" fmla="*/ 1630802 w 2987001"/>
              <a:gd name="connsiteY971" fmla="*/ 2043488 h 3250326"/>
              <a:gd name="connsiteX972" fmla="*/ 1636113 w 2987001"/>
              <a:gd name="connsiteY972" fmla="*/ 2040048 h 3250326"/>
              <a:gd name="connsiteX973" fmla="*/ 1634780 w 2987001"/>
              <a:gd name="connsiteY973" fmla="*/ 2033753 h 3250326"/>
              <a:gd name="connsiteX974" fmla="*/ 2015691 w 2987001"/>
              <a:gd name="connsiteY974" fmla="*/ 2646622 h 3250326"/>
              <a:gd name="connsiteX975" fmla="*/ 1950580 w 2987001"/>
              <a:gd name="connsiteY975" fmla="*/ 2712837 h 3250326"/>
              <a:gd name="connsiteX976" fmla="*/ 1872038 w 2987001"/>
              <a:gd name="connsiteY976" fmla="*/ 2781468 h 3250326"/>
              <a:gd name="connsiteX977" fmla="*/ 1850329 w 2987001"/>
              <a:gd name="connsiteY977" fmla="*/ 2801465 h 3250326"/>
              <a:gd name="connsiteX978" fmla="*/ 1816108 w 2987001"/>
              <a:gd name="connsiteY978" fmla="*/ 2839995 h 3250326"/>
              <a:gd name="connsiteX979" fmla="*/ 1790596 w 2987001"/>
              <a:gd name="connsiteY979" fmla="*/ 2896138 h 3250326"/>
              <a:gd name="connsiteX980" fmla="*/ 1784863 w 2987001"/>
              <a:gd name="connsiteY980" fmla="*/ 2935738 h 3250326"/>
              <a:gd name="connsiteX981" fmla="*/ 1783487 w 2987001"/>
              <a:gd name="connsiteY981" fmla="*/ 2964771 h 3250326"/>
              <a:gd name="connsiteX982" fmla="*/ 1785333 w 2987001"/>
              <a:gd name="connsiteY982" fmla="*/ 2968960 h 3250326"/>
              <a:gd name="connsiteX983" fmla="*/ 1794471 w 2987001"/>
              <a:gd name="connsiteY983" fmla="*/ 2966543 h 3250326"/>
              <a:gd name="connsiteX984" fmla="*/ 1802198 w 2987001"/>
              <a:gd name="connsiteY984" fmla="*/ 2896124 h 3250326"/>
              <a:gd name="connsiteX985" fmla="*/ 1825163 w 2987001"/>
              <a:gd name="connsiteY985" fmla="*/ 2846691 h 3250326"/>
              <a:gd name="connsiteX986" fmla="*/ 1860221 w 2987001"/>
              <a:gd name="connsiteY986" fmla="*/ 2807575 h 3250326"/>
              <a:gd name="connsiteX987" fmla="*/ 1949963 w 2987001"/>
              <a:gd name="connsiteY987" fmla="*/ 2728756 h 3250326"/>
              <a:gd name="connsiteX988" fmla="*/ 2003130 w 2987001"/>
              <a:gd name="connsiteY988" fmla="*/ 2676545 h 3250326"/>
              <a:gd name="connsiteX989" fmla="*/ 2023687 w 2987001"/>
              <a:gd name="connsiteY989" fmla="*/ 2654559 h 3250326"/>
              <a:gd name="connsiteX990" fmla="*/ 2015692 w 2987001"/>
              <a:gd name="connsiteY990" fmla="*/ 2646623 h 3250326"/>
              <a:gd name="connsiteX991" fmla="*/ 2134943 w 2987001"/>
              <a:gd name="connsiteY991" fmla="*/ 2685975 h 3250326"/>
              <a:gd name="connsiteX992" fmla="*/ 1831944 w 2987001"/>
              <a:gd name="connsiteY992" fmla="*/ 2902439 h 3250326"/>
              <a:gd name="connsiteX993" fmla="*/ 1830515 w 2987001"/>
              <a:gd name="connsiteY993" fmla="*/ 2910321 h 3250326"/>
              <a:gd name="connsiteX994" fmla="*/ 1838565 w 2987001"/>
              <a:gd name="connsiteY994" fmla="*/ 2911548 h 3250326"/>
              <a:gd name="connsiteX995" fmla="*/ 2141130 w 2987001"/>
              <a:gd name="connsiteY995" fmla="*/ 2695396 h 3250326"/>
              <a:gd name="connsiteX996" fmla="*/ 2141441 w 2987001"/>
              <a:gd name="connsiteY996" fmla="*/ 2695071 h 3250326"/>
              <a:gd name="connsiteX997" fmla="*/ 2134974 w 2987001"/>
              <a:gd name="connsiteY997" fmla="*/ 2686017 h 3250326"/>
              <a:gd name="connsiteX998" fmla="*/ 2087920 w 2987001"/>
              <a:gd name="connsiteY998" fmla="*/ 2534929 h 3250326"/>
              <a:gd name="connsiteX999" fmla="*/ 1848868 w 2987001"/>
              <a:gd name="connsiteY999" fmla="*/ 2585840 h 3250326"/>
              <a:gd name="connsiteX1000" fmla="*/ 1754617 w 2987001"/>
              <a:gd name="connsiteY1000" fmla="*/ 2599173 h 3250326"/>
              <a:gd name="connsiteX1001" fmla="*/ 1607277 w 2987001"/>
              <a:gd name="connsiteY1001" fmla="*/ 2614285 h 3250326"/>
              <a:gd name="connsiteX1002" fmla="*/ 1567037 w 2987001"/>
              <a:gd name="connsiteY1002" fmla="*/ 2619023 h 3250326"/>
              <a:gd name="connsiteX1003" fmla="*/ 1504885 w 2987001"/>
              <a:gd name="connsiteY1003" fmla="*/ 2632533 h 3250326"/>
              <a:gd name="connsiteX1004" fmla="*/ 1474283 w 2987001"/>
              <a:gd name="connsiteY1004" fmla="*/ 2651628 h 3250326"/>
              <a:gd name="connsiteX1005" fmla="*/ 1452342 w 2987001"/>
              <a:gd name="connsiteY1005" fmla="*/ 2690885 h 3250326"/>
              <a:gd name="connsiteX1006" fmla="*/ 1440262 w 2987001"/>
              <a:gd name="connsiteY1006" fmla="*/ 2775430 h 3250326"/>
              <a:gd name="connsiteX1007" fmla="*/ 1451173 w 2987001"/>
              <a:gd name="connsiteY1007" fmla="*/ 2775873 h 3250326"/>
              <a:gd name="connsiteX1008" fmla="*/ 1453588 w 2987001"/>
              <a:gd name="connsiteY1008" fmla="*/ 2721321 h 3250326"/>
              <a:gd name="connsiteX1009" fmla="*/ 1474618 w 2987001"/>
              <a:gd name="connsiteY1009" fmla="*/ 2671264 h 3250326"/>
              <a:gd name="connsiteX1010" fmla="*/ 1508984 w 2987001"/>
              <a:gd name="connsiteY1010" fmla="*/ 2643006 h 3250326"/>
              <a:gd name="connsiteX1011" fmla="*/ 1565651 w 2987001"/>
              <a:gd name="connsiteY1011" fmla="*/ 2630580 h 3250326"/>
              <a:gd name="connsiteX1012" fmla="*/ 1603306 w 2987001"/>
              <a:gd name="connsiteY1012" fmla="*/ 2626032 h 3250326"/>
              <a:gd name="connsiteX1013" fmla="*/ 1773842 w 2987001"/>
              <a:gd name="connsiteY1013" fmla="*/ 2608181 h 3250326"/>
              <a:gd name="connsiteX1014" fmla="*/ 1891338 w 2987001"/>
              <a:gd name="connsiteY1014" fmla="*/ 2589764 h 3250326"/>
              <a:gd name="connsiteX1015" fmla="*/ 2090060 w 2987001"/>
              <a:gd name="connsiteY1015" fmla="*/ 2545997 h 3250326"/>
              <a:gd name="connsiteX1016" fmla="*/ 2087970 w 2987001"/>
              <a:gd name="connsiteY1016" fmla="*/ 2535137 h 3250326"/>
              <a:gd name="connsiteX1017" fmla="*/ 2224933 w 2987001"/>
              <a:gd name="connsiteY1017" fmla="*/ 2690868 h 3250326"/>
              <a:gd name="connsiteX1018" fmla="*/ 2227792 w 2987001"/>
              <a:gd name="connsiteY1018" fmla="*/ 2698884 h 3250326"/>
              <a:gd name="connsiteX1019" fmla="*/ 2712012 w 2987001"/>
              <a:gd name="connsiteY1019" fmla="*/ 2880574 h 3250326"/>
              <a:gd name="connsiteX1020" fmla="*/ 2715816 w 2987001"/>
              <a:gd name="connsiteY1020" fmla="*/ 2870131 h 3250326"/>
              <a:gd name="connsiteX1021" fmla="*/ 2232075 w 2987001"/>
              <a:gd name="connsiteY1021" fmla="*/ 2688464 h 3250326"/>
              <a:gd name="connsiteX1022" fmla="*/ 2224998 w 2987001"/>
              <a:gd name="connsiteY1022" fmla="*/ 2690756 h 3250326"/>
              <a:gd name="connsiteX1023" fmla="*/ 2225028 w 2987001"/>
              <a:gd name="connsiteY1023" fmla="*/ 2682048 h 3250326"/>
              <a:gd name="connsiteX1024" fmla="*/ 2221299 w 2987001"/>
              <a:gd name="connsiteY1024" fmla="*/ 2692620 h 3250326"/>
              <a:gd name="connsiteX1025" fmla="*/ 2221700 w 2987001"/>
              <a:gd name="connsiteY1025" fmla="*/ 2692816 h 3250326"/>
              <a:gd name="connsiteX1026" fmla="*/ 2324924 w 2987001"/>
              <a:gd name="connsiteY1026" fmla="*/ 2729216 h 3250326"/>
              <a:gd name="connsiteX1027" fmla="*/ 2331956 w 2987001"/>
              <a:gd name="connsiteY1027" fmla="*/ 2725556 h 3250326"/>
              <a:gd name="connsiteX1028" fmla="*/ 2328775 w 2987001"/>
              <a:gd name="connsiteY1028" fmla="*/ 2718648 h 3250326"/>
              <a:gd name="connsiteX1029" fmla="*/ 2225095 w 2987001"/>
              <a:gd name="connsiteY1029" fmla="*/ 2682072 h 3250326"/>
              <a:gd name="connsiteX1030" fmla="*/ 2377565 w 2987001"/>
              <a:gd name="connsiteY1030" fmla="*/ 2638928 h 3250326"/>
              <a:gd name="connsiteX1031" fmla="*/ 2379586 w 2987001"/>
              <a:gd name="connsiteY1031" fmla="*/ 2647198 h 3250326"/>
              <a:gd name="connsiteX1032" fmla="*/ 2718121 w 2987001"/>
              <a:gd name="connsiteY1032" fmla="*/ 2821332 h 3250326"/>
              <a:gd name="connsiteX1033" fmla="*/ 2722920 w 2987001"/>
              <a:gd name="connsiteY1033" fmla="*/ 2811260 h 3250326"/>
              <a:gd name="connsiteX1034" fmla="*/ 2384790 w 2987001"/>
              <a:gd name="connsiteY1034" fmla="*/ 2637211 h 3250326"/>
              <a:gd name="connsiteX1035" fmla="*/ 2377628 w 2987001"/>
              <a:gd name="connsiteY1035" fmla="*/ 2638841 h 3250326"/>
              <a:gd name="connsiteX1036" fmla="*/ 2773851 w 2987001"/>
              <a:gd name="connsiteY1036" fmla="*/ 2613720 h 3250326"/>
              <a:gd name="connsiteX1037" fmla="*/ 2769566 w 2987001"/>
              <a:gd name="connsiteY1037" fmla="*/ 2608724 h 3250326"/>
              <a:gd name="connsiteX1038" fmla="*/ 2713570 w 2987001"/>
              <a:gd name="connsiteY1038" fmla="*/ 2597208 h 3250326"/>
              <a:gd name="connsiteX1039" fmla="*/ 2565243 w 2987001"/>
              <a:gd name="connsiteY1039" fmla="*/ 2573123 h 3250326"/>
              <a:gd name="connsiteX1040" fmla="*/ 2228055 w 2987001"/>
              <a:gd name="connsiteY1040" fmla="*/ 2531234 h 3250326"/>
              <a:gd name="connsiteX1041" fmla="*/ 2221861 w 2987001"/>
              <a:gd name="connsiteY1041" fmla="*/ 2537381 h 3250326"/>
              <a:gd name="connsiteX1042" fmla="*/ 2226419 w 2987001"/>
              <a:gd name="connsiteY1042" fmla="*/ 2542366 h 3250326"/>
              <a:gd name="connsiteX1043" fmla="*/ 2611050 w 2987001"/>
              <a:gd name="connsiteY1043" fmla="*/ 2591101 h 3250326"/>
              <a:gd name="connsiteX1044" fmla="*/ 2767194 w 2987001"/>
              <a:gd name="connsiteY1044" fmla="*/ 2619728 h 3250326"/>
              <a:gd name="connsiteX1045" fmla="*/ 2773853 w 2987001"/>
              <a:gd name="connsiteY1045" fmla="*/ 2613755 h 3250326"/>
              <a:gd name="connsiteX1046" fmla="*/ 2096831 w 2987001"/>
              <a:gd name="connsiteY1046" fmla="*/ 2502692 h 3250326"/>
              <a:gd name="connsiteX1047" fmla="*/ 2066554 w 2987001"/>
              <a:gd name="connsiteY1047" fmla="*/ 2503966 h 3250326"/>
              <a:gd name="connsiteX1048" fmla="*/ 2046206 w 2987001"/>
              <a:gd name="connsiteY1048" fmla="*/ 2514790 h 3250326"/>
              <a:gd name="connsiteX1049" fmla="*/ 2018335 w 2987001"/>
              <a:gd name="connsiteY1049" fmla="*/ 2562447 h 3250326"/>
              <a:gd name="connsiteX1050" fmla="*/ 2028698 w 2987001"/>
              <a:gd name="connsiteY1050" fmla="*/ 2566856 h 3250326"/>
              <a:gd name="connsiteX1051" fmla="*/ 2053884 w 2987001"/>
              <a:gd name="connsiteY1051" fmla="*/ 2523024 h 3250326"/>
              <a:gd name="connsiteX1052" fmla="*/ 2070080 w 2987001"/>
              <a:gd name="connsiteY1052" fmla="*/ 2514703 h 3250326"/>
              <a:gd name="connsiteX1053" fmla="*/ 2079460 w 2987001"/>
              <a:gd name="connsiteY1053" fmla="*/ 2513594 h 3250326"/>
              <a:gd name="connsiteX1054" fmla="*/ 2096515 w 2987001"/>
              <a:gd name="connsiteY1054" fmla="*/ 2513944 h 3250326"/>
              <a:gd name="connsiteX1055" fmla="*/ 2098854 w 2987001"/>
              <a:gd name="connsiteY1055" fmla="*/ 2513427 h 3250326"/>
              <a:gd name="connsiteX1056" fmla="*/ 2102037 w 2987001"/>
              <a:gd name="connsiteY1056" fmla="*/ 2507305 h 3250326"/>
              <a:gd name="connsiteX1057" fmla="*/ 2096910 w 2987001"/>
              <a:gd name="connsiteY1057" fmla="*/ 2502697 h 3250326"/>
              <a:gd name="connsiteX1058" fmla="*/ 2150420 w 2987001"/>
              <a:gd name="connsiteY1058" fmla="*/ 2343844 h 3250326"/>
              <a:gd name="connsiteX1059" fmla="*/ 2056842 w 2987001"/>
              <a:gd name="connsiteY1059" fmla="*/ 2302406 h 3250326"/>
              <a:gd name="connsiteX1060" fmla="*/ 1891579 w 2987001"/>
              <a:gd name="connsiteY1060" fmla="*/ 2260722 h 3250326"/>
              <a:gd name="connsiteX1061" fmla="*/ 1885444 w 2987001"/>
              <a:gd name="connsiteY1061" fmla="*/ 2263169 h 3250326"/>
              <a:gd name="connsiteX1062" fmla="*/ 1888756 w 2987001"/>
              <a:gd name="connsiteY1062" fmla="*/ 2271624 h 3250326"/>
              <a:gd name="connsiteX1063" fmla="*/ 2074906 w 2987001"/>
              <a:gd name="connsiteY1063" fmla="*/ 2320101 h 3250326"/>
              <a:gd name="connsiteX1064" fmla="*/ 2144344 w 2987001"/>
              <a:gd name="connsiteY1064" fmla="*/ 2353325 h 3250326"/>
              <a:gd name="connsiteX1065" fmla="*/ 2150374 w 2987001"/>
              <a:gd name="connsiteY1065" fmla="*/ 2343915 h 3250326"/>
              <a:gd name="connsiteX1066" fmla="*/ 2149177 w 2987001"/>
              <a:gd name="connsiteY1066" fmla="*/ 2284473 h 3250326"/>
              <a:gd name="connsiteX1067" fmla="*/ 2051635 w 2987001"/>
              <a:gd name="connsiteY1067" fmla="*/ 2269406 h 3250326"/>
              <a:gd name="connsiteX1068" fmla="*/ 1994615 w 2987001"/>
              <a:gd name="connsiteY1068" fmla="*/ 2256222 h 3250326"/>
              <a:gd name="connsiteX1069" fmla="*/ 1988202 w 2987001"/>
              <a:gd name="connsiteY1069" fmla="*/ 2261034 h 3250326"/>
              <a:gd name="connsiteX1070" fmla="*/ 1991523 w 2987001"/>
              <a:gd name="connsiteY1070" fmla="*/ 2266949 h 3250326"/>
              <a:gd name="connsiteX1071" fmla="*/ 2020107 w 2987001"/>
              <a:gd name="connsiteY1071" fmla="*/ 2274409 h 3250326"/>
              <a:gd name="connsiteX1072" fmla="*/ 2118664 w 2987001"/>
              <a:gd name="connsiteY1072" fmla="*/ 2291463 h 3250326"/>
              <a:gd name="connsiteX1073" fmla="*/ 2147499 w 2987001"/>
              <a:gd name="connsiteY1073" fmla="*/ 2295608 h 3250326"/>
              <a:gd name="connsiteX1074" fmla="*/ 2149168 w 2987001"/>
              <a:gd name="connsiteY1074" fmla="*/ 2284535 h 3250326"/>
              <a:gd name="connsiteX1075" fmla="*/ 2102021 w 2987001"/>
              <a:gd name="connsiteY1075" fmla="*/ 2227395 h 3250326"/>
              <a:gd name="connsiteX1076" fmla="*/ 2099541 w 2987001"/>
              <a:gd name="connsiteY1076" fmla="*/ 2223438 h 3250326"/>
              <a:gd name="connsiteX1077" fmla="*/ 2094831 w 2987001"/>
              <a:gd name="connsiteY1077" fmla="*/ 2222740 h 3250326"/>
              <a:gd name="connsiteX1078" fmla="*/ 1996113 w 2987001"/>
              <a:gd name="connsiteY1078" fmla="*/ 2259505 h 3250326"/>
              <a:gd name="connsiteX1079" fmla="*/ 2000134 w 2987001"/>
              <a:gd name="connsiteY1079" fmla="*/ 2270013 h 3250326"/>
              <a:gd name="connsiteX1080" fmla="*/ 2098656 w 2987001"/>
              <a:gd name="connsiteY1080" fmla="*/ 2233312 h 3250326"/>
              <a:gd name="connsiteX1081" fmla="*/ 2102026 w 2987001"/>
              <a:gd name="connsiteY1081" fmla="*/ 2227430 h 3250326"/>
              <a:gd name="connsiteX1082" fmla="*/ 2141813 w 2987001"/>
              <a:gd name="connsiteY1082" fmla="*/ 2300190 h 3250326"/>
              <a:gd name="connsiteX1083" fmla="*/ 2089279 w 2987001"/>
              <a:gd name="connsiteY1083" fmla="*/ 2227658 h 3250326"/>
              <a:gd name="connsiteX1084" fmla="*/ 2081699 w 2987001"/>
              <a:gd name="connsiteY1084" fmla="*/ 2226533 h 3250326"/>
              <a:gd name="connsiteX1085" fmla="*/ 2080160 w 2987001"/>
              <a:gd name="connsiteY1085" fmla="*/ 2234241 h 3250326"/>
              <a:gd name="connsiteX1086" fmla="*/ 2132526 w 2987001"/>
              <a:gd name="connsiteY1086" fmla="*/ 2306561 h 3250326"/>
              <a:gd name="connsiteX1087" fmla="*/ 2132615 w 2987001"/>
              <a:gd name="connsiteY1087" fmla="*/ 2306642 h 3250326"/>
              <a:gd name="connsiteX1088" fmla="*/ 2141793 w 2987001"/>
              <a:gd name="connsiteY1088" fmla="*/ 2300204 h 3250326"/>
              <a:gd name="connsiteX1089" fmla="*/ 2187127 w 2987001"/>
              <a:gd name="connsiteY1089" fmla="*/ 2136301 h 3250326"/>
              <a:gd name="connsiteX1090" fmla="*/ 2182281 w 2987001"/>
              <a:gd name="connsiteY1090" fmla="*/ 2146447 h 3250326"/>
              <a:gd name="connsiteX1091" fmla="*/ 2229446 w 2987001"/>
              <a:gd name="connsiteY1091" fmla="*/ 2177824 h 3250326"/>
              <a:gd name="connsiteX1092" fmla="*/ 2231303 w 2987001"/>
              <a:gd name="connsiteY1092" fmla="*/ 2186243 h 3250326"/>
              <a:gd name="connsiteX1093" fmla="*/ 2231022 w 2987001"/>
              <a:gd name="connsiteY1093" fmla="*/ 2190979 h 3250326"/>
              <a:gd name="connsiteX1094" fmla="*/ 2229552 w 2987001"/>
              <a:gd name="connsiteY1094" fmla="*/ 2202487 h 3250326"/>
              <a:gd name="connsiteX1095" fmla="*/ 2229515 w 2987001"/>
              <a:gd name="connsiteY1095" fmla="*/ 2208471 h 3250326"/>
              <a:gd name="connsiteX1096" fmla="*/ 2232980 w 2987001"/>
              <a:gd name="connsiteY1096" fmla="*/ 2224994 h 3250326"/>
              <a:gd name="connsiteX1097" fmla="*/ 2233535 w 2987001"/>
              <a:gd name="connsiteY1097" fmla="*/ 2229278 h 3250326"/>
              <a:gd name="connsiteX1098" fmla="*/ 2225579 w 2987001"/>
              <a:gd name="connsiteY1098" fmla="*/ 2248308 h 3250326"/>
              <a:gd name="connsiteX1099" fmla="*/ 2191956 w 2987001"/>
              <a:gd name="connsiteY1099" fmla="*/ 2281625 h 3250326"/>
              <a:gd name="connsiteX1100" fmla="*/ 2194250 w 2987001"/>
              <a:gd name="connsiteY1100" fmla="*/ 2289851 h 3250326"/>
              <a:gd name="connsiteX1101" fmla="*/ 2200315 w 2987001"/>
              <a:gd name="connsiteY1101" fmla="*/ 2289018 h 3250326"/>
              <a:gd name="connsiteX1102" fmla="*/ 2232946 w 2987001"/>
              <a:gd name="connsiteY1102" fmla="*/ 2257052 h 3250326"/>
              <a:gd name="connsiteX1103" fmla="*/ 2242429 w 2987001"/>
              <a:gd name="connsiteY1103" fmla="*/ 2242358 h 3250326"/>
              <a:gd name="connsiteX1104" fmla="*/ 2244784 w 2987001"/>
              <a:gd name="connsiteY1104" fmla="*/ 2228751 h 3250326"/>
              <a:gd name="connsiteX1105" fmla="*/ 2244066 w 2987001"/>
              <a:gd name="connsiteY1105" fmla="*/ 2223014 h 3250326"/>
              <a:gd name="connsiteX1106" fmla="*/ 2241340 w 2987001"/>
              <a:gd name="connsiteY1106" fmla="*/ 2211582 h 3250326"/>
              <a:gd name="connsiteX1107" fmla="*/ 2240704 w 2987001"/>
              <a:gd name="connsiteY1107" fmla="*/ 2207051 h 3250326"/>
              <a:gd name="connsiteX1108" fmla="*/ 2240877 w 2987001"/>
              <a:gd name="connsiteY1108" fmla="*/ 2202290 h 3250326"/>
              <a:gd name="connsiteX1109" fmla="*/ 2242462 w 2987001"/>
              <a:gd name="connsiteY1109" fmla="*/ 2189657 h 3250326"/>
              <a:gd name="connsiteX1110" fmla="*/ 2242351 w 2987001"/>
              <a:gd name="connsiteY1110" fmla="*/ 2182493 h 3250326"/>
              <a:gd name="connsiteX1111" fmla="*/ 2238157 w 2987001"/>
              <a:gd name="connsiteY1111" fmla="*/ 2170369 h 3250326"/>
              <a:gd name="connsiteX1112" fmla="*/ 2187195 w 2987001"/>
              <a:gd name="connsiteY1112" fmla="*/ 2136333 h 3250326"/>
              <a:gd name="connsiteX1113" fmla="*/ 2334581 w 2987001"/>
              <a:gd name="connsiteY1113" fmla="*/ 2065257 h 3250326"/>
              <a:gd name="connsiteX1114" fmla="*/ 2329373 w 2987001"/>
              <a:gd name="connsiteY1114" fmla="*/ 2065012 h 3250326"/>
              <a:gd name="connsiteX1115" fmla="*/ 2158786 w 2987001"/>
              <a:gd name="connsiteY1115" fmla="*/ 2142951 h 3250326"/>
              <a:gd name="connsiteX1116" fmla="*/ 2163434 w 2987001"/>
              <a:gd name="connsiteY1116" fmla="*/ 2153120 h 3250326"/>
              <a:gd name="connsiteX1117" fmla="*/ 2334209 w 2987001"/>
              <a:gd name="connsiteY1117" fmla="*/ 2075181 h 3250326"/>
              <a:gd name="connsiteX1118" fmla="*/ 2334717 w 2987001"/>
              <a:gd name="connsiteY1118" fmla="*/ 2065339 h 3250326"/>
              <a:gd name="connsiteX1119" fmla="*/ 2252433 w 2987001"/>
              <a:gd name="connsiteY1119" fmla="*/ 2094687 h 3250326"/>
              <a:gd name="connsiteX1120" fmla="*/ 2159950 w 2987001"/>
              <a:gd name="connsiteY1120" fmla="*/ 2142092 h 3250326"/>
              <a:gd name="connsiteX1121" fmla="*/ 2157816 w 2987001"/>
              <a:gd name="connsiteY1121" fmla="*/ 2149539 h 3250326"/>
              <a:gd name="connsiteX1122" fmla="*/ 2165136 w 2987001"/>
              <a:gd name="connsiteY1122" fmla="*/ 2152070 h 3250326"/>
              <a:gd name="connsiteX1123" fmla="*/ 2257502 w 2987001"/>
              <a:gd name="connsiteY1123" fmla="*/ 2104743 h 3250326"/>
              <a:gd name="connsiteX1124" fmla="*/ 2252455 w 2987001"/>
              <a:gd name="connsiteY1124" fmla="*/ 2094731 h 3250326"/>
              <a:gd name="connsiteX1125" fmla="*/ 2507941 w 2987001"/>
              <a:gd name="connsiteY1125" fmla="*/ 2031432 h 3250326"/>
              <a:gd name="connsiteX1126" fmla="*/ 2500237 w 2987001"/>
              <a:gd name="connsiteY1126" fmla="*/ 2032546 h 3250326"/>
              <a:gd name="connsiteX1127" fmla="*/ 2482321 w 2987001"/>
              <a:gd name="connsiteY1127" fmla="*/ 2064023 h 3250326"/>
              <a:gd name="connsiteX1128" fmla="*/ 2464430 w 2987001"/>
              <a:gd name="connsiteY1128" fmla="*/ 2073598 h 3250326"/>
              <a:gd name="connsiteX1129" fmla="*/ 2439345 w 2987001"/>
              <a:gd name="connsiteY1129" fmla="*/ 2075817 h 3250326"/>
              <a:gd name="connsiteX1130" fmla="*/ 2425409 w 2987001"/>
              <a:gd name="connsiteY1130" fmla="*/ 2075529 h 3250326"/>
              <a:gd name="connsiteX1131" fmla="*/ 2382615 w 2987001"/>
              <a:gd name="connsiteY1131" fmla="*/ 2073759 h 3250326"/>
              <a:gd name="connsiteX1132" fmla="*/ 2355224 w 2987001"/>
              <a:gd name="connsiteY1132" fmla="*/ 2073747 h 3250326"/>
              <a:gd name="connsiteX1133" fmla="*/ 2291452 w 2987001"/>
              <a:gd name="connsiteY1133" fmla="*/ 2077629 h 3250326"/>
              <a:gd name="connsiteX1134" fmla="*/ 2255551 w 2987001"/>
              <a:gd name="connsiteY1134" fmla="*/ 2081256 h 3250326"/>
              <a:gd name="connsiteX1135" fmla="*/ 2256718 w 2987001"/>
              <a:gd name="connsiteY1135" fmla="*/ 2092416 h 3250326"/>
              <a:gd name="connsiteX1136" fmla="*/ 2345552 w 2987001"/>
              <a:gd name="connsiteY1136" fmla="*/ 2085310 h 3250326"/>
              <a:gd name="connsiteX1137" fmla="*/ 2378374 w 2987001"/>
              <a:gd name="connsiteY1137" fmla="*/ 2084931 h 3250326"/>
              <a:gd name="connsiteX1138" fmla="*/ 2426132 w 2987001"/>
              <a:gd name="connsiteY1138" fmla="*/ 2086822 h 3250326"/>
              <a:gd name="connsiteX1139" fmla="*/ 2441055 w 2987001"/>
              <a:gd name="connsiteY1139" fmla="*/ 2087071 h 3250326"/>
              <a:gd name="connsiteX1140" fmla="*/ 2467212 w 2987001"/>
              <a:gd name="connsiteY1140" fmla="*/ 2084511 h 3250326"/>
              <a:gd name="connsiteX1141" fmla="*/ 2495320 w 2987001"/>
              <a:gd name="connsiteY1141" fmla="*/ 2066277 h 3250326"/>
              <a:gd name="connsiteX1142" fmla="*/ 2509972 w 2987001"/>
              <a:gd name="connsiteY1142" fmla="*/ 2037918 h 3250326"/>
              <a:gd name="connsiteX1143" fmla="*/ 2507986 w 2987001"/>
              <a:gd name="connsiteY1143" fmla="*/ 2031465 h 3250326"/>
              <a:gd name="connsiteX1144" fmla="*/ 1835909 w 2987001"/>
              <a:gd name="connsiteY1144" fmla="*/ 967991 h 3250326"/>
              <a:gd name="connsiteX1145" fmla="*/ 1829962 w 2987001"/>
              <a:gd name="connsiteY1145" fmla="*/ 969029 h 3250326"/>
              <a:gd name="connsiteX1146" fmla="*/ 1776409 w 2987001"/>
              <a:gd name="connsiteY1146" fmla="*/ 1021264 h 3250326"/>
              <a:gd name="connsiteX1147" fmla="*/ 1765199 w 2987001"/>
              <a:gd name="connsiteY1147" fmla="*/ 1036779 h 3250326"/>
              <a:gd name="connsiteX1148" fmla="*/ 1758193 w 2987001"/>
              <a:gd name="connsiteY1148" fmla="*/ 1056871 h 3250326"/>
              <a:gd name="connsiteX1149" fmla="*/ 1753424 w 2987001"/>
              <a:gd name="connsiteY1149" fmla="*/ 1066357 h 3250326"/>
              <a:gd name="connsiteX1150" fmla="*/ 1734823 w 2987001"/>
              <a:gd name="connsiteY1150" fmla="*/ 1091987 h 3250326"/>
              <a:gd name="connsiteX1151" fmla="*/ 1696388 w 2987001"/>
              <a:gd name="connsiteY1151" fmla="*/ 1135624 h 3250326"/>
              <a:gd name="connsiteX1152" fmla="*/ 1643186 w 2987001"/>
              <a:gd name="connsiteY1152" fmla="*/ 1186919 h 3250326"/>
              <a:gd name="connsiteX1153" fmla="*/ 1629049 w 2987001"/>
              <a:gd name="connsiteY1153" fmla="*/ 1203492 h 3250326"/>
              <a:gd name="connsiteX1154" fmla="*/ 1611387 w 2987001"/>
              <a:gd name="connsiteY1154" fmla="*/ 1238929 h 3250326"/>
              <a:gd name="connsiteX1155" fmla="*/ 1579084 w 2987001"/>
              <a:gd name="connsiteY1155" fmla="*/ 1336108 h 3250326"/>
              <a:gd name="connsiteX1156" fmla="*/ 1589828 w 2987001"/>
              <a:gd name="connsiteY1156" fmla="*/ 1339258 h 3250326"/>
              <a:gd name="connsiteX1157" fmla="*/ 1621792 w 2987001"/>
              <a:gd name="connsiteY1157" fmla="*/ 1243258 h 3250326"/>
              <a:gd name="connsiteX1158" fmla="*/ 1638146 w 2987001"/>
              <a:gd name="connsiteY1158" fmla="*/ 1210132 h 3250326"/>
              <a:gd name="connsiteX1159" fmla="*/ 1651487 w 2987001"/>
              <a:gd name="connsiteY1159" fmla="*/ 1194544 h 3250326"/>
              <a:gd name="connsiteX1160" fmla="*/ 1703065 w 2987001"/>
              <a:gd name="connsiteY1160" fmla="*/ 1144944 h 3250326"/>
              <a:gd name="connsiteX1161" fmla="*/ 1741212 w 2987001"/>
              <a:gd name="connsiteY1161" fmla="*/ 1101976 h 3250326"/>
              <a:gd name="connsiteX1162" fmla="*/ 1763893 w 2987001"/>
              <a:gd name="connsiteY1162" fmla="*/ 1070753 h 3250326"/>
              <a:gd name="connsiteX1163" fmla="*/ 1774144 w 2987001"/>
              <a:gd name="connsiteY1163" fmla="*/ 1044218 h 3250326"/>
              <a:gd name="connsiteX1164" fmla="*/ 1778320 w 2987001"/>
              <a:gd name="connsiteY1164" fmla="*/ 1036854 h 3250326"/>
              <a:gd name="connsiteX1165" fmla="*/ 1837899 w 2987001"/>
              <a:gd name="connsiteY1165" fmla="*/ 977002 h 3250326"/>
              <a:gd name="connsiteX1166" fmla="*/ 1836264 w 2987001"/>
              <a:gd name="connsiteY1166" fmla="*/ 968152 h 3250326"/>
              <a:gd name="connsiteX1167" fmla="*/ 1905861 w 2987001"/>
              <a:gd name="connsiteY1167" fmla="*/ 849565 h 3250326"/>
              <a:gd name="connsiteX1168" fmla="*/ 1899598 w 2987001"/>
              <a:gd name="connsiteY1168" fmla="*/ 850632 h 3250326"/>
              <a:gd name="connsiteX1169" fmla="*/ 1866533 w 2987001"/>
              <a:gd name="connsiteY1169" fmla="*/ 886468 h 3250326"/>
              <a:gd name="connsiteX1170" fmla="*/ 1831368 w 2987001"/>
              <a:gd name="connsiteY1170" fmla="*/ 934511 h 3250326"/>
              <a:gd name="connsiteX1171" fmla="*/ 1822879 w 2987001"/>
              <a:gd name="connsiteY1171" fmla="*/ 1007377 h 3250326"/>
              <a:gd name="connsiteX1172" fmla="*/ 1833831 w 2987001"/>
              <a:gd name="connsiteY1172" fmla="*/ 1005423 h 3250326"/>
              <a:gd name="connsiteX1173" fmla="*/ 1841383 w 2987001"/>
              <a:gd name="connsiteY1173" fmla="*/ 939654 h 3250326"/>
              <a:gd name="connsiteX1174" fmla="*/ 1908098 w 2987001"/>
              <a:gd name="connsiteY1174" fmla="*/ 857945 h 3250326"/>
              <a:gd name="connsiteX1175" fmla="*/ 1905925 w 2987001"/>
              <a:gd name="connsiteY1175" fmla="*/ 849595 h 3250326"/>
              <a:gd name="connsiteX1176" fmla="*/ 2214675 w 2987001"/>
              <a:gd name="connsiteY1176" fmla="*/ 570485 h 3250326"/>
              <a:gd name="connsiteX1177" fmla="*/ 2209699 w 2987001"/>
              <a:gd name="connsiteY1177" fmla="*/ 570433 h 3250326"/>
              <a:gd name="connsiteX1178" fmla="*/ 2134396 w 2987001"/>
              <a:gd name="connsiteY1178" fmla="*/ 606470 h 3250326"/>
              <a:gd name="connsiteX1179" fmla="*/ 2016910 w 2987001"/>
              <a:gd name="connsiteY1179" fmla="*/ 652015 h 3250326"/>
              <a:gd name="connsiteX1180" fmla="*/ 1962415 w 2987001"/>
              <a:gd name="connsiteY1180" fmla="*/ 686549 h 3250326"/>
              <a:gd name="connsiteX1181" fmla="*/ 1914955 w 2987001"/>
              <a:gd name="connsiteY1181" fmla="*/ 765512 h 3250326"/>
              <a:gd name="connsiteX1182" fmla="*/ 1890121 w 2987001"/>
              <a:gd name="connsiteY1182" fmla="*/ 875821 h 3250326"/>
              <a:gd name="connsiteX1183" fmla="*/ 1901269 w 2987001"/>
              <a:gd name="connsiteY1183" fmla="*/ 877414 h 3250326"/>
              <a:gd name="connsiteX1184" fmla="*/ 1933854 w 2987001"/>
              <a:gd name="connsiteY1184" fmla="*/ 749208 h 3250326"/>
              <a:gd name="connsiteX1185" fmla="*/ 1969886 w 2987001"/>
              <a:gd name="connsiteY1185" fmla="*/ 694980 h 3250326"/>
              <a:gd name="connsiteX1186" fmla="*/ 2021169 w 2987001"/>
              <a:gd name="connsiteY1186" fmla="*/ 662447 h 3250326"/>
              <a:gd name="connsiteX1187" fmla="*/ 2138066 w 2987001"/>
              <a:gd name="connsiteY1187" fmla="*/ 617137 h 3250326"/>
              <a:gd name="connsiteX1188" fmla="*/ 2192117 w 2987001"/>
              <a:gd name="connsiteY1188" fmla="*/ 592234 h 3250326"/>
              <a:gd name="connsiteX1189" fmla="*/ 2216090 w 2987001"/>
              <a:gd name="connsiteY1189" fmla="*/ 579519 h 3250326"/>
              <a:gd name="connsiteX1190" fmla="*/ 2214843 w 2987001"/>
              <a:gd name="connsiteY1190" fmla="*/ 570574 h 3250326"/>
              <a:gd name="connsiteX1191" fmla="*/ 2116725 w 2987001"/>
              <a:gd name="connsiteY1191" fmla="*/ 305727 h 3250326"/>
              <a:gd name="connsiteX1192" fmla="*/ 2111301 w 2987001"/>
              <a:gd name="connsiteY1192" fmla="*/ 310739 h 3250326"/>
              <a:gd name="connsiteX1193" fmla="*/ 2108808 w 2987001"/>
              <a:gd name="connsiteY1193" fmla="*/ 374038 h 3250326"/>
              <a:gd name="connsiteX1194" fmla="*/ 2120656 w 2987001"/>
              <a:gd name="connsiteY1194" fmla="*/ 443664 h 3250326"/>
              <a:gd name="connsiteX1195" fmla="*/ 2220308 w 2987001"/>
              <a:gd name="connsiteY1195" fmla="*/ 607978 h 3250326"/>
              <a:gd name="connsiteX1196" fmla="*/ 2229287 w 2987001"/>
              <a:gd name="connsiteY1196" fmla="*/ 601233 h 3250326"/>
              <a:gd name="connsiteX1197" fmla="*/ 2131348 w 2987001"/>
              <a:gd name="connsiteY1197" fmla="*/ 440129 h 3250326"/>
              <a:gd name="connsiteX1198" fmla="*/ 2121430 w 2987001"/>
              <a:gd name="connsiteY1198" fmla="*/ 394663 h 3250326"/>
              <a:gd name="connsiteX1199" fmla="*/ 2122516 w 2987001"/>
              <a:gd name="connsiteY1199" fmla="*/ 310975 h 3250326"/>
              <a:gd name="connsiteX1200" fmla="*/ 2116931 w 2987001"/>
              <a:gd name="connsiteY1200" fmla="*/ 305725 h 3250326"/>
              <a:gd name="connsiteX1201" fmla="*/ 2124853 w 2987001"/>
              <a:gd name="connsiteY1201" fmla="*/ 320168 h 3250326"/>
              <a:gd name="connsiteX1202" fmla="*/ 2120853 w 2987001"/>
              <a:gd name="connsiteY1202" fmla="*/ 321751 h 3250326"/>
              <a:gd name="connsiteX1203" fmla="*/ 2119139 w 2987001"/>
              <a:gd name="connsiteY1203" fmla="*/ 325696 h 3250326"/>
              <a:gd name="connsiteX1204" fmla="*/ 2120726 w 2987001"/>
              <a:gd name="connsiteY1204" fmla="*/ 329716 h 3250326"/>
              <a:gd name="connsiteX1205" fmla="*/ 2124672 w 2987001"/>
              <a:gd name="connsiteY1205" fmla="*/ 331427 h 3250326"/>
              <a:gd name="connsiteX1206" fmla="*/ 2128675 w 2987001"/>
              <a:gd name="connsiteY1206" fmla="*/ 329852 h 3250326"/>
              <a:gd name="connsiteX1207" fmla="*/ 2130398 w 2987001"/>
              <a:gd name="connsiteY1207" fmla="*/ 325888 h 3250326"/>
              <a:gd name="connsiteX1208" fmla="*/ 2128819 w 2987001"/>
              <a:gd name="connsiteY1208" fmla="*/ 321887 h 3250326"/>
              <a:gd name="connsiteX1209" fmla="*/ 2124854 w 2987001"/>
              <a:gd name="connsiteY1209" fmla="*/ 320168 h 3250326"/>
              <a:gd name="connsiteX1210" fmla="*/ 2141969 w 2987001"/>
              <a:gd name="connsiteY1210" fmla="*/ 331815 h 3250326"/>
              <a:gd name="connsiteX1211" fmla="*/ 2137969 w 2987001"/>
              <a:gd name="connsiteY1211" fmla="*/ 333398 h 3250326"/>
              <a:gd name="connsiteX1212" fmla="*/ 2136255 w 2987001"/>
              <a:gd name="connsiteY1212" fmla="*/ 337343 h 3250326"/>
              <a:gd name="connsiteX1213" fmla="*/ 2137826 w 2987001"/>
              <a:gd name="connsiteY1213" fmla="*/ 341347 h 3250326"/>
              <a:gd name="connsiteX1214" fmla="*/ 2141788 w 2987001"/>
              <a:gd name="connsiteY1214" fmla="*/ 343074 h 3250326"/>
              <a:gd name="connsiteX1215" fmla="*/ 2145807 w 2987001"/>
              <a:gd name="connsiteY1215" fmla="*/ 341484 h 3250326"/>
              <a:gd name="connsiteX1216" fmla="*/ 2147514 w 2987001"/>
              <a:gd name="connsiteY1216" fmla="*/ 337536 h 3250326"/>
              <a:gd name="connsiteX1217" fmla="*/ 2145920 w 2987001"/>
              <a:gd name="connsiteY1217" fmla="*/ 333518 h 3250326"/>
              <a:gd name="connsiteX1218" fmla="*/ 2141970 w 2987001"/>
              <a:gd name="connsiteY1218" fmla="*/ 331815 h 3250326"/>
              <a:gd name="connsiteX1219" fmla="*/ 2098156 w 2987001"/>
              <a:gd name="connsiteY1219" fmla="*/ 267414 h 3250326"/>
              <a:gd name="connsiteX1220" fmla="*/ 2093565 w 2987001"/>
              <a:gd name="connsiteY1220" fmla="*/ 269664 h 3250326"/>
              <a:gd name="connsiteX1221" fmla="*/ 2080414 w 2987001"/>
              <a:gd name="connsiteY1221" fmla="*/ 290571 h 3250326"/>
              <a:gd name="connsiteX1222" fmla="*/ 2083056 w 2987001"/>
              <a:gd name="connsiteY1222" fmla="*/ 309108 h 3250326"/>
              <a:gd name="connsiteX1223" fmla="*/ 2107288 w 2987001"/>
              <a:gd name="connsiteY1223" fmla="*/ 320705 h 3250326"/>
              <a:gd name="connsiteX1224" fmla="*/ 2151486 w 2987001"/>
              <a:gd name="connsiteY1224" fmla="*/ 326723 h 3250326"/>
              <a:gd name="connsiteX1225" fmla="*/ 2174666 w 2987001"/>
              <a:gd name="connsiteY1225" fmla="*/ 324597 h 3250326"/>
              <a:gd name="connsiteX1226" fmla="*/ 2177635 w 2987001"/>
              <a:gd name="connsiteY1226" fmla="*/ 319409 h 3250326"/>
              <a:gd name="connsiteX1227" fmla="*/ 2174210 w 2987001"/>
              <a:gd name="connsiteY1227" fmla="*/ 314448 h 3250326"/>
              <a:gd name="connsiteX1228" fmla="*/ 2171687 w 2987001"/>
              <a:gd name="connsiteY1228" fmla="*/ 314010 h 3250326"/>
              <a:gd name="connsiteX1229" fmla="*/ 2150882 w 2987001"/>
              <a:gd name="connsiteY1229" fmla="*/ 315444 h 3250326"/>
              <a:gd name="connsiteX1230" fmla="*/ 2126441 w 2987001"/>
              <a:gd name="connsiteY1230" fmla="*/ 313052 h 3250326"/>
              <a:gd name="connsiteX1231" fmla="*/ 2091547 w 2987001"/>
              <a:gd name="connsiteY1231" fmla="*/ 301704 h 3250326"/>
              <a:gd name="connsiteX1232" fmla="*/ 2091388 w 2987001"/>
              <a:gd name="connsiteY1232" fmla="*/ 293396 h 3250326"/>
              <a:gd name="connsiteX1233" fmla="*/ 2094441 w 2987001"/>
              <a:gd name="connsiteY1233" fmla="*/ 287844 h 3250326"/>
              <a:gd name="connsiteX1234" fmla="*/ 2102747 w 2987001"/>
              <a:gd name="connsiteY1234" fmla="*/ 276175 h 3250326"/>
              <a:gd name="connsiteX1235" fmla="*/ 2103592 w 2987001"/>
              <a:gd name="connsiteY1235" fmla="*/ 274138 h 3250326"/>
              <a:gd name="connsiteX1236" fmla="*/ 2098236 w 2987001"/>
              <a:gd name="connsiteY1236" fmla="*/ 267416 h 3250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</a:cxnLst>
            <a:rect l="l" t="t" r="r" b="b"/>
            <a:pathLst>
              <a:path w="2987001" h="3250326">
                <a:moveTo>
                  <a:pt x="2269897" y="6997"/>
                </a:moveTo>
                <a:cubicBezTo>
                  <a:pt x="2223360" y="18173"/>
                  <a:pt x="2189801" y="29426"/>
                  <a:pt x="2169220" y="40754"/>
                </a:cubicBezTo>
                <a:cubicBezTo>
                  <a:pt x="2147067" y="52229"/>
                  <a:pt x="2129849" y="67995"/>
                  <a:pt x="2117566" y="88051"/>
                </a:cubicBezTo>
                <a:cubicBezTo>
                  <a:pt x="2104467" y="109179"/>
                  <a:pt x="2095963" y="135758"/>
                  <a:pt x="2092056" y="167788"/>
                </a:cubicBezTo>
                <a:cubicBezTo>
                  <a:pt x="2088019" y="201167"/>
                  <a:pt x="2088234" y="242710"/>
                  <a:pt x="2092701" y="292417"/>
                </a:cubicBezTo>
                <a:lnTo>
                  <a:pt x="2103689" y="291503"/>
                </a:lnTo>
                <a:cubicBezTo>
                  <a:pt x="2098898" y="233784"/>
                  <a:pt x="2099410" y="188499"/>
                  <a:pt x="2105225" y="155648"/>
                </a:cubicBezTo>
                <a:cubicBezTo>
                  <a:pt x="2109444" y="131296"/>
                  <a:pt x="2116764" y="110718"/>
                  <a:pt x="2127185" y="93913"/>
                </a:cubicBezTo>
                <a:cubicBezTo>
                  <a:pt x="2137119" y="77830"/>
                  <a:pt x="2150227" y="64934"/>
                  <a:pt x="2166507" y="55225"/>
                </a:cubicBezTo>
                <a:cubicBezTo>
                  <a:pt x="2185020" y="43125"/>
                  <a:pt x="2220284" y="30610"/>
                  <a:pt x="2272300" y="17679"/>
                </a:cubicBezTo>
                <a:cubicBezTo>
                  <a:pt x="2274546" y="16549"/>
                  <a:pt x="2275566" y="14547"/>
                  <a:pt x="2275359" y="11675"/>
                </a:cubicBezTo>
                <a:cubicBezTo>
                  <a:pt x="2274661" y="8801"/>
                  <a:pt x="2272841" y="7241"/>
                  <a:pt x="2269900" y="6997"/>
                </a:cubicBezTo>
                <a:moveTo>
                  <a:pt x="2283376" y="2692"/>
                </a:moveTo>
                <a:cubicBezTo>
                  <a:pt x="2264322" y="5041"/>
                  <a:pt x="2249705" y="8435"/>
                  <a:pt x="2240308" y="12871"/>
                </a:cubicBezTo>
                <a:cubicBezTo>
                  <a:pt x="2232478" y="16526"/>
                  <a:pt x="2220993" y="20702"/>
                  <a:pt x="2214990" y="22268"/>
                </a:cubicBezTo>
                <a:cubicBezTo>
                  <a:pt x="2208987" y="23834"/>
                  <a:pt x="2202201" y="26967"/>
                  <a:pt x="2199852" y="29054"/>
                </a:cubicBezTo>
                <a:cubicBezTo>
                  <a:pt x="2197763" y="31403"/>
                  <a:pt x="2191760" y="34275"/>
                  <a:pt x="2186801" y="35580"/>
                </a:cubicBezTo>
                <a:cubicBezTo>
                  <a:pt x="2181842" y="36885"/>
                  <a:pt x="2176361" y="39756"/>
                  <a:pt x="2174272" y="41583"/>
                </a:cubicBezTo>
                <a:cubicBezTo>
                  <a:pt x="2172445" y="43671"/>
                  <a:pt x="2165659" y="47848"/>
                  <a:pt x="2159656" y="50980"/>
                </a:cubicBezTo>
                <a:cubicBezTo>
                  <a:pt x="2153391" y="54112"/>
                  <a:pt x="2145299" y="59593"/>
                  <a:pt x="2141906" y="62986"/>
                </a:cubicBezTo>
                <a:cubicBezTo>
                  <a:pt x="2138513" y="66379"/>
                  <a:pt x="2134598" y="69250"/>
                  <a:pt x="2133293" y="69250"/>
                </a:cubicBezTo>
                <a:cubicBezTo>
                  <a:pt x="2131727" y="69250"/>
                  <a:pt x="2130683" y="71078"/>
                  <a:pt x="2130683" y="73166"/>
                </a:cubicBezTo>
                <a:cubicBezTo>
                  <a:pt x="2130683" y="75254"/>
                  <a:pt x="2129639" y="77081"/>
                  <a:pt x="2128073" y="77081"/>
                </a:cubicBezTo>
                <a:cubicBezTo>
                  <a:pt x="2126767" y="77081"/>
                  <a:pt x="2125462" y="78647"/>
                  <a:pt x="2125462" y="80474"/>
                </a:cubicBezTo>
                <a:cubicBezTo>
                  <a:pt x="2125462" y="82301"/>
                  <a:pt x="2123113" y="85433"/>
                  <a:pt x="2120242" y="87521"/>
                </a:cubicBezTo>
                <a:cubicBezTo>
                  <a:pt x="2117371" y="89610"/>
                  <a:pt x="2115022" y="93264"/>
                  <a:pt x="2115022" y="95874"/>
                </a:cubicBezTo>
                <a:cubicBezTo>
                  <a:pt x="2115022" y="98484"/>
                  <a:pt x="2113978" y="100572"/>
                  <a:pt x="2112412" y="100572"/>
                </a:cubicBezTo>
                <a:cubicBezTo>
                  <a:pt x="2111107" y="100572"/>
                  <a:pt x="2109802" y="107097"/>
                  <a:pt x="2109802" y="114927"/>
                </a:cubicBezTo>
                <a:cubicBezTo>
                  <a:pt x="2109802" y="122758"/>
                  <a:pt x="2108758" y="129283"/>
                  <a:pt x="2107192" y="129283"/>
                </a:cubicBezTo>
                <a:cubicBezTo>
                  <a:pt x="2105887" y="129283"/>
                  <a:pt x="2104581" y="133459"/>
                  <a:pt x="2104581" y="138419"/>
                </a:cubicBezTo>
                <a:cubicBezTo>
                  <a:pt x="2104581" y="143378"/>
                  <a:pt x="2103538" y="147554"/>
                  <a:pt x="2101971" y="147554"/>
                </a:cubicBezTo>
                <a:cubicBezTo>
                  <a:pt x="2100406" y="147554"/>
                  <a:pt x="2099361" y="156168"/>
                  <a:pt x="2099361" y="168435"/>
                </a:cubicBezTo>
                <a:cubicBezTo>
                  <a:pt x="2099361" y="180703"/>
                  <a:pt x="2098317" y="189317"/>
                  <a:pt x="2096751" y="189317"/>
                </a:cubicBezTo>
                <a:cubicBezTo>
                  <a:pt x="2095185" y="189317"/>
                  <a:pt x="2094141" y="206543"/>
                  <a:pt x="2094141" y="235777"/>
                </a:cubicBezTo>
                <a:cubicBezTo>
                  <a:pt x="2094141" y="279105"/>
                  <a:pt x="2093880" y="282498"/>
                  <a:pt x="2088921" y="285892"/>
                </a:cubicBezTo>
                <a:cubicBezTo>
                  <a:pt x="2086050" y="287979"/>
                  <a:pt x="2083701" y="291633"/>
                  <a:pt x="2083701" y="294244"/>
                </a:cubicBezTo>
                <a:cubicBezTo>
                  <a:pt x="2083701" y="296854"/>
                  <a:pt x="2082657" y="298942"/>
                  <a:pt x="2081090" y="298942"/>
                </a:cubicBezTo>
                <a:cubicBezTo>
                  <a:pt x="2076653" y="298942"/>
                  <a:pt x="2078220" y="304684"/>
                  <a:pt x="2084222" y="309644"/>
                </a:cubicBezTo>
                <a:cubicBezTo>
                  <a:pt x="2087616" y="312776"/>
                  <a:pt x="2093619" y="314603"/>
                  <a:pt x="2099883" y="314603"/>
                </a:cubicBezTo>
                <a:lnTo>
                  <a:pt x="2109802" y="314603"/>
                </a:lnTo>
                <a:lnTo>
                  <a:pt x="2109802" y="344619"/>
                </a:lnTo>
                <a:cubicBezTo>
                  <a:pt x="2109802" y="362890"/>
                  <a:pt x="2110846" y="374636"/>
                  <a:pt x="2112412" y="374636"/>
                </a:cubicBezTo>
                <a:cubicBezTo>
                  <a:pt x="2113978" y="374636"/>
                  <a:pt x="2115022" y="384554"/>
                  <a:pt x="2115022" y="399432"/>
                </a:cubicBezTo>
                <a:cubicBezTo>
                  <a:pt x="2115022" y="414310"/>
                  <a:pt x="2116066" y="424228"/>
                  <a:pt x="2117632" y="424228"/>
                </a:cubicBezTo>
                <a:cubicBezTo>
                  <a:pt x="2119198" y="424228"/>
                  <a:pt x="2120242" y="426577"/>
                  <a:pt x="2120242" y="429448"/>
                </a:cubicBezTo>
                <a:cubicBezTo>
                  <a:pt x="2120242" y="432320"/>
                  <a:pt x="2121547" y="434669"/>
                  <a:pt x="2122852" y="434669"/>
                </a:cubicBezTo>
                <a:cubicBezTo>
                  <a:pt x="2124419" y="434669"/>
                  <a:pt x="2125462" y="437540"/>
                  <a:pt x="2125462" y="441194"/>
                </a:cubicBezTo>
                <a:cubicBezTo>
                  <a:pt x="2125462" y="444848"/>
                  <a:pt x="2126767" y="447719"/>
                  <a:pt x="2128073" y="447719"/>
                </a:cubicBezTo>
                <a:cubicBezTo>
                  <a:pt x="2129639" y="447719"/>
                  <a:pt x="2130683" y="450329"/>
                  <a:pt x="2130683" y="453723"/>
                </a:cubicBezTo>
                <a:cubicBezTo>
                  <a:pt x="2130683" y="456855"/>
                  <a:pt x="2133032" y="461292"/>
                  <a:pt x="2135903" y="463380"/>
                </a:cubicBezTo>
                <a:cubicBezTo>
                  <a:pt x="2138774" y="465469"/>
                  <a:pt x="2141124" y="469123"/>
                  <a:pt x="2141124" y="471733"/>
                </a:cubicBezTo>
                <a:cubicBezTo>
                  <a:pt x="2141124" y="474343"/>
                  <a:pt x="2142429" y="476431"/>
                  <a:pt x="2143734" y="476431"/>
                </a:cubicBezTo>
                <a:cubicBezTo>
                  <a:pt x="2145299" y="476431"/>
                  <a:pt x="2146344" y="478519"/>
                  <a:pt x="2146344" y="481129"/>
                </a:cubicBezTo>
                <a:cubicBezTo>
                  <a:pt x="2146344" y="483739"/>
                  <a:pt x="2148693" y="487393"/>
                  <a:pt x="2151564" y="489482"/>
                </a:cubicBezTo>
                <a:cubicBezTo>
                  <a:pt x="2154435" y="491570"/>
                  <a:pt x="2156784" y="494702"/>
                  <a:pt x="2156784" y="496529"/>
                </a:cubicBezTo>
                <a:cubicBezTo>
                  <a:pt x="2156784" y="498356"/>
                  <a:pt x="2158089" y="499922"/>
                  <a:pt x="2159394" y="499922"/>
                </a:cubicBezTo>
                <a:cubicBezTo>
                  <a:pt x="2160961" y="499922"/>
                  <a:pt x="2162004" y="502010"/>
                  <a:pt x="2162004" y="504621"/>
                </a:cubicBezTo>
                <a:cubicBezTo>
                  <a:pt x="2162004" y="507231"/>
                  <a:pt x="2164354" y="510885"/>
                  <a:pt x="2167225" y="512973"/>
                </a:cubicBezTo>
                <a:cubicBezTo>
                  <a:pt x="2170096" y="515061"/>
                  <a:pt x="2172445" y="519498"/>
                  <a:pt x="2172445" y="522630"/>
                </a:cubicBezTo>
                <a:cubicBezTo>
                  <a:pt x="2172445" y="526023"/>
                  <a:pt x="2173750" y="528633"/>
                  <a:pt x="2175055" y="528633"/>
                </a:cubicBezTo>
                <a:cubicBezTo>
                  <a:pt x="2176621" y="528633"/>
                  <a:pt x="2177666" y="531505"/>
                  <a:pt x="2177666" y="535159"/>
                </a:cubicBezTo>
                <a:cubicBezTo>
                  <a:pt x="2177666" y="538813"/>
                  <a:pt x="2178971" y="541684"/>
                  <a:pt x="2180276" y="541684"/>
                </a:cubicBezTo>
                <a:cubicBezTo>
                  <a:pt x="2181842" y="541684"/>
                  <a:pt x="2182886" y="543511"/>
                  <a:pt x="2182886" y="545599"/>
                </a:cubicBezTo>
                <a:cubicBezTo>
                  <a:pt x="2182886" y="547688"/>
                  <a:pt x="2184191" y="549514"/>
                  <a:pt x="2185496" y="549514"/>
                </a:cubicBezTo>
                <a:cubicBezTo>
                  <a:pt x="2187062" y="549514"/>
                  <a:pt x="2188106" y="551342"/>
                  <a:pt x="2188106" y="553429"/>
                </a:cubicBezTo>
                <a:cubicBezTo>
                  <a:pt x="2188106" y="555518"/>
                  <a:pt x="2189411" y="557345"/>
                  <a:pt x="2190716" y="557345"/>
                </a:cubicBezTo>
                <a:cubicBezTo>
                  <a:pt x="2192282" y="557345"/>
                  <a:pt x="2193326" y="559172"/>
                  <a:pt x="2193326" y="561260"/>
                </a:cubicBezTo>
                <a:cubicBezTo>
                  <a:pt x="2193326" y="563348"/>
                  <a:pt x="2194631" y="565175"/>
                  <a:pt x="2195936" y="565175"/>
                </a:cubicBezTo>
                <a:cubicBezTo>
                  <a:pt x="2197502" y="565175"/>
                  <a:pt x="2198547" y="566741"/>
                  <a:pt x="2198547" y="568830"/>
                </a:cubicBezTo>
                <a:cubicBezTo>
                  <a:pt x="2198547" y="570917"/>
                  <a:pt x="2200112" y="573266"/>
                  <a:pt x="2201940" y="574050"/>
                </a:cubicBezTo>
                <a:cubicBezTo>
                  <a:pt x="2204550" y="575355"/>
                  <a:pt x="2204550" y="575877"/>
                  <a:pt x="2201940" y="577182"/>
                </a:cubicBezTo>
                <a:cubicBezTo>
                  <a:pt x="2200112" y="577965"/>
                  <a:pt x="2198547" y="579792"/>
                  <a:pt x="2198547" y="581358"/>
                </a:cubicBezTo>
                <a:cubicBezTo>
                  <a:pt x="2198547" y="585795"/>
                  <a:pt x="2187584" y="594148"/>
                  <a:pt x="2179753" y="595714"/>
                </a:cubicBezTo>
                <a:cubicBezTo>
                  <a:pt x="2175577" y="596497"/>
                  <a:pt x="2172445" y="598063"/>
                  <a:pt x="2172445" y="599107"/>
                </a:cubicBezTo>
                <a:cubicBezTo>
                  <a:pt x="2172445" y="601717"/>
                  <a:pt x="2160177" y="606938"/>
                  <a:pt x="2153913" y="606938"/>
                </a:cubicBezTo>
                <a:cubicBezTo>
                  <a:pt x="2148693" y="606938"/>
                  <a:pt x="2127812" y="616334"/>
                  <a:pt x="2125462" y="619988"/>
                </a:cubicBezTo>
                <a:cubicBezTo>
                  <a:pt x="2124680" y="621032"/>
                  <a:pt x="2119198" y="622599"/>
                  <a:pt x="2112934" y="623643"/>
                </a:cubicBezTo>
                <a:cubicBezTo>
                  <a:pt x="2106670" y="624425"/>
                  <a:pt x="2095968" y="628079"/>
                  <a:pt x="2089182" y="631473"/>
                </a:cubicBezTo>
                <a:cubicBezTo>
                  <a:pt x="2082395" y="635127"/>
                  <a:pt x="2072477" y="638520"/>
                  <a:pt x="2067257" y="639564"/>
                </a:cubicBezTo>
                <a:cubicBezTo>
                  <a:pt x="2062036" y="640608"/>
                  <a:pt x="2055250" y="643480"/>
                  <a:pt x="2052379" y="646090"/>
                </a:cubicBezTo>
                <a:cubicBezTo>
                  <a:pt x="2047159" y="650526"/>
                  <a:pt x="2026800" y="656530"/>
                  <a:pt x="2016359" y="656530"/>
                </a:cubicBezTo>
                <a:cubicBezTo>
                  <a:pt x="2014010" y="656530"/>
                  <a:pt x="2008529" y="658879"/>
                  <a:pt x="2004092" y="661750"/>
                </a:cubicBezTo>
                <a:cubicBezTo>
                  <a:pt x="1999915" y="664621"/>
                  <a:pt x="1994173" y="666971"/>
                  <a:pt x="1991824" y="666971"/>
                </a:cubicBezTo>
                <a:cubicBezTo>
                  <a:pt x="1989475" y="666971"/>
                  <a:pt x="1982689" y="671669"/>
                  <a:pt x="1976685" y="677411"/>
                </a:cubicBezTo>
                <a:cubicBezTo>
                  <a:pt x="1970682" y="683153"/>
                  <a:pt x="1964679" y="687852"/>
                  <a:pt x="1963374" y="687852"/>
                </a:cubicBezTo>
                <a:cubicBezTo>
                  <a:pt x="1962069" y="687852"/>
                  <a:pt x="1961025" y="689939"/>
                  <a:pt x="1961025" y="692549"/>
                </a:cubicBezTo>
                <a:cubicBezTo>
                  <a:pt x="1961025" y="695160"/>
                  <a:pt x="1958675" y="698814"/>
                  <a:pt x="1955804" y="700902"/>
                </a:cubicBezTo>
                <a:cubicBezTo>
                  <a:pt x="1952933" y="702990"/>
                  <a:pt x="1950584" y="706122"/>
                  <a:pt x="1950584" y="707949"/>
                </a:cubicBezTo>
                <a:cubicBezTo>
                  <a:pt x="1950584" y="709777"/>
                  <a:pt x="1949540" y="711343"/>
                  <a:pt x="1947974" y="711343"/>
                </a:cubicBezTo>
                <a:cubicBezTo>
                  <a:pt x="1946669" y="711343"/>
                  <a:pt x="1945364" y="713692"/>
                  <a:pt x="1945364" y="716563"/>
                </a:cubicBezTo>
                <a:cubicBezTo>
                  <a:pt x="1945364" y="719434"/>
                  <a:pt x="1944320" y="721783"/>
                  <a:pt x="1942754" y="721783"/>
                </a:cubicBezTo>
                <a:cubicBezTo>
                  <a:pt x="1941449" y="721783"/>
                  <a:pt x="1940144" y="723610"/>
                  <a:pt x="1940144" y="725699"/>
                </a:cubicBezTo>
                <a:cubicBezTo>
                  <a:pt x="1940144" y="727786"/>
                  <a:pt x="1939099" y="729614"/>
                  <a:pt x="1937534" y="729614"/>
                </a:cubicBezTo>
                <a:cubicBezTo>
                  <a:pt x="1936228" y="729614"/>
                  <a:pt x="1934923" y="731963"/>
                  <a:pt x="1934923" y="734834"/>
                </a:cubicBezTo>
                <a:cubicBezTo>
                  <a:pt x="1934923" y="737705"/>
                  <a:pt x="1933879" y="740054"/>
                  <a:pt x="1932313" y="740054"/>
                </a:cubicBezTo>
                <a:cubicBezTo>
                  <a:pt x="1931008" y="740054"/>
                  <a:pt x="1929703" y="743969"/>
                  <a:pt x="1929703" y="748667"/>
                </a:cubicBezTo>
                <a:cubicBezTo>
                  <a:pt x="1929703" y="754149"/>
                  <a:pt x="1927876" y="758586"/>
                  <a:pt x="1924483" y="760935"/>
                </a:cubicBezTo>
                <a:cubicBezTo>
                  <a:pt x="1921612" y="763023"/>
                  <a:pt x="1919262" y="766678"/>
                  <a:pt x="1919262" y="769288"/>
                </a:cubicBezTo>
                <a:cubicBezTo>
                  <a:pt x="1919262" y="771898"/>
                  <a:pt x="1918219" y="773986"/>
                  <a:pt x="1916652" y="773986"/>
                </a:cubicBezTo>
                <a:cubicBezTo>
                  <a:pt x="1915347" y="773986"/>
                  <a:pt x="1914042" y="778684"/>
                  <a:pt x="1914042" y="784426"/>
                </a:cubicBezTo>
                <a:cubicBezTo>
                  <a:pt x="1914042" y="790169"/>
                  <a:pt x="1912998" y="794867"/>
                  <a:pt x="1911432" y="794867"/>
                </a:cubicBezTo>
                <a:cubicBezTo>
                  <a:pt x="1910127" y="794867"/>
                  <a:pt x="1908822" y="797216"/>
                  <a:pt x="1908822" y="800087"/>
                </a:cubicBezTo>
                <a:cubicBezTo>
                  <a:pt x="1908822" y="802958"/>
                  <a:pt x="1907778" y="805307"/>
                  <a:pt x="1906212" y="805307"/>
                </a:cubicBezTo>
                <a:cubicBezTo>
                  <a:pt x="1904646" y="805307"/>
                  <a:pt x="1903602" y="812355"/>
                  <a:pt x="1903602" y="820968"/>
                </a:cubicBezTo>
                <a:cubicBezTo>
                  <a:pt x="1903602" y="829581"/>
                  <a:pt x="1902557" y="836629"/>
                  <a:pt x="1900992" y="836629"/>
                </a:cubicBezTo>
                <a:cubicBezTo>
                  <a:pt x="1899687" y="836629"/>
                  <a:pt x="1898381" y="841327"/>
                  <a:pt x="1898381" y="847069"/>
                </a:cubicBezTo>
                <a:cubicBezTo>
                  <a:pt x="1898381" y="852812"/>
                  <a:pt x="1897337" y="857510"/>
                  <a:pt x="1895771" y="857510"/>
                </a:cubicBezTo>
                <a:cubicBezTo>
                  <a:pt x="1894466" y="857510"/>
                  <a:pt x="1893161" y="859337"/>
                  <a:pt x="1893161" y="861425"/>
                </a:cubicBezTo>
                <a:cubicBezTo>
                  <a:pt x="1893161" y="863514"/>
                  <a:pt x="1892117" y="865340"/>
                  <a:pt x="1890551" y="865340"/>
                </a:cubicBezTo>
                <a:cubicBezTo>
                  <a:pt x="1889246" y="865340"/>
                  <a:pt x="1887941" y="868212"/>
                  <a:pt x="1887941" y="871866"/>
                </a:cubicBezTo>
                <a:cubicBezTo>
                  <a:pt x="1887941" y="875520"/>
                  <a:pt x="1886897" y="878391"/>
                  <a:pt x="1885330" y="878391"/>
                </a:cubicBezTo>
                <a:cubicBezTo>
                  <a:pt x="1884025" y="878391"/>
                  <a:pt x="1882720" y="879696"/>
                  <a:pt x="1882720" y="881262"/>
                </a:cubicBezTo>
                <a:cubicBezTo>
                  <a:pt x="1882720" y="882828"/>
                  <a:pt x="1876978" y="889615"/>
                  <a:pt x="1869670" y="896662"/>
                </a:cubicBezTo>
                <a:cubicBezTo>
                  <a:pt x="1862623" y="903709"/>
                  <a:pt x="1856619" y="910496"/>
                  <a:pt x="1856619" y="912062"/>
                </a:cubicBezTo>
                <a:cubicBezTo>
                  <a:pt x="1856619" y="913628"/>
                  <a:pt x="1855575" y="914933"/>
                  <a:pt x="1854009" y="914933"/>
                </a:cubicBezTo>
                <a:cubicBezTo>
                  <a:pt x="1852704" y="914933"/>
                  <a:pt x="1851399" y="916499"/>
                  <a:pt x="1851399" y="918587"/>
                </a:cubicBezTo>
                <a:cubicBezTo>
                  <a:pt x="1851399" y="920675"/>
                  <a:pt x="1849050" y="923285"/>
                  <a:pt x="1846179" y="924068"/>
                </a:cubicBezTo>
                <a:cubicBezTo>
                  <a:pt x="1842785" y="925112"/>
                  <a:pt x="1840958" y="927983"/>
                  <a:pt x="1840958" y="932160"/>
                </a:cubicBezTo>
                <a:cubicBezTo>
                  <a:pt x="1840958" y="935553"/>
                  <a:pt x="1839915" y="938424"/>
                  <a:pt x="1838348" y="938424"/>
                </a:cubicBezTo>
                <a:cubicBezTo>
                  <a:pt x="1837043" y="938424"/>
                  <a:pt x="1835738" y="939990"/>
                  <a:pt x="1835738" y="941818"/>
                </a:cubicBezTo>
                <a:cubicBezTo>
                  <a:pt x="1835738" y="943644"/>
                  <a:pt x="1833389" y="946777"/>
                  <a:pt x="1830518" y="948864"/>
                </a:cubicBezTo>
                <a:cubicBezTo>
                  <a:pt x="1826342" y="951997"/>
                  <a:pt x="1825298" y="955651"/>
                  <a:pt x="1825298" y="968180"/>
                </a:cubicBezTo>
                <a:cubicBezTo>
                  <a:pt x="1825298" y="982796"/>
                  <a:pt x="1824776" y="984101"/>
                  <a:pt x="1815640" y="992454"/>
                </a:cubicBezTo>
                <a:cubicBezTo>
                  <a:pt x="1810159" y="997152"/>
                  <a:pt x="1804678" y="1001067"/>
                  <a:pt x="1803112" y="1001067"/>
                </a:cubicBezTo>
                <a:cubicBezTo>
                  <a:pt x="1793715" y="1001067"/>
                  <a:pt x="1765004" y="1045178"/>
                  <a:pt x="1761871" y="1063971"/>
                </a:cubicBezTo>
                <a:cubicBezTo>
                  <a:pt x="1760827" y="1070496"/>
                  <a:pt x="1756912" y="1077022"/>
                  <a:pt x="1749604" y="1084331"/>
                </a:cubicBezTo>
                <a:cubicBezTo>
                  <a:pt x="1743601" y="1090072"/>
                  <a:pt x="1737597" y="1095032"/>
                  <a:pt x="1736292" y="1095032"/>
                </a:cubicBezTo>
                <a:cubicBezTo>
                  <a:pt x="1734987" y="1095032"/>
                  <a:pt x="1733943" y="1097381"/>
                  <a:pt x="1733943" y="1099991"/>
                </a:cubicBezTo>
                <a:cubicBezTo>
                  <a:pt x="1733943" y="1102862"/>
                  <a:pt x="1731594" y="1105994"/>
                  <a:pt x="1728723" y="1106778"/>
                </a:cubicBezTo>
                <a:cubicBezTo>
                  <a:pt x="1725852" y="1107560"/>
                  <a:pt x="1723502" y="1110170"/>
                  <a:pt x="1723502" y="1112259"/>
                </a:cubicBezTo>
                <a:cubicBezTo>
                  <a:pt x="1723502" y="1114347"/>
                  <a:pt x="1722459" y="1115913"/>
                  <a:pt x="1720892" y="1115913"/>
                </a:cubicBezTo>
                <a:cubicBezTo>
                  <a:pt x="1719587" y="1115913"/>
                  <a:pt x="1718282" y="1117740"/>
                  <a:pt x="1718282" y="1120089"/>
                </a:cubicBezTo>
                <a:cubicBezTo>
                  <a:pt x="1718282" y="1122438"/>
                  <a:pt x="1714889" y="1127659"/>
                  <a:pt x="1710452" y="1131574"/>
                </a:cubicBezTo>
                <a:cubicBezTo>
                  <a:pt x="1706276" y="1135489"/>
                  <a:pt x="1702622" y="1139665"/>
                  <a:pt x="1702622" y="1140709"/>
                </a:cubicBezTo>
                <a:cubicBezTo>
                  <a:pt x="1702622" y="1142536"/>
                  <a:pt x="1693225" y="1151411"/>
                  <a:pt x="1679130" y="1162896"/>
                </a:cubicBezTo>
                <a:cubicBezTo>
                  <a:pt x="1674693" y="1166550"/>
                  <a:pt x="1666341" y="1173858"/>
                  <a:pt x="1660598" y="1179079"/>
                </a:cubicBezTo>
                <a:cubicBezTo>
                  <a:pt x="1654856" y="1184559"/>
                  <a:pt x="1648853" y="1188997"/>
                  <a:pt x="1647548" y="1188997"/>
                </a:cubicBezTo>
                <a:cubicBezTo>
                  <a:pt x="1646242" y="1188997"/>
                  <a:pt x="1645199" y="1190302"/>
                  <a:pt x="1645199" y="1191868"/>
                </a:cubicBezTo>
                <a:cubicBezTo>
                  <a:pt x="1645199" y="1195261"/>
                  <a:pt x="1635280" y="1204657"/>
                  <a:pt x="1631626" y="1204657"/>
                </a:cubicBezTo>
                <a:cubicBezTo>
                  <a:pt x="1630582" y="1204657"/>
                  <a:pt x="1629538" y="1205962"/>
                  <a:pt x="1629538" y="1207529"/>
                </a:cubicBezTo>
                <a:cubicBezTo>
                  <a:pt x="1629538" y="1209095"/>
                  <a:pt x="1626145" y="1213793"/>
                  <a:pt x="1621708" y="1217708"/>
                </a:cubicBezTo>
                <a:cubicBezTo>
                  <a:pt x="1615704" y="1223189"/>
                  <a:pt x="1613877" y="1227366"/>
                  <a:pt x="1613877" y="1234413"/>
                </a:cubicBezTo>
                <a:cubicBezTo>
                  <a:pt x="1613877" y="1239633"/>
                  <a:pt x="1612833" y="1243809"/>
                  <a:pt x="1611267" y="1243809"/>
                </a:cubicBezTo>
                <a:cubicBezTo>
                  <a:pt x="1609701" y="1243809"/>
                  <a:pt x="1608657" y="1250857"/>
                  <a:pt x="1608657" y="1259470"/>
                </a:cubicBezTo>
                <a:cubicBezTo>
                  <a:pt x="1608657" y="1268084"/>
                  <a:pt x="1607613" y="1275131"/>
                  <a:pt x="1606047" y="1275131"/>
                </a:cubicBezTo>
                <a:cubicBezTo>
                  <a:pt x="1604742" y="1275131"/>
                  <a:pt x="1603437" y="1277480"/>
                  <a:pt x="1603437" y="1280351"/>
                </a:cubicBezTo>
                <a:cubicBezTo>
                  <a:pt x="1603437" y="1283222"/>
                  <a:pt x="1602392" y="1285571"/>
                  <a:pt x="1601349" y="1285571"/>
                </a:cubicBezTo>
                <a:cubicBezTo>
                  <a:pt x="1600043" y="1285571"/>
                  <a:pt x="1597695" y="1291836"/>
                  <a:pt x="1595867" y="1299666"/>
                </a:cubicBezTo>
                <a:cubicBezTo>
                  <a:pt x="1593257" y="1311673"/>
                  <a:pt x="1591691" y="1314283"/>
                  <a:pt x="1585166" y="1316632"/>
                </a:cubicBezTo>
                <a:cubicBezTo>
                  <a:pt x="1577074" y="1319242"/>
                  <a:pt x="1552539" y="1316632"/>
                  <a:pt x="1538966" y="1311411"/>
                </a:cubicBezTo>
                <a:cubicBezTo>
                  <a:pt x="1535051" y="1310106"/>
                  <a:pt x="1518346" y="1306975"/>
                  <a:pt x="1501641" y="1304886"/>
                </a:cubicBezTo>
                <a:cubicBezTo>
                  <a:pt x="1485198" y="1302798"/>
                  <a:pt x="1465883" y="1299144"/>
                  <a:pt x="1458574" y="1297056"/>
                </a:cubicBezTo>
                <a:cubicBezTo>
                  <a:pt x="1451527" y="1294968"/>
                  <a:pt x="1428558" y="1291575"/>
                  <a:pt x="1407677" y="1289487"/>
                </a:cubicBezTo>
                <a:cubicBezTo>
                  <a:pt x="1386796" y="1287399"/>
                  <a:pt x="1364871" y="1284005"/>
                  <a:pt x="1358607" y="1281917"/>
                </a:cubicBezTo>
                <a:cubicBezTo>
                  <a:pt x="1348949" y="1278263"/>
                  <a:pt x="1329373" y="1275392"/>
                  <a:pt x="1294136" y="1271477"/>
                </a:cubicBezTo>
                <a:cubicBezTo>
                  <a:pt x="1288394" y="1270955"/>
                  <a:pt x="1278475" y="1268606"/>
                  <a:pt x="1271950" y="1265996"/>
                </a:cubicBezTo>
                <a:cubicBezTo>
                  <a:pt x="1262293" y="1262342"/>
                  <a:pt x="1253418" y="1261819"/>
                  <a:pt x="1221052" y="1262863"/>
                </a:cubicBezTo>
                <a:cubicBezTo>
                  <a:pt x="1186338" y="1263647"/>
                  <a:pt x="1180595" y="1264429"/>
                  <a:pt x="1170155" y="1269911"/>
                </a:cubicBezTo>
                <a:cubicBezTo>
                  <a:pt x="1163630" y="1273304"/>
                  <a:pt x="1156060" y="1278002"/>
                  <a:pt x="1153189" y="1280351"/>
                </a:cubicBezTo>
                <a:cubicBezTo>
                  <a:pt x="1150318" y="1282961"/>
                  <a:pt x="1143531" y="1286355"/>
                  <a:pt x="1138050" y="1288182"/>
                </a:cubicBezTo>
                <a:cubicBezTo>
                  <a:pt x="1132569" y="1290009"/>
                  <a:pt x="1127349" y="1292880"/>
                  <a:pt x="1126566" y="1294968"/>
                </a:cubicBezTo>
                <a:cubicBezTo>
                  <a:pt x="1125783" y="1296795"/>
                  <a:pt x="1121345" y="1300971"/>
                  <a:pt x="1116386" y="1304103"/>
                </a:cubicBezTo>
                <a:cubicBezTo>
                  <a:pt x="1108034" y="1309324"/>
                  <a:pt x="1084020" y="1337774"/>
                  <a:pt x="1084020" y="1342734"/>
                </a:cubicBezTo>
                <a:cubicBezTo>
                  <a:pt x="1084020" y="1344039"/>
                  <a:pt x="1081150" y="1348475"/>
                  <a:pt x="1077756" y="1352652"/>
                </a:cubicBezTo>
                <a:cubicBezTo>
                  <a:pt x="1074363" y="1356567"/>
                  <a:pt x="1069665" y="1364136"/>
                  <a:pt x="1067055" y="1369096"/>
                </a:cubicBezTo>
                <a:cubicBezTo>
                  <a:pt x="1064445" y="1374055"/>
                  <a:pt x="1060790" y="1379014"/>
                  <a:pt x="1058963" y="1380320"/>
                </a:cubicBezTo>
                <a:cubicBezTo>
                  <a:pt x="1057136" y="1381363"/>
                  <a:pt x="1054265" y="1386584"/>
                  <a:pt x="1052438" y="1392065"/>
                </a:cubicBezTo>
                <a:cubicBezTo>
                  <a:pt x="1050872" y="1397285"/>
                  <a:pt x="1046695" y="1405116"/>
                  <a:pt x="1043303" y="1409031"/>
                </a:cubicBezTo>
                <a:cubicBezTo>
                  <a:pt x="1039909" y="1413207"/>
                  <a:pt x="1037038" y="1417905"/>
                  <a:pt x="1037038" y="1419732"/>
                </a:cubicBezTo>
                <a:cubicBezTo>
                  <a:pt x="1037038" y="1421559"/>
                  <a:pt x="1034689" y="1425214"/>
                  <a:pt x="1032079" y="1427563"/>
                </a:cubicBezTo>
                <a:cubicBezTo>
                  <a:pt x="1029208" y="1430173"/>
                  <a:pt x="1024509" y="1437481"/>
                  <a:pt x="1021377" y="1444267"/>
                </a:cubicBezTo>
                <a:cubicBezTo>
                  <a:pt x="1018245" y="1451054"/>
                  <a:pt x="1011720" y="1463061"/>
                  <a:pt x="1007022" y="1470891"/>
                </a:cubicBezTo>
                <a:cubicBezTo>
                  <a:pt x="1002062" y="1478721"/>
                  <a:pt x="995798" y="1489945"/>
                  <a:pt x="993188" y="1495687"/>
                </a:cubicBezTo>
                <a:cubicBezTo>
                  <a:pt x="990317" y="1501429"/>
                  <a:pt x="986141" y="1507694"/>
                  <a:pt x="983792" y="1509782"/>
                </a:cubicBezTo>
                <a:cubicBezTo>
                  <a:pt x="981442" y="1511609"/>
                  <a:pt x="978310" y="1517873"/>
                  <a:pt x="977005" y="1523354"/>
                </a:cubicBezTo>
                <a:cubicBezTo>
                  <a:pt x="975439" y="1529097"/>
                  <a:pt x="973090" y="1533534"/>
                  <a:pt x="971524" y="1533534"/>
                </a:cubicBezTo>
                <a:cubicBezTo>
                  <a:pt x="969958" y="1533534"/>
                  <a:pt x="966565" y="1539015"/>
                  <a:pt x="963693" y="1545540"/>
                </a:cubicBezTo>
                <a:cubicBezTo>
                  <a:pt x="960561" y="1552066"/>
                  <a:pt x="956646" y="1559374"/>
                  <a:pt x="954558" y="1561723"/>
                </a:cubicBezTo>
                <a:cubicBezTo>
                  <a:pt x="952209" y="1564333"/>
                  <a:pt x="944379" y="1575296"/>
                  <a:pt x="937070" y="1586781"/>
                </a:cubicBezTo>
                <a:cubicBezTo>
                  <a:pt x="929501" y="1598004"/>
                  <a:pt x="920365" y="1612099"/>
                  <a:pt x="916189" y="1618102"/>
                </a:cubicBezTo>
                <a:cubicBezTo>
                  <a:pt x="912274" y="1623845"/>
                  <a:pt x="907054" y="1632197"/>
                  <a:pt x="904444" y="1636373"/>
                </a:cubicBezTo>
                <a:cubicBezTo>
                  <a:pt x="902094" y="1640549"/>
                  <a:pt x="898179" y="1645769"/>
                  <a:pt x="896091" y="1648118"/>
                </a:cubicBezTo>
                <a:cubicBezTo>
                  <a:pt x="894003" y="1650468"/>
                  <a:pt x="889827" y="1656993"/>
                  <a:pt x="886956" y="1662213"/>
                </a:cubicBezTo>
                <a:cubicBezTo>
                  <a:pt x="884085" y="1667694"/>
                  <a:pt x="879908" y="1674220"/>
                  <a:pt x="877298" y="1676830"/>
                </a:cubicBezTo>
                <a:cubicBezTo>
                  <a:pt x="874949" y="1679440"/>
                  <a:pt x="870512" y="1686487"/>
                  <a:pt x="867641" y="1692491"/>
                </a:cubicBezTo>
                <a:cubicBezTo>
                  <a:pt x="864509" y="1698233"/>
                  <a:pt x="860854" y="1703192"/>
                  <a:pt x="859549" y="1703192"/>
                </a:cubicBezTo>
                <a:cubicBezTo>
                  <a:pt x="857983" y="1703192"/>
                  <a:pt x="856939" y="1704759"/>
                  <a:pt x="856939" y="1706325"/>
                </a:cubicBezTo>
                <a:cubicBezTo>
                  <a:pt x="856939" y="1708152"/>
                  <a:pt x="852763" y="1714155"/>
                  <a:pt x="847804" y="1719897"/>
                </a:cubicBezTo>
                <a:cubicBezTo>
                  <a:pt x="842844" y="1725378"/>
                  <a:pt x="838668" y="1731121"/>
                  <a:pt x="838668" y="1732948"/>
                </a:cubicBezTo>
                <a:cubicBezTo>
                  <a:pt x="838668" y="1734514"/>
                  <a:pt x="835797" y="1739213"/>
                  <a:pt x="832143" y="1743388"/>
                </a:cubicBezTo>
                <a:cubicBezTo>
                  <a:pt x="828489" y="1747564"/>
                  <a:pt x="825617" y="1752524"/>
                  <a:pt x="825617" y="1754612"/>
                </a:cubicBezTo>
                <a:cubicBezTo>
                  <a:pt x="825617" y="1756439"/>
                  <a:pt x="824051" y="1758788"/>
                  <a:pt x="821963" y="1759571"/>
                </a:cubicBezTo>
                <a:cubicBezTo>
                  <a:pt x="819875" y="1760354"/>
                  <a:pt x="815438" y="1766096"/>
                  <a:pt x="812306" y="1772622"/>
                </a:cubicBezTo>
                <a:cubicBezTo>
                  <a:pt x="808913" y="1778886"/>
                  <a:pt x="805258" y="1784106"/>
                  <a:pt x="804476" y="1784106"/>
                </a:cubicBezTo>
                <a:cubicBezTo>
                  <a:pt x="803431" y="1784106"/>
                  <a:pt x="800299" y="1789327"/>
                  <a:pt x="797167" y="1795852"/>
                </a:cubicBezTo>
                <a:cubicBezTo>
                  <a:pt x="794035" y="1802377"/>
                  <a:pt x="789337" y="1809947"/>
                  <a:pt x="786466" y="1812818"/>
                </a:cubicBezTo>
                <a:cubicBezTo>
                  <a:pt x="783333" y="1815950"/>
                  <a:pt x="780462" y="1821692"/>
                  <a:pt x="779418" y="1825869"/>
                </a:cubicBezTo>
                <a:cubicBezTo>
                  <a:pt x="778635" y="1830306"/>
                  <a:pt x="776286" y="1833699"/>
                  <a:pt x="774198" y="1833699"/>
                </a:cubicBezTo>
                <a:cubicBezTo>
                  <a:pt x="772110" y="1833699"/>
                  <a:pt x="768456" y="1838397"/>
                  <a:pt x="766107" y="1844139"/>
                </a:cubicBezTo>
                <a:cubicBezTo>
                  <a:pt x="763758" y="1849882"/>
                  <a:pt x="760364" y="1854580"/>
                  <a:pt x="758537" y="1854580"/>
                </a:cubicBezTo>
                <a:cubicBezTo>
                  <a:pt x="756971" y="1854580"/>
                  <a:pt x="753317" y="1859278"/>
                  <a:pt x="750707" y="1865020"/>
                </a:cubicBezTo>
                <a:cubicBezTo>
                  <a:pt x="748097" y="1870763"/>
                  <a:pt x="744442" y="1875461"/>
                  <a:pt x="742615" y="1875461"/>
                </a:cubicBezTo>
                <a:cubicBezTo>
                  <a:pt x="740788" y="1875461"/>
                  <a:pt x="737656" y="1879376"/>
                  <a:pt x="735568" y="1884074"/>
                </a:cubicBezTo>
                <a:cubicBezTo>
                  <a:pt x="733741" y="1888773"/>
                  <a:pt x="727477" y="1897908"/>
                  <a:pt x="721734" y="1904173"/>
                </a:cubicBezTo>
                <a:cubicBezTo>
                  <a:pt x="715992" y="1910176"/>
                  <a:pt x="709728" y="1918528"/>
                  <a:pt x="707901" y="1922183"/>
                </a:cubicBezTo>
                <a:cubicBezTo>
                  <a:pt x="706074" y="1925837"/>
                  <a:pt x="698243" y="1937582"/>
                  <a:pt x="690413" y="1948023"/>
                </a:cubicBezTo>
                <a:cubicBezTo>
                  <a:pt x="673969" y="1970470"/>
                  <a:pt x="670837" y="1982215"/>
                  <a:pt x="679189" y="1989263"/>
                </a:cubicBezTo>
                <a:cubicBezTo>
                  <a:pt x="682321" y="1992134"/>
                  <a:pt x="687542" y="1996571"/>
                  <a:pt x="690674" y="1999703"/>
                </a:cubicBezTo>
                <a:cubicBezTo>
                  <a:pt x="693806" y="2002835"/>
                  <a:pt x="698765" y="2005967"/>
                  <a:pt x="701636" y="2006751"/>
                </a:cubicBezTo>
                <a:cubicBezTo>
                  <a:pt x="704507" y="2007794"/>
                  <a:pt x="708423" y="2011971"/>
                  <a:pt x="710250" y="2016147"/>
                </a:cubicBezTo>
                <a:cubicBezTo>
                  <a:pt x="713382" y="2022934"/>
                  <a:pt x="713121" y="2024239"/>
                  <a:pt x="707379" y="2030503"/>
                </a:cubicBezTo>
                <a:cubicBezTo>
                  <a:pt x="703985" y="2034157"/>
                  <a:pt x="697721" y="2042248"/>
                  <a:pt x="693545" y="2048252"/>
                </a:cubicBezTo>
                <a:cubicBezTo>
                  <a:pt x="689369" y="2054516"/>
                  <a:pt x="684410" y="2060519"/>
                  <a:pt x="682843" y="2061563"/>
                </a:cubicBezTo>
                <a:cubicBezTo>
                  <a:pt x="681016" y="2062608"/>
                  <a:pt x="679450" y="2065218"/>
                  <a:pt x="679450" y="2067306"/>
                </a:cubicBezTo>
                <a:cubicBezTo>
                  <a:pt x="679450" y="2069394"/>
                  <a:pt x="675274" y="2073831"/>
                  <a:pt x="670315" y="2076963"/>
                </a:cubicBezTo>
                <a:cubicBezTo>
                  <a:pt x="665355" y="2080356"/>
                  <a:pt x="661179" y="2084533"/>
                  <a:pt x="661179" y="2086360"/>
                </a:cubicBezTo>
                <a:cubicBezTo>
                  <a:pt x="661179" y="2090535"/>
                  <a:pt x="626987" y="2126034"/>
                  <a:pt x="622810" y="2126034"/>
                </a:cubicBezTo>
                <a:cubicBezTo>
                  <a:pt x="621244" y="2126034"/>
                  <a:pt x="617590" y="2130210"/>
                  <a:pt x="615241" y="2135430"/>
                </a:cubicBezTo>
                <a:cubicBezTo>
                  <a:pt x="612892" y="2140651"/>
                  <a:pt x="608977" y="2145349"/>
                  <a:pt x="606628" y="2146393"/>
                </a:cubicBezTo>
                <a:cubicBezTo>
                  <a:pt x="604279" y="2147176"/>
                  <a:pt x="597753" y="2152396"/>
                  <a:pt x="592011" y="2157877"/>
                </a:cubicBezTo>
                <a:cubicBezTo>
                  <a:pt x="586269" y="2163359"/>
                  <a:pt x="580787" y="2167796"/>
                  <a:pt x="579743" y="2167796"/>
                </a:cubicBezTo>
                <a:cubicBezTo>
                  <a:pt x="578438" y="2167796"/>
                  <a:pt x="567998" y="2177715"/>
                  <a:pt x="556252" y="2189982"/>
                </a:cubicBezTo>
                <a:cubicBezTo>
                  <a:pt x="544245" y="2202249"/>
                  <a:pt x="532500" y="2212168"/>
                  <a:pt x="529890" y="2212168"/>
                </a:cubicBezTo>
                <a:cubicBezTo>
                  <a:pt x="527541" y="2212168"/>
                  <a:pt x="524148" y="2215039"/>
                  <a:pt x="522843" y="2218693"/>
                </a:cubicBezTo>
                <a:cubicBezTo>
                  <a:pt x="521537" y="2222347"/>
                  <a:pt x="519449" y="2225219"/>
                  <a:pt x="518405" y="2225219"/>
                </a:cubicBezTo>
                <a:cubicBezTo>
                  <a:pt x="517100" y="2225219"/>
                  <a:pt x="512663" y="2228873"/>
                  <a:pt x="507965" y="2233049"/>
                </a:cubicBezTo>
                <a:cubicBezTo>
                  <a:pt x="500395" y="2240097"/>
                  <a:pt x="497785" y="2240880"/>
                  <a:pt x="482646" y="2240880"/>
                </a:cubicBezTo>
                <a:cubicBezTo>
                  <a:pt x="460721" y="2240880"/>
                  <a:pt x="454979" y="2243229"/>
                  <a:pt x="446104" y="2256540"/>
                </a:cubicBezTo>
                <a:cubicBezTo>
                  <a:pt x="438274" y="2268547"/>
                  <a:pt x="429922" y="2272984"/>
                  <a:pt x="407213" y="2277160"/>
                </a:cubicBezTo>
                <a:cubicBezTo>
                  <a:pt x="399122" y="2278726"/>
                  <a:pt x="390770" y="2281076"/>
                  <a:pt x="388943" y="2282641"/>
                </a:cubicBezTo>
                <a:cubicBezTo>
                  <a:pt x="374326" y="2294648"/>
                  <a:pt x="369106" y="2298302"/>
                  <a:pt x="366496" y="2298302"/>
                </a:cubicBezTo>
                <a:cubicBezTo>
                  <a:pt x="364929" y="2298302"/>
                  <a:pt x="362058" y="2301695"/>
                  <a:pt x="359709" y="2305872"/>
                </a:cubicBezTo>
                <a:cubicBezTo>
                  <a:pt x="356838" y="2311875"/>
                  <a:pt x="352401" y="2314746"/>
                  <a:pt x="341438" y="2318139"/>
                </a:cubicBezTo>
                <a:cubicBezTo>
                  <a:pt x="333608" y="2320749"/>
                  <a:pt x="327083" y="2323620"/>
                  <a:pt x="327083" y="2324665"/>
                </a:cubicBezTo>
                <a:cubicBezTo>
                  <a:pt x="327083" y="2327535"/>
                  <a:pt x="306724" y="2334844"/>
                  <a:pt x="298371" y="2334844"/>
                </a:cubicBezTo>
                <a:cubicBezTo>
                  <a:pt x="294195" y="2334844"/>
                  <a:pt x="286104" y="2336410"/>
                  <a:pt x="280883" y="2338498"/>
                </a:cubicBezTo>
                <a:cubicBezTo>
                  <a:pt x="275402" y="2340586"/>
                  <a:pt x="266267" y="2342935"/>
                  <a:pt x="260785" y="2343718"/>
                </a:cubicBezTo>
                <a:cubicBezTo>
                  <a:pt x="255043" y="2344502"/>
                  <a:pt x="249823" y="2346068"/>
                  <a:pt x="249040" y="2347373"/>
                </a:cubicBezTo>
                <a:cubicBezTo>
                  <a:pt x="245125" y="2353376"/>
                  <a:pt x="211976" y="2360685"/>
                  <a:pt x="167343" y="2365122"/>
                </a:cubicBezTo>
                <a:cubicBezTo>
                  <a:pt x="158990" y="2365905"/>
                  <a:pt x="152204" y="2367732"/>
                  <a:pt x="152204" y="2369037"/>
                </a:cubicBezTo>
                <a:cubicBezTo>
                  <a:pt x="152204" y="2370342"/>
                  <a:pt x="141241" y="2371386"/>
                  <a:pt x="128191" y="2371386"/>
                </a:cubicBezTo>
                <a:cubicBezTo>
                  <a:pt x="80164" y="2371647"/>
                  <a:pt x="53802" y="2378433"/>
                  <a:pt x="35270" y="2396182"/>
                </a:cubicBezTo>
                <a:cubicBezTo>
                  <a:pt x="30050" y="2401141"/>
                  <a:pt x="23002" y="2406100"/>
                  <a:pt x="20131" y="2406884"/>
                </a:cubicBezTo>
                <a:cubicBezTo>
                  <a:pt x="8647" y="2410016"/>
                  <a:pt x="4209" y="2449168"/>
                  <a:pt x="13867" y="2464568"/>
                </a:cubicBezTo>
                <a:cubicBezTo>
                  <a:pt x="16738" y="2469266"/>
                  <a:pt x="20914" y="2473181"/>
                  <a:pt x="23002" y="2473181"/>
                </a:cubicBezTo>
                <a:cubicBezTo>
                  <a:pt x="25090" y="2473181"/>
                  <a:pt x="26917" y="2475008"/>
                  <a:pt x="26917" y="2476835"/>
                </a:cubicBezTo>
                <a:cubicBezTo>
                  <a:pt x="26917" y="2478923"/>
                  <a:pt x="31355" y="2483883"/>
                  <a:pt x="36836" y="2487798"/>
                </a:cubicBezTo>
                <a:cubicBezTo>
                  <a:pt x="42056" y="2491974"/>
                  <a:pt x="47799" y="2496411"/>
                  <a:pt x="49104" y="2498238"/>
                </a:cubicBezTo>
                <a:cubicBezTo>
                  <a:pt x="50670" y="2500065"/>
                  <a:pt x="55890" y="2503197"/>
                  <a:pt x="60849" y="2505546"/>
                </a:cubicBezTo>
                <a:cubicBezTo>
                  <a:pt x="74422" y="2512072"/>
                  <a:pt x="85384" y="2518075"/>
                  <a:pt x="86950" y="2520163"/>
                </a:cubicBezTo>
                <a:cubicBezTo>
                  <a:pt x="90344" y="2524340"/>
                  <a:pt x="107571" y="2532953"/>
                  <a:pt x="116184" y="2534519"/>
                </a:cubicBezTo>
                <a:cubicBezTo>
                  <a:pt x="121665" y="2535563"/>
                  <a:pt x="128974" y="2538956"/>
                  <a:pt x="132367" y="2542349"/>
                </a:cubicBezTo>
                <a:cubicBezTo>
                  <a:pt x="136021" y="2545742"/>
                  <a:pt x="143851" y="2549136"/>
                  <a:pt x="150116" y="2550180"/>
                </a:cubicBezTo>
                <a:cubicBezTo>
                  <a:pt x="156380" y="2551224"/>
                  <a:pt x="163166" y="2553573"/>
                  <a:pt x="165254" y="2555400"/>
                </a:cubicBezTo>
                <a:cubicBezTo>
                  <a:pt x="167343" y="2557227"/>
                  <a:pt x="173868" y="2559576"/>
                  <a:pt x="179610" y="2560620"/>
                </a:cubicBezTo>
                <a:cubicBezTo>
                  <a:pt x="185352" y="2561664"/>
                  <a:pt x="190573" y="2563231"/>
                  <a:pt x="191356" y="2564014"/>
                </a:cubicBezTo>
                <a:cubicBezTo>
                  <a:pt x="195010" y="2568973"/>
                  <a:pt x="230769" y="2578369"/>
                  <a:pt x="251650" y="2580196"/>
                </a:cubicBezTo>
                <a:cubicBezTo>
                  <a:pt x="264700" y="2581241"/>
                  <a:pt x="276185" y="2583329"/>
                  <a:pt x="277229" y="2584634"/>
                </a:cubicBezTo>
                <a:cubicBezTo>
                  <a:pt x="280622" y="2590376"/>
                  <a:pt x="301242" y="2593247"/>
                  <a:pt x="340133" y="2593247"/>
                </a:cubicBezTo>
                <a:cubicBezTo>
                  <a:pt x="382417" y="2593247"/>
                  <a:pt x="397295" y="2591159"/>
                  <a:pt x="403820" y="2584895"/>
                </a:cubicBezTo>
                <a:cubicBezTo>
                  <a:pt x="406170" y="2582546"/>
                  <a:pt x="415305" y="2580458"/>
                  <a:pt x="427572" y="2579414"/>
                </a:cubicBezTo>
                <a:cubicBezTo>
                  <a:pt x="440101" y="2578631"/>
                  <a:pt x="451325" y="2576020"/>
                  <a:pt x="457850" y="2572627"/>
                </a:cubicBezTo>
                <a:cubicBezTo>
                  <a:pt x="463592" y="2569495"/>
                  <a:pt x="470379" y="2567146"/>
                  <a:pt x="473250" y="2567146"/>
                </a:cubicBezTo>
                <a:cubicBezTo>
                  <a:pt x="476121" y="2567146"/>
                  <a:pt x="478470" y="2566102"/>
                  <a:pt x="478470" y="2564797"/>
                </a:cubicBezTo>
                <a:cubicBezTo>
                  <a:pt x="478470" y="2563753"/>
                  <a:pt x="485778" y="2561664"/>
                  <a:pt x="494653" y="2560881"/>
                </a:cubicBezTo>
                <a:cubicBezTo>
                  <a:pt x="503527" y="2559837"/>
                  <a:pt x="513185" y="2557227"/>
                  <a:pt x="516056" y="2555139"/>
                </a:cubicBezTo>
                <a:cubicBezTo>
                  <a:pt x="519188" y="2553051"/>
                  <a:pt x="527541" y="2551485"/>
                  <a:pt x="536415" y="2551485"/>
                </a:cubicBezTo>
                <a:lnTo>
                  <a:pt x="551293" y="2551485"/>
                </a:lnTo>
                <a:lnTo>
                  <a:pt x="553120" y="2561142"/>
                </a:lnTo>
                <a:cubicBezTo>
                  <a:pt x="556774" y="2582024"/>
                  <a:pt x="552337" y="2580719"/>
                  <a:pt x="622027" y="2579674"/>
                </a:cubicBezTo>
                <a:cubicBezTo>
                  <a:pt x="681799" y="2578891"/>
                  <a:pt x="684671" y="2578631"/>
                  <a:pt x="692240" y="2572888"/>
                </a:cubicBezTo>
                <a:cubicBezTo>
                  <a:pt x="696677" y="2569756"/>
                  <a:pt x="702419" y="2567146"/>
                  <a:pt x="705551" y="2567146"/>
                </a:cubicBezTo>
                <a:cubicBezTo>
                  <a:pt x="708423" y="2567146"/>
                  <a:pt x="710772" y="2566102"/>
                  <a:pt x="710772" y="2564797"/>
                </a:cubicBezTo>
                <a:cubicBezTo>
                  <a:pt x="710772" y="2563491"/>
                  <a:pt x="714426" y="2561926"/>
                  <a:pt x="718602" y="2560881"/>
                </a:cubicBezTo>
                <a:cubicBezTo>
                  <a:pt x="728782" y="2559054"/>
                  <a:pt x="742094" y="2549136"/>
                  <a:pt x="742094" y="2543654"/>
                </a:cubicBezTo>
                <a:cubicBezTo>
                  <a:pt x="742094" y="2541567"/>
                  <a:pt x="745226" y="2535041"/>
                  <a:pt x="748880" y="2529560"/>
                </a:cubicBezTo>
                <a:cubicBezTo>
                  <a:pt x="755666" y="2519902"/>
                  <a:pt x="755666" y="2518858"/>
                  <a:pt x="755144" y="2479968"/>
                </a:cubicBezTo>
                <a:cubicBezTo>
                  <a:pt x="754883" y="2458303"/>
                  <a:pt x="755405" y="2424632"/>
                  <a:pt x="756449" y="2405318"/>
                </a:cubicBezTo>
                <a:cubicBezTo>
                  <a:pt x="758015" y="2376867"/>
                  <a:pt x="757754" y="2366949"/>
                  <a:pt x="754361" y="2354159"/>
                </a:cubicBezTo>
                <a:cubicBezTo>
                  <a:pt x="751229" y="2342153"/>
                  <a:pt x="750968" y="2335888"/>
                  <a:pt x="752795" y="2328058"/>
                </a:cubicBezTo>
                <a:cubicBezTo>
                  <a:pt x="754361" y="2322576"/>
                  <a:pt x="756449" y="2312919"/>
                  <a:pt x="757493" y="2307177"/>
                </a:cubicBezTo>
                <a:cubicBezTo>
                  <a:pt x="758798" y="2299607"/>
                  <a:pt x="763758" y="2291255"/>
                  <a:pt x="772893" y="2280031"/>
                </a:cubicBezTo>
                <a:cubicBezTo>
                  <a:pt x="780462" y="2271157"/>
                  <a:pt x="786466" y="2262544"/>
                  <a:pt x="786466" y="2260716"/>
                </a:cubicBezTo>
                <a:cubicBezTo>
                  <a:pt x="786466" y="2258890"/>
                  <a:pt x="790120" y="2254191"/>
                  <a:pt x="794296" y="2250015"/>
                </a:cubicBezTo>
                <a:cubicBezTo>
                  <a:pt x="798472" y="2245839"/>
                  <a:pt x="802126" y="2240357"/>
                  <a:pt x="802126" y="2237747"/>
                </a:cubicBezTo>
                <a:cubicBezTo>
                  <a:pt x="802126" y="2235398"/>
                  <a:pt x="804476" y="2232005"/>
                  <a:pt x="807347" y="2230439"/>
                </a:cubicBezTo>
                <a:cubicBezTo>
                  <a:pt x="810218" y="2228873"/>
                  <a:pt x="814394" y="2224175"/>
                  <a:pt x="816482" y="2219998"/>
                </a:cubicBezTo>
                <a:cubicBezTo>
                  <a:pt x="818831" y="2215561"/>
                  <a:pt x="821963" y="2212168"/>
                  <a:pt x="823790" y="2212168"/>
                </a:cubicBezTo>
                <a:cubicBezTo>
                  <a:pt x="825617" y="2212168"/>
                  <a:pt x="829011" y="2208775"/>
                  <a:pt x="831360" y="2204860"/>
                </a:cubicBezTo>
                <a:cubicBezTo>
                  <a:pt x="833709" y="2200944"/>
                  <a:pt x="845716" y="2187371"/>
                  <a:pt x="857983" y="2174843"/>
                </a:cubicBezTo>
                <a:cubicBezTo>
                  <a:pt x="870251" y="2162315"/>
                  <a:pt x="880430" y="2151091"/>
                  <a:pt x="880430" y="2149786"/>
                </a:cubicBezTo>
                <a:cubicBezTo>
                  <a:pt x="880430" y="2148481"/>
                  <a:pt x="884085" y="2146132"/>
                  <a:pt x="888261" y="2144566"/>
                </a:cubicBezTo>
                <a:cubicBezTo>
                  <a:pt x="896874" y="2141694"/>
                  <a:pt x="908098" y="2144305"/>
                  <a:pt x="913057" y="2150308"/>
                </a:cubicBezTo>
                <a:cubicBezTo>
                  <a:pt x="915928" y="2153962"/>
                  <a:pt x="940463" y="2166230"/>
                  <a:pt x="950904" y="2169101"/>
                </a:cubicBezTo>
                <a:cubicBezTo>
                  <a:pt x="954558" y="2170145"/>
                  <a:pt x="957951" y="2171972"/>
                  <a:pt x="958734" y="2173016"/>
                </a:cubicBezTo>
                <a:cubicBezTo>
                  <a:pt x="959517" y="2174060"/>
                  <a:pt x="963693" y="2175626"/>
                  <a:pt x="968131" y="2176670"/>
                </a:cubicBezTo>
                <a:cubicBezTo>
                  <a:pt x="974134" y="2177975"/>
                  <a:pt x="977527" y="2177192"/>
                  <a:pt x="982225" y="2173016"/>
                </a:cubicBezTo>
                <a:cubicBezTo>
                  <a:pt x="985358" y="2170145"/>
                  <a:pt x="989795" y="2167796"/>
                  <a:pt x="991622" y="2167796"/>
                </a:cubicBezTo>
                <a:cubicBezTo>
                  <a:pt x="993449" y="2167796"/>
                  <a:pt x="996581" y="2163098"/>
                  <a:pt x="998147" y="2157355"/>
                </a:cubicBezTo>
                <a:cubicBezTo>
                  <a:pt x="1002845" y="2141434"/>
                  <a:pt x="1008327" y="2143783"/>
                  <a:pt x="1008327" y="2161793"/>
                </a:cubicBezTo>
                <a:cubicBezTo>
                  <a:pt x="1008327" y="2186328"/>
                  <a:pt x="1003368" y="2245317"/>
                  <a:pt x="1000496" y="2252364"/>
                </a:cubicBezTo>
                <a:cubicBezTo>
                  <a:pt x="998147" y="2258629"/>
                  <a:pt x="996320" y="2276116"/>
                  <a:pt x="990056" y="2346329"/>
                </a:cubicBezTo>
                <a:cubicBezTo>
                  <a:pt x="988490" y="2363295"/>
                  <a:pt x="986141" y="2379217"/>
                  <a:pt x="984836" y="2381827"/>
                </a:cubicBezTo>
                <a:cubicBezTo>
                  <a:pt x="983531" y="2384437"/>
                  <a:pt x="981181" y="2398009"/>
                  <a:pt x="979615" y="2412104"/>
                </a:cubicBezTo>
                <a:cubicBezTo>
                  <a:pt x="974395" y="2458042"/>
                  <a:pt x="972307" y="2474225"/>
                  <a:pt x="968131" y="2492757"/>
                </a:cubicBezTo>
                <a:cubicBezTo>
                  <a:pt x="966043" y="2502676"/>
                  <a:pt x="962911" y="2525645"/>
                  <a:pt x="961345" y="2543654"/>
                </a:cubicBezTo>
                <a:cubicBezTo>
                  <a:pt x="959778" y="2561664"/>
                  <a:pt x="957429" y="2577325"/>
                  <a:pt x="956124" y="2578891"/>
                </a:cubicBezTo>
                <a:cubicBezTo>
                  <a:pt x="952731" y="2583068"/>
                  <a:pt x="963693" y="2603687"/>
                  <a:pt x="969436" y="2603687"/>
                </a:cubicBezTo>
                <a:cubicBezTo>
                  <a:pt x="972046" y="2603687"/>
                  <a:pt x="974395" y="2604732"/>
                  <a:pt x="974395" y="2606037"/>
                </a:cubicBezTo>
                <a:cubicBezTo>
                  <a:pt x="974395" y="2607342"/>
                  <a:pt x="982225" y="2609430"/>
                  <a:pt x="992144" y="2610213"/>
                </a:cubicBezTo>
                <a:cubicBezTo>
                  <a:pt x="1001801" y="2611257"/>
                  <a:pt x="1017723" y="2614911"/>
                  <a:pt x="1027642" y="2618304"/>
                </a:cubicBezTo>
                <a:cubicBezTo>
                  <a:pt x="1037560" y="2621697"/>
                  <a:pt x="1049567" y="2624569"/>
                  <a:pt x="1054265" y="2624569"/>
                </a:cubicBezTo>
                <a:lnTo>
                  <a:pt x="1062618" y="2624569"/>
                </a:lnTo>
                <a:lnTo>
                  <a:pt x="1064706" y="2644667"/>
                </a:lnTo>
                <a:cubicBezTo>
                  <a:pt x="1067316" y="2672595"/>
                  <a:pt x="1064706" y="2708876"/>
                  <a:pt x="1058441" y="2728974"/>
                </a:cubicBezTo>
                <a:cubicBezTo>
                  <a:pt x="1055570" y="2738370"/>
                  <a:pt x="1051916" y="2754814"/>
                  <a:pt x="1050350" y="2765516"/>
                </a:cubicBezTo>
                <a:cubicBezTo>
                  <a:pt x="1048262" y="2779088"/>
                  <a:pt x="1043825" y="2792400"/>
                  <a:pt x="1035994" y="2808583"/>
                </a:cubicBezTo>
                <a:cubicBezTo>
                  <a:pt x="1029730" y="2821373"/>
                  <a:pt x="1023204" y="2837033"/>
                  <a:pt x="1021639" y="2843037"/>
                </a:cubicBezTo>
                <a:cubicBezTo>
                  <a:pt x="1019811" y="2849301"/>
                  <a:pt x="1017723" y="2854260"/>
                  <a:pt x="1016679" y="2854260"/>
                </a:cubicBezTo>
                <a:cubicBezTo>
                  <a:pt x="1014330" y="2854260"/>
                  <a:pt x="1001540" y="2844342"/>
                  <a:pt x="993971" y="2836772"/>
                </a:cubicBezTo>
                <a:lnTo>
                  <a:pt x="988229" y="2831030"/>
                </a:lnTo>
                <a:lnTo>
                  <a:pt x="982747" y="2836772"/>
                </a:lnTo>
                <a:cubicBezTo>
                  <a:pt x="973351" y="2846691"/>
                  <a:pt x="969697" y="2849040"/>
                  <a:pt x="962127" y="2849040"/>
                </a:cubicBezTo>
                <a:cubicBezTo>
                  <a:pt x="958212" y="2849040"/>
                  <a:pt x="952731" y="2850867"/>
                  <a:pt x="950121" y="2852955"/>
                </a:cubicBezTo>
                <a:cubicBezTo>
                  <a:pt x="945422" y="2856348"/>
                  <a:pt x="945422" y="2856609"/>
                  <a:pt x="950643" y="2859219"/>
                </a:cubicBezTo>
                <a:cubicBezTo>
                  <a:pt x="953514" y="2860785"/>
                  <a:pt x="959256" y="2862090"/>
                  <a:pt x="963432" y="2862090"/>
                </a:cubicBezTo>
                <a:cubicBezTo>
                  <a:pt x="975700" y="2862090"/>
                  <a:pt x="986924" y="2864962"/>
                  <a:pt x="988229" y="2868355"/>
                </a:cubicBezTo>
                <a:cubicBezTo>
                  <a:pt x="989012" y="2870182"/>
                  <a:pt x="986141" y="2875402"/>
                  <a:pt x="981964" y="2879840"/>
                </a:cubicBezTo>
                <a:cubicBezTo>
                  <a:pt x="977788" y="2884277"/>
                  <a:pt x="974395" y="2888975"/>
                  <a:pt x="974395" y="2890019"/>
                </a:cubicBezTo>
                <a:cubicBezTo>
                  <a:pt x="974134" y="2891063"/>
                  <a:pt x="970480" y="2894456"/>
                  <a:pt x="965782" y="2897327"/>
                </a:cubicBezTo>
                <a:cubicBezTo>
                  <a:pt x="956124" y="2903331"/>
                  <a:pt x="949338" y="2915859"/>
                  <a:pt x="946728" y="2932042"/>
                </a:cubicBezTo>
                <a:cubicBezTo>
                  <a:pt x="945945" y="2938306"/>
                  <a:pt x="943334" y="2944832"/>
                  <a:pt x="941246" y="2946398"/>
                </a:cubicBezTo>
                <a:cubicBezTo>
                  <a:pt x="933677" y="2952662"/>
                  <a:pt x="916972" y="2973021"/>
                  <a:pt x="916972" y="2975892"/>
                </a:cubicBezTo>
                <a:cubicBezTo>
                  <a:pt x="916972" y="2977197"/>
                  <a:pt x="912796" y="2982679"/>
                  <a:pt x="907837" y="2987899"/>
                </a:cubicBezTo>
                <a:cubicBezTo>
                  <a:pt x="902877" y="2993119"/>
                  <a:pt x="898701" y="2998600"/>
                  <a:pt x="898701" y="2999906"/>
                </a:cubicBezTo>
                <a:cubicBezTo>
                  <a:pt x="898701" y="3001211"/>
                  <a:pt x="894786" y="3005387"/>
                  <a:pt x="890088" y="3009041"/>
                </a:cubicBezTo>
                <a:cubicBezTo>
                  <a:pt x="885651" y="3012434"/>
                  <a:pt x="876515" y="3020264"/>
                  <a:pt x="870251" y="3026268"/>
                </a:cubicBezTo>
                <a:cubicBezTo>
                  <a:pt x="863986" y="3032010"/>
                  <a:pt x="856417" y="3037491"/>
                  <a:pt x="853546" y="3038535"/>
                </a:cubicBezTo>
                <a:cubicBezTo>
                  <a:pt x="850414" y="3039579"/>
                  <a:pt x="844672" y="3043495"/>
                  <a:pt x="840495" y="3047410"/>
                </a:cubicBezTo>
                <a:cubicBezTo>
                  <a:pt x="836058" y="3051325"/>
                  <a:pt x="828228" y="3056023"/>
                  <a:pt x="822746" y="3057850"/>
                </a:cubicBezTo>
                <a:cubicBezTo>
                  <a:pt x="817004" y="3059677"/>
                  <a:pt x="812567" y="3062809"/>
                  <a:pt x="812567" y="3064898"/>
                </a:cubicBezTo>
                <a:cubicBezTo>
                  <a:pt x="812567" y="3066986"/>
                  <a:pt x="808652" y="3070118"/>
                  <a:pt x="803693" y="3072206"/>
                </a:cubicBezTo>
                <a:cubicBezTo>
                  <a:pt x="798733" y="3074294"/>
                  <a:pt x="794035" y="3077166"/>
                  <a:pt x="792991" y="3078731"/>
                </a:cubicBezTo>
                <a:cubicBezTo>
                  <a:pt x="792208" y="3080036"/>
                  <a:pt x="787249" y="3081341"/>
                  <a:pt x="782289" y="3081341"/>
                </a:cubicBezTo>
                <a:cubicBezTo>
                  <a:pt x="777330" y="3081341"/>
                  <a:pt x="773415" y="3082386"/>
                  <a:pt x="773415" y="3083952"/>
                </a:cubicBezTo>
                <a:cubicBezTo>
                  <a:pt x="773415" y="3085257"/>
                  <a:pt x="771849" y="3086562"/>
                  <a:pt x="769761" y="3086562"/>
                </a:cubicBezTo>
                <a:cubicBezTo>
                  <a:pt x="767934" y="3086562"/>
                  <a:pt x="761930" y="3089433"/>
                  <a:pt x="756449" y="3093348"/>
                </a:cubicBezTo>
                <a:cubicBezTo>
                  <a:pt x="750968" y="3097003"/>
                  <a:pt x="741310" y="3100917"/>
                  <a:pt x="734785" y="3102223"/>
                </a:cubicBezTo>
                <a:cubicBezTo>
                  <a:pt x="728260" y="3103267"/>
                  <a:pt x="721995" y="3106138"/>
                  <a:pt x="720690" y="3108487"/>
                </a:cubicBezTo>
                <a:cubicBezTo>
                  <a:pt x="719385" y="3110836"/>
                  <a:pt x="713121" y="3113968"/>
                  <a:pt x="706857" y="3115534"/>
                </a:cubicBezTo>
                <a:cubicBezTo>
                  <a:pt x="700592" y="3117100"/>
                  <a:pt x="693806" y="3119971"/>
                  <a:pt x="692240" y="3122060"/>
                </a:cubicBezTo>
                <a:cubicBezTo>
                  <a:pt x="690674" y="3124148"/>
                  <a:pt x="688325" y="3125714"/>
                  <a:pt x="687020" y="3125714"/>
                </a:cubicBezTo>
                <a:cubicBezTo>
                  <a:pt x="683105" y="3125714"/>
                  <a:pt x="658569" y="3147378"/>
                  <a:pt x="658569" y="3150771"/>
                </a:cubicBezTo>
                <a:cubicBezTo>
                  <a:pt x="658569" y="3151554"/>
                  <a:pt x="655698" y="3155730"/>
                  <a:pt x="652044" y="3160167"/>
                </a:cubicBezTo>
                <a:cubicBezTo>
                  <a:pt x="648390" y="3164344"/>
                  <a:pt x="645518" y="3169303"/>
                  <a:pt x="645518" y="3171130"/>
                </a:cubicBezTo>
                <a:cubicBezTo>
                  <a:pt x="645518" y="3172957"/>
                  <a:pt x="642648" y="3177133"/>
                  <a:pt x="639254" y="3180265"/>
                </a:cubicBezTo>
                <a:cubicBezTo>
                  <a:pt x="631946" y="3187052"/>
                  <a:pt x="628553" y="3201669"/>
                  <a:pt x="632468" y="3208977"/>
                </a:cubicBezTo>
                <a:cubicBezTo>
                  <a:pt x="639254" y="3222027"/>
                  <a:pt x="650217" y="3230641"/>
                  <a:pt x="661440" y="3231946"/>
                </a:cubicBezTo>
                <a:cubicBezTo>
                  <a:pt x="667705" y="3232990"/>
                  <a:pt x="674230" y="3235340"/>
                  <a:pt x="675796" y="3237167"/>
                </a:cubicBezTo>
                <a:cubicBezTo>
                  <a:pt x="680233" y="3243431"/>
                  <a:pt x="714426" y="3245780"/>
                  <a:pt x="790381" y="3246041"/>
                </a:cubicBezTo>
                <a:cubicBezTo>
                  <a:pt x="871034" y="3246041"/>
                  <a:pt x="906532" y="3242647"/>
                  <a:pt x="912013" y="3234817"/>
                </a:cubicBezTo>
                <a:cubicBezTo>
                  <a:pt x="912796" y="3233512"/>
                  <a:pt x="922453" y="3231685"/>
                  <a:pt x="933677" y="3230380"/>
                </a:cubicBezTo>
                <a:cubicBezTo>
                  <a:pt x="947772" y="3228814"/>
                  <a:pt x="956385" y="3226204"/>
                  <a:pt x="962650" y="3222027"/>
                </a:cubicBezTo>
                <a:cubicBezTo>
                  <a:pt x="967609" y="3218634"/>
                  <a:pt x="971785" y="3214980"/>
                  <a:pt x="971785" y="3213675"/>
                </a:cubicBezTo>
                <a:cubicBezTo>
                  <a:pt x="971785" y="3212631"/>
                  <a:pt x="975178" y="3211848"/>
                  <a:pt x="979354" y="3211848"/>
                </a:cubicBezTo>
                <a:cubicBezTo>
                  <a:pt x="983531" y="3211848"/>
                  <a:pt x="988229" y="3210021"/>
                  <a:pt x="990317" y="3207672"/>
                </a:cubicBezTo>
                <a:cubicBezTo>
                  <a:pt x="992144" y="3205584"/>
                  <a:pt x="996842" y="3201930"/>
                  <a:pt x="1001018" y="3199842"/>
                </a:cubicBezTo>
                <a:cubicBezTo>
                  <a:pt x="1008327" y="3195926"/>
                  <a:pt x="1012503" y="3192533"/>
                  <a:pt x="1029991" y="3176611"/>
                </a:cubicBezTo>
                <a:cubicBezTo>
                  <a:pt x="1035733" y="3171652"/>
                  <a:pt x="1041736" y="3167476"/>
                  <a:pt x="1043303" y="3167476"/>
                </a:cubicBezTo>
                <a:cubicBezTo>
                  <a:pt x="1045130" y="3167476"/>
                  <a:pt x="1049306" y="3164605"/>
                  <a:pt x="1052699" y="3161212"/>
                </a:cubicBezTo>
                <a:cubicBezTo>
                  <a:pt x="1055831" y="3157557"/>
                  <a:pt x="1061834" y="3153903"/>
                  <a:pt x="1066011" y="3153120"/>
                </a:cubicBezTo>
                <a:cubicBezTo>
                  <a:pt x="1070187" y="3152076"/>
                  <a:pt x="1073580" y="3150510"/>
                  <a:pt x="1073580" y="3149727"/>
                </a:cubicBezTo>
                <a:cubicBezTo>
                  <a:pt x="1073580" y="3144507"/>
                  <a:pt x="1113776" y="3134588"/>
                  <a:pt x="1124217" y="3137198"/>
                </a:cubicBezTo>
                <a:cubicBezTo>
                  <a:pt x="1127349" y="3137981"/>
                  <a:pt x="1133613" y="3142418"/>
                  <a:pt x="1138572" y="3147117"/>
                </a:cubicBezTo>
                <a:cubicBezTo>
                  <a:pt x="1146403" y="3154947"/>
                  <a:pt x="1148230" y="3155469"/>
                  <a:pt x="1163108" y="3154947"/>
                </a:cubicBezTo>
                <a:cubicBezTo>
                  <a:pt x="1188687" y="3154164"/>
                  <a:pt x="1209307" y="3151554"/>
                  <a:pt x="1209307" y="3148944"/>
                </a:cubicBezTo>
                <a:cubicBezTo>
                  <a:pt x="1209307" y="3147639"/>
                  <a:pt x="1212178" y="3146595"/>
                  <a:pt x="1215571" y="3146595"/>
                </a:cubicBezTo>
                <a:cubicBezTo>
                  <a:pt x="1219225" y="3146595"/>
                  <a:pt x="1222880" y="3145290"/>
                  <a:pt x="1223662" y="3143985"/>
                </a:cubicBezTo>
                <a:cubicBezTo>
                  <a:pt x="1224445" y="3142418"/>
                  <a:pt x="1229144" y="3141375"/>
                  <a:pt x="1233581" y="3141375"/>
                </a:cubicBezTo>
                <a:cubicBezTo>
                  <a:pt x="1247154" y="3141375"/>
                  <a:pt x="1272733" y="3134327"/>
                  <a:pt x="1276126" y="3129890"/>
                </a:cubicBezTo>
                <a:cubicBezTo>
                  <a:pt x="1277692" y="3127541"/>
                  <a:pt x="1281085" y="3125714"/>
                  <a:pt x="1283695" y="3125714"/>
                </a:cubicBezTo>
                <a:cubicBezTo>
                  <a:pt x="1296485" y="3125714"/>
                  <a:pt x="1309014" y="3119188"/>
                  <a:pt x="1315800" y="3109009"/>
                </a:cubicBezTo>
                <a:cubicBezTo>
                  <a:pt x="1323108" y="3098568"/>
                  <a:pt x="1323108" y="3098046"/>
                  <a:pt x="1319976" y="3081341"/>
                </a:cubicBezTo>
                <a:cubicBezTo>
                  <a:pt x="1318149" y="3071945"/>
                  <a:pt x="1316583" y="3058894"/>
                  <a:pt x="1316583" y="3052108"/>
                </a:cubicBezTo>
                <a:cubicBezTo>
                  <a:pt x="1316322" y="3039318"/>
                  <a:pt x="1310058" y="3020004"/>
                  <a:pt x="1304054" y="3014000"/>
                </a:cubicBezTo>
                <a:cubicBezTo>
                  <a:pt x="1302227" y="3012173"/>
                  <a:pt x="1300661" y="3005126"/>
                  <a:pt x="1300661" y="2998340"/>
                </a:cubicBezTo>
                <a:cubicBezTo>
                  <a:pt x="1300661" y="2982157"/>
                  <a:pt x="1295702" y="2953184"/>
                  <a:pt x="1292570" y="2949269"/>
                </a:cubicBezTo>
                <a:cubicBezTo>
                  <a:pt x="1291004" y="2947442"/>
                  <a:pt x="1288133" y="2935696"/>
                  <a:pt x="1286306" y="2922906"/>
                </a:cubicBezTo>
                <a:cubicBezTo>
                  <a:pt x="1284218" y="2910378"/>
                  <a:pt x="1280303" y="2894717"/>
                  <a:pt x="1277431" y="2888192"/>
                </a:cubicBezTo>
                <a:cubicBezTo>
                  <a:pt x="1265425" y="2861047"/>
                  <a:pt x="1263336" y="2855043"/>
                  <a:pt x="1263076" y="2842515"/>
                </a:cubicBezTo>
                <a:cubicBezTo>
                  <a:pt x="1262814" y="2825549"/>
                  <a:pt x="1268557" y="2709398"/>
                  <a:pt x="1270906" y="2686690"/>
                </a:cubicBezTo>
                <a:lnTo>
                  <a:pt x="1272733" y="2668941"/>
                </a:lnTo>
                <a:lnTo>
                  <a:pt x="1290221" y="2668941"/>
                </a:lnTo>
                <a:cubicBezTo>
                  <a:pt x="1304054" y="2668941"/>
                  <a:pt x="1308492" y="2667897"/>
                  <a:pt x="1312146" y="2663982"/>
                </a:cubicBezTo>
                <a:cubicBezTo>
                  <a:pt x="1319715" y="2655629"/>
                  <a:pt x="1326763" y="2623002"/>
                  <a:pt x="1329634" y="2585417"/>
                </a:cubicBezTo>
                <a:cubicBezTo>
                  <a:pt x="1333027" y="2535563"/>
                  <a:pt x="1336681" y="2500065"/>
                  <a:pt x="1339552" y="2484927"/>
                </a:cubicBezTo>
                <a:cubicBezTo>
                  <a:pt x="1341118" y="2477618"/>
                  <a:pt x="1343990" y="2445513"/>
                  <a:pt x="1346078" y="2413148"/>
                </a:cubicBezTo>
                <a:cubicBezTo>
                  <a:pt x="1348427" y="2377128"/>
                  <a:pt x="1351559" y="2349461"/>
                  <a:pt x="1354169" y="2341369"/>
                </a:cubicBezTo>
                <a:cubicBezTo>
                  <a:pt x="1359390" y="2324925"/>
                  <a:pt x="1363044" y="2258890"/>
                  <a:pt x="1363305" y="2179802"/>
                </a:cubicBezTo>
                <a:cubicBezTo>
                  <a:pt x="1363305" y="2138040"/>
                  <a:pt x="1364610" y="2112983"/>
                  <a:pt x="1367481" y="2096278"/>
                </a:cubicBezTo>
                <a:cubicBezTo>
                  <a:pt x="1371918" y="2069916"/>
                  <a:pt x="1371396" y="2019801"/>
                  <a:pt x="1366698" y="2002574"/>
                </a:cubicBezTo>
                <a:cubicBezTo>
                  <a:pt x="1362783" y="1989524"/>
                  <a:pt x="1367742" y="1984043"/>
                  <a:pt x="1381314" y="1986130"/>
                </a:cubicBezTo>
                <a:cubicBezTo>
                  <a:pt x="1402195" y="1989524"/>
                  <a:pt x="1454398" y="1990829"/>
                  <a:pt x="1470581" y="1988219"/>
                </a:cubicBezTo>
                <a:cubicBezTo>
                  <a:pt x="1485981" y="1985869"/>
                  <a:pt x="1490418" y="1986130"/>
                  <a:pt x="1509472" y="1991612"/>
                </a:cubicBezTo>
                <a:cubicBezTo>
                  <a:pt x="1521478" y="1995005"/>
                  <a:pt x="1531919" y="1998920"/>
                  <a:pt x="1532702" y="2000225"/>
                </a:cubicBezTo>
                <a:cubicBezTo>
                  <a:pt x="1533485" y="2001530"/>
                  <a:pt x="1545491" y="2004140"/>
                  <a:pt x="1559064" y="2005706"/>
                </a:cubicBezTo>
                <a:cubicBezTo>
                  <a:pt x="1572637" y="2007534"/>
                  <a:pt x="1588037" y="2009883"/>
                  <a:pt x="1592996" y="2011188"/>
                </a:cubicBezTo>
                <a:cubicBezTo>
                  <a:pt x="1624579" y="2019018"/>
                  <a:pt x="1624318" y="2019018"/>
                  <a:pt x="1624318" y="2025544"/>
                </a:cubicBezTo>
                <a:cubicBezTo>
                  <a:pt x="1624318" y="2031547"/>
                  <a:pt x="1623535" y="2032069"/>
                  <a:pt x="1610745" y="2032069"/>
                </a:cubicBezTo>
                <a:cubicBezTo>
                  <a:pt x="1591430" y="2031808"/>
                  <a:pt x="1558281" y="2025544"/>
                  <a:pt x="1556976" y="2022151"/>
                </a:cubicBezTo>
                <a:cubicBezTo>
                  <a:pt x="1555932" y="2018496"/>
                  <a:pt x="1543404" y="2017974"/>
                  <a:pt x="1543404" y="2021628"/>
                </a:cubicBezTo>
                <a:cubicBezTo>
                  <a:pt x="1543404" y="2022934"/>
                  <a:pt x="1539488" y="2026066"/>
                  <a:pt x="1535051" y="2028415"/>
                </a:cubicBezTo>
                <a:cubicBezTo>
                  <a:pt x="1521478" y="2035462"/>
                  <a:pt x="1519651" y="2039377"/>
                  <a:pt x="1521217" y="2056604"/>
                </a:cubicBezTo>
                <a:cubicBezTo>
                  <a:pt x="1523045" y="2076963"/>
                  <a:pt x="1526699" y="2080879"/>
                  <a:pt x="1547580" y="2082966"/>
                </a:cubicBezTo>
                <a:cubicBezTo>
                  <a:pt x="1556715" y="2084010"/>
                  <a:pt x="1564285" y="2085838"/>
                  <a:pt x="1564285" y="2086620"/>
                </a:cubicBezTo>
                <a:cubicBezTo>
                  <a:pt x="1564285" y="2089492"/>
                  <a:pt x="1588820" y="2094973"/>
                  <a:pt x="1611267" y="2097322"/>
                </a:cubicBezTo>
                <a:cubicBezTo>
                  <a:pt x="1633975" y="2099671"/>
                  <a:pt x="1655639" y="2105152"/>
                  <a:pt x="1655639" y="2108285"/>
                </a:cubicBezTo>
                <a:cubicBezTo>
                  <a:pt x="1655639" y="2109329"/>
                  <a:pt x="1658249" y="2110373"/>
                  <a:pt x="1661381" y="2110373"/>
                </a:cubicBezTo>
                <a:cubicBezTo>
                  <a:pt x="1667385" y="2110373"/>
                  <a:pt x="1684873" y="2115854"/>
                  <a:pt x="1686961" y="2118464"/>
                </a:cubicBezTo>
                <a:cubicBezTo>
                  <a:pt x="1690876" y="2123162"/>
                  <a:pt x="1701316" y="2126034"/>
                  <a:pt x="1715411" y="2126034"/>
                </a:cubicBezTo>
                <a:cubicBezTo>
                  <a:pt x="1732899" y="2126034"/>
                  <a:pt x="1739164" y="2127600"/>
                  <a:pt x="1739164" y="2132298"/>
                </a:cubicBezTo>
                <a:cubicBezTo>
                  <a:pt x="1739164" y="2135691"/>
                  <a:pt x="1753519" y="2139867"/>
                  <a:pt x="1781447" y="2144566"/>
                </a:cubicBezTo>
                <a:cubicBezTo>
                  <a:pt x="1791105" y="2146132"/>
                  <a:pt x="1801546" y="2149525"/>
                  <a:pt x="1804678" y="2152135"/>
                </a:cubicBezTo>
                <a:cubicBezTo>
                  <a:pt x="1807549" y="2155006"/>
                  <a:pt x="1815640" y="2157877"/>
                  <a:pt x="1822166" y="2158660"/>
                </a:cubicBezTo>
                <a:cubicBezTo>
                  <a:pt x="1828952" y="2159444"/>
                  <a:pt x="1838087" y="2161270"/>
                  <a:pt x="1842264" y="2162837"/>
                </a:cubicBezTo>
                <a:cubicBezTo>
                  <a:pt x="1846701" y="2164403"/>
                  <a:pt x="1857141" y="2167013"/>
                  <a:pt x="1865755" y="2168579"/>
                </a:cubicBezTo>
                <a:cubicBezTo>
                  <a:pt x="1874368" y="2169884"/>
                  <a:pt x="1881937" y="2171972"/>
                  <a:pt x="1882720" y="2173016"/>
                </a:cubicBezTo>
                <a:cubicBezTo>
                  <a:pt x="1883503" y="2174060"/>
                  <a:pt x="1887680" y="2175626"/>
                  <a:pt x="1891856" y="2176409"/>
                </a:cubicBezTo>
                <a:cubicBezTo>
                  <a:pt x="1896293" y="2177192"/>
                  <a:pt x="1904646" y="2179541"/>
                  <a:pt x="1910388" y="2181890"/>
                </a:cubicBezTo>
                <a:cubicBezTo>
                  <a:pt x="1916392" y="2183979"/>
                  <a:pt x="1930747" y="2187371"/>
                  <a:pt x="1942754" y="2189460"/>
                </a:cubicBezTo>
                <a:cubicBezTo>
                  <a:pt x="1954499" y="2191548"/>
                  <a:pt x="1964940" y="2194419"/>
                  <a:pt x="1965984" y="2195985"/>
                </a:cubicBezTo>
                <a:cubicBezTo>
                  <a:pt x="1966767" y="2197551"/>
                  <a:pt x="1975902" y="2200161"/>
                  <a:pt x="1985821" y="2201988"/>
                </a:cubicBezTo>
                <a:cubicBezTo>
                  <a:pt x="2006963" y="2205643"/>
                  <a:pt x="2028888" y="2214256"/>
                  <a:pt x="2028888" y="2219215"/>
                </a:cubicBezTo>
                <a:cubicBezTo>
                  <a:pt x="2028888" y="2221042"/>
                  <a:pt x="2025756" y="2223130"/>
                  <a:pt x="2021840" y="2223913"/>
                </a:cubicBezTo>
                <a:cubicBezTo>
                  <a:pt x="2017665" y="2224958"/>
                  <a:pt x="2008790" y="2227046"/>
                  <a:pt x="2001481" y="2229134"/>
                </a:cubicBezTo>
                <a:cubicBezTo>
                  <a:pt x="1994434" y="2231222"/>
                  <a:pt x="1985038" y="2233571"/>
                  <a:pt x="1980601" y="2234615"/>
                </a:cubicBezTo>
                <a:cubicBezTo>
                  <a:pt x="1976424" y="2235659"/>
                  <a:pt x="1972248" y="2237225"/>
                  <a:pt x="1971465" y="2238269"/>
                </a:cubicBezTo>
                <a:cubicBezTo>
                  <a:pt x="1969899" y="2240357"/>
                  <a:pt x="1950584" y="2246100"/>
                  <a:pt x="1938577" y="2247927"/>
                </a:cubicBezTo>
                <a:cubicBezTo>
                  <a:pt x="1934140" y="2248710"/>
                  <a:pt x="1925005" y="2247405"/>
                  <a:pt x="1918219" y="2245056"/>
                </a:cubicBezTo>
                <a:cubicBezTo>
                  <a:pt x="1905951" y="2240880"/>
                  <a:pt x="1884025" y="2239574"/>
                  <a:pt x="1876456" y="2242445"/>
                </a:cubicBezTo>
                <a:cubicBezTo>
                  <a:pt x="1865755" y="2246622"/>
                  <a:pt x="1875673" y="2262021"/>
                  <a:pt x="1895249" y="2271940"/>
                </a:cubicBezTo>
                <a:cubicBezTo>
                  <a:pt x="1903602" y="2276116"/>
                  <a:pt x="1910910" y="2277421"/>
                  <a:pt x="1927876" y="2277421"/>
                </a:cubicBezTo>
                <a:cubicBezTo>
                  <a:pt x="1945886" y="2277421"/>
                  <a:pt x="1950845" y="2278204"/>
                  <a:pt x="1955804" y="2282641"/>
                </a:cubicBezTo>
                <a:cubicBezTo>
                  <a:pt x="1962330" y="2288384"/>
                  <a:pt x="1976685" y="2293082"/>
                  <a:pt x="1987126" y="2293082"/>
                </a:cubicBezTo>
                <a:cubicBezTo>
                  <a:pt x="1996783" y="2293082"/>
                  <a:pt x="2024451" y="2300652"/>
                  <a:pt x="2026278" y="2303784"/>
                </a:cubicBezTo>
                <a:cubicBezTo>
                  <a:pt x="2027322" y="2305089"/>
                  <a:pt x="2039067" y="2307438"/>
                  <a:pt x="2052640" y="2309004"/>
                </a:cubicBezTo>
                <a:cubicBezTo>
                  <a:pt x="2065952" y="2310570"/>
                  <a:pt x="2077697" y="2312658"/>
                  <a:pt x="2078480" y="2313702"/>
                </a:cubicBezTo>
                <a:cubicBezTo>
                  <a:pt x="2081352" y="2318139"/>
                  <a:pt x="2091531" y="2321794"/>
                  <a:pt x="2100406" y="2321794"/>
                </a:cubicBezTo>
                <a:cubicBezTo>
                  <a:pt x="2105626" y="2321794"/>
                  <a:pt x="2109802" y="2323099"/>
                  <a:pt x="2109802" y="2324665"/>
                </a:cubicBezTo>
                <a:cubicBezTo>
                  <a:pt x="2109802" y="2327797"/>
                  <a:pt x="2115022" y="2332756"/>
                  <a:pt x="2125202" y="2340064"/>
                </a:cubicBezTo>
                <a:cubicBezTo>
                  <a:pt x="2129639" y="2343196"/>
                  <a:pt x="2130683" y="2346590"/>
                  <a:pt x="2130683" y="2357813"/>
                </a:cubicBezTo>
                <a:cubicBezTo>
                  <a:pt x="2130683" y="2370081"/>
                  <a:pt x="2129639" y="2372952"/>
                  <a:pt x="2122852" y="2379217"/>
                </a:cubicBezTo>
                <a:cubicBezTo>
                  <a:pt x="2118676" y="2383132"/>
                  <a:pt x="2115022" y="2387830"/>
                  <a:pt x="2115022" y="2389396"/>
                </a:cubicBezTo>
                <a:cubicBezTo>
                  <a:pt x="2115022" y="2390962"/>
                  <a:pt x="2113978" y="2392267"/>
                  <a:pt x="2112412" y="2392267"/>
                </a:cubicBezTo>
                <a:cubicBezTo>
                  <a:pt x="2110846" y="2392267"/>
                  <a:pt x="2109802" y="2407667"/>
                  <a:pt x="2109802" y="2433507"/>
                </a:cubicBezTo>
                <a:cubicBezTo>
                  <a:pt x="2109802" y="2471615"/>
                  <a:pt x="2109541" y="2475008"/>
                  <a:pt x="2104581" y="2478401"/>
                </a:cubicBezTo>
                <a:cubicBezTo>
                  <a:pt x="2101711" y="2480490"/>
                  <a:pt x="2099361" y="2484144"/>
                  <a:pt x="2099361" y="2486754"/>
                </a:cubicBezTo>
                <a:cubicBezTo>
                  <a:pt x="2099361" y="2489364"/>
                  <a:pt x="2098317" y="2491452"/>
                  <a:pt x="2096751" y="2491452"/>
                </a:cubicBezTo>
                <a:cubicBezTo>
                  <a:pt x="2095446" y="2491452"/>
                  <a:pt x="2094141" y="2496150"/>
                  <a:pt x="2094141" y="2501892"/>
                </a:cubicBezTo>
                <a:cubicBezTo>
                  <a:pt x="2094141" y="2507635"/>
                  <a:pt x="2093880" y="2512333"/>
                  <a:pt x="2093358" y="2512333"/>
                </a:cubicBezTo>
                <a:cubicBezTo>
                  <a:pt x="2093097" y="2512333"/>
                  <a:pt x="2088921" y="2511289"/>
                  <a:pt x="2084484" y="2509984"/>
                </a:cubicBezTo>
                <a:cubicBezTo>
                  <a:pt x="2077958" y="2508157"/>
                  <a:pt x="2072738" y="2508679"/>
                  <a:pt x="2062298" y="2512594"/>
                </a:cubicBezTo>
                <a:cubicBezTo>
                  <a:pt x="2054728" y="2515204"/>
                  <a:pt x="2048203" y="2517553"/>
                  <a:pt x="2047942" y="2517553"/>
                </a:cubicBezTo>
                <a:cubicBezTo>
                  <a:pt x="2047420" y="2517553"/>
                  <a:pt x="2047159" y="2520424"/>
                  <a:pt x="2047159" y="2524078"/>
                </a:cubicBezTo>
                <a:cubicBezTo>
                  <a:pt x="2047159" y="2527732"/>
                  <a:pt x="2046115" y="2530604"/>
                  <a:pt x="2044810" y="2530604"/>
                </a:cubicBezTo>
                <a:cubicBezTo>
                  <a:pt x="2043505" y="2530604"/>
                  <a:pt x="2039850" y="2536085"/>
                  <a:pt x="2036457" y="2542872"/>
                </a:cubicBezTo>
                <a:cubicBezTo>
                  <a:pt x="2033325" y="2549919"/>
                  <a:pt x="2030193" y="2555922"/>
                  <a:pt x="2029671" y="2556705"/>
                </a:cubicBezTo>
                <a:cubicBezTo>
                  <a:pt x="2028888" y="2557488"/>
                  <a:pt x="2016098" y="2558793"/>
                  <a:pt x="2000960" y="2559576"/>
                </a:cubicBezTo>
                <a:cubicBezTo>
                  <a:pt x="1983994" y="2560620"/>
                  <a:pt x="1972770" y="2562186"/>
                  <a:pt x="1971726" y="2564274"/>
                </a:cubicBezTo>
                <a:cubicBezTo>
                  <a:pt x="1968594" y="2569495"/>
                  <a:pt x="1943537" y="2574715"/>
                  <a:pt x="1910649" y="2577586"/>
                </a:cubicBezTo>
                <a:cubicBezTo>
                  <a:pt x="1873324" y="2580719"/>
                  <a:pt x="1858446" y="2583068"/>
                  <a:pt x="1856619" y="2585678"/>
                </a:cubicBezTo>
                <a:cubicBezTo>
                  <a:pt x="1855836" y="2586722"/>
                  <a:pt x="1839131" y="2588810"/>
                  <a:pt x="1819294" y="2590376"/>
                </a:cubicBezTo>
                <a:cubicBezTo>
                  <a:pt x="1799457" y="2592203"/>
                  <a:pt x="1778315" y="2595074"/>
                  <a:pt x="1772312" y="2597423"/>
                </a:cubicBezTo>
                <a:cubicBezTo>
                  <a:pt x="1766047" y="2599511"/>
                  <a:pt x="1746994" y="2601861"/>
                  <a:pt x="1727418" y="2602905"/>
                </a:cubicBezTo>
                <a:cubicBezTo>
                  <a:pt x="1708886" y="2603687"/>
                  <a:pt x="1692964" y="2605254"/>
                  <a:pt x="1692181" y="2606297"/>
                </a:cubicBezTo>
                <a:cubicBezTo>
                  <a:pt x="1689832" y="2609430"/>
                  <a:pt x="1667646" y="2614650"/>
                  <a:pt x="1645199" y="2617260"/>
                </a:cubicBezTo>
                <a:cubicBezTo>
                  <a:pt x="1583339" y="2624047"/>
                  <a:pt x="1553844" y="2627962"/>
                  <a:pt x="1553844" y="2629789"/>
                </a:cubicBezTo>
                <a:cubicBezTo>
                  <a:pt x="1553844" y="2630833"/>
                  <a:pt x="1544447" y="2632399"/>
                  <a:pt x="1532963" y="2633182"/>
                </a:cubicBezTo>
                <a:cubicBezTo>
                  <a:pt x="1518346" y="2634487"/>
                  <a:pt x="1507123" y="2637097"/>
                  <a:pt x="1496682" y="2641795"/>
                </a:cubicBezTo>
                <a:cubicBezTo>
                  <a:pt x="1483371" y="2648060"/>
                  <a:pt x="1480238" y="2650931"/>
                  <a:pt x="1471886" y="2665025"/>
                </a:cubicBezTo>
                <a:cubicBezTo>
                  <a:pt x="1466666" y="2673900"/>
                  <a:pt x="1461446" y="2687212"/>
                  <a:pt x="1459879" y="2695042"/>
                </a:cubicBezTo>
                <a:cubicBezTo>
                  <a:pt x="1458313" y="2702612"/>
                  <a:pt x="1456225" y="2710181"/>
                  <a:pt x="1454920" y="2711747"/>
                </a:cubicBezTo>
                <a:cubicBezTo>
                  <a:pt x="1453876" y="2713313"/>
                  <a:pt x="1451266" y="2721144"/>
                  <a:pt x="1449439" y="2728974"/>
                </a:cubicBezTo>
                <a:cubicBezTo>
                  <a:pt x="1444480" y="2750377"/>
                  <a:pt x="1442913" y="2752726"/>
                  <a:pt x="1434300" y="2749855"/>
                </a:cubicBezTo>
                <a:cubicBezTo>
                  <a:pt x="1429080" y="2748028"/>
                  <a:pt x="1423076" y="2748550"/>
                  <a:pt x="1412114" y="2751943"/>
                </a:cubicBezTo>
                <a:cubicBezTo>
                  <a:pt x="1398541" y="2756380"/>
                  <a:pt x="1395670" y="2758468"/>
                  <a:pt x="1383403" y="2774912"/>
                </a:cubicBezTo>
                <a:cubicBezTo>
                  <a:pt x="1370613" y="2791878"/>
                  <a:pt x="1369830" y="2793705"/>
                  <a:pt x="1369830" y="2809105"/>
                </a:cubicBezTo>
                <a:cubicBezTo>
                  <a:pt x="1369830" y="2821894"/>
                  <a:pt x="1371135" y="2826593"/>
                  <a:pt x="1375833" y="2832596"/>
                </a:cubicBezTo>
                <a:cubicBezTo>
                  <a:pt x="1378965" y="2836511"/>
                  <a:pt x="1382619" y="2842253"/>
                  <a:pt x="1383925" y="2845386"/>
                </a:cubicBezTo>
                <a:cubicBezTo>
                  <a:pt x="1387318" y="2852955"/>
                  <a:pt x="1401935" y="2864701"/>
                  <a:pt x="1407938" y="2864701"/>
                </a:cubicBezTo>
                <a:cubicBezTo>
                  <a:pt x="1410809" y="2864701"/>
                  <a:pt x="1415768" y="2867311"/>
                  <a:pt x="1418900" y="2870182"/>
                </a:cubicBezTo>
                <a:cubicBezTo>
                  <a:pt x="1432473" y="2883233"/>
                  <a:pt x="1457791" y="2886887"/>
                  <a:pt x="1478672" y="2878795"/>
                </a:cubicBezTo>
                <a:cubicBezTo>
                  <a:pt x="1491984" y="2873575"/>
                  <a:pt x="1508689" y="2857131"/>
                  <a:pt x="1511038" y="2847213"/>
                </a:cubicBezTo>
                <a:cubicBezTo>
                  <a:pt x="1513909" y="2833901"/>
                  <a:pt x="1517824" y="2821634"/>
                  <a:pt x="1520435" y="2818501"/>
                </a:cubicBezTo>
                <a:cubicBezTo>
                  <a:pt x="1523305" y="2814847"/>
                  <a:pt x="1520695" y="2799448"/>
                  <a:pt x="1517041" y="2799448"/>
                </a:cubicBezTo>
                <a:cubicBezTo>
                  <a:pt x="1513126" y="2799448"/>
                  <a:pt x="1516519" y="2740459"/>
                  <a:pt x="1521478" y="2721144"/>
                </a:cubicBezTo>
                <a:cubicBezTo>
                  <a:pt x="1526699" y="2700262"/>
                  <a:pt x="1528787" y="2697652"/>
                  <a:pt x="1539749" y="2697652"/>
                </a:cubicBezTo>
                <a:cubicBezTo>
                  <a:pt x="1544709" y="2697652"/>
                  <a:pt x="1548624" y="2696608"/>
                  <a:pt x="1548624" y="2695303"/>
                </a:cubicBezTo>
                <a:cubicBezTo>
                  <a:pt x="1548624" y="2693998"/>
                  <a:pt x="1555932" y="2692171"/>
                  <a:pt x="1565068" y="2691388"/>
                </a:cubicBezTo>
                <a:cubicBezTo>
                  <a:pt x="1581251" y="2689822"/>
                  <a:pt x="1600565" y="2689300"/>
                  <a:pt x="1768397" y="2684602"/>
                </a:cubicBezTo>
                <a:cubicBezTo>
                  <a:pt x="1818251" y="2683036"/>
                  <a:pt x="1860534" y="2681469"/>
                  <a:pt x="1862361" y="2680687"/>
                </a:cubicBezTo>
                <a:cubicBezTo>
                  <a:pt x="1872280" y="2677293"/>
                  <a:pt x="1992346" y="2673639"/>
                  <a:pt x="1992346" y="2676771"/>
                </a:cubicBezTo>
                <a:cubicBezTo>
                  <a:pt x="1992346" y="2678337"/>
                  <a:pt x="1991302" y="2679382"/>
                  <a:pt x="1989736" y="2679382"/>
                </a:cubicBezTo>
                <a:cubicBezTo>
                  <a:pt x="1988431" y="2679382"/>
                  <a:pt x="1987126" y="2681730"/>
                  <a:pt x="1987126" y="2684602"/>
                </a:cubicBezTo>
                <a:cubicBezTo>
                  <a:pt x="1987126" y="2687473"/>
                  <a:pt x="1986082" y="2689822"/>
                  <a:pt x="1985038" y="2689822"/>
                </a:cubicBezTo>
                <a:cubicBezTo>
                  <a:pt x="1981644" y="2689822"/>
                  <a:pt x="1971465" y="2699218"/>
                  <a:pt x="1971465" y="2702089"/>
                </a:cubicBezTo>
                <a:cubicBezTo>
                  <a:pt x="1971465" y="2703656"/>
                  <a:pt x="1968072" y="2706266"/>
                  <a:pt x="1963635" y="2708093"/>
                </a:cubicBezTo>
                <a:cubicBezTo>
                  <a:pt x="1959197" y="2709920"/>
                  <a:pt x="1955804" y="2713313"/>
                  <a:pt x="1955804" y="2715923"/>
                </a:cubicBezTo>
                <a:cubicBezTo>
                  <a:pt x="1955804" y="2718533"/>
                  <a:pt x="1952411" y="2721927"/>
                  <a:pt x="1947974" y="2723754"/>
                </a:cubicBezTo>
                <a:cubicBezTo>
                  <a:pt x="1943798" y="2725581"/>
                  <a:pt x="1940144" y="2727930"/>
                  <a:pt x="1940144" y="2729235"/>
                </a:cubicBezTo>
                <a:cubicBezTo>
                  <a:pt x="1940144" y="2730279"/>
                  <a:pt x="1937794" y="2732106"/>
                  <a:pt x="1934923" y="2732889"/>
                </a:cubicBezTo>
                <a:cubicBezTo>
                  <a:pt x="1932052" y="2733672"/>
                  <a:pt x="1929703" y="2736021"/>
                  <a:pt x="1929703" y="2738110"/>
                </a:cubicBezTo>
                <a:cubicBezTo>
                  <a:pt x="1929703" y="2740197"/>
                  <a:pt x="1927354" y="2742546"/>
                  <a:pt x="1924483" y="2743330"/>
                </a:cubicBezTo>
                <a:cubicBezTo>
                  <a:pt x="1921612" y="2744112"/>
                  <a:pt x="1919262" y="2746723"/>
                  <a:pt x="1919262" y="2748811"/>
                </a:cubicBezTo>
                <a:cubicBezTo>
                  <a:pt x="1919262" y="2750899"/>
                  <a:pt x="1915870" y="2753248"/>
                  <a:pt x="1911432" y="2754031"/>
                </a:cubicBezTo>
                <a:cubicBezTo>
                  <a:pt x="1906473" y="2755075"/>
                  <a:pt x="1903602" y="2757424"/>
                  <a:pt x="1903602" y="2760034"/>
                </a:cubicBezTo>
                <a:cubicBezTo>
                  <a:pt x="1903602" y="2762383"/>
                  <a:pt x="1901252" y="2766038"/>
                  <a:pt x="1898120" y="2768126"/>
                </a:cubicBezTo>
                <a:cubicBezTo>
                  <a:pt x="1887941" y="2775434"/>
                  <a:pt x="1882720" y="2780393"/>
                  <a:pt x="1882720" y="2783525"/>
                </a:cubicBezTo>
                <a:cubicBezTo>
                  <a:pt x="1882720" y="2785092"/>
                  <a:pt x="1881676" y="2786397"/>
                  <a:pt x="1880110" y="2786397"/>
                </a:cubicBezTo>
                <a:cubicBezTo>
                  <a:pt x="1878805" y="2786397"/>
                  <a:pt x="1874890" y="2789268"/>
                  <a:pt x="1871236" y="2792922"/>
                </a:cubicBezTo>
                <a:cubicBezTo>
                  <a:pt x="1867582" y="2796576"/>
                  <a:pt x="1863406" y="2799448"/>
                  <a:pt x="1861839" y="2799448"/>
                </a:cubicBezTo>
                <a:cubicBezTo>
                  <a:pt x="1858185" y="2799448"/>
                  <a:pt x="1851399" y="2805973"/>
                  <a:pt x="1851399" y="2809627"/>
                </a:cubicBezTo>
                <a:cubicBezTo>
                  <a:pt x="1851399" y="2810932"/>
                  <a:pt x="1849050" y="2813020"/>
                  <a:pt x="1846179" y="2813803"/>
                </a:cubicBezTo>
                <a:cubicBezTo>
                  <a:pt x="1843307" y="2814586"/>
                  <a:pt x="1840958" y="2816413"/>
                  <a:pt x="1840958" y="2817719"/>
                </a:cubicBezTo>
                <a:cubicBezTo>
                  <a:pt x="1840958" y="2819024"/>
                  <a:pt x="1838610" y="2820851"/>
                  <a:pt x="1835738" y="2821634"/>
                </a:cubicBezTo>
                <a:cubicBezTo>
                  <a:pt x="1832867" y="2822416"/>
                  <a:pt x="1830518" y="2824505"/>
                  <a:pt x="1830518" y="2826071"/>
                </a:cubicBezTo>
                <a:cubicBezTo>
                  <a:pt x="1830518" y="2827376"/>
                  <a:pt x="1826342" y="2832335"/>
                  <a:pt x="1821121" y="2837033"/>
                </a:cubicBezTo>
                <a:cubicBezTo>
                  <a:pt x="1813552" y="2843820"/>
                  <a:pt x="1811725" y="2847474"/>
                  <a:pt x="1809898" y="2860263"/>
                </a:cubicBezTo>
                <a:cubicBezTo>
                  <a:pt x="1808593" y="2870182"/>
                  <a:pt x="1805983" y="2877229"/>
                  <a:pt x="1801807" y="2881667"/>
                </a:cubicBezTo>
                <a:cubicBezTo>
                  <a:pt x="1796847" y="2886887"/>
                  <a:pt x="1795281" y="2892368"/>
                  <a:pt x="1793454" y="2913511"/>
                </a:cubicBezTo>
                <a:cubicBezTo>
                  <a:pt x="1789017" y="2961275"/>
                  <a:pt x="1789539" y="2958926"/>
                  <a:pt x="1775705" y="2973804"/>
                </a:cubicBezTo>
                <a:cubicBezTo>
                  <a:pt x="1766047" y="2983984"/>
                  <a:pt x="1762655" y="2989465"/>
                  <a:pt x="1762655" y="2995468"/>
                </a:cubicBezTo>
                <a:cubicBezTo>
                  <a:pt x="1762655" y="2999644"/>
                  <a:pt x="1760827" y="3006953"/>
                  <a:pt x="1758478" y="3011390"/>
                </a:cubicBezTo>
                <a:cubicBezTo>
                  <a:pt x="1755868" y="3016610"/>
                  <a:pt x="1753780" y="3029139"/>
                  <a:pt x="1752997" y="3046105"/>
                </a:cubicBezTo>
                <a:cubicBezTo>
                  <a:pt x="1751692" y="3069335"/>
                  <a:pt x="1752214" y="3073511"/>
                  <a:pt x="1757173" y="3083169"/>
                </a:cubicBezTo>
                <a:cubicBezTo>
                  <a:pt x="1763177" y="3094914"/>
                  <a:pt x="1767092" y="3098046"/>
                  <a:pt x="1779882" y="3100396"/>
                </a:cubicBezTo>
                <a:cubicBezTo>
                  <a:pt x="1786146" y="3101700"/>
                  <a:pt x="1789278" y="3100657"/>
                  <a:pt x="1793454" y="3096219"/>
                </a:cubicBezTo>
                <a:cubicBezTo>
                  <a:pt x="1796325" y="3093087"/>
                  <a:pt x="1799197" y="3088127"/>
                  <a:pt x="1799719" y="3085257"/>
                </a:cubicBezTo>
                <a:cubicBezTo>
                  <a:pt x="1800762" y="3079514"/>
                  <a:pt x="1811986" y="3076643"/>
                  <a:pt x="1827386" y="3078470"/>
                </a:cubicBezTo>
                <a:cubicBezTo>
                  <a:pt x="1834694" y="3079253"/>
                  <a:pt x="1835738" y="3080297"/>
                  <a:pt x="1835738" y="3086823"/>
                </a:cubicBezTo>
                <a:cubicBezTo>
                  <a:pt x="1835738" y="3090999"/>
                  <a:pt x="1837043" y="3094392"/>
                  <a:pt x="1838348" y="3094392"/>
                </a:cubicBezTo>
                <a:cubicBezTo>
                  <a:pt x="1839915" y="3094392"/>
                  <a:pt x="1840958" y="3095958"/>
                  <a:pt x="1840958" y="3098046"/>
                </a:cubicBezTo>
                <a:cubicBezTo>
                  <a:pt x="1840958" y="3102484"/>
                  <a:pt x="1846701" y="3104833"/>
                  <a:pt x="1857663" y="3104833"/>
                </a:cubicBezTo>
                <a:cubicBezTo>
                  <a:pt x="1867060" y="3104833"/>
                  <a:pt x="1877500" y="3097524"/>
                  <a:pt x="1877500" y="3090738"/>
                </a:cubicBezTo>
                <a:cubicBezTo>
                  <a:pt x="1877500" y="3088389"/>
                  <a:pt x="1878805" y="3086562"/>
                  <a:pt x="1880110" y="3086562"/>
                </a:cubicBezTo>
                <a:cubicBezTo>
                  <a:pt x="1881676" y="3086562"/>
                  <a:pt x="1882720" y="3080558"/>
                  <a:pt x="1882720" y="3073511"/>
                </a:cubicBezTo>
                <a:cubicBezTo>
                  <a:pt x="1882720" y="3066203"/>
                  <a:pt x="1884025" y="3060461"/>
                  <a:pt x="1885330" y="3060461"/>
                </a:cubicBezTo>
                <a:cubicBezTo>
                  <a:pt x="1886897" y="3060461"/>
                  <a:pt x="1887941" y="3049237"/>
                  <a:pt x="1887941" y="3031749"/>
                </a:cubicBezTo>
                <a:cubicBezTo>
                  <a:pt x="1887941" y="3014261"/>
                  <a:pt x="1886897" y="3003038"/>
                  <a:pt x="1885330" y="3003038"/>
                </a:cubicBezTo>
                <a:cubicBezTo>
                  <a:pt x="1884025" y="3003038"/>
                  <a:pt x="1882720" y="3001211"/>
                  <a:pt x="1882720" y="2999122"/>
                </a:cubicBezTo>
                <a:cubicBezTo>
                  <a:pt x="1882720" y="2997034"/>
                  <a:pt x="1881676" y="2995207"/>
                  <a:pt x="1880110" y="2995207"/>
                </a:cubicBezTo>
                <a:cubicBezTo>
                  <a:pt x="1878805" y="2995207"/>
                  <a:pt x="1877500" y="2992336"/>
                  <a:pt x="1877500" y="2988681"/>
                </a:cubicBezTo>
                <a:cubicBezTo>
                  <a:pt x="1877500" y="2985027"/>
                  <a:pt x="1876456" y="2982157"/>
                  <a:pt x="1874890" y="2982157"/>
                </a:cubicBezTo>
                <a:cubicBezTo>
                  <a:pt x="1873585" y="2982157"/>
                  <a:pt x="1872280" y="2980590"/>
                  <a:pt x="1872280" y="2978763"/>
                </a:cubicBezTo>
                <a:cubicBezTo>
                  <a:pt x="1872280" y="2976936"/>
                  <a:pt x="1869931" y="2973804"/>
                  <a:pt x="1867060" y="2971716"/>
                </a:cubicBezTo>
                <a:cubicBezTo>
                  <a:pt x="1862101" y="2968323"/>
                  <a:pt x="1861839" y="2964930"/>
                  <a:pt x="1861839" y="2928127"/>
                </a:cubicBezTo>
                <a:lnTo>
                  <a:pt x="1861839" y="2887931"/>
                </a:lnTo>
                <a:lnTo>
                  <a:pt x="1873585" y="2876446"/>
                </a:lnTo>
                <a:cubicBezTo>
                  <a:pt x="1879849" y="2869921"/>
                  <a:pt x="1886375" y="2864701"/>
                  <a:pt x="1887941" y="2864701"/>
                </a:cubicBezTo>
                <a:cubicBezTo>
                  <a:pt x="1889507" y="2864701"/>
                  <a:pt x="1893683" y="2861829"/>
                  <a:pt x="1897076" y="2858436"/>
                </a:cubicBezTo>
                <a:cubicBezTo>
                  <a:pt x="1900470" y="2854782"/>
                  <a:pt x="1905951" y="2851389"/>
                  <a:pt x="1908822" y="2850345"/>
                </a:cubicBezTo>
                <a:cubicBezTo>
                  <a:pt x="1911693" y="2849562"/>
                  <a:pt x="1914042" y="2847213"/>
                  <a:pt x="1914042" y="2845386"/>
                </a:cubicBezTo>
                <a:cubicBezTo>
                  <a:pt x="1914042" y="2843558"/>
                  <a:pt x="1920046" y="2839382"/>
                  <a:pt x="1927093" y="2835989"/>
                </a:cubicBezTo>
                <a:cubicBezTo>
                  <a:pt x="1934401" y="2832596"/>
                  <a:pt x="1940144" y="2828420"/>
                  <a:pt x="1940144" y="2826593"/>
                </a:cubicBezTo>
                <a:cubicBezTo>
                  <a:pt x="1940144" y="2824766"/>
                  <a:pt x="1944320" y="2822156"/>
                  <a:pt x="1949279" y="2820589"/>
                </a:cubicBezTo>
                <a:cubicBezTo>
                  <a:pt x="1953977" y="2819284"/>
                  <a:pt x="1961285" y="2815108"/>
                  <a:pt x="1964940" y="2811454"/>
                </a:cubicBezTo>
                <a:cubicBezTo>
                  <a:pt x="1968594" y="2807800"/>
                  <a:pt x="1973553" y="2804668"/>
                  <a:pt x="1975641" y="2804668"/>
                </a:cubicBezTo>
                <a:cubicBezTo>
                  <a:pt x="1977729" y="2804668"/>
                  <a:pt x="1982428" y="2801797"/>
                  <a:pt x="1985821" y="2798403"/>
                </a:cubicBezTo>
                <a:cubicBezTo>
                  <a:pt x="1989214" y="2794749"/>
                  <a:pt x="1994434" y="2791356"/>
                  <a:pt x="1997044" y="2790573"/>
                </a:cubicBezTo>
                <a:cubicBezTo>
                  <a:pt x="1999915" y="2789529"/>
                  <a:pt x="2003308" y="2785875"/>
                  <a:pt x="2004875" y="2782482"/>
                </a:cubicBezTo>
                <a:cubicBezTo>
                  <a:pt x="2006440" y="2778827"/>
                  <a:pt x="2010095" y="2775956"/>
                  <a:pt x="2012705" y="2775956"/>
                </a:cubicBezTo>
                <a:cubicBezTo>
                  <a:pt x="2017925" y="2775956"/>
                  <a:pt x="2037240" y="2763950"/>
                  <a:pt x="2038807" y="2760034"/>
                </a:cubicBezTo>
                <a:cubicBezTo>
                  <a:pt x="2039329" y="2758729"/>
                  <a:pt x="2041156" y="2757685"/>
                  <a:pt x="2042983" y="2757685"/>
                </a:cubicBezTo>
                <a:cubicBezTo>
                  <a:pt x="2044810" y="2757685"/>
                  <a:pt x="2048986" y="2755336"/>
                  <a:pt x="2052379" y="2752465"/>
                </a:cubicBezTo>
                <a:cubicBezTo>
                  <a:pt x="2055772" y="2749594"/>
                  <a:pt x="2059426" y="2747245"/>
                  <a:pt x="2060471" y="2747245"/>
                </a:cubicBezTo>
                <a:cubicBezTo>
                  <a:pt x="2061515" y="2747245"/>
                  <a:pt x="2065430" y="2744374"/>
                  <a:pt x="2068823" y="2740980"/>
                </a:cubicBezTo>
                <a:cubicBezTo>
                  <a:pt x="2072216" y="2737587"/>
                  <a:pt x="2078741" y="2732889"/>
                  <a:pt x="2083440" y="2730540"/>
                </a:cubicBezTo>
                <a:cubicBezTo>
                  <a:pt x="2090748" y="2726625"/>
                  <a:pt x="2092053" y="2726625"/>
                  <a:pt x="2095446" y="2730018"/>
                </a:cubicBezTo>
                <a:cubicBezTo>
                  <a:pt x="2097534" y="2732106"/>
                  <a:pt x="2099361" y="2738631"/>
                  <a:pt x="2099361" y="2744374"/>
                </a:cubicBezTo>
                <a:cubicBezTo>
                  <a:pt x="2099361" y="2750377"/>
                  <a:pt x="2100666" y="2755075"/>
                  <a:pt x="2101971" y="2755075"/>
                </a:cubicBezTo>
                <a:cubicBezTo>
                  <a:pt x="2103538" y="2755075"/>
                  <a:pt x="2104581" y="2757424"/>
                  <a:pt x="2104581" y="2760296"/>
                </a:cubicBezTo>
                <a:cubicBezTo>
                  <a:pt x="2104581" y="2763166"/>
                  <a:pt x="2105887" y="2765516"/>
                  <a:pt x="2107192" y="2765516"/>
                </a:cubicBezTo>
                <a:cubicBezTo>
                  <a:pt x="2108758" y="2765516"/>
                  <a:pt x="2109802" y="2769692"/>
                  <a:pt x="2109802" y="2774651"/>
                </a:cubicBezTo>
                <a:cubicBezTo>
                  <a:pt x="2109802" y="2779610"/>
                  <a:pt x="2111107" y="2783787"/>
                  <a:pt x="2112412" y="2783787"/>
                </a:cubicBezTo>
                <a:cubicBezTo>
                  <a:pt x="2113978" y="2783787"/>
                  <a:pt x="2115022" y="2785614"/>
                  <a:pt x="2115022" y="2787702"/>
                </a:cubicBezTo>
                <a:cubicBezTo>
                  <a:pt x="2115022" y="2793705"/>
                  <a:pt x="2127029" y="2804668"/>
                  <a:pt x="2136686" y="2807539"/>
                </a:cubicBezTo>
                <a:cubicBezTo>
                  <a:pt x="2146344" y="2810410"/>
                  <a:pt x="2178448" y="2810410"/>
                  <a:pt x="2197502" y="2807539"/>
                </a:cubicBezTo>
                <a:cubicBezTo>
                  <a:pt x="2211336" y="2805712"/>
                  <a:pt x="2224648" y="2796054"/>
                  <a:pt x="2224648" y="2787702"/>
                </a:cubicBezTo>
                <a:cubicBezTo>
                  <a:pt x="2224648" y="2785614"/>
                  <a:pt x="2225953" y="2783787"/>
                  <a:pt x="2227258" y="2783787"/>
                </a:cubicBezTo>
                <a:cubicBezTo>
                  <a:pt x="2228824" y="2783787"/>
                  <a:pt x="2229868" y="2781960"/>
                  <a:pt x="2229868" y="2779871"/>
                </a:cubicBezTo>
                <a:cubicBezTo>
                  <a:pt x="2229868" y="2777783"/>
                  <a:pt x="2231173" y="2775956"/>
                  <a:pt x="2232478" y="2775956"/>
                </a:cubicBezTo>
                <a:cubicBezTo>
                  <a:pt x="2234044" y="2775956"/>
                  <a:pt x="2235088" y="2774129"/>
                  <a:pt x="2235088" y="2772041"/>
                </a:cubicBezTo>
                <a:cubicBezTo>
                  <a:pt x="2235088" y="2769953"/>
                  <a:pt x="2236393" y="2768126"/>
                  <a:pt x="2237698" y="2768126"/>
                </a:cubicBezTo>
                <a:cubicBezTo>
                  <a:pt x="2239264" y="2768126"/>
                  <a:pt x="2240308" y="2756902"/>
                  <a:pt x="2240308" y="2739675"/>
                </a:cubicBezTo>
                <a:cubicBezTo>
                  <a:pt x="2240308" y="2713313"/>
                  <a:pt x="2240830" y="2710964"/>
                  <a:pt x="2245529" y="2709398"/>
                </a:cubicBezTo>
                <a:cubicBezTo>
                  <a:pt x="2248400" y="2708615"/>
                  <a:pt x="2250749" y="2706527"/>
                  <a:pt x="2250749" y="2705222"/>
                </a:cubicBezTo>
                <a:cubicBezTo>
                  <a:pt x="2250749" y="2701568"/>
                  <a:pt x="2261450" y="2702351"/>
                  <a:pt x="2269542" y="2706527"/>
                </a:cubicBezTo>
                <a:cubicBezTo>
                  <a:pt x="2273196" y="2708615"/>
                  <a:pt x="2282593" y="2710964"/>
                  <a:pt x="2290162" y="2712008"/>
                </a:cubicBezTo>
                <a:cubicBezTo>
                  <a:pt x="2297731" y="2713052"/>
                  <a:pt x="2305040" y="2714879"/>
                  <a:pt x="2306606" y="2716184"/>
                </a:cubicBezTo>
                <a:cubicBezTo>
                  <a:pt x="2308172" y="2717489"/>
                  <a:pt x="2312348" y="2720883"/>
                  <a:pt x="2315741" y="2723754"/>
                </a:cubicBezTo>
                <a:cubicBezTo>
                  <a:pt x="2319135" y="2726625"/>
                  <a:pt x="2324355" y="2728974"/>
                  <a:pt x="2327226" y="2728974"/>
                </a:cubicBezTo>
                <a:cubicBezTo>
                  <a:pt x="2333490" y="2728974"/>
                  <a:pt x="2350717" y="2734716"/>
                  <a:pt x="2352544" y="2737326"/>
                </a:cubicBezTo>
                <a:cubicBezTo>
                  <a:pt x="2353327" y="2738370"/>
                  <a:pt x="2361680" y="2741764"/>
                  <a:pt x="2370815" y="2744635"/>
                </a:cubicBezTo>
                <a:cubicBezTo>
                  <a:pt x="2379950" y="2747506"/>
                  <a:pt x="2388564" y="2750899"/>
                  <a:pt x="2390130" y="2752204"/>
                </a:cubicBezTo>
                <a:cubicBezTo>
                  <a:pt x="2391696" y="2753509"/>
                  <a:pt x="2397700" y="2755336"/>
                  <a:pt x="2403442" y="2756380"/>
                </a:cubicBezTo>
                <a:cubicBezTo>
                  <a:pt x="2409184" y="2757424"/>
                  <a:pt x="2414404" y="2758990"/>
                  <a:pt x="2415187" y="2760034"/>
                </a:cubicBezTo>
                <a:cubicBezTo>
                  <a:pt x="2418319" y="2764211"/>
                  <a:pt x="2445987" y="2775956"/>
                  <a:pt x="2452512" y="2775956"/>
                </a:cubicBezTo>
                <a:cubicBezTo>
                  <a:pt x="2456427" y="2775956"/>
                  <a:pt x="2460342" y="2777783"/>
                  <a:pt x="2461126" y="2779871"/>
                </a:cubicBezTo>
                <a:cubicBezTo>
                  <a:pt x="2461909" y="2781960"/>
                  <a:pt x="2471044" y="2786136"/>
                  <a:pt x="2481485" y="2789268"/>
                </a:cubicBezTo>
                <a:cubicBezTo>
                  <a:pt x="2491664" y="2792139"/>
                  <a:pt x="2501060" y="2795793"/>
                  <a:pt x="2502627" y="2797098"/>
                </a:cubicBezTo>
                <a:cubicBezTo>
                  <a:pt x="2503932" y="2798403"/>
                  <a:pt x="2507064" y="2799448"/>
                  <a:pt x="2509674" y="2799448"/>
                </a:cubicBezTo>
                <a:cubicBezTo>
                  <a:pt x="2512284" y="2799448"/>
                  <a:pt x="2514373" y="2800492"/>
                  <a:pt x="2514373" y="2801797"/>
                </a:cubicBezTo>
                <a:cubicBezTo>
                  <a:pt x="2514373" y="2803102"/>
                  <a:pt x="2518810" y="2804929"/>
                  <a:pt x="2524291" y="2805973"/>
                </a:cubicBezTo>
                <a:cubicBezTo>
                  <a:pt x="2529511" y="2806756"/>
                  <a:pt x="2539429" y="2810410"/>
                  <a:pt x="2546216" y="2814064"/>
                </a:cubicBezTo>
                <a:cubicBezTo>
                  <a:pt x="2553002" y="2817457"/>
                  <a:pt x="2562660" y="2820329"/>
                  <a:pt x="2567358" y="2820329"/>
                </a:cubicBezTo>
                <a:cubicBezTo>
                  <a:pt x="2572578" y="2820329"/>
                  <a:pt x="2578842" y="2822678"/>
                  <a:pt x="2582236" y="2825549"/>
                </a:cubicBezTo>
                <a:cubicBezTo>
                  <a:pt x="2585629" y="2828420"/>
                  <a:pt x="2593198" y="2832074"/>
                  <a:pt x="2598940" y="2833640"/>
                </a:cubicBezTo>
                <a:cubicBezTo>
                  <a:pt x="2619300" y="2838861"/>
                  <a:pt x="2634438" y="2844342"/>
                  <a:pt x="2634438" y="2846430"/>
                </a:cubicBezTo>
                <a:cubicBezTo>
                  <a:pt x="2634438" y="2847735"/>
                  <a:pt x="2638354" y="2849562"/>
                  <a:pt x="2643052" y="2850606"/>
                </a:cubicBezTo>
                <a:cubicBezTo>
                  <a:pt x="2657669" y="2853738"/>
                  <a:pt x="2666282" y="2862612"/>
                  <a:pt x="2671763" y="2880884"/>
                </a:cubicBezTo>
                <a:cubicBezTo>
                  <a:pt x="2678028" y="2901242"/>
                  <a:pt x="2678028" y="2914293"/>
                  <a:pt x="2672024" y="2918731"/>
                </a:cubicBezTo>
                <a:cubicBezTo>
                  <a:pt x="2669414" y="2920557"/>
                  <a:pt x="2661845" y="2922124"/>
                  <a:pt x="2654797" y="2922124"/>
                </a:cubicBezTo>
                <a:cubicBezTo>
                  <a:pt x="2642008" y="2922124"/>
                  <a:pt x="2621388" y="2928649"/>
                  <a:pt x="2621388" y="2932825"/>
                </a:cubicBezTo>
                <a:cubicBezTo>
                  <a:pt x="2621388" y="2934130"/>
                  <a:pt x="2619561" y="2935174"/>
                  <a:pt x="2617473" y="2935174"/>
                </a:cubicBezTo>
                <a:cubicBezTo>
                  <a:pt x="2611730" y="2935174"/>
                  <a:pt x="2593198" y="2955272"/>
                  <a:pt x="2591632" y="2963363"/>
                </a:cubicBezTo>
                <a:cubicBezTo>
                  <a:pt x="2587717" y="2981896"/>
                  <a:pt x="2587456" y="2988421"/>
                  <a:pt x="2590066" y="2997817"/>
                </a:cubicBezTo>
                <a:cubicBezTo>
                  <a:pt x="2592937" y="3008780"/>
                  <a:pt x="2609381" y="3029139"/>
                  <a:pt x="2615384" y="3029139"/>
                </a:cubicBezTo>
                <a:cubicBezTo>
                  <a:pt x="2617473" y="3029139"/>
                  <a:pt x="2620866" y="3033576"/>
                  <a:pt x="2622954" y="3038796"/>
                </a:cubicBezTo>
                <a:cubicBezTo>
                  <a:pt x="2627652" y="3050281"/>
                  <a:pt x="2636527" y="3060461"/>
                  <a:pt x="2641486" y="3060461"/>
                </a:cubicBezTo>
                <a:cubicBezTo>
                  <a:pt x="2643313" y="3060461"/>
                  <a:pt x="2644879" y="3061244"/>
                  <a:pt x="2644879" y="3062288"/>
                </a:cubicBezTo>
                <a:cubicBezTo>
                  <a:pt x="2644879" y="3063593"/>
                  <a:pt x="2648794" y="3066986"/>
                  <a:pt x="2653492" y="3070379"/>
                </a:cubicBezTo>
                <a:cubicBezTo>
                  <a:pt x="2665499" y="3078470"/>
                  <a:pt x="2696559" y="3078731"/>
                  <a:pt x="2703606" y="3070901"/>
                </a:cubicBezTo>
                <a:cubicBezTo>
                  <a:pt x="2706217" y="3068030"/>
                  <a:pt x="2709871" y="3065681"/>
                  <a:pt x="2711959" y="3065681"/>
                </a:cubicBezTo>
                <a:cubicBezTo>
                  <a:pt x="2713786" y="3065681"/>
                  <a:pt x="2715352" y="3064376"/>
                  <a:pt x="2715352" y="3063071"/>
                </a:cubicBezTo>
                <a:cubicBezTo>
                  <a:pt x="2715352" y="3061504"/>
                  <a:pt x="2717701" y="3060461"/>
                  <a:pt x="2720311" y="3060461"/>
                </a:cubicBezTo>
                <a:cubicBezTo>
                  <a:pt x="2725793" y="3060461"/>
                  <a:pt x="2736234" y="3048976"/>
                  <a:pt x="2736234" y="3043234"/>
                </a:cubicBezTo>
                <a:cubicBezTo>
                  <a:pt x="2736234" y="3041407"/>
                  <a:pt x="2739366" y="3034098"/>
                  <a:pt x="2743020" y="3027312"/>
                </a:cubicBezTo>
                <a:cubicBezTo>
                  <a:pt x="2748762" y="3016349"/>
                  <a:pt x="2749545" y="3012695"/>
                  <a:pt x="2748240" y="2997817"/>
                </a:cubicBezTo>
                <a:cubicBezTo>
                  <a:pt x="2747457" y="2988421"/>
                  <a:pt x="2746674" y="2978503"/>
                  <a:pt x="2746413" y="2975631"/>
                </a:cubicBezTo>
                <a:cubicBezTo>
                  <a:pt x="2746152" y="2972760"/>
                  <a:pt x="2746935" y="2956838"/>
                  <a:pt x="2747979" y="2940394"/>
                </a:cubicBezTo>
                <a:cubicBezTo>
                  <a:pt x="2749545" y="2915337"/>
                  <a:pt x="2749023" y="2908551"/>
                  <a:pt x="2745369" y="2898632"/>
                </a:cubicBezTo>
                <a:cubicBezTo>
                  <a:pt x="2743020" y="2892107"/>
                  <a:pt x="2738844" y="2877751"/>
                  <a:pt x="2736494" y="2866789"/>
                </a:cubicBezTo>
                <a:cubicBezTo>
                  <a:pt x="2733884" y="2855826"/>
                  <a:pt x="2730491" y="2844864"/>
                  <a:pt x="2728664" y="2842776"/>
                </a:cubicBezTo>
                <a:cubicBezTo>
                  <a:pt x="2725793" y="2839382"/>
                  <a:pt x="2726315" y="2838338"/>
                  <a:pt x="2732579" y="2835989"/>
                </a:cubicBezTo>
                <a:cubicBezTo>
                  <a:pt x="2736494" y="2834423"/>
                  <a:pt x="2743542" y="2833379"/>
                  <a:pt x="2747979" y="2833640"/>
                </a:cubicBezTo>
                <a:cubicBezTo>
                  <a:pt x="2765467" y="2834684"/>
                  <a:pt x="2772775" y="2833118"/>
                  <a:pt x="2779561" y="2826854"/>
                </a:cubicBezTo>
                <a:cubicBezTo>
                  <a:pt x="2783477" y="2823200"/>
                  <a:pt x="2788175" y="2820329"/>
                  <a:pt x="2790002" y="2820329"/>
                </a:cubicBezTo>
                <a:cubicBezTo>
                  <a:pt x="2791829" y="2820329"/>
                  <a:pt x="2797571" y="2812759"/>
                  <a:pt x="2802792" y="2803885"/>
                </a:cubicBezTo>
                <a:cubicBezTo>
                  <a:pt x="2810883" y="2789007"/>
                  <a:pt x="2811927" y="2785092"/>
                  <a:pt x="2811927" y="2768387"/>
                </a:cubicBezTo>
                <a:cubicBezTo>
                  <a:pt x="2811927" y="2757685"/>
                  <a:pt x="2813493" y="2745679"/>
                  <a:pt x="2815842" y="2740197"/>
                </a:cubicBezTo>
                <a:cubicBezTo>
                  <a:pt x="2822629" y="2724275"/>
                  <a:pt x="2821062" y="2709920"/>
                  <a:pt x="2808795" y="2665025"/>
                </a:cubicBezTo>
                <a:cubicBezTo>
                  <a:pt x="2803314" y="2645972"/>
                  <a:pt x="2790785" y="2622742"/>
                  <a:pt x="2780866" y="2613345"/>
                </a:cubicBezTo>
                <a:cubicBezTo>
                  <a:pt x="2773036" y="2606297"/>
                  <a:pt x="2768077" y="2603949"/>
                  <a:pt x="2756853" y="2602382"/>
                </a:cubicBezTo>
                <a:cubicBezTo>
                  <a:pt x="2749023" y="2601600"/>
                  <a:pt x="2738061" y="2598989"/>
                  <a:pt x="2732318" y="2597162"/>
                </a:cubicBezTo>
                <a:cubicBezTo>
                  <a:pt x="2722139" y="2593508"/>
                  <a:pt x="2660018" y="2588027"/>
                  <a:pt x="2631045" y="2588027"/>
                </a:cubicBezTo>
                <a:cubicBezTo>
                  <a:pt x="2623215" y="2588027"/>
                  <a:pt x="2616168" y="2586983"/>
                  <a:pt x="2615645" y="2585678"/>
                </a:cubicBezTo>
                <a:cubicBezTo>
                  <a:pt x="2614862" y="2583068"/>
                  <a:pt x="2580669" y="2579674"/>
                  <a:pt x="2498190" y="2573932"/>
                </a:cubicBezTo>
                <a:cubicBezTo>
                  <a:pt x="2462431" y="2571322"/>
                  <a:pt x="2447292" y="2569234"/>
                  <a:pt x="2440767" y="2565841"/>
                </a:cubicBezTo>
                <a:cubicBezTo>
                  <a:pt x="2434241" y="2562447"/>
                  <a:pt x="2421191" y="2560620"/>
                  <a:pt x="2385171" y="2558793"/>
                </a:cubicBezTo>
                <a:cubicBezTo>
                  <a:pt x="2359330" y="2557749"/>
                  <a:pt x="2332446" y="2555400"/>
                  <a:pt x="2325138" y="2553834"/>
                </a:cubicBezTo>
                <a:cubicBezTo>
                  <a:pt x="2284159" y="2545482"/>
                  <a:pt x="2274501" y="2543915"/>
                  <a:pt x="2263277" y="2543915"/>
                </a:cubicBezTo>
                <a:cubicBezTo>
                  <a:pt x="2256230" y="2543654"/>
                  <a:pt x="2250749" y="2542349"/>
                  <a:pt x="2250749" y="2541044"/>
                </a:cubicBezTo>
                <a:cubicBezTo>
                  <a:pt x="2250749" y="2539478"/>
                  <a:pt x="2248400" y="2538434"/>
                  <a:pt x="2245529" y="2538434"/>
                </a:cubicBezTo>
                <a:cubicBezTo>
                  <a:pt x="2240570" y="2538434"/>
                  <a:pt x="2240308" y="2536607"/>
                  <a:pt x="2240308" y="2514943"/>
                </a:cubicBezTo>
                <a:cubicBezTo>
                  <a:pt x="2240308" y="2501110"/>
                  <a:pt x="2239264" y="2491452"/>
                  <a:pt x="2237698" y="2491452"/>
                </a:cubicBezTo>
                <a:cubicBezTo>
                  <a:pt x="2236393" y="2491452"/>
                  <a:pt x="2235088" y="2489103"/>
                  <a:pt x="2235088" y="2486232"/>
                </a:cubicBezTo>
                <a:cubicBezTo>
                  <a:pt x="2235088" y="2483360"/>
                  <a:pt x="2234044" y="2481012"/>
                  <a:pt x="2232478" y="2481012"/>
                </a:cubicBezTo>
                <a:cubicBezTo>
                  <a:pt x="2231173" y="2481012"/>
                  <a:pt x="2229868" y="2479185"/>
                  <a:pt x="2229868" y="2477096"/>
                </a:cubicBezTo>
                <a:cubicBezTo>
                  <a:pt x="2229868" y="2475008"/>
                  <a:pt x="2228824" y="2473181"/>
                  <a:pt x="2227258" y="2473181"/>
                </a:cubicBezTo>
                <a:cubicBezTo>
                  <a:pt x="2225692" y="2473181"/>
                  <a:pt x="2224648" y="2458303"/>
                  <a:pt x="2224648" y="2434029"/>
                </a:cubicBezTo>
                <a:cubicBezTo>
                  <a:pt x="2224648" y="2409755"/>
                  <a:pt x="2223603" y="2394877"/>
                  <a:pt x="2222038" y="2394877"/>
                </a:cubicBezTo>
                <a:cubicBezTo>
                  <a:pt x="2220732" y="2394877"/>
                  <a:pt x="2219427" y="2393311"/>
                  <a:pt x="2219427" y="2391223"/>
                </a:cubicBezTo>
                <a:cubicBezTo>
                  <a:pt x="2219427" y="2389135"/>
                  <a:pt x="2217078" y="2386525"/>
                  <a:pt x="2214207" y="2385742"/>
                </a:cubicBezTo>
                <a:cubicBezTo>
                  <a:pt x="2211336" y="2384959"/>
                  <a:pt x="2208987" y="2383132"/>
                  <a:pt x="2208987" y="2381827"/>
                </a:cubicBezTo>
                <a:cubicBezTo>
                  <a:pt x="2208987" y="2380522"/>
                  <a:pt x="2206638" y="2378694"/>
                  <a:pt x="2203767" y="2377912"/>
                </a:cubicBezTo>
                <a:cubicBezTo>
                  <a:pt x="2196980" y="2375823"/>
                  <a:pt x="2196980" y="2364339"/>
                  <a:pt x="2203767" y="2358335"/>
                </a:cubicBezTo>
                <a:cubicBezTo>
                  <a:pt x="2207160" y="2355464"/>
                  <a:pt x="2215773" y="2353115"/>
                  <a:pt x="2227258" y="2352071"/>
                </a:cubicBezTo>
                <a:cubicBezTo>
                  <a:pt x="2240570" y="2350766"/>
                  <a:pt x="2245529" y="2349200"/>
                  <a:pt x="2245529" y="2346329"/>
                </a:cubicBezTo>
                <a:cubicBezTo>
                  <a:pt x="2245529" y="2344240"/>
                  <a:pt x="2246834" y="2342675"/>
                  <a:pt x="2248139" y="2342675"/>
                </a:cubicBezTo>
                <a:cubicBezTo>
                  <a:pt x="2249705" y="2342675"/>
                  <a:pt x="2250749" y="2340325"/>
                  <a:pt x="2250749" y="2337454"/>
                </a:cubicBezTo>
                <a:cubicBezTo>
                  <a:pt x="2250749" y="2334583"/>
                  <a:pt x="2252054" y="2332234"/>
                  <a:pt x="2253359" y="2332234"/>
                </a:cubicBezTo>
                <a:cubicBezTo>
                  <a:pt x="2254925" y="2332234"/>
                  <a:pt x="2255969" y="2329885"/>
                  <a:pt x="2255969" y="2327014"/>
                </a:cubicBezTo>
                <a:cubicBezTo>
                  <a:pt x="2255969" y="2324143"/>
                  <a:pt x="2254925" y="2321794"/>
                  <a:pt x="2253359" y="2321794"/>
                </a:cubicBezTo>
                <a:cubicBezTo>
                  <a:pt x="2252054" y="2321794"/>
                  <a:pt x="2250749" y="2318922"/>
                  <a:pt x="2250749" y="2315268"/>
                </a:cubicBezTo>
                <a:cubicBezTo>
                  <a:pt x="2250749" y="2311614"/>
                  <a:pt x="2249705" y="2308743"/>
                  <a:pt x="2248139" y="2308743"/>
                </a:cubicBezTo>
                <a:cubicBezTo>
                  <a:pt x="2246834" y="2308743"/>
                  <a:pt x="2245529" y="2307177"/>
                  <a:pt x="2245529" y="2305089"/>
                </a:cubicBezTo>
                <a:cubicBezTo>
                  <a:pt x="2245529" y="2300129"/>
                  <a:pt x="2239786" y="2298302"/>
                  <a:pt x="2224126" y="2298302"/>
                </a:cubicBezTo>
                <a:cubicBezTo>
                  <a:pt x="2209509" y="2298302"/>
                  <a:pt x="2203767" y="2294387"/>
                  <a:pt x="2203767" y="2284207"/>
                </a:cubicBezTo>
                <a:cubicBezTo>
                  <a:pt x="2203767" y="2279248"/>
                  <a:pt x="2205072" y="2277421"/>
                  <a:pt x="2208726" y="2277421"/>
                </a:cubicBezTo>
                <a:cubicBezTo>
                  <a:pt x="2214207" y="2277421"/>
                  <a:pt x="2235088" y="2259411"/>
                  <a:pt x="2235088" y="2254452"/>
                </a:cubicBezTo>
                <a:cubicBezTo>
                  <a:pt x="2235088" y="2252886"/>
                  <a:pt x="2236393" y="2251320"/>
                  <a:pt x="2237698" y="2251320"/>
                </a:cubicBezTo>
                <a:cubicBezTo>
                  <a:pt x="2239264" y="2251320"/>
                  <a:pt x="2240308" y="2246622"/>
                  <a:pt x="2240308" y="2240880"/>
                </a:cubicBezTo>
                <a:cubicBezTo>
                  <a:pt x="2240308" y="2235137"/>
                  <a:pt x="2239264" y="2230439"/>
                  <a:pt x="2237698" y="2230439"/>
                </a:cubicBezTo>
                <a:cubicBezTo>
                  <a:pt x="2236393" y="2230439"/>
                  <a:pt x="2235088" y="2225219"/>
                  <a:pt x="2235088" y="2218954"/>
                </a:cubicBezTo>
                <a:cubicBezTo>
                  <a:pt x="2235088" y="2212168"/>
                  <a:pt x="2233783" y="2206948"/>
                  <a:pt x="2231956" y="2206165"/>
                </a:cubicBezTo>
                <a:cubicBezTo>
                  <a:pt x="2229346" y="2205121"/>
                  <a:pt x="2229346" y="2204598"/>
                  <a:pt x="2231956" y="2204598"/>
                </a:cubicBezTo>
                <a:cubicBezTo>
                  <a:pt x="2235871" y="2204338"/>
                  <a:pt x="2236393" y="2175626"/>
                  <a:pt x="2232478" y="2175626"/>
                </a:cubicBezTo>
                <a:cubicBezTo>
                  <a:pt x="2231173" y="2175626"/>
                  <a:pt x="2229868" y="2173799"/>
                  <a:pt x="2229868" y="2171711"/>
                </a:cubicBezTo>
                <a:cubicBezTo>
                  <a:pt x="2229868" y="2169623"/>
                  <a:pt x="2228824" y="2167796"/>
                  <a:pt x="2227258" y="2167796"/>
                </a:cubicBezTo>
                <a:cubicBezTo>
                  <a:pt x="2225953" y="2167796"/>
                  <a:pt x="2224648" y="2166490"/>
                  <a:pt x="2224648" y="2165185"/>
                </a:cubicBezTo>
                <a:cubicBezTo>
                  <a:pt x="2224648" y="2159704"/>
                  <a:pt x="2211858" y="2149786"/>
                  <a:pt x="2202722" y="2148220"/>
                </a:cubicBezTo>
                <a:cubicBezTo>
                  <a:pt x="2194109" y="2146393"/>
                  <a:pt x="2193326" y="2145610"/>
                  <a:pt x="2193326" y="2137779"/>
                </a:cubicBezTo>
                <a:cubicBezTo>
                  <a:pt x="2193326" y="2130732"/>
                  <a:pt x="2194631" y="2128644"/>
                  <a:pt x="2201157" y="2126034"/>
                </a:cubicBezTo>
                <a:cubicBezTo>
                  <a:pt x="2205594" y="2124207"/>
                  <a:pt x="2208987" y="2121857"/>
                  <a:pt x="2208987" y="2120813"/>
                </a:cubicBezTo>
                <a:cubicBezTo>
                  <a:pt x="2208987" y="2117942"/>
                  <a:pt x="2221254" y="2113505"/>
                  <a:pt x="2234566" y="2111678"/>
                </a:cubicBezTo>
                <a:cubicBezTo>
                  <a:pt x="2240570" y="2110634"/>
                  <a:pt x="2245529" y="2109068"/>
                  <a:pt x="2245529" y="2108024"/>
                </a:cubicBezTo>
                <a:cubicBezTo>
                  <a:pt x="2245529" y="2105414"/>
                  <a:pt x="2263017" y="2097322"/>
                  <a:pt x="2269020" y="2097322"/>
                </a:cubicBezTo>
                <a:cubicBezTo>
                  <a:pt x="2279199" y="2097322"/>
                  <a:pt x="2300341" y="2091058"/>
                  <a:pt x="2300341" y="2087925"/>
                </a:cubicBezTo>
                <a:cubicBezTo>
                  <a:pt x="2300341" y="2083227"/>
                  <a:pt x="2306606" y="2081661"/>
                  <a:pt x="2325138" y="2081661"/>
                </a:cubicBezTo>
                <a:cubicBezTo>
                  <a:pt x="2336361" y="2081661"/>
                  <a:pt x="2342887" y="2082966"/>
                  <a:pt x="2345758" y="2085576"/>
                </a:cubicBezTo>
                <a:cubicBezTo>
                  <a:pt x="2350456" y="2090535"/>
                  <a:pt x="2352544" y="2090535"/>
                  <a:pt x="2352544" y="2085838"/>
                </a:cubicBezTo>
                <a:cubicBezTo>
                  <a:pt x="2352544" y="2080095"/>
                  <a:pt x="2368988" y="2078268"/>
                  <a:pt x="2417276" y="2078790"/>
                </a:cubicBezTo>
                <a:cubicBezTo>
                  <a:pt x="2459299" y="2079312"/>
                  <a:pt x="2462953" y="2079051"/>
                  <a:pt x="2474698" y="2073570"/>
                </a:cubicBezTo>
                <a:cubicBezTo>
                  <a:pt x="2481485" y="2070438"/>
                  <a:pt x="2487749" y="2066523"/>
                  <a:pt x="2488793" y="2064957"/>
                </a:cubicBezTo>
                <a:cubicBezTo>
                  <a:pt x="2490098" y="2062869"/>
                  <a:pt x="2543084" y="2061563"/>
                  <a:pt x="2655841" y="2060780"/>
                </a:cubicBezTo>
                <a:cubicBezTo>
                  <a:pt x="2805924" y="2059475"/>
                  <a:pt x="2822368" y="2058953"/>
                  <a:pt x="2834113" y="2054516"/>
                </a:cubicBezTo>
                <a:cubicBezTo>
                  <a:pt x="2856821" y="2046425"/>
                  <a:pt x="2858910" y="2045381"/>
                  <a:pt x="2858910" y="2041204"/>
                </a:cubicBezTo>
                <a:cubicBezTo>
                  <a:pt x="2858910" y="2038594"/>
                  <a:pt x="2861259" y="2037289"/>
                  <a:pt x="2865957" y="2037289"/>
                </a:cubicBezTo>
                <a:cubicBezTo>
                  <a:pt x="2870655" y="2037289"/>
                  <a:pt x="2875875" y="2033896"/>
                  <a:pt x="2882662" y="2026849"/>
                </a:cubicBezTo>
                <a:cubicBezTo>
                  <a:pt x="2888143" y="2021106"/>
                  <a:pt x="2893624" y="2016408"/>
                  <a:pt x="2894668" y="2016408"/>
                </a:cubicBezTo>
                <a:cubicBezTo>
                  <a:pt x="2897017" y="2016147"/>
                  <a:pt x="2925468" y="1980388"/>
                  <a:pt x="2930166" y="1971514"/>
                </a:cubicBezTo>
                <a:cubicBezTo>
                  <a:pt x="2931732" y="1968121"/>
                  <a:pt x="2935908" y="1961856"/>
                  <a:pt x="2939040" y="1957419"/>
                </a:cubicBezTo>
                <a:cubicBezTo>
                  <a:pt x="2942173" y="1952982"/>
                  <a:pt x="2945566" y="1946196"/>
                  <a:pt x="2946610" y="1941758"/>
                </a:cubicBezTo>
                <a:cubicBezTo>
                  <a:pt x="2947654" y="1937582"/>
                  <a:pt x="2951308" y="1930796"/>
                  <a:pt x="2954702" y="1926880"/>
                </a:cubicBezTo>
                <a:cubicBezTo>
                  <a:pt x="2957834" y="1922705"/>
                  <a:pt x="2960705" y="1917223"/>
                  <a:pt x="2960705" y="1914352"/>
                </a:cubicBezTo>
                <a:cubicBezTo>
                  <a:pt x="2960705" y="1911481"/>
                  <a:pt x="2963837" y="1902606"/>
                  <a:pt x="2967491" y="1894515"/>
                </a:cubicBezTo>
                <a:cubicBezTo>
                  <a:pt x="2971406" y="1886163"/>
                  <a:pt x="2975844" y="1869980"/>
                  <a:pt x="2977931" y="1856407"/>
                </a:cubicBezTo>
                <a:cubicBezTo>
                  <a:pt x="2979759" y="1843095"/>
                  <a:pt x="2982891" y="1826391"/>
                  <a:pt x="2984718" y="1819343"/>
                </a:cubicBezTo>
                <a:cubicBezTo>
                  <a:pt x="2989155" y="1801333"/>
                  <a:pt x="2987067" y="1707108"/>
                  <a:pt x="2978976" y="1572686"/>
                </a:cubicBezTo>
                <a:cubicBezTo>
                  <a:pt x="2976366" y="1530140"/>
                  <a:pt x="2975583" y="1525704"/>
                  <a:pt x="2968013" y="1509521"/>
                </a:cubicBezTo>
                <a:cubicBezTo>
                  <a:pt x="2962271" y="1496992"/>
                  <a:pt x="2956789" y="1489423"/>
                  <a:pt x="2948437" y="1482898"/>
                </a:cubicBezTo>
                <a:cubicBezTo>
                  <a:pt x="2937213" y="1474284"/>
                  <a:pt x="2933298" y="1472979"/>
                  <a:pt x="2903804" y="1469325"/>
                </a:cubicBezTo>
                <a:cubicBezTo>
                  <a:pt x="2891797" y="1468020"/>
                  <a:pt x="2889187" y="1466453"/>
                  <a:pt x="2884750" y="1459406"/>
                </a:cubicBezTo>
                <a:cubicBezTo>
                  <a:pt x="2882140" y="1454969"/>
                  <a:pt x="2880574" y="1449488"/>
                  <a:pt x="2881357" y="1447400"/>
                </a:cubicBezTo>
                <a:cubicBezTo>
                  <a:pt x="2882140" y="1445311"/>
                  <a:pt x="2884489" y="1427040"/>
                  <a:pt x="2886577" y="1406942"/>
                </a:cubicBezTo>
                <a:cubicBezTo>
                  <a:pt x="2888665" y="1386845"/>
                  <a:pt x="2892058" y="1365180"/>
                  <a:pt x="2894146" y="1358655"/>
                </a:cubicBezTo>
                <a:cubicBezTo>
                  <a:pt x="2896234" y="1352130"/>
                  <a:pt x="2899889" y="1328638"/>
                  <a:pt x="2901976" y="1306452"/>
                </a:cubicBezTo>
                <a:cubicBezTo>
                  <a:pt x="2904065" y="1284266"/>
                  <a:pt x="2907719" y="1259209"/>
                  <a:pt x="2909546" y="1250857"/>
                </a:cubicBezTo>
                <a:cubicBezTo>
                  <a:pt x="2911634" y="1242504"/>
                  <a:pt x="2914766" y="1220057"/>
                  <a:pt x="2916332" y="1201265"/>
                </a:cubicBezTo>
                <a:cubicBezTo>
                  <a:pt x="2917898" y="1182210"/>
                  <a:pt x="2921552" y="1157936"/>
                  <a:pt x="2924163" y="1147234"/>
                </a:cubicBezTo>
                <a:cubicBezTo>
                  <a:pt x="2927034" y="1136533"/>
                  <a:pt x="2930427" y="1111214"/>
                  <a:pt x="2932254" y="1091117"/>
                </a:cubicBezTo>
                <a:cubicBezTo>
                  <a:pt x="2934081" y="1069191"/>
                  <a:pt x="2937213" y="1049877"/>
                  <a:pt x="2940084" y="1042568"/>
                </a:cubicBezTo>
                <a:cubicBezTo>
                  <a:pt x="2942434" y="1036043"/>
                  <a:pt x="2945566" y="1020904"/>
                  <a:pt x="2946610" y="1008898"/>
                </a:cubicBezTo>
                <a:cubicBezTo>
                  <a:pt x="2947915" y="991410"/>
                  <a:pt x="2949481" y="986451"/>
                  <a:pt x="2953918" y="983057"/>
                </a:cubicBezTo>
                <a:cubicBezTo>
                  <a:pt x="2978454" y="964004"/>
                  <a:pt x="2987067" y="945210"/>
                  <a:pt x="2981586" y="922502"/>
                </a:cubicBezTo>
                <a:cubicBezTo>
                  <a:pt x="2976888" y="903187"/>
                  <a:pt x="2970362" y="896923"/>
                  <a:pt x="2951569" y="894052"/>
                </a:cubicBezTo>
                <a:cubicBezTo>
                  <a:pt x="2942956" y="892485"/>
                  <a:pt x="2925468" y="891441"/>
                  <a:pt x="2912417" y="891703"/>
                </a:cubicBezTo>
                <a:cubicBezTo>
                  <a:pt x="2899366" y="891703"/>
                  <a:pt x="2885533" y="890659"/>
                  <a:pt x="2881096" y="888831"/>
                </a:cubicBezTo>
                <a:cubicBezTo>
                  <a:pt x="2876920" y="887005"/>
                  <a:pt x="2865174" y="883611"/>
                  <a:pt x="2854994" y="881001"/>
                </a:cubicBezTo>
                <a:cubicBezTo>
                  <a:pt x="2821846" y="872127"/>
                  <a:pt x="2814537" y="869517"/>
                  <a:pt x="2813232" y="865340"/>
                </a:cubicBezTo>
                <a:cubicBezTo>
                  <a:pt x="2811405" y="859599"/>
                  <a:pt x="2811405" y="848636"/>
                  <a:pt x="2812971" y="820968"/>
                </a:cubicBezTo>
                <a:cubicBezTo>
                  <a:pt x="2814537" y="794084"/>
                  <a:pt x="2809056" y="743969"/>
                  <a:pt x="2802792" y="727264"/>
                </a:cubicBezTo>
                <a:cubicBezTo>
                  <a:pt x="2800965" y="722044"/>
                  <a:pt x="2797310" y="711343"/>
                  <a:pt x="2795222" y="703251"/>
                </a:cubicBezTo>
                <a:cubicBezTo>
                  <a:pt x="2792873" y="695421"/>
                  <a:pt x="2788697" y="686547"/>
                  <a:pt x="2785826" y="683936"/>
                </a:cubicBezTo>
                <a:cubicBezTo>
                  <a:pt x="2782955" y="681326"/>
                  <a:pt x="2780606" y="677933"/>
                  <a:pt x="2780606" y="676628"/>
                </a:cubicBezTo>
                <a:cubicBezTo>
                  <a:pt x="2780606" y="672712"/>
                  <a:pt x="2756332" y="649744"/>
                  <a:pt x="2747718" y="645306"/>
                </a:cubicBezTo>
                <a:cubicBezTo>
                  <a:pt x="2743542" y="643218"/>
                  <a:pt x="2734406" y="640869"/>
                  <a:pt x="2727359" y="639825"/>
                </a:cubicBezTo>
                <a:cubicBezTo>
                  <a:pt x="2720311" y="639042"/>
                  <a:pt x="2710915" y="635910"/>
                  <a:pt x="2706478" y="633299"/>
                </a:cubicBezTo>
                <a:cubicBezTo>
                  <a:pt x="2702041" y="630429"/>
                  <a:pt x="2693166" y="626774"/>
                  <a:pt x="2686641" y="625209"/>
                </a:cubicBezTo>
                <a:cubicBezTo>
                  <a:pt x="2680115" y="623381"/>
                  <a:pt x="2673068" y="620249"/>
                  <a:pt x="2670458" y="618161"/>
                </a:cubicBezTo>
                <a:cubicBezTo>
                  <a:pt x="2668109" y="616073"/>
                  <a:pt x="2660018" y="612680"/>
                  <a:pt x="2652187" y="610592"/>
                </a:cubicBezTo>
                <a:cubicBezTo>
                  <a:pt x="2644618" y="608765"/>
                  <a:pt x="2632611" y="604066"/>
                  <a:pt x="2625564" y="600412"/>
                </a:cubicBezTo>
                <a:cubicBezTo>
                  <a:pt x="2618516" y="596758"/>
                  <a:pt x="2610686" y="593887"/>
                  <a:pt x="2608598" y="593887"/>
                </a:cubicBezTo>
                <a:cubicBezTo>
                  <a:pt x="2606249" y="593887"/>
                  <a:pt x="2599201" y="590233"/>
                  <a:pt x="2592937" y="586056"/>
                </a:cubicBezTo>
                <a:cubicBezTo>
                  <a:pt x="2586673" y="581619"/>
                  <a:pt x="2579364" y="578226"/>
                  <a:pt x="2577015" y="578226"/>
                </a:cubicBezTo>
                <a:cubicBezTo>
                  <a:pt x="2574666" y="578226"/>
                  <a:pt x="2570490" y="575877"/>
                  <a:pt x="2568141" y="573266"/>
                </a:cubicBezTo>
                <a:cubicBezTo>
                  <a:pt x="2563443" y="568307"/>
                  <a:pt x="2545694" y="562565"/>
                  <a:pt x="2534209" y="562565"/>
                </a:cubicBezTo>
                <a:cubicBezTo>
                  <a:pt x="2528989" y="562565"/>
                  <a:pt x="2527162" y="560477"/>
                  <a:pt x="2523508" y="549775"/>
                </a:cubicBezTo>
                <a:cubicBezTo>
                  <a:pt x="2521159" y="542729"/>
                  <a:pt x="2517765" y="535420"/>
                  <a:pt x="2515678" y="533853"/>
                </a:cubicBezTo>
                <a:cubicBezTo>
                  <a:pt x="2513590" y="532027"/>
                  <a:pt x="2511240" y="526807"/>
                  <a:pt x="2510196" y="521848"/>
                </a:cubicBezTo>
                <a:cubicBezTo>
                  <a:pt x="2509413" y="516888"/>
                  <a:pt x="2504976" y="507752"/>
                  <a:pt x="2500800" y="501227"/>
                </a:cubicBezTo>
                <a:cubicBezTo>
                  <a:pt x="2494535" y="491570"/>
                  <a:pt x="2490881" y="488960"/>
                  <a:pt x="2481223" y="486610"/>
                </a:cubicBezTo>
                <a:cubicBezTo>
                  <a:pt x="2464519" y="482173"/>
                  <a:pt x="2461386" y="476170"/>
                  <a:pt x="2463475" y="452418"/>
                </a:cubicBezTo>
                <a:cubicBezTo>
                  <a:pt x="2465563" y="432842"/>
                  <a:pt x="2476525" y="407262"/>
                  <a:pt x="2484878" y="404130"/>
                </a:cubicBezTo>
                <a:cubicBezTo>
                  <a:pt x="2486705" y="403347"/>
                  <a:pt x="2490359" y="398910"/>
                  <a:pt x="2492708" y="394473"/>
                </a:cubicBezTo>
                <a:cubicBezTo>
                  <a:pt x="2494796" y="390036"/>
                  <a:pt x="2498973" y="384032"/>
                  <a:pt x="2501583" y="381161"/>
                </a:cubicBezTo>
                <a:cubicBezTo>
                  <a:pt x="2504193" y="378290"/>
                  <a:pt x="2507325" y="370720"/>
                  <a:pt x="2508891" y="364195"/>
                </a:cubicBezTo>
                <a:cubicBezTo>
                  <a:pt x="2510457" y="357670"/>
                  <a:pt x="2514633" y="346707"/>
                  <a:pt x="2518288" y="339660"/>
                </a:cubicBezTo>
                <a:cubicBezTo>
                  <a:pt x="2524291" y="327654"/>
                  <a:pt x="2524813" y="324260"/>
                  <a:pt x="2524813" y="288763"/>
                </a:cubicBezTo>
                <a:cubicBezTo>
                  <a:pt x="2524552" y="240475"/>
                  <a:pt x="2520637" y="183313"/>
                  <a:pt x="2516983" y="176527"/>
                </a:cubicBezTo>
                <a:cubicBezTo>
                  <a:pt x="2515678" y="173655"/>
                  <a:pt x="2512545" y="161649"/>
                  <a:pt x="2510196" y="149904"/>
                </a:cubicBezTo>
                <a:cubicBezTo>
                  <a:pt x="2508108" y="137897"/>
                  <a:pt x="2503932" y="124063"/>
                  <a:pt x="2501322" y="119104"/>
                </a:cubicBezTo>
                <a:cubicBezTo>
                  <a:pt x="2498712" y="113884"/>
                  <a:pt x="2495318" y="104487"/>
                  <a:pt x="2493491" y="97962"/>
                </a:cubicBezTo>
                <a:cubicBezTo>
                  <a:pt x="2491925" y="91436"/>
                  <a:pt x="2488793" y="84390"/>
                  <a:pt x="2486966" y="82301"/>
                </a:cubicBezTo>
                <a:cubicBezTo>
                  <a:pt x="2485139" y="80213"/>
                  <a:pt x="2481223" y="73427"/>
                  <a:pt x="2478091" y="67684"/>
                </a:cubicBezTo>
                <a:cubicBezTo>
                  <a:pt x="2474959" y="61159"/>
                  <a:pt x="2468695" y="54112"/>
                  <a:pt x="2462953" y="50718"/>
                </a:cubicBezTo>
                <a:cubicBezTo>
                  <a:pt x="2457471" y="47326"/>
                  <a:pt x="2452251" y="43671"/>
                  <a:pt x="2451468" y="42366"/>
                </a:cubicBezTo>
                <a:cubicBezTo>
                  <a:pt x="2449380" y="39234"/>
                  <a:pt x="2434241" y="30359"/>
                  <a:pt x="2409706" y="17570"/>
                </a:cubicBezTo>
                <a:cubicBezTo>
                  <a:pt x="2378645" y="1648"/>
                  <a:pt x="2334012" y="-3833"/>
                  <a:pt x="2283376" y="2692"/>
                </a:cubicBezTo>
                <a:close/>
                <a:moveTo>
                  <a:pt x="2890231" y="1511348"/>
                </a:moveTo>
                <a:cubicBezTo>
                  <a:pt x="2891797" y="1513436"/>
                  <a:pt x="2894146" y="1530663"/>
                  <a:pt x="2895451" y="1549717"/>
                </a:cubicBezTo>
                <a:cubicBezTo>
                  <a:pt x="2896756" y="1568771"/>
                  <a:pt x="2898584" y="1589130"/>
                  <a:pt x="2899366" y="1595133"/>
                </a:cubicBezTo>
                <a:cubicBezTo>
                  <a:pt x="2900411" y="1603485"/>
                  <a:pt x="2899889" y="1606618"/>
                  <a:pt x="2895712" y="1610272"/>
                </a:cubicBezTo>
                <a:cubicBezTo>
                  <a:pt x="2889187" y="1616014"/>
                  <a:pt x="2888143" y="1613926"/>
                  <a:pt x="2885011" y="1590435"/>
                </a:cubicBezTo>
                <a:cubicBezTo>
                  <a:pt x="2883706" y="1579733"/>
                  <a:pt x="2881357" y="1565639"/>
                  <a:pt x="2879790" y="1558852"/>
                </a:cubicBezTo>
                <a:cubicBezTo>
                  <a:pt x="2875615" y="1539798"/>
                  <a:pt x="2872221" y="1512653"/>
                  <a:pt x="2873526" y="1508999"/>
                </a:cubicBezTo>
                <a:cubicBezTo>
                  <a:pt x="2875092" y="1504823"/>
                  <a:pt x="2886316" y="1506649"/>
                  <a:pt x="2890231" y="1511348"/>
                </a:cubicBezTo>
                <a:close/>
                <a:moveTo>
                  <a:pt x="2235088" y="2043815"/>
                </a:moveTo>
                <a:cubicBezTo>
                  <a:pt x="2235088" y="2048252"/>
                  <a:pt x="2233261" y="2050601"/>
                  <a:pt x="2229346" y="2051645"/>
                </a:cubicBezTo>
                <a:cubicBezTo>
                  <a:pt x="2207421" y="2056343"/>
                  <a:pt x="2188367" y="2058170"/>
                  <a:pt x="2161483" y="2058170"/>
                </a:cubicBezTo>
                <a:cubicBezTo>
                  <a:pt x="2135903" y="2058170"/>
                  <a:pt x="2130683" y="2057388"/>
                  <a:pt x="2130683" y="2054255"/>
                </a:cubicBezTo>
                <a:cubicBezTo>
                  <a:pt x="2130683" y="2052167"/>
                  <a:pt x="2131988" y="2050340"/>
                  <a:pt x="2133293" y="2050340"/>
                </a:cubicBezTo>
                <a:cubicBezTo>
                  <a:pt x="2134859" y="2050340"/>
                  <a:pt x="2135903" y="2047991"/>
                  <a:pt x="2135903" y="2045381"/>
                </a:cubicBezTo>
                <a:cubicBezTo>
                  <a:pt x="2135903" y="2038856"/>
                  <a:pt x="2138513" y="2038333"/>
                  <a:pt x="2191499" y="2037811"/>
                </a:cubicBezTo>
                <a:lnTo>
                  <a:pt x="2235088" y="2037289"/>
                </a:lnTo>
                <a:lnTo>
                  <a:pt x="2235088" y="2043815"/>
                </a:lnTo>
                <a:close/>
                <a:moveTo>
                  <a:pt x="2094141" y="2240880"/>
                </a:moveTo>
                <a:cubicBezTo>
                  <a:pt x="2094141" y="2245056"/>
                  <a:pt x="2095446" y="2248710"/>
                  <a:pt x="2096751" y="2248710"/>
                </a:cubicBezTo>
                <a:cubicBezTo>
                  <a:pt x="2098317" y="2248710"/>
                  <a:pt x="2099361" y="2251059"/>
                  <a:pt x="2099361" y="2253930"/>
                </a:cubicBezTo>
                <a:cubicBezTo>
                  <a:pt x="2099361" y="2260195"/>
                  <a:pt x="2115544" y="2277421"/>
                  <a:pt x="2121547" y="2277421"/>
                </a:cubicBezTo>
                <a:cubicBezTo>
                  <a:pt x="2127551" y="2277421"/>
                  <a:pt x="2126246" y="2284730"/>
                  <a:pt x="2119981" y="2286557"/>
                </a:cubicBezTo>
                <a:cubicBezTo>
                  <a:pt x="2112673" y="2288906"/>
                  <a:pt x="2073260" y="2285252"/>
                  <a:pt x="2073260" y="2282381"/>
                </a:cubicBezTo>
                <a:cubicBezTo>
                  <a:pt x="2073260" y="2281076"/>
                  <a:pt x="2070389" y="2280031"/>
                  <a:pt x="2066735" y="2280031"/>
                </a:cubicBezTo>
                <a:cubicBezTo>
                  <a:pt x="2062820" y="2280031"/>
                  <a:pt x="2056816" y="2278466"/>
                  <a:pt x="2052901" y="2276377"/>
                </a:cubicBezTo>
                <a:cubicBezTo>
                  <a:pt x="2048986" y="2274550"/>
                  <a:pt x="2036718" y="2271940"/>
                  <a:pt x="2025756" y="2270896"/>
                </a:cubicBezTo>
                <a:cubicBezTo>
                  <a:pt x="2014532" y="2269852"/>
                  <a:pt x="2005397" y="2268286"/>
                  <a:pt x="2005397" y="2267242"/>
                </a:cubicBezTo>
                <a:cubicBezTo>
                  <a:pt x="2005397" y="2261500"/>
                  <a:pt x="2029932" y="2248710"/>
                  <a:pt x="2041156" y="2248710"/>
                </a:cubicBezTo>
                <a:cubicBezTo>
                  <a:pt x="2052901" y="2248710"/>
                  <a:pt x="2068040" y="2243490"/>
                  <a:pt x="2068040" y="2239574"/>
                </a:cubicBezTo>
                <a:cubicBezTo>
                  <a:pt x="2068040" y="2235137"/>
                  <a:pt x="2072216" y="2233571"/>
                  <a:pt x="2084484" y="2233310"/>
                </a:cubicBezTo>
                <a:cubicBezTo>
                  <a:pt x="2093619" y="2233049"/>
                  <a:pt x="2094141" y="2233571"/>
                  <a:pt x="2094141" y="2240880"/>
                </a:cubicBezTo>
                <a:close/>
                <a:moveTo>
                  <a:pt x="2738583" y="2664765"/>
                </a:moveTo>
                <a:cubicBezTo>
                  <a:pt x="2743020" y="2668680"/>
                  <a:pt x="2744064" y="2672334"/>
                  <a:pt x="2743542" y="2680425"/>
                </a:cubicBezTo>
                <a:lnTo>
                  <a:pt x="2742759" y="2691127"/>
                </a:lnTo>
                <a:lnTo>
                  <a:pt x="2729186" y="2691910"/>
                </a:lnTo>
                <a:cubicBezTo>
                  <a:pt x="2721616" y="2692432"/>
                  <a:pt x="2715352" y="2693737"/>
                  <a:pt x="2715352" y="2695303"/>
                </a:cubicBezTo>
                <a:cubicBezTo>
                  <a:pt x="2715352" y="2696608"/>
                  <a:pt x="2713786" y="2697652"/>
                  <a:pt x="2712220" y="2697652"/>
                </a:cubicBezTo>
                <a:cubicBezTo>
                  <a:pt x="2710393" y="2697652"/>
                  <a:pt x="2703606" y="2701307"/>
                  <a:pt x="2697342" y="2705483"/>
                </a:cubicBezTo>
                <a:cubicBezTo>
                  <a:pt x="2673590" y="2721665"/>
                  <a:pt x="2662889" y="2758207"/>
                  <a:pt x="2677505" y="2773346"/>
                </a:cubicBezTo>
                <a:cubicBezTo>
                  <a:pt x="2683770" y="2779871"/>
                  <a:pt x="2686380" y="2793444"/>
                  <a:pt x="2682465" y="2797620"/>
                </a:cubicBezTo>
                <a:cubicBezTo>
                  <a:pt x="2681420" y="2798665"/>
                  <a:pt x="2677245" y="2796315"/>
                  <a:pt x="2673068" y="2792922"/>
                </a:cubicBezTo>
                <a:cubicBezTo>
                  <a:pt x="2668892" y="2789529"/>
                  <a:pt x="2661584" y="2785875"/>
                  <a:pt x="2656624" y="2784830"/>
                </a:cubicBezTo>
                <a:cubicBezTo>
                  <a:pt x="2651665" y="2784048"/>
                  <a:pt x="2647489" y="2782220"/>
                  <a:pt x="2647489" y="2780915"/>
                </a:cubicBezTo>
                <a:cubicBezTo>
                  <a:pt x="2647489" y="2779610"/>
                  <a:pt x="2640703" y="2775434"/>
                  <a:pt x="2632611" y="2771780"/>
                </a:cubicBezTo>
                <a:cubicBezTo>
                  <a:pt x="2624259" y="2768387"/>
                  <a:pt x="2615645" y="2762906"/>
                  <a:pt x="2612774" y="2760296"/>
                </a:cubicBezTo>
                <a:cubicBezTo>
                  <a:pt x="2610164" y="2757424"/>
                  <a:pt x="2604944" y="2755075"/>
                  <a:pt x="2600768" y="2755075"/>
                </a:cubicBezTo>
                <a:cubicBezTo>
                  <a:pt x="2596591" y="2755075"/>
                  <a:pt x="2590327" y="2752726"/>
                  <a:pt x="2586673" y="2749855"/>
                </a:cubicBezTo>
                <a:cubicBezTo>
                  <a:pt x="2583019" y="2746723"/>
                  <a:pt x="2576232" y="2743330"/>
                  <a:pt x="2571795" y="2741764"/>
                </a:cubicBezTo>
                <a:cubicBezTo>
                  <a:pt x="2567619" y="2740197"/>
                  <a:pt x="2563965" y="2737848"/>
                  <a:pt x="2563965" y="2736543"/>
                </a:cubicBezTo>
                <a:cubicBezTo>
                  <a:pt x="2563965" y="2735238"/>
                  <a:pt x="2562399" y="2734194"/>
                  <a:pt x="2560833" y="2734194"/>
                </a:cubicBezTo>
                <a:cubicBezTo>
                  <a:pt x="2559005" y="2734194"/>
                  <a:pt x="2551697" y="2731323"/>
                  <a:pt x="2544650" y="2727669"/>
                </a:cubicBezTo>
                <a:cubicBezTo>
                  <a:pt x="2537602" y="2724015"/>
                  <a:pt x="2530294" y="2721144"/>
                  <a:pt x="2528206" y="2721144"/>
                </a:cubicBezTo>
                <a:cubicBezTo>
                  <a:pt x="2526379" y="2721144"/>
                  <a:pt x="2524813" y="2719316"/>
                  <a:pt x="2524813" y="2717228"/>
                </a:cubicBezTo>
                <a:cubicBezTo>
                  <a:pt x="2524813" y="2714096"/>
                  <a:pt x="2510718" y="2708093"/>
                  <a:pt x="2502627" y="2708093"/>
                </a:cubicBezTo>
                <a:cubicBezTo>
                  <a:pt x="2500017" y="2708093"/>
                  <a:pt x="2494796" y="2704439"/>
                  <a:pt x="2482528" y="2694259"/>
                </a:cubicBezTo>
                <a:cubicBezTo>
                  <a:pt x="2479396" y="2691910"/>
                  <a:pt x="2474959" y="2689822"/>
                  <a:pt x="2472349" y="2689822"/>
                </a:cubicBezTo>
                <a:cubicBezTo>
                  <a:pt x="2469739" y="2689822"/>
                  <a:pt x="2467129" y="2688778"/>
                  <a:pt x="2466085" y="2687212"/>
                </a:cubicBezTo>
                <a:cubicBezTo>
                  <a:pt x="2465302" y="2685907"/>
                  <a:pt x="2458254" y="2682775"/>
                  <a:pt x="2450163" y="2680164"/>
                </a:cubicBezTo>
                <a:cubicBezTo>
                  <a:pt x="2439983" y="2677032"/>
                  <a:pt x="2436068" y="2674683"/>
                  <a:pt x="2436590" y="2671812"/>
                </a:cubicBezTo>
                <a:cubicBezTo>
                  <a:pt x="2437635" y="2666852"/>
                  <a:pt x="2455644" y="2664765"/>
                  <a:pt x="2509935" y="2662677"/>
                </a:cubicBezTo>
                <a:cubicBezTo>
                  <a:pt x="2530033" y="2662155"/>
                  <a:pt x="2546999" y="2660850"/>
                  <a:pt x="2547782" y="2659805"/>
                </a:cubicBezTo>
                <a:cubicBezTo>
                  <a:pt x="2548565" y="2659022"/>
                  <a:pt x="2590588" y="2658761"/>
                  <a:pt x="2641225" y="2659022"/>
                </a:cubicBezTo>
                <a:cubicBezTo>
                  <a:pt x="2728142" y="2659805"/>
                  <a:pt x="2733362" y="2660066"/>
                  <a:pt x="2738583" y="2664765"/>
                </a:cubicBezTo>
                <a:close/>
                <a:moveTo>
                  <a:pt x="982619" y="2870303"/>
                </a:moveTo>
                <a:cubicBezTo>
                  <a:pt x="980414" y="2869998"/>
                  <a:pt x="978546" y="2870943"/>
                  <a:pt x="977016" y="2873137"/>
                </a:cubicBezTo>
                <a:cubicBezTo>
                  <a:pt x="941383" y="2931505"/>
                  <a:pt x="916506" y="2970375"/>
                  <a:pt x="902386" y="2989747"/>
                </a:cubicBezTo>
                <a:cubicBezTo>
                  <a:pt x="891607" y="3005035"/>
                  <a:pt x="881543" y="3016559"/>
                  <a:pt x="872194" y="3024321"/>
                </a:cubicBezTo>
                <a:cubicBezTo>
                  <a:pt x="862955" y="3032287"/>
                  <a:pt x="850278" y="3040707"/>
                  <a:pt x="834162" y="3049582"/>
                </a:cubicBezTo>
                <a:lnTo>
                  <a:pt x="730646" y="3102586"/>
                </a:lnTo>
                <a:lnTo>
                  <a:pt x="686335" y="3127526"/>
                </a:lnTo>
                <a:cubicBezTo>
                  <a:pt x="660230" y="3143377"/>
                  <a:pt x="642441" y="3157847"/>
                  <a:pt x="632968" y="3170937"/>
                </a:cubicBezTo>
                <a:cubicBezTo>
                  <a:pt x="607694" y="3210957"/>
                  <a:pt x="630256" y="3236136"/>
                  <a:pt x="700656" y="3246472"/>
                </a:cubicBezTo>
                <a:cubicBezTo>
                  <a:pt x="782932" y="3255285"/>
                  <a:pt x="865713" y="3248987"/>
                  <a:pt x="948999" y="3227577"/>
                </a:cubicBezTo>
                <a:cubicBezTo>
                  <a:pt x="962381" y="3223818"/>
                  <a:pt x="973101" y="3219726"/>
                  <a:pt x="981159" y="3215300"/>
                </a:cubicBezTo>
                <a:cubicBezTo>
                  <a:pt x="1004121" y="3197103"/>
                  <a:pt x="1060361" y="3164372"/>
                  <a:pt x="1149880" y="3117108"/>
                </a:cubicBezTo>
                <a:lnTo>
                  <a:pt x="1144107" y="3107426"/>
                </a:lnTo>
                <a:cubicBezTo>
                  <a:pt x="1061244" y="3151063"/>
                  <a:pt x="1002701" y="3184911"/>
                  <a:pt x="968479" y="3208971"/>
                </a:cubicBezTo>
                <a:cubicBezTo>
                  <a:pt x="951936" y="3215861"/>
                  <a:pt x="928220" y="3222131"/>
                  <a:pt x="897332" y="3227779"/>
                </a:cubicBezTo>
                <a:cubicBezTo>
                  <a:pt x="839837" y="3237907"/>
                  <a:pt x="783537" y="3241295"/>
                  <a:pt x="728433" y="3237941"/>
                </a:cubicBezTo>
                <a:cubicBezTo>
                  <a:pt x="677891" y="3234269"/>
                  <a:pt x="647508" y="3224882"/>
                  <a:pt x="637285" y="3209780"/>
                </a:cubicBezTo>
                <a:cubicBezTo>
                  <a:pt x="627844" y="3194136"/>
                  <a:pt x="638202" y="3175196"/>
                  <a:pt x="668358" y="3152961"/>
                </a:cubicBezTo>
                <a:cubicBezTo>
                  <a:pt x="681230" y="3143491"/>
                  <a:pt x="698890" y="3132626"/>
                  <a:pt x="721337" y="3120366"/>
                </a:cubicBezTo>
                <a:lnTo>
                  <a:pt x="847338" y="3055045"/>
                </a:lnTo>
                <a:cubicBezTo>
                  <a:pt x="863829" y="3045579"/>
                  <a:pt x="877069" y="3035881"/>
                  <a:pt x="887059" y="3025952"/>
                </a:cubicBezTo>
                <a:cubicBezTo>
                  <a:pt x="900377" y="3015111"/>
                  <a:pt x="931262" y="2969878"/>
                  <a:pt x="979714" y="2890254"/>
                </a:cubicBezTo>
                <a:cubicBezTo>
                  <a:pt x="989133" y="2878441"/>
                  <a:pt x="990148" y="2871797"/>
                  <a:pt x="982760" y="2870322"/>
                </a:cubicBezTo>
                <a:moveTo>
                  <a:pt x="529644" y="2226577"/>
                </a:moveTo>
                <a:cubicBezTo>
                  <a:pt x="528516" y="2225009"/>
                  <a:pt x="526680" y="2224342"/>
                  <a:pt x="524134" y="2224576"/>
                </a:cubicBezTo>
                <a:cubicBezTo>
                  <a:pt x="507440" y="2228239"/>
                  <a:pt x="494372" y="2231288"/>
                  <a:pt x="484929" y="2233723"/>
                </a:cubicBezTo>
                <a:cubicBezTo>
                  <a:pt x="464216" y="2238963"/>
                  <a:pt x="446634" y="2244901"/>
                  <a:pt x="432184" y="2251537"/>
                </a:cubicBezTo>
                <a:cubicBezTo>
                  <a:pt x="422621" y="2255886"/>
                  <a:pt x="413419" y="2261204"/>
                  <a:pt x="404578" y="2267490"/>
                </a:cubicBezTo>
                <a:cubicBezTo>
                  <a:pt x="369248" y="2295852"/>
                  <a:pt x="350412" y="2310276"/>
                  <a:pt x="348070" y="2310763"/>
                </a:cubicBezTo>
                <a:cubicBezTo>
                  <a:pt x="337651" y="2317513"/>
                  <a:pt x="325207" y="2323269"/>
                  <a:pt x="310738" y="2328030"/>
                </a:cubicBezTo>
                <a:cubicBezTo>
                  <a:pt x="298360" y="2332126"/>
                  <a:pt x="283380" y="2335907"/>
                  <a:pt x="265798" y="2339374"/>
                </a:cubicBezTo>
                <a:cubicBezTo>
                  <a:pt x="175433" y="2354764"/>
                  <a:pt x="120488" y="2364870"/>
                  <a:pt x="100963" y="2369692"/>
                </a:cubicBezTo>
                <a:cubicBezTo>
                  <a:pt x="71957" y="2376037"/>
                  <a:pt x="50659" y="2382548"/>
                  <a:pt x="37069" y="2389226"/>
                </a:cubicBezTo>
                <a:cubicBezTo>
                  <a:pt x="-2579" y="2410467"/>
                  <a:pt x="-10422" y="2440101"/>
                  <a:pt x="13539" y="2478126"/>
                </a:cubicBezTo>
                <a:cubicBezTo>
                  <a:pt x="30543" y="2500901"/>
                  <a:pt x="64841" y="2523083"/>
                  <a:pt x="116434" y="2544674"/>
                </a:cubicBezTo>
                <a:cubicBezTo>
                  <a:pt x="169606" y="2566351"/>
                  <a:pt x="225481" y="2581438"/>
                  <a:pt x="284060" y="2589937"/>
                </a:cubicBezTo>
                <a:cubicBezTo>
                  <a:pt x="318548" y="2594834"/>
                  <a:pt x="349460" y="2595551"/>
                  <a:pt x="376795" y="2592090"/>
                </a:cubicBezTo>
                <a:lnTo>
                  <a:pt x="406272" y="2587283"/>
                </a:lnTo>
                <a:cubicBezTo>
                  <a:pt x="447177" y="2578020"/>
                  <a:pt x="475777" y="2571959"/>
                  <a:pt x="492073" y="2569100"/>
                </a:cubicBezTo>
                <a:cubicBezTo>
                  <a:pt x="512858" y="2565170"/>
                  <a:pt x="539646" y="2560563"/>
                  <a:pt x="572436" y="2555279"/>
                </a:cubicBezTo>
                <a:lnTo>
                  <a:pt x="570244" y="2544226"/>
                </a:lnTo>
                <a:cubicBezTo>
                  <a:pt x="511035" y="2553406"/>
                  <a:pt x="452768" y="2564625"/>
                  <a:pt x="395442" y="2577884"/>
                </a:cubicBezTo>
                <a:cubicBezTo>
                  <a:pt x="382007" y="2580325"/>
                  <a:pt x="369120" y="2581879"/>
                  <a:pt x="356780" y="2582544"/>
                </a:cubicBezTo>
                <a:cubicBezTo>
                  <a:pt x="327575" y="2584204"/>
                  <a:pt x="292414" y="2581039"/>
                  <a:pt x="251298" y="2573050"/>
                </a:cubicBezTo>
                <a:cubicBezTo>
                  <a:pt x="185760" y="2559775"/>
                  <a:pt x="129143" y="2540744"/>
                  <a:pt x="81446" y="2515958"/>
                </a:cubicBezTo>
                <a:cubicBezTo>
                  <a:pt x="37541" y="2492849"/>
                  <a:pt x="14192" y="2469510"/>
                  <a:pt x="11397" y="2445941"/>
                </a:cubicBezTo>
                <a:cubicBezTo>
                  <a:pt x="9374" y="2423671"/>
                  <a:pt x="21339" y="2407344"/>
                  <a:pt x="47294" y="2396958"/>
                </a:cubicBezTo>
                <a:cubicBezTo>
                  <a:pt x="59154" y="2391720"/>
                  <a:pt x="79017" y="2386038"/>
                  <a:pt x="106885" y="2379913"/>
                </a:cubicBezTo>
                <a:cubicBezTo>
                  <a:pt x="122900" y="2375884"/>
                  <a:pt x="177144" y="2365946"/>
                  <a:pt x="269617" y="2350099"/>
                </a:cubicBezTo>
                <a:cubicBezTo>
                  <a:pt x="288695" y="2346295"/>
                  <a:pt x="304989" y="2342020"/>
                  <a:pt x="318498" y="2337275"/>
                </a:cubicBezTo>
                <a:cubicBezTo>
                  <a:pt x="332751" y="2332249"/>
                  <a:pt x="345022" y="2326324"/>
                  <a:pt x="355309" y="2319500"/>
                </a:cubicBezTo>
                <a:cubicBezTo>
                  <a:pt x="358965" y="2317964"/>
                  <a:pt x="376536" y="2304424"/>
                  <a:pt x="408021" y="2278882"/>
                </a:cubicBezTo>
                <a:cubicBezTo>
                  <a:pt x="415194" y="2273584"/>
                  <a:pt x="422441" y="2269038"/>
                  <a:pt x="429762" y="2265246"/>
                </a:cubicBezTo>
                <a:cubicBezTo>
                  <a:pt x="448454" y="2255008"/>
                  <a:pt x="480836" y="2245084"/>
                  <a:pt x="526909" y="2235475"/>
                </a:cubicBezTo>
                <a:cubicBezTo>
                  <a:pt x="530779" y="2233645"/>
                  <a:pt x="531775" y="2230793"/>
                  <a:pt x="529896" y="2226918"/>
                </a:cubicBezTo>
                <a:moveTo>
                  <a:pt x="459230" y="2248436"/>
                </a:moveTo>
                <a:cubicBezTo>
                  <a:pt x="457227" y="2246643"/>
                  <a:pt x="455038" y="2246288"/>
                  <a:pt x="452663" y="2247371"/>
                </a:cubicBezTo>
                <a:lnTo>
                  <a:pt x="389809" y="2283811"/>
                </a:lnTo>
                <a:lnTo>
                  <a:pt x="395379" y="2293564"/>
                </a:lnTo>
                <a:lnTo>
                  <a:pt x="458490" y="2256971"/>
                </a:lnTo>
                <a:cubicBezTo>
                  <a:pt x="461357" y="2254363"/>
                  <a:pt x="461606" y="2251520"/>
                  <a:pt x="459238" y="2248444"/>
                </a:cubicBezTo>
                <a:moveTo>
                  <a:pt x="740664" y="1986488"/>
                </a:moveTo>
                <a:cubicBezTo>
                  <a:pt x="738531" y="1985976"/>
                  <a:pt x="736671" y="1986500"/>
                  <a:pt x="735083" y="1988059"/>
                </a:cubicBezTo>
                <a:cubicBezTo>
                  <a:pt x="684842" y="2049915"/>
                  <a:pt x="644113" y="2096668"/>
                  <a:pt x="612898" y="2128317"/>
                </a:cubicBezTo>
                <a:cubicBezTo>
                  <a:pt x="580561" y="2161578"/>
                  <a:pt x="538923" y="2200970"/>
                  <a:pt x="487984" y="2246494"/>
                </a:cubicBezTo>
                <a:lnTo>
                  <a:pt x="495372" y="2254899"/>
                </a:lnTo>
                <a:cubicBezTo>
                  <a:pt x="562075" y="2195393"/>
                  <a:pt x="613260" y="2145931"/>
                  <a:pt x="648927" y="2106515"/>
                </a:cubicBezTo>
                <a:cubicBezTo>
                  <a:pt x="672350" y="2081153"/>
                  <a:pt x="703891" y="2044139"/>
                  <a:pt x="743548" y="1995475"/>
                </a:cubicBezTo>
                <a:cubicBezTo>
                  <a:pt x="745888" y="1991849"/>
                  <a:pt x="744998" y="1988874"/>
                  <a:pt x="740880" y="1986552"/>
                </a:cubicBezTo>
                <a:moveTo>
                  <a:pt x="920872" y="2098257"/>
                </a:moveTo>
                <a:lnTo>
                  <a:pt x="721718" y="2326379"/>
                </a:lnTo>
                <a:cubicBezTo>
                  <a:pt x="719829" y="2328887"/>
                  <a:pt x="720056" y="2331484"/>
                  <a:pt x="722402" y="2334170"/>
                </a:cubicBezTo>
                <a:cubicBezTo>
                  <a:pt x="725435" y="2336155"/>
                  <a:pt x="728079" y="2335974"/>
                  <a:pt x="730333" y="2333628"/>
                </a:cubicBezTo>
                <a:lnTo>
                  <a:pt x="929194" y="2105848"/>
                </a:lnTo>
                <a:lnTo>
                  <a:pt x="921157" y="2098503"/>
                </a:lnTo>
                <a:moveTo>
                  <a:pt x="1598406" y="1314192"/>
                </a:moveTo>
                <a:cubicBezTo>
                  <a:pt x="1446592" y="1285395"/>
                  <a:pt x="1334307" y="1269541"/>
                  <a:pt x="1261549" y="1266629"/>
                </a:cubicBezTo>
                <a:cubicBezTo>
                  <a:pt x="1194079" y="1262749"/>
                  <a:pt x="1145948" y="1271594"/>
                  <a:pt x="1117157" y="1293165"/>
                </a:cubicBezTo>
                <a:cubicBezTo>
                  <a:pt x="1105931" y="1301222"/>
                  <a:pt x="1096416" y="1311427"/>
                  <a:pt x="1088613" y="1323779"/>
                </a:cubicBezTo>
                <a:lnTo>
                  <a:pt x="1087800" y="1325068"/>
                </a:lnTo>
                <a:cubicBezTo>
                  <a:pt x="1065218" y="1371801"/>
                  <a:pt x="1038697" y="1418684"/>
                  <a:pt x="1008234" y="1465718"/>
                </a:cubicBezTo>
                <a:cubicBezTo>
                  <a:pt x="974641" y="1519841"/>
                  <a:pt x="863033" y="1689014"/>
                  <a:pt x="673409" y="1973236"/>
                </a:cubicBezTo>
                <a:cubicBezTo>
                  <a:pt x="672295" y="1976585"/>
                  <a:pt x="672569" y="1978860"/>
                  <a:pt x="674232" y="1980063"/>
                </a:cubicBezTo>
                <a:cubicBezTo>
                  <a:pt x="677779" y="1982602"/>
                  <a:pt x="680754" y="1982216"/>
                  <a:pt x="683156" y="1978904"/>
                </a:cubicBezTo>
                <a:lnTo>
                  <a:pt x="847753" y="1731549"/>
                </a:lnTo>
                <a:cubicBezTo>
                  <a:pt x="1005025" y="1496645"/>
                  <a:pt x="1088555" y="1362602"/>
                  <a:pt x="1098343" y="1329419"/>
                </a:cubicBezTo>
                <a:cubicBezTo>
                  <a:pt x="1106105" y="1317636"/>
                  <a:pt x="1114585" y="1308588"/>
                  <a:pt x="1123785" y="1302274"/>
                </a:cubicBezTo>
                <a:cubicBezTo>
                  <a:pt x="1150080" y="1283304"/>
                  <a:pt x="1191694" y="1275023"/>
                  <a:pt x="1248628" y="1277430"/>
                </a:cubicBezTo>
                <a:cubicBezTo>
                  <a:pt x="1314272" y="1278449"/>
                  <a:pt x="1429248" y="1293968"/>
                  <a:pt x="1593555" y="1323986"/>
                </a:cubicBezTo>
                <a:cubicBezTo>
                  <a:pt x="1599728" y="1323829"/>
                  <a:pt x="1601487" y="1320700"/>
                  <a:pt x="1598834" y="1314597"/>
                </a:cubicBezTo>
                <a:moveTo>
                  <a:pt x="1535339" y="2081096"/>
                </a:moveTo>
                <a:cubicBezTo>
                  <a:pt x="1532611" y="2084941"/>
                  <a:pt x="1533426" y="2088046"/>
                  <a:pt x="1537783" y="2090411"/>
                </a:cubicBezTo>
                <a:lnTo>
                  <a:pt x="2084599" y="2236142"/>
                </a:lnTo>
                <a:lnTo>
                  <a:pt x="2087436" y="2225466"/>
                </a:lnTo>
                <a:lnTo>
                  <a:pt x="1540753" y="2079552"/>
                </a:lnTo>
                <a:cubicBezTo>
                  <a:pt x="1538615" y="2079148"/>
                  <a:pt x="1536857" y="2079617"/>
                  <a:pt x="1535478" y="2080958"/>
                </a:cubicBezTo>
                <a:moveTo>
                  <a:pt x="1552996" y="2075638"/>
                </a:moveTo>
                <a:lnTo>
                  <a:pt x="1550161" y="2086537"/>
                </a:lnTo>
                <a:lnTo>
                  <a:pt x="1755201" y="2143287"/>
                </a:lnTo>
                <a:cubicBezTo>
                  <a:pt x="1758647" y="2143979"/>
                  <a:pt x="1761007" y="2142785"/>
                  <a:pt x="1762280" y="2139704"/>
                </a:cubicBezTo>
                <a:cubicBezTo>
                  <a:pt x="1763076" y="2136358"/>
                  <a:pt x="1761873" y="2133980"/>
                  <a:pt x="1758672" y="2132569"/>
                </a:cubicBezTo>
                <a:lnTo>
                  <a:pt x="1553034" y="2075648"/>
                </a:lnTo>
                <a:moveTo>
                  <a:pt x="1634655" y="2033640"/>
                </a:moveTo>
                <a:cubicBezTo>
                  <a:pt x="1634003" y="2033042"/>
                  <a:pt x="1633178" y="2032619"/>
                  <a:pt x="1632179" y="2032369"/>
                </a:cubicBezTo>
                <a:cubicBezTo>
                  <a:pt x="1615981" y="2028927"/>
                  <a:pt x="1604191" y="2026523"/>
                  <a:pt x="1596810" y="2025158"/>
                </a:cubicBezTo>
                <a:cubicBezTo>
                  <a:pt x="1583272" y="2022605"/>
                  <a:pt x="1571770" y="2020917"/>
                  <a:pt x="1562303" y="2020092"/>
                </a:cubicBezTo>
                <a:cubicBezTo>
                  <a:pt x="1544786" y="2018518"/>
                  <a:pt x="1532182" y="2019811"/>
                  <a:pt x="1524491" y="2023971"/>
                </a:cubicBezTo>
                <a:cubicBezTo>
                  <a:pt x="1515388" y="2029217"/>
                  <a:pt x="1511710" y="2038045"/>
                  <a:pt x="1513458" y="2050454"/>
                </a:cubicBezTo>
                <a:cubicBezTo>
                  <a:pt x="1515994" y="2063891"/>
                  <a:pt x="1523085" y="2076277"/>
                  <a:pt x="1534732" y="2087612"/>
                </a:cubicBezTo>
                <a:cubicBezTo>
                  <a:pt x="1543872" y="2096050"/>
                  <a:pt x="1555576" y="2100803"/>
                  <a:pt x="1569846" y="2101869"/>
                </a:cubicBezTo>
                <a:cubicBezTo>
                  <a:pt x="1577970" y="2102634"/>
                  <a:pt x="1590055" y="2101866"/>
                  <a:pt x="1606101" y="2099565"/>
                </a:cubicBezTo>
                <a:cubicBezTo>
                  <a:pt x="1609079" y="2098710"/>
                  <a:pt x="1610550" y="2096691"/>
                  <a:pt x="1610513" y="2093506"/>
                </a:cubicBezTo>
                <a:cubicBezTo>
                  <a:pt x="1610063" y="2090603"/>
                  <a:pt x="1608329" y="2088916"/>
                  <a:pt x="1605311" y="2088444"/>
                </a:cubicBezTo>
                <a:cubicBezTo>
                  <a:pt x="1585673" y="2091114"/>
                  <a:pt x="1571982" y="2091580"/>
                  <a:pt x="1564239" y="2089842"/>
                </a:cubicBezTo>
                <a:cubicBezTo>
                  <a:pt x="1557194" y="2088618"/>
                  <a:pt x="1550949" y="2085980"/>
                  <a:pt x="1545501" y="2081929"/>
                </a:cubicBezTo>
                <a:cubicBezTo>
                  <a:pt x="1536349" y="2074772"/>
                  <a:pt x="1529895" y="2065679"/>
                  <a:pt x="1526138" y="2054652"/>
                </a:cubicBezTo>
                <a:cubicBezTo>
                  <a:pt x="1522868" y="2043753"/>
                  <a:pt x="1524203" y="2036767"/>
                  <a:pt x="1530142" y="2033695"/>
                </a:cubicBezTo>
                <a:cubicBezTo>
                  <a:pt x="1535999" y="2030570"/>
                  <a:pt x="1546504" y="2029772"/>
                  <a:pt x="1561659" y="2031301"/>
                </a:cubicBezTo>
                <a:cubicBezTo>
                  <a:pt x="1569090" y="2032027"/>
                  <a:pt x="1577924" y="2033295"/>
                  <a:pt x="1588159" y="2035107"/>
                </a:cubicBezTo>
                <a:cubicBezTo>
                  <a:pt x="1594834" y="2036231"/>
                  <a:pt x="1609048" y="2039025"/>
                  <a:pt x="1630802" y="2043488"/>
                </a:cubicBezTo>
                <a:cubicBezTo>
                  <a:pt x="1633363" y="2043372"/>
                  <a:pt x="1635133" y="2042225"/>
                  <a:pt x="1636113" y="2040048"/>
                </a:cubicBezTo>
                <a:cubicBezTo>
                  <a:pt x="1637010" y="2037792"/>
                  <a:pt x="1636566" y="2035693"/>
                  <a:pt x="1634780" y="2033753"/>
                </a:cubicBezTo>
                <a:moveTo>
                  <a:pt x="2015691" y="2646622"/>
                </a:moveTo>
                <a:cubicBezTo>
                  <a:pt x="1992726" y="2671698"/>
                  <a:pt x="1971022" y="2693770"/>
                  <a:pt x="1950580" y="2712837"/>
                </a:cubicBezTo>
                <a:cubicBezTo>
                  <a:pt x="1943393" y="2720156"/>
                  <a:pt x="1917212" y="2743033"/>
                  <a:pt x="1872038" y="2781468"/>
                </a:cubicBezTo>
                <a:lnTo>
                  <a:pt x="1850329" y="2801465"/>
                </a:lnTo>
                <a:cubicBezTo>
                  <a:pt x="1835925" y="2815388"/>
                  <a:pt x="1824518" y="2828232"/>
                  <a:pt x="1816108" y="2839995"/>
                </a:cubicBezTo>
                <a:cubicBezTo>
                  <a:pt x="1803878" y="2857048"/>
                  <a:pt x="1795374" y="2875762"/>
                  <a:pt x="1790596" y="2896138"/>
                </a:cubicBezTo>
                <a:cubicBezTo>
                  <a:pt x="1787853" y="2907403"/>
                  <a:pt x="1785941" y="2920603"/>
                  <a:pt x="1784863" y="2935738"/>
                </a:cubicBezTo>
                <a:cubicBezTo>
                  <a:pt x="1784341" y="2942879"/>
                  <a:pt x="1783882" y="2952557"/>
                  <a:pt x="1783487" y="2964771"/>
                </a:cubicBezTo>
                <a:cubicBezTo>
                  <a:pt x="1783574" y="2966575"/>
                  <a:pt x="1784189" y="2967972"/>
                  <a:pt x="1785333" y="2968960"/>
                </a:cubicBezTo>
                <a:cubicBezTo>
                  <a:pt x="1788973" y="2971536"/>
                  <a:pt x="1792019" y="2970731"/>
                  <a:pt x="1794471" y="2966543"/>
                </a:cubicBezTo>
                <a:cubicBezTo>
                  <a:pt x="1795538" y="2933775"/>
                  <a:pt x="1798114" y="2910302"/>
                  <a:pt x="1802198" y="2896124"/>
                </a:cubicBezTo>
                <a:cubicBezTo>
                  <a:pt x="1806634" y="2878395"/>
                  <a:pt x="1814289" y="2861918"/>
                  <a:pt x="1825163" y="2846691"/>
                </a:cubicBezTo>
                <a:cubicBezTo>
                  <a:pt x="1833341" y="2835161"/>
                  <a:pt x="1845027" y="2822122"/>
                  <a:pt x="1860221" y="2807575"/>
                </a:cubicBezTo>
                <a:cubicBezTo>
                  <a:pt x="1859902" y="2806854"/>
                  <a:pt x="1889816" y="2780581"/>
                  <a:pt x="1949963" y="2728756"/>
                </a:cubicBezTo>
                <a:cubicBezTo>
                  <a:pt x="1967623" y="2712594"/>
                  <a:pt x="1985345" y="2695190"/>
                  <a:pt x="2003130" y="2676545"/>
                </a:cubicBezTo>
                <a:lnTo>
                  <a:pt x="2023687" y="2654559"/>
                </a:lnTo>
                <a:lnTo>
                  <a:pt x="2015692" y="2646623"/>
                </a:lnTo>
                <a:moveTo>
                  <a:pt x="2134943" y="2685975"/>
                </a:moveTo>
                <a:lnTo>
                  <a:pt x="1831944" y="2902439"/>
                </a:lnTo>
                <a:cubicBezTo>
                  <a:pt x="1829298" y="2904540"/>
                  <a:pt x="1828822" y="2907167"/>
                  <a:pt x="1830515" y="2910321"/>
                </a:cubicBezTo>
                <a:cubicBezTo>
                  <a:pt x="1832607" y="2912980"/>
                  <a:pt x="1835291" y="2913389"/>
                  <a:pt x="1838565" y="2911548"/>
                </a:cubicBezTo>
                <a:lnTo>
                  <a:pt x="2141130" y="2695396"/>
                </a:lnTo>
                <a:lnTo>
                  <a:pt x="2141441" y="2695071"/>
                </a:lnTo>
                <a:lnTo>
                  <a:pt x="2134974" y="2686017"/>
                </a:lnTo>
                <a:moveTo>
                  <a:pt x="2087920" y="2534929"/>
                </a:moveTo>
                <a:cubicBezTo>
                  <a:pt x="1995615" y="2557746"/>
                  <a:pt x="1915931" y="2574716"/>
                  <a:pt x="1848868" y="2585840"/>
                </a:cubicBezTo>
                <a:cubicBezTo>
                  <a:pt x="1818968" y="2590881"/>
                  <a:pt x="1787551" y="2595326"/>
                  <a:pt x="1754617" y="2599173"/>
                </a:cubicBezTo>
                <a:cubicBezTo>
                  <a:pt x="1738477" y="2601277"/>
                  <a:pt x="1689363" y="2606314"/>
                  <a:pt x="1607277" y="2614285"/>
                </a:cubicBezTo>
                <a:lnTo>
                  <a:pt x="1567037" y="2619023"/>
                </a:lnTo>
                <a:cubicBezTo>
                  <a:pt x="1540047" y="2622581"/>
                  <a:pt x="1519330" y="2627084"/>
                  <a:pt x="1504885" y="2632533"/>
                </a:cubicBezTo>
                <a:cubicBezTo>
                  <a:pt x="1490979" y="2637722"/>
                  <a:pt x="1480779" y="2644087"/>
                  <a:pt x="1474283" y="2651628"/>
                </a:cubicBezTo>
                <a:cubicBezTo>
                  <a:pt x="1470843" y="2653934"/>
                  <a:pt x="1463529" y="2667019"/>
                  <a:pt x="1452342" y="2690885"/>
                </a:cubicBezTo>
                <a:cubicBezTo>
                  <a:pt x="1441286" y="2711517"/>
                  <a:pt x="1437260" y="2739699"/>
                  <a:pt x="1440262" y="2775430"/>
                </a:cubicBezTo>
                <a:cubicBezTo>
                  <a:pt x="1443969" y="2781248"/>
                  <a:pt x="1447606" y="2781395"/>
                  <a:pt x="1451173" y="2775873"/>
                </a:cubicBezTo>
                <a:cubicBezTo>
                  <a:pt x="1450107" y="2749306"/>
                  <a:pt x="1450912" y="2731122"/>
                  <a:pt x="1453588" y="2721321"/>
                </a:cubicBezTo>
                <a:cubicBezTo>
                  <a:pt x="1455745" y="2710154"/>
                  <a:pt x="1462755" y="2693468"/>
                  <a:pt x="1474618" y="2671264"/>
                </a:cubicBezTo>
                <a:cubicBezTo>
                  <a:pt x="1479998" y="2658648"/>
                  <a:pt x="1491453" y="2649228"/>
                  <a:pt x="1508984" y="2643006"/>
                </a:cubicBezTo>
                <a:cubicBezTo>
                  <a:pt x="1522639" y="2637976"/>
                  <a:pt x="1541528" y="2633834"/>
                  <a:pt x="1565651" y="2630580"/>
                </a:cubicBezTo>
                <a:lnTo>
                  <a:pt x="1603306" y="2626032"/>
                </a:lnTo>
                <a:cubicBezTo>
                  <a:pt x="1695621" y="2617096"/>
                  <a:pt x="1752467" y="2611145"/>
                  <a:pt x="1773842" y="2608181"/>
                </a:cubicBezTo>
                <a:cubicBezTo>
                  <a:pt x="1810960" y="2603592"/>
                  <a:pt x="1850125" y="2597454"/>
                  <a:pt x="1891338" y="2589764"/>
                </a:cubicBezTo>
                <a:cubicBezTo>
                  <a:pt x="1947888" y="2579314"/>
                  <a:pt x="2014129" y="2564725"/>
                  <a:pt x="2090060" y="2545997"/>
                </a:cubicBezTo>
                <a:lnTo>
                  <a:pt x="2087970" y="2535137"/>
                </a:lnTo>
                <a:moveTo>
                  <a:pt x="2224933" y="2690868"/>
                </a:moveTo>
                <a:cubicBezTo>
                  <a:pt x="2223388" y="2694238"/>
                  <a:pt x="2224340" y="2696910"/>
                  <a:pt x="2227792" y="2698884"/>
                </a:cubicBezTo>
                <a:lnTo>
                  <a:pt x="2712012" y="2880574"/>
                </a:lnTo>
                <a:lnTo>
                  <a:pt x="2715816" y="2870131"/>
                </a:lnTo>
                <a:lnTo>
                  <a:pt x="2232075" y="2688464"/>
                </a:lnTo>
                <a:cubicBezTo>
                  <a:pt x="2228750" y="2687593"/>
                  <a:pt x="2226391" y="2688357"/>
                  <a:pt x="2224998" y="2690756"/>
                </a:cubicBezTo>
                <a:moveTo>
                  <a:pt x="2225028" y="2682048"/>
                </a:moveTo>
                <a:lnTo>
                  <a:pt x="2221299" y="2692620"/>
                </a:lnTo>
                <a:cubicBezTo>
                  <a:pt x="2221252" y="2692657"/>
                  <a:pt x="2221386" y="2692722"/>
                  <a:pt x="2221700" y="2692816"/>
                </a:cubicBezTo>
                <a:lnTo>
                  <a:pt x="2324924" y="2729216"/>
                </a:lnTo>
                <a:cubicBezTo>
                  <a:pt x="2328363" y="2729879"/>
                  <a:pt x="2330707" y="2728659"/>
                  <a:pt x="2331956" y="2725556"/>
                </a:cubicBezTo>
                <a:cubicBezTo>
                  <a:pt x="2332663" y="2722379"/>
                  <a:pt x="2331602" y="2720077"/>
                  <a:pt x="2328775" y="2718648"/>
                </a:cubicBezTo>
                <a:lnTo>
                  <a:pt x="2225095" y="2682072"/>
                </a:lnTo>
                <a:moveTo>
                  <a:pt x="2377565" y="2638928"/>
                </a:moveTo>
                <a:cubicBezTo>
                  <a:pt x="2375741" y="2642382"/>
                  <a:pt x="2376414" y="2645139"/>
                  <a:pt x="2379586" y="2647198"/>
                </a:cubicBezTo>
                <a:lnTo>
                  <a:pt x="2718121" y="2821332"/>
                </a:lnTo>
                <a:lnTo>
                  <a:pt x="2722920" y="2811260"/>
                </a:lnTo>
                <a:lnTo>
                  <a:pt x="2384790" y="2637211"/>
                </a:lnTo>
                <a:cubicBezTo>
                  <a:pt x="2382177" y="2635945"/>
                  <a:pt x="2379789" y="2636488"/>
                  <a:pt x="2377628" y="2638841"/>
                </a:cubicBezTo>
                <a:moveTo>
                  <a:pt x="2773851" y="2613720"/>
                </a:moveTo>
                <a:cubicBezTo>
                  <a:pt x="2773545" y="2611191"/>
                  <a:pt x="2772117" y="2609526"/>
                  <a:pt x="2769566" y="2608724"/>
                </a:cubicBezTo>
                <a:cubicBezTo>
                  <a:pt x="2746186" y="2603744"/>
                  <a:pt x="2727520" y="2599905"/>
                  <a:pt x="2713570" y="2597208"/>
                </a:cubicBezTo>
                <a:cubicBezTo>
                  <a:pt x="2672015" y="2589044"/>
                  <a:pt x="2622573" y="2581016"/>
                  <a:pt x="2565243" y="2573123"/>
                </a:cubicBezTo>
                <a:cubicBezTo>
                  <a:pt x="2503888" y="2564530"/>
                  <a:pt x="2391492" y="2550567"/>
                  <a:pt x="2228055" y="2531234"/>
                </a:cubicBezTo>
                <a:cubicBezTo>
                  <a:pt x="2224056" y="2531311"/>
                  <a:pt x="2221991" y="2533360"/>
                  <a:pt x="2221861" y="2537381"/>
                </a:cubicBezTo>
                <a:cubicBezTo>
                  <a:pt x="2222347" y="2540134"/>
                  <a:pt x="2223866" y="2541795"/>
                  <a:pt x="2226419" y="2542366"/>
                </a:cubicBezTo>
                <a:cubicBezTo>
                  <a:pt x="2423792" y="2565668"/>
                  <a:pt x="2552003" y="2581914"/>
                  <a:pt x="2611050" y="2591101"/>
                </a:cubicBezTo>
                <a:cubicBezTo>
                  <a:pt x="2662543" y="2598716"/>
                  <a:pt x="2714591" y="2608259"/>
                  <a:pt x="2767194" y="2619728"/>
                </a:cubicBezTo>
                <a:cubicBezTo>
                  <a:pt x="2771247" y="2620048"/>
                  <a:pt x="2773467" y="2618057"/>
                  <a:pt x="2773853" y="2613755"/>
                </a:cubicBezTo>
                <a:moveTo>
                  <a:pt x="2096831" y="2502692"/>
                </a:moveTo>
                <a:cubicBezTo>
                  <a:pt x="2083556" y="2501759"/>
                  <a:pt x="2073464" y="2502184"/>
                  <a:pt x="2066554" y="2503966"/>
                </a:cubicBezTo>
                <a:cubicBezTo>
                  <a:pt x="2058581" y="2505857"/>
                  <a:pt x="2051798" y="2509465"/>
                  <a:pt x="2046206" y="2514790"/>
                </a:cubicBezTo>
                <a:cubicBezTo>
                  <a:pt x="2036803" y="2523595"/>
                  <a:pt x="2027513" y="2539480"/>
                  <a:pt x="2018335" y="2562447"/>
                </a:cubicBezTo>
                <a:lnTo>
                  <a:pt x="2028698" y="2566856"/>
                </a:lnTo>
                <a:cubicBezTo>
                  <a:pt x="2037430" y="2545136"/>
                  <a:pt x="2045826" y="2530525"/>
                  <a:pt x="2053884" y="2523024"/>
                </a:cubicBezTo>
                <a:cubicBezTo>
                  <a:pt x="2058332" y="2518786"/>
                  <a:pt x="2063731" y="2516013"/>
                  <a:pt x="2070080" y="2514703"/>
                </a:cubicBezTo>
                <a:cubicBezTo>
                  <a:pt x="2072943" y="2514101"/>
                  <a:pt x="2076070" y="2513731"/>
                  <a:pt x="2079460" y="2513594"/>
                </a:cubicBezTo>
                <a:cubicBezTo>
                  <a:pt x="2083148" y="2513403"/>
                  <a:pt x="2088833" y="2513520"/>
                  <a:pt x="2096515" y="2513944"/>
                </a:cubicBezTo>
                <a:cubicBezTo>
                  <a:pt x="2097247" y="2513958"/>
                  <a:pt x="2098026" y="2513786"/>
                  <a:pt x="2098854" y="2513427"/>
                </a:cubicBezTo>
                <a:cubicBezTo>
                  <a:pt x="2101340" y="2512058"/>
                  <a:pt x="2102401" y="2510017"/>
                  <a:pt x="2102037" y="2507305"/>
                </a:cubicBezTo>
                <a:cubicBezTo>
                  <a:pt x="2101406" y="2504628"/>
                  <a:pt x="2099697" y="2503092"/>
                  <a:pt x="2096910" y="2502697"/>
                </a:cubicBezTo>
                <a:moveTo>
                  <a:pt x="2150420" y="2343844"/>
                </a:moveTo>
                <a:cubicBezTo>
                  <a:pt x="2127415" y="2328081"/>
                  <a:pt x="2096223" y="2314269"/>
                  <a:pt x="2056842" y="2302406"/>
                </a:cubicBezTo>
                <a:cubicBezTo>
                  <a:pt x="2027266" y="2293179"/>
                  <a:pt x="1972178" y="2279285"/>
                  <a:pt x="1891579" y="2260722"/>
                </a:cubicBezTo>
                <a:cubicBezTo>
                  <a:pt x="1888817" y="2260292"/>
                  <a:pt x="1886772" y="2261107"/>
                  <a:pt x="1885444" y="2263169"/>
                </a:cubicBezTo>
                <a:cubicBezTo>
                  <a:pt x="1883723" y="2267181"/>
                  <a:pt x="1884827" y="2270000"/>
                  <a:pt x="1888756" y="2271624"/>
                </a:cubicBezTo>
                <a:cubicBezTo>
                  <a:pt x="1983610" y="2293352"/>
                  <a:pt x="2045660" y="2309511"/>
                  <a:pt x="2074906" y="2320101"/>
                </a:cubicBezTo>
                <a:cubicBezTo>
                  <a:pt x="2102952" y="2329792"/>
                  <a:pt x="2126097" y="2340867"/>
                  <a:pt x="2144344" y="2353325"/>
                </a:cubicBezTo>
                <a:lnTo>
                  <a:pt x="2150374" y="2343915"/>
                </a:lnTo>
                <a:moveTo>
                  <a:pt x="2149177" y="2284473"/>
                </a:moveTo>
                <a:cubicBezTo>
                  <a:pt x="2105143" y="2278259"/>
                  <a:pt x="2072629" y="2273237"/>
                  <a:pt x="2051635" y="2269406"/>
                </a:cubicBezTo>
                <a:cubicBezTo>
                  <a:pt x="2033074" y="2266096"/>
                  <a:pt x="2014067" y="2261701"/>
                  <a:pt x="1994615" y="2256222"/>
                </a:cubicBezTo>
                <a:cubicBezTo>
                  <a:pt x="1991110" y="2256058"/>
                  <a:pt x="1988972" y="2257662"/>
                  <a:pt x="1988202" y="2261034"/>
                </a:cubicBezTo>
                <a:cubicBezTo>
                  <a:pt x="1987990" y="2263748"/>
                  <a:pt x="1989097" y="2265720"/>
                  <a:pt x="1991523" y="2266949"/>
                </a:cubicBezTo>
                <a:cubicBezTo>
                  <a:pt x="2001404" y="2269781"/>
                  <a:pt x="2010932" y="2272268"/>
                  <a:pt x="2020107" y="2274409"/>
                </a:cubicBezTo>
                <a:cubicBezTo>
                  <a:pt x="2037997" y="2278849"/>
                  <a:pt x="2070849" y="2284534"/>
                  <a:pt x="2118664" y="2291463"/>
                </a:cubicBezTo>
                <a:lnTo>
                  <a:pt x="2147499" y="2295608"/>
                </a:lnTo>
                <a:lnTo>
                  <a:pt x="2149168" y="2284535"/>
                </a:lnTo>
                <a:moveTo>
                  <a:pt x="2102021" y="2227395"/>
                </a:moveTo>
                <a:cubicBezTo>
                  <a:pt x="2101782" y="2225739"/>
                  <a:pt x="2100955" y="2224420"/>
                  <a:pt x="2099541" y="2223438"/>
                </a:cubicBezTo>
                <a:cubicBezTo>
                  <a:pt x="2097966" y="2222492"/>
                  <a:pt x="2096396" y="2222260"/>
                  <a:pt x="2094831" y="2222740"/>
                </a:cubicBezTo>
                <a:lnTo>
                  <a:pt x="1996113" y="2259505"/>
                </a:lnTo>
                <a:lnTo>
                  <a:pt x="2000134" y="2270013"/>
                </a:lnTo>
                <a:lnTo>
                  <a:pt x="2098656" y="2233312"/>
                </a:lnTo>
                <a:cubicBezTo>
                  <a:pt x="2101117" y="2232057"/>
                  <a:pt x="2102241" y="2230096"/>
                  <a:pt x="2102026" y="2227430"/>
                </a:cubicBezTo>
                <a:moveTo>
                  <a:pt x="2141813" y="2300190"/>
                </a:moveTo>
                <a:lnTo>
                  <a:pt x="2089279" y="2227658"/>
                </a:lnTo>
                <a:cubicBezTo>
                  <a:pt x="2087100" y="2225306"/>
                  <a:pt x="2084573" y="2224932"/>
                  <a:pt x="2081699" y="2226533"/>
                </a:cubicBezTo>
                <a:cubicBezTo>
                  <a:pt x="2079097" y="2228681"/>
                  <a:pt x="2078584" y="2231251"/>
                  <a:pt x="2080160" y="2234241"/>
                </a:cubicBezTo>
                <a:lnTo>
                  <a:pt x="2132526" y="2306561"/>
                </a:lnTo>
                <a:lnTo>
                  <a:pt x="2132615" y="2306642"/>
                </a:lnTo>
                <a:lnTo>
                  <a:pt x="2141793" y="2300204"/>
                </a:lnTo>
                <a:moveTo>
                  <a:pt x="2187127" y="2136301"/>
                </a:moveTo>
                <a:lnTo>
                  <a:pt x="2182281" y="2146447"/>
                </a:lnTo>
                <a:cubicBezTo>
                  <a:pt x="2209916" y="2159176"/>
                  <a:pt x="2225638" y="2169635"/>
                  <a:pt x="2229446" y="2177824"/>
                </a:cubicBezTo>
                <a:cubicBezTo>
                  <a:pt x="2230652" y="2180134"/>
                  <a:pt x="2231271" y="2182940"/>
                  <a:pt x="2231303" y="2186243"/>
                </a:cubicBezTo>
                <a:cubicBezTo>
                  <a:pt x="2231323" y="2187450"/>
                  <a:pt x="2231229" y="2189029"/>
                  <a:pt x="2231022" y="2190979"/>
                </a:cubicBezTo>
                <a:cubicBezTo>
                  <a:pt x="2230010" y="2198155"/>
                  <a:pt x="2229520" y="2201991"/>
                  <a:pt x="2229552" y="2202487"/>
                </a:cubicBezTo>
                <a:cubicBezTo>
                  <a:pt x="2229378" y="2204477"/>
                  <a:pt x="2229366" y="2206472"/>
                  <a:pt x="2229515" y="2208471"/>
                </a:cubicBezTo>
                <a:cubicBezTo>
                  <a:pt x="2229491" y="2210482"/>
                  <a:pt x="2230647" y="2215990"/>
                  <a:pt x="2232980" y="2224994"/>
                </a:cubicBezTo>
                <a:cubicBezTo>
                  <a:pt x="2233282" y="2226528"/>
                  <a:pt x="2233467" y="2227956"/>
                  <a:pt x="2233535" y="2229278"/>
                </a:cubicBezTo>
                <a:cubicBezTo>
                  <a:pt x="2234162" y="2234658"/>
                  <a:pt x="2231510" y="2241001"/>
                  <a:pt x="2225579" y="2248308"/>
                </a:cubicBezTo>
                <a:cubicBezTo>
                  <a:pt x="2221414" y="2253981"/>
                  <a:pt x="2210206" y="2265087"/>
                  <a:pt x="2191956" y="2281625"/>
                </a:cubicBezTo>
                <a:cubicBezTo>
                  <a:pt x="2190205" y="2285070"/>
                  <a:pt x="2190969" y="2287812"/>
                  <a:pt x="2194250" y="2289851"/>
                </a:cubicBezTo>
                <a:cubicBezTo>
                  <a:pt x="2196472" y="2290763"/>
                  <a:pt x="2198494" y="2290485"/>
                  <a:pt x="2200315" y="2289018"/>
                </a:cubicBezTo>
                <a:cubicBezTo>
                  <a:pt x="2216327" y="2274824"/>
                  <a:pt x="2227204" y="2264169"/>
                  <a:pt x="2232946" y="2257052"/>
                </a:cubicBezTo>
                <a:cubicBezTo>
                  <a:pt x="2237522" y="2251511"/>
                  <a:pt x="2240683" y="2246614"/>
                  <a:pt x="2242429" y="2242358"/>
                </a:cubicBezTo>
                <a:cubicBezTo>
                  <a:pt x="2244216" y="2238173"/>
                  <a:pt x="2245001" y="2233637"/>
                  <a:pt x="2244784" y="2228751"/>
                </a:cubicBezTo>
                <a:cubicBezTo>
                  <a:pt x="2244715" y="2227130"/>
                  <a:pt x="2244476" y="2225218"/>
                  <a:pt x="2244066" y="2223014"/>
                </a:cubicBezTo>
                <a:cubicBezTo>
                  <a:pt x="2244132" y="2222913"/>
                  <a:pt x="2243223" y="2219103"/>
                  <a:pt x="2241340" y="2211582"/>
                </a:cubicBezTo>
                <a:cubicBezTo>
                  <a:pt x="2240971" y="2209785"/>
                  <a:pt x="2240759" y="2208275"/>
                  <a:pt x="2240704" y="2207051"/>
                </a:cubicBezTo>
                <a:cubicBezTo>
                  <a:pt x="2240621" y="2205857"/>
                  <a:pt x="2240678" y="2204270"/>
                  <a:pt x="2240877" y="2202290"/>
                </a:cubicBezTo>
                <a:cubicBezTo>
                  <a:pt x="2241954" y="2194724"/>
                  <a:pt x="2242482" y="2190512"/>
                  <a:pt x="2242462" y="2189657"/>
                </a:cubicBezTo>
                <a:cubicBezTo>
                  <a:pt x="2242642" y="2187237"/>
                  <a:pt x="2242605" y="2184849"/>
                  <a:pt x="2242351" y="2182493"/>
                </a:cubicBezTo>
                <a:cubicBezTo>
                  <a:pt x="2241876" y="2178139"/>
                  <a:pt x="2240478" y="2174098"/>
                  <a:pt x="2238157" y="2170369"/>
                </a:cubicBezTo>
                <a:cubicBezTo>
                  <a:pt x="2231999" y="2160328"/>
                  <a:pt x="2215012" y="2148983"/>
                  <a:pt x="2187195" y="2136333"/>
                </a:cubicBezTo>
                <a:moveTo>
                  <a:pt x="2334581" y="2065257"/>
                </a:moveTo>
                <a:cubicBezTo>
                  <a:pt x="2332758" y="2064317"/>
                  <a:pt x="2331022" y="2064236"/>
                  <a:pt x="2329373" y="2065012"/>
                </a:cubicBezTo>
                <a:lnTo>
                  <a:pt x="2158786" y="2142951"/>
                </a:lnTo>
                <a:lnTo>
                  <a:pt x="2163434" y="2153120"/>
                </a:lnTo>
                <a:lnTo>
                  <a:pt x="2334209" y="2075181"/>
                </a:lnTo>
                <a:cubicBezTo>
                  <a:pt x="2338255" y="2071981"/>
                  <a:pt x="2338424" y="2068700"/>
                  <a:pt x="2334717" y="2065339"/>
                </a:cubicBezTo>
                <a:moveTo>
                  <a:pt x="2252433" y="2094687"/>
                </a:moveTo>
                <a:lnTo>
                  <a:pt x="2159950" y="2142092"/>
                </a:lnTo>
                <a:cubicBezTo>
                  <a:pt x="2157267" y="2143982"/>
                  <a:pt x="2156556" y="2146464"/>
                  <a:pt x="2157816" y="2149539"/>
                </a:cubicBezTo>
                <a:cubicBezTo>
                  <a:pt x="2159516" y="2152303"/>
                  <a:pt x="2161956" y="2153147"/>
                  <a:pt x="2165136" y="2152070"/>
                </a:cubicBezTo>
                <a:lnTo>
                  <a:pt x="2257502" y="2104743"/>
                </a:lnTo>
                <a:lnTo>
                  <a:pt x="2252455" y="2094731"/>
                </a:lnTo>
                <a:moveTo>
                  <a:pt x="2507941" y="2031432"/>
                </a:moveTo>
                <a:cubicBezTo>
                  <a:pt x="2505064" y="2029746"/>
                  <a:pt x="2502497" y="2030117"/>
                  <a:pt x="2500237" y="2032546"/>
                </a:cubicBezTo>
                <a:cubicBezTo>
                  <a:pt x="2493554" y="2049046"/>
                  <a:pt x="2487582" y="2059538"/>
                  <a:pt x="2482321" y="2064023"/>
                </a:cubicBezTo>
                <a:cubicBezTo>
                  <a:pt x="2477524" y="2068727"/>
                  <a:pt x="2471560" y="2071919"/>
                  <a:pt x="2464430" y="2073598"/>
                </a:cubicBezTo>
                <a:cubicBezTo>
                  <a:pt x="2458256" y="2075094"/>
                  <a:pt x="2449894" y="2075834"/>
                  <a:pt x="2439345" y="2075817"/>
                </a:cubicBezTo>
                <a:cubicBezTo>
                  <a:pt x="2435325" y="2075819"/>
                  <a:pt x="2430679" y="2075723"/>
                  <a:pt x="2425409" y="2075529"/>
                </a:cubicBezTo>
                <a:cubicBezTo>
                  <a:pt x="2400534" y="2074369"/>
                  <a:pt x="2386270" y="2073779"/>
                  <a:pt x="2382615" y="2073759"/>
                </a:cubicBezTo>
                <a:cubicBezTo>
                  <a:pt x="2373824" y="2073525"/>
                  <a:pt x="2364693" y="2073521"/>
                  <a:pt x="2355224" y="2073747"/>
                </a:cubicBezTo>
                <a:cubicBezTo>
                  <a:pt x="2336551" y="2074183"/>
                  <a:pt x="2315294" y="2075477"/>
                  <a:pt x="2291452" y="2077629"/>
                </a:cubicBezTo>
                <a:cubicBezTo>
                  <a:pt x="2282316" y="2078445"/>
                  <a:pt x="2270349" y="2079654"/>
                  <a:pt x="2255551" y="2081256"/>
                </a:cubicBezTo>
                <a:lnTo>
                  <a:pt x="2256718" y="2092416"/>
                </a:lnTo>
                <a:cubicBezTo>
                  <a:pt x="2292465" y="2088514"/>
                  <a:pt x="2322077" y="2086146"/>
                  <a:pt x="2345552" y="2085310"/>
                </a:cubicBezTo>
                <a:cubicBezTo>
                  <a:pt x="2357755" y="2084857"/>
                  <a:pt x="2368695" y="2084731"/>
                  <a:pt x="2378374" y="2084931"/>
                </a:cubicBezTo>
                <a:cubicBezTo>
                  <a:pt x="2382967" y="2084917"/>
                  <a:pt x="2398886" y="2085548"/>
                  <a:pt x="2426132" y="2086822"/>
                </a:cubicBezTo>
                <a:cubicBezTo>
                  <a:pt x="2431745" y="2087019"/>
                  <a:pt x="2436720" y="2087101"/>
                  <a:pt x="2441055" y="2087071"/>
                </a:cubicBezTo>
                <a:cubicBezTo>
                  <a:pt x="2451784" y="2087013"/>
                  <a:pt x="2460503" y="2086160"/>
                  <a:pt x="2467212" y="2084511"/>
                </a:cubicBezTo>
                <a:cubicBezTo>
                  <a:pt x="2478783" y="2081762"/>
                  <a:pt x="2488153" y="2075684"/>
                  <a:pt x="2495320" y="2066277"/>
                </a:cubicBezTo>
                <a:cubicBezTo>
                  <a:pt x="2500011" y="2060381"/>
                  <a:pt x="2504895" y="2050928"/>
                  <a:pt x="2509972" y="2037918"/>
                </a:cubicBezTo>
                <a:cubicBezTo>
                  <a:pt x="2510740" y="2035322"/>
                  <a:pt x="2510079" y="2033170"/>
                  <a:pt x="2507986" y="2031465"/>
                </a:cubicBezTo>
                <a:moveTo>
                  <a:pt x="1835909" y="967991"/>
                </a:moveTo>
                <a:cubicBezTo>
                  <a:pt x="1833827" y="967167"/>
                  <a:pt x="1831845" y="967513"/>
                  <a:pt x="1829962" y="969029"/>
                </a:cubicBezTo>
                <a:cubicBezTo>
                  <a:pt x="1802902" y="993821"/>
                  <a:pt x="1785051" y="1011233"/>
                  <a:pt x="1776409" y="1021264"/>
                </a:cubicBezTo>
                <a:cubicBezTo>
                  <a:pt x="1770984" y="1027440"/>
                  <a:pt x="1767247" y="1032612"/>
                  <a:pt x="1765199" y="1036779"/>
                </a:cubicBezTo>
                <a:cubicBezTo>
                  <a:pt x="1764280" y="1037651"/>
                  <a:pt x="1761945" y="1044348"/>
                  <a:pt x="1758193" y="1056871"/>
                </a:cubicBezTo>
                <a:cubicBezTo>
                  <a:pt x="1756881" y="1060077"/>
                  <a:pt x="1755292" y="1063239"/>
                  <a:pt x="1753424" y="1066357"/>
                </a:cubicBezTo>
                <a:cubicBezTo>
                  <a:pt x="1749820" y="1072519"/>
                  <a:pt x="1743620" y="1081063"/>
                  <a:pt x="1734823" y="1091987"/>
                </a:cubicBezTo>
                <a:cubicBezTo>
                  <a:pt x="1723475" y="1105983"/>
                  <a:pt x="1710663" y="1120528"/>
                  <a:pt x="1696388" y="1135624"/>
                </a:cubicBezTo>
                <a:cubicBezTo>
                  <a:pt x="1687892" y="1145062"/>
                  <a:pt x="1670158" y="1162160"/>
                  <a:pt x="1643186" y="1186919"/>
                </a:cubicBezTo>
                <a:cubicBezTo>
                  <a:pt x="1637619" y="1192480"/>
                  <a:pt x="1632906" y="1198005"/>
                  <a:pt x="1629049" y="1203492"/>
                </a:cubicBezTo>
                <a:cubicBezTo>
                  <a:pt x="1622730" y="1212475"/>
                  <a:pt x="1616843" y="1224288"/>
                  <a:pt x="1611387" y="1238929"/>
                </a:cubicBezTo>
                <a:lnTo>
                  <a:pt x="1579084" y="1336108"/>
                </a:lnTo>
                <a:lnTo>
                  <a:pt x="1589828" y="1339258"/>
                </a:lnTo>
                <a:lnTo>
                  <a:pt x="1621792" y="1243258"/>
                </a:lnTo>
                <a:cubicBezTo>
                  <a:pt x="1626884" y="1229495"/>
                  <a:pt x="1632335" y="1218453"/>
                  <a:pt x="1638146" y="1210132"/>
                </a:cubicBezTo>
                <a:cubicBezTo>
                  <a:pt x="1641750" y="1204982"/>
                  <a:pt x="1646197" y="1199786"/>
                  <a:pt x="1651487" y="1194544"/>
                </a:cubicBezTo>
                <a:cubicBezTo>
                  <a:pt x="1677334" y="1170844"/>
                  <a:pt x="1694526" y="1154311"/>
                  <a:pt x="1703065" y="1144944"/>
                </a:cubicBezTo>
                <a:cubicBezTo>
                  <a:pt x="1716960" y="1130334"/>
                  <a:pt x="1729676" y="1116011"/>
                  <a:pt x="1741212" y="1101976"/>
                </a:cubicBezTo>
                <a:cubicBezTo>
                  <a:pt x="1752254" y="1088450"/>
                  <a:pt x="1759815" y="1078043"/>
                  <a:pt x="1763893" y="1070753"/>
                </a:cubicBezTo>
                <a:cubicBezTo>
                  <a:pt x="1767421" y="1065126"/>
                  <a:pt x="1770838" y="1056281"/>
                  <a:pt x="1774144" y="1044218"/>
                </a:cubicBezTo>
                <a:cubicBezTo>
                  <a:pt x="1775061" y="1041976"/>
                  <a:pt x="1776454" y="1039521"/>
                  <a:pt x="1778320" y="1036854"/>
                </a:cubicBezTo>
                <a:cubicBezTo>
                  <a:pt x="1783962" y="1028144"/>
                  <a:pt x="1803822" y="1008193"/>
                  <a:pt x="1837899" y="977002"/>
                </a:cubicBezTo>
                <a:cubicBezTo>
                  <a:pt x="1840228" y="973174"/>
                  <a:pt x="1839683" y="970224"/>
                  <a:pt x="1836264" y="968152"/>
                </a:cubicBezTo>
                <a:moveTo>
                  <a:pt x="1905861" y="849565"/>
                </a:moveTo>
                <a:cubicBezTo>
                  <a:pt x="1903574" y="848628"/>
                  <a:pt x="1901486" y="848984"/>
                  <a:pt x="1899598" y="850632"/>
                </a:cubicBezTo>
                <a:cubicBezTo>
                  <a:pt x="1884538" y="866503"/>
                  <a:pt x="1873516" y="878448"/>
                  <a:pt x="1866533" y="886468"/>
                </a:cubicBezTo>
                <a:cubicBezTo>
                  <a:pt x="1849982" y="905259"/>
                  <a:pt x="1838261" y="921274"/>
                  <a:pt x="1831368" y="934511"/>
                </a:cubicBezTo>
                <a:cubicBezTo>
                  <a:pt x="1819593" y="956812"/>
                  <a:pt x="1816764" y="981100"/>
                  <a:pt x="1822879" y="1007377"/>
                </a:cubicBezTo>
                <a:lnTo>
                  <a:pt x="1833831" y="1005423"/>
                </a:lnTo>
                <a:cubicBezTo>
                  <a:pt x="1828334" y="981153"/>
                  <a:pt x="1830851" y="959230"/>
                  <a:pt x="1841383" y="939654"/>
                </a:cubicBezTo>
                <a:cubicBezTo>
                  <a:pt x="1849544" y="922866"/>
                  <a:pt x="1871783" y="895630"/>
                  <a:pt x="1908098" y="857945"/>
                </a:cubicBezTo>
                <a:cubicBezTo>
                  <a:pt x="1909980" y="854526"/>
                  <a:pt x="1909255" y="851743"/>
                  <a:pt x="1905925" y="849595"/>
                </a:cubicBezTo>
                <a:moveTo>
                  <a:pt x="2214675" y="570485"/>
                </a:moveTo>
                <a:cubicBezTo>
                  <a:pt x="2213021" y="569694"/>
                  <a:pt x="2211362" y="569677"/>
                  <a:pt x="2209699" y="570433"/>
                </a:cubicBezTo>
                <a:cubicBezTo>
                  <a:pt x="2180666" y="585898"/>
                  <a:pt x="2155565" y="597910"/>
                  <a:pt x="2134396" y="606470"/>
                </a:cubicBezTo>
                <a:cubicBezTo>
                  <a:pt x="2061460" y="633381"/>
                  <a:pt x="2022298" y="648562"/>
                  <a:pt x="2016910" y="652015"/>
                </a:cubicBezTo>
                <a:cubicBezTo>
                  <a:pt x="1993446" y="662648"/>
                  <a:pt x="1975281" y="674159"/>
                  <a:pt x="1962415" y="686549"/>
                </a:cubicBezTo>
                <a:cubicBezTo>
                  <a:pt x="1943932" y="703053"/>
                  <a:pt x="1928112" y="729375"/>
                  <a:pt x="1914955" y="765512"/>
                </a:cubicBezTo>
                <a:cubicBezTo>
                  <a:pt x="1904413" y="791106"/>
                  <a:pt x="1896135" y="827876"/>
                  <a:pt x="1890121" y="875821"/>
                </a:cubicBezTo>
                <a:lnTo>
                  <a:pt x="1901269" y="877414"/>
                </a:lnTo>
                <a:cubicBezTo>
                  <a:pt x="1907399" y="824432"/>
                  <a:pt x="1918261" y="781696"/>
                  <a:pt x="1933854" y="749208"/>
                </a:cubicBezTo>
                <a:cubicBezTo>
                  <a:pt x="1943444" y="726435"/>
                  <a:pt x="1955454" y="708359"/>
                  <a:pt x="1969886" y="694980"/>
                </a:cubicBezTo>
                <a:cubicBezTo>
                  <a:pt x="1981805" y="683423"/>
                  <a:pt x="1998900" y="672578"/>
                  <a:pt x="2021169" y="662447"/>
                </a:cubicBezTo>
                <a:cubicBezTo>
                  <a:pt x="2025907" y="659241"/>
                  <a:pt x="2064873" y="644138"/>
                  <a:pt x="2138066" y="617137"/>
                </a:cubicBezTo>
                <a:cubicBezTo>
                  <a:pt x="2155715" y="609911"/>
                  <a:pt x="2173732" y="601610"/>
                  <a:pt x="2192117" y="592234"/>
                </a:cubicBezTo>
                <a:lnTo>
                  <a:pt x="2216090" y="579519"/>
                </a:lnTo>
                <a:cubicBezTo>
                  <a:pt x="2218618" y="575805"/>
                  <a:pt x="2218202" y="572824"/>
                  <a:pt x="2214843" y="570574"/>
                </a:cubicBezTo>
                <a:moveTo>
                  <a:pt x="2116725" y="305727"/>
                </a:moveTo>
                <a:cubicBezTo>
                  <a:pt x="2113743" y="305980"/>
                  <a:pt x="2111935" y="307650"/>
                  <a:pt x="2111301" y="310739"/>
                </a:cubicBezTo>
                <a:cubicBezTo>
                  <a:pt x="2109125" y="337866"/>
                  <a:pt x="2108294" y="358965"/>
                  <a:pt x="2108808" y="374038"/>
                </a:cubicBezTo>
                <a:cubicBezTo>
                  <a:pt x="2109486" y="399657"/>
                  <a:pt x="2113436" y="422866"/>
                  <a:pt x="2120656" y="443664"/>
                </a:cubicBezTo>
                <a:cubicBezTo>
                  <a:pt x="2131439" y="478904"/>
                  <a:pt x="2164656" y="533675"/>
                  <a:pt x="2220308" y="607978"/>
                </a:cubicBezTo>
                <a:lnTo>
                  <a:pt x="2229287" y="601233"/>
                </a:lnTo>
                <a:cubicBezTo>
                  <a:pt x="2174430" y="527889"/>
                  <a:pt x="2141784" y="474187"/>
                  <a:pt x="2131348" y="440129"/>
                </a:cubicBezTo>
                <a:cubicBezTo>
                  <a:pt x="2126482" y="426096"/>
                  <a:pt x="2123176" y="410941"/>
                  <a:pt x="2121430" y="394663"/>
                </a:cubicBezTo>
                <a:cubicBezTo>
                  <a:pt x="2119125" y="375736"/>
                  <a:pt x="2119487" y="347840"/>
                  <a:pt x="2122516" y="310975"/>
                </a:cubicBezTo>
                <a:cubicBezTo>
                  <a:pt x="2122074" y="307805"/>
                  <a:pt x="2120212" y="306055"/>
                  <a:pt x="2116931" y="305725"/>
                </a:cubicBezTo>
                <a:moveTo>
                  <a:pt x="2124853" y="320168"/>
                </a:moveTo>
                <a:cubicBezTo>
                  <a:pt x="2123323" y="320159"/>
                  <a:pt x="2121990" y="320687"/>
                  <a:pt x="2120853" y="321751"/>
                </a:cubicBezTo>
                <a:cubicBezTo>
                  <a:pt x="2119752" y="322852"/>
                  <a:pt x="2119181" y="324167"/>
                  <a:pt x="2119139" y="325696"/>
                </a:cubicBezTo>
                <a:cubicBezTo>
                  <a:pt x="2119131" y="327248"/>
                  <a:pt x="2119660" y="328588"/>
                  <a:pt x="2120726" y="329716"/>
                </a:cubicBezTo>
                <a:cubicBezTo>
                  <a:pt x="2121828" y="330817"/>
                  <a:pt x="2123143" y="331387"/>
                  <a:pt x="2124672" y="331427"/>
                </a:cubicBezTo>
                <a:cubicBezTo>
                  <a:pt x="2126202" y="331439"/>
                  <a:pt x="2127537" y="330914"/>
                  <a:pt x="2128675" y="329852"/>
                </a:cubicBezTo>
                <a:cubicBezTo>
                  <a:pt x="2129779" y="328761"/>
                  <a:pt x="2130353" y="327440"/>
                  <a:pt x="2130398" y="325888"/>
                </a:cubicBezTo>
                <a:cubicBezTo>
                  <a:pt x="2130409" y="324358"/>
                  <a:pt x="2129882" y="323024"/>
                  <a:pt x="2128819" y="321887"/>
                </a:cubicBezTo>
                <a:cubicBezTo>
                  <a:pt x="2127727" y="320784"/>
                  <a:pt x="2126405" y="320212"/>
                  <a:pt x="2124854" y="320168"/>
                </a:cubicBezTo>
                <a:moveTo>
                  <a:pt x="2141969" y="331815"/>
                </a:moveTo>
                <a:cubicBezTo>
                  <a:pt x="2140439" y="331806"/>
                  <a:pt x="2139106" y="332334"/>
                  <a:pt x="2137969" y="333398"/>
                </a:cubicBezTo>
                <a:cubicBezTo>
                  <a:pt x="2136868" y="334499"/>
                  <a:pt x="2136297" y="335814"/>
                  <a:pt x="2136255" y="337343"/>
                </a:cubicBezTo>
                <a:cubicBezTo>
                  <a:pt x="2136241" y="338873"/>
                  <a:pt x="2136765" y="340208"/>
                  <a:pt x="2137826" y="341347"/>
                </a:cubicBezTo>
                <a:cubicBezTo>
                  <a:pt x="2138916" y="342452"/>
                  <a:pt x="2140237" y="343028"/>
                  <a:pt x="2141788" y="343074"/>
                </a:cubicBezTo>
                <a:cubicBezTo>
                  <a:pt x="2143340" y="343080"/>
                  <a:pt x="2144680" y="342550"/>
                  <a:pt x="2145807" y="341484"/>
                </a:cubicBezTo>
                <a:cubicBezTo>
                  <a:pt x="2146906" y="340381"/>
                  <a:pt x="2147475" y="339065"/>
                  <a:pt x="2147514" y="337536"/>
                </a:cubicBezTo>
                <a:cubicBezTo>
                  <a:pt x="2147519" y="335983"/>
                  <a:pt x="2146987" y="334645"/>
                  <a:pt x="2145920" y="333518"/>
                </a:cubicBezTo>
                <a:cubicBezTo>
                  <a:pt x="2144816" y="332420"/>
                  <a:pt x="2143499" y="331852"/>
                  <a:pt x="2141970" y="331815"/>
                </a:cubicBezTo>
                <a:moveTo>
                  <a:pt x="2098156" y="267414"/>
                </a:moveTo>
                <a:cubicBezTo>
                  <a:pt x="2096171" y="267474"/>
                  <a:pt x="2094641" y="268224"/>
                  <a:pt x="2093565" y="269664"/>
                </a:cubicBezTo>
                <a:cubicBezTo>
                  <a:pt x="2086522" y="278492"/>
                  <a:pt x="2082138" y="285461"/>
                  <a:pt x="2080414" y="290571"/>
                </a:cubicBezTo>
                <a:cubicBezTo>
                  <a:pt x="2077727" y="297950"/>
                  <a:pt x="2078607" y="304129"/>
                  <a:pt x="2083056" y="309108"/>
                </a:cubicBezTo>
                <a:cubicBezTo>
                  <a:pt x="2087035" y="313668"/>
                  <a:pt x="2095113" y="317533"/>
                  <a:pt x="2107288" y="320705"/>
                </a:cubicBezTo>
                <a:cubicBezTo>
                  <a:pt x="2120970" y="324103"/>
                  <a:pt x="2135702" y="326109"/>
                  <a:pt x="2151486" y="326723"/>
                </a:cubicBezTo>
                <a:cubicBezTo>
                  <a:pt x="2160380" y="326894"/>
                  <a:pt x="2168107" y="326185"/>
                  <a:pt x="2174666" y="324597"/>
                </a:cubicBezTo>
                <a:cubicBezTo>
                  <a:pt x="2176674" y="323391"/>
                  <a:pt x="2177664" y="321661"/>
                  <a:pt x="2177635" y="319409"/>
                </a:cubicBezTo>
                <a:cubicBezTo>
                  <a:pt x="2177461" y="317102"/>
                  <a:pt x="2176319" y="315448"/>
                  <a:pt x="2174210" y="314448"/>
                </a:cubicBezTo>
                <a:cubicBezTo>
                  <a:pt x="2173335" y="314096"/>
                  <a:pt x="2172494" y="313950"/>
                  <a:pt x="2171687" y="314010"/>
                </a:cubicBezTo>
                <a:cubicBezTo>
                  <a:pt x="2164192" y="315214"/>
                  <a:pt x="2157257" y="315692"/>
                  <a:pt x="2150882" y="315444"/>
                </a:cubicBezTo>
                <a:cubicBezTo>
                  <a:pt x="2143543" y="315211"/>
                  <a:pt x="2135396" y="314414"/>
                  <a:pt x="2126441" y="313052"/>
                </a:cubicBezTo>
                <a:cubicBezTo>
                  <a:pt x="2107633" y="310032"/>
                  <a:pt x="2096002" y="306249"/>
                  <a:pt x="2091547" y="301704"/>
                </a:cubicBezTo>
                <a:cubicBezTo>
                  <a:pt x="2089793" y="299822"/>
                  <a:pt x="2089740" y="297053"/>
                  <a:pt x="2091388" y="293396"/>
                </a:cubicBezTo>
                <a:cubicBezTo>
                  <a:pt x="2092070" y="291828"/>
                  <a:pt x="2093088" y="289978"/>
                  <a:pt x="2094441" y="287844"/>
                </a:cubicBezTo>
                <a:cubicBezTo>
                  <a:pt x="2096175" y="285084"/>
                  <a:pt x="2098944" y="281195"/>
                  <a:pt x="2102747" y="276175"/>
                </a:cubicBezTo>
                <a:cubicBezTo>
                  <a:pt x="2103179" y="275516"/>
                  <a:pt x="2103460" y="274837"/>
                  <a:pt x="2103592" y="274138"/>
                </a:cubicBezTo>
                <a:cubicBezTo>
                  <a:pt x="2103922" y="270289"/>
                  <a:pt x="2102137" y="268048"/>
                  <a:pt x="2098236" y="267416"/>
                </a:cubicBezTo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3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92">
            <a:extLst>
              <a:ext uri="{FF2B5EF4-FFF2-40B4-BE49-F238E27FC236}">
                <a16:creationId xmlns:a16="http://schemas.microsoft.com/office/drawing/2014/main" id="{56C81550-485C-4AE5-88C8-34FFC17AE8CF}"/>
              </a:ext>
            </a:extLst>
          </p:cNvPr>
          <p:cNvGrpSpPr/>
          <p:nvPr/>
        </p:nvGrpSpPr>
        <p:grpSpPr bwMode="auto">
          <a:xfrm>
            <a:off x="1340561" y="1217420"/>
            <a:ext cx="1754961" cy="4752677"/>
            <a:chOff x="3176834" y="3904792"/>
            <a:chExt cx="823514" cy="2228684"/>
          </a:xfrm>
          <a:solidFill>
            <a:srgbClr val="1C9494"/>
          </a:solidFill>
        </p:grpSpPr>
        <p:grpSp>
          <p:nvGrpSpPr>
            <p:cNvPr id="10" name="Gruppe 52">
              <a:extLst>
                <a:ext uri="{FF2B5EF4-FFF2-40B4-BE49-F238E27FC236}">
                  <a16:creationId xmlns:a16="http://schemas.microsoft.com/office/drawing/2014/main" id="{FAD3E449-8F94-4F55-A76B-95FD2A09C778}"/>
                </a:ext>
              </a:extLst>
            </p:cNvPr>
            <p:cNvGrpSpPr/>
            <p:nvPr/>
          </p:nvGrpSpPr>
          <p:grpSpPr bwMode="auto">
            <a:xfrm>
              <a:off x="3176834" y="3904792"/>
              <a:ext cx="823514" cy="2228684"/>
              <a:chOff x="3612263" y="3839478"/>
              <a:chExt cx="823514" cy="2228684"/>
            </a:xfrm>
            <a:grpFill/>
          </p:grpSpPr>
          <p:sp>
            <p:nvSpPr>
              <p:cNvPr id="13" name="Freeform 137">
                <a:extLst>
                  <a:ext uri="{FF2B5EF4-FFF2-40B4-BE49-F238E27FC236}">
                    <a16:creationId xmlns:a16="http://schemas.microsoft.com/office/drawing/2014/main" id="{1D64DBA3-47F9-415E-BDEA-A2EC6C2EBB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4323" y="4157631"/>
                <a:ext cx="588073" cy="1305483"/>
              </a:xfrm>
              <a:custGeom>
                <a:avLst/>
                <a:gdLst>
                  <a:gd name="T0" fmla="*/ 811490228 w 350"/>
                  <a:gd name="T1" fmla="*/ 413305594 h 774"/>
                  <a:gd name="T2" fmla="*/ 756046810 w 350"/>
                  <a:gd name="T3" fmla="*/ 257055956 h 774"/>
                  <a:gd name="T4" fmla="*/ 756046810 w 350"/>
                  <a:gd name="T5" fmla="*/ 221773779 h 774"/>
                  <a:gd name="T6" fmla="*/ 740925878 w 350"/>
                  <a:gd name="T7" fmla="*/ 181451242 h 774"/>
                  <a:gd name="T8" fmla="*/ 725804945 w 350"/>
                  <a:gd name="T9" fmla="*/ 115927201 h 774"/>
                  <a:gd name="T10" fmla="*/ 705643702 w 350"/>
                  <a:gd name="T11" fmla="*/ 90725621 h 774"/>
                  <a:gd name="T12" fmla="*/ 650200284 w 350"/>
                  <a:gd name="T13" fmla="*/ 65524067 h 774"/>
                  <a:gd name="T14" fmla="*/ 569555312 w 350"/>
                  <a:gd name="T15" fmla="*/ 45362811 h 774"/>
                  <a:gd name="T16" fmla="*/ 302418744 w 350"/>
                  <a:gd name="T17" fmla="*/ 0 h 774"/>
                  <a:gd name="T18" fmla="*/ 246975326 w 350"/>
                  <a:gd name="T19" fmla="*/ 10080625 h 774"/>
                  <a:gd name="T20" fmla="*/ 191531858 w 350"/>
                  <a:gd name="T21" fmla="*/ 35282189 h 774"/>
                  <a:gd name="T22" fmla="*/ 105846575 w 350"/>
                  <a:gd name="T23" fmla="*/ 70564378 h 774"/>
                  <a:gd name="T24" fmla="*/ 30241877 w 350"/>
                  <a:gd name="T25" fmla="*/ 90725621 h 774"/>
                  <a:gd name="T26" fmla="*/ 15120938 w 350"/>
                  <a:gd name="T27" fmla="*/ 105846579 h 774"/>
                  <a:gd name="T28" fmla="*/ 0 w 350"/>
                  <a:gd name="T29" fmla="*/ 151209377 h 774"/>
                  <a:gd name="T30" fmla="*/ 15120938 w 350"/>
                  <a:gd name="T31" fmla="*/ 216733468 h 774"/>
                  <a:gd name="T32" fmla="*/ 45362809 w 350"/>
                  <a:gd name="T33" fmla="*/ 267136577 h 774"/>
                  <a:gd name="T34" fmla="*/ 105846575 w 350"/>
                  <a:gd name="T35" fmla="*/ 524192533 h 774"/>
                  <a:gd name="T36" fmla="*/ 151209372 w 350"/>
                  <a:gd name="T37" fmla="*/ 635079373 h 774"/>
                  <a:gd name="T38" fmla="*/ 181451236 w 350"/>
                  <a:gd name="T39" fmla="*/ 715724348 h 774"/>
                  <a:gd name="T40" fmla="*/ 211693150 w 350"/>
                  <a:gd name="T41" fmla="*/ 801409633 h 774"/>
                  <a:gd name="T42" fmla="*/ 196572169 w 350"/>
                  <a:gd name="T43" fmla="*/ 871974184 h 774"/>
                  <a:gd name="T44" fmla="*/ 161289993 w 350"/>
                  <a:gd name="T45" fmla="*/ 1003022268 h 774"/>
                  <a:gd name="T46" fmla="*/ 120967507 w 350"/>
                  <a:gd name="T47" fmla="*/ 1169352528 h 774"/>
                  <a:gd name="T48" fmla="*/ 115927197 w 350"/>
                  <a:gd name="T49" fmla="*/ 1229836259 h 774"/>
                  <a:gd name="T50" fmla="*/ 146169061 w 350"/>
                  <a:gd name="T51" fmla="*/ 1244957192 h 774"/>
                  <a:gd name="T52" fmla="*/ 146169061 w 350"/>
                  <a:gd name="T53" fmla="*/ 1401206830 h 774"/>
                  <a:gd name="T54" fmla="*/ 156249683 w 350"/>
                  <a:gd name="T55" fmla="*/ 1653222375 h 774"/>
                  <a:gd name="T56" fmla="*/ 156249683 w 350"/>
                  <a:gd name="T57" fmla="*/ 1718746814 h 774"/>
                  <a:gd name="T58" fmla="*/ 156249683 w 350"/>
                  <a:gd name="T59" fmla="*/ 1789311167 h 774"/>
                  <a:gd name="T60" fmla="*/ 156249683 w 350"/>
                  <a:gd name="T61" fmla="*/ 1895157696 h 774"/>
                  <a:gd name="T62" fmla="*/ 272176879 w 350"/>
                  <a:gd name="T63" fmla="*/ 1940520494 h 774"/>
                  <a:gd name="T64" fmla="*/ 342741230 w 350"/>
                  <a:gd name="T65" fmla="*/ 1950601116 h 774"/>
                  <a:gd name="T66" fmla="*/ 493950651 w 350"/>
                  <a:gd name="T67" fmla="*/ 1925399561 h 774"/>
                  <a:gd name="T68" fmla="*/ 665321216 w 350"/>
                  <a:gd name="T69" fmla="*/ 1880036763 h 774"/>
                  <a:gd name="T70" fmla="*/ 781248363 w 350"/>
                  <a:gd name="T71" fmla="*/ 1834673965 h 774"/>
                  <a:gd name="T72" fmla="*/ 826611160 w 350"/>
                  <a:gd name="T73" fmla="*/ 1703625881 h 774"/>
                  <a:gd name="T74" fmla="*/ 821570849 w 350"/>
                  <a:gd name="T75" fmla="*/ 1340723099 h 774"/>
                  <a:gd name="T76" fmla="*/ 821570849 w 350"/>
                  <a:gd name="T77" fmla="*/ 1159271906 h 774"/>
                  <a:gd name="T78" fmla="*/ 796369296 w 350"/>
                  <a:gd name="T79" fmla="*/ 1028223823 h 774"/>
                  <a:gd name="T80" fmla="*/ 776208053 w 350"/>
                  <a:gd name="T81" fmla="*/ 967740092 h 774"/>
                  <a:gd name="T82" fmla="*/ 861893534 w 350"/>
                  <a:gd name="T83" fmla="*/ 751006524 h 774"/>
                  <a:gd name="T84" fmla="*/ 877014466 w 350"/>
                  <a:gd name="T85" fmla="*/ 705643726 h 774"/>
                  <a:gd name="T86" fmla="*/ 877014466 w 350"/>
                  <a:gd name="T87" fmla="*/ 685482482 h 774"/>
                  <a:gd name="T88" fmla="*/ 705643702 w 350"/>
                  <a:gd name="T89" fmla="*/ 619958440 h 774"/>
                  <a:gd name="T90" fmla="*/ 685482459 w 350"/>
                  <a:gd name="T91" fmla="*/ 650200306 h 774"/>
                  <a:gd name="T92" fmla="*/ 700603392 w 350"/>
                  <a:gd name="T93" fmla="*/ 594756886 h 774"/>
                  <a:gd name="T94" fmla="*/ 710684013 w 350"/>
                  <a:gd name="T95" fmla="*/ 604837508 h 774"/>
                  <a:gd name="T96" fmla="*/ 705643702 w 350"/>
                  <a:gd name="T97" fmla="*/ 619958440 h 7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0"/>
                  <a:gd name="T148" fmla="*/ 0 h 774"/>
                  <a:gd name="T149" fmla="*/ 350 w 350"/>
                  <a:gd name="T150" fmla="*/ 774 h 7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0" h="774">
                    <a:moveTo>
                      <a:pt x="344" y="262"/>
                    </a:moveTo>
                    <a:lnTo>
                      <a:pt x="344" y="262"/>
                    </a:lnTo>
                    <a:lnTo>
                      <a:pt x="322" y="164"/>
                    </a:lnTo>
                    <a:lnTo>
                      <a:pt x="300" y="102"/>
                    </a:lnTo>
                    <a:lnTo>
                      <a:pt x="300" y="96"/>
                    </a:lnTo>
                    <a:lnTo>
                      <a:pt x="300" y="88"/>
                    </a:lnTo>
                    <a:lnTo>
                      <a:pt x="296" y="80"/>
                    </a:lnTo>
                    <a:lnTo>
                      <a:pt x="294" y="76"/>
                    </a:lnTo>
                    <a:lnTo>
                      <a:pt x="294" y="72"/>
                    </a:lnTo>
                    <a:lnTo>
                      <a:pt x="292" y="56"/>
                    </a:lnTo>
                    <a:lnTo>
                      <a:pt x="288" y="46"/>
                    </a:lnTo>
                    <a:lnTo>
                      <a:pt x="284" y="40"/>
                    </a:lnTo>
                    <a:lnTo>
                      <a:pt x="280" y="36"/>
                    </a:lnTo>
                    <a:lnTo>
                      <a:pt x="270" y="30"/>
                    </a:lnTo>
                    <a:lnTo>
                      <a:pt x="260" y="26"/>
                    </a:lnTo>
                    <a:lnTo>
                      <a:pt x="258" y="26"/>
                    </a:lnTo>
                    <a:lnTo>
                      <a:pt x="234" y="20"/>
                    </a:lnTo>
                    <a:lnTo>
                      <a:pt x="226" y="18"/>
                    </a:lnTo>
                    <a:lnTo>
                      <a:pt x="212" y="14"/>
                    </a:lnTo>
                    <a:lnTo>
                      <a:pt x="176" y="8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98" y="4"/>
                    </a:lnTo>
                    <a:lnTo>
                      <a:pt x="84" y="8"/>
                    </a:lnTo>
                    <a:lnTo>
                      <a:pt x="76" y="14"/>
                    </a:lnTo>
                    <a:lnTo>
                      <a:pt x="68" y="18"/>
                    </a:lnTo>
                    <a:lnTo>
                      <a:pt x="58" y="22"/>
                    </a:lnTo>
                    <a:lnTo>
                      <a:pt x="42" y="28"/>
                    </a:lnTo>
                    <a:lnTo>
                      <a:pt x="28" y="32"/>
                    </a:lnTo>
                    <a:lnTo>
                      <a:pt x="12" y="36"/>
                    </a:lnTo>
                    <a:lnTo>
                      <a:pt x="8" y="38"/>
                    </a:lnTo>
                    <a:lnTo>
                      <a:pt x="6" y="42"/>
                    </a:lnTo>
                    <a:lnTo>
                      <a:pt x="4" y="48"/>
                    </a:lnTo>
                    <a:lnTo>
                      <a:pt x="0" y="60"/>
                    </a:lnTo>
                    <a:lnTo>
                      <a:pt x="0" y="70"/>
                    </a:lnTo>
                    <a:lnTo>
                      <a:pt x="2" y="80"/>
                    </a:lnTo>
                    <a:lnTo>
                      <a:pt x="6" y="86"/>
                    </a:lnTo>
                    <a:lnTo>
                      <a:pt x="18" y="106"/>
                    </a:lnTo>
                    <a:lnTo>
                      <a:pt x="30" y="158"/>
                    </a:lnTo>
                    <a:lnTo>
                      <a:pt x="42" y="208"/>
                    </a:lnTo>
                    <a:lnTo>
                      <a:pt x="50" y="224"/>
                    </a:lnTo>
                    <a:lnTo>
                      <a:pt x="56" y="240"/>
                    </a:lnTo>
                    <a:lnTo>
                      <a:pt x="60" y="252"/>
                    </a:lnTo>
                    <a:lnTo>
                      <a:pt x="64" y="266"/>
                    </a:lnTo>
                    <a:lnTo>
                      <a:pt x="72" y="284"/>
                    </a:lnTo>
                    <a:lnTo>
                      <a:pt x="80" y="304"/>
                    </a:lnTo>
                    <a:lnTo>
                      <a:pt x="82" y="312"/>
                    </a:lnTo>
                    <a:lnTo>
                      <a:pt x="84" y="318"/>
                    </a:lnTo>
                    <a:lnTo>
                      <a:pt x="82" y="332"/>
                    </a:lnTo>
                    <a:lnTo>
                      <a:pt x="78" y="346"/>
                    </a:lnTo>
                    <a:lnTo>
                      <a:pt x="72" y="364"/>
                    </a:lnTo>
                    <a:lnTo>
                      <a:pt x="64" y="398"/>
                    </a:lnTo>
                    <a:lnTo>
                      <a:pt x="54" y="438"/>
                    </a:lnTo>
                    <a:lnTo>
                      <a:pt x="48" y="464"/>
                    </a:lnTo>
                    <a:lnTo>
                      <a:pt x="42" y="484"/>
                    </a:lnTo>
                    <a:lnTo>
                      <a:pt x="46" y="488"/>
                    </a:lnTo>
                    <a:lnTo>
                      <a:pt x="52" y="492"/>
                    </a:lnTo>
                    <a:lnTo>
                      <a:pt x="58" y="494"/>
                    </a:lnTo>
                    <a:lnTo>
                      <a:pt x="58" y="506"/>
                    </a:lnTo>
                    <a:lnTo>
                      <a:pt x="58" y="524"/>
                    </a:lnTo>
                    <a:lnTo>
                      <a:pt x="58" y="556"/>
                    </a:lnTo>
                    <a:lnTo>
                      <a:pt x="60" y="606"/>
                    </a:lnTo>
                    <a:lnTo>
                      <a:pt x="62" y="656"/>
                    </a:lnTo>
                    <a:lnTo>
                      <a:pt x="62" y="672"/>
                    </a:lnTo>
                    <a:lnTo>
                      <a:pt x="62" y="682"/>
                    </a:lnTo>
                    <a:lnTo>
                      <a:pt x="62" y="710"/>
                    </a:lnTo>
                    <a:lnTo>
                      <a:pt x="62" y="732"/>
                    </a:lnTo>
                    <a:lnTo>
                      <a:pt x="62" y="752"/>
                    </a:lnTo>
                    <a:lnTo>
                      <a:pt x="72" y="756"/>
                    </a:lnTo>
                    <a:lnTo>
                      <a:pt x="108" y="770"/>
                    </a:lnTo>
                    <a:lnTo>
                      <a:pt x="122" y="774"/>
                    </a:lnTo>
                    <a:lnTo>
                      <a:pt x="136" y="774"/>
                    </a:lnTo>
                    <a:lnTo>
                      <a:pt x="152" y="774"/>
                    </a:lnTo>
                    <a:lnTo>
                      <a:pt x="168" y="770"/>
                    </a:lnTo>
                    <a:lnTo>
                      <a:pt x="196" y="764"/>
                    </a:lnTo>
                    <a:lnTo>
                      <a:pt x="214" y="760"/>
                    </a:lnTo>
                    <a:lnTo>
                      <a:pt x="264" y="746"/>
                    </a:lnTo>
                    <a:lnTo>
                      <a:pt x="288" y="738"/>
                    </a:lnTo>
                    <a:lnTo>
                      <a:pt x="310" y="728"/>
                    </a:lnTo>
                    <a:lnTo>
                      <a:pt x="330" y="716"/>
                    </a:lnTo>
                    <a:lnTo>
                      <a:pt x="328" y="676"/>
                    </a:lnTo>
                    <a:lnTo>
                      <a:pt x="326" y="616"/>
                    </a:lnTo>
                    <a:lnTo>
                      <a:pt x="326" y="532"/>
                    </a:lnTo>
                    <a:lnTo>
                      <a:pt x="324" y="468"/>
                    </a:lnTo>
                    <a:lnTo>
                      <a:pt x="326" y="460"/>
                    </a:lnTo>
                    <a:lnTo>
                      <a:pt x="326" y="446"/>
                    </a:lnTo>
                    <a:lnTo>
                      <a:pt x="324" y="434"/>
                    </a:lnTo>
                    <a:lnTo>
                      <a:pt x="316" y="408"/>
                    </a:lnTo>
                    <a:lnTo>
                      <a:pt x="310" y="392"/>
                    </a:lnTo>
                    <a:lnTo>
                      <a:pt x="308" y="384"/>
                    </a:lnTo>
                    <a:lnTo>
                      <a:pt x="324" y="344"/>
                    </a:lnTo>
                    <a:lnTo>
                      <a:pt x="338" y="314"/>
                    </a:lnTo>
                    <a:lnTo>
                      <a:pt x="342" y="298"/>
                    </a:lnTo>
                    <a:lnTo>
                      <a:pt x="344" y="290"/>
                    </a:lnTo>
                    <a:lnTo>
                      <a:pt x="348" y="280"/>
                    </a:lnTo>
                    <a:lnTo>
                      <a:pt x="350" y="276"/>
                    </a:lnTo>
                    <a:lnTo>
                      <a:pt x="348" y="272"/>
                    </a:lnTo>
                    <a:lnTo>
                      <a:pt x="344" y="262"/>
                    </a:lnTo>
                    <a:close/>
                    <a:moveTo>
                      <a:pt x="280" y="246"/>
                    </a:moveTo>
                    <a:lnTo>
                      <a:pt x="276" y="250"/>
                    </a:lnTo>
                    <a:lnTo>
                      <a:pt x="276" y="256"/>
                    </a:lnTo>
                    <a:lnTo>
                      <a:pt x="272" y="258"/>
                    </a:lnTo>
                    <a:lnTo>
                      <a:pt x="274" y="236"/>
                    </a:lnTo>
                    <a:lnTo>
                      <a:pt x="278" y="236"/>
                    </a:lnTo>
                    <a:lnTo>
                      <a:pt x="280" y="238"/>
                    </a:lnTo>
                    <a:lnTo>
                      <a:pt x="282" y="240"/>
                    </a:lnTo>
                    <a:lnTo>
                      <a:pt x="282" y="246"/>
                    </a:lnTo>
                    <a:lnTo>
                      <a:pt x="280" y="24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39">
                <a:extLst>
                  <a:ext uri="{FF2B5EF4-FFF2-40B4-BE49-F238E27FC236}">
                    <a16:creationId xmlns:a16="http://schemas.microsoft.com/office/drawing/2014/main" id="{C0CC4EEF-3FEA-4DA1-BD26-6718A992C980}"/>
                  </a:ext>
                </a:extLst>
              </p:cNvPr>
              <p:cNvSpPr/>
              <p:nvPr/>
            </p:nvSpPr>
            <p:spPr bwMode="auto">
              <a:xfrm>
                <a:off x="3882332" y="3839514"/>
                <a:ext cx="339041" cy="366135"/>
              </a:xfrm>
              <a:custGeom>
                <a:avLst/>
                <a:gdLst>
                  <a:gd name="T0" fmla="*/ 282257514 w 202"/>
                  <a:gd name="T1" fmla="*/ 10080625 h 216"/>
                  <a:gd name="T2" fmla="*/ 317539691 w 202"/>
                  <a:gd name="T3" fmla="*/ 5040313 h 216"/>
                  <a:gd name="T4" fmla="*/ 327620313 w 202"/>
                  <a:gd name="T5" fmla="*/ 10080625 h 216"/>
                  <a:gd name="T6" fmla="*/ 403224977 w 202"/>
                  <a:gd name="T7" fmla="*/ 15120939 h 216"/>
                  <a:gd name="T8" fmla="*/ 433466942 w 202"/>
                  <a:gd name="T9" fmla="*/ 30241879 h 216"/>
                  <a:gd name="T10" fmla="*/ 443547564 w 202"/>
                  <a:gd name="T11" fmla="*/ 45362812 h 216"/>
                  <a:gd name="T12" fmla="*/ 463708808 w 202"/>
                  <a:gd name="T13" fmla="*/ 100806246 h 216"/>
                  <a:gd name="T14" fmla="*/ 463708808 w 202"/>
                  <a:gd name="T15" fmla="*/ 156249693 h 216"/>
                  <a:gd name="T16" fmla="*/ 473789430 w 202"/>
                  <a:gd name="T17" fmla="*/ 226814098 h 216"/>
                  <a:gd name="T18" fmla="*/ 473789430 w 202"/>
                  <a:gd name="T19" fmla="*/ 307459075 h 216"/>
                  <a:gd name="T20" fmla="*/ 453628186 w 202"/>
                  <a:gd name="T21" fmla="*/ 372983119 h 216"/>
                  <a:gd name="T22" fmla="*/ 453628186 w 202"/>
                  <a:gd name="T23" fmla="*/ 393144363 h 216"/>
                  <a:gd name="T24" fmla="*/ 473789430 w 202"/>
                  <a:gd name="T25" fmla="*/ 443547573 h 216"/>
                  <a:gd name="T26" fmla="*/ 493950674 w 202"/>
                  <a:gd name="T27" fmla="*/ 453628195 h 216"/>
                  <a:gd name="T28" fmla="*/ 483870052 w 202"/>
                  <a:gd name="T29" fmla="*/ 453628195 h 216"/>
                  <a:gd name="T30" fmla="*/ 463708808 w 202"/>
                  <a:gd name="T31" fmla="*/ 453628195 h 216"/>
                  <a:gd name="T32" fmla="*/ 473789430 w 202"/>
                  <a:gd name="T33" fmla="*/ 478829751 h 216"/>
                  <a:gd name="T34" fmla="*/ 498990985 w 202"/>
                  <a:gd name="T35" fmla="*/ 493950684 h 216"/>
                  <a:gd name="T36" fmla="*/ 509071607 w 202"/>
                  <a:gd name="T37" fmla="*/ 488910373 h 216"/>
                  <a:gd name="T38" fmla="*/ 493950674 w 202"/>
                  <a:gd name="T39" fmla="*/ 534273172 h 216"/>
                  <a:gd name="T40" fmla="*/ 473789430 w 202"/>
                  <a:gd name="T41" fmla="*/ 544353795 h 216"/>
                  <a:gd name="T42" fmla="*/ 453628186 w 202"/>
                  <a:gd name="T43" fmla="*/ 544353795 h 216"/>
                  <a:gd name="T44" fmla="*/ 418346010 w 202"/>
                  <a:gd name="T45" fmla="*/ 534273172 h 216"/>
                  <a:gd name="T46" fmla="*/ 398184666 w 202"/>
                  <a:gd name="T47" fmla="*/ 509071617 h 216"/>
                  <a:gd name="T48" fmla="*/ 398184666 w 202"/>
                  <a:gd name="T49" fmla="*/ 493950684 h 216"/>
                  <a:gd name="T50" fmla="*/ 388104044 w 202"/>
                  <a:gd name="T51" fmla="*/ 478829751 h 216"/>
                  <a:gd name="T52" fmla="*/ 352821868 w 202"/>
                  <a:gd name="T53" fmla="*/ 468749128 h 216"/>
                  <a:gd name="T54" fmla="*/ 337700935 w 202"/>
                  <a:gd name="T55" fmla="*/ 453628195 h 216"/>
                  <a:gd name="T56" fmla="*/ 196572178 w 202"/>
                  <a:gd name="T57" fmla="*/ 453628195 h 216"/>
                  <a:gd name="T58" fmla="*/ 176410934 w 202"/>
                  <a:gd name="T59" fmla="*/ 478829751 h 216"/>
                  <a:gd name="T60" fmla="*/ 176410934 w 202"/>
                  <a:gd name="T61" fmla="*/ 504031306 h 216"/>
                  <a:gd name="T62" fmla="*/ 171370623 w 202"/>
                  <a:gd name="T63" fmla="*/ 524192550 h 216"/>
                  <a:gd name="T64" fmla="*/ 151209379 w 202"/>
                  <a:gd name="T65" fmla="*/ 534273172 h 216"/>
                  <a:gd name="T66" fmla="*/ 141128757 w 202"/>
                  <a:gd name="T67" fmla="*/ 539313484 h 216"/>
                  <a:gd name="T68" fmla="*/ 120967513 w 202"/>
                  <a:gd name="T69" fmla="*/ 534273172 h 216"/>
                  <a:gd name="T70" fmla="*/ 70564378 w 202"/>
                  <a:gd name="T71" fmla="*/ 544353795 h 216"/>
                  <a:gd name="T72" fmla="*/ 35282189 w 202"/>
                  <a:gd name="T73" fmla="*/ 529232861 h 216"/>
                  <a:gd name="T74" fmla="*/ 15120939 w 202"/>
                  <a:gd name="T75" fmla="*/ 493950684 h 216"/>
                  <a:gd name="T76" fmla="*/ 0 w 202"/>
                  <a:gd name="T77" fmla="*/ 473789440 h 216"/>
                  <a:gd name="T78" fmla="*/ 30241878 w 202"/>
                  <a:gd name="T79" fmla="*/ 478829751 h 216"/>
                  <a:gd name="T80" fmla="*/ 35282189 w 202"/>
                  <a:gd name="T81" fmla="*/ 473789440 h 216"/>
                  <a:gd name="T82" fmla="*/ 45362811 w 202"/>
                  <a:gd name="T83" fmla="*/ 458668506 h 216"/>
                  <a:gd name="T84" fmla="*/ 65524068 w 202"/>
                  <a:gd name="T85" fmla="*/ 433466951 h 216"/>
                  <a:gd name="T86" fmla="*/ 60483757 w 202"/>
                  <a:gd name="T87" fmla="*/ 398184674 h 216"/>
                  <a:gd name="T88" fmla="*/ 55443446 w 202"/>
                  <a:gd name="T89" fmla="*/ 367942808 h 216"/>
                  <a:gd name="T90" fmla="*/ 45362811 w 202"/>
                  <a:gd name="T91" fmla="*/ 312499386 h 216"/>
                  <a:gd name="T92" fmla="*/ 55443446 w 202"/>
                  <a:gd name="T93" fmla="*/ 267136586 h 216"/>
                  <a:gd name="T94" fmla="*/ 80645000 w 202"/>
                  <a:gd name="T95" fmla="*/ 196572182 h 216"/>
                  <a:gd name="T96" fmla="*/ 90725622 w 202"/>
                  <a:gd name="T97" fmla="*/ 171370626 h 216"/>
                  <a:gd name="T98" fmla="*/ 120967513 w 202"/>
                  <a:gd name="T99" fmla="*/ 105846582 h 216"/>
                  <a:gd name="T100" fmla="*/ 181451245 w 202"/>
                  <a:gd name="T101" fmla="*/ 45362812 h 216"/>
                  <a:gd name="T102" fmla="*/ 236894715 w 202"/>
                  <a:gd name="T103" fmla="*/ 5040313 h 216"/>
                  <a:gd name="T104" fmla="*/ 272176892 w 202"/>
                  <a:gd name="T105" fmla="*/ 5040313 h 216"/>
                  <a:gd name="T106" fmla="*/ 282257514 w 202"/>
                  <a:gd name="T107" fmla="*/ 10080625 h 21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2"/>
                  <a:gd name="T163" fmla="*/ 0 h 216"/>
                  <a:gd name="T164" fmla="*/ 202 w 202"/>
                  <a:gd name="T165" fmla="*/ 216 h 21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2" h="216">
                    <a:moveTo>
                      <a:pt x="112" y="4"/>
                    </a:moveTo>
                    <a:lnTo>
                      <a:pt x="112" y="4"/>
                    </a:lnTo>
                    <a:lnTo>
                      <a:pt x="120" y="2"/>
                    </a:lnTo>
                    <a:lnTo>
                      <a:pt x="126" y="2"/>
                    </a:lnTo>
                    <a:lnTo>
                      <a:pt x="130" y="4"/>
                    </a:lnTo>
                    <a:lnTo>
                      <a:pt x="146" y="4"/>
                    </a:lnTo>
                    <a:lnTo>
                      <a:pt x="160" y="6"/>
                    </a:lnTo>
                    <a:lnTo>
                      <a:pt x="166" y="8"/>
                    </a:lnTo>
                    <a:lnTo>
                      <a:pt x="172" y="12"/>
                    </a:lnTo>
                    <a:lnTo>
                      <a:pt x="176" y="18"/>
                    </a:lnTo>
                    <a:lnTo>
                      <a:pt x="180" y="24"/>
                    </a:lnTo>
                    <a:lnTo>
                      <a:pt x="184" y="40"/>
                    </a:lnTo>
                    <a:lnTo>
                      <a:pt x="184" y="54"/>
                    </a:lnTo>
                    <a:lnTo>
                      <a:pt x="184" y="62"/>
                    </a:lnTo>
                    <a:lnTo>
                      <a:pt x="188" y="90"/>
                    </a:lnTo>
                    <a:lnTo>
                      <a:pt x="190" y="108"/>
                    </a:lnTo>
                    <a:lnTo>
                      <a:pt x="188" y="122"/>
                    </a:lnTo>
                    <a:lnTo>
                      <a:pt x="180" y="148"/>
                    </a:lnTo>
                    <a:lnTo>
                      <a:pt x="180" y="156"/>
                    </a:lnTo>
                    <a:lnTo>
                      <a:pt x="182" y="166"/>
                    </a:lnTo>
                    <a:lnTo>
                      <a:pt x="188" y="176"/>
                    </a:lnTo>
                    <a:lnTo>
                      <a:pt x="192" y="178"/>
                    </a:lnTo>
                    <a:lnTo>
                      <a:pt x="196" y="180"/>
                    </a:lnTo>
                    <a:lnTo>
                      <a:pt x="192" y="180"/>
                    </a:lnTo>
                    <a:lnTo>
                      <a:pt x="188" y="180"/>
                    </a:lnTo>
                    <a:lnTo>
                      <a:pt x="184" y="180"/>
                    </a:lnTo>
                    <a:lnTo>
                      <a:pt x="188" y="190"/>
                    </a:lnTo>
                    <a:lnTo>
                      <a:pt x="194" y="194"/>
                    </a:lnTo>
                    <a:lnTo>
                      <a:pt x="198" y="196"/>
                    </a:lnTo>
                    <a:lnTo>
                      <a:pt x="202" y="194"/>
                    </a:lnTo>
                    <a:lnTo>
                      <a:pt x="200" y="204"/>
                    </a:lnTo>
                    <a:lnTo>
                      <a:pt x="196" y="212"/>
                    </a:lnTo>
                    <a:lnTo>
                      <a:pt x="192" y="214"/>
                    </a:lnTo>
                    <a:lnTo>
                      <a:pt x="188" y="216"/>
                    </a:lnTo>
                    <a:lnTo>
                      <a:pt x="180" y="216"/>
                    </a:lnTo>
                    <a:lnTo>
                      <a:pt x="170" y="214"/>
                    </a:lnTo>
                    <a:lnTo>
                      <a:pt x="166" y="212"/>
                    </a:lnTo>
                    <a:lnTo>
                      <a:pt x="162" y="208"/>
                    </a:lnTo>
                    <a:lnTo>
                      <a:pt x="158" y="202"/>
                    </a:lnTo>
                    <a:lnTo>
                      <a:pt x="158" y="196"/>
                    </a:lnTo>
                    <a:lnTo>
                      <a:pt x="156" y="192"/>
                    </a:lnTo>
                    <a:lnTo>
                      <a:pt x="154" y="190"/>
                    </a:lnTo>
                    <a:lnTo>
                      <a:pt x="144" y="188"/>
                    </a:lnTo>
                    <a:lnTo>
                      <a:pt x="140" y="186"/>
                    </a:lnTo>
                    <a:lnTo>
                      <a:pt x="136" y="184"/>
                    </a:lnTo>
                    <a:lnTo>
                      <a:pt x="134" y="180"/>
                    </a:lnTo>
                    <a:lnTo>
                      <a:pt x="134" y="176"/>
                    </a:lnTo>
                    <a:lnTo>
                      <a:pt x="78" y="180"/>
                    </a:lnTo>
                    <a:lnTo>
                      <a:pt x="70" y="190"/>
                    </a:lnTo>
                    <a:lnTo>
                      <a:pt x="70" y="194"/>
                    </a:lnTo>
                    <a:lnTo>
                      <a:pt x="70" y="200"/>
                    </a:lnTo>
                    <a:lnTo>
                      <a:pt x="70" y="206"/>
                    </a:lnTo>
                    <a:lnTo>
                      <a:pt x="68" y="208"/>
                    </a:lnTo>
                    <a:lnTo>
                      <a:pt x="64" y="212"/>
                    </a:lnTo>
                    <a:lnTo>
                      <a:pt x="60" y="212"/>
                    </a:lnTo>
                    <a:lnTo>
                      <a:pt x="56" y="214"/>
                    </a:lnTo>
                    <a:lnTo>
                      <a:pt x="48" y="212"/>
                    </a:lnTo>
                    <a:lnTo>
                      <a:pt x="42" y="214"/>
                    </a:lnTo>
                    <a:lnTo>
                      <a:pt x="28" y="216"/>
                    </a:lnTo>
                    <a:lnTo>
                      <a:pt x="22" y="214"/>
                    </a:lnTo>
                    <a:lnTo>
                      <a:pt x="14" y="210"/>
                    </a:lnTo>
                    <a:lnTo>
                      <a:pt x="8" y="204"/>
                    </a:lnTo>
                    <a:lnTo>
                      <a:pt x="6" y="196"/>
                    </a:lnTo>
                    <a:lnTo>
                      <a:pt x="0" y="188"/>
                    </a:lnTo>
                    <a:lnTo>
                      <a:pt x="6" y="190"/>
                    </a:lnTo>
                    <a:lnTo>
                      <a:pt x="12" y="190"/>
                    </a:lnTo>
                    <a:lnTo>
                      <a:pt x="14" y="190"/>
                    </a:lnTo>
                    <a:lnTo>
                      <a:pt x="14" y="188"/>
                    </a:lnTo>
                    <a:lnTo>
                      <a:pt x="18" y="182"/>
                    </a:lnTo>
                    <a:lnTo>
                      <a:pt x="24" y="178"/>
                    </a:lnTo>
                    <a:lnTo>
                      <a:pt x="26" y="172"/>
                    </a:lnTo>
                    <a:lnTo>
                      <a:pt x="26" y="166"/>
                    </a:lnTo>
                    <a:lnTo>
                      <a:pt x="24" y="158"/>
                    </a:lnTo>
                    <a:lnTo>
                      <a:pt x="22" y="146"/>
                    </a:lnTo>
                    <a:lnTo>
                      <a:pt x="18" y="134"/>
                    </a:lnTo>
                    <a:lnTo>
                      <a:pt x="18" y="124"/>
                    </a:lnTo>
                    <a:lnTo>
                      <a:pt x="18" y="114"/>
                    </a:lnTo>
                    <a:lnTo>
                      <a:pt x="22" y="106"/>
                    </a:lnTo>
                    <a:lnTo>
                      <a:pt x="30" y="88"/>
                    </a:lnTo>
                    <a:lnTo>
                      <a:pt x="32" y="78"/>
                    </a:lnTo>
                    <a:lnTo>
                      <a:pt x="36" y="68"/>
                    </a:lnTo>
                    <a:lnTo>
                      <a:pt x="40" y="56"/>
                    </a:lnTo>
                    <a:lnTo>
                      <a:pt x="48" y="42"/>
                    </a:lnTo>
                    <a:lnTo>
                      <a:pt x="60" y="30"/>
                    </a:lnTo>
                    <a:lnTo>
                      <a:pt x="72" y="18"/>
                    </a:lnTo>
                    <a:lnTo>
                      <a:pt x="84" y="10"/>
                    </a:lnTo>
                    <a:lnTo>
                      <a:pt x="94" y="2"/>
                    </a:lnTo>
                    <a:lnTo>
                      <a:pt x="104" y="0"/>
                    </a:lnTo>
                    <a:lnTo>
                      <a:pt x="108" y="2"/>
                    </a:lnTo>
                    <a:lnTo>
                      <a:pt x="112" y="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41">
                <a:extLst>
                  <a:ext uri="{FF2B5EF4-FFF2-40B4-BE49-F238E27FC236}">
                    <a16:creationId xmlns:a16="http://schemas.microsoft.com/office/drawing/2014/main" id="{F33FBB5E-D887-45E0-AC26-C850E08AE942}"/>
                  </a:ext>
                </a:extLst>
              </p:cNvPr>
              <p:cNvSpPr/>
              <p:nvPr/>
            </p:nvSpPr>
            <p:spPr bwMode="auto">
              <a:xfrm>
                <a:off x="3999346" y="3881529"/>
                <a:ext cx="174022" cy="249093"/>
              </a:xfrm>
              <a:custGeom>
                <a:avLst/>
                <a:gdLst>
                  <a:gd name="T0" fmla="*/ 231854407 w 106"/>
                  <a:gd name="T1" fmla="*/ 50403117 h 150"/>
                  <a:gd name="T2" fmla="*/ 231854407 w 106"/>
                  <a:gd name="T3" fmla="*/ 50403117 h 150"/>
                  <a:gd name="T4" fmla="*/ 246975341 w 106"/>
                  <a:gd name="T5" fmla="*/ 85685302 h 150"/>
                  <a:gd name="T6" fmla="*/ 262096274 w 106"/>
                  <a:gd name="T7" fmla="*/ 115927190 h 150"/>
                  <a:gd name="T8" fmla="*/ 267136585 w 106"/>
                  <a:gd name="T9" fmla="*/ 141128742 h 150"/>
                  <a:gd name="T10" fmla="*/ 267136585 w 106"/>
                  <a:gd name="T11" fmla="*/ 141128742 h 150"/>
                  <a:gd name="T12" fmla="*/ 267136585 w 106"/>
                  <a:gd name="T13" fmla="*/ 186491536 h 150"/>
                  <a:gd name="T14" fmla="*/ 267136585 w 106"/>
                  <a:gd name="T15" fmla="*/ 186491536 h 150"/>
                  <a:gd name="T16" fmla="*/ 257055963 w 106"/>
                  <a:gd name="T17" fmla="*/ 241935001 h 150"/>
                  <a:gd name="T18" fmla="*/ 252015652 w 106"/>
                  <a:gd name="T19" fmla="*/ 277217174 h 150"/>
                  <a:gd name="T20" fmla="*/ 241935030 w 106"/>
                  <a:gd name="T21" fmla="*/ 302418726 h 150"/>
                  <a:gd name="T22" fmla="*/ 241935030 w 106"/>
                  <a:gd name="T23" fmla="*/ 302418726 h 150"/>
                  <a:gd name="T24" fmla="*/ 201612492 w 106"/>
                  <a:gd name="T25" fmla="*/ 367942762 h 150"/>
                  <a:gd name="T26" fmla="*/ 201612492 w 106"/>
                  <a:gd name="T27" fmla="*/ 367942762 h 150"/>
                  <a:gd name="T28" fmla="*/ 191531869 w 106"/>
                  <a:gd name="T29" fmla="*/ 372983072 h 150"/>
                  <a:gd name="T30" fmla="*/ 176410936 w 106"/>
                  <a:gd name="T31" fmla="*/ 378023383 h 150"/>
                  <a:gd name="T32" fmla="*/ 161290003 w 106"/>
                  <a:gd name="T33" fmla="*/ 378023383 h 150"/>
                  <a:gd name="T34" fmla="*/ 161290003 w 106"/>
                  <a:gd name="T35" fmla="*/ 378023383 h 150"/>
                  <a:gd name="T36" fmla="*/ 136088448 w 106"/>
                  <a:gd name="T37" fmla="*/ 372983072 h 150"/>
                  <a:gd name="T38" fmla="*/ 105846582 w 106"/>
                  <a:gd name="T39" fmla="*/ 362902452 h 150"/>
                  <a:gd name="T40" fmla="*/ 65524068 w 106"/>
                  <a:gd name="T41" fmla="*/ 342741210 h 150"/>
                  <a:gd name="T42" fmla="*/ 65524068 w 106"/>
                  <a:gd name="T43" fmla="*/ 342741210 h 150"/>
                  <a:gd name="T44" fmla="*/ 40322501 w 106"/>
                  <a:gd name="T45" fmla="*/ 332660589 h 150"/>
                  <a:gd name="T46" fmla="*/ 20161250 w 106"/>
                  <a:gd name="T47" fmla="*/ 317539658 h 150"/>
                  <a:gd name="T48" fmla="*/ 10080625 w 106"/>
                  <a:gd name="T49" fmla="*/ 307459037 h 150"/>
                  <a:gd name="T50" fmla="*/ 5040313 w 106"/>
                  <a:gd name="T51" fmla="*/ 297378416 h 150"/>
                  <a:gd name="T52" fmla="*/ 5040313 w 106"/>
                  <a:gd name="T53" fmla="*/ 297378416 h 150"/>
                  <a:gd name="T54" fmla="*/ 0 w 106"/>
                  <a:gd name="T55" fmla="*/ 262096243 h 150"/>
                  <a:gd name="T56" fmla="*/ 0 w 106"/>
                  <a:gd name="T57" fmla="*/ 246975311 h 150"/>
                  <a:gd name="T58" fmla="*/ 0 w 106"/>
                  <a:gd name="T59" fmla="*/ 246975311 h 150"/>
                  <a:gd name="T60" fmla="*/ 10080625 w 106"/>
                  <a:gd name="T61" fmla="*/ 206652778 h 150"/>
                  <a:gd name="T62" fmla="*/ 15120939 w 106"/>
                  <a:gd name="T63" fmla="*/ 166330294 h 150"/>
                  <a:gd name="T64" fmla="*/ 20161250 w 106"/>
                  <a:gd name="T65" fmla="*/ 126007811 h 150"/>
                  <a:gd name="T66" fmla="*/ 20161250 w 106"/>
                  <a:gd name="T67" fmla="*/ 126007811 h 150"/>
                  <a:gd name="T68" fmla="*/ 20161250 w 106"/>
                  <a:gd name="T69" fmla="*/ 105846569 h 150"/>
                  <a:gd name="T70" fmla="*/ 25201561 w 106"/>
                  <a:gd name="T71" fmla="*/ 85685302 h 150"/>
                  <a:gd name="T72" fmla="*/ 40322501 w 106"/>
                  <a:gd name="T73" fmla="*/ 65524061 h 150"/>
                  <a:gd name="T74" fmla="*/ 50403123 w 106"/>
                  <a:gd name="T75" fmla="*/ 45362806 h 150"/>
                  <a:gd name="T76" fmla="*/ 65524068 w 106"/>
                  <a:gd name="T77" fmla="*/ 30241875 h 150"/>
                  <a:gd name="T78" fmla="*/ 85685313 w 106"/>
                  <a:gd name="T79" fmla="*/ 15120938 h 150"/>
                  <a:gd name="T80" fmla="*/ 100806246 w 106"/>
                  <a:gd name="T81" fmla="*/ 5040312 h 150"/>
                  <a:gd name="T82" fmla="*/ 120967515 w 106"/>
                  <a:gd name="T83" fmla="*/ 0 h 150"/>
                  <a:gd name="T84" fmla="*/ 120967515 w 106"/>
                  <a:gd name="T85" fmla="*/ 0 h 150"/>
                  <a:gd name="T86" fmla="*/ 156249692 w 106"/>
                  <a:gd name="T87" fmla="*/ 5040312 h 150"/>
                  <a:gd name="T88" fmla="*/ 186491558 w 106"/>
                  <a:gd name="T89" fmla="*/ 15120938 h 150"/>
                  <a:gd name="T90" fmla="*/ 211693163 w 106"/>
                  <a:gd name="T91" fmla="*/ 30241875 h 150"/>
                  <a:gd name="T92" fmla="*/ 231854407 w 106"/>
                  <a:gd name="T93" fmla="*/ 50403117 h 150"/>
                  <a:gd name="T94" fmla="*/ 231854407 w 106"/>
                  <a:gd name="T95" fmla="*/ 50403117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06"/>
                  <a:gd name="T145" fmla="*/ 0 h 150"/>
                  <a:gd name="T146" fmla="*/ 106 w 106"/>
                  <a:gd name="T147" fmla="*/ 150 h 15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06" h="150">
                    <a:moveTo>
                      <a:pt x="92" y="20"/>
                    </a:moveTo>
                    <a:lnTo>
                      <a:pt x="92" y="20"/>
                    </a:lnTo>
                    <a:lnTo>
                      <a:pt x="98" y="34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74"/>
                    </a:lnTo>
                    <a:lnTo>
                      <a:pt x="102" y="96"/>
                    </a:lnTo>
                    <a:lnTo>
                      <a:pt x="100" y="110"/>
                    </a:lnTo>
                    <a:lnTo>
                      <a:pt x="96" y="120"/>
                    </a:lnTo>
                    <a:lnTo>
                      <a:pt x="80" y="146"/>
                    </a:lnTo>
                    <a:lnTo>
                      <a:pt x="76" y="148"/>
                    </a:lnTo>
                    <a:lnTo>
                      <a:pt x="70" y="150"/>
                    </a:lnTo>
                    <a:lnTo>
                      <a:pt x="64" y="150"/>
                    </a:lnTo>
                    <a:lnTo>
                      <a:pt x="54" y="148"/>
                    </a:lnTo>
                    <a:lnTo>
                      <a:pt x="42" y="144"/>
                    </a:lnTo>
                    <a:lnTo>
                      <a:pt x="26" y="136"/>
                    </a:lnTo>
                    <a:lnTo>
                      <a:pt x="16" y="132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2" y="118"/>
                    </a:lnTo>
                    <a:lnTo>
                      <a:pt x="0" y="104"/>
                    </a:lnTo>
                    <a:lnTo>
                      <a:pt x="0" y="98"/>
                    </a:lnTo>
                    <a:lnTo>
                      <a:pt x="4" y="82"/>
                    </a:lnTo>
                    <a:lnTo>
                      <a:pt x="6" y="66"/>
                    </a:lnTo>
                    <a:lnTo>
                      <a:pt x="8" y="50"/>
                    </a:lnTo>
                    <a:lnTo>
                      <a:pt x="8" y="42"/>
                    </a:lnTo>
                    <a:lnTo>
                      <a:pt x="10" y="34"/>
                    </a:lnTo>
                    <a:lnTo>
                      <a:pt x="16" y="26"/>
                    </a:lnTo>
                    <a:lnTo>
                      <a:pt x="20" y="18"/>
                    </a:lnTo>
                    <a:lnTo>
                      <a:pt x="26" y="12"/>
                    </a:lnTo>
                    <a:lnTo>
                      <a:pt x="34" y="6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62" y="2"/>
                    </a:lnTo>
                    <a:lnTo>
                      <a:pt x="74" y="6"/>
                    </a:lnTo>
                    <a:lnTo>
                      <a:pt x="84" y="12"/>
                    </a:lnTo>
                    <a:lnTo>
                      <a:pt x="92" y="2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42">
                <a:extLst>
                  <a:ext uri="{FF2B5EF4-FFF2-40B4-BE49-F238E27FC236}">
                    <a16:creationId xmlns:a16="http://schemas.microsoft.com/office/drawing/2014/main" id="{405A1E7F-A6BC-48AE-9CE8-3E47395E2F96}"/>
                  </a:ext>
                </a:extLst>
              </p:cNvPr>
              <p:cNvSpPr/>
              <p:nvPr/>
            </p:nvSpPr>
            <p:spPr bwMode="auto">
              <a:xfrm>
                <a:off x="3903334" y="4739846"/>
                <a:ext cx="207027" cy="147055"/>
              </a:xfrm>
              <a:custGeom>
                <a:avLst/>
                <a:gdLst>
                  <a:gd name="T0" fmla="*/ 126007831 w 124"/>
                  <a:gd name="T1" fmla="*/ 40322498 h 88"/>
                  <a:gd name="T2" fmla="*/ 211693172 w 124"/>
                  <a:gd name="T3" fmla="*/ 5040312 h 88"/>
                  <a:gd name="T4" fmla="*/ 246975351 w 124"/>
                  <a:gd name="T5" fmla="*/ 0 h 88"/>
                  <a:gd name="T6" fmla="*/ 267136596 w 124"/>
                  <a:gd name="T7" fmla="*/ 10080625 h 88"/>
                  <a:gd name="T8" fmla="*/ 267136596 w 124"/>
                  <a:gd name="T9" fmla="*/ 15120938 h 88"/>
                  <a:gd name="T10" fmla="*/ 191531877 w 124"/>
                  <a:gd name="T11" fmla="*/ 50403120 h 88"/>
                  <a:gd name="T12" fmla="*/ 166330321 w 124"/>
                  <a:gd name="T13" fmla="*/ 65524065 h 88"/>
                  <a:gd name="T14" fmla="*/ 216733483 w 124"/>
                  <a:gd name="T15" fmla="*/ 65524065 h 88"/>
                  <a:gd name="T16" fmla="*/ 302418775 w 124"/>
                  <a:gd name="T17" fmla="*/ 75604686 h 88"/>
                  <a:gd name="T18" fmla="*/ 307459086 w 124"/>
                  <a:gd name="T19" fmla="*/ 80644997 h 88"/>
                  <a:gd name="T20" fmla="*/ 312499397 w 124"/>
                  <a:gd name="T21" fmla="*/ 90725618 h 88"/>
                  <a:gd name="T22" fmla="*/ 302418775 w 124"/>
                  <a:gd name="T23" fmla="*/ 95765929 h 88"/>
                  <a:gd name="T24" fmla="*/ 262096285 w 124"/>
                  <a:gd name="T25" fmla="*/ 100806240 h 88"/>
                  <a:gd name="T26" fmla="*/ 176410944 w 124"/>
                  <a:gd name="T27" fmla="*/ 110886886 h 88"/>
                  <a:gd name="T28" fmla="*/ 241935040 w 124"/>
                  <a:gd name="T29" fmla="*/ 110886886 h 88"/>
                  <a:gd name="T30" fmla="*/ 277217218 w 124"/>
                  <a:gd name="T31" fmla="*/ 110886886 h 88"/>
                  <a:gd name="T32" fmla="*/ 297378464 w 124"/>
                  <a:gd name="T33" fmla="*/ 120967508 h 88"/>
                  <a:gd name="T34" fmla="*/ 297378464 w 124"/>
                  <a:gd name="T35" fmla="*/ 126007818 h 88"/>
                  <a:gd name="T36" fmla="*/ 287297841 w 124"/>
                  <a:gd name="T37" fmla="*/ 141128751 h 88"/>
                  <a:gd name="T38" fmla="*/ 277217218 w 124"/>
                  <a:gd name="T39" fmla="*/ 141128751 h 88"/>
                  <a:gd name="T40" fmla="*/ 146169076 w 124"/>
                  <a:gd name="T41" fmla="*/ 156249683 h 88"/>
                  <a:gd name="T42" fmla="*/ 191531877 w 124"/>
                  <a:gd name="T43" fmla="*/ 166330304 h 88"/>
                  <a:gd name="T44" fmla="*/ 221773795 w 124"/>
                  <a:gd name="T45" fmla="*/ 161289994 h 88"/>
                  <a:gd name="T46" fmla="*/ 236894728 w 124"/>
                  <a:gd name="T47" fmla="*/ 161289994 h 88"/>
                  <a:gd name="T48" fmla="*/ 246975351 w 124"/>
                  <a:gd name="T49" fmla="*/ 171370615 h 88"/>
                  <a:gd name="T50" fmla="*/ 241935040 w 124"/>
                  <a:gd name="T51" fmla="*/ 181451237 h 88"/>
                  <a:gd name="T52" fmla="*/ 216733483 w 124"/>
                  <a:gd name="T53" fmla="*/ 186491547 h 88"/>
                  <a:gd name="T54" fmla="*/ 136088454 w 124"/>
                  <a:gd name="T55" fmla="*/ 191531858 h 88"/>
                  <a:gd name="T56" fmla="*/ 100806250 w 124"/>
                  <a:gd name="T57" fmla="*/ 201612480 h 88"/>
                  <a:gd name="T58" fmla="*/ 65524071 w 124"/>
                  <a:gd name="T59" fmla="*/ 216733462 h 88"/>
                  <a:gd name="T60" fmla="*/ 0 w 124"/>
                  <a:gd name="T61" fmla="*/ 221773772 h 88"/>
                  <a:gd name="T62" fmla="*/ 30241880 w 124"/>
                  <a:gd name="T63" fmla="*/ 171370615 h 88"/>
                  <a:gd name="T64" fmla="*/ 60483760 w 124"/>
                  <a:gd name="T65" fmla="*/ 105846575 h 88"/>
                  <a:gd name="T66" fmla="*/ 65524071 w 124"/>
                  <a:gd name="T67" fmla="*/ 80644997 h 88"/>
                  <a:gd name="T68" fmla="*/ 100806250 w 124"/>
                  <a:gd name="T69" fmla="*/ 50403120 h 88"/>
                  <a:gd name="T70" fmla="*/ 126007831 w 124"/>
                  <a:gd name="T71" fmla="*/ 40322498 h 8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4"/>
                  <a:gd name="T109" fmla="*/ 0 h 88"/>
                  <a:gd name="T110" fmla="*/ 124 w 124"/>
                  <a:gd name="T111" fmla="*/ 88 h 8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4" h="88">
                    <a:moveTo>
                      <a:pt x="50" y="16"/>
                    </a:moveTo>
                    <a:lnTo>
                      <a:pt x="50" y="16"/>
                    </a:lnTo>
                    <a:lnTo>
                      <a:pt x="72" y="6"/>
                    </a:lnTo>
                    <a:lnTo>
                      <a:pt x="84" y="2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06" y="4"/>
                    </a:lnTo>
                    <a:lnTo>
                      <a:pt x="106" y="6"/>
                    </a:lnTo>
                    <a:lnTo>
                      <a:pt x="98" y="10"/>
                    </a:lnTo>
                    <a:lnTo>
                      <a:pt x="76" y="20"/>
                    </a:lnTo>
                    <a:lnTo>
                      <a:pt x="66" y="26"/>
                    </a:lnTo>
                    <a:lnTo>
                      <a:pt x="86" y="26"/>
                    </a:lnTo>
                    <a:lnTo>
                      <a:pt x="104" y="28"/>
                    </a:lnTo>
                    <a:lnTo>
                      <a:pt x="120" y="30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24" y="36"/>
                    </a:lnTo>
                    <a:lnTo>
                      <a:pt x="120" y="38"/>
                    </a:lnTo>
                    <a:lnTo>
                      <a:pt x="112" y="40"/>
                    </a:lnTo>
                    <a:lnTo>
                      <a:pt x="104" y="40"/>
                    </a:lnTo>
                    <a:lnTo>
                      <a:pt x="92" y="40"/>
                    </a:lnTo>
                    <a:lnTo>
                      <a:pt x="70" y="44"/>
                    </a:lnTo>
                    <a:lnTo>
                      <a:pt x="96" y="44"/>
                    </a:lnTo>
                    <a:lnTo>
                      <a:pt x="110" y="44"/>
                    </a:lnTo>
                    <a:lnTo>
                      <a:pt x="114" y="46"/>
                    </a:lnTo>
                    <a:lnTo>
                      <a:pt x="118" y="48"/>
                    </a:lnTo>
                    <a:lnTo>
                      <a:pt x="118" y="50"/>
                    </a:lnTo>
                    <a:lnTo>
                      <a:pt x="116" y="54"/>
                    </a:lnTo>
                    <a:lnTo>
                      <a:pt x="114" y="56"/>
                    </a:lnTo>
                    <a:lnTo>
                      <a:pt x="110" y="56"/>
                    </a:lnTo>
                    <a:lnTo>
                      <a:pt x="62" y="60"/>
                    </a:lnTo>
                    <a:lnTo>
                      <a:pt x="58" y="62"/>
                    </a:lnTo>
                    <a:lnTo>
                      <a:pt x="76" y="66"/>
                    </a:lnTo>
                    <a:lnTo>
                      <a:pt x="88" y="64"/>
                    </a:lnTo>
                    <a:lnTo>
                      <a:pt x="94" y="64"/>
                    </a:lnTo>
                    <a:lnTo>
                      <a:pt x="96" y="66"/>
                    </a:lnTo>
                    <a:lnTo>
                      <a:pt x="98" y="68"/>
                    </a:lnTo>
                    <a:lnTo>
                      <a:pt x="96" y="72"/>
                    </a:lnTo>
                    <a:lnTo>
                      <a:pt x="92" y="74"/>
                    </a:lnTo>
                    <a:lnTo>
                      <a:pt x="86" y="74"/>
                    </a:lnTo>
                    <a:lnTo>
                      <a:pt x="54" y="76"/>
                    </a:lnTo>
                    <a:lnTo>
                      <a:pt x="40" y="80"/>
                    </a:lnTo>
                    <a:lnTo>
                      <a:pt x="26" y="86"/>
                    </a:lnTo>
                    <a:lnTo>
                      <a:pt x="14" y="88"/>
                    </a:lnTo>
                    <a:lnTo>
                      <a:pt x="0" y="88"/>
                    </a:lnTo>
                    <a:lnTo>
                      <a:pt x="12" y="68"/>
                    </a:lnTo>
                    <a:lnTo>
                      <a:pt x="22" y="50"/>
                    </a:lnTo>
                    <a:lnTo>
                      <a:pt x="24" y="42"/>
                    </a:lnTo>
                    <a:lnTo>
                      <a:pt x="26" y="32"/>
                    </a:lnTo>
                    <a:lnTo>
                      <a:pt x="32" y="26"/>
                    </a:lnTo>
                    <a:lnTo>
                      <a:pt x="40" y="20"/>
                    </a:lnTo>
                    <a:lnTo>
                      <a:pt x="50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43">
                <a:extLst>
                  <a:ext uri="{FF2B5EF4-FFF2-40B4-BE49-F238E27FC236}">
                    <a16:creationId xmlns:a16="http://schemas.microsoft.com/office/drawing/2014/main" id="{021BECB5-8FC0-43DF-A67A-78E334D71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332" y="5385085"/>
                <a:ext cx="558069" cy="684253"/>
              </a:xfrm>
              <a:custGeom>
                <a:avLst/>
                <a:gdLst>
                  <a:gd name="T0" fmla="*/ 186491543 w 330"/>
                  <a:gd name="T1" fmla="*/ 866933887 h 408"/>
                  <a:gd name="T2" fmla="*/ 151209369 w 330"/>
                  <a:gd name="T3" fmla="*/ 730845292 h 408"/>
                  <a:gd name="T4" fmla="*/ 146169058 w 330"/>
                  <a:gd name="T5" fmla="*/ 720764670 h 408"/>
                  <a:gd name="T6" fmla="*/ 141128747 w 330"/>
                  <a:gd name="T7" fmla="*/ 690522804 h 408"/>
                  <a:gd name="T8" fmla="*/ 141128747 w 330"/>
                  <a:gd name="T9" fmla="*/ 589716584 h 408"/>
                  <a:gd name="T10" fmla="*/ 141128747 w 330"/>
                  <a:gd name="T11" fmla="*/ 554434408 h 408"/>
                  <a:gd name="T12" fmla="*/ 50403119 w 330"/>
                  <a:gd name="T13" fmla="*/ 55443446 h 408"/>
                  <a:gd name="T14" fmla="*/ 35282187 w 330"/>
                  <a:gd name="T15" fmla="*/ 80645001 h 408"/>
                  <a:gd name="T16" fmla="*/ 10080624 w 330"/>
                  <a:gd name="T17" fmla="*/ 156249690 h 408"/>
                  <a:gd name="T18" fmla="*/ 0 w 330"/>
                  <a:gd name="T19" fmla="*/ 282257515 h 408"/>
                  <a:gd name="T20" fmla="*/ 10080624 w 330"/>
                  <a:gd name="T21" fmla="*/ 403224979 h 408"/>
                  <a:gd name="T22" fmla="*/ 25201559 w 330"/>
                  <a:gd name="T23" fmla="*/ 493950676 h 408"/>
                  <a:gd name="T24" fmla="*/ 35282187 w 330"/>
                  <a:gd name="T25" fmla="*/ 599797206 h 408"/>
                  <a:gd name="T26" fmla="*/ 30241876 w 330"/>
                  <a:gd name="T27" fmla="*/ 670361560 h 408"/>
                  <a:gd name="T28" fmla="*/ 30241876 w 330"/>
                  <a:gd name="T29" fmla="*/ 665321249 h 408"/>
                  <a:gd name="T30" fmla="*/ 10080624 w 330"/>
                  <a:gd name="T31" fmla="*/ 801409646 h 408"/>
                  <a:gd name="T32" fmla="*/ 30241876 w 330"/>
                  <a:gd name="T33" fmla="*/ 806449957 h 408"/>
                  <a:gd name="T34" fmla="*/ 30241876 w 330"/>
                  <a:gd name="T35" fmla="*/ 801409646 h 408"/>
                  <a:gd name="T36" fmla="*/ 40322497 w 330"/>
                  <a:gd name="T37" fmla="*/ 846772644 h 408"/>
                  <a:gd name="T38" fmla="*/ 40322497 w 330"/>
                  <a:gd name="T39" fmla="*/ 907256375 h 408"/>
                  <a:gd name="T40" fmla="*/ 60483752 w 330"/>
                  <a:gd name="T41" fmla="*/ 972780418 h 408"/>
                  <a:gd name="T42" fmla="*/ 70564374 w 330"/>
                  <a:gd name="T43" fmla="*/ 992941662 h 408"/>
                  <a:gd name="T44" fmla="*/ 105846573 w 330"/>
                  <a:gd name="T45" fmla="*/ 1018143217 h 408"/>
                  <a:gd name="T46" fmla="*/ 146169058 w 330"/>
                  <a:gd name="T47" fmla="*/ 1028223839 h 408"/>
                  <a:gd name="T48" fmla="*/ 216733457 w 330"/>
                  <a:gd name="T49" fmla="*/ 1018143217 h 408"/>
                  <a:gd name="T50" fmla="*/ 236894699 w 330"/>
                  <a:gd name="T51" fmla="*/ 982861040 h 408"/>
                  <a:gd name="T52" fmla="*/ 236894699 w 330"/>
                  <a:gd name="T53" fmla="*/ 967740107 h 408"/>
                  <a:gd name="T54" fmla="*/ 216733457 w 330"/>
                  <a:gd name="T55" fmla="*/ 922377308 h 408"/>
                  <a:gd name="T56" fmla="*/ 821570832 w 330"/>
                  <a:gd name="T57" fmla="*/ 675401871 h 408"/>
                  <a:gd name="T58" fmla="*/ 816530521 w 330"/>
                  <a:gd name="T59" fmla="*/ 670361560 h 408"/>
                  <a:gd name="T60" fmla="*/ 801409589 w 330"/>
                  <a:gd name="T61" fmla="*/ 660280938 h 408"/>
                  <a:gd name="T62" fmla="*/ 751006483 w 330"/>
                  <a:gd name="T63" fmla="*/ 619958450 h 408"/>
                  <a:gd name="T64" fmla="*/ 735885551 w 330"/>
                  <a:gd name="T65" fmla="*/ 599797206 h 408"/>
                  <a:gd name="T66" fmla="*/ 715724309 w 330"/>
                  <a:gd name="T67" fmla="*/ 579635963 h 408"/>
                  <a:gd name="T68" fmla="*/ 690522756 w 330"/>
                  <a:gd name="T69" fmla="*/ 544353786 h 408"/>
                  <a:gd name="T70" fmla="*/ 675401824 w 330"/>
                  <a:gd name="T71" fmla="*/ 509071609 h 408"/>
                  <a:gd name="T72" fmla="*/ 660280892 w 330"/>
                  <a:gd name="T73" fmla="*/ 463708810 h 408"/>
                  <a:gd name="T74" fmla="*/ 478829709 w 330"/>
                  <a:gd name="T75" fmla="*/ 65524068 h 408"/>
                  <a:gd name="T76" fmla="*/ 483870019 w 330"/>
                  <a:gd name="T77" fmla="*/ 105846580 h 408"/>
                  <a:gd name="T78" fmla="*/ 483870019 w 330"/>
                  <a:gd name="T79" fmla="*/ 166330312 h 408"/>
                  <a:gd name="T80" fmla="*/ 504031262 w 330"/>
                  <a:gd name="T81" fmla="*/ 282257515 h 408"/>
                  <a:gd name="T82" fmla="*/ 534273126 w 330"/>
                  <a:gd name="T83" fmla="*/ 398184668 h 408"/>
                  <a:gd name="T84" fmla="*/ 534273126 w 330"/>
                  <a:gd name="T85" fmla="*/ 448587877 h 408"/>
                  <a:gd name="T86" fmla="*/ 529232815 w 330"/>
                  <a:gd name="T87" fmla="*/ 468749121 h 408"/>
                  <a:gd name="T88" fmla="*/ 509071573 w 330"/>
                  <a:gd name="T89" fmla="*/ 524192542 h 408"/>
                  <a:gd name="T90" fmla="*/ 509071573 w 330"/>
                  <a:gd name="T91" fmla="*/ 574595652 h 408"/>
                  <a:gd name="T92" fmla="*/ 514111883 w 330"/>
                  <a:gd name="T93" fmla="*/ 584676274 h 408"/>
                  <a:gd name="T94" fmla="*/ 524192505 w 330"/>
                  <a:gd name="T95" fmla="*/ 614918139 h 408"/>
                  <a:gd name="T96" fmla="*/ 534273126 w 330"/>
                  <a:gd name="T97" fmla="*/ 695563115 h 408"/>
                  <a:gd name="T98" fmla="*/ 559474679 w 330"/>
                  <a:gd name="T99" fmla="*/ 690522804 h 408"/>
                  <a:gd name="T100" fmla="*/ 564514990 w 330"/>
                  <a:gd name="T101" fmla="*/ 599797206 h 408"/>
                  <a:gd name="T102" fmla="*/ 594756853 w 330"/>
                  <a:gd name="T103" fmla="*/ 614918139 h 408"/>
                  <a:gd name="T104" fmla="*/ 614918096 w 330"/>
                  <a:gd name="T105" fmla="*/ 645160005 h 408"/>
                  <a:gd name="T106" fmla="*/ 619958407 w 330"/>
                  <a:gd name="T107" fmla="*/ 655240627 h 408"/>
                  <a:gd name="T108" fmla="*/ 650200270 w 330"/>
                  <a:gd name="T109" fmla="*/ 720764670 h 408"/>
                  <a:gd name="T110" fmla="*/ 660280892 w 330"/>
                  <a:gd name="T111" fmla="*/ 740925914 h 408"/>
                  <a:gd name="T112" fmla="*/ 690522756 w 330"/>
                  <a:gd name="T113" fmla="*/ 756046847 h 408"/>
                  <a:gd name="T114" fmla="*/ 811490211 w 330"/>
                  <a:gd name="T115" fmla="*/ 766127469 h 408"/>
                  <a:gd name="T116" fmla="*/ 816530521 w 330"/>
                  <a:gd name="T117" fmla="*/ 756046847 h 408"/>
                  <a:gd name="T118" fmla="*/ 826611143 w 330"/>
                  <a:gd name="T119" fmla="*/ 725804981 h 408"/>
                  <a:gd name="T120" fmla="*/ 831651453 w 330"/>
                  <a:gd name="T121" fmla="*/ 715724359 h 408"/>
                  <a:gd name="T122" fmla="*/ 821570832 w 330"/>
                  <a:gd name="T123" fmla="*/ 675401871 h 40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30"/>
                  <a:gd name="T187" fmla="*/ 0 h 408"/>
                  <a:gd name="T188" fmla="*/ 330 w 330"/>
                  <a:gd name="T189" fmla="*/ 408 h 40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30" h="408">
                    <a:moveTo>
                      <a:pt x="74" y="344"/>
                    </a:moveTo>
                    <a:lnTo>
                      <a:pt x="74" y="344"/>
                    </a:lnTo>
                    <a:lnTo>
                      <a:pt x="60" y="290"/>
                    </a:lnTo>
                    <a:lnTo>
                      <a:pt x="58" y="286"/>
                    </a:lnTo>
                    <a:lnTo>
                      <a:pt x="56" y="274"/>
                    </a:lnTo>
                    <a:lnTo>
                      <a:pt x="56" y="254"/>
                    </a:lnTo>
                    <a:lnTo>
                      <a:pt x="56" y="234"/>
                    </a:lnTo>
                    <a:lnTo>
                      <a:pt x="56" y="220"/>
                    </a:lnTo>
                    <a:lnTo>
                      <a:pt x="92" y="44"/>
                    </a:lnTo>
                    <a:lnTo>
                      <a:pt x="20" y="22"/>
                    </a:lnTo>
                    <a:lnTo>
                      <a:pt x="14" y="32"/>
                    </a:lnTo>
                    <a:lnTo>
                      <a:pt x="10" y="40"/>
                    </a:lnTo>
                    <a:lnTo>
                      <a:pt x="4" y="62"/>
                    </a:lnTo>
                    <a:lnTo>
                      <a:pt x="2" y="88"/>
                    </a:lnTo>
                    <a:lnTo>
                      <a:pt x="0" y="112"/>
                    </a:lnTo>
                    <a:lnTo>
                      <a:pt x="2" y="138"/>
                    </a:lnTo>
                    <a:lnTo>
                      <a:pt x="4" y="160"/>
                    </a:lnTo>
                    <a:lnTo>
                      <a:pt x="10" y="196"/>
                    </a:lnTo>
                    <a:lnTo>
                      <a:pt x="14" y="218"/>
                    </a:lnTo>
                    <a:lnTo>
                      <a:pt x="14" y="238"/>
                    </a:lnTo>
                    <a:lnTo>
                      <a:pt x="14" y="254"/>
                    </a:lnTo>
                    <a:lnTo>
                      <a:pt x="12" y="266"/>
                    </a:lnTo>
                    <a:lnTo>
                      <a:pt x="12" y="264"/>
                    </a:lnTo>
                    <a:lnTo>
                      <a:pt x="6" y="292"/>
                    </a:lnTo>
                    <a:lnTo>
                      <a:pt x="4" y="318"/>
                    </a:lnTo>
                    <a:lnTo>
                      <a:pt x="8" y="322"/>
                    </a:lnTo>
                    <a:lnTo>
                      <a:pt x="12" y="320"/>
                    </a:lnTo>
                    <a:lnTo>
                      <a:pt x="12" y="318"/>
                    </a:lnTo>
                    <a:lnTo>
                      <a:pt x="16" y="336"/>
                    </a:lnTo>
                    <a:lnTo>
                      <a:pt x="16" y="360"/>
                    </a:lnTo>
                    <a:lnTo>
                      <a:pt x="18" y="370"/>
                    </a:lnTo>
                    <a:lnTo>
                      <a:pt x="24" y="386"/>
                    </a:lnTo>
                    <a:lnTo>
                      <a:pt x="28" y="394"/>
                    </a:lnTo>
                    <a:lnTo>
                      <a:pt x="42" y="404"/>
                    </a:lnTo>
                    <a:lnTo>
                      <a:pt x="50" y="406"/>
                    </a:lnTo>
                    <a:lnTo>
                      <a:pt x="58" y="408"/>
                    </a:lnTo>
                    <a:lnTo>
                      <a:pt x="74" y="406"/>
                    </a:lnTo>
                    <a:lnTo>
                      <a:pt x="86" y="404"/>
                    </a:lnTo>
                    <a:lnTo>
                      <a:pt x="92" y="402"/>
                    </a:lnTo>
                    <a:lnTo>
                      <a:pt x="94" y="390"/>
                    </a:lnTo>
                    <a:lnTo>
                      <a:pt x="94" y="384"/>
                    </a:lnTo>
                    <a:lnTo>
                      <a:pt x="92" y="376"/>
                    </a:lnTo>
                    <a:lnTo>
                      <a:pt x="86" y="366"/>
                    </a:lnTo>
                    <a:lnTo>
                      <a:pt x="74" y="344"/>
                    </a:lnTo>
                    <a:close/>
                    <a:moveTo>
                      <a:pt x="326" y="268"/>
                    </a:moveTo>
                    <a:lnTo>
                      <a:pt x="326" y="268"/>
                    </a:lnTo>
                    <a:lnTo>
                      <a:pt x="324" y="266"/>
                    </a:lnTo>
                    <a:lnTo>
                      <a:pt x="318" y="262"/>
                    </a:lnTo>
                    <a:lnTo>
                      <a:pt x="310" y="254"/>
                    </a:lnTo>
                    <a:lnTo>
                      <a:pt x="298" y="246"/>
                    </a:lnTo>
                    <a:lnTo>
                      <a:pt x="292" y="238"/>
                    </a:lnTo>
                    <a:lnTo>
                      <a:pt x="284" y="230"/>
                    </a:lnTo>
                    <a:lnTo>
                      <a:pt x="280" y="224"/>
                    </a:lnTo>
                    <a:lnTo>
                      <a:pt x="274" y="216"/>
                    </a:lnTo>
                    <a:lnTo>
                      <a:pt x="268" y="202"/>
                    </a:lnTo>
                    <a:lnTo>
                      <a:pt x="262" y="184"/>
                    </a:lnTo>
                    <a:lnTo>
                      <a:pt x="260" y="0"/>
                    </a:lnTo>
                    <a:lnTo>
                      <a:pt x="190" y="26"/>
                    </a:lnTo>
                    <a:lnTo>
                      <a:pt x="192" y="42"/>
                    </a:lnTo>
                    <a:lnTo>
                      <a:pt x="192" y="66"/>
                    </a:lnTo>
                    <a:lnTo>
                      <a:pt x="194" y="82"/>
                    </a:lnTo>
                    <a:lnTo>
                      <a:pt x="200" y="112"/>
                    </a:lnTo>
                    <a:lnTo>
                      <a:pt x="212" y="158"/>
                    </a:lnTo>
                    <a:lnTo>
                      <a:pt x="212" y="178"/>
                    </a:lnTo>
                    <a:lnTo>
                      <a:pt x="210" y="186"/>
                    </a:lnTo>
                    <a:lnTo>
                      <a:pt x="206" y="194"/>
                    </a:lnTo>
                    <a:lnTo>
                      <a:pt x="202" y="208"/>
                    </a:lnTo>
                    <a:lnTo>
                      <a:pt x="200" y="222"/>
                    </a:lnTo>
                    <a:lnTo>
                      <a:pt x="202" y="228"/>
                    </a:lnTo>
                    <a:lnTo>
                      <a:pt x="204" y="232"/>
                    </a:lnTo>
                    <a:lnTo>
                      <a:pt x="206" y="238"/>
                    </a:lnTo>
                    <a:lnTo>
                      <a:pt x="208" y="244"/>
                    </a:lnTo>
                    <a:lnTo>
                      <a:pt x="210" y="258"/>
                    </a:lnTo>
                    <a:lnTo>
                      <a:pt x="212" y="276"/>
                    </a:lnTo>
                    <a:lnTo>
                      <a:pt x="218" y="278"/>
                    </a:lnTo>
                    <a:lnTo>
                      <a:pt x="222" y="274"/>
                    </a:lnTo>
                    <a:lnTo>
                      <a:pt x="218" y="232"/>
                    </a:lnTo>
                    <a:lnTo>
                      <a:pt x="224" y="238"/>
                    </a:lnTo>
                    <a:lnTo>
                      <a:pt x="236" y="244"/>
                    </a:lnTo>
                    <a:lnTo>
                      <a:pt x="242" y="250"/>
                    </a:lnTo>
                    <a:lnTo>
                      <a:pt x="244" y="256"/>
                    </a:lnTo>
                    <a:lnTo>
                      <a:pt x="246" y="260"/>
                    </a:lnTo>
                    <a:lnTo>
                      <a:pt x="252" y="276"/>
                    </a:lnTo>
                    <a:lnTo>
                      <a:pt x="258" y="286"/>
                    </a:lnTo>
                    <a:lnTo>
                      <a:pt x="262" y="294"/>
                    </a:lnTo>
                    <a:lnTo>
                      <a:pt x="266" y="298"/>
                    </a:lnTo>
                    <a:lnTo>
                      <a:pt x="274" y="300"/>
                    </a:lnTo>
                    <a:lnTo>
                      <a:pt x="294" y="302"/>
                    </a:lnTo>
                    <a:lnTo>
                      <a:pt x="322" y="304"/>
                    </a:lnTo>
                    <a:lnTo>
                      <a:pt x="324" y="300"/>
                    </a:lnTo>
                    <a:lnTo>
                      <a:pt x="326" y="296"/>
                    </a:lnTo>
                    <a:lnTo>
                      <a:pt x="328" y="288"/>
                    </a:lnTo>
                    <a:lnTo>
                      <a:pt x="330" y="284"/>
                    </a:lnTo>
                    <a:lnTo>
                      <a:pt x="328" y="276"/>
                    </a:lnTo>
                    <a:lnTo>
                      <a:pt x="326" y="26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44">
                <a:extLst>
                  <a:ext uri="{FF2B5EF4-FFF2-40B4-BE49-F238E27FC236}">
                    <a16:creationId xmlns:a16="http://schemas.microsoft.com/office/drawing/2014/main" id="{EDEC0420-CA00-4010-B003-AC620A3F474C}"/>
                  </a:ext>
                </a:extLst>
              </p:cNvPr>
              <p:cNvSpPr/>
              <p:nvPr/>
            </p:nvSpPr>
            <p:spPr bwMode="auto">
              <a:xfrm>
                <a:off x="3612299" y="4175638"/>
                <a:ext cx="333040" cy="723268"/>
              </a:xfrm>
              <a:custGeom>
                <a:avLst/>
                <a:gdLst>
                  <a:gd name="T0" fmla="*/ 418346010 w 202"/>
                  <a:gd name="T1" fmla="*/ 463708816 h 426"/>
                  <a:gd name="T2" fmla="*/ 352821868 w 202"/>
                  <a:gd name="T3" fmla="*/ 529232859 h 426"/>
                  <a:gd name="T4" fmla="*/ 327620313 w 202"/>
                  <a:gd name="T5" fmla="*/ 569555348 h 426"/>
                  <a:gd name="T6" fmla="*/ 297378447 w 202"/>
                  <a:gd name="T7" fmla="*/ 609877836 h 426"/>
                  <a:gd name="T8" fmla="*/ 231854404 w 202"/>
                  <a:gd name="T9" fmla="*/ 650200325 h 426"/>
                  <a:gd name="T10" fmla="*/ 221773782 w 202"/>
                  <a:gd name="T11" fmla="*/ 650200325 h 426"/>
                  <a:gd name="T12" fmla="*/ 216733471 w 202"/>
                  <a:gd name="T13" fmla="*/ 670361569 h 426"/>
                  <a:gd name="T14" fmla="*/ 226814093 w 202"/>
                  <a:gd name="T15" fmla="*/ 675401880 h 426"/>
                  <a:gd name="T16" fmla="*/ 236894715 w 202"/>
                  <a:gd name="T17" fmla="*/ 685482502 h 426"/>
                  <a:gd name="T18" fmla="*/ 246975337 w 202"/>
                  <a:gd name="T19" fmla="*/ 710684057 h 426"/>
                  <a:gd name="T20" fmla="*/ 292338136 w 202"/>
                  <a:gd name="T21" fmla="*/ 771167790 h 426"/>
                  <a:gd name="T22" fmla="*/ 357862179 w 202"/>
                  <a:gd name="T23" fmla="*/ 846772654 h 426"/>
                  <a:gd name="T24" fmla="*/ 418346010 w 202"/>
                  <a:gd name="T25" fmla="*/ 877014521 h 426"/>
                  <a:gd name="T26" fmla="*/ 493950674 w 202"/>
                  <a:gd name="T27" fmla="*/ 907256387 h 426"/>
                  <a:gd name="T28" fmla="*/ 498990985 w 202"/>
                  <a:gd name="T29" fmla="*/ 912296698 h 426"/>
                  <a:gd name="T30" fmla="*/ 483870052 w 202"/>
                  <a:gd name="T31" fmla="*/ 982861053 h 426"/>
                  <a:gd name="T32" fmla="*/ 453628186 w 202"/>
                  <a:gd name="T33" fmla="*/ 1038304474 h 426"/>
                  <a:gd name="T34" fmla="*/ 413305599 w 202"/>
                  <a:gd name="T35" fmla="*/ 1073586652 h 426"/>
                  <a:gd name="T36" fmla="*/ 120967513 w 202"/>
                  <a:gd name="T37" fmla="*/ 841732343 h 426"/>
                  <a:gd name="T38" fmla="*/ 85685311 w 202"/>
                  <a:gd name="T39" fmla="*/ 811490278 h 426"/>
                  <a:gd name="T40" fmla="*/ 50403122 w 202"/>
                  <a:gd name="T41" fmla="*/ 771167790 h 426"/>
                  <a:gd name="T42" fmla="*/ 15120939 w 202"/>
                  <a:gd name="T43" fmla="*/ 710684057 h 426"/>
                  <a:gd name="T44" fmla="*/ 10080625 w 202"/>
                  <a:gd name="T45" fmla="*/ 700603435 h 426"/>
                  <a:gd name="T46" fmla="*/ 0 w 202"/>
                  <a:gd name="T47" fmla="*/ 660280947 h 426"/>
                  <a:gd name="T48" fmla="*/ 10080625 w 202"/>
                  <a:gd name="T49" fmla="*/ 635079391 h 426"/>
                  <a:gd name="T50" fmla="*/ 206652800 w 202"/>
                  <a:gd name="T51" fmla="*/ 312499385 h 426"/>
                  <a:gd name="T52" fmla="*/ 262096270 w 202"/>
                  <a:gd name="T53" fmla="*/ 156249692 h 426"/>
                  <a:gd name="T54" fmla="*/ 297378447 w 202"/>
                  <a:gd name="T55" fmla="*/ 90725624 h 426"/>
                  <a:gd name="T56" fmla="*/ 312499380 w 202"/>
                  <a:gd name="T57" fmla="*/ 70564380 h 426"/>
                  <a:gd name="T58" fmla="*/ 337700935 w 202"/>
                  <a:gd name="T59" fmla="*/ 55443446 h 426"/>
                  <a:gd name="T60" fmla="*/ 362902490 w 202"/>
                  <a:gd name="T61" fmla="*/ 50403123 h 426"/>
                  <a:gd name="T62" fmla="*/ 509071607 w 202"/>
                  <a:gd name="T63" fmla="*/ 0 h 426"/>
                  <a:gd name="T64" fmla="*/ 483870052 w 202"/>
                  <a:gd name="T65" fmla="*/ 196572181 h 426"/>
                  <a:gd name="T66" fmla="*/ 458668497 w 202"/>
                  <a:gd name="T67" fmla="*/ 347781562 h 426"/>
                  <a:gd name="T68" fmla="*/ 418346010 w 202"/>
                  <a:gd name="T69" fmla="*/ 463708816 h 42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2"/>
                  <a:gd name="T106" fmla="*/ 0 h 426"/>
                  <a:gd name="T107" fmla="*/ 202 w 202"/>
                  <a:gd name="T108" fmla="*/ 426 h 42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2" h="426">
                    <a:moveTo>
                      <a:pt x="166" y="184"/>
                    </a:moveTo>
                    <a:lnTo>
                      <a:pt x="166" y="184"/>
                    </a:lnTo>
                    <a:lnTo>
                      <a:pt x="152" y="196"/>
                    </a:lnTo>
                    <a:lnTo>
                      <a:pt x="140" y="210"/>
                    </a:lnTo>
                    <a:lnTo>
                      <a:pt x="130" y="226"/>
                    </a:lnTo>
                    <a:lnTo>
                      <a:pt x="124" y="236"/>
                    </a:lnTo>
                    <a:lnTo>
                      <a:pt x="118" y="242"/>
                    </a:lnTo>
                    <a:lnTo>
                      <a:pt x="104" y="252"/>
                    </a:lnTo>
                    <a:lnTo>
                      <a:pt x="92" y="258"/>
                    </a:lnTo>
                    <a:lnTo>
                      <a:pt x="88" y="258"/>
                    </a:lnTo>
                    <a:lnTo>
                      <a:pt x="86" y="262"/>
                    </a:lnTo>
                    <a:lnTo>
                      <a:pt x="86" y="266"/>
                    </a:lnTo>
                    <a:lnTo>
                      <a:pt x="90" y="268"/>
                    </a:lnTo>
                    <a:lnTo>
                      <a:pt x="92" y="270"/>
                    </a:lnTo>
                    <a:lnTo>
                      <a:pt x="94" y="272"/>
                    </a:lnTo>
                    <a:lnTo>
                      <a:pt x="98" y="282"/>
                    </a:lnTo>
                    <a:lnTo>
                      <a:pt x="104" y="292"/>
                    </a:lnTo>
                    <a:lnTo>
                      <a:pt x="116" y="306"/>
                    </a:lnTo>
                    <a:lnTo>
                      <a:pt x="134" y="324"/>
                    </a:lnTo>
                    <a:lnTo>
                      <a:pt x="142" y="336"/>
                    </a:lnTo>
                    <a:lnTo>
                      <a:pt x="166" y="348"/>
                    </a:lnTo>
                    <a:lnTo>
                      <a:pt x="184" y="356"/>
                    </a:lnTo>
                    <a:lnTo>
                      <a:pt x="196" y="360"/>
                    </a:lnTo>
                    <a:lnTo>
                      <a:pt x="198" y="362"/>
                    </a:lnTo>
                    <a:lnTo>
                      <a:pt x="198" y="370"/>
                    </a:lnTo>
                    <a:lnTo>
                      <a:pt x="192" y="390"/>
                    </a:lnTo>
                    <a:lnTo>
                      <a:pt x="186" y="400"/>
                    </a:lnTo>
                    <a:lnTo>
                      <a:pt x="180" y="412"/>
                    </a:lnTo>
                    <a:lnTo>
                      <a:pt x="172" y="420"/>
                    </a:lnTo>
                    <a:lnTo>
                      <a:pt x="164" y="426"/>
                    </a:lnTo>
                    <a:lnTo>
                      <a:pt x="48" y="334"/>
                    </a:lnTo>
                    <a:lnTo>
                      <a:pt x="34" y="322"/>
                    </a:lnTo>
                    <a:lnTo>
                      <a:pt x="26" y="314"/>
                    </a:lnTo>
                    <a:lnTo>
                      <a:pt x="20" y="306"/>
                    </a:lnTo>
                    <a:lnTo>
                      <a:pt x="6" y="282"/>
                    </a:lnTo>
                    <a:lnTo>
                      <a:pt x="4" y="278"/>
                    </a:lnTo>
                    <a:lnTo>
                      <a:pt x="0" y="270"/>
                    </a:lnTo>
                    <a:lnTo>
                      <a:pt x="0" y="262"/>
                    </a:lnTo>
                    <a:lnTo>
                      <a:pt x="0" y="258"/>
                    </a:lnTo>
                    <a:lnTo>
                      <a:pt x="4" y="252"/>
                    </a:lnTo>
                    <a:lnTo>
                      <a:pt x="82" y="124"/>
                    </a:lnTo>
                    <a:lnTo>
                      <a:pt x="104" y="62"/>
                    </a:lnTo>
                    <a:lnTo>
                      <a:pt x="112" y="48"/>
                    </a:lnTo>
                    <a:lnTo>
                      <a:pt x="118" y="36"/>
                    </a:lnTo>
                    <a:lnTo>
                      <a:pt x="124" y="28"/>
                    </a:lnTo>
                    <a:lnTo>
                      <a:pt x="130" y="24"/>
                    </a:lnTo>
                    <a:lnTo>
                      <a:pt x="134" y="22"/>
                    </a:lnTo>
                    <a:lnTo>
                      <a:pt x="144" y="20"/>
                    </a:lnTo>
                    <a:lnTo>
                      <a:pt x="202" y="0"/>
                    </a:lnTo>
                    <a:lnTo>
                      <a:pt x="200" y="24"/>
                    </a:lnTo>
                    <a:lnTo>
                      <a:pt x="192" y="78"/>
                    </a:lnTo>
                    <a:lnTo>
                      <a:pt x="188" y="108"/>
                    </a:lnTo>
                    <a:lnTo>
                      <a:pt x="182" y="138"/>
                    </a:lnTo>
                    <a:lnTo>
                      <a:pt x="174" y="164"/>
                    </a:lnTo>
                    <a:lnTo>
                      <a:pt x="166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defTabSz="1217930">
                  <a:defRPr/>
                </a:pPr>
                <a:endParaRPr lang="da-DK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138">
              <a:extLst>
                <a:ext uri="{FF2B5EF4-FFF2-40B4-BE49-F238E27FC236}">
                  <a16:creationId xmlns:a16="http://schemas.microsoft.com/office/drawing/2014/main" id="{CEEAB2D3-D5E0-41AC-9FD5-9608EA5DDAFF}"/>
                </a:ext>
              </a:extLst>
            </p:cNvPr>
            <p:cNvSpPr/>
            <p:nvPr/>
          </p:nvSpPr>
          <p:spPr bwMode="auto">
            <a:xfrm>
              <a:off x="3544225" y="4214357"/>
              <a:ext cx="202273" cy="330410"/>
            </a:xfrm>
            <a:custGeom>
              <a:avLst/>
              <a:gdLst>
                <a:gd name="T0" fmla="*/ 2147483647 w 120"/>
                <a:gd name="T1" fmla="*/ 2147483647 h 196"/>
                <a:gd name="T2" fmla="*/ 2147483647 w 120"/>
                <a:gd name="T3" fmla="*/ 2147483647 h 196"/>
                <a:gd name="T4" fmla="*/ 2147483647 w 120"/>
                <a:gd name="T5" fmla="*/ 2147483647 h 196"/>
                <a:gd name="T6" fmla="*/ 2147483647 w 120"/>
                <a:gd name="T7" fmla="*/ 2147483647 h 196"/>
                <a:gd name="T8" fmla="*/ 2147483647 w 120"/>
                <a:gd name="T9" fmla="*/ 2147483647 h 196"/>
                <a:gd name="T10" fmla="*/ 2147483647 w 120"/>
                <a:gd name="T11" fmla="*/ 2147483647 h 196"/>
                <a:gd name="T12" fmla="*/ 2147483647 w 120"/>
                <a:gd name="T13" fmla="*/ 2147483647 h 196"/>
                <a:gd name="T14" fmla="*/ 2147483647 w 120"/>
                <a:gd name="T15" fmla="*/ 2147483647 h 196"/>
                <a:gd name="T16" fmla="*/ 2147483647 w 120"/>
                <a:gd name="T17" fmla="*/ 2147483647 h 196"/>
                <a:gd name="T18" fmla="*/ 2147483647 w 120"/>
                <a:gd name="T19" fmla="*/ 2147483647 h 196"/>
                <a:gd name="T20" fmla="*/ 2147483647 w 120"/>
                <a:gd name="T21" fmla="*/ 2147483647 h 196"/>
                <a:gd name="T22" fmla="*/ 2147483647 w 120"/>
                <a:gd name="T23" fmla="*/ 2147483647 h 196"/>
                <a:gd name="T24" fmla="*/ 2147483647 w 120"/>
                <a:gd name="T25" fmla="*/ 2147483647 h 196"/>
                <a:gd name="T26" fmla="*/ 2147483647 w 120"/>
                <a:gd name="T27" fmla="*/ 2147483647 h 196"/>
                <a:gd name="T28" fmla="*/ 2147483647 w 120"/>
                <a:gd name="T29" fmla="*/ 2147483647 h 196"/>
                <a:gd name="T30" fmla="*/ 2147483647 w 120"/>
                <a:gd name="T31" fmla="*/ 2147483647 h 196"/>
                <a:gd name="T32" fmla="*/ 2147483647 w 120"/>
                <a:gd name="T33" fmla="*/ 2147483647 h 196"/>
                <a:gd name="T34" fmla="*/ 2147483647 w 120"/>
                <a:gd name="T35" fmla="*/ 2147483647 h 196"/>
                <a:gd name="T36" fmla="*/ 2147483647 w 120"/>
                <a:gd name="T37" fmla="*/ 2147483647 h 196"/>
                <a:gd name="T38" fmla="*/ 2147483647 w 120"/>
                <a:gd name="T39" fmla="*/ 2147483647 h 196"/>
                <a:gd name="T40" fmla="*/ 0 w 120"/>
                <a:gd name="T41" fmla="*/ 2147483647 h 196"/>
                <a:gd name="T42" fmla="*/ 2147483647 w 120"/>
                <a:gd name="T43" fmla="*/ 2147483647 h 196"/>
                <a:gd name="T44" fmla="*/ 2147483647 w 120"/>
                <a:gd name="T45" fmla="*/ 2147483647 h 196"/>
                <a:gd name="T46" fmla="*/ 2147483647 w 120"/>
                <a:gd name="T47" fmla="*/ 2147483647 h 196"/>
                <a:gd name="T48" fmla="*/ 2147483647 w 120"/>
                <a:gd name="T49" fmla="*/ 0 h 196"/>
                <a:gd name="T50" fmla="*/ 2147483647 w 120"/>
                <a:gd name="T51" fmla="*/ 0 h 196"/>
                <a:gd name="T52" fmla="*/ 2147483647 w 120"/>
                <a:gd name="T53" fmla="*/ 2147483647 h 196"/>
                <a:gd name="T54" fmla="*/ 2147483647 w 120"/>
                <a:gd name="T55" fmla="*/ 2147483647 h 19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96"/>
                <a:gd name="T86" fmla="*/ 120 w 120"/>
                <a:gd name="T87" fmla="*/ 196 h 19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96">
                  <a:moveTo>
                    <a:pt x="82" y="2"/>
                  </a:moveTo>
                  <a:lnTo>
                    <a:pt x="82" y="2"/>
                  </a:lnTo>
                  <a:lnTo>
                    <a:pt x="96" y="24"/>
                  </a:lnTo>
                  <a:lnTo>
                    <a:pt x="98" y="34"/>
                  </a:lnTo>
                  <a:lnTo>
                    <a:pt x="102" y="46"/>
                  </a:lnTo>
                  <a:lnTo>
                    <a:pt x="106" y="70"/>
                  </a:lnTo>
                  <a:lnTo>
                    <a:pt x="114" y="120"/>
                  </a:lnTo>
                  <a:lnTo>
                    <a:pt x="118" y="170"/>
                  </a:lnTo>
                  <a:lnTo>
                    <a:pt x="120" y="188"/>
                  </a:lnTo>
                  <a:lnTo>
                    <a:pt x="118" y="196"/>
                  </a:lnTo>
                  <a:lnTo>
                    <a:pt x="106" y="174"/>
                  </a:lnTo>
                  <a:lnTo>
                    <a:pt x="76" y="120"/>
                  </a:lnTo>
                  <a:lnTo>
                    <a:pt x="58" y="90"/>
                  </a:lnTo>
                  <a:lnTo>
                    <a:pt x="38" y="62"/>
                  </a:lnTo>
                  <a:lnTo>
                    <a:pt x="22" y="40"/>
                  </a:lnTo>
                  <a:lnTo>
                    <a:pt x="14" y="32"/>
                  </a:lnTo>
                  <a:lnTo>
                    <a:pt x="8" y="26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36" y="4"/>
                  </a:lnTo>
                  <a:lnTo>
                    <a:pt x="64" y="0"/>
                  </a:lnTo>
                  <a:lnTo>
                    <a:pt x="74" y="0"/>
                  </a:lnTo>
                  <a:lnTo>
                    <a:pt x="82" y="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30"/>
              <a:endParaRPr lang="id-ID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0">
              <a:extLst>
                <a:ext uri="{FF2B5EF4-FFF2-40B4-BE49-F238E27FC236}">
                  <a16:creationId xmlns:a16="http://schemas.microsoft.com/office/drawing/2014/main" id="{A9E014AA-5F00-4D94-B8B3-BD0E2495113C}"/>
                </a:ext>
              </a:extLst>
            </p:cNvPr>
            <p:cNvSpPr/>
            <p:nvPr/>
          </p:nvSpPr>
          <p:spPr bwMode="auto">
            <a:xfrm>
              <a:off x="3575919" y="4138914"/>
              <a:ext cx="147019" cy="234086"/>
            </a:xfrm>
            <a:custGeom>
              <a:avLst/>
              <a:gdLst>
                <a:gd name="T0" fmla="*/ 196572170 w 90"/>
                <a:gd name="T1" fmla="*/ 120967497 h 140"/>
                <a:gd name="T2" fmla="*/ 196572170 w 90"/>
                <a:gd name="T3" fmla="*/ 120967497 h 140"/>
                <a:gd name="T4" fmla="*/ 191531860 w 90"/>
                <a:gd name="T5" fmla="*/ 136088428 h 140"/>
                <a:gd name="T6" fmla="*/ 181451238 w 90"/>
                <a:gd name="T7" fmla="*/ 171370600 h 140"/>
                <a:gd name="T8" fmla="*/ 181451238 w 90"/>
                <a:gd name="T9" fmla="*/ 196572151 h 140"/>
                <a:gd name="T10" fmla="*/ 186491549 w 90"/>
                <a:gd name="T11" fmla="*/ 211693132 h 140"/>
                <a:gd name="T12" fmla="*/ 191531860 w 90"/>
                <a:gd name="T13" fmla="*/ 226814063 h 140"/>
                <a:gd name="T14" fmla="*/ 206652792 w 90"/>
                <a:gd name="T15" fmla="*/ 236894683 h 140"/>
                <a:gd name="T16" fmla="*/ 206652792 w 90"/>
                <a:gd name="T17" fmla="*/ 236894683 h 140"/>
                <a:gd name="T18" fmla="*/ 226814085 w 90"/>
                <a:gd name="T19" fmla="*/ 241934994 h 140"/>
                <a:gd name="T20" fmla="*/ 226814085 w 90"/>
                <a:gd name="T21" fmla="*/ 241934994 h 140"/>
                <a:gd name="T22" fmla="*/ 226814085 w 90"/>
                <a:gd name="T23" fmla="*/ 257055925 h 140"/>
                <a:gd name="T24" fmla="*/ 226814085 w 90"/>
                <a:gd name="T25" fmla="*/ 272176856 h 140"/>
                <a:gd name="T26" fmla="*/ 221773774 w 90"/>
                <a:gd name="T27" fmla="*/ 282257476 h 140"/>
                <a:gd name="T28" fmla="*/ 221773774 w 90"/>
                <a:gd name="T29" fmla="*/ 282257476 h 140"/>
                <a:gd name="T30" fmla="*/ 211693152 w 90"/>
                <a:gd name="T31" fmla="*/ 297378407 h 140"/>
                <a:gd name="T32" fmla="*/ 206652792 w 90"/>
                <a:gd name="T33" fmla="*/ 322579959 h 140"/>
                <a:gd name="T34" fmla="*/ 196572170 w 90"/>
                <a:gd name="T35" fmla="*/ 352821820 h 140"/>
                <a:gd name="T36" fmla="*/ 186491549 w 90"/>
                <a:gd name="T37" fmla="*/ 347781510 h 140"/>
                <a:gd name="T38" fmla="*/ 186491549 w 90"/>
                <a:gd name="T39" fmla="*/ 347781510 h 140"/>
                <a:gd name="T40" fmla="*/ 196572170 w 90"/>
                <a:gd name="T41" fmla="*/ 337700889 h 140"/>
                <a:gd name="T42" fmla="*/ 196572170 w 90"/>
                <a:gd name="T43" fmla="*/ 322579959 h 140"/>
                <a:gd name="T44" fmla="*/ 186491549 w 90"/>
                <a:gd name="T45" fmla="*/ 307459028 h 140"/>
                <a:gd name="T46" fmla="*/ 186491549 w 90"/>
                <a:gd name="T47" fmla="*/ 307459028 h 140"/>
                <a:gd name="T48" fmla="*/ 171370617 w 90"/>
                <a:gd name="T49" fmla="*/ 297378407 h 140"/>
                <a:gd name="T50" fmla="*/ 146169063 w 90"/>
                <a:gd name="T51" fmla="*/ 282257476 h 140"/>
                <a:gd name="T52" fmla="*/ 95765930 w 90"/>
                <a:gd name="T53" fmla="*/ 257055925 h 140"/>
                <a:gd name="T54" fmla="*/ 95765930 w 90"/>
                <a:gd name="T55" fmla="*/ 257055925 h 140"/>
                <a:gd name="T56" fmla="*/ 70564376 w 90"/>
                <a:gd name="T57" fmla="*/ 241934994 h 140"/>
                <a:gd name="T58" fmla="*/ 55443444 w 90"/>
                <a:gd name="T59" fmla="*/ 226814063 h 140"/>
                <a:gd name="T60" fmla="*/ 35282188 w 90"/>
                <a:gd name="T61" fmla="*/ 206652772 h 140"/>
                <a:gd name="T62" fmla="*/ 20161249 w 90"/>
                <a:gd name="T63" fmla="*/ 191531841 h 140"/>
                <a:gd name="T64" fmla="*/ 20161249 w 90"/>
                <a:gd name="T65" fmla="*/ 191531841 h 140"/>
                <a:gd name="T66" fmla="*/ 15120939 w 90"/>
                <a:gd name="T67" fmla="*/ 120967497 h 140"/>
                <a:gd name="T68" fmla="*/ 15120939 w 90"/>
                <a:gd name="T69" fmla="*/ 120967497 h 140"/>
                <a:gd name="T70" fmla="*/ 10080625 w 90"/>
                <a:gd name="T71" fmla="*/ 70564369 h 140"/>
                <a:gd name="T72" fmla="*/ 0 w 90"/>
                <a:gd name="T73" fmla="*/ 35282185 h 140"/>
                <a:gd name="T74" fmla="*/ 0 w 90"/>
                <a:gd name="T75" fmla="*/ 35282185 h 140"/>
                <a:gd name="T76" fmla="*/ 10080625 w 90"/>
                <a:gd name="T77" fmla="*/ 25201558 h 140"/>
                <a:gd name="T78" fmla="*/ 20161249 w 90"/>
                <a:gd name="T79" fmla="*/ 5040312 h 140"/>
                <a:gd name="T80" fmla="*/ 20161249 w 90"/>
                <a:gd name="T81" fmla="*/ 5040312 h 140"/>
                <a:gd name="T82" fmla="*/ 25201560 w 90"/>
                <a:gd name="T83" fmla="*/ 0 h 140"/>
                <a:gd name="T84" fmla="*/ 30241877 w 90"/>
                <a:gd name="T85" fmla="*/ 5040312 h 140"/>
                <a:gd name="T86" fmla="*/ 50403120 w 90"/>
                <a:gd name="T87" fmla="*/ 15120937 h 140"/>
                <a:gd name="T88" fmla="*/ 110886887 w 90"/>
                <a:gd name="T89" fmla="*/ 55443438 h 140"/>
                <a:gd name="T90" fmla="*/ 196572170 w 90"/>
                <a:gd name="T91" fmla="*/ 120967497 h 140"/>
                <a:gd name="T92" fmla="*/ 196572170 w 90"/>
                <a:gd name="T93" fmla="*/ 120967497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0"/>
                <a:gd name="T142" fmla="*/ 0 h 140"/>
                <a:gd name="T143" fmla="*/ 90 w 90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0" h="140">
                  <a:moveTo>
                    <a:pt x="78" y="48"/>
                  </a:moveTo>
                  <a:lnTo>
                    <a:pt x="78" y="48"/>
                  </a:lnTo>
                  <a:lnTo>
                    <a:pt x="76" y="54"/>
                  </a:lnTo>
                  <a:lnTo>
                    <a:pt x="72" y="68"/>
                  </a:lnTo>
                  <a:lnTo>
                    <a:pt x="72" y="78"/>
                  </a:lnTo>
                  <a:lnTo>
                    <a:pt x="74" y="84"/>
                  </a:lnTo>
                  <a:lnTo>
                    <a:pt x="76" y="90"/>
                  </a:lnTo>
                  <a:lnTo>
                    <a:pt x="82" y="94"/>
                  </a:lnTo>
                  <a:lnTo>
                    <a:pt x="90" y="96"/>
                  </a:lnTo>
                  <a:lnTo>
                    <a:pt x="90" y="102"/>
                  </a:lnTo>
                  <a:lnTo>
                    <a:pt x="90" y="108"/>
                  </a:lnTo>
                  <a:lnTo>
                    <a:pt x="88" y="112"/>
                  </a:lnTo>
                  <a:lnTo>
                    <a:pt x="84" y="118"/>
                  </a:lnTo>
                  <a:lnTo>
                    <a:pt x="82" y="128"/>
                  </a:lnTo>
                  <a:lnTo>
                    <a:pt x="78" y="140"/>
                  </a:lnTo>
                  <a:lnTo>
                    <a:pt x="74" y="138"/>
                  </a:lnTo>
                  <a:lnTo>
                    <a:pt x="78" y="134"/>
                  </a:lnTo>
                  <a:lnTo>
                    <a:pt x="78" y="128"/>
                  </a:lnTo>
                  <a:lnTo>
                    <a:pt x="74" y="122"/>
                  </a:lnTo>
                  <a:lnTo>
                    <a:pt x="68" y="118"/>
                  </a:lnTo>
                  <a:lnTo>
                    <a:pt x="58" y="112"/>
                  </a:lnTo>
                  <a:lnTo>
                    <a:pt x="38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6" y="48"/>
                  </a:lnTo>
                  <a:lnTo>
                    <a:pt x="4" y="28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20" y="6"/>
                  </a:lnTo>
                  <a:lnTo>
                    <a:pt x="44" y="22"/>
                  </a:lnTo>
                  <a:lnTo>
                    <a:pt x="78" y="48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sz="20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Freeform 5">
            <a:extLst>
              <a:ext uri="{FF2B5EF4-FFF2-40B4-BE49-F238E27FC236}">
                <a16:creationId xmlns:a16="http://schemas.microsoft.com/office/drawing/2014/main" id="{A31FAE88-12C0-450C-B0E2-B47D78BA46BE}"/>
              </a:ext>
            </a:extLst>
          </p:cNvPr>
          <p:cNvSpPr>
            <a:spLocks noEditPoints="1"/>
          </p:cNvSpPr>
          <p:nvPr/>
        </p:nvSpPr>
        <p:spPr bwMode="auto">
          <a:xfrm>
            <a:off x="3536648" y="1243096"/>
            <a:ext cx="1694408" cy="4409509"/>
          </a:xfrm>
          <a:custGeom>
            <a:avLst/>
            <a:gdLst>
              <a:gd name="T0" fmla="*/ 2147483647 w 600"/>
              <a:gd name="T1" fmla="*/ 1302100615 h 1727"/>
              <a:gd name="T2" fmla="*/ 2132965708 w 600"/>
              <a:gd name="T3" fmla="*/ 1014817518 h 1727"/>
              <a:gd name="T4" fmla="*/ 2114775135 w 600"/>
              <a:gd name="T5" fmla="*/ 861847602 h 1727"/>
              <a:gd name="T6" fmla="*/ 1982886016 w 600"/>
              <a:gd name="T7" fmla="*/ 936466814 h 1727"/>
              <a:gd name="T8" fmla="*/ 1791874337 w 600"/>
              <a:gd name="T9" fmla="*/ 179084624 h 1727"/>
              <a:gd name="T10" fmla="*/ 1664531796 w 600"/>
              <a:gd name="T11" fmla="*/ 41039906 h 1727"/>
              <a:gd name="T12" fmla="*/ 1459878253 w 600"/>
              <a:gd name="T13" fmla="*/ 22385578 h 1727"/>
              <a:gd name="T14" fmla="*/ 1064208499 w 600"/>
              <a:gd name="T15" fmla="*/ 813345211 h 1727"/>
              <a:gd name="T16" fmla="*/ 1059661922 w 600"/>
              <a:gd name="T17" fmla="*/ 820807712 h 1727"/>
              <a:gd name="T18" fmla="*/ 786788399 w 600"/>
              <a:gd name="T19" fmla="*/ 1085705480 h 1727"/>
              <a:gd name="T20" fmla="*/ 650350571 w 600"/>
              <a:gd name="T21" fmla="*/ 1078242979 h 1727"/>
              <a:gd name="T22" fmla="*/ 659445858 w 600"/>
              <a:gd name="T23" fmla="*/ 1227481403 h 1727"/>
              <a:gd name="T24" fmla="*/ 418406771 w 600"/>
              <a:gd name="T25" fmla="*/ 1652809174 h 1727"/>
              <a:gd name="T26" fmla="*/ 18190581 w 600"/>
              <a:gd name="T27" fmla="*/ 2147483647 h 1727"/>
              <a:gd name="T28" fmla="*/ 841362251 w 600"/>
              <a:gd name="T29" fmla="*/ 2147483647 h 1727"/>
              <a:gd name="T30" fmla="*/ 768595694 w 600"/>
              <a:gd name="T31" fmla="*/ 2147483647 h 1727"/>
              <a:gd name="T32" fmla="*/ 463885336 w 600"/>
              <a:gd name="T33" fmla="*/ 2147483647 h 1727"/>
              <a:gd name="T34" fmla="*/ 836813541 w 600"/>
              <a:gd name="T35" fmla="*/ 1757274526 h 1727"/>
              <a:gd name="T36" fmla="*/ 941416800 w 600"/>
              <a:gd name="T37" fmla="*/ 2089329247 h 1727"/>
              <a:gd name="T38" fmla="*/ 809527682 w 600"/>
              <a:gd name="T39" fmla="*/ 2147483647 h 1727"/>
              <a:gd name="T40" fmla="*/ 845910960 w 600"/>
              <a:gd name="T41" fmla="*/ 2147483647 h 1727"/>
              <a:gd name="T42" fmla="*/ 668541144 w 600"/>
              <a:gd name="T43" fmla="*/ 2147483647 h 1727"/>
              <a:gd name="T44" fmla="*/ 886840816 w 600"/>
              <a:gd name="T45" fmla="*/ 2147483647 h 1727"/>
              <a:gd name="T46" fmla="*/ 968702659 w 600"/>
              <a:gd name="T47" fmla="*/ 2147483647 h 1727"/>
              <a:gd name="T48" fmla="*/ 1296152433 w 600"/>
              <a:gd name="T49" fmla="*/ 2147483647 h 1727"/>
              <a:gd name="T50" fmla="*/ 1368918990 w 600"/>
              <a:gd name="T51" fmla="*/ 2147483647 h 1727"/>
              <a:gd name="T52" fmla="*/ 1878284890 w 600"/>
              <a:gd name="T53" fmla="*/ 2147483647 h 1727"/>
              <a:gd name="T54" fmla="*/ 1987434726 w 600"/>
              <a:gd name="T55" fmla="*/ 2147483647 h 1727"/>
              <a:gd name="T56" fmla="*/ 2147483647 w 600"/>
              <a:gd name="T57" fmla="*/ 2147483647 h 1727"/>
              <a:gd name="T58" fmla="*/ 2147483647 w 600"/>
              <a:gd name="T59" fmla="*/ 2147483647 h 1727"/>
              <a:gd name="T60" fmla="*/ 2147483647 w 600"/>
              <a:gd name="T61" fmla="*/ 2147483647 h 1727"/>
              <a:gd name="T62" fmla="*/ 1700915074 w 600"/>
              <a:gd name="T63" fmla="*/ 2147483647 h 1727"/>
              <a:gd name="T64" fmla="*/ 1891928886 w 600"/>
              <a:gd name="T65" fmla="*/ 2147483647 h 1727"/>
              <a:gd name="T66" fmla="*/ 1650889932 w 600"/>
              <a:gd name="T67" fmla="*/ 2147483647 h 1727"/>
              <a:gd name="T68" fmla="*/ 1578123375 w 600"/>
              <a:gd name="T69" fmla="*/ 2147483647 h 1727"/>
              <a:gd name="T70" fmla="*/ 1455329543 w 600"/>
              <a:gd name="T71" fmla="*/ 2147483647 h 1727"/>
              <a:gd name="T72" fmla="*/ 1432590261 w 600"/>
              <a:gd name="T73" fmla="*/ 2147483647 h 1727"/>
              <a:gd name="T74" fmla="*/ 1964693311 w 600"/>
              <a:gd name="T75" fmla="*/ 2147483647 h 1727"/>
              <a:gd name="T76" fmla="*/ 1782779051 w 600"/>
              <a:gd name="T77" fmla="*/ 1962477842 h 1727"/>
              <a:gd name="T78" fmla="*/ 1105140487 w 600"/>
              <a:gd name="T79" fmla="*/ 1414028468 h 1727"/>
              <a:gd name="T80" fmla="*/ 1332535712 w 600"/>
              <a:gd name="T81" fmla="*/ 1201364583 h 1727"/>
              <a:gd name="T82" fmla="*/ 1896475463 w 600"/>
              <a:gd name="T83" fmla="*/ 1354332326 h 1727"/>
              <a:gd name="T84" fmla="*/ 1937407451 w 600"/>
              <a:gd name="T85" fmla="*/ 1078242979 h 1727"/>
              <a:gd name="T86" fmla="*/ 2147483647 w 600"/>
              <a:gd name="T87" fmla="*/ 2147483647 h 1727"/>
              <a:gd name="T88" fmla="*/ 2147483647 w 600"/>
              <a:gd name="T89" fmla="*/ 2147483647 h 1727"/>
              <a:gd name="T90" fmla="*/ 2147483647 w 600"/>
              <a:gd name="T91" fmla="*/ 1839356238 h 1727"/>
              <a:gd name="T92" fmla="*/ 2147483647 w 600"/>
              <a:gd name="T93" fmla="*/ 2147483647 h 172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00"/>
              <a:gd name="T142" fmla="*/ 0 h 1727"/>
              <a:gd name="T143" fmla="*/ 600 w 600"/>
              <a:gd name="T144" fmla="*/ 1727 h 172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00" h="1727">
                <a:moveTo>
                  <a:pt x="588" y="660"/>
                </a:moveTo>
                <a:cubicBezTo>
                  <a:pt x="584" y="609"/>
                  <a:pt x="581" y="557"/>
                  <a:pt x="581" y="506"/>
                </a:cubicBezTo>
                <a:cubicBezTo>
                  <a:pt x="580" y="455"/>
                  <a:pt x="582" y="399"/>
                  <a:pt x="567" y="349"/>
                </a:cubicBezTo>
                <a:cubicBezTo>
                  <a:pt x="562" y="333"/>
                  <a:pt x="560" y="307"/>
                  <a:pt x="545" y="296"/>
                </a:cubicBezTo>
                <a:cubicBezTo>
                  <a:pt x="535" y="288"/>
                  <a:pt x="517" y="285"/>
                  <a:pt x="504" y="281"/>
                </a:cubicBezTo>
                <a:cubicBezTo>
                  <a:pt x="493" y="277"/>
                  <a:pt x="481" y="274"/>
                  <a:pt x="469" y="272"/>
                </a:cubicBezTo>
                <a:cubicBezTo>
                  <a:pt x="477" y="267"/>
                  <a:pt x="490" y="260"/>
                  <a:pt x="486" y="250"/>
                </a:cubicBezTo>
                <a:cubicBezTo>
                  <a:pt x="478" y="255"/>
                  <a:pt x="472" y="262"/>
                  <a:pt x="461" y="259"/>
                </a:cubicBezTo>
                <a:cubicBezTo>
                  <a:pt x="464" y="250"/>
                  <a:pt x="469" y="241"/>
                  <a:pt x="465" y="231"/>
                </a:cubicBezTo>
                <a:cubicBezTo>
                  <a:pt x="463" y="239"/>
                  <a:pt x="461" y="251"/>
                  <a:pt x="452" y="254"/>
                </a:cubicBezTo>
                <a:cubicBezTo>
                  <a:pt x="450" y="248"/>
                  <a:pt x="449" y="240"/>
                  <a:pt x="448" y="233"/>
                </a:cubicBezTo>
                <a:cubicBezTo>
                  <a:pt x="448" y="244"/>
                  <a:pt x="443" y="255"/>
                  <a:pt x="436" y="251"/>
                </a:cubicBezTo>
                <a:cubicBezTo>
                  <a:pt x="433" y="237"/>
                  <a:pt x="431" y="222"/>
                  <a:pt x="427" y="208"/>
                </a:cubicBezTo>
                <a:cubicBezTo>
                  <a:pt x="420" y="176"/>
                  <a:pt x="418" y="143"/>
                  <a:pt x="413" y="110"/>
                </a:cubicBezTo>
                <a:cubicBezTo>
                  <a:pt x="409" y="91"/>
                  <a:pt x="404" y="67"/>
                  <a:pt x="394" y="48"/>
                </a:cubicBezTo>
                <a:cubicBezTo>
                  <a:pt x="392" y="41"/>
                  <a:pt x="389" y="35"/>
                  <a:pt x="386" y="29"/>
                </a:cubicBezTo>
                <a:cubicBezTo>
                  <a:pt x="384" y="26"/>
                  <a:pt x="381" y="22"/>
                  <a:pt x="378" y="19"/>
                </a:cubicBezTo>
                <a:cubicBezTo>
                  <a:pt x="374" y="14"/>
                  <a:pt x="370" y="11"/>
                  <a:pt x="366" y="11"/>
                </a:cubicBezTo>
                <a:cubicBezTo>
                  <a:pt x="356" y="4"/>
                  <a:pt x="344" y="0"/>
                  <a:pt x="334" y="2"/>
                </a:cubicBezTo>
                <a:cubicBezTo>
                  <a:pt x="328" y="4"/>
                  <a:pt x="326" y="7"/>
                  <a:pt x="319" y="5"/>
                </a:cubicBezTo>
                <a:cubicBezTo>
                  <a:pt x="321" y="6"/>
                  <a:pt x="321" y="6"/>
                  <a:pt x="321" y="6"/>
                </a:cubicBezTo>
                <a:cubicBezTo>
                  <a:pt x="211" y="11"/>
                  <a:pt x="239" y="136"/>
                  <a:pt x="235" y="208"/>
                </a:cubicBezTo>
                <a:cubicBezTo>
                  <a:pt x="233" y="220"/>
                  <a:pt x="233" y="220"/>
                  <a:pt x="233" y="220"/>
                </a:cubicBezTo>
                <a:cubicBezTo>
                  <a:pt x="233" y="219"/>
                  <a:pt x="234" y="219"/>
                  <a:pt x="234" y="218"/>
                </a:cubicBezTo>
                <a:cubicBezTo>
                  <a:pt x="234" y="219"/>
                  <a:pt x="234" y="219"/>
                  <a:pt x="234" y="219"/>
                </a:cubicBezTo>
                <a:cubicBezTo>
                  <a:pt x="233" y="226"/>
                  <a:pt x="232" y="234"/>
                  <a:pt x="230" y="242"/>
                </a:cubicBezTo>
                <a:cubicBezTo>
                  <a:pt x="233" y="220"/>
                  <a:pt x="233" y="220"/>
                  <a:pt x="233" y="220"/>
                </a:cubicBezTo>
                <a:cubicBezTo>
                  <a:pt x="233" y="221"/>
                  <a:pt x="232" y="223"/>
                  <a:pt x="232" y="224"/>
                </a:cubicBezTo>
                <a:cubicBezTo>
                  <a:pt x="226" y="238"/>
                  <a:pt x="221" y="253"/>
                  <a:pt x="212" y="265"/>
                </a:cubicBezTo>
                <a:cubicBezTo>
                  <a:pt x="203" y="278"/>
                  <a:pt x="191" y="292"/>
                  <a:pt x="173" y="291"/>
                </a:cubicBezTo>
                <a:cubicBezTo>
                  <a:pt x="165" y="291"/>
                  <a:pt x="156" y="287"/>
                  <a:pt x="153" y="280"/>
                </a:cubicBezTo>
                <a:cubicBezTo>
                  <a:pt x="155" y="292"/>
                  <a:pt x="155" y="300"/>
                  <a:pt x="171" y="306"/>
                </a:cubicBezTo>
                <a:cubicBezTo>
                  <a:pt x="157" y="307"/>
                  <a:pt x="151" y="297"/>
                  <a:pt x="143" y="289"/>
                </a:cubicBezTo>
                <a:cubicBezTo>
                  <a:pt x="144" y="297"/>
                  <a:pt x="151" y="307"/>
                  <a:pt x="158" y="312"/>
                </a:cubicBezTo>
                <a:cubicBezTo>
                  <a:pt x="162" y="314"/>
                  <a:pt x="166" y="317"/>
                  <a:pt x="170" y="318"/>
                </a:cubicBezTo>
                <a:cubicBezTo>
                  <a:pt x="161" y="321"/>
                  <a:pt x="152" y="324"/>
                  <a:pt x="145" y="329"/>
                </a:cubicBezTo>
                <a:cubicBezTo>
                  <a:pt x="135" y="335"/>
                  <a:pt x="138" y="340"/>
                  <a:pt x="135" y="349"/>
                </a:cubicBezTo>
                <a:cubicBezTo>
                  <a:pt x="133" y="354"/>
                  <a:pt x="124" y="368"/>
                  <a:pt x="126" y="375"/>
                </a:cubicBezTo>
                <a:cubicBezTo>
                  <a:pt x="118" y="398"/>
                  <a:pt x="102" y="421"/>
                  <a:pt x="92" y="443"/>
                </a:cubicBezTo>
                <a:cubicBezTo>
                  <a:pt x="85" y="460"/>
                  <a:pt x="77" y="476"/>
                  <a:pt x="68" y="492"/>
                </a:cubicBezTo>
                <a:cubicBezTo>
                  <a:pt x="57" y="512"/>
                  <a:pt x="44" y="534"/>
                  <a:pt x="30" y="551"/>
                </a:cubicBezTo>
                <a:cubicBezTo>
                  <a:pt x="16" y="568"/>
                  <a:pt x="0" y="578"/>
                  <a:pt x="4" y="599"/>
                </a:cubicBezTo>
                <a:cubicBezTo>
                  <a:pt x="16" y="669"/>
                  <a:pt x="113" y="687"/>
                  <a:pt x="157" y="739"/>
                </a:cubicBezTo>
                <a:cubicBezTo>
                  <a:pt x="161" y="728"/>
                  <a:pt x="171" y="731"/>
                  <a:pt x="178" y="724"/>
                </a:cubicBezTo>
                <a:cubicBezTo>
                  <a:pt x="182" y="720"/>
                  <a:pt x="184" y="712"/>
                  <a:pt x="185" y="706"/>
                </a:cubicBezTo>
                <a:cubicBezTo>
                  <a:pt x="183" y="709"/>
                  <a:pt x="179" y="713"/>
                  <a:pt x="171" y="716"/>
                </a:cubicBezTo>
                <a:cubicBezTo>
                  <a:pt x="142" y="725"/>
                  <a:pt x="137" y="650"/>
                  <a:pt x="160" y="655"/>
                </a:cubicBezTo>
                <a:cubicBezTo>
                  <a:pt x="163" y="655"/>
                  <a:pt x="166" y="655"/>
                  <a:pt x="169" y="655"/>
                </a:cubicBezTo>
                <a:cubicBezTo>
                  <a:pt x="143" y="640"/>
                  <a:pt x="121" y="619"/>
                  <a:pt x="100" y="599"/>
                </a:cubicBezTo>
                <a:cubicBezTo>
                  <a:pt x="103" y="598"/>
                  <a:pt x="106" y="597"/>
                  <a:pt x="109" y="596"/>
                </a:cubicBezTo>
                <a:cubicBezTo>
                  <a:pt x="105" y="592"/>
                  <a:pt x="102" y="586"/>
                  <a:pt x="102" y="580"/>
                </a:cubicBezTo>
                <a:cubicBezTo>
                  <a:pt x="121" y="557"/>
                  <a:pt x="132" y="526"/>
                  <a:pt x="152" y="501"/>
                </a:cubicBezTo>
                <a:cubicBezTo>
                  <a:pt x="158" y="493"/>
                  <a:pt x="167" y="482"/>
                  <a:pt x="176" y="476"/>
                </a:cubicBezTo>
                <a:cubicBezTo>
                  <a:pt x="179" y="474"/>
                  <a:pt x="181" y="473"/>
                  <a:pt x="184" y="471"/>
                </a:cubicBezTo>
                <a:cubicBezTo>
                  <a:pt x="185" y="474"/>
                  <a:pt x="186" y="477"/>
                  <a:pt x="187" y="479"/>
                </a:cubicBezTo>
                <a:cubicBezTo>
                  <a:pt x="193" y="492"/>
                  <a:pt x="200" y="506"/>
                  <a:pt x="204" y="519"/>
                </a:cubicBezTo>
                <a:cubicBezTo>
                  <a:pt x="209" y="535"/>
                  <a:pt x="206" y="546"/>
                  <a:pt x="207" y="560"/>
                </a:cubicBezTo>
                <a:cubicBezTo>
                  <a:pt x="209" y="574"/>
                  <a:pt x="219" y="589"/>
                  <a:pt x="221" y="603"/>
                </a:cubicBezTo>
                <a:cubicBezTo>
                  <a:pt x="222" y="608"/>
                  <a:pt x="222" y="613"/>
                  <a:pt x="222" y="617"/>
                </a:cubicBezTo>
                <a:cubicBezTo>
                  <a:pt x="199" y="623"/>
                  <a:pt x="198" y="646"/>
                  <a:pt x="178" y="659"/>
                </a:cubicBezTo>
                <a:cubicBezTo>
                  <a:pt x="178" y="659"/>
                  <a:pt x="177" y="659"/>
                  <a:pt x="177" y="658"/>
                </a:cubicBezTo>
                <a:cubicBezTo>
                  <a:pt x="163" y="687"/>
                  <a:pt x="181" y="700"/>
                  <a:pt x="186" y="702"/>
                </a:cubicBezTo>
                <a:cubicBezTo>
                  <a:pt x="186" y="702"/>
                  <a:pt x="186" y="702"/>
                  <a:pt x="186" y="701"/>
                </a:cubicBezTo>
                <a:cubicBezTo>
                  <a:pt x="190" y="702"/>
                  <a:pt x="194" y="702"/>
                  <a:pt x="198" y="703"/>
                </a:cubicBezTo>
                <a:cubicBezTo>
                  <a:pt x="197" y="705"/>
                  <a:pt x="196" y="708"/>
                  <a:pt x="195" y="710"/>
                </a:cubicBezTo>
                <a:cubicBezTo>
                  <a:pt x="176" y="749"/>
                  <a:pt x="158" y="791"/>
                  <a:pt x="147" y="832"/>
                </a:cubicBezTo>
                <a:cubicBezTo>
                  <a:pt x="154" y="833"/>
                  <a:pt x="195" y="837"/>
                  <a:pt x="202" y="842"/>
                </a:cubicBezTo>
                <a:cubicBezTo>
                  <a:pt x="201" y="863"/>
                  <a:pt x="197" y="891"/>
                  <a:pt x="196" y="915"/>
                </a:cubicBezTo>
                <a:cubicBezTo>
                  <a:pt x="194" y="963"/>
                  <a:pt x="190" y="990"/>
                  <a:pt x="195" y="1029"/>
                </a:cubicBezTo>
                <a:cubicBezTo>
                  <a:pt x="201" y="1081"/>
                  <a:pt x="197" y="1136"/>
                  <a:pt x="190" y="1187"/>
                </a:cubicBezTo>
                <a:cubicBezTo>
                  <a:pt x="200" y="1191"/>
                  <a:pt x="209" y="1191"/>
                  <a:pt x="218" y="1191"/>
                </a:cubicBezTo>
                <a:cubicBezTo>
                  <a:pt x="216" y="1206"/>
                  <a:pt x="213" y="1221"/>
                  <a:pt x="213" y="1237"/>
                </a:cubicBezTo>
                <a:cubicBezTo>
                  <a:pt x="212" y="1255"/>
                  <a:pt x="214" y="1273"/>
                  <a:pt x="217" y="1291"/>
                </a:cubicBezTo>
                <a:cubicBezTo>
                  <a:pt x="225" y="1341"/>
                  <a:pt x="240" y="1389"/>
                  <a:pt x="259" y="1436"/>
                </a:cubicBezTo>
                <a:cubicBezTo>
                  <a:pt x="274" y="1473"/>
                  <a:pt x="294" y="1521"/>
                  <a:pt x="285" y="1560"/>
                </a:cubicBezTo>
                <a:cubicBezTo>
                  <a:pt x="280" y="1583"/>
                  <a:pt x="279" y="1609"/>
                  <a:pt x="281" y="1632"/>
                </a:cubicBezTo>
                <a:cubicBezTo>
                  <a:pt x="283" y="1648"/>
                  <a:pt x="290" y="1663"/>
                  <a:pt x="292" y="1679"/>
                </a:cubicBezTo>
                <a:cubicBezTo>
                  <a:pt x="294" y="1691"/>
                  <a:pt x="287" y="1699"/>
                  <a:pt x="301" y="1706"/>
                </a:cubicBezTo>
                <a:cubicBezTo>
                  <a:pt x="317" y="1713"/>
                  <a:pt x="366" y="1727"/>
                  <a:pt x="383" y="1719"/>
                </a:cubicBezTo>
                <a:cubicBezTo>
                  <a:pt x="392" y="1714"/>
                  <a:pt x="396" y="1709"/>
                  <a:pt x="398" y="1703"/>
                </a:cubicBezTo>
                <a:cubicBezTo>
                  <a:pt x="401" y="1708"/>
                  <a:pt x="405" y="1711"/>
                  <a:pt x="413" y="1712"/>
                </a:cubicBezTo>
                <a:cubicBezTo>
                  <a:pt x="428" y="1715"/>
                  <a:pt x="442" y="1713"/>
                  <a:pt x="456" y="1709"/>
                </a:cubicBezTo>
                <a:cubicBezTo>
                  <a:pt x="500" y="1697"/>
                  <a:pt x="454" y="1666"/>
                  <a:pt x="443" y="1643"/>
                </a:cubicBezTo>
                <a:cubicBezTo>
                  <a:pt x="439" y="1634"/>
                  <a:pt x="438" y="1622"/>
                  <a:pt x="437" y="1610"/>
                </a:cubicBezTo>
                <a:cubicBezTo>
                  <a:pt x="437" y="1588"/>
                  <a:pt x="432" y="1578"/>
                  <a:pt x="433" y="1563"/>
                </a:cubicBezTo>
                <a:cubicBezTo>
                  <a:pt x="434" y="1546"/>
                  <a:pt x="475" y="1428"/>
                  <a:pt x="479" y="1417"/>
                </a:cubicBezTo>
                <a:cubicBezTo>
                  <a:pt x="482" y="1406"/>
                  <a:pt x="519" y="1310"/>
                  <a:pt x="522" y="1297"/>
                </a:cubicBezTo>
                <a:cubicBezTo>
                  <a:pt x="524" y="1287"/>
                  <a:pt x="538" y="1222"/>
                  <a:pt x="542" y="1204"/>
                </a:cubicBezTo>
                <a:cubicBezTo>
                  <a:pt x="550" y="1201"/>
                  <a:pt x="549" y="1016"/>
                  <a:pt x="561" y="923"/>
                </a:cubicBezTo>
                <a:cubicBezTo>
                  <a:pt x="569" y="860"/>
                  <a:pt x="568" y="859"/>
                  <a:pt x="582" y="855"/>
                </a:cubicBezTo>
                <a:cubicBezTo>
                  <a:pt x="587" y="849"/>
                  <a:pt x="591" y="840"/>
                  <a:pt x="594" y="830"/>
                </a:cubicBezTo>
                <a:cubicBezTo>
                  <a:pt x="596" y="821"/>
                  <a:pt x="598" y="808"/>
                  <a:pt x="598" y="795"/>
                </a:cubicBezTo>
                <a:cubicBezTo>
                  <a:pt x="600" y="750"/>
                  <a:pt x="591" y="706"/>
                  <a:pt x="588" y="660"/>
                </a:cubicBezTo>
                <a:close/>
                <a:moveTo>
                  <a:pt x="376" y="1659"/>
                </a:moveTo>
                <a:cubicBezTo>
                  <a:pt x="366" y="1644"/>
                  <a:pt x="365" y="1625"/>
                  <a:pt x="362" y="1608"/>
                </a:cubicBezTo>
                <a:cubicBezTo>
                  <a:pt x="367" y="1612"/>
                  <a:pt x="372" y="1616"/>
                  <a:pt x="374" y="1623"/>
                </a:cubicBezTo>
                <a:cubicBezTo>
                  <a:pt x="378" y="1635"/>
                  <a:pt x="376" y="1647"/>
                  <a:pt x="376" y="1659"/>
                </a:cubicBezTo>
                <a:close/>
                <a:moveTo>
                  <a:pt x="432" y="1268"/>
                </a:moveTo>
                <a:cubicBezTo>
                  <a:pt x="429" y="1284"/>
                  <a:pt x="421" y="1302"/>
                  <a:pt x="416" y="1317"/>
                </a:cubicBezTo>
                <a:cubicBezTo>
                  <a:pt x="409" y="1339"/>
                  <a:pt x="408" y="1361"/>
                  <a:pt x="406" y="1383"/>
                </a:cubicBezTo>
                <a:cubicBezTo>
                  <a:pt x="404" y="1425"/>
                  <a:pt x="404" y="1467"/>
                  <a:pt x="388" y="1507"/>
                </a:cubicBezTo>
                <a:cubicBezTo>
                  <a:pt x="382" y="1522"/>
                  <a:pt x="374" y="1535"/>
                  <a:pt x="363" y="1547"/>
                </a:cubicBezTo>
                <a:cubicBezTo>
                  <a:pt x="361" y="1550"/>
                  <a:pt x="357" y="1553"/>
                  <a:pt x="353" y="1557"/>
                </a:cubicBezTo>
                <a:cubicBezTo>
                  <a:pt x="353" y="1553"/>
                  <a:pt x="352" y="1549"/>
                  <a:pt x="350" y="1546"/>
                </a:cubicBezTo>
                <a:cubicBezTo>
                  <a:pt x="349" y="1543"/>
                  <a:pt x="348" y="1541"/>
                  <a:pt x="347" y="1538"/>
                </a:cubicBezTo>
                <a:cubicBezTo>
                  <a:pt x="340" y="1511"/>
                  <a:pt x="330" y="1467"/>
                  <a:pt x="329" y="1444"/>
                </a:cubicBezTo>
                <a:cubicBezTo>
                  <a:pt x="327" y="1417"/>
                  <a:pt x="320" y="1330"/>
                  <a:pt x="320" y="1330"/>
                </a:cubicBezTo>
                <a:cubicBezTo>
                  <a:pt x="320" y="1330"/>
                  <a:pt x="320" y="1330"/>
                  <a:pt x="320" y="1330"/>
                </a:cubicBezTo>
                <a:cubicBezTo>
                  <a:pt x="319" y="1315"/>
                  <a:pt x="317" y="1300"/>
                  <a:pt x="315" y="1285"/>
                </a:cubicBezTo>
                <a:cubicBezTo>
                  <a:pt x="312" y="1268"/>
                  <a:pt x="307" y="1252"/>
                  <a:pt x="308" y="1235"/>
                </a:cubicBezTo>
                <a:cubicBezTo>
                  <a:pt x="310" y="1221"/>
                  <a:pt x="313" y="1208"/>
                  <a:pt x="315" y="1195"/>
                </a:cubicBezTo>
                <a:cubicBezTo>
                  <a:pt x="317" y="1194"/>
                  <a:pt x="319" y="1194"/>
                  <a:pt x="322" y="1194"/>
                </a:cubicBezTo>
                <a:cubicBezTo>
                  <a:pt x="335" y="1193"/>
                  <a:pt x="347" y="1193"/>
                  <a:pt x="360" y="1194"/>
                </a:cubicBezTo>
                <a:cubicBezTo>
                  <a:pt x="372" y="1195"/>
                  <a:pt x="420" y="1196"/>
                  <a:pt x="432" y="1197"/>
                </a:cubicBezTo>
                <a:cubicBezTo>
                  <a:pt x="432" y="1210"/>
                  <a:pt x="440" y="1213"/>
                  <a:pt x="432" y="1268"/>
                </a:cubicBezTo>
                <a:close/>
                <a:moveTo>
                  <a:pt x="426" y="371"/>
                </a:moveTo>
                <a:cubicBezTo>
                  <a:pt x="417" y="395"/>
                  <a:pt x="392" y="526"/>
                  <a:pt x="392" y="526"/>
                </a:cubicBezTo>
                <a:cubicBezTo>
                  <a:pt x="392" y="526"/>
                  <a:pt x="392" y="526"/>
                  <a:pt x="384" y="526"/>
                </a:cubicBezTo>
                <a:cubicBezTo>
                  <a:pt x="384" y="526"/>
                  <a:pt x="384" y="526"/>
                  <a:pt x="301" y="363"/>
                </a:cubicBezTo>
                <a:cubicBezTo>
                  <a:pt x="301" y="354"/>
                  <a:pt x="243" y="379"/>
                  <a:pt x="243" y="379"/>
                </a:cubicBezTo>
                <a:cubicBezTo>
                  <a:pt x="243" y="379"/>
                  <a:pt x="243" y="346"/>
                  <a:pt x="243" y="273"/>
                </a:cubicBezTo>
                <a:cubicBezTo>
                  <a:pt x="243" y="273"/>
                  <a:pt x="243" y="273"/>
                  <a:pt x="276" y="264"/>
                </a:cubicBezTo>
                <a:cubicBezTo>
                  <a:pt x="285" y="289"/>
                  <a:pt x="293" y="322"/>
                  <a:pt x="293" y="322"/>
                </a:cubicBezTo>
                <a:cubicBezTo>
                  <a:pt x="293" y="322"/>
                  <a:pt x="293" y="322"/>
                  <a:pt x="310" y="354"/>
                </a:cubicBezTo>
                <a:cubicBezTo>
                  <a:pt x="384" y="485"/>
                  <a:pt x="384" y="485"/>
                  <a:pt x="384" y="485"/>
                </a:cubicBezTo>
                <a:cubicBezTo>
                  <a:pt x="384" y="485"/>
                  <a:pt x="384" y="485"/>
                  <a:pt x="417" y="363"/>
                </a:cubicBezTo>
                <a:cubicBezTo>
                  <a:pt x="426" y="354"/>
                  <a:pt x="417" y="297"/>
                  <a:pt x="417" y="297"/>
                </a:cubicBezTo>
                <a:cubicBezTo>
                  <a:pt x="417" y="297"/>
                  <a:pt x="417" y="297"/>
                  <a:pt x="417" y="281"/>
                </a:cubicBezTo>
                <a:cubicBezTo>
                  <a:pt x="417" y="281"/>
                  <a:pt x="417" y="281"/>
                  <a:pt x="426" y="289"/>
                </a:cubicBezTo>
                <a:cubicBezTo>
                  <a:pt x="426" y="289"/>
                  <a:pt x="426" y="289"/>
                  <a:pt x="467" y="371"/>
                </a:cubicBezTo>
                <a:cubicBezTo>
                  <a:pt x="467" y="371"/>
                  <a:pt x="467" y="371"/>
                  <a:pt x="426" y="371"/>
                </a:cubicBezTo>
                <a:close/>
                <a:moveTo>
                  <a:pt x="487" y="649"/>
                </a:moveTo>
                <a:cubicBezTo>
                  <a:pt x="483" y="649"/>
                  <a:pt x="483" y="649"/>
                  <a:pt x="483" y="649"/>
                </a:cubicBezTo>
                <a:cubicBezTo>
                  <a:pt x="483" y="644"/>
                  <a:pt x="475" y="632"/>
                  <a:pt x="474" y="622"/>
                </a:cubicBezTo>
                <a:cubicBezTo>
                  <a:pt x="472" y="613"/>
                  <a:pt x="474" y="599"/>
                  <a:pt x="474" y="588"/>
                </a:cubicBezTo>
                <a:cubicBezTo>
                  <a:pt x="476" y="556"/>
                  <a:pt x="487" y="525"/>
                  <a:pt x="487" y="493"/>
                </a:cubicBezTo>
                <a:cubicBezTo>
                  <a:pt x="487" y="490"/>
                  <a:pt x="487" y="488"/>
                  <a:pt x="487" y="486"/>
                </a:cubicBezTo>
                <a:cubicBezTo>
                  <a:pt x="487" y="488"/>
                  <a:pt x="487" y="490"/>
                  <a:pt x="487" y="493"/>
                </a:cubicBezTo>
                <a:cubicBezTo>
                  <a:pt x="488" y="525"/>
                  <a:pt x="493" y="556"/>
                  <a:pt x="481" y="587"/>
                </a:cubicBezTo>
                <a:cubicBezTo>
                  <a:pt x="484" y="586"/>
                  <a:pt x="487" y="587"/>
                  <a:pt x="489" y="587"/>
                </a:cubicBezTo>
                <a:cubicBezTo>
                  <a:pt x="484" y="599"/>
                  <a:pt x="492" y="605"/>
                  <a:pt x="492" y="616"/>
                </a:cubicBezTo>
                <a:cubicBezTo>
                  <a:pt x="492" y="627"/>
                  <a:pt x="488" y="638"/>
                  <a:pt x="487" y="6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/>
          <a:lstStyle/>
          <a:p>
            <a:pPr defTabSz="1217930">
              <a:defRPr/>
            </a:pPr>
            <a:endParaRPr lang="da-DK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5" name="Gruppe 51">
            <a:extLst>
              <a:ext uri="{FF2B5EF4-FFF2-40B4-BE49-F238E27FC236}">
                <a16:creationId xmlns:a16="http://schemas.microsoft.com/office/drawing/2014/main" id="{C85F5949-AD8F-4A78-993B-E4F330D96251}"/>
              </a:ext>
            </a:extLst>
          </p:cNvPr>
          <p:cNvGrpSpPr/>
          <p:nvPr/>
        </p:nvGrpSpPr>
        <p:grpSpPr bwMode="auto">
          <a:xfrm>
            <a:off x="2684357" y="1048385"/>
            <a:ext cx="1446714" cy="4752677"/>
            <a:chOff x="2763678" y="1597834"/>
            <a:chExt cx="744650" cy="2444643"/>
          </a:xfrm>
          <a:solidFill>
            <a:srgbClr val="7CB554"/>
          </a:solidFill>
        </p:grpSpPr>
        <p:sp>
          <p:nvSpPr>
            <p:cNvPr id="7" name="Freeform 125">
              <a:extLst>
                <a:ext uri="{FF2B5EF4-FFF2-40B4-BE49-F238E27FC236}">
                  <a16:creationId xmlns:a16="http://schemas.microsoft.com/office/drawing/2014/main" id="{C16117D1-C77A-403B-8268-55A0D9591076}"/>
                </a:ext>
              </a:extLst>
            </p:cNvPr>
            <p:cNvSpPr/>
            <p:nvPr/>
          </p:nvSpPr>
          <p:spPr bwMode="auto">
            <a:xfrm>
              <a:off x="2764652" y="1599232"/>
              <a:ext cx="743788" cy="2452477"/>
            </a:xfrm>
            <a:custGeom>
              <a:avLst/>
              <a:gdLst>
                <a:gd name="T0" fmla="*/ 2147483647 w 364"/>
                <a:gd name="T1" fmla="*/ 2147483647 h 1186"/>
                <a:gd name="T2" fmla="*/ 2147483647 w 364"/>
                <a:gd name="T3" fmla="*/ 2147483647 h 1186"/>
                <a:gd name="T4" fmla="*/ 2147483647 w 364"/>
                <a:gd name="T5" fmla="*/ 2147483647 h 1186"/>
                <a:gd name="T6" fmla="*/ 2147483647 w 364"/>
                <a:gd name="T7" fmla="*/ 2147483647 h 1186"/>
                <a:gd name="T8" fmla="*/ 2147483647 w 364"/>
                <a:gd name="T9" fmla="*/ 2147483647 h 1186"/>
                <a:gd name="T10" fmla="*/ 2147483647 w 364"/>
                <a:gd name="T11" fmla="*/ 2147483647 h 1186"/>
                <a:gd name="T12" fmla="*/ 2147483647 w 364"/>
                <a:gd name="T13" fmla="*/ 2147483647 h 1186"/>
                <a:gd name="T14" fmla="*/ 2147483647 w 364"/>
                <a:gd name="T15" fmla="*/ 2147483647 h 1186"/>
                <a:gd name="T16" fmla="*/ 2147483647 w 364"/>
                <a:gd name="T17" fmla="*/ 0 h 1186"/>
                <a:gd name="T18" fmla="*/ 2147483647 w 364"/>
                <a:gd name="T19" fmla="*/ 2147483647 h 1186"/>
                <a:gd name="T20" fmla="*/ 2147483647 w 364"/>
                <a:gd name="T21" fmla="*/ 2147483647 h 1186"/>
                <a:gd name="T22" fmla="*/ 2147483647 w 364"/>
                <a:gd name="T23" fmla="*/ 2147483647 h 1186"/>
                <a:gd name="T24" fmla="*/ 2147483647 w 364"/>
                <a:gd name="T25" fmla="*/ 2147483647 h 1186"/>
                <a:gd name="T26" fmla="*/ 2147483647 w 364"/>
                <a:gd name="T27" fmla="*/ 2147483647 h 1186"/>
                <a:gd name="T28" fmla="*/ 2147483647 w 364"/>
                <a:gd name="T29" fmla="*/ 2147483647 h 1186"/>
                <a:gd name="T30" fmla="*/ 2147483647 w 364"/>
                <a:gd name="T31" fmla="*/ 2147483647 h 1186"/>
                <a:gd name="T32" fmla="*/ 2147483647 w 364"/>
                <a:gd name="T33" fmla="*/ 2147483647 h 1186"/>
                <a:gd name="T34" fmla="*/ 2147483647 w 364"/>
                <a:gd name="T35" fmla="*/ 2147483647 h 1186"/>
                <a:gd name="T36" fmla="*/ 2147483647 w 364"/>
                <a:gd name="T37" fmla="*/ 2147483647 h 1186"/>
                <a:gd name="T38" fmla="*/ 2147483647 w 364"/>
                <a:gd name="T39" fmla="*/ 2147483647 h 1186"/>
                <a:gd name="T40" fmla="*/ 2147483647 w 364"/>
                <a:gd name="T41" fmla="*/ 2147483647 h 1186"/>
                <a:gd name="T42" fmla="*/ 0 w 364"/>
                <a:gd name="T43" fmla="*/ 2147483647 h 1186"/>
                <a:gd name="T44" fmla="*/ 2147483647 w 364"/>
                <a:gd name="T45" fmla="*/ 2147483647 h 1186"/>
                <a:gd name="T46" fmla="*/ 2147483647 w 364"/>
                <a:gd name="T47" fmla="*/ 2147483647 h 1186"/>
                <a:gd name="T48" fmla="*/ 2147483647 w 364"/>
                <a:gd name="T49" fmla="*/ 2147483647 h 1186"/>
                <a:gd name="T50" fmla="*/ 2147483647 w 364"/>
                <a:gd name="T51" fmla="*/ 2147483647 h 1186"/>
                <a:gd name="T52" fmla="*/ 2147483647 w 364"/>
                <a:gd name="T53" fmla="*/ 2147483647 h 1186"/>
                <a:gd name="T54" fmla="*/ 2147483647 w 364"/>
                <a:gd name="T55" fmla="*/ 2147483647 h 1186"/>
                <a:gd name="T56" fmla="*/ 2147483647 w 364"/>
                <a:gd name="T57" fmla="*/ 2147483647 h 1186"/>
                <a:gd name="T58" fmla="*/ 2147483647 w 364"/>
                <a:gd name="T59" fmla="*/ 2147483647 h 1186"/>
                <a:gd name="T60" fmla="*/ 2147483647 w 364"/>
                <a:gd name="T61" fmla="*/ 2147483647 h 1186"/>
                <a:gd name="T62" fmla="*/ 2147483647 w 364"/>
                <a:gd name="T63" fmla="*/ 2147483647 h 1186"/>
                <a:gd name="T64" fmla="*/ 2147483647 w 364"/>
                <a:gd name="T65" fmla="*/ 2147483647 h 1186"/>
                <a:gd name="T66" fmla="*/ 2147483647 w 364"/>
                <a:gd name="T67" fmla="*/ 2147483647 h 1186"/>
                <a:gd name="T68" fmla="*/ 2147483647 w 364"/>
                <a:gd name="T69" fmla="*/ 2147483647 h 1186"/>
                <a:gd name="T70" fmla="*/ 2147483647 w 364"/>
                <a:gd name="T71" fmla="*/ 2147483647 h 1186"/>
                <a:gd name="T72" fmla="*/ 2147483647 w 364"/>
                <a:gd name="T73" fmla="*/ 2147483647 h 1186"/>
                <a:gd name="T74" fmla="*/ 2147483647 w 364"/>
                <a:gd name="T75" fmla="*/ 2147483647 h 1186"/>
                <a:gd name="T76" fmla="*/ 2147483647 w 364"/>
                <a:gd name="T77" fmla="*/ 2147483647 h 1186"/>
                <a:gd name="T78" fmla="*/ 2147483647 w 364"/>
                <a:gd name="T79" fmla="*/ 2147483647 h 1186"/>
                <a:gd name="T80" fmla="*/ 2147483647 w 364"/>
                <a:gd name="T81" fmla="*/ 2147483647 h 1186"/>
                <a:gd name="T82" fmla="*/ 2147483647 w 364"/>
                <a:gd name="T83" fmla="*/ 2147483647 h 1186"/>
                <a:gd name="T84" fmla="*/ 2147483647 w 364"/>
                <a:gd name="T85" fmla="*/ 2147483647 h 1186"/>
                <a:gd name="T86" fmla="*/ 2147483647 w 364"/>
                <a:gd name="T87" fmla="*/ 2147483647 h 1186"/>
                <a:gd name="T88" fmla="*/ 2147483647 w 364"/>
                <a:gd name="T89" fmla="*/ 2147483647 h 1186"/>
                <a:gd name="T90" fmla="*/ 2147483647 w 364"/>
                <a:gd name="T91" fmla="*/ 2147483647 h 1186"/>
                <a:gd name="T92" fmla="*/ 2147483647 w 364"/>
                <a:gd name="T93" fmla="*/ 2147483647 h 1186"/>
                <a:gd name="T94" fmla="*/ 2147483647 w 364"/>
                <a:gd name="T95" fmla="*/ 2147483647 h 1186"/>
                <a:gd name="T96" fmla="*/ 2147483647 w 364"/>
                <a:gd name="T97" fmla="*/ 2147483647 h 1186"/>
                <a:gd name="T98" fmla="*/ 2147483647 w 364"/>
                <a:gd name="T99" fmla="*/ 2147483647 h 1186"/>
                <a:gd name="T100" fmla="*/ 2147483647 w 364"/>
                <a:gd name="T101" fmla="*/ 2147483647 h 1186"/>
                <a:gd name="T102" fmla="*/ 2147483647 w 364"/>
                <a:gd name="T103" fmla="*/ 2147483647 h 1186"/>
                <a:gd name="T104" fmla="*/ 2147483647 w 364"/>
                <a:gd name="T105" fmla="*/ 2147483647 h 1186"/>
                <a:gd name="T106" fmla="*/ 2147483647 w 364"/>
                <a:gd name="T107" fmla="*/ 2147483647 h 1186"/>
                <a:gd name="T108" fmla="*/ 2147483647 w 364"/>
                <a:gd name="T109" fmla="*/ 2147483647 h 1186"/>
                <a:gd name="T110" fmla="*/ 2147483647 w 364"/>
                <a:gd name="T111" fmla="*/ 2147483647 h 1186"/>
                <a:gd name="T112" fmla="*/ 2147483647 w 364"/>
                <a:gd name="T113" fmla="*/ 2147483647 h 1186"/>
                <a:gd name="T114" fmla="*/ 2147483647 w 364"/>
                <a:gd name="T115" fmla="*/ 2147483647 h 1186"/>
                <a:gd name="T116" fmla="*/ 2147483647 w 364"/>
                <a:gd name="T117" fmla="*/ 2147483647 h 11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4"/>
                <a:gd name="T178" fmla="*/ 0 h 1186"/>
                <a:gd name="T179" fmla="*/ 364 w 364"/>
                <a:gd name="T180" fmla="*/ 1186 h 11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4" h="1186">
                  <a:moveTo>
                    <a:pt x="350" y="338"/>
                  </a:moveTo>
                  <a:lnTo>
                    <a:pt x="350" y="338"/>
                  </a:lnTo>
                  <a:lnTo>
                    <a:pt x="342" y="314"/>
                  </a:lnTo>
                  <a:lnTo>
                    <a:pt x="336" y="286"/>
                  </a:lnTo>
                  <a:lnTo>
                    <a:pt x="326" y="232"/>
                  </a:lnTo>
                  <a:lnTo>
                    <a:pt x="322" y="224"/>
                  </a:lnTo>
                  <a:lnTo>
                    <a:pt x="318" y="216"/>
                  </a:lnTo>
                  <a:lnTo>
                    <a:pt x="312" y="212"/>
                  </a:lnTo>
                  <a:lnTo>
                    <a:pt x="306" y="210"/>
                  </a:lnTo>
                  <a:lnTo>
                    <a:pt x="278" y="200"/>
                  </a:lnTo>
                  <a:lnTo>
                    <a:pt x="258" y="192"/>
                  </a:lnTo>
                  <a:lnTo>
                    <a:pt x="246" y="186"/>
                  </a:lnTo>
                  <a:lnTo>
                    <a:pt x="240" y="180"/>
                  </a:lnTo>
                  <a:lnTo>
                    <a:pt x="234" y="174"/>
                  </a:lnTo>
                  <a:lnTo>
                    <a:pt x="230" y="168"/>
                  </a:lnTo>
                  <a:lnTo>
                    <a:pt x="224" y="162"/>
                  </a:lnTo>
                  <a:lnTo>
                    <a:pt x="220" y="158"/>
                  </a:lnTo>
                  <a:lnTo>
                    <a:pt x="216" y="156"/>
                  </a:lnTo>
                  <a:lnTo>
                    <a:pt x="216" y="146"/>
                  </a:lnTo>
                  <a:lnTo>
                    <a:pt x="218" y="140"/>
                  </a:lnTo>
                  <a:lnTo>
                    <a:pt x="222" y="136"/>
                  </a:lnTo>
                  <a:lnTo>
                    <a:pt x="228" y="126"/>
                  </a:lnTo>
                  <a:lnTo>
                    <a:pt x="236" y="110"/>
                  </a:lnTo>
                  <a:lnTo>
                    <a:pt x="238" y="102"/>
                  </a:lnTo>
                  <a:lnTo>
                    <a:pt x="238" y="96"/>
                  </a:lnTo>
                  <a:lnTo>
                    <a:pt x="238" y="90"/>
                  </a:lnTo>
                  <a:lnTo>
                    <a:pt x="234" y="88"/>
                  </a:lnTo>
                  <a:lnTo>
                    <a:pt x="236" y="76"/>
                  </a:lnTo>
                  <a:lnTo>
                    <a:pt x="236" y="68"/>
                  </a:lnTo>
                  <a:lnTo>
                    <a:pt x="236" y="56"/>
                  </a:lnTo>
                  <a:lnTo>
                    <a:pt x="232" y="42"/>
                  </a:lnTo>
                  <a:lnTo>
                    <a:pt x="230" y="32"/>
                  </a:lnTo>
                  <a:lnTo>
                    <a:pt x="226" y="24"/>
                  </a:lnTo>
                  <a:lnTo>
                    <a:pt x="222" y="16"/>
                  </a:lnTo>
                  <a:lnTo>
                    <a:pt x="214" y="10"/>
                  </a:lnTo>
                  <a:lnTo>
                    <a:pt x="204" y="4"/>
                  </a:lnTo>
                  <a:lnTo>
                    <a:pt x="192" y="0"/>
                  </a:lnTo>
                  <a:lnTo>
                    <a:pt x="174" y="0"/>
                  </a:lnTo>
                  <a:lnTo>
                    <a:pt x="158" y="2"/>
                  </a:lnTo>
                  <a:lnTo>
                    <a:pt x="146" y="6"/>
                  </a:lnTo>
                  <a:lnTo>
                    <a:pt x="136" y="14"/>
                  </a:lnTo>
                  <a:lnTo>
                    <a:pt x="128" y="20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44"/>
                  </a:lnTo>
                  <a:lnTo>
                    <a:pt x="116" y="60"/>
                  </a:lnTo>
                  <a:lnTo>
                    <a:pt x="118" y="7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6" y="92"/>
                  </a:lnTo>
                  <a:lnTo>
                    <a:pt x="116" y="98"/>
                  </a:lnTo>
                  <a:lnTo>
                    <a:pt x="118" y="106"/>
                  </a:lnTo>
                  <a:lnTo>
                    <a:pt x="122" y="116"/>
                  </a:lnTo>
                  <a:lnTo>
                    <a:pt x="130" y="126"/>
                  </a:lnTo>
                  <a:lnTo>
                    <a:pt x="132" y="128"/>
                  </a:lnTo>
                  <a:lnTo>
                    <a:pt x="134" y="130"/>
                  </a:lnTo>
                  <a:lnTo>
                    <a:pt x="136" y="136"/>
                  </a:lnTo>
                  <a:lnTo>
                    <a:pt x="138" y="152"/>
                  </a:lnTo>
                  <a:lnTo>
                    <a:pt x="140" y="158"/>
                  </a:lnTo>
                  <a:lnTo>
                    <a:pt x="138" y="164"/>
                  </a:lnTo>
                  <a:lnTo>
                    <a:pt x="134" y="168"/>
                  </a:lnTo>
                  <a:lnTo>
                    <a:pt x="126" y="174"/>
                  </a:lnTo>
                  <a:lnTo>
                    <a:pt x="112" y="186"/>
                  </a:lnTo>
                  <a:lnTo>
                    <a:pt x="102" y="192"/>
                  </a:lnTo>
                  <a:lnTo>
                    <a:pt x="90" y="198"/>
                  </a:lnTo>
                  <a:lnTo>
                    <a:pt x="70" y="204"/>
                  </a:lnTo>
                  <a:lnTo>
                    <a:pt x="62" y="208"/>
                  </a:lnTo>
                  <a:lnTo>
                    <a:pt x="52" y="212"/>
                  </a:lnTo>
                  <a:lnTo>
                    <a:pt x="46" y="216"/>
                  </a:lnTo>
                  <a:lnTo>
                    <a:pt x="42" y="222"/>
                  </a:lnTo>
                  <a:lnTo>
                    <a:pt x="38" y="228"/>
                  </a:lnTo>
                  <a:lnTo>
                    <a:pt x="36" y="236"/>
                  </a:lnTo>
                  <a:lnTo>
                    <a:pt x="32" y="274"/>
                  </a:lnTo>
                  <a:lnTo>
                    <a:pt x="30" y="302"/>
                  </a:lnTo>
                  <a:lnTo>
                    <a:pt x="24" y="392"/>
                  </a:lnTo>
                  <a:lnTo>
                    <a:pt x="18" y="448"/>
                  </a:lnTo>
                  <a:lnTo>
                    <a:pt x="14" y="482"/>
                  </a:lnTo>
                  <a:lnTo>
                    <a:pt x="10" y="514"/>
                  </a:lnTo>
                  <a:lnTo>
                    <a:pt x="8" y="540"/>
                  </a:lnTo>
                  <a:lnTo>
                    <a:pt x="6" y="566"/>
                  </a:lnTo>
                  <a:lnTo>
                    <a:pt x="4" y="588"/>
                  </a:lnTo>
                  <a:lnTo>
                    <a:pt x="6" y="594"/>
                  </a:lnTo>
                  <a:lnTo>
                    <a:pt x="8" y="598"/>
                  </a:lnTo>
                  <a:lnTo>
                    <a:pt x="12" y="598"/>
                  </a:lnTo>
                  <a:lnTo>
                    <a:pt x="4" y="616"/>
                  </a:lnTo>
                  <a:lnTo>
                    <a:pt x="2" y="626"/>
                  </a:lnTo>
                  <a:lnTo>
                    <a:pt x="0" y="638"/>
                  </a:lnTo>
                  <a:lnTo>
                    <a:pt x="2" y="650"/>
                  </a:lnTo>
                  <a:lnTo>
                    <a:pt x="6" y="660"/>
                  </a:lnTo>
                  <a:lnTo>
                    <a:pt x="14" y="670"/>
                  </a:lnTo>
                  <a:lnTo>
                    <a:pt x="26" y="676"/>
                  </a:lnTo>
                  <a:lnTo>
                    <a:pt x="36" y="680"/>
                  </a:lnTo>
                  <a:lnTo>
                    <a:pt x="40" y="680"/>
                  </a:lnTo>
                  <a:lnTo>
                    <a:pt x="42" y="678"/>
                  </a:lnTo>
                  <a:lnTo>
                    <a:pt x="42" y="674"/>
                  </a:lnTo>
                  <a:lnTo>
                    <a:pt x="38" y="670"/>
                  </a:lnTo>
                  <a:lnTo>
                    <a:pt x="36" y="664"/>
                  </a:lnTo>
                  <a:lnTo>
                    <a:pt x="34" y="660"/>
                  </a:lnTo>
                  <a:lnTo>
                    <a:pt x="34" y="654"/>
                  </a:lnTo>
                  <a:lnTo>
                    <a:pt x="36" y="650"/>
                  </a:lnTo>
                  <a:lnTo>
                    <a:pt x="34" y="644"/>
                  </a:lnTo>
                  <a:lnTo>
                    <a:pt x="34" y="636"/>
                  </a:lnTo>
                  <a:lnTo>
                    <a:pt x="38" y="628"/>
                  </a:lnTo>
                  <a:lnTo>
                    <a:pt x="40" y="622"/>
                  </a:lnTo>
                  <a:lnTo>
                    <a:pt x="38" y="616"/>
                  </a:lnTo>
                  <a:lnTo>
                    <a:pt x="38" y="612"/>
                  </a:lnTo>
                  <a:lnTo>
                    <a:pt x="38" y="608"/>
                  </a:lnTo>
                  <a:lnTo>
                    <a:pt x="40" y="606"/>
                  </a:lnTo>
                  <a:lnTo>
                    <a:pt x="42" y="604"/>
                  </a:lnTo>
                  <a:lnTo>
                    <a:pt x="44" y="604"/>
                  </a:lnTo>
                  <a:lnTo>
                    <a:pt x="48" y="602"/>
                  </a:lnTo>
                  <a:lnTo>
                    <a:pt x="50" y="596"/>
                  </a:lnTo>
                  <a:lnTo>
                    <a:pt x="50" y="594"/>
                  </a:lnTo>
                  <a:lnTo>
                    <a:pt x="58" y="534"/>
                  </a:lnTo>
                  <a:lnTo>
                    <a:pt x="56" y="568"/>
                  </a:lnTo>
                  <a:lnTo>
                    <a:pt x="56" y="578"/>
                  </a:lnTo>
                  <a:lnTo>
                    <a:pt x="56" y="586"/>
                  </a:lnTo>
                  <a:lnTo>
                    <a:pt x="60" y="598"/>
                  </a:lnTo>
                  <a:lnTo>
                    <a:pt x="62" y="612"/>
                  </a:lnTo>
                  <a:lnTo>
                    <a:pt x="62" y="644"/>
                  </a:lnTo>
                  <a:lnTo>
                    <a:pt x="64" y="686"/>
                  </a:lnTo>
                  <a:lnTo>
                    <a:pt x="70" y="758"/>
                  </a:lnTo>
                  <a:lnTo>
                    <a:pt x="76" y="832"/>
                  </a:lnTo>
                  <a:lnTo>
                    <a:pt x="78" y="876"/>
                  </a:lnTo>
                  <a:lnTo>
                    <a:pt x="80" y="948"/>
                  </a:lnTo>
                  <a:lnTo>
                    <a:pt x="80" y="990"/>
                  </a:lnTo>
                  <a:lnTo>
                    <a:pt x="76" y="1022"/>
                  </a:lnTo>
                  <a:lnTo>
                    <a:pt x="74" y="1044"/>
                  </a:lnTo>
                  <a:lnTo>
                    <a:pt x="72" y="1068"/>
                  </a:lnTo>
                  <a:lnTo>
                    <a:pt x="74" y="1088"/>
                  </a:lnTo>
                  <a:lnTo>
                    <a:pt x="76" y="1104"/>
                  </a:lnTo>
                  <a:lnTo>
                    <a:pt x="84" y="1124"/>
                  </a:lnTo>
                  <a:lnTo>
                    <a:pt x="86" y="1130"/>
                  </a:lnTo>
                  <a:lnTo>
                    <a:pt x="84" y="1134"/>
                  </a:lnTo>
                  <a:lnTo>
                    <a:pt x="66" y="1150"/>
                  </a:lnTo>
                  <a:lnTo>
                    <a:pt x="56" y="1162"/>
                  </a:lnTo>
                  <a:lnTo>
                    <a:pt x="54" y="1166"/>
                  </a:lnTo>
                  <a:lnTo>
                    <a:pt x="54" y="1170"/>
                  </a:lnTo>
                  <a:lnTo>
                    <a:pt x="56" y="1174"/>
                  </a:lnTo>
                  <a:lnTo>
                    <a:pt x="60" y="1176"/>
                  </a:lnTo>
                  <a:lnTo>
                    <a:pt x="72" y="1180"/>
                  </a:lnTo>
                  <a:lnTo>
                    <a:pt x="86" y="1180"/>
                  </a:lnTo>
                  <a:lnTo>
                    <a:pt x="102" y="1174"/>
                  </a:lnTo>
                  <a:lnTo>
                    <a:pt x="118" y="1168"/>
                  </a:lnTo>
                  <a:lnTo>
                    <a:pt x="134" y="1164"/>
                  </a:lnTo>
                  <a:lnTo>
                    <a:pt x="146" y="1160"/>
                  </a:lnTo>
                  <a:lnTo>
                    <a:pt x="150" y="1158"/>
                  </a:lnTo>
                  <a:lnTo>
                    <a:pt x="152" y="1156"/>
                  </a:lnTo>
                  <a:lnTo>
                    <a:pt x="152" y="1152"/>
                  </a:lnTo>
                  <a:lnTo>
                    <a:pt x="150" y="1146"/>
                  </a:lnTo>
                  <a:lnTo>
                    <a:pt x="148" y="1138"/>
                  </a:lnTo>
                  <a:lnTo>
                    <a:pt x="150" y="1130"/>
                  </a:lnTo>
                  <a:lnTo>
                    <a:pt x="154" y="1116"/>
                  </a:lnTo>
                  <a:lnTo>
                    <a:pt x="156" y="1106"/>
                  </a:lnTo>
                  <a:lnTo>
                    <a:pt x="156" y="1090"/>
                  </a:lnTo>
                  <a:lnTo>
                    <a:pt x="156" y="1052"/>
                  </a:lnTo>
                  <a:lnTo>
                    <a:pt x="156" y="984"/>
                  </a:lnTo>
                  <a:lnTo>
                    <a:pt x="158" y="920"/>
                  </a:lnTo>
                  <a:lnTo>
                    <a:pt x="162" y="886"/>
                  </a:lnTo>
                  <a:lnTo>
                    <a:pt x="164" y="868"/>
                  </a:lnTo>
                  <a:lnTo>
                    <a:pt x="168" y="840"/>
                  </a:lnTo>
                  <a:lnTo>
                    <a:pt x="174" y="772"/>
                  </a:lnTo>
                  <a:lnTo>
                    <a:pt x="178" y="706"/>
                  </a:lnTo>
                  <a:lnTo>
                    <a:pt x="178" y="666"/>
                  </a:lnTo>
                  <a:lnTo>
                    <a:pt x="178" y="624"/>
                  </a:lnTo>
                  <a:lnTo>
                    <a:pt x="182" y="650"/>
                  </a:lnTo>
                  <a:lnTo>
                    <a:pt x="190" y="714"/>
                  </a:lnTo>
                  <a:lnTo>
                    <a:pt x="194" y="756"/>
                  </a:lnTo>
                  <a:lnTo>
                    <a:pt x="196" y="800"/>
                  </a:lnTo>
                  <a:lnTo>
                    <a:pt x="200" y="840"/>
                  </a:lnTo>
                  <a:lnTo>
                    <a:pt x="204" y="878"/>
                  </a:lnTo>
                  <a:lnTo>
                    <a:pt x="206" y="914"/>
                  </a:lnTo>
                  <a:lnTo>
                    <a:pt x="208" y="954"/>
                  </a:lnTo>
                  <a:lnTo>
                    <a:pt x="206" y="1012"/>
                  </a:lnTo>
                  <a:lnTo>
                    <a:pt x="206" y="1040"/>
                  </a:lnTo>
                  <a:lnTo>
                    <a:pt x="206" y="1078"/>
                  </a:lnTo>
                  <a:lnTo>
                    <a:pt x="208" y="1096"/>
                  </a:lnTo>
                  <a:lnTo>
                    <a:pt x="208" y="1112"/>
                  </a:lnTo>
                  <a:lnTo>
                    <a:pt x="212" y="1124"/>
                  </a:lnTo>
                  <a:lnTo>
                    <a:pt x="214" y="1126"/>
                  </a:lnTo>
                  <a:lnTo>
                    <a:pt x="216" y="1128"/>
                  </a:lnTo>
                  <a:lnTo>
                    <a:pt x="218" y="1142"/>
                  </a:lnTo>
                  <a:lnTo>
                    <a:pt x="220" y="1154"/>
                  </a:lnTo>
                  <a:lnTo>
                    <a:pt x="222" y="1162"/>
                  </a:lnTo>
                  <a:lnTo>
                    <a:pt x="226" y="1172"/>
                  </a:lnTo>
                  <a:lnTo>
                    <a:pt x="234" y="1178"/>
                  </a:lnTo>
                  <a:lnTo>
                    <a:pt x="246" y="1184"/>
                  </a:lnTo>
                  <a:lnTo>
                    <a:pt x="252" y="1186"/>
                  </a:lnTo>
                  <a:lnTo>
                    <a:pt x="262" y="1186"/>
                  </a:lnTo>
                  <a:lnTo>
                    <a:pt x="282" y="1182"/>
                  </a:lnTo>
                  <a:lnTo>
                    <a:pt x="290" y="1178"/>
                  </a:lnTo>
                  <a:lnTo>
                    <a:pt x="292" y="1176"/>
                  </a:lnTo>
                  <a:lnTo>
                    <a:pt x="294" y="1174"/>
                  </a:lnTo>
                  <a:lnTo>
                    <a:pt x="292" y="1168"/>
                  </a:lnTo>
                  <a:lnTo>
                    <a:pt x="288" y="1162"/>
                  </a:lnTo>
                  <a:lnTo>
                    <a:pt x="276" y="1148"/>
                  </a:lnTo>
                  <a:lnTo>
                    <a:pt x="274" y="1142"/>
                  </a:lnTo>
                  <a:lnTo>
                    <a:pt x="274" y="1140"/>
                  </a:lnTo>
                  <a:lnTo>
                    <a:pt x="274" y="1138"/>
                  </a:lnTo>
                  <a:lnTo>
                    <a:pt x="280" y="1132"/>
                  </a:lnTo>
                  <a:lnTo>
                    <a:pt x="284" y="1130"/>
                  </a:lnTo>
                  <a:lnTo>
                    <a:pt x="288" y="1128"/>
                  </a:lnTo>
                  <a:lnTo>
                    <a:pt x="288" y="1122"/>
                  </a:lnTo>
                  <a:lnTo>
                    <a:pt x="286" y="936"/>
                  </a:lnTo>
                  <a:lnTo>
                    <a:pt x="288" y="864"/>
                  </a:lnTo>
                  <a:lnTo>
                    <a:pt x="288" y="834"/>
                  </a:lnTo>
                  <a:lnTo>
                    <a:pt x="286" y="810"/>
                  </a:lnTo>
                  <a:lnTo>
                    <a:pt x="286" y="780"/>
                  </a:lnTo>
                  <a:lnTo>
                    <a:pt x="288" y="738"/>
                  </a:lnTo>
                  <a:lnTo>
                    <a:pt x="290" y="660"/>
                  </a:lnTo>
                  <a:lnTo>
                    <a:pt x="290" y="602"/>
                  </a:lnTo>
                  <a:lnTo>
                    <a:pt x="304" y="598"/>
                  </a:lnTo>
                  <a:lnTo>
                    <a:pt x="314" y="590"/>
                  </a:lnTo>
                  <a:lnTo>
                    <a:pt x="322" y="582"/>
                  </a:lnTo>
                  <a:lnTo>
                    <a:pt x="326" y="572"/>
                  </a:lnTo>
                  <a:lnTo>
                    <a:pt x="330" y="564"/>
                  </a:lnTo>
                  <a:lnTo>
                    <a:pt x="330" y="556"/>
                  </a:lnTo>
                  <a:lnTo>
                    <a:pt x="330" y="544"/>
                  </a:lnTo>
                  <a:lnTo>
                    <a:pt x="332" y="536"/>
                  </a:lnTo>
                  <a:lnTo>
                    <a:pt x="334" y="530"/>
                  </a:lnTo>
                  <a:lnTo>
                    <a:pt x="338" y="526"/>
                  </a:lnTo>
                  <a:lnTo>
                    <a:pt x="340" y="526"/>
                  </a:lnTo>
                  <a:lnTo>
                    <a:pt x="344" y="526"/>
                  </a:lnTo>
                  <a:lnTo>
                    <a:pt x="346" y="526"/>
                  </a:lnTo>
                  <a:lnTo>
                    <a:pt x="348" y="524"/>
                  </a:lnTo>
                  <a:lnTo>
                    <a:pt x="352" y="514"/>
                  </a:lnTo>
                  <a:lnTo>
                    <a:pt x="354" y="502"/>
                  </a:lnTo>
                  <a:lnTo>
                    <a:pt x="356" y="492"/>
                  </a:lnTo>
                  <a:lnTo>
                    <a:pt x="358" y="454"/>
                  </a:lnTo>
                  <a:lnTo>
                    <a:pt x="362" y="416"/>
                  </a:lnTo>
                  <a:lnTo>
                    <a:pt x="364" y="396"/>
                  </a:lnTo>
                  <a:lnTo>
                    <a:pt x="362" y="382"/>
                  </a:lnTo>
                  <a:lnTo>
                    <a:pt x="356" y="362"/>
                  </a:lnTo>
                  <a:lnTo>
                    <a:pt x="350" y="33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27">
              <a:extLst>
                <a:ext uri="{FF2B5EF4-FFF2-40B4-BE49-F238E27FC236}">
                  <a16:creationId xmlns:a16="http://schemas.microsoft.com/office/drawing/2014/main" id="{5C53E476-403B-46D9-B17C-A3BCFDA1F1FF}"/>
                </a:ext>
              </a:extLst>
            </p:cNvPr>
            <p:cNvSpPr/>
            <p:nvPr/>
          </p:nvSpPr>
          <p:spPr bwMode="auto">
            <a:xfrm>
              <a:off x="3016156" y="1924561"/>
              <a:ext cx="209678" cy="353852"/>
            </a:xfrm>
            <a:custGeom>
              <a:avLst/>
              <a:gdLst>
                <a:gd name="T0" fmla="*/ 0 w 102"/>
                <a:gd name="T1" fmla="*/ 2147483647 h 172"/>
                <a:gd name="T2" fmla="*/ 0 w 102"/>
                <a:gd name="T3" fmla="*/ 2147483647 h 172"/>
                <a:gd name="T4" fmla="*/ 2147483647 w 102"/>
                <a:gd name="T5" fmla="*/ 2147483647 h 172"/>
                <a:gd name="T6" fmla="*/ 2147483647 w 102"/>
                <a:gd name="T7" fmla="*/ 2147483647 h 172"/>
                <a:gd name="T8" fmla="*/ 2147483647 w 102"/>
                <a:gd name="T9" fmla="*/ 2147483647 h 172"/>
                <a:gd name="T10" fmla="*/ 2147483647 w 102"/>
                <a:gd name="T11" fmla="*/ 2147483647 h 172"/>
                <a:gd name="T12" fmla="*/ 2147483647 w 102"/>
                <a:gd name="T13" fmla="*/ 2147483647 h 172"/>
                <a:gd name="T14" fmla="*/ 2147483647 w 102"/>
                <a:gd name="T15" fmla="*/ 2147483647 h 172"/>
                <a:gd name="T16" fmla="*/ 2147483647 w 102"/>
                <a:gd name="T17" fmla="*/ 2147483647 h 172"/>
                <a:gd name="T18" fmla="*/ 2147483647 w 102"/>
                <a:gd name="T19" fmla="*/ 2147483647 h 172"/>
                <a:gd name="T20" fmla="*/ 2147483647 w 102"/>
                <a:gd name="T21" fmla="*/ 2147483647 h 172"/>
                <a:gd name="T22" fmla="*/ 2147483647 w 102"/>
                <a:gd name="T23" fmla="*/ 2147483647 h 172"/>
                <a:gd name="T24" fmla="*/ 2147483647 w 102"/>
                <a:gd name="T25" fmla="*/ 2147483647 h 172"/>
                <a:gd name="T26" fmla="*/ 2147483647 w 102"/>
                <a:gd name="T27" fmla="*/ 2147483647 h 172"/>
                <a:gd name="T28" fmla="*/ 2147483647 w 102"/>
                <a:gd name="T29" fmla="*/ 2147483647 h 172"/>
                <a:gd name="T30" fmla="*/ 2147483647 w 102"/>
                <a:gd name="T31" fmla="*/ 2147483647 h 172"/>
                <a:gd name="T32" fmla="*/ 2147483647 w 102"/>
                <a:gd name="T33" fmla="*/ 2147483647 h 172"/>
                <a:gd name="T34" fmla="*/ 2147483647 w 102"/>
                <a:gd name="T35" fmla="*/ 2147483647 h 172"/>
                <a:gd name="T36" fmla="*/ 2147483647 w 102"/>
                <a:gd name="T37" fmla="*/ 2147483647 h 172"/>
                <a:gd name="T38" fmla="*/ 2147483647 w 102"/>
                <a:gd name="T39" fmla="*/ 2147483647 h 172"/>
                <a:gd name="T40" fmla="*/ 2147483647 w 102"/>
                <a:gd name="T41" fmla="*/ 2147483647 h 172"/>
                <a:gd name="T42" fmla="*/ 2147483647 w 102"/>
                <a:gd name="T43" fmla="*/ 2147483647 h 172"/>
                <a:gd name="T44" fmla="*/ 2147483647 w 102"/>
                <a:gd name="T45" fmla="*/ 2147483647 h 172"/>
                <a:gd name="T46" fmla="*/ 2147483647 w 102"/>
                <a:gd name="T47" fmla="*/ 2147483647 h 172"/>
                <a:gd name="T48" fmla="*/ 2147483647 w 102"/>
                <a:gd name="T49" fmla="*/ 2147483647 h 172"/>
                <a:gd name="T50" fmla="*/ 2147483647 w 102"/>
                <a:gd name="T51" fmla="*/ 0 h 172"/>
                <a:gd name="T52" fmla="*/ 2147483647 w 102"/>
                <a:gd name="T53" fmla="*/ 0 h 172"/>
                <a:gd name="T54" fmla="*/ 2147483647 w 102"/>
                <a:gd name="T55" fmla="*/ 0 h 172"/>
                <a:gd name="T56" fmla="*/ 2147483647 w 102"/>
                <a:gd name="T57" fmla="*/ 2147483647 h 172"/>
                <a:gd name="T58" fmla="*/ 2147483647 w 102"/>
                <a:gd name="T59" fmla="*/ 2147483647 h 172"/>
                <a:gd name="T60" fmla="*/ 2147483647 w 102"/>
                <a:gd name="T61" fmla="*/ 2147483647 h 172"/>
                <a:gd name="T62" fmla="*/ 2147483647 w 102"/>
                <a:gd name="T63" fmla="*/ 2147483647 h 172"/>
                <a:gd name="T64" fmla="*/ 2147483647 w 102"/>
                <a:gd name="T65" fmla="*/ 2147483647 h 172"/>
                <a:gd name="T66" fmla="*/ 2147483647 w 102"/>
                <a:gd name="T67" fmla="*/ 2147483647 h 172"/>
                <a:gd name="T68" fmla="*/ 2147483647 w 102"/>
                <a:gd name="T69" fmla="*/ 2147483647 h 172"/>
                <a:gd name="T70" fmla="*/ 2147483647 w 102"/>
                <a:gd name="T71" fmla="*/ 2147483647 h 172"/>
                <a:gd name="T72" fmla="*/ 2147483647 w 102"/>
                <a:gd name="T73" fmla="*/ 2147483647 h 172"/>
                <a:gd name="T74" fmla="*/ 2147483647 w 102"/>
                <a:gd name="T75" fmla="*/ 2147483647 h 172"/>
                <a:gd name="T76" fmla="*/ 2147483647 w 102"/>
                <a:gd name="T77" fmla="*/ 2147483647 h 172"/>
                <a:gd name="T78" fmla="*/ 2147483647 w 102"/>
                <a:gd name="T79" fmla="*/ 2147483647 h 172"/>
                <a:gd name="T80" fmla="*/ 2147483647 w 102"/>
                <a:gd name="T81" fmla="*/ 2147483647 h 172"/>
                <a:gd name="T82" fmla="*/ 2147483647 w 102"/>
                <a:gd name="T83" fmla="*/ 2147483647 h 172"/>
                <a:gd name="T84" fmla="*/ 0 w 102"/>
                <a:gd name="T85" fmla="*/ 2147483647 h 1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"/>
                <a:gd name="T130" fmla="*/ 0 h 172"/>
                <a:gd name="T131" fmla="*/ 102 w 102"/>
                <a:gd name="T132" fmla="*/ 172 h 17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" h="172">
                  <a:moveTo>
                    <a:pt x="0" y="14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4" y="32"/>
                  </a:lnTo>
                  <a:lnTo>
                    <a:pt x="8" y="42"/>
                  </a:lnTo>
                  <a:lnTo>
                    <a:pt x="12" y="66"/>
                  </a:lnTo>
                  <a:lnTo>
                    <a:pt x="18" y="106"/>
                  </a:lnTo>
                  <a:lnTo>
                    <a:pt x="24" y="126"/>
                  </a:lnTo>
                  <a:lnTo>
                    <a:pt x="30" y="146"/>
                  </a:lnTo>
                  <a:lnTo>
                    <a:pt x="38" y="162"/>
                  </a:lnTo>
                  <a:lnTo>
                    <a:pt x="42" y="168"/>
                  </a:lnTo>
                  <a:lnTo>
                    <a:pt x="46" y="172"/>
                  </a:lnTo>
                  <a:lnTo>
                    <a:pt x="64" y="144"/>
                  </a:lnTo>
                  <a:lnTo>
                    <a:pt x="78" y="118"/>
                  </a:lnTo>
                  <a:lnTo>
                    <a:pt x="90" y="94"/>
                  </a:lnTo>
                  <a:lnTo>
                    <a:pt x="98" y="72"/>
                  </a:lnTo>
                  <a:lnTo>
                    <a:pt x="102" y="52"/>
                  </a:lnTo>
                  <a:lnTo>
                    <a:pt x="102" y="34"/>
                  </a:lnTo>
                  <a:lnTo>
                    <a:pt x="100" y="16"/>
                  </a:lnTo>
                  <a:lnTo>
                    <a:pt x="100" y="10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8" y="2"/>
                  </a:lnTo>
                  <a:lnTo>
                    <a:pt x="86" y="6"/>
                  </a:lnTo>
                  <a:lnTo>
                    <a:pt x="86" y="14"/>
                  </a:lnTo>
                  <a:lnTo>
                    <a:pt x="82" y="20"/>
                  </a:lnTo>
                  <a:lnTo>
                    <a:pt x="74" y="30"/>
                  </a:lnTo>
                  <a:lnTo>
                    <a:pt x="66" y="34"/>
                  </a:lnTo>
                  <a:lnTo>
                    <a:pt x="56" y="38"/>
                  </a:lnTo>
                  <a:lnTo>
                    <a:pt x="44" y="38"/>
                  </a:lnTo>
                  <a:lnTo>
                    <a:pt x="32" y="34"/>
                  </a:lnTo>
                  <a:lnTo>
                    <a:pt x="20" y="26"/>
                  </a:lnTo>
                  <a:lnTo>
                    <a:pt x="12" y="16"/>
                  </a:lnTo>
                  <a:lnTo>
                    <a:pt x="6" y="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7930"/>
              <a:endParaRPr lang="id-ID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8">
              <a:extLst>
                <a:ext uri="{FF2B5EF4-FFF2-40B4-BE49-F238E27FC236}">
                  <a16:creationId xmlns:a16="http://schemas.microsoft.com/office/drawing/2014/main" id="{394F42C0-1484-457E-BBD1-0C680F4FD504}"/>
                </a:ext>
              </a:extLst>
            </p:cNvPr>
            <p:cNvSpPr/>
            <p:nvPr/>
          </p:nvSpPr>
          <p:spPr bwMode="auto">
            <a:xfrm>
              <a:off x="3090470" y="2007429"/>
              <a:ext cx="62532" cy="292981"/>
            </a:xfrm>
            <a:custGeom>
              <a:avLst/>
              <a:gdLst>
                <a:gd name="T0" fmla="*/ 2147483647 w 30"/>
                <a:gd name="T1" fmla="*/ 2147483647 h 136"/>
                <a:gd name="T2" fmla="*/ 2147483647 w 30"/>
                <a:gd name="T3" fmla="*/ 2147483647 h 136"/>
                <a:gd name="T4" fmla="*/ 2147483647 w 30"/>
                <a:gd name="T5" fmla="*/ 2147483647 h 136"/>
                <a:gd name="T6" fmla="*/ 0 w 30"/>
                <a:gd name="T7" fmla="*/ 2147483647 h 136"/>
                <a:gd name="T8" fmla="*/ 2147483647 w 30"/>
                <a:gd name="T9" fmla="*/ 2147483647 h 136"/>
                <a:gd name="T10" fmla="*/ 2147483647 w 30"/>
                <a:gd name="T11" fmla="*/ 2147483647 h 136"/>
                <a:gd name="T12" fmla="*/ 2147483647 w 30"/>
                <a:gd name="T13" fmla="*/ 2147483647 h 136"/>
                <a:gd name="T14" fmla="*/ 2147483647 w 30"/>
                <a:gd name="T15" fmla="*/ 2147483647 h 136"/>
                <a:gd name="T16" fmla="*/ 2147483647 w 30"/>
                <a:gd name="T17" fmla="*/ 2147483647 h 136"/>
                <a:gd name="T18" fmla="*/ 2147483647 w 30"/>
                <a:gd name="T19" fmla="*/ 2147483647 h 136"/>
                <a:gd name="T20" fmla="*/ 2147483647 w 30"/>
                <a:gd name="T21" fmla="*/ 2147483647 h 136"/>
                <a:gd name="T22" fmla="*/ 2147483647 w 30"/>
                <a:gd name="T23" fmla="*/ 2147483647 h 136"/>
                <a:gd name="T24" fmla="*/ 0 w 30"/>
                <a:gd name="T25" fmla="*/ 2147483647 h 136"/>
                <a:gd name="T26" fmla="*/ 0 w 30"/>
                <a:gd name="T27" fmla="*/ 2147483647 h 136"/>
                <a:gd name="T28" fmla="*/ 0 w 30"/>
                <a:gd name="T29" fmla="*/ 2147483647 h 136"/>
                <a:gd name="T30" fmla="*/ 2147483647 w 30"/>
                <a:gd name="T31" fmla="*/ 2147483647 h 136"/>
                <a:gd name="T32" fmla="*/ 2147483647 w 30"/>
                <a:gd name="T33" fmla="*/ 0 h 136"/>
                <a:gd name="T34" fmla="*/ 2147483647 w 30"/>
                <a:gd name="T35" fmla="*/ 0 h 136"/>
                <a:gd name="T36" fmla="*/ 2147483647 w 30"/>
                <a:gd name="T37" fmla="*/ 2147483647 h 136"/>
                <a:gd name="T38" fmla="*/ 2147483647 w 30"/>
                <a:gd name="T39" fmla="*/ 2147483647 h 136"/>
                <a:gd name="T40" fmla="*/ 2147483647 w 30"/>
                <a:gd name="T41" fmla="*/ 2147483647 h 136"/>
                <a:gd name="T42" fmla="*/ 2147483647 w 30"/>
                <a:gd name="T43" fmla="*/ 2147483647 h 136"/>
                <a:gd name="T44" fmla="*/ 2147483647 w 30"/>
                <a:gd name="T45" fmla="*/ 2147483647 h 136"/>
                <a:gd name="T46" fmla="*/ 2147483647 w 30"/>
                <a:gd name="T47" fmla="*/ 2147483647 h 136"/>
                <a:gd name="T48" fmla="*/ 2147483647 w 30"/>
                <a:gd name="T49" fmla="*/ 2147483647 h 136"/>
                <a:gd name="T50" fmla="*/ 2147483647 w 30"/>
                <a:gd name="T51" fmla="*/ 2147483647 h 136"/>
                <a:gd name="T52" fmla="*/ 2147483647 w 30"/>
                <a:gd name="T53" fmla="*/ 2147483647 h 136"/>
                <a:gd name="T54" fmla="*/ 2147483647 w 30"/>
                <a:gd name="T55" fmla="*/ 2147483647 h 136"/>
                <a:gd name="T56" fmla="*/ 2147483647 w 30"/>
                <a:gd name="T57" fmla="*/ 2147483647 h 136"/>
                <a:gd name="T58" fmla="*/ 2147483647 w 30"/>
                <a:gd name="T59" fmla="*/ 2147483647 h 136"/>
                <a:gd name="T60" fmla="*/ 2147483647 w 30"/>
                <a:gd name="T61" fmla="*/ 2147483647 h 136"/>
                <a:gd name="T62" fmla="*/ 2147483647 w 30"/>
                <a:gd name="T63" fmla="*/ 2147483647 h 136"/>
                <a:gd name="T64" fmla="*/ 2147483647 w 30"/>
                <a:gd name="T65" fmla="*/ 2147483647 h 136"/>
                <a:gd name="T66" fmla="*/ 2147483647 w 30"/>
                <a:gd name="T67" fmla="*/ 2147483647 h 136"/>
                <a:gd name="T68" fmla="*/ 2147483647 w 30"/>
                <a:gd name="T69" fmla="*/ 2147483647 h 136"/>
                <a:gd name="T70" fmla="*/ 2147483647 w 30"/>
                <a:gd name="T71" fmla="*/ 2147483647 h 136"/>
                <a:gd name="T72" fmla="*/ 2147483647 w 30"/>
                <a:gd name="T73" fmla="*/ 2147483647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0"/>
                <a:gd name="T112" fmla="*/ 0 h 136"/>
                <a:gd name="T113" fmla="*/ 30 w 30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0" h="136">
                  <a:moveTo>
                    <a:pt x="4" y="134"/>
                  </a:moveTo>
                  <a:lnTo>
                    <a:pt x="4" y="134"/>
                  </a:lnTo>
                  <a:lnTo>
                    <a:pt x="2" y="124"/>
                  </a:lnTo>
                  <a:lnTo>
                    <a:pt x="0" y="104"/>
                  </a:lnTo>
                  <a:lnTo>
                    <a:pt x="2" y="62"/>
                  </a:lnTo>
                  <a:lnTo>
                    <a:pt x="2" y="50"/>
                  </a:lnTo>
                  <a:lnTo>
                    <a:pt x="6" y="40"/>
                  </a:lnTo>
                  <a:lnTo>
                    <a:pt x="10" y="28"/>
                  </a:lnTo>
                  <a:lnTo>
                    <a:pt x="8" y="24"/>
                  </a:lnTo>
                  <a:lnTo>
                    <a:pt x="6" y="18"/>
                  </a:lnTo>
                  <a:lnTo>
                    <a:pt x="0" y="8"/>
                  </a:lnTo>
                  <a:lnTo>
                    <a:pt x="0" y="6"/>
                  </a:lnTo>
                  <a:lnTo>
                    <a:pt x="4" y="2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4" y="14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0" y="28"/>
                  </a:lnTo>
                  <a:lnTo>
                    <a:pt x="26" y="66"/>
                  </a:lnTo>
                  <a:lnTo>
                    <a:pt x="30" y="104"/>
                  </a:lnTo>
                  <a:lnTo>
                    <a:pt x="28" y="114"/>
                  </a:lnTo>
                  <a:lnTo>
                    <a:pt x="22" y="126"/>
                  </a:lnTo>
                  <a:lnTo>
                    <a:pt x="18" y="132"/>
                  </a:lnTo>
                  <a:lnTo>
                    <a:pt x="14" y="134"/>
                  </a:lnTo>
                  <a:lnTo>
                    <a:pt x="8" y="136"/>
                  </a:lnTo>
                  <a:lnTo>
                    <a:pt x="4" y="13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defTabSz="1217930">
                <a:defRPr/>
              </a:pPr>
              <a:endParaRPr lang="da-DK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CBC843C5-A2E0-4660-B370-9F29D78A6E67}"/>
              </a:ext>
            </a:extLst>
          </p:cNvPr>
          <p:cNvSpPr>
            <a:spLocks noEditPoints="1"/>
          </p:cNvSpPr>
          <p:nvPr/>
        </p:nvSpPr>
        <p:spPr bwMode="auto">
          <a:xfrm>
            <a:off x="5082581" y="1140701"/>
            <a:ext cx="1470619" cy="4582307"/>
          </a:xfrm>
          <a:custGeom>
            <a:avLst/>
            <a:gdLst/>
            <a:ahLst/>
            <a:cxnLst>
              <a:cxn ang="0">
                <a:pos x="463" y="788"/>
              </a:cxn>
              <a:cxn ang="0">
                <a:pos x="470" y="944"/>
              </a:cxn>
              <a:cxn ang="0">
                <a:pos x="497" y="1404"/>
              </a:cxn>
              <a:cxn ang="0">
                <a:pos x="485" y="1473"/>
              </a:cxn>
              <a:cxn ang="0">
                <a:pos x="509" y="1592"/>
              </a:cxn>
              <a:cxn ang="0">
                <a:pos x="386" y="1521"/>
              </a:cxn>
              <a:cxn ang="0">
                <a:pos x="349" y="1293"/>
              </a:cxn>
              <a:cxn ang="0">
                <a:pos x="354" y="1113"/>
              </a:cxn>
              <a:cxn ang="0">
                <a:pos x="301" y="973"/>
              </a:cxn>
              <a:cxn ang="0">
                <a:pos x="279" y="1144"/>
              </a:cxn>
              <a:cxn ang="0">
                <a:pos x="283" y="1349"/>
              </a:cxn>
              <a:cxn ang="0">
                <a:pos x="308" y="1501"/>
              </a:cxn>
              <a:cxn ang="0">
                <a:pos x="290" y="1540"/>
              </a:cxn>
              <a:cxn ang="0">
                <a:pos x="270" y="1579"/>
              </a:cxn>
              <a:cxn ang="0">
                <a:pos x="196" y="1603"/>
              </a:cxn>
              <a:cxn ang="0">
                <a:pos x="192" y="1541"/>
              </a:cxn>
              <a:cxn ang="0">
                <a:pos x="176" y="1433"/>
              </a:cxn>
              <a:cxn ang="0">
                <a:pos x="171" y="1303"/>
              </a:cxn>
              <a:cxn ang="0">
                <a:pos x="138" y="1082"/>
              </a:cxn>
              <a:cxn ang="0">
                <a:pos x="115" y="941"/>
              </a:cxn>
              <a:cxn ang="0">
                <a:pos x="24" y="874"/>
              </a:cxn>
              <a:cxn ang="0">
                <a:pos x="14" y="848"/>
              </a:cxn>
              <a:cxn ang="0">
                <a:pos x="11" y="479"/>
              </a:cxn>
              <a:cxn ang="0">
                <a:pos x="108" y="264"/>
              </a:cxn>
              <a:cxn ang="0">
                <a:pos x="176" y="217"/>
              </a:cxn>
              <a:cxn ang="0">
                <a:pos x="159" y="156"/>
              </a:cxn>
              <a:cxn ang="0">
                <a:pos x="146" y="92"/>
              </a:cxn>
              <a:cxn ang="0">
                <a:pos x="295" y="92"/>
              </a:cxn>
              <a:cxn ang="0">
                <a:pos x="293" y="144"/>
              </a:cxn>
              <a:cxn ang="0">
                <a:pos x="283" y="172"/>
              </a:cxn>
              <a:cxn ang="0">
                <a:pos x="304" y="231"/>
              </a:cxn>
              <a:cxn ang="0">
                <a:pos x="409" y="260"/>
              </a:cxn>
              <a:cxn ang="0">
                <a:pos x="457" y="306"/>
              </a:cxn>
              <a:cxn ang="0">
                <a:pos x="472" y="389"/>
              </a:cxn>
              <a:cxn ang="0">
                <a:pos x="494" y="532"/>
              </a:cxn>
              <a:cxn ang="0">
                <a:pos x="500" y="582"/>
              </a:cxn>
              <a:cxn ang="0">
                <a:pos x="498" y="634"/>
              </a:cxn>
              <a:cxn ang="0">
                <a:pos x="475" y="785"/>
              </a:cxn>
              <a:cxn ang="0">
                <a:pos x="193" y="359"/>
              </a:cxn>
              <a:cxn ang="0">
                <a:pos x="383" y="694"/>
              </a:cxn>
              <a:cxn ang="0">
                <a:pos x="324" y="529"/>
              </a:cxn>
              <a:cxn ang="0">
                <a:pos x="299" y="423"/>
              </a:cxn>
              <a:cxn ang="0">
                <a:pos x="281" y="220"/>
              </a:cxn>
              <a:cxn ang="0">
                <a:pos x="244" y="305"/>
              </a:cxn>
              <a:cxn ang="0">
                <a:pos x="201" y="258"/>
              </a:cxn>
              <a:cxn ang="0">
                <a:pos x="179" y="220"/>
              </a:cxn>
            </a:cxnLst>
            <a:rect l="0" t="0" r="r" b="b"/>
            <a:pathLst>
              <a:path w="516" h="1608">
                <a:moveTo>
                  <a:pt x="475" y="785"/>
                </a:moveTo>
                <a:cubicBezTo>
                  <a:pt x="474" y="788"/>
                  <a:pt x="466" y="786"/>
                  <a:pt x="463" y="788"/>
                </a:cubicBezTo>
                <a:cubicBezTo>
                  <a:pt x="468" y="818"/>
                  <a:pt x="460" y="848"/>
                  <a:pt x="460" y="873"/>
                </a:cubicBezTo>
                <a:cubicBezTo>
                  <a:pt x="459" y="895"/>
                  <a:pt x="466" y="920"/>
                  <a:pt x="470" y="944"/>
                </a:cubicBezTo>
                <a:cubicBezTo>
                  <a:pt x="481" y="1012"/>
                  <a:pt x="494" y="1085"/>
                  <a:pt x="496" y="1161"/>
                </a:cubicBezTo>
                <a:cubicBezTo>
                  <a:pt x="497" y="1241"/>
                  <a:pt x="497" y="1324"/>
                  <a:pt x="497" y="1404"/>
                </a:cubicBezTo>
                <a:cubicBezTo>
                  <a:pt x="497" y="1418"/>
                  <a:pt x="496" y="1430"/>
                  <a:pt x="494" y="1442"/>
                </a:cubicBezTo>
                <a:cubicBezTo>
                  <a:pt x="492" y="1453"/>
                  <a:pt x="486" y="1462"/>
                  <a:pt x="485" y="1473"/>
                </a:cubicBezTo>
                <a:cubicBezTo>
                  <a:pt x="482" y="1490"/>
                  <a:pt x="485" y="1509"/>
                  <a:pt x="473" y="1516"/>
                </a:cubicBezTo>
                <a:cubicBezTo>
                  <a:pt x="477" y="1549"/>
                  <a:pt x="516" y="1552"/>
                  <a:pt x="509" y="1592"/>
                </a:cubicBezTo>
                <a:cubicBezTo>
                  <a:pt x="483" y="1606"/>
                  <a:pt x="422" y="1608"/>
                  <a:pt x="417" y="1575"/>
                </a:cubicBezTo>
                <a:cubicBezTo>
                  <a:pt x="383" y="1580"/>
                  <a:pt x="386" y="1549"/>
                  <a:pt x="386" y="1521"/>
                </a:cubicBezTo>
                <a:cubicBezTo>
                  <a:pt x="387" y="1516"/>
                  <a:pt x="377" y="1520"/>
                  <a:pt x="376" y="1516"/>
                </a:cubicBezTo>
                <a:cubicBezTo>
                  <a:pt x="352" y="1460"/>
                  <a:pt x="350" y="1375"/>
                  <a:pt x="349" y="1293"/>
                </a:cubicBezTo>
                <a:cubicBezTo>
                  <a:pt x="349" y="1248"/>
                  <a:pt x="349" y="1201"/>
                  <a:pt x="351" y="1156"/>
                </a:cubicBezTo>
                <a:cubicBezTo>
                  <a:pt x="352" y="1142"/>
                  <a:pt x="355" y="1126"/>
                  <a:pt x="354" y="1113"/>
                </a:cubicBezTo>
                <a:cubicBezTo>
                  <a:pt x="353" y="1107"/>
                  <a:pt x="349" y="1097"/>
                  <a:pt x="346" y="1089"/>
                </a:cubicBezTo>
                <a:cubicBezTo>
                  <a:pt x="331" y="1049"/>
                  <a:pt x="316" y="1011"/>
                  <a:pt x="301" y="973"/>
                </a:cubicBezTo>
                <a:cubicBezTo>
                  <a:pt x="295" y="958"/>
                  <a:pt x="292" y="940"/>
                  <a:pt x="278" y="932"/>
                </a:cubicBezTo>
                <a:cubicBezTo>
                  <a:pt x="281" y="1000"/>
                  <a:pt x="279" y="1072"/>
                  <a:pt x="279" y="1144"/>
                </a:cubicBezTo>
                <a:cubicBezTo>
                  <a:pt x="279" y="1179"/>
                  <a:pt x="275" y="1213"/>
                  <a:pt x="277" y="1247"/>
                </a:cubicBezTo>
                <a:cubicBezTo>
                  <a:pt x="279" y="1282"/>
                  <a:pt x="278" y="1317"/>
                  <a:pt x="283" y="1349"/>
                </a:cubicBezTo>
                <a:cubicBezTo>
                  <a:pt x="287" y="1370"/>
                  <a:pt x="293" y="1391"/>
                  <a:pt x="298" y="1412"/>
                </a:cubicBezTo>
                <a:cubicBezTo>
                  <a:pt x="305" y="1442"/>
                  <a:pt x="312" y="1467"/>
                  <a:pt x="308" y="1501"/>
                </a:cubicBezTo>
                <a:cubicBezTo>
                  <a:pt x="307" y="1508"/>
                  <a:pt x="306" y="1518"/>
                  <a:pt x="304" y="1523"/>
                </a:cubicBezTo>
                <a:cubicBezTo>
                  <a:pt x="301" y="1530"/>
                  <a:pt x="292" y="1533"/>
                  <a:pt x="290" y="1540"/>
                </a:cubicBezTo>
                <a:cubicBezTo>
                  <a:pt x="287" y="1550"/>
                  <a:pt x="292" y="1563"/>
                  <a:pt x="287" y="1572"/>
                </a:cubicBezTo>
                <a:cubicBezTo>
                  <a:pt x="283" y="1577"/>
                  <a:pt x="277" y="1577"/>
                  <a:pt x="270" y="1579"/>
                </a:cubicBezTo>
                <a:cubicBezTo>
                  <a:pt x="256" y="1586"/>
                  <a:pt x="238" y="1602"/>
                  <a:pt x="224" y="1605"/>
                </a:cubicBezTo>
                <a:cubicBezTo>
                  <a:pt x="216" y="1606"/>
                  <a:pt x="206" y="1603"/>
                  <a:pt x="196" y="1603"/>
                </a:cubicBezTo>
                <a:cubicBezTo>
                  <a:pt x="178" y="1601"/>
                  <a:pt x="164" y="1602"/>
                  <a:pt x="166" y="1580"/>
                </a:cubicBezTo>
                <a:cubicBezTo>
                  <a:pt x="167" y="1564"/>
                  <a:pt x="186" y="1552"/>
                  <a:pt x="192" y="1541"/>
                </a:cubicBezTo>
                <a:cubicBezTo>
                  <a:pt x="201" y="1522"/>
                  <a:pt x="199" y="1480"/>
                  <a:pt x="191" y="1458"/>
                </a:cubicBezTo>
                <a:cubicBezTo>
                  <a:pt x="187" y="1449"/>
                  <a:pt x="178" y="1442"/>
                  <a:pt x="176" y="1433"/>
                </a:cubicBezTo>
                <a:cubicBezTo>
                  <a:pt x="171" y="1415"/>
                  <a:pt x="172" y="1388"/>
                  <a:pt x="173" y="1366"/>
                </a:cubicBezTo>
                <a:cubicBezTo>
                  <a:pt x="174" y="1344"/>
                  <a:pt x="173" y="1323"/>
                  <a:pt x="171" y="1303"/>
                </a:cubicBezTo>
                <a:cubicBezTo>
                  <a:pt x="167" y="1261"/>
                  <a:pt x="165" y="1218"/>
                  <a:pt x="161" y="1176"/>
                </a:cubicBezTo>
                <a:cubicBezTo>
                  <a:pt x="158" y="1143"/>
                  <a:pt x="145" y="1112"/>
                  <a:pt x="138" y="1082"/>
                </a:cubicBezTo>
                <a:cubicBezTo>
                  <a:pt x="134" y="1067"/>
                  <a:pt x="130" y="1050"/>
                  <a:pt x="127" y="1035"/>
                </a:cubicBezTo>
                <a:cubicBezTo>
                  <a:pt x="120" y="1006"/>
                  <a:pt x="112" y="977"/>
                  <a:pt x="115" y="941"/>
                </a:cubicBezTo>
                <a:cubicBezTo>
                  <a:pt x="89" y="937"/>
                  <a:pt x="66" y="941"/>
                  <a:pt x="51" y="927"/>
                </a:cubicBezTo>
                <a:cubicBezTo>
                  <a:pt x="39" y="918"/>
                  <a:pt x="26" y="891"/>
                  <a:pt x="24" y="874"/>
                </a:cubicBezTo>
                <a:cubicBezTo>
                  <a:pt x="23" y="866"/>
                  <a:pt x="23" y="859"/>
                  <a:pt x="25" y="852"/>
                </a:cubicBezTo>
                <a:cubicBezTo>
                  <a:pt x="25" y="847"/>
                  <a:pt x="15" y="852"/>
                  <a:pt x="14" y="848"/>
                </a:cubicBezTo>
                <a:cubicBezTo>
                  <a:pt x="10" y="782"/>
                  <a:pt x="0" y="717"/>
                  <a:pt x="0" y="647"/>
                </a:cubicBezTo>
                <a:cubicBezTo>
                  <a:pt x="1" y="592"/>
                  <a:pt x="9" y="536"/>
                  <a:pt x="11" y="479"/>
                </a:cubicBezTo>
                <a:cubicBezTo>
                  <a:pt x="12" y="422"/>
                  <a:pt x="15" y="364"/>
                  <a:pt x="24" y="310"/>
                </a:cubicBezTo>
                <a:cubicBezTo>
                  <a:pt x="50" y="295"/>
                  <a:pt x="77" y="277"/>
                  <a:pt x="108" y="264"/>
                </a:cubicBezTo>
                <a:cubicBezTo>
                  <a:pt x="120" y="259"/>
                  <a:pt x="135" y="256"/>
                  <a:pt x="144" y="249"/>
                </a:cubicBezTo>
                <a:cubicBezTo>
                  <a:pt x="154" y="242"/>
                  <a:pt x="174" y="227"/>
                  <a:pt x="176" y="217"/>
                </a:cubicBezTo>
                <a:cubicBezTo>
                  <a:pt x="179" y="199"/>
                  <a:pt x="171" y="184"/>
                  <a:pt x="167" y="172"/>
                </a:cubicBezTo>
                <a:cubicBezTo>
                  <a:pt x="164" y="166"/>
                  <a:pt x="162" y="159"/>
                  <a:pt x="159" y="156"/>
                </a:cubicBezTo>
                <a:cubicBezTo>
                  <a:pt x="154" y="149"/>
                  <a:pt x="146" y="148"/>
                  <a:pt x="142" y="142"/>
                </a:cubicBezTo>
                <a:cubicBezTo>
                  <a:pt x="135" y="129"/>
                  <a:pt x="132" y="97"/>
                  <a:pt x="146" y="92"/>
                </a:cubicBezTo>
                <a:cubicBezTo>
                  <a:pt x="148" y="42"/>
                  <a:pt x="164" y="7"/>
                  <a:pt x="213" y="3"/>
                </a:cubicBezTo>
                <a:cubicBezTo>
                  <a:pt x="269" y="0"/>
                  <a:pt x="302" y="30"/>
                  <a:pt x="295" y="92"/>
                </a:cubicBezTo>
                <a:cubicBezTo>
                  <a:pt x="297" y="99"/>
                  <a:pt x="302" y="98"/>
                  <a:pt x="304" y="105"/>
                </a:cubicBezTo>
                <a:cubicBezTo>
                  <a:pt x="307" y="119"/>
                  <a:pt x="300" y="137"/>
                  <a:pt x="293" y="144"/>
                </a:cubicBezTo>
                <a:cubicBezTo>
                  <a:pt x="290" y="147"/>
                  <a:pt x="287" y="148"/>
                  <a:pt x="285" y="152"/>
                </a:cubicBezTo>
                <a:cubicBezTo>
                  <a:pt x="284" y="156"/>
                  <a:pt x="285" y="165"/>
                  <a:pt x="283" y="172"/>
                </a:cubicBezTo>
                <a:cubicBezTo>
                  <a:pt x="282" y="181"/>
                  <a:pt x="277" y="197"/>
                  <a:pt x="281" y="210"/>
                </a:cubicBezTo>
                <a:cubicBezTo>
                  <a:pt x="282" y="216"/>
                  <a:pt x="296" y="227"/>
                  <a:pt x="304" y="231"/>
                </a:cubicBezTo>
                <a:cubicBezTo>
                  <a:pt x="314" y="235"/>
                  <a:pt x="328" y="236"/>
                  <a:pt x="340" y="240"/>
                </a:cubicBezTo>
                <a:cubicBezTo>
                  <a:pt x="363" y="247"/>
                  <a:pt x="384" y="253"/>
                  <a:pt x="409" y="260"/>
                </a:cubicBezTo>
                <a:cubicBezTo>
                  <a:pt x="423" y="265"/>
                  <a:pt x="437" y="267"/>
                  <a:pt x="444" y="275"/>
                </a:cubicBezTo>
                <a:cubicBezTo>
                  <a:pt x="449" y="281"/>
                  <a:pt x="453" y="295"/>
                  <a:pt x="457" y="306"/>
                </a:cubicBezTo>
                <a:cubicBezTo>
                  <a:pt x="461" y="317"/>
                  <a:pt x="465" y="329"/>
                  <a:pt x="467" y="338"/>
                </a:cubicBezTo>
                <a:cubicBezTo>
                  <a:pt x="470" y="355"/>
                  <a:pt x="469" y="372"/>
                  <a:pt x="472" y="389"/>
                </a:cubicBezTo>
                <a:cubicBezTo>
                  <a:pt x="477" y="421"/>
                  <a:pt x="482" y="452"/>
                  <a:pt x="487" y="485"/>
                </a:cubicBezTo>
                <a:cubicBezTo>
                  <a:pt x="489" y="501"/>
                  <a:pt x="490" y="518"/>
                  <a:pt x="494" y="532"/>
                </a:cubicBezTo>
                <a:cubicBezTo>
                  <a:pt x="497" y="542"/>
                  <a:pt x="507" y="551"/>
                  <a:pt x="507" y="563"/>
                </a:cubicBezTo>
                <a:cubicBezTo>
                  <a:pt x="507" y="570"/>
                  <a:pt x="501" y="576"/>
                  <a:pt x="500" y="582"/>
                </a:cubicBezTo>
                <a:cubicBezTo>
                  <a:pt x="500" y="588"/>
                  <a:pt x="505" y="593"/>
                  <a:pt x="505" y="599"/>
                </a:cubicBezTo>
                <a:cubicBezTo>
                  <a:pt x="506" y="613"/>
                  <a:pt x="500" y="624"/>
                  <a:pt x="498" y="634"/>
                </a:cubicBezTo>
                <a:cubicBezTo>
                  <a:pt x="495" y="646"/>
                  <a:pt x="495" y="660"/>
                  <a:pt x="493" y="673"/>
                </a:cubicBezTo>
                <a:cubicBezTo>
                  <a:pt x="488" y="708"/>
                  <a:pt x="480" y="750"/>
                  <a:pt x="475" y="785"/>
                </a:cubicBezTo>
                <a:close/>
                <a:moveTo>
                  <a:pt x="177" y="222"/>
                </a:moveTo>
                <a:cubicBezTo>
                  <a:pt x="171" y="267"/>
                  <a:pt x="183" y="313"/>
                  <a:pt x="193" y="359"/>
                </a:cubicBezTo>
                <a:cubicBezTo>
                  <a:pt x="213" y="461"/>
                  <a:pt x="204" y="581"/>
                  <a:pt x="208" y="694"/>
                </a:cubicBezTo>
                <a:cubicBezTo>
                  <a:pt x="266" y="693"/>
                  <a:pt x="327" y="693"/>
                  <a:pt x="383" y="694"/>
                </a:cubicBezTo>
                <a:cubicBezTo>
                  <a:pt x="378" y="677"/>
                  <a:pt x="370" y="659"/>
                  <a:pt x="362" y="642"/>
                </a:cubicBezTo>
                <a:cubicBezTo>
                  <a:pt x="347" y="606"/>
                  <a:pt x="336" y="567"/>
                  <a:pt x="324" y="529"/>
                </a:cubicBezTo>
                <a:cubicBezTo>
                  <a:pt x="318" y="511"/>
                  <a:pt x="310" y="492"/>
                  <a:pt x="306" y="473"/>
                </a:cubicBezTo>
                <a:cubicBezTo>
                  <a:pt x="302" y="458"/>
                  <a:pt x="301" y="440"/>
                  <a:pt x="299" y="423"/>
                </a:cubicBezTo>
                <a:cubicBezTo>
                  <a:pt x="293" y="371"/>
                  <a:pt x="288" y="317"/>
                  <a:pt x="285" y="267"/>
                </a:cubicBezTo>
                <a:cubicBezTo>
                  <a:pt x="284" y="252"/>
                  <a:pt x="288" y="234"/>
                  <a:pt x="281" y="220"/>
                </a:cubicBezTo>
                <a:cubicBezTo>
                  <a:pt x="270" y="239"/>
                  <a:pt x="263" y="261"/>
                  <a:pt x="251" y="279"/>
                </a:cubicBezTo>
                <a:cubicBezTo>
                  <a:pt x="251" y="290"/>
                  <a:pt x="252" y="301"/>
                  <a:pt x="244" y="305"/>
                </a:cubicBezTo>
                <a:cubicBezTo>
                  <a:pt x="242" y="304"/>
                  <a:pt x="245" y="297"/>
                  <a:pt x="243" y="296"/>
                </a:cubicBezTo>
                <a:cubicBezTo>
                  <a:pt x="225" y="286"/>
                  <a:pt x="215" y="272"/>
                  <a:pt x="201" y="258"/>
                </a:cubicBezTo>
                <a:cubicBezTo>
                  <a:pt x="194" y="250"/>
                  <a:pt x="185" y="241"/>
                  <a:pt x="182" y="232"/>
                </a:cubicBezTo>
                <a:cubicBezTo>
                  <a:pt x="181" y="228"/>
                  <a:pt x="183" y="223"/>
                  <a:pt x="179" y="220"/>
                </a:cubicBezTo>
                <a:cubicBezTo>
                  <a:pt x="177" y="220"/>
                  <a:pt x="177" y="221"/>
                  <a:pt x="177" y="22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</a:ln>
        </p:spPr>
        <p:txBody>
          <a:bodyPr/>
          <a:lstStyle/>
          <a:p>
            <a:pPr defTabSz="1217930">
              <a:defRPr/>
            </a:pPr>
            <a:endParaRPr lang="da-DK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Freeform: Shape 20">
            <a:extLst>
              <a:ext uri="{FF2B5EF4-FFF2-40B4-BE49-F238E27FC236}">
                <a16:creationId xmlns:a16="http://schemas.microsoft.com/office/drawing/2014/main" id="{53B7B9C7-8218-43A4-921B-80927EAD021F}"/>
              </a:ext>
            </a:extLst>
          </p:cNvPr>
          <p:cNvSpPr>
            <a:spLocks/>
          </p:cNvSpPr>
          <p:nvPr/>
        </p:nvSpPr>
        <p:spPr bwMode="auto">
          <a:xfrm>
            <a:off x="7149580" y="1048385"/>
            <a:ext cx="3367625" cy="4875176"/>
          </a:xfrm>
          <a:custGeom>
            <a:avLst/>
            <a:gdLst>
              <a:gd name="T0" fmla="*/ 200 w 205"/>
              <a:gd name="T1" fmla="*/ 119 h 298"/>
              <a:gd name="T2" fmla="*/ 177 w 205"/>
              <a:gd name="T3" fmla="*/ 115 h 298"/>
              <a:gd name="T4" fmla="*/ 151 w 205"/>
              <a:gd name="T5" fmla="*/ 86 h 298"/>
              <a:gd name="T6" fmla="*/ 137 w 205"/>
              <a:gd name="T7" fmla="*/ 48 h 298"/>
              <a:gd name="T8" fmla="*/ 114 w 205"/>
              <a:gd name="T9" fmla="*/ 39 h 298"/>
              <a:gd name="T10" fmla="*/ 121 w 205"/>
              <a:gd name="T11" fmla="*/ 21 h 298"/>
              <a:gd name="T12" fmla="*/ 119 w 205"/>
              <a:gd name="T13" fmla="*/ 14 h 298"/>
              <a:gd name="T14" fmla="*/ 111 w 205"/>
              <a:gd name="T15" fmla="*/ 3 h 298"/>
              <a:gd name="T16" fmla="*/ 109 w 205"/>
              <a:gd name="T17" fmla="*/ 3 h 298"/>
              <a:gd name="T18" fmla="*/ 109 w 205"/>
              <a:gd name="T19" fmla="*/ 3 h 298"/>
              <a:gd name="T20" fmla="*/ 101 w 205"/>
              <a:gd name="T21" fmla="*/ 1 h 298"/>
              <a:gd name="T22" fmla="*/ 99 w 205"/>
              <a:gd name="T23" fmla="*/ 1 h 298"/>
              <a:gd name="T24" fmla="*/ 93 w 205"/>
              <a:gd name="T25" fmla="*/ 10 h 298"/>
              <a:gd name="T26" fmla="*/ 93 w 205"/>
              <a:gd name="T27" fmla="*/ 13 h 298"/>
              <a:gd name="T28" fmla="*/ 92 w 205"/>
              <a:gd name="T29" fmla="*/ 14 h 298"/>
              <a:gd name="T30" fmla="*/ 91 w 205"/>
              <a:gd name="T31" fmla="*/ 27 h 298"/>
              <a:gd name="T32" fmla="*/ 90 w 205"/>
              <a:gd name="T33" fmla="*/ 42 h 298"/>
              <a:gd name="T34" fmla="*/ 63 w 205"/>
              <a:gd name="T35" fmla="*/ 58 h 298"/>
              <a:gd name="T36" fmla="*/ 52 w 205"/>
              <a:gd name="T37" fmla="*/ 88 h 298"/>
              <a:gd name="T38" fmla="*/ 25 w 205"/>
              <a:gd name="T39" fmla="*/ 121 h 298"/>
              <a:gd name="T40" fmla="*/ 6 w 205"/>
              <a:gd name="T41" fmla="*/ 125 h 298"/>
              <a:gd name="T42" fmla="*/ 4 w 205"/>
              <a:gd name="T43" fmla="*/ 142 h 298"/>
              <a:gd name="T44" fmla="*/ 11 w 205"/>
              <a:gd name="T45" fmla="*/ 145 h 298"/>
              <a:gd name="T46" fmla="*/ 24 w 205"/>
              <a:gd name="T47" fmla="*/ 135 h 298"/>
              <a:gd name="T48" fmla="*/ 60 w 205"/>
              <a:gd name="T49" fmla="*/ 113 h 298"/>
              <a:gd name="T50" fmla="*/ 69 w 205"/>
              <a:gd name="T51" fmla="*/ 127 h 298"/>
              <a:gd name="T52" fmla="*/ 74 w 205"/>
              <a:gd name="T53" fmla="*/ 228 h 298"/>
              <a:gd name="T54" fmla="*/ 69 w 205"/>
              <a:gd name="T55" fmla="*/ 277 h 298"/>
              <a:gd name="T56" fmla="*/ 64 w 205"/>
              <a:gd name="T57" fmla="*/ 284 h 298"/>
              <a:gd name="T58" fmla="*/ 86 w 205"/>
              <a:gd name="T59" fmla="*/ 291 h 298"/>
              <a:gd name="T60" fmla="*/ 94 w 205"/>
              <a:gd name="T61" fmla="*/ 266 h 298"/>
              <a:gd name="T62" fmla="*/ 99 w 205"/>
              <a:gd name="T63" fmla="*/ 192 h 298"/>
              <a:gd name="T64" fmla="*/ 115 w 205"/>
              <a:gd name="T65" fmla="*/ 266 h 298"/>
              <a:gd name="T66" fmla="*/ 118 w 205"/>
              <a:gd name="T67" fmla="*/ 289 h 298"/>
              <a:gd name="T68" fmla="*/ 135 w 205"/>
              <a:gd name="T69" fmla="*/ 289 h 298"/>
              <a:gd name="T70" fmla="*/ 134 w 205"/>
              <a:gd name="T71" fmla="*/ 251 h 298"/>
              <a:gd name="T72" fmla="*/ 130 w 205"/>
              <a:gd name="T73" fmla="*/ 173 h 298"/>
              <a:gd name="T74" fmla="*/ 128 w 205"/>
              <a:gd name="T75" fmla="*/ 130 h 298"/>
              <a:gd name="T76" fmla="*/ 139 w 205"/>
              <a:gd name="T77" fmla="*/ 101 h 298"/>
              <a:gd name="T78" fmla="*/ 180 w 205"/>
              <a:gd name="T79" fmla="*/ 133 h 298"/>
              <a:gd name="T80" fmla="*/ 187 w 205"/>
              <a:gd name="T81" fmla="*/ 137 h 298"/>
              <a:gd name="T82" fmla="*/ 196 w 205"/>
              <a:gd name="T83" fmla="*/ 141 h 298"/>
              <a:gd name="T84" fmla="*/ 203 w 205"/>
              <a:gd name="T85" fmla="*/ 138 h 298"/>
              <a:gd name="T86" fmla="*/ 121 w 205"/>
              <a:gd name="T87" fmla="*/ 20 h 298"/>
              <a:gd name="T88" fmla="*/ 119 w 205"/>
              <a:gd name="T89" fmla="*/ 15 h 298"/>
              <a:gd name="T90" fmla="*/ 117 w 205"/>
              <a:gd name="T91" fmla="*/ 11 h 298"/>
              <a:gd name="T92" fmla="*/ 94 w 205"/>
              <a:gd name="T93" fmla="*/ 12 h 298"/>
              <a:gd name="T94" fmla="*/ 95 w 205"/>
              <a:gd name="T95" fmla="*/ 9 h 298"/>
              <a:gd name="T96" fmla="*/ 97 w 205"/>
              <a:gd name="T97" fmla="*/ 5 h 298"/>
              <a:gd name="T98" fmla="*/ 98 w 205"/>
              <a:gd name="T99" fmla="*/ 4 h 298"/>
              <a:gd name="T100" fmla="*/ 107 w 205"/>
              <a:gd name="T101" fmla="*/ 2 h 298"/>
              <a:gd name="T102" fmla="*/ 105 w 205"/>
              <a:gd name="T103" fmla="*/ 1 h 298"/>
              <a:gd name="T104" fmla="*/ 104 w 205"/>
              <a:gd name="T105" fmla="*/ 2 h 298"/>
              <a:gd name="T106" fmla="*/ 105 w 205"/>
              <a:gd name="T107" fmla="*/ 3 h 298"/>
              <a:gd name="T108" fmla="*/ 104 w 205"/>
              <a:gd name="T109" fmla="*/ 0 h 298"/>
              <a:gd name="T110" fmla="*/ 107 w 205"/>
              <a:gd name="T111" fmla="*/ 3 h 298"/>
              <a:gd name="T112" fmla="*/ 114 w 205"/>
              <a:gd name="T113" fmla="*/ 7 h 298"/>
              <a:gd name="T114" fmla="*/ 111 w 205"/>
              <a:gd name="T115" fmla="*/ 3 h 298"/>
              <a:gd name="T116" fmla="*/ 109 w 205"/>
              <a:gd name="T117" fmla="*/ 5 h 298"/>
              <a:gd name="T118" fmla="*/ 110 w 205"/>
              <a:gd name="T119" fmla="*/ 5 h 298"/>
              <a:gd name="T120" fmla="*/ 114 w 205"/>
              <a:gd name="T121" fmla="*/ 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5" h="298">
                <a:moveTo>
                  <a:pt x="204" y="136"/>
                </a:moveTo>
                <a:cubicBezTo>
                  <a:pt x="204" y="136"/>
                  <a:pt x="203" y="135"/>
                  <a:pt x="202" y="134"/>
                </a:cubicBezTo>
                <a:cubicBezTo>
                  <a:pt x="201" y="134"/>
                  <a:pt x="200" y="133"/>
                  <a:pt x="199" y="132"/>
                </a:cubicBezTo>
                <a:cubicBezTo>
                  <a:pt x="199" y="132"/>
                  <a:pt x="197" y="131"/>
                  <a:pt x="196" y="131"/>
                </a:cubicBezTo>
                <a:cubicBezTo>
                  <a:pt x="196" y="130"/>
                  <a:pt x="195" y="130"/>
                  <a:pt x="194" y="129"/>
                </a:cubicBezTo>
                <a:cubicBezTo>
                  <a:pt x="193" y="128"/>
                  <a:pt x="192" y="128"/>
                  <a:pt x="192" y="127"/>
                </a:cubicBezTo>
                <a:cubicBezTo>
                  <a:pt x="192" y="126"/>
                  <a:pt x="191" y="125"/>
                  <a:pt x="191" y="124"/>
                </a:cubicBezTo>
                <a:cubicBezTo>
                  <a:pt x="191" y="123"/>
                  <a:pt x="192" y="123"/>
                  <a:pt x="193" y="122"/>
                </a:cubicBezTo>
                <a:cubicBezTo>
                  <a:pt x="193" y="122"/>
                  <a:pt x="196" y="122"/>
                  <a:pt x="197" y="121"/>
                </a:cubicBezTo>
                <a:cubicBezTo>
                  <a:pt x="199" y="121"/>
                  <a:pt x="200" y="120"/>
                  <a:pt x="200" y="119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7" y="118"/>
                  <a:pt x="196" y="118"/>
                </a:cubicBezTo>
                <a:cubicBezTo>
                  <a:pt x="196" y="119"/>
                  <a:pt x="194" y="119"/>
                  <a:pt x="193" y="119"/>
                </a:cubicBezTo>
                <a:cubicBezTo>
                  <a:pt x="192" y="119"/>
                  <a:pt x="189" y="119"/>
                  <a:pt x="189" y="119"/>
                </a:cubicBezTo>
                <a:cubicBezTo>
                  <a:pt x="188" y="119"/>
                  <a:pt x="187" y="119"/>
                  <a:pt x="187" y="119"/>
                </a:cubicBezTo>
                <a:cubicBezTo>
                  <a:pt x="186" y="119"/>
                  <a:pt x="186" y="119"/>
                  <a:pt x="186" y="119"/>
                </a:cubicBezTo>
                <a:cubicBezTo>
                  <a:pt x="186" y="119"/>
                  <a:pt x="185" y="119"/>
                  <a:pt x="184" y="119"/>
                </a:cubicBezTo>
                <a:cubicBezTo>
                  <a:pt x="184" y="118"/>
                  <a:pt x="183" y="118"/>
                  <a:pt x="182" y="118"/>
                </a:cubicBezTo>
                <a:cubicBezTo>
                  <a:pt x="182" y="118"/>
                  <a:pt x="180" y="117"/>
                  <a:pt x="179" y="116"/>
                </a:cubicBezTo>
                <a:cubicBezTo>
                  <a:pt x="179" y="116"/>
                  <a:pt x="177" y="115"/>
                  <a:pt x="177" y="115"/>
                </a:cubicBezTo>
                <a:cubicBezTo>
                  <a:pt x="176" y="115"/>
                  <a:pt x="175" y="114"/>
                  <a:pt x="174" y="112"/>
                </a:cubicBezTo>
                <a:cubicBezTo>
                  <a:pt x="173" y="110"/>
                  <a:pt x="170" y="109"/>
                  <a:pt x="170" y="108"/>
                </a:cubicBezTo>
                <a:cubicBezTo>
                  <a:pt x="169" y="108"/>
                  <a:pt x="168" y="107"/>
                  <a:pt x="168" y="107"/>
                </a:cubicBezTo>
                <a:cubicBezTo>
                  <a:pt x="168" y="107"/>
                  <a:pt x="167" y="107"/>
                  <a:pt x="167" y="105"/>
                </a:cubicBezTo>
                <a:cubicBezTo>
                  <a:pt x="166" y="104"/>
                  <a:pt x="166" y="104"/>
                  <a:pt x="165" y="103"/>
                </a:cubicBezTo>
                <a:cubicBezTo>
                  <a:pt x="164" y="102"/>
                  <a:pt x="162" y="100"/>
                  <a:pt x="161" y="100"/>
                </a:cubicBezTo>
                <a:cubicBezTo>
                  <a:pt x="160" y="99"/>
                  <a:pt x="160" y="99"/>
                  <a:pt x="160" y="98"/>
                </a:cubicBezTo>
                <a:cubicBezTo>
                  <a:pt x="159" y="97"/>
                  <a:pt x="157" y="94"/>
                  <a:pt x="157" y="93"/>
                </a:cubicBezTo>
                <a:cubicBezTo>
                  <a:pt x="156" y="93"/>
                  <a:pt x="154" y="90"/>
                  <a:pt x="153" y="89"/>
                </a:cubicBezTo>
                <a:cubicBezTo>
                  <a:pt x="153" y="88"/>
                  <a:pt x="152" y="88"/>
                  <a:pt x="151" y="86"/>
                </a:cubicBezTo>
                <a:cubicBezTo>
                  <a:pt x="151" y="84"/>
                  <a:pt x="151" y="84"/>
                  <a:pt x="150" y="83"/>
                </a:cubicBezTo>
                <a:cubicBezTo>
                  <a:pt x="150" y="82"/>
                  <a:pt x="149" y="82"/>
                  <a:pt x="149" y="82"/>
                </a:cubicBezTo>
                <a:cubicBezTo>
                  <a:pt x="149" y="82"/>
                  <a:pt x="149" y="79"/>
                  <a:pt x="149" y="77"/>
                </a:cubicBezTo>
                <a:cubicBezTo>
                  <a:pt x="149" y="75"/>
                  <a:pt x="148" y="70"/>
                  <a:pt x="147" y="69"/>
                </a:cubicBezTo>
                <a:cubicBezTo>
                  <a:pt x="147" y="68"/>
                  <a:pt x="146" y="64"/>
                  <a:pt x="145" y="63"/>
                </a:cubicBezTo>
                <a:cubicBezTo>
                  <a:pt x="145" y="63"/>
                  <a:pt x="145" y="61"/>
                  <a:pt x="145" y="60"/>
                </a:cubicBezTo>
                <a:cubicBezTo>
                  <a:pt x="145" y="59"/>
                  <a:pt x="144" y="54"/>
                  <a:pt x="144" y="53"/>
                </a:cubicBezTo>
                <a:cubicBezTo>
                  <a:pt x="144" y="52"/>
                  <a:pt x="143" y="51"/>
                  <a:pt x="143" y="51"/>
                </a:cubicBezTo>
                <a:cubicBezTo>
                  <a:pt x="143" y="51"/>
                  <a:pt x="142" y="51"/>
                  <a:pt x="141" y="50"/>
                </a:cubicBezTo>
                <a:cubicBezTo>
                  <a:pt x="141" y="50"/>
                  <a:pt x="138" y="49"/>
                  <a:pt x="137" y="48"/>
                </a:cubicBezTo>
                <a:cubicBezTo>
                  <a:pt x="136" y="48"/>
                  <a:pt x="134" y="47"/>
                  <a:pt x="134" y="47"/>
                </a:cubicBezTo>
                <a:cubicBezTo>
                  <a:pt x="133" y="47"/>
                  <a:pt x="131" y="46"/>
                  <a:pt x="129" y="46"/>
                </a:cubicBezTo>
                <a:cubicBezTo>
                  <a:pt x="128" y="45"/>
                  <a:pt x="123" y="44"/>
                  <a:pt x="122" y="44"/>
                </a:cubicBezTo>
                <a:cubicBezTo>
                  <a:pt x="121" y="44"/>
                  <a:pt x="121" y="44"/>
                  <a:pt x="121" y="43"/>
                </a:cubicBezTo>
                <a:cubicBezTo>
                  <a:pt x="121" y="43"/>
                  <a:pt x="120" y="43"/>
                  <a:pt x="120" y="43"/>
                </a:cubicBezTo>
                <a:cubicBezTo>
                  <a:pt x="120" y="43"/>
                  <a:pt x="119" y="43"/>
                  <a:pt x="119" y="42"/>
                </a:cubicBezTo>
                <a:cubicBezTo>
                  <a:pt x="118" y="42"/>
                  <a:pt x="118" y="42"/>
                  <a:pt x="118" y="41"/>
                </a:cubicBezTo>
                <a:cubicBezTo>
                  <a:pt x="117" y="41"/>
                  <a:pt x="117" y="41"/>
                  <a:pt x="116" y="41"/>
                </a:cubicBezTo>
                <a:cubicBezTo>
                  <a:pt x="116" y="41"/>
                  <a:pt x="116" y="40"/>
                  <a:pt x="115" y="40"/>
                </a:cubicBezTo>
                <a:cubicBezTo>
                  <a:pt x="115" y="39"/>
                  <a:pt x="114" y="39"/>
                  <a:pt x="114" y="39"/>
                </a:cubicBezTo>
                <a:cubicBezTo>
                  <a:pt x="114" y="39"/>
                  <a:pt x="113" y="39"/>
                  <a:pt x="113" y="39"/>
                </a:cubicBezTo>
                <a:cubicBezTo>
                  <a:pt x="113" y="39"/>
                  <a:pt x="113" y="38"/>
                  <a:pt x="113" y="38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5" y="37"/>
                  <a:pt x="116" y="36"/>
                  <a:pt x="116" y="35"/>
                </a:cubicBezTo>
                <a:cubicBezTo>
                  <a:pt x="116" y="35"/>
                  <a:pt x="116" y="35"/>
                  <a:pt x="117" y="35"/>
                </a:cubicBezTo>
                <a:cubicBezTo>
                  <a:pt x="117" y="34"/>
                  <a:pt x="117" y="34"/>
                  <a:pt x="118" y="33"/>
                </a:cubicBezTo>
                <a:cubicBezTo>
                  <a:pt x="118" y="32"/>
                  <a:pt x="119" y="30"/>
                  <a:pt x="119" y="29"/>
                </a:cubicBezTo>
                <a:cubicBezTo>
                  <a:pt x="119" y="29"/>
                  <a:pt x="120" y="27"/>
                  <a:pt x="120" y="26"/>
                </a:cubicBezTo>
                <a:cubicBezTo>
                  <a:pt x="120" y="26"/>
                  <a:pt x="121" y="25"/>
                  <a:pt x="121" y="24"/>
                </a:cubicBezTo>
                <a:cubicBezTo>
                  <a:pt x="121" y="22"/>
                  <a:pt x="121" y="22"/>
                  <a:pt x="121" y="21"/>
                </a:cubicBezTo>
                <a:cubicBezTo>
                  <a:pt x="121" y="20"/>
                  <a:pt x="121" y="20"/>
                  <a:pt x="121" y="19"/>
                </a:cubicBezTo>
                <a:cubicBezTo>
                  <a:pt x="121" y="19"/>
                  <a:pt x="120" y="18"/>
                  <a:pt x="120" y="18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1" y="18"/>
                  <a:pt x="121" y="18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8"/>
                  <a:pt x="121" y="18"/>
                </a:cubicBezTo>
                <a:cubicBezTo>
                  <a:pt x="120" y="17"/>
                  <a:pt x="120" y="17"/>
                  <a:pt x="120" y="16"/>
                </a:cubicBezTo>
                <a:cubicBezTo>
                  <a:pt x="120" y="16"/>
                  <a:pt x="120" y="15"/>
                  <a:pt x="120" y="15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4"/>
                  <a:pt x="120" y="14"/>
                  <a:pt x="119" y="13"/>
                </a:cubicBezTo>
                <a:cubicBezTo>
                  <a:pt x="119" y="13"/>
                  <a:pt x="118" y="12"/>
                  <a:pt x="118" y="11"/>
                </a:cubicBezTo>
                <a:cubicBezTo>
                  <a:pt x="118" y="11"/>
                  <a:pt x="118" y="10"/>
                  <a:pt x="117" y="10"/>
                </a:cubicBezTo>
                <a:cubicBezTo>
                  <a:pt x="117" y="9"/>
                  <a:pt x="116" y="9"/>
                  <a:pt x="116" y="8"/>
                </a:cubicBezTo>
                <a:cubicBezTo>
                  <a:pt x="115" y="8"/>
                  <a:pt x="114" y="8"/>
                  <a:pt x="114" y="8"/>
                </a:cubicBezTo>
                <a:cubicBezTo>
                  <a:pt x="114" y="8"/>
                  <a:pt x="114" y="7"/>
                  <a:pt x="114" y="6"/>
                </a:cubicBezTo>
                <a:cubicBezTo>
                  <a:pt x="114" y="6"/>
                  <a:pt x="114" y="5"/>
                  <a:pt x="113" y="5"/>
                </a:cubicBezTo>
                <a:cubicBezTo>
                  <a:pt x="113" y="4"/>
                  <a:pt x="113" y="4"/>
                  <a:pt x="112" y="4"/>
                </a:cubicBezTo>
                <a:cubicBezTo>
                  <a:pt x="111" y="4"/>
                  <a:pt x="111" y="3"/>
                  <a:pt x="111" y="3"/>
                </a:cubicBezTo>
                <a:cubicBezTo>
                  <a:pt x="111" y="3"/>
                  <a:pt x="111" y="3"/>
                  <a:pt x="112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"/>
                  <a:pt x="113" y="2"/>
                  <a:pt x="113" y="2"/>
                </a:cubicBezTo>
                <a:cubicBezTo>
                  <a:pt x="113" y="2"/>
                  <a:pt x="114" y="2"/>
                  <a:pt x="114" y="2"/>
                </a:cubicBezTo>
                <a:cubicBezTo>
                  <a:pt x="114" y="2"/>
                  <a:pt x="113" y="2"/>
                  <a:pt x="113" y="1"/>
                </a:cubicBezTo>
                <a:cubicBezTo>
                  <a:pt x="113" y="1"/>
                  <a:pt x="113" y="1"/>
                  <a:pt x="112" y="1"/>
                </a:cubicBezTo>
                <a:cubicBezTo>
                  <a:pt x="112" y="1"/>
                  <a:pt x="112" y="2"/>
                  <a:pt x="112" y="2"/>
                </a:cubicBezTo>
                <a:cubicBezTo>
                  <a:pt x="111" y="2"/>
                  <a:pt x="111" y="2"/>
                  <a:pt x="111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0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10" y="2"/>
                  <a:pt x="110" y="2"/>
                </a:cubicBezTo>
                <a:cubicBezTo>
                  <a:pt x="110" y="2"/>
                  <a:pt x="110" y="2"/>
                  <a:pt x="109" y="3"/>
                </a:cubicBezTo>
                <a:cubicBezTo>
                  <a:pt x="109" y="3"/>
                  <a:pt x="109" y="4"/>
                  <a:pt x="109" y="4"/>
                </a:cubicBezTo>
                <a:cubicBezTo>
                  <a:pt x="109" y="4"/>
                  <a:pt x="109" y="4"/>
                  <a:pt x="109" y="3"/>
                </a:cubicBezTo>
                <a:cubicBezTo>
                  <a:pt x="109" y="3"/>
                  <a:pt x="110" y="2"/>
                  <a:pt x="111" y="2"/>
                </a:cubicBezTo>
                <a:cubicBezTo>
                  <a:pt x="111" y="1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1" y="1"/>
                  <a:pt x="111" y="1"/>
                  <a:pt x="110" y="2"/>
                </a:cubicBezTo>
                <a:cubicBezTo>
                  <a:pt x="110" y="2"/>
                  <a:pt x="109" y="3"/>
                  <a:pt x="109" y="3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3"/>
                </a:cubicBezTo>
                <a:cubicBezTo>
                  <a:pt x="108" y="2"/>
                  <a:pt x="108" y="2"/>
                  <a:pt x="107" y="1"/>
                </a:cubicBezTo>
                <a:cubicBezTo>
                  <a:pt x="107" y="1"/>
                  <a:pt x="106" y="0"/>
                  <a:pt x="106" y="0"/>
                </a:cubicBezTo>
                <a:cubicBezTo>
                  <a:pt x="106" y="0"/>
                  <a:pt x="105" y="0"/>
                  <a:pt x="104" y="0"/>
                </a:cubicBezTo>
                <a:cubicBezTo>
                  <a:pt x="104" y="0"/>
                  <a:pt x="103" y="0"/>
                  <a:pt x="103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1" y="0"/>
                  <a:pt x="101" y="0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2" y="1"/>
                  <a:pt x="102" y="2"/>
                  <a:pt x="102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2" y="2"/>
                  <a:pt x="101" y="2"/>
                  <a:pt x="101" y="2"/>
                </a:cubicBezTo>
                <a:cubicBezTo>
                  <a:pt x="101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7" y="1"/>
                  <a:pt x="97" y="2"/>
                  <a:pt x="97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2"/>
                  <a:pt x="98" y="2"/>
                </a:cubicBezTo>
                <a:cubicBezTo>
                  <a:pt x="98" y="2"/>
                  <a:pt x="98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4"/>
                  <a:pt x="96" y="4"/>
                  <a:pt x="95" y="4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6"/>
                  <a:pt x="95" y="6"/>
                  <a:pt x="95" y="7"/>
                </a:cubicBezTo>
                <a:cubicBezTo>
                  <a:pt x="95" y="7"/>
                  <a:pt x="94" y="7"/>
                  <a:pt x="94" y="8"/>
                </a:cubicBezTo>
                <a:cubicBezTo>
                  <a:pt x="94" y="8"/>
                  <a:pt x="94" y="9"/>
                  <a:pt x="94" y="9"/>
                </a:cubicBezTo>
                <a:cubicBezTo>
                  <a:pt x="94" y="9"/>
                  <a:pt x="93" y="10"/>
                  <a:pt x="93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94" y="10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10"/>
                </a:cubicBezTo>
                <a:cubicBezTo>
                  <a:pt x="94" y="10"/>
                  <a:pt x="94" y="10"/>
                  <a:pt x="93" y="11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2"/>
                  <a:pt x="92" y="12"/>
                  <a:pt x="92" y="12"/>
                </a:cubicBezTo>
                <a:cubicBezTo>
                  <a:pt x="92" y="12"/>
                  <a:pt x="93" y="12"/>
                  <a:pt x="93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2"/>
                  <a:pt x="93" y="12"/>
                  <a:pt x="93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4"/>
                  <a:pt x="91" y="14"/>
                  <a:pt x="91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4"/>
                  <a:pt x="92" y="14"/>
                  <a:pt x="92" y="13"/>
                </a:cubicBezTo>
                <a:cubicBezTo>
                  <a:pt x="92" y="13"/>
                  <a:pt x="93" y="12"/>
                  <a:pt x="93" y="12"/>
                </a:cubicBezTo>
                <a:cubicBezTo>
                  <a:pt x="93" y="12"/>
                  <a:pt x="94" y="12"/>
                  <a:pt x="94" y="12"/>
                </a:cubicBezTo>
                <a:cubicBezTo>
                  <a:pt x="94" y="12"/>
                  <a:pt x="93" y="12"/>
                  <a:pt x="93" y="12"/>
                </a:cubicBezTo>
                <a:cubicBezTo>
                  <a:pt x="93" y="13"/>
                  <a:pt x="93" y="13"/>
                  <a:pt x="93" y="13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5"/>
                  <a:pt x="91" y="16"/>
                  <a:pt x="92" y="15"/>
                </a:cubicBezTo>
                <a:cubicBezTo>
                  <a:pt x="92" y="15"/>
                  <a:pt x="92" y="14"/>
                  <a:pt x="92" y="14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4" y="13"/>
                  <a:pt x="94" y="13"/>
                </a:cubicBezTo>
                <a:cubicBezTo>
                  <a:pt x="94" y="13"/>
                  <a:pt x="93" y="13"/>
                  <a:pt x="93" y="14"/>
                </a:cubicBezTo>
                <a:cubicBezTo>
                  <a:pt x="93" y="14"/>
                  <a:pt x="92" y="15"/>
                  <a:pt x="92" y="15"/>
                </a:cubicBez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2" y="18"/>
                  <a:pt x="92" y="19"/>
                </a:cubicBezTo>
                <a:cubicBezTo>
                  <a:pt x="92" y="20"/>
                  <a:pt x="92" y="20"/>
                  <a:pt x="91" y="21"/>
                </a:cubicBezTo>
                <a:cubicBezTo>
                  <a:pt x="90" y="24"/>
                  <a:pt x="91" y="26"/>
                  <a:pt x="91" y="27"/>
                </a:cubicBezTo>
                <a:cubicBezTo>
                  <a:pt x="91" y="28"/>
                  <a:pt x="92" y="28"/>
                  <a:pt x="91" y="29"/>
                </a:cubicBezTo>
                <a:cubicBezTo>
                  <a:pt x="91" y="29"/>
                  <a:pt x="92" y="29"/>
                  <a:pt x="92" y="29"/>
                </a:cubicBezTo>
                <a:cubicBezTo>
                  <a:pt x="92" y="30"/>
                  <a:pt x="92" y="29"/>
                  <a:pt x="93" y="30"/>
                </a:cubicBezTo>
                <a:cubicBezTo>
                  <a:pt x="93" y="31"/>
                  <a:pt x="93" y="32"/>
                  <a:pt x="93" y="33"/>
                </a:cubicBezTo>
                <a:cubicBezTo>
                  <a:pt x="92" y="34"/>
                  <a:pt x="92" y="37"/>
                  <a:pt x="92" y="37"/>
                </a:cubicBezTo>
                <a:cubicBezTo>
                  <a:pt x="92" y="37"/>
                  <a:pt x="92" y="38"/>
                  <a:pt x="92" y="38"/>
                </a:cubicBezTo>
                <a:cubicBezTo>
                  <a:pt x="92" y="39"/>
                  <a:pt x="92" y="39"/>
                  <a:pt x="92" y="39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1" y="40"/>
                  <a:pt x="91" y="41"/>
                </a:cubicBezTo>
                <a:cubicBezTo>
                  <a:pt x="90" y="41"/>
                  <a:pt x="90" y="42"/>
                  <a:pt x="90" y="42"/>
                </a:cubicBezTo>
                <a:cubicBezTo>
                  <a:pt x="89" y="42"/>
                  <a:pt x="87" y="44"/>
                  <a:pt x="87" y="44"/>
                </a:cubicBezTo>
                <a:cubicBezTo>
                  <a:pt x="86" y="44"/>
                  <a:pt x="85" y="45"/>
                  <a:pt x="84" y="45"/>
                </a:cubicBezTo>
                <a:cubicBezTo>
                  <a:pt x="83" y="45"/>
                  <a:pt x="77" y="47"/>
                  <a:pt x="75" y="48"/>
                </a:cubicBezTo>
                <a:cubicBezTo>
                  <a:pt x="73" y="49"/>
                  <a:pt x="70" y="50"/>
                  <a:pt x="69" y="50"/>
                </a:cubicBezTo>
                <a:cubicBezTo>
                  <a:pt x="68" y="51"/>
                  <a:pt x="67" y="51"/>
                  <a:pt x="67" y="51"/>
                </a:cubicBezTo>
                <a:cubicBezTo>
                  <a:pt x="67" y="51"/>
                  <a:pt x="66" y="51"/>
                  <a:pt x="66" y="51"/>
                </a:cubicBezTo>
                <a:cubicBezTo>
                  <a:pt x="66" y="51"/>
                  <a:pt x="65" y="52"/>
                  <a:pt x="65" y="53"/>
                </a:cubicBezTo>
                <a:cubicBezTo>
                  <a:pt x="65" y="53"/>
                  <a:pt x="65" y="54"/>
                  <a:pt x="64" y="54"/>
                </a:cubicBezTo>
                <a:cubicBezTo>
                  <a:pt x="64" y="54"/>
                  <a:pt x="64" y="55"/>
                  <a:pt x="64" y="56"/>
                </a:cubicBezTo>
                <a:cubicBezTo>
                  <a:pt x="63" y="57"/>
                  <a:pt x="63" y="58"/>
                  <a:pt x="63" y="58"/>
                </a:cubicBezTo>
                <a:cubicBezTo>
                  <a:pt x="63" y="59"/>
                  <a:pt x="63" y="59"/>
                  <a:pt x="62" y="59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2" y="62"/>
                  <a:pt x="62" y="63"/>
                </a:cubicBezTo>
                <a:cubicBezTo>
                  <a:pt x="62" y="63"/>
                  <a:pt x="61" y="65"/>
                  <a:pt x="60" y="68"/>
                </a:cubicBezTo>
                <a:cubicBezTo>
                  <a:pt x="59" y="70"/>
                  <a:pt x="59" y="71"/>
                  <a:pt x="59" y="72"/>
                </a:cubicBezTo>
                <a:cubicBezTo>
                  <a:pt x="59" y="73"/>
                  <a:pt x="57" y="75"/>
                  <a:pt x="56" y="77"/>
                </a:cubicBezTo>
                <a:cubicBezTo>
                  <a:pt x="55" y="79"/>
                  <a:pt x="54" y="82"/>
                  <a:pt x="54" y="82"/>
                </a:cubicBezTo>
                <a:cubicBezTo>
                  <a:pt x="54" y="83"/>
                  <a:pt x="54" y="85"/>
                  <a:pt x="54" y="85"/>
                </a:cubicBezTo>
                <a:cubicBezTo>
                  <a:pt x="53" y="85"/>
                  <a:pt x="53" y="86"/>
                  <a:pt x="53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1" y="89"/>
                  <a:pt x="49" y="90"/>
                  <a:pt x="49" y="91"/>
                </a:cubicBezTo>
                <a:cubicBezTo>
                  <a:pt x="48" y="92"/>
                  <a:pt x="47" y="94"/>
                  <a:pt x="47" y="95"/>
                </a:cubicBezTo>
                <a:cubicBezTo>
                  <a:pt x="46" y="96"/>
                  <a:pt x="45" y="97"/>
                  <a:pt x="45" y="97"/>
                </a:cubicBezTo>
                <a:cubicBezTo>
                  <a:pt x="44" y="97"/>
                  <a:pt x="41" y="102"/>
                  <a:pt x="41" y="102"/>
                </a:cubicBezTo>
                <a:cubicBezTo>
                  <a:pt x="40" y="103"/>
                  <a:pt x="39" y="105"/>
                  <a:pt x="38" y="106"/>
                </a:cubicBezTo>
                <a:cubicBezTo>
                  <a:pt x="37" y="106"/>
                  <a:pt x="36" y="108"/>
                  <a:pt x="35" y="109"/>
                </a:cubicBezTo>
                <a:cubicBezTo>
                  <a:pt x="34" y="110"/>
                  <a:pt x="33" y="112"/>
                  <a:pt x="32" y="113"/>
                </a:cubicBezTo>
                <a:cubicBezTo>
                  <a:pt x="31" y="115"/>
                  <a:pt x="29" y="118"/>
                  <a:pt x="29" y="118"/>
                </a:cubicBezTo>
                <a:cubicBezTo>
                  <a:pt x="29" y="118"/>
                  <a:pt x="29" y="118"/>
                  <a:pt x="28" y="119"/>
                </a:cubicBezTo>
                <a:cubicBezTo>
                  <a:pt x="26" y="119"/>
                  <a:pt x="25" y="121"/>
                  <a:pt x="25" y="121"/>
                </a:cubicBezTo>
                <a:cubicBezTo>
                  <a:pt x="24" y="121"/>
                  <a:pt x="23" y="123"/>
                  <a:pt x="22" y="124"/>
                </a:cubicBezTo>
                <a:cubicBezTo>
                  <a:pt x="22" y="124"/>
                  <a:pt x="21" y="125"/>
                  <a:pt x="21" y="125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21" y="125"/>
                  <a:pt x="21" y="125"/>
                  <a:pt x="20" y="125"/>
                </a:cubicBezTo>
                <a:cubicBezTo>
                  <a:pt x="20" y="125"/>
                  <a:pt x="18" y="125"/>
                  <a:pt x="18" y="125"/>
                </a:cubicBezTo>
                <a:cubicBezTo>
                  <a:pt x="17" y="125"/>
                  <a:pt x="16" y="125"/>
                  <a:pt x="15" y="125"/>
                </a:cubicBezTo>
                <a:cubicBezTo>
                  <a:pt x="14" y="124"/>
                  <a:pt x="14" y="124"/>
                  <a:pt x="13" y="124"/>
                </a:cubicBezTo>
                <a:cubicBezTo>
                  <a:pt x="13" y="124"/>
                  <a:pt x="11" y="124"/>
                  <a:pt x="10" y="124"/>
                </a:cubicBezTo>
                <a:cubicBezTo>
                  <a:pt x="9" y="123"/>
                  <a:pt x="9" y="123"/>
                  <a:pt x="7" y="123"/>
                </a:cubicBezTo>
                <a:cubicBezTo>
                  <a:pt x="6" y="122"/>
                  <a:pt x="6" y="124"/>
                  <a:pt x="6" y="125"/>
                </a:cubicBezTo>
                <a:cubicBezTo>
                  <a:pt x="6" y="125"/>
                  <a:pt x="6" y="125"/>
                  <a:pt x="7" y="125"/>
                </a:cubicBezTo>
                <a:cubicBezTo>
                  <a:pt x="7" y="126"/>
                  <a:pt x="8" y="126"/>
                  <a:pt x="9" y="127"/>
                </a:cubicBezTo>
                <a:cubicBezTo>
                  <a:pt x="10" y="127"/>
                  <a:pt x="12" y="128"/>
                  <a:pt x="12" y="128"/>
                </a:cubicBezTo>
                <a:cubicBezTo>
                  <a:pt x="13" y="129"/>
                  <a:pt x="13" y="130"/>
                  <a:pt x="13" y="131"/>
                </a:cubicBezTo>
                <a:cubicBezTo>
                  <a:pt x="13" y="133"/>
                  <a:pt x="12" y="133"/>
                  <a:pt x="11" y="134"/>
                </a:cubicBezTo>
                <a:cubicBezTo>
                  <a:pt x="10" y="135"/>
                  <a:pt x="9" y="136"/>
                  <a:pt x="8" y="136"/>
                </a:cubicBezTo>
                <a:cubicBezTo>
                  <a:pt x="8" y="137"/>
                  <a:pt x="6" y="138"/>
                  <a:pt x="6" y="138"/>
                </a:cubicBezTo>
                <a:cubicBezTo>
                  <a:pt x="5" y="139"/>
                  <a:pt x="3" y="140"/>
                  <a:pt x="1" y="142"/>
                </a:cubicBezTo>
                <a:cubicBezTo>
                  <a:pt x="0" y="143"/>
                  <a:pt x="1" y="144"/>
                  <a:pt x="1" y="144"/>
                </a:cubicBezTo>
                <a:cubicBezTo>
                  <a:pt x="1" y="144"/>
                  <a:pt x="3" y="143"/>
                  <a:pt x="4" y="142"/>
                </a:cubicBezTo>
                <a:cubicBezTo>
                  <a:pt x="5" y="142"/>
                  <a:pt x="8" y="141"/>
                  <a:pt x="8" y="140"/>
                </a:cubicBezTo>
                <a:cubicBezTo>
                  <a:pt x="8" y="140"/>
                  <a:pt x="9" y="140"/>
                  <a:pt x="9" y="139"/>
                </a:cubicBezTo>
                <a:cubicBezTo>
                  <a:pt x="10" y="139"/>
                  <a:pt x="11" y="138"/>
                  <a:pt x="11" y="139"/>
                </a:cubicBezTo>
                <a:cubicBezTo>
                  <a:pt x="11" y="139"/>
                  <a:pt x="11" y="140"/>
                  <a:pt x="11" y="140"/>
                </a:cubicBezTo>
                <a:cubicBezTo>
                  <a:pt x="11" y="140"/>
                  <a:pt x="9" y="142"/>
                  <a:pt x="9" y="142"/>
                </a:cubicBezTo>
                <a:cubicBezTo>
                  <a:pt x="8" y="143"/>
                  <a:pt x="7" y="144"/>
                  <a:pt x="7" y="144"/>
                </a:cubicBezTo>
                <a:cubicBezTo>
                  <a:pt x="6" y="144"/>
                  <a:pt x="5" y="146"/>
                  <a:pt x="3" y="148"/>
                </a:cubicBezTo>
                <a:cubicBezTo>
                  <a:pt x="2" y="149"/>
                  <a:pt x="4" y="150"/>
                  <a:pt x="4" y="150"/>
                </a:cubicBezTo>
                <a:cubicBezTo>
                  <a:pt x="4" y="150"/>
                  <a:pt x="5" y="149"/>
                  <a:pt x="6" y="148"/>
                </a:cubicBezTo>
                <a:cubicBezTo>
                  <a:pt x="7" y="147"/>
                  <a:pt x="10" y="145"/>
                  <a:pt x="11" y="145"/>
                </a:cubicBezTo>
                <a:cubicBezTo>
                  <a:pt x="11" y="144"/>
                  <a:pt x="11" y="145"/>
                  <a:pt x="11" y="145"/>
                </a:cubicBezTo>
                <a:cubicBezTo>
                  <a:pt x="10" y="146"/>
                  <a:pt x="7" y="149"/>
                  <a:pt x="7" y="150"/>
                </a:cubicBezTo>
                <a:cubicBezTo>
                  <a:pt x="6" y="151"/>
                  <a:pt x="7" y="152"/>
                  <a:pt x="7" y="152"/>
                </a:cubicBezTo>
                <a:cubicBezTo>
                  <a:pt x="7" y="152"/>
                  <a:pt x="9" y="150"/>
                  <a:pt x="9" y="150"/>
                </a:cubicBezTo>
                <a:cubicBezTo>
                  <a:pt x="10" y="149"/>
                  <a:pt x="11" y="148"/>
                  <a:pt x="11" y="148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2" y="149"/>
                  <a:pt x="14" y="147"/>
                  <a:pt x="15" y="145"/>
                </a:cubicBezTo>
                <a:cubicBezTo>
                  <a:pt x="17" y="144"/>
                  <a:pt x="18" y="141"/>
                  <a:pt x="19" y="140"/>
                </a:cubicBezTo>
                <a:cubicBezTo>
                  <a:pt x="20" y="139"/>
                  <a:pt x="20" y="139"/>
                  <a:pt x="21" y="138"/>
                </a:cubicBezTo>
                <a:cubicBezTo>
                  <a:pt x="22" y="137"/>
                  <a:pt x="23" y="136"/>
                  <a:pt x="24" y="135"/>
                </a:cubicBezTo>
                <a:cubicBezTo>
                  <a:pt x="25" y="135"/>
                  <a:pt x="25" y="134"/>
                  <a:pt x="25" y="134"/>
                </a:cubicBezTo>
                <a:cubicBezTo>
                  <a:pt x="26" y="134"/>
                  <a:pt x="26" y="134"/>
                  <a:pt x="27" y="133"/>
                </a:cubicBezTo>
                <a:cubicBezTo>
                  <a:pt x="27" y="133"/>
                  <a:pt x="28" y="132"/>
                  <a:pt x="28" y="132"/>
                </a:cubicBezTo>
                <a:cubicBezTo>
                  <a:pt x="28" y="132"/>
                  <a:pt x="28" y="133"/>
                  <a:pt x="29" y="134"/>
                </a:cubicBezTo>
                <a:cubicBezTo>
                  <a:pt x="29" y="134"/>
                  <a:pt x="29" y="134"/>
                  <a:pt x="30" y="134"/>
                </a:cubicBezTo>
                <a:cubicBezTo>
                  <a:pt x="30" y="134"/>
                  <a:pt x="31" y="135"/>
                  <a:pt x="31" y="135"/>
                </a:cubicBezTo>
                <a:cubicBezTo>
                  <a:pt x="31" y="135"/>
                  <a:pt x="32" y="134"/>
                  <a:pt x="33" y="133"/>
                </a:cubicBezTo>
                <a:cubicBezTo>
                  <a:pt x="34" y="132"/>
                  <a:pt x="37" y="129"/>
                  <a:pt x="41" y="127"/>
                </a:cubicBezTo>
                <a:cubicBezTo>
                  <a:pt x="44" y="125"/>
                  <a:pt x="48" y="122"/>
                  <a:pt x="53" y="118"/>
                </a:cubicBezTo>
                <a:cubicBezTo>
                  <a:pt x="57" y="113"/>
                  <a:pt x="58" y="113"/>
                  <a:pt x="60" y="113"/>
                </a:cubicBezTo>
                <a:cubicBezTo>
                  <a:pt x="61" y="112"/>
                  <a:pt x="62" y="111"/>
                  <a:pt x="62" y="110"/>
                </a:cubicBezTo>
                <a:cubicBezTo>
                  <a:pt x="62" y="110"/>
                  <a:pt x="63" y="107"/>
                  <a:pt x="64" y="107"/>
                </a:cubicBezTo>
                <a:cubicBezTo>
                  <a:pt x="65" y="106"/>
                  <a:pt x="67" y="103"/>
                  <a:pt x="67" y="102"/>
                </a:cubicBezTo>
                <a:cubicBezTo>
                  <a:pt x="68" y="102"/>
                  <a:pt x="69" y="98"/>
                  <a:pt x="70" y="96"/>
                </a:cubicBezTo>
                <a:cubicBezTo>
                  <a:pt x="70" y="94"/>
                  <a:pt x="70" y="94"/>
                  <a:pt x="71" y="100"/>
                </a:cubicBezTo>
                <a:cubicBezTo>
                  <a:pt x="72" y="105"/>
                  <a:pt x="72" y="106"/>
                  <a:pt x="72" y="108"/>
                </a:cubicBezTo>
                <a:cubicBezTo>
                  <a:pt x="72" y="111"/>
                  <a:pt x="71" y="116"/>
                  <a:pt x="71" y="117"/>
                </a:cubicBezTo>
                <a:cubicBezTo>
                  <a:pt x="71" y="118"/>
                  <a:pt x="71" y="119"/>
                  <a:pt x="70" y="119"/>
                </a:cubicBezTo>
                <a:cubicBezTo>
                  <a:pt x="70" y="119"/>
                  <a:pt x="69" y="124"/>
                  <a:pt x="69" y="125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5"/>
                  <a:pt x="70" y="127"/>
                  <a:pt x="70" y="133"/>
                </a:cubicBezTo>
                <a:cubicBezTo>
                  <a:pt x="70" y="138"/>
                  <a:pt x="70" y="143"/>
                  <a:pt x="70" y="144"/>
                </a:cubicBezTo>
                <a:cubicBezTo>
                  <a:pt x="70" y="145"/>
                  <a:pt x="70" y="150"/>
                  <a:pt x="70" y="152"/>
                </a:cubicBezTo>
                <a:cubicBezTo>
                  <a:pt x="70" y="154"/>
                  <a:pt x="70" y="157"/>
                  <a:pt x="70" y="157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3" y="189"/>
                  <a:pt x="73" y="209"/>
                  <a:pt x="73" y="210"/>
                </a:cubicBezTo>
                <a:cubicBezTo>
                  <a:pt x="74" y="212"/>
                  <a:pt x="74" y="226"/>
                  <a:pt x="74" y="228"/>
                </a:cubicBezTo>
                <a:cubicBezTo>
                  <a:pt x="74" y="231"/>
                  <a:pt x="75" y="241"/>
                  <a:pt x="75" y="245"/>
                </a:cubicBezTo>
                <a:cubicBezTo>
                  <a:pt x="76" y="250"/>
                  <a:pt x="76" y="254"/>
                  <a:pt x="76" y="256"/>
                </a:cubicBezTo>
                <a:cubicBezTo>
                  <a:pt x="76" y="258"/>
                  <a:pt x="76" y="257"/>
                  <a:pt x="75" y="260"/>
                </a:cubicBezTo>
                <a:cubicBezTo>
                  <a:pt x="75" y="262"/>
                  <a:pt x="75" y="263"/>
                  <a:pt x="75" y="264"/>
                </a:cubicBezTo>
                <a:cubicBezTo>
                  <a:pt x="75" y="265"/>
                  <a:pt x="75" y="265"/>
                  <a:pt x="75" y="266"/>
                </a:cubicBezTo>
                <a:cubicBezTo>
                  <a:pt x="75" y="266"/>
                  <a:pt x="75" y="266"/>
                  <a:pt x="74" y="266"/>
                </a:cubicBezTo>
                <a:cubicBezTo>
                  <a:pt x="73" y="266"/>
                  <a:pt x="74" y="267"/>
                  <a:pt x="73" y="267"/>
                </a:cubicBezTo>
                <a:cubicBezTo>
                  <a:pt x="73" y="268"/>
                  <a:pt x="72" y="270"/>
                  <a:pt x="72" y="271"/>
                </a:cubicBezTo>
                <a:cubicBezTo>
                  <a:pt x="71" y="271"/>
                  <a:pt x="71" y="273"/>
                  <a:pt x="70" y="274"/>
                </a:cubicBezTo>
                <a:cubicBezTo>
                  <a:pt x="70" y="275"/>
                  <a:pt x="69" y="277"/>
                  <a:pt x="69" y="277"/>
                </a:cubicBezTo>
                <a:cubicBezTo>
                  <a:pt x="69" y="277"/>
                  <a:pt x="69" y="278"/>
                  <a:pt x="69" y="278"/>
                </a:cubicBezTo>
                <a:cubicBezTo>
                  <a:pt x="68" y="278"/>
                  <a:pt x="68" y="278"/>
                  <a:pt x="68" y="278"/>
                </a:cubicBezTo>
                <a:cubicBezTo>
                  <a:pt x="69" y="279"/>
                  <a:pt x="69" y="279"/>
                  <a:pt x="69" y="279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68" y="281"/>
                  <a:pt x="66" y="283"/>
                  <a:pt x="65" y="283"/>
                </a:cubicBezTo>
                <a:cubicBezTo>
                  <a:pt x="65" y="284"/>
                  <a:pt x="64" y="284"/>
                  <a:pt x="64" y="284"/>
                </a:cubicBezTo>
                <a:cubicBezTo>
                  <a:pt x="63" y="284"/>
                  <a:pt x="62" y="284"/>
                  <a:pt x="61" y="284"/>
                </a:cubicBezTo>
                <a:cubicBezTo>
                  <a:pt x="59" y="285"/>
                  <a:pt x="57" y="286"/>
                  <a:pt x="57" y="287"/>
                </a:cubicBezTo>
                <a:cubicBezTo>
                  <a:pt x="56" y="288"/>
                  <a:pt x="57" y="288"/>
                  <a:pt x="57" y="288"/>
                </a:cubicBezTo>
                <a:cubicBezTo>
                  <a:pt x="57" y="288"/>
                  <a:pt x="57" y="288"/>
                  <a:pt x="56" y="288"/>
                </a:cubicBezTo>
                <a:cubicBezTo>
                  <a:pt x="56" y="288"/>
                  <a:pt x="56" y="289"/>
                  <a:pt x="56" y="290"/>
                </a:cubicBezTo>
                <a:cubicBezTo>
                  <a:pt x="56" y="291"/>
                  <a:pt x="57" y="291"/>
                  <a:pt x="59" y="292"/>
                </a:cubicBezTo>
                <a:cubicBezTo>
                  <a:pt x="61" y="293"/>
                  <a:pt x="68" y="292"/>
                  <a:pt x="71" y="292"/>
                </a:cubicBezTo>
                <a:cubicBezTo>
                  <a:pt x="74" y="292"/>
                  <a:pt x="78" y="290"/>
                  <a:pt x="78" y="290"/>
                </a:cubicBezTo>
                <a:cubicBezTo>
                  <a:pt x="79" y="290"/>
                  <a:pt x="79" y="290"/>
                  <a:pt x="80" y="291"/>
                </a:cubicBezTo>
                <a:cubicBezTo>
                  <a:pt x="81" y="291"/>
                  <a:pt x="84" y="291"/>
                  <a:pt x="86" y="291"/>
                </a:cubicBezTo>
                <a:cubicBezTo>
                  <a:pt x="89" y="291"/>
                  <a:pt x="90" y="290"/>
                  <a:pt x="90" y="290"/>
                </a:cubicBezTo>
                <a:cubicBezTo>
                  <a:pt x="90" y="290"/>
                  <a:pt x="90" y="288"/>
                  <a:pt x="90" y="287"/>
                </a:cubicBezTo>
                <a:cubicBezTo>
                  <a:pt x="90" y="287"/>
                  <a:pt x="90" y="286"/>
                  <a:pt x="90" y="286"/>
                </a:cubicBezTo>
                <a:cubicBezTo>
                  <a:pt x="90" y="286"/>
                  <a:pt x="90" y="286"/>
                  <a:pt x="90" y="286"/>
                </a:cubicBezTo>
                <a:cubicBezTo>
                  <a:pt x="90" y="285"/>
                  <a:pt x="90" y="283"/>
                  <a:pt x="90" y="283"/>
                </a:cubicBezTo>
                <a:cubicBezTo>
                  <a:pt x="90" y="282"/>
                  <a:pt x="90" y="281"/>
                  <a:pt x="90" y="281"/>
                </a:cubicBezTo>
                <a:cubicBezTo>
                  <a:pt x="90" y="281"/>
                  <a:pt x="90" y="279"/>
                  <a:pt x="90" y="277"/>
                </a:cubicBezTo>
                <a:cubicBezTo>
                  <a:pt x="90" y="276"/>
                  <a:pt x="90" y="275"/>
                  <a:pt x="89" y="275"/>
                </a:cubicBezTo>
                <a:cubicBezTo>
                  <a:pt x="89" y="274"/>
                  <a:pt x="90" y="273"/>
                  <a:pt x="91" y="272"/>
                </a:cubicBezTo>
                <a:cubicBezTo>
                  <a:pt x="91" y="272"/>
                  <a:pt x="93" y="266"/>
                  <a:pt x="94" y="266"/>
                </a:cubicBezTo>
                <a:cubicBezTo>
                  <a:pt x="94" y="266"/>
                  <a:pt x="94" y="263"/>
                  <a:pt x="94" y="262"/>
                </a:cubicBezTo>
                <a:cubicBezTo>
                  <a:pt x="94" y="261"/>
                  <a:pt x="94" y="257"/>
                  <a:pt x="94" y="254"/>
                </a:cubicBezTo>
                <a:cubicBezTo>
                  <a:pt x="95" y="251"/>
                  <a:pt x="95" y="249"/>
                  <a:pt x="95" y="248"/>
                </a:cubicBezTo>
                <a:cubicBezTo>
                  <a:pt x="95" y="246"/>
                  <a:pt x="96" y="237"/>
                  <a:pt x="96" y="234"/>
                </a:cubicBezTo>
                <a:cubicBezTo>
                  <a:pt x="96" y="231"/>
                  <a:pt x="97" y="224"/>
                  <a:pt x="97" y="222"/>
                </a:cubicBezTo>
                <a:cubicBezTo>
                  <a:pt x="97" y="220"/>
                  <a:pt x="96" y="218"/>
                  <a:pt x="96" y="218"/>
                </a:cubicBezTo>
                <a:cubicBezTo>
                  <a:pt x="96" y="218"/>
                  <a:pt x="97" y="216"/>
                  <a:pt x="97" y="215"/>
                </a:cubicBezTo>
                <a:cubicBezTo>
                  <a:pt x="97" y="213"/>
                  <a:pt x="98" y="209"/>
                  <a:pt x="98" y="207"/>
                </a:cubicBezTo>
                <a:cubicBezTo>
                  <a:pt x="98" y="205"/>
                  <a:pt x="98" y="204"/>
                  <a:pt x="98" y="200"/>
                </a:cubicBezTo>
                <a:cubicBezTo>
                  <a:pt x="99" y="197"/>
                  <a:pt x="99" y="195"/>
                  <a:pt x="99" y="192"/>
                </a:cubicBezTo>
                <a:cubicBezTo>
                  <a:pt x="99" y="190"/>
                  <a:pt x="99" y="188"/>
                  <a:pt x="99" y="187"/>
                </a:cubicBezTo>
                <a:cubicBezTo>
                  <a:pt x="99" y="185"/>
                  <a:pt x="99" y="184"/>
                  <a:pt x="100" y="182"/>
                </a:cubicBezTo>
                <a:cubicBezTo>
                  <a:pt x="100" y="181"/>
                  <a:pt x="101" y="176"/>
                  <a:pt x="101" y="176"/>
                </a:cubicBezTo>
                <a:cubicBezTo>
                  <a:pt x="101" y="176"/>
                  <a:pt x="101" y="176"/>
                  <a:pt x="101" y="176"/>
                </a:cubicBezTo>
                <a:cubicBezTo>
                  <a:pt x="101" y="177"/>
                  <a:pt x="102" y="177"/>
                  <a:pt x="102" y="181"/>
                </a:cubicBezTo>
                <a:cubicBezTo>
                  <a:pt x="103" y="185"/>
                  <a:pt x="104" y="197"/>
                  <a:pt x="105" y="202"/>
                </a:cubicBezTo>
                <a:cubicBezTo>
                  <a:pt x="106" y="207"/>
                  <a:pt x="107" y="218"/>
                  <a:pt x="108" y="222"/>
                </a:cubicBezTo>
                <a:cubicBezTo>
                  <a:pt x="109" y="227"/>
                  <a:pt x="110" y="234"/>
                  <a:pt x="110" y="237"/>
                </a:cubicBezTo>
                <a:cubicBezTo>
                  <a:pt x="110" y="240"/>
                  <a:pt x="112" y="249"/>
                  <a:pt x="112" y="249"/>
                </a:cubicBezTo>
                <a:cubicBezTo>
                  <a:pt x="112" y="249"/>
                  <a:pt x="114" y="263"/>
                  <a:pt x="115" y="266"/>
                </a:cubicBezTo>
                <a:cubicBezTo>
                  <a:pt x="116" y="269"/>
                  <a:pt x="116" y="272"/>
                  <a:pt x="116" y="273"/>
                </a:cubicBezTo>
                <a:cubicBezTo>
                  <a:pt x="116" y="274"/>
                  <a:pt x="116" y="278"/>
                  <a:pt x="116" y="278"/>
                </a:cubicBezTo>
                <a:cubicBezTo>
                  <a:pt x="116" y="279"/>
                  <a:pt x="116" y="280"/>
                  <a:pt x="116" y="280"/>
                </a:cubicBezTo>
                <a:cubicBezTo>
                  <a:pt x="116" y="280"/>
                  <a:pt x="116" y="280"/>
                  <a:pt x="117" y="281"/>
                </a:cubicBezTo>
                <a:cubicBezTo>
                  <a:pt x="118" y="282"/>
                  <a:pt x="120" y="283"/>
                  <a:pt x="120" y="283"/>
                </a:cubicBezTo>
                <a:cubicBezTo>
                  <a:pt x="120" y="283"/>
                  <a:pt x="120" y="284"/>
                  <a:pt x="120" y="285"/>
                </a:cubicBezTo>
                <a:cubicBezTo>
                  <a:pt x="119" y="286"/>
                  <a:pt x="119" y="287"/>
                  <a:pt x="119" y="287"/>
                </a:cubicBezTo>
                <a:cubicBezTo>
                  <a:pt x="119" y="287"/>
                  <a:pt x="118" y="288"/>
                  <a:pt x="118" y="288"/>
                </a:cubicBezTo>
                <a:cubicBezTo>
                  <a:pt x="118" y="288"/>
                  <a:pt x="118" y="288"/>
                  <a:pt x="118" y="288"/>
                </a:cubicBezTo>
                <a:cubicBezTo>
                  <a:pt x="118" y="289"/>
                  <a:pt x="118" y="289"/>
                  <a:pt x="118" y="289"/>
                </a:cubicBezTo>
                <a:cubicBezTo>
                  <a:pt x="118" y="289"/>
                  <a:pt x="117" y="290"/>
                  <a:pt x="117" y="291"/>
                </a:cubicBezTo>
                <a:cubicBezTo>
                  <a:pt x="116" y="291"/>
                  <a:pt x="117" y="293"/>
                  <a:pt x="117" y="294"/>
                </a:cubicBezTo>
                <a:cubicBezTo>
                  <a:pt x="118" y="294"/>
                  <a:pt x="117" y="294"/>
                  <a:pt x="117" y="294"/>
                </a:cubicBezTo>
                <a:cubicBezTo>
                  <a:pt x="117" y="295"/>
                  <a:pt x="117" y="295"/>
                  <a:pt x="116" y="295"/>
                </a:cubicBezTo>
                <a:cubicBezTo>
                  <a:pt x="116" y="296"/>
                  <a:pt x="117" y="296"/>
                  <a:pt x="120" y="297"/>
                </a:cubicBezTo>
                <a:cubicBezTo>
                  <a:pt x="122" y="297"/>
                  <a:pt x="127" y="298"/>
                  <a:pt x="130" y="298"/>
                </a:cubicBezTo>
                <a:cubicBezTo>
                  <a:pt x="134" y="298"/>
                  <a:pt x="134" y="296"/>
                  <a:pt x="133" y="296"/>
                </a:cubicBezTo>
                <a:cubicBezTo>
                  <a:pt x="133" y="295"/>
                  <a:pt x="134" y="294"/>
                  <a:pt x="134" y="294"/>
                </a:cubicBezTo>
                <a:cubicBezTo>
                  <a:pt x="135" y="293"/>
                  <a:pt x="135" y="292"/>
                  <a:pt x="135" y="292"/>
                </a:cubicBezTo>
                <a:cubicBezTo>
                  <a:pt x="135" y="291"/>
                  <a:pt x="135" y="290"/>
                  <a:pt x="135" y="289"/>
                </a:cubicBezTo>
                <a:cubicBezTo>
                  <a:pt x="135" y="288"/>
                  <a:pt x="135" y="287"/>
                  <a:pt x="134" y="286"/>
                </a:cubicBezTo>
                <a:cubicBezTo>
                  <a:pt x="134" y="285"/>
                  <a:pt x="134" y="284"/>
                  <a:pt x="134" y="283"/>
                </a:cubicBezTo>
                <a:cubicBezTo>
                  <a:pt x="134" y="283"/>
                  <a:pt x="134" y="282"/>
                  <a:pt x="134" y="282"/>
                </a:cubicBezTo>
                <a:cubicBezTo>
                  <a:pt x="134" y="282"/>
                  <a:pt x="134" y="282"/>
                  <a:pt x="134" y="282"/>
                </a:cubicBezTo>
                <a:cubicBezTo>
                  <a:pt x="135" y="282"/>
                  <a:pt x="135" y="280"/>
                  <a:pt x="135" y="278"/>
                </a:cubicBezTo>
                <a:cubicBezTo>
                  <a:pt x="135" y="277"/>
                  <a:pt x="135" y="276"/>
                  <a:pt x="135" y="274"/>
                </a:cubicBezTo>
                <a:cubicBezTo>
                  <a:pt x="135" y="272"/>
                  <a:pt x="134" y="269"/>
                  <a:pt x="134" y="268"/>
                </a:cubicBezTo>
                <a:cubicBezTo>
                  <a:pt x="134" y="266"/>
                  <a:pt x="134" y="266"/>
                  <a:pt x="135" y="264"/>
                </a:cubicBezTo>
                <a:cubicBezTo>
                  <a:pt x="135" y="263"/>
                  <a:pt x="136" y="261"/>
                  <a:pt x="135" y="260"/>
                </a:cubicBezTo>
                <a:cubicBezTo>
                  <a:pt x="135" y="258"/>
                  <a:pt x="135" y="254"/>
                  <a:pt x="134" y="251"/>
                </a:cubicBezTo>
                <a:cubicBezTo>
                  <a:pt x="134" y="248"/>
                  <a:pt x="133" y="242"/>
                  <a:pt x="133" y="241"/>
                </a:cubicBezTo>
                <a:cubicBezTo>
                  <a:pt x="132" y="239"/>
                  <a:pt x="132" y="239"/>
                  <a:pt x="132" y="238"/>
                </a:cubicBezTo>
                <a:cubicBezTo>
                  <a:pt x="132" y="237"/>
                  <a:pt x="132" y="232"/>
                  <a:pt x="132" y="229"/>
                </a:cubicBezTo>
                <a:cubicBezTo>
                  <a:pt x="131" y="226"/>
                  <a:pt x="131" y="222"/>
                  <a:pt x="131" y="221"/>
                </a:cubicBezTo>
                <a:cubicBezTo>
                  <a:pt x="131" y="221"/>
                  <a:pt x="131" y="219"/>
                  <a:pt x="130" y="218"/>
                </a:cubicBezTo>
                <a:cubicBezTo>
                  <a:pt x="130" y="217"/>
                  <a:pt x="130" y="213"/>
                  <a:pt x="130" y="209"/>
                </a:cubicBezTo>
                <a:cubicBezTo>
                  <a:pt x="130" y="205"/>
                  <a:pt x="129" y="199"/>
                  <a:pt x="129" y="198"/>
                </a:cubicBezTo>
                <a:cubicBezTo>
                  <a:pt x="129" y="197"/>
                  <a:pt x="130" y="194"/>
                  <a:pt x="130" y="193"/>
                </a:cubicBezTo>
                <a:cubicBezTo>
                  <a:pt x="130" y="191"/>
                  <a:pt x="130" y="187"/>
                  <a:pt x="130" y="184"/>
                </a:cubicBezTo>
                <a:cubicBezTo>
                  <a:pt x="130" y="182"/>
                  <a:pt x="130" y="175"/>
                  <a:pt x="130" y="173"/>
                </a:cubicBezTo>
                <a:cubicBezTo>
                  <a:pt x="130" y="171"/>
                  <a:pt x="129" y="168"/>
                  <a:pt x="129" y="165"/>
                </a:cubicBezTo>
                <a:cubicBezTo>
                  <a:pt x="129" y="161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7"/>
                  <a:pt x="129" y="153"/>
                  <a:pt x="129" y="152"/>
                </a:cubicBezTo>
                <a:cubicBezTo>
                  <a:pt x="129" y="151"/>
                  <a:pt x="129" y="149"/>
                  <a:pt x="128" y="148"/>
                </a:cubicBezTo>
                <a:cubicBezTo>
                  <a:pt x="128" y="148"/>
                  <a:pt x="128" y="146"/>
                  <a:pt x="129" y="145"/>
                </a:cubicBezTo>
                <a:cubicBezTo>
                  <a:pt x="129" y="144"/>
                  <a:pt x="129" y="141"/>
                  <a:pt x="128" y="140"/>
                </a:cubicBezTo>
                <a:cubicBezTo>
                  <a:pt x="128" y="139"/>
                  <a:pt x="129" y="136"/>
                  <a:pt x="129" y="135"/>
                </a:cubicBezTo>
                <a:cubicBezTo>
                  <a:pt x="129" y="133"/>
                  <a:pt x="128" y="131"/>
                  <a:pt x="128" y="130"/>
                </a:cubicBezTo>
                <a:cubicBezTo>
                  <a:pt x="128" y="129"/>
                  <a:pt x="128" y="127"/>
                  <a:pt x="128" y="126"/>
                </a:cubicBezTo>
                <a:cubicBezTo>
                  <a:pt x="127" y="125"/>
                  <a:pt x="127" y="124"/>
                  <a:pt x="127" y="123"/>
                </a:cubicBezTo>
                <a:cubicBezTo>
                  <a:pt x="128" y="123"/>
                  <a:pt x="128" y="117"/>
                  <a:pt x="128" y="117"/>
                </a:cubicBezTo>
                <a:cubicBezTo>
                  <a:pt x="128" y="117"/>
                  <a:pt x="128" y="115"/>
                  <a:pt x="129" y="113"/>
                </a:cubicBezTo>
                <a:cubicBezTo>
                  <a:pt x="129" y="111"/>
                  <a:pt x="129" y="106"/>
                  <a:pt x="129" y="106"/>
                </a:cubicBezTo>
                <a:cubicBezTo>
                  <a:pt x="129" y="106"/>
                  <a:pt x="130" y="103"/>
                  <a:pt x="131" y="101"/>
                </a:cubicBezTo>
                <a:cubicBezTo>
                  <a:pt x="132" y="98"/>
                  <a:pt x="133" y="95"/>
                  <a:pt x="134" y="95"/>
                </a:cubicBezTo>
                <a:cubicBezTo>
                  <a:pt x="134" y="94"/>
                  <a:pt x="134" y="92"/>
                  <a:pt x="134" y="92"/>
                </a:cubicBezTo>
                <a:cubicBezTo>
                  <a:pt x="134" y="91"/>
                  <a:pt x="135" y="91"/>
                  <a:pt x="136" y="94"/>
                </a:cubicBezTo>
                <a:cubicBezTo>
                  <a:pt x="137" y="97"/>
                  <a:pt x="138" y="99"/>
                  <a:pt x="139" y="101"/>
                </a:cubicBezTo>
                <a:cubicBezTo>
                  <a:pt x="140" y="104"/>
                  <a:pt x="142" y="107"/>
                  <a:pt x="143" y="109"/>
                </a:cubicBezTo>
                <a:cubicBezTo>
                  <a:pt x="143" y="111"/>
                  <a:pt x="144" y="111"/>
                  <a:pt x="146" y="112"/>
                </a:cubicBezTo>
                <a:cubicBezTo>
                  <a:pt x="148" y="114"/>
                  <a:pt x="152" y="117"/>
                  <a:pt x="154" y="119"/>
                </a:cubicBezTo>
                <a:cubicBezTo>
                  <a:pt x="156" y="120"/>
                  <a:pt x="160" y="122"/>
                  <a:pt x="162" y="124"/>
                </a:cubicBezTo>
                <a:cubicBezTo>
                  <a:pt x="164" y="125"/>
                  <a:pt x="167" y="127"/>
                  <a:pt x="170" y="128"/>
                </a:cubicBezTo>
                <a:cubicBezTo>
                  <a:pt x="172" y="130"/>
                  <a:pt x="173" y="131"/>
                  <a:pt x="174" y="131"/>
                </a:cubicBezTo>
                <a:cubicBezTo>
                  <a:pt x="175" y="132"/>
                  <a:pt x="177" y="133"/>
                  <a:pt x="177" y="133"/>
                </a:cubicBezTo>
                <a:cubicBezTo>
                  <a:pt x="177" y="133"/>
                  <a:pt x="177" y="133"/>
                  <a:pt x="177" y="133"/>
                </a:cubicBezTo>
                <a:cubicBezTo>
                  <a:pt x="178" y="133"/>
                  <a:pt x="179" y="133"/>
                  <a:pt x="179" y="133"/>
                </a:cubicBezTo>
                <a:cubicBezTo>
                  <a:pt x="179" y="133"/>
                  <a:pt x="180" y="133"/>
                  <a:pt x="180" y="133"/>
                </a:cubicBezTo>
                <a:cubicBezTo>
                  <a:pt x="180" y="132"/>
                  <a:pt x="180" y="132"/>
                  <a:pt x="180" y="132"/>
                </a:cubicBezTo>
                <a:cubicBezTo>
                  <a:pt x="180" y="132"/>
                  <a:pt x="182" y="133"/>
                  <a:pt x="182" y="134"/>
                </a:cubicBezTo>
                <a:cubicBezTo>
                  <a:pt x="183" y="134"/>
                  <a:pt x="183" y="135"/>
                  <a:pt x="184" y="136"/>
                </a:cubicBezTo>
                <a:cubicBezTo>
                  <a:pt x="185" y="138"/>
                  <a:pt x="185" y="138"/>
                  <a:pt x="185" y="139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7" y="142"/>
                  <a:pt x="187" y="142"/>
                  <a:pt x="187" y="143"/>
                </a:cubicBezTo>
                <a:cubicBezTo>
                  <a:pt x="188" y="143"/>
                  <a:pt x="188" y="143"/>
                  <a:pt x="188" y="142"/>
                </a:cubicBezTo>
                <a:cubicBezTo>
                  <a:pt x="188" y="142"/>
                  <a:pt x="188" y="142"/>
                  <a:pt x="188" y="142"/>
                </a:cubicBezTo>
                <a:cubicBezTo>
                  <a:pt x="188" y="141"/>
                  <a:pt x="188" y="140"/>
                  <a:pt x="187" y="139"/>
                </a:cubicBezTo>
                <a:cubicBezTo>
                  <a:pt x="187" y="139"/>
                  <a:pt x="187" y="138"/>
                  <a:pt x="187" y="137"/>
                </a:cubicBezTo>
                <a:cubicBezTo>
                  <a:pt x="187" y="136"/>
                  <a:pt x="187" y="137"/>
                  <a:pt x="188" y="138"/>
                </a:cubicBezTo>
                <a:cubicBezTo>
                  <a:pt x="188" y="138"/>
                  <a:pt x="188" y="139"/>
                  <a:pt x="188" y="139"/>
                </a:cubicBezTo>
                <a:cubicBezTo>
                  <a:pt x="188" y="139"/>
                  <a:pt x="192" y="145"/>
                  <a:pt x="194" y="146"/>
                </a:cubicBezTo>
                <a:cubicBezTo>
                  <a:pt x="195" y="147"/>
                  <a:pt x="195" y="147"/>
                  <a:pt x="195" y="146"/>
                </a:cubicBezTo>
                <a:cubicBezTo>
                  <a:pt x="196" y="146"/>
                  <a:pt x="195" y="145"/>
                  <a:pt x="195" y="144"/>
                </a:cubicBezTo>
                <a:cubicBezTo>
                  <a:pt x="195" y="144"/>
                  <a:pt x="193" y="141"/>
                  <a:pt x="192" y="140"/>
                </a:cubicBezTo>
                <a:cubicBezTo>
                  <a:pt x="191" y="138"/>
                  <a:pt x="191" y="137"/>
                  <a:pt x="190" y="137"/>
                </a:cubicBezTo>
                <a:cubicBezTo>
                  <a:pt x="190" y="136"/>
                  <a:pt x="190" y="136"/>
                  <a:pt x="190" y="136"/>
                </a:cubicBezTo>
                <a:cubicBezTo>
                  <a:pt x="190" y="136"/>
                  <a:pt x="191" y="137"/>
                  <a:pt x="192" y="138"/>
                </a:cubicBezTo>
                <a:cubicBezTo>
                  <a:pt x="193" y="139"/>
                  <a:pt x="194" y="139"/>
                  <a:pt x="196" y="141"/>
                </a:cubicBezTo>
                <a:cubicBezTo>
                  <a:pt x="197" y="141"/>
                  <a:pt x="199" y="143"/>
                  <a:pt x="199" y="143"/>
                </a:cubicBezTo>
                <a:cubicBezTo>
                  <a:pt x="200" y="144"/>
                  <a:pt x="200" y="144"/>
                  <a:pt x="201" y="144"/>
                </a:cubicBezTo>
                <a:cubicBezTo>
                  <a:pt x="201" y="145"/>
                  <a:pt x="201" y="144"/>
                  <a:pt x="201" y="143"/>
                </a:cubicBezTo>
                <a:cubicBezTo>
                  <a:pt x="201" y="142"/>
                  <a:pt x="200" y="142"/>
                  <a:pt x="200" y="141"/>
                </a:cubicBezTo>
                <a:cubicBezTo>
                  <a:pt x="199" y="140"/>
                  <a:pt x="196" y="138"/>
                  <a:pt x="196" y="137"/>
                </a:cubicBezTo>
                <a:cubicBezTo>
                  <a:pt x="195" y="136"/>
                  <a:pt x="193" y="135"/>
                  <a:pt x="193" y="134"/>
                </a:cubicBezTo>
                <a:cubicBezTo>
                  <a:pt x="193" y="134"/>
                  <a:pt x="192" y="134"/>
                  <a:pt x="193" y="133"/>
                </a:cubicBezTo>
                <a:cubicBezTo>
                  <a:pt x="193" y="132"/>
                  <a:pt x="194" y="133"/>
                  <a:pt x="195" y="133"/>
                </a:cubicBezTo>
                <a:cubicBezTo>
                  <a:pt x="197" y="134"/>
                  <a:pt x="198" y="135"/>
                  <a:pt x="199" y="135"/>
                </a:cubicBezTo>
                <a:cubicBezTo>
                  <a:pt x="200" y="136"/>
                  <a:pt x="202" y="137"/>
                  <a:pt x="203" y="138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5" y="137"/>
                  <a:pt x="205" y="136"/>
                  <a:pt x="204" y="136"/>
                </a:cubicBezTo>
                <a:close/>
                <a:moveTo>
                  <a:pt x="121" y="22"/>
                </a:moveTo>
                <a:cubicBezTo>
                  <a:pt x="121" y="22"/>
                  <a:pt x="121" y="22"/>
                  <a:pt x="121" y="22"/>
                </a:cubicBezTo>
                <a:cubicBezTo>
                  <a:pt x="121" y="23"/>
                  <a:pt x="121" y="23"/>
                  <a:pt x="121" y="24"/>
                </a:cubicBezTo>
                <a:cubicBezTo>
                  <a:pt x="121" y="24"/>
                  <a:pt x="121" y="25"/>
                  <a:pt x="121" y="25"/>
                </a:cubicBezTo>
                <a:cubicBezTo>
                  <a:pt x="121" y="25"/>
                  <a:pt x="121" y="24"/>
                  <a:pt x="121" y="23"/>
                </a:cubicBezTo>
                <a:cubicBezTo>
                  <a:pt x="120" y="22"/>
                  <a:pt x="121" y="22"/>
                  <a:pt x="121" y="22"/>
                </a:cubicBezTo>
                <a:close/>
                <a:moveTo>
                  <a:pt x="120" y="18"/>
                </a:moveTo>
                <a:cubicBezTo>
                  <a:pt x="120" y="19"/>
                  <a:pt x="120" y="19"/>
                  <a:pt x="121" y="20"/>
                </a:cubicBezTo>
                <a:cubicBezTo>
                  <a:pt x="121" y="20"/>
                  <a:pt x="121" y="21"/>
                  <a:pt x="121" y="21"/>
                </a:cubicBezTo>
                <a:cubicBezTo>
                  <a:pt x="121" y="21"/>
                  <a:pt x="120" y="20"/>
                  <a:pt x="120" y="20"/>
                </a:cubicBezTo>
                <a:cubicBezTo>
                  <a:pt x="120" y="19"/>
                  <a:pt x="120" y="18"/>
                  <a:pt x="120" y="18"/>
                </a:cubicBezTo>
                <a:close/>
                <a:moveTo>
                  <a:pt x="119" y="15"/>
                </a:moveTo>
                <a:cubicBezTo>
                  <a:pt x="119" y="15"/>
                  <a:pt x="119" y="15"/>
                  <a:pt x="120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16"/>
                  <a:pt x="119" y="16"/>
                  <a:pt x="119" y="16"/>
                </a:cubicBezTo>
                <a:cubicBezTo>
                  <a:pt x="119" y="16"/>
                  <a:pt x="119" y="16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lose/>
                <a:moveTo>
                  <a:pt x="117" y="11"/>
                </a:moveTo>
                <a:cubicBezTo>
                  <a:pt x="118" y="11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7" y="12"/>
                  <a:pt x="117" y="11"/>
                  <a:pt x="117" y="11"/>
                </a:cubicBezTo>
                <a:close/>
                <a:moveTo>
                  <a:pt x="117" y="11"/>
                </a:moveTo>
                <a:cubicBezTo>
                  <a:pt x="117" y="11"/>
                  <a:pt x="117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10"/>
                  <a:pt x="116" y="11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lose/>
                <a:moveTo>
                  <a:pt x="116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17" y="10"/>
                  <a:pt x="117" y="10"/>
                  <a:pt x="116" y="10"/>
                </a:cubicBezTo>
                <a:cubicBezTo>
                  <a:pt x="116" y="10"/>
                  <a:pt x="115" y="9"/>
                  <a:pt x="115" y="9"/>
                </a:cubicBezTo>
                <a:cubicBezTo>
                  <a:pt x="115" y="9"/>
                  <a:pt x="116" y="9"/>
                  <a:pt x="116" y="10"/>
                </a:cubicBezTo>
                <a:close/>
                <a:moveTo>
                  <a:pt x="115" y="10"/>
                </a:moveTo>
                <a:cubicBezTo>
                  <a:pt x="115" y="10"/>
                  <a:pt x="116" y="10"/>
                  <a:pt x="116" y="11"/>
                </a:cubicBezTo>
                <a:cubicBezTo>
                  <a:pt x="116" y="11"/>
                  <a:pt x="116" y="11"/>
                  <a:pt x="115" y="11"/>
                </a:cubicBezTo>
                <a:cubicBezTo>
                  <a:pt x="115" y="11"/>
                  <a:pt x="115" y="10"/>
                  <a:pt x="115" y="10"/>
                </a:cubicBezTo>
                <a:close/>
                <a:moveTo>
                  <a:pt x="94" y="12"/>
                </a:moveTo>
                <a:cubicBezTo>
                  <a:pt x="94" y="12"/>
                  <a:pt x="93" y="12"/>
                  <a:pt x="93" y="12"/>
                </a:cubicBezTo>
                <a:cubicBezTo>
                  <a:pt x="93" y="12"/>
                  <a:pt x="93" y="12"/>
                  <a:pt x="94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1"/>
                  <a:pt x="94" y="11"/>
                  <a:pt x="94" y="12"/>
                </a:cubicBezTo>
                <a:close/>
                <a:moveTo>
                  <a:pt x="95" y="10"/>
                </a:moveTo>
                <a:cubicBezTo>
                  <a:pt x="95" y="10"/>
                  <a:pt x="94" y="10"/>
                  <a:pt x="94" y="10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1"/>
                  <a:pt x="93" y="12"/>
                  <a:pt x="93" y="12"/>
                </a:cubicBezTo>
                <a:cubicBezTo>
                  <a:pt x="93" y="12"/>
                  <a:pt x="94" y="10"/>
                  <a:pt x="94" y="10"/>
                </a:cubicBezTo>
                <a:cubicBezTo>
                  <a:pt x="94" y="10"/>
                  <a:pt x="95" y="9"/>
                  <a:pt x="95" y="9"/>
                </a:cubicBezTo>
                <a:cubicBezTo>
                  <a:pt x="95" y="9"/>
                  <a:pt x="95" y="9"/>
                  <a:pt x="95" y="10"/>
                </a:cubicBezTo>
                <a:close/>
                <a:moveTo>
                  <a:pt x="97" y="3"/>
                </a:moveTo>
                <a:cubicBezTo>
                  <a:pt x="97" y="3"/>
                  <a:pt x="98" y="3"/>
                  <a:pt x="97" y="4"/>
                </a:cubicBezTo>
                <a:cubicBezTo>
                  <a:pt x="97" y="4"/>
                  <a:pt x="96" y="4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7" y="4"/>
                </a:cubicBezTo>
                <a:cubicBezTo>
                  <a:pt x="97" y="3"/>
                  <a:pt x="97" y="3"/>
                  <a:pt x="97" y="3"/>
                </a:cubicBezTo>
                <a:close/>
                <a:moveTo>
                  <a:pt x="98" y="3"/>
                </a:moveTo>
                <a:cubicBezTo>
                  <a:pt x="98" y="3"/>
                  <a:pt x="98" y="4"/>
                  <a:pt x="98" y="4"/>
                </a:cubicBezTo>
                <a:cubicBezTo>
                  <a:pt x="97" y="4"/>
                  <a:pt x="97" y="5"/>
                  <a:pt x="97" y="5"/>
                </a:cubicBezTo>
                <a:cubicBezTo>
                  <a:pt x="96" y="5"/>
                  <a:pt x="97" y="4"/>
                  <a:pt x="97" y="4"/>
                </a:cubicBezTo>
                <a:cubicBezTo>
                  <a:pt x="97" y="4"/>
                  <a:pt x="98" y="3"/>
                  <a:pt x="98" y="3"/>
                </a:cubicBezTo>
                <a:close/>
                <a:moveTo>
                  <a:pt x="96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6" y="3"/>
                </a:cubicBezTo>
                <a:cubicBezTo>
                  <a:pt x="96" y="4"/>
                  <a:pt x="95" y="5"/>
                  <a:pt x="95" y="5"/>
                </a:cubicBezTo>
                <a:cubicBezTo>
                  <a:pt x="95" y="5"/>
                  <a:pt x="96" y="4"/>
                  <a:pt x="96" y="4"/>
                </a:cubicBezTo>
                <a:close/>
                <a:moveTo>
                  <a:pt x="98" y="4"/>
                </a:moveTo>
                <a:cubicBezTo>
                  <a:pt x="98" y="4"/>
                  <a:pt x="98" y="5"/>
                  <a:pt x="97" y="5"/>
                </a:cubicBezTo>
                <a:cubicBezTo>
                  <a:pt x="97" y="6"/>
                  <a:pt x="96" y="6"/>
                  <a:pt x="96" y="6"/>
                </a:cubicBezTo>
                <a:cubicBezTo>
                  <a:pt x="96" y="6"/>
                  <a:pt x="96" y="6"/>
                  <a:pt x="96" y="5"/>
                </a:cubicBezTo>
                <a:cubicBezTo>
                  <a:pt x="97" y="5"/>
                  <a:pt x="97" y="5"/>
                  <a:pt x="98" y="4"/>
                </a:cubicBezTo>
                <a:cubicBezTo>
                  <a:pt x="98" y="4"/>
                  <a:pt x="99" y="4"/>
                  <a:pt x="99" y="4"/>
                </a:cubicBezTo>
                <a:cubicBezTo>
                  <a:pt x="99" y="4"/>
                  <a:pt x="99" y="4"/>
                  <a:pt x="98" y="4"/>
                </a:cubicBezTo>
                <a:close/>
                <a:moveTo>
                  <a:pt x="106" y="0"/>
                </a:moveTo>
                <a:cubicBezTo>
                  <a:pt x="106" y="1"/>
                  <a:pt x="107" y="2"/>
                  <a:pt x="107" y="2"/>
                </a:cubicBezTo>
                <a:cubicBezTo>
                  <a:pt x="107" y="2"/>
                  <a:pt x="107" y="3"/>
                  <a:pt x="107" y="3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6" y="1"/>
                </a:cubicBezTo>
                <a:cubicBezTo>
                  <a:pt x="106" y="1"/>
                  <a:pt x="105" y="0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104" y="0"/>
                  <a:pt x="105" y="0"/>
                  <a:pt x="106" y="0"/>
                </a:cubicBezTo>
                <a:close/>
                <a:moveTo>
                  <a:pt x="103" y="2"/>
                </a:moveTo>
                <a:cubicBezTo>
                  <a:pt x="103" y="2"/>
                  <a:pt x="103" y="2"/>
                  <a:pt x="102" y="2"/>
                </a:cubicBezTo>
                <a:cubicBezTo>
                  <a:pt x="102" y="2"/>
                  <a:pt x="102" y="1"/>
                  <a:pt x="102" y="1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0"/>
                  <a:pt x="103" y="0"/>
                  <a:pt x="103" y="0"/>
                </a:cubicBezTo>
                <a:cubicBezTo>
                  <a:pt x="104" y="0"/>
                  <a:pt x="104" y="1"/>
                  <a:pt x="105" y="1"/>
                </a:cubicBezTo>
                <a:cubicBezTo>
                  <a:pt x="105" y="1"/>
                  <a:pt x="106" y="2"/>
                  <a:pt x="106" y="2"/>
                </a:cubicBezTo>
                <a:cubicBezTo>
                  <a:pt x="106" y="2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2"/>
                  <a:pt x="105" y="3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2"/>
                  <a:pt x="104" y="2"/>
                  <a:pt x="104" y="2"/>
                </a:cubicBezTo>
                <a:cubicBezTo>
                  <a:pt x="103" y="2"/>
                  <a:pt x="103" y="2"/>
                  <a:pt x="103" y="2"/>
                </a:cubicBezTo>
                <a:close/>
                <a:moveTo>
                  <a:pt x="106" y="4"/>
                </a:moveTo>
                <a:cubicBezTo>
                  <a:pt x="106" y="4"/>
                  <a:pt x="106" y="4"/>
                  <a:pt x="105" y="4"/>
                </a:cubicBezTo>
                <a:cubicBezTo>
                  <a:pt x="105" y="4"/>
                  <a:pt x="105" y="4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3"/>
                  <a:pt x="104" y="3"/>
                  <a:pt x="105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6" y="3"/>
                  <a:pt x="106" y="4"/>
                </a:cubicBezTo>
                <a:cubicBezTo>
                  <a:pt x="106" y="4"/>
                  <a:pt x="106" y="4"/>
                  <a:pt x="106" y="4"/>
                </a:cubicBezTo>
                <a:close/>
                <a:moveTo>
                  <a:pt x="106" y="4"/>
                </a:moveTo>
                <a:cubicBezTo>
                  <a:pt x="106" y="5"/>
                  <a:pt x="106" y="4"/>
                  <a:pt x="106" y="4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4"/>
                  <a:pt x="106" y="4"/>
                </a:cubicBezTo>
                <a:cubicBezTo>
                  <a:pt x="107" y="4"/>
                  <a:pt x="106" y="4"/>
                  <a:pt x="106" y="4"/>
                </a:cubicBezTo>
                <a:close/>
                <a:moveTo>
                  <a:pt x="106" y="2"/>
                </a:moveTo>
                <a:cubicBezTo>
                  <a:pt x="106" y="2"/>
                  <a:pt x="105" y="1"/>
                  <a:pt x="105" y="1"/>
                </a:cubicBezTo>
                <a:cubicBezTo>
                  <a:pt x="105" y="1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5" y="0"/>
                  <a:pt x="106" y="1"/>
                  <a:pt x="106" y="2"/>
                </a:cubicBezTo>
                <a:cubicBezTo>
                  <a:pt x="106" y="2"/>
                  <a:pt x="107" y="3"/>
                  <a:pt x="107" y="3"/>
                </a:cubicBezTo>
                <a:cubicBezTo>
                  <a:pt x="107" y="3"/>
                  <a:pt x="106" y="3"/>
                  <a:pt x="106" y="2"/>
                </a:cubicBezTo>
                <a:close/>
                <a:moveTo>
                  <a:pt x="107" y="4"/>
                </a:moveTo>
                <a:cubicBezTo>
                  <a:pt x="107" y="4"/>
                  <a:pt x="107" y="4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lose/>
                <a:moveTo>
                  <a:pt x="114" y="7"/>
                </a:moveTo>
                <a:cubicBezTo>
                  <a:pt x="114" y="7"/>
                  <a:pt x="114" y="7"/>
                  <a:pt x="114" y="7"/>
                </a:cubicBezTo>
                <a:cubicBezTo>
                  <a:pt x="114" y="7"/>
                  <a:pt x="113" y="7"/>
                  <a:pt x="113" y="7"/>
                </a:cubicBezTo>
                <a:cubicBezTo>
                  <a:pt x="113" y="6"/>
                  <a:pt x="113" y="6"/>
                  <a:pt x="112" y="6"/>
                </a:cubicBezTo>
                <a:cubicBezTo>
                  <a:pt x="112" y="6"/>
                  <a:pt x="112" y="5"/>
                  <a:pt x="112" y="5"/>
                </a:cubicBezTo>
                <a:cubicBezTo>
                  <a:pt x="112" y="6"/>
                  <a:pt x="113" y="6"/>
                  <a:pt x="113" y="6"/>
                </a:cubicBezTo>
                <a:cubicBezTo>
                  <a:pt x="113" y="6"/>
                  <a:pt x="114" y="6"/>
                  <a:pt x="114" y="7"/>
                </a:cubicBezTo>
                <a:cubicBezTo>
                  <a:pt x="114" y="7"/>
                  <a:pt x="114" y="7"/>
                  <a:pt x="114" y="7"/>
                </a:cubicBezTo>
                <a:close/>
                <a:moveTo>
                  <a:pt x="113" y="6"/>
                </a:moveTo>
                <a:cubicBezTo>
                  <a:pt x="113" y="6"/>
                  <a:pt x="113" y="5"/>
                  <a:pt x="113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5"/>
                  <a:pt x="113" y="5"/>
                  <a:pt x="113" y="5"/>
                </a:cubicBezTo>
                <a:cubicBezTo>
                  <a:pt x="113" y="5"/>
                  <a:pt x="114" y="6"/>
                  <a:pt x="114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4" y="6"/>
                  <a:pt x="113" y="6"/>
                  <a:pt x="113" y="6"/>
                </a:cubicBezTo>
                <a:close/>
                <a:moveTo>
                  <a:pt x="110" y="2"/>
                </a:moveTo>
                <a:cubicBezTo>
                  <a:pt x="111" y="2"/>
                  <a:pt x="111" y="2"/>
                  <a:pt x="111" y="2"/>
                </a:cubicBezTo>
                <a:cubicBezTo>
                  <a:pt x="111" y="2"/>
                  <a:pt x="111" y="2"/>
                  <a:pt x="111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09" y="4"/>
                  <a:pt x="109" y="4"/>
                  <a:pt x="109" y="4"/>
                </a:cubicBezTo>
                <a:cubicBezTo>
                  <a:pt x="109" y="4"/>
                  <a:pt x="110" y="3"/>
                  <a:pt x="110" y="2"/>
                </a:cubicBezTo>
                <a:close/>
                <a:moveTo>
                  <a:pt x="109" y="5"/>
                </a:moveTo>
                <a:cubicBezTo>
                  <a:pt x="109" y="5"/>
                  <a:pt x="109" y="4"/>
                  <a:pt x="109" y="4"/>
                </a:cubicBezTo>
                <a:cubicBezTo>
                  <a:pt x="109" y="4"/>
                  <a:pt x="109" y="4"/>
                  <a:pt x="109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09" y="5"/>
                  <a:pt x="109" y="5"/>
                </a:cubicBezTo>
                <a:close/>
                <a:moveTo>
                  <a:pt x="110" y="4"/>
                </a:moveTo>
                <a:cubicBezTo>
                  <a:pt x="110" y="4"/>
                  <a:pt x="111" y="4"/>
                  <a:pt x="111" y="4"/>
                </a:cubicBezTo>
                <a:cubicBezTo>
                  <a:pt x="111" y="4"/>
                  <a:pt x="110" y="4"/>
                  <a:pt x="111" y="4"/>
                </a:cubicBezTo>
                <a:cubicBezTo>
                  <a:pt x="111" y="4"/>
                  <a:pt x="111" y="4"/>
                  <a:pt x="112" y="4"/>
                </a:cubicBezTo>
                <a:cubicBezTo>
                  <a:pt x="112" y="4"/>
                  <a:pt x="113" y="4"/>
                  <a:pt x="113" y="5"/>
                </a:cubicBezTo>
                <a:cubicBezTo>
                  <a:pt x="113" y="5"/>
                  <a:pt x="114" y="5"/>
                  <a:pt x="114" y="6"/>
                </a:cubicBezTo>
                <a:cubicBezTo>
                  <a:pt x="114" y="6"/>
                  <a:pt x="114" y="6"/>
                  <a:pt x="113" y="5"/>
                </a:cubicBezTo>
                <a:cubicBezTo>
                  <a:pt x="113" y="5"/>
                  <a:pt x="113" y="5"/>
                  <a:pt x="112" y="5"/>
                </a:cubicBezTo>
                <a:cubicBezTo>
                  <a:pt x="112" y="5"/>
                  <a:pt x="111" y="5"/>
                  <a:pt x="111" y="5"/>
                </a:cubicBezTo>
                <a:cubicBezTo>
                  <a:pt x="111" y="5"/>
                  <a:pt x="110" y="5"/>
                  <a:pt x="110" y="5"/>
                </a:cubicBezTo>
                <a:cubicBezTo>
                  <a:pt x="110" y="5"/>
                  <a:pt x="110" y="5"/>
                  <a:pt x="110" y="4"/>
                </a:cubicBezTo>
                <a:close/>
                <a:moveTo>
                  <a:pt x="110" y="6"/>
                </a:moveTo>
                <a:cubicBezTo>
                  <a:pt x="110" y="6"/>
                  <a:pt x="110" y="6"/>
                  <a:pt x="110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2" y="6"/>
                  <a:pt x="112" y="6"/>
                  <a:pt x="113" y="7"/>
                </a:cubicBezTo>
                <a:cubicBezTo>
                  <a:pt x="113" y="7"/>
                  <a:pt x="113" y="7"/>
                  <a:pt x="113" y="7"/>
                </a:cubicBezTo>
                <a:cubicBezTo>
                  <a:pt x="113" y="7"/>
                  <a:pt x="113" y="7"/>
                  <a:pt x="112" y="7"/>
                </a:cubicBezTo>
                <a:cubicBezTo>
                  <a:pt x="111" y="6"/>
                  <a:pt x="111" y="6"/>
                  <a:pt x="110" y="6"/>
                </a:cubicBezTo>
                <a:close/>
                <a:moveTo>
                  <a:pt x="113" y="9"/>
                </a:moveTo>
                <a:cubicBezTo>
                  <a:pt x="113" y="9"/>
                  <a:pt x="113" y="9"/>
                  <a:pt x="114" y="9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14" y="10"/>
                  <a:pt x="113" y="10"/>
                  <a:pt x="113" y="10"/>
                </a:cubicBezTo>
                <a:cubicBezTo>
                  <a:pt x="113" y="9"/>
                  <a:pt x="113" y="9"/>
                  <a:pt x="113" y="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22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8959">
            <a:extLst>
              <a:ext uri="{FF2B5EF4-FFF2-40B4-BE49-F238E27FC236}">
                <a16:creationId xmlns:a16="http://schemas.microsoft.com/office/drawing/2014/main" id="{7C40A966-1C4B-4028-A4C0-F63449F75895}"/>
              </a:ext>
            </a:extLst>
          </p:cNvPr>
          <p:cNvSpPr/>
          <p:nvPr/>
        </p:nvSpPr>
        <p:spPr>
          <a:xfrm>
            <a:off x="1984485" y="3075272"/>
            <a:ext cx="8048882" cy="3113994"/>
          </a:xfrm>
          <a:custGeom>
            <a:avLst/>
            <a:gdLst>
              <a:gd name="connsiteX0" fmla="*/ 3037598 w 8558591"/>
              <a:gd name="connsiteY0" fmla="*/ 3304178 h 3311192"/>
              <a:gd name="connsiteX1" fmla="*/ 3044614 w 8558591"/>
              <a:gd name="connsiteY1" fmla="*/ 3300670 h 3311192"/>
              <a:gd name="connsiteX2" fmla="*/ 3037598 w 8558591"/>
              <a:gd name="connsiteY2" fmla="*/ 3304178 h 3311192"/>
              <a:gd name="connsiteX3" fmla="*/ 2942893 w 8558591"/>
              <a:gd name="connsiteY3" fmla="*/ 3293655 h 3311192"/>
              <a:gd name="connsiteX4" fmla="*/ 2953416 w 8558591"/>
              <a:gd name="connsiteY4" fmla="*/ 3293655 h 3311192"/>
              <a:gd name="connsiteX5" fmla="*/ 2942893 w 8558591"/>
              <a:gd name="connsiteY5" fmla="*/ 3293655 h 3311192"/>
              <a:gd name="connsiteX6" fmla="*/ 4279296 w 8558591"/>
              <a:gd name="connsiteY6" fmla="*/ 3290147 h 3311192"/>
              <a:gd name="connsiteX7" fmla="*/ 4272281 w 8558591"/>
              <a:gd name="connsiteY7" fmla="*/ 3286640 h 3311192"/>
              <a:gd name="connsiteX8" fmla="*/ 4279296 w 8558591"/>
              <a:gd name="connsiteY8" fmla="*/ 3290147 h 3311192"/>
              <a:gd name="connsiteX9" fmla="*/ 4184590 w 8558591"/>
              <a:gd name="connsiteY9" fmla="*/ 3290147 h 3311192"/>
              <a:gd name="connsiteX10" fmla="*/ 4174067 w 8558591"/>
              <a:gd name="connsiteY10" fmla="*/ 3286640 h 3311192"/>
              <a:gd name="connsiteX11" fmla="*/ 4184590 w 8558591"/>
              <a:gd name="connsiteY11" fmla="*/ 3290147 h 3311192"/>
              <a:gd name="connsiteX12" fmla="*/ 7050315 w 8558591"/>
              <a:gd name="connsiteY12" fmla="*/ 3290147 h 3311192"/>
              <a:gd name="connsiteX13" fmla="*/ 7057330 w 8558591"/>
              <a:gd name="connsiteY13" fmla="*/ 3283132 h 3311192"/>
              <a:gd name="connsiteX14" fmla="*/ 7050315 w 8558591"/>
              <a:gd name="connsiteY14" fmla="*/ 3290147 h 3311192"/>
              <a:gd name="connsiteX15" fmla="*/ 4219666 w 8558591"/>
              <a:gd name="connsiteY15" fmla="*/ 3293655 h 3311192"/>
              <a:gd name="connsiteX16" fmla="*/ 4212651 w 8558591"/>
              <a:gd name="connsiteY16" fmla="*/ 3283132 h 3311192"/>
              <a:gd name="connsiteX17" fmla="*/ 4219666 w 8558591"/>
              <a:gd name="connsiteY17" fmla="*/ 3293655 h 3311192"/>
              <a:gd name="connsiteX18" fmla="*/ 3020060 w 8558591"/>
              <a:gd name="connsiteY18" fmla="*/ 3290147 h 3311192"/>
              <a:gd name="connsiteX19" fmla="*/ 3013045 w 8558591"/>
              <a:gd name="connsiteY19" fmla="*/ 3283132 h 3311192"/>
              <a:gd name="connsiteX20" fmla="*/ 3020060 w 8558591"/>
              <a:gd name="connsiteY20" fmla="*/ 3290147 h 3311192"/>
              <a:gd name="connsiteX21" fmla="*/ 3658447 w 8558591"/>
              <a:gd name="connsiteY21" fmla="*/ 3248056 h 3311192"/>
              <a:gd name="connsiteX22" fmla="*/ 3668970 w 8558591"/>
              <a:gd name="connsiteY22" fmla="*/ 3248056 h 3311192"/>
              <a:gd name="connsiteX23" fmla="*/ 3658447 w 8558591"/>
              <a:gd name="connsiteY23" fmla="*/ 3248056 h 3311192"/>
              <a:gd name="connsiteX24" fmla="*/ 3412914 w 8558591"/>
              <a:gd name="connsiteY24" fmla="*/ 3202457 h 3311192"/>
              <a:gd name="connsiteX25" fmla="*/ 3416421 w 8558591"/>
              <a:gd name="connsiteY25" fmla="*/ 3216487 h 3311192"/>
              <a:gd name="connsiteX26" fmla="*/ 3398883 w 8558591"/>
              <a:gd name="connsiteY26" fmla="*/ 3216487 h 3311192"/>
              <a:gd name="connsiteX27" fmla="*/ 3402391 w 8558591"/>
              <a:gd name="connsiteY27" fmla="*/ 3202457 h 3311192"/>
              <a:gd name="connsiteX28" fmla="*/ 3412914 w 8558591"/>
              <a:gd name="connsiteY28" fmla="*/ 3202457 h 3311192"/>
              <a:gd name="connsiteX29" fmla="*/ 6952102 w 8558591"/>
              <a:gd name="connsiteY29" fmla="*/ 3184919 h 3311192"/>
              <a:gd name="connsiteX30" fmla="*/ 6959117 w 8558591"/>
              <a:gd name="connsiteY30" fmla="*/ 3181411 h 3311192"/>
              <a:gd name="connsiteX31" fmla="*/ 6952102 w 8558591"/>
              <a:gd name="connsiteY31" fmla="*/ 3184919 h 3311192"/>
              <a:gd name="connsiteX32" fmla="*/ 4510799 w 8558591"/>
              <a:gd name="connsiteY32" fmla="*/ 3163873 h 3311192"/>
              <a:gd name="connsiteX33" fmla="*/ 4517814 w 8558591"/>
              <a:gd name="connsiteY33" fmla="*/ 3160365 h 3311192"/>
              <a:gd name="connsiteX34" fmla="*/ 4510799 w 8558591"/>
              <a:gd name="connsiteY34" fmla="*/ 3163873 h 3311192"/>
              <a:gd name="connsiteX35" fmla="*/ 6685523 w 8558591"/>
              <a:gd name="connsiteY35" fmla="*/ 3160365 h 3311192"/>
              <a:gd name="connsiteX36" fmla="*/ 6671492 w 8558591"/>
              <a:gd name="connsiteY36" fmla="*/ 3163873 h 3311192"/>
              <a:gd name="connsiteX37" fmla="*/ 6675000 w 8558591"/>
              <a:gd name="connsiteY37" fmla="*/ 3153350 h 3311192"/>
              <a:gd name="connsiteX38" fmla="*/ 6685523 w 8558591"/>
              <a:gd name="connsiteY38" fmla="*/ 3160365 h 3311192"/>
              <a:gd name="connsiteX39" fmla="*/ 4840515 w 8558591"/>
              <a:gd name="connsiteY39" fmla="*/ 3125289 h 3311192"/>
              <a:gd name="connsiteX40" fmla="*/ 4840515 w 8558591"/>
              <a:gd name="connsiteY40" fmla="*/ 3135812 h 3311192"/>
              <a:gd name="connsiteX41" fmla="*/ 4833500 w 8558591"/>
              <a:gd name="connsiteY41" fmla="*/ 3139320 h 3311192"/>
              <a:gd name="connsiteX42" fmla="*/ 4822977 w 8558591"/>
              <a:gd name="connsiteY42" fmla="*/ 3128797 h 3311192"/>
              <a:gd name="connsiteX43" fmla="*/ 4826484 w 8558591"/>
              <a:gd name="connsiteY43" fmla="*/ 3121781 h 3311192"/>
              <a:gd name="connsiteX44" fmla="*/ 4840515 w 8558591"/>
              <a:gd name="connsiteY44" fmla="*/ 3125289 h 3311192"/>
              <a:gd name="connsiteX45" fmla="*/ 3469036 w 8558591"/>
              <a:gd name="connsiteY45" fmla="*/ 3107751 h 3311192"/>
              <a:gd name="connsiteX46" fmla="*/ 3465528 w 8558591"/>
              <a:gd name="connsiteY46" fmla="*/ 3107751 h 3311192"/>
              <a:gd name="connsiteX47" fmla="*/ 3469036 w 8558591"/>
              <a:gd name="connsiteY47" fmla="*/ 3107751 h 3311192"/>
              <a:gd name="connsiteX48" fmla="*/ 3946072 w 8558591"/>
              <a:gd name="connsiteY48" fmla="*/ 3086705 h 3311192"/>
              <a:gd name="connsiteX49" fmla="*/ 3949579 w 8558591"/>
              <a:gd name="connsiteY49" fmla="*/ 3076182 h 3311192"/>
              <a:gd name="connsiteX50" fmla="*/ 3946072 w 8558591"/>
              <a:gd name="connsiteY50" fmla="*/ 3086705 h 3311192"/>
              <a:gd name="connsiteX51" fmla="*/ 3440975 w 8558591"/>
              <a:gd name="connsiteY51" fmla="*/ 3079690 h 3311192"/>
              <a:gd name="connsiteX52" fmla="*/ 3423437 w 8558591"/>
              <a:gd name="connsiteY52" fmla="*/ 3083198 h 3311192"/>
              <a:gd name="connsiteX53" fmla="*/ 3426944 w 8558591"/>
              <a:gd name="connsiteY53" fmla="*/ 3069167 h 3311192"/>
              <a:gd name="connsiteX54" fmla="*/ 3440975 w 8558591"/>
              <a:gd name="connsiteY54" fmla="*/ 3079690 h 3311192"/>
              <a:gd name="connsiteX55" fmla="*/ 3251563 w 8558591"/>
              <a:gd name="connsiteY55" fmla="*/ 3072675 h 3311192"/>
              <a:gd name="connsiteX56" fmla="*/ 3262086 w 8558591"/>
              <a:gd name="connsiteY56" fmla="*/ 3069167 h 3311192"/>
              <a:gd name="connsiteX57" fmla="*/ 3251563 w 8558591"/>
              <a:gd name="connsiteY57" fmla="*/ 3072675 h 3311192"/>
              <a:gd name="connsiteX58" fmla="*/ 6811797 w 8558591"/>
              <a:gd name="connsiteY58" fmla="*/ 3037599 h 3311192"/>
              <a:gd name="connsiteX59" fmla="*/ 6801274 w 8558591"/>
              <a:gd name="connsiteY59" fmla="*/ 3037599 h 3311192"/>
              <a:gd name="connsiteX60" fmla="*/ 6811797 w 8558591"/>
              <a:gd name="connsiteY60" fmla="*/ 3037599 h 3311192"/>
              <a:gd name="connsiteX61" fmla="*/ 6664477 w 8558591"/>
              <a:gd name="connsiteY61" fmla="*/ 3055137 h 3311192"/>
              <a:gd name="connsiteX62" fmla="*/ 6664477 w 8558591"/>
              <a:gd name="connsiteY62" fmla="*/ 3044614 h 3311192"/>
              <a:gd name="connsiteX63" fmla="*/ 6650446 w 8558591"/>
              <a:gd name="connsiteY63" fmla="*/ 3048121 h 3311192"/>
              <a:gd name="connsiteX64" fmla="*/ 6660969 w 8558591"/>
              <a:gd name="connsiteY64" fmla="*/ 3037599 h 3311192"/>
              <a:gd name="connsiteX65" fmla="*/ 6664477 w 8558591"/>
              <a:gd name="connsiteY65" fmla="*/ 3055137 h 3311192"/>
              <a:gd name="connsiteX66" fmla="*/ 3476051 w 8558591"/>
              <a:gd name="connsiteY66" fmla="*/ 3037599 h 3311192"/>
              <a:gd name="connsiteX67" fmla="*/ 3472543 w 8558591"/>
              <a:gd name="connsiteY67" fmla="*/ 3037599 h 3311192"/>
              <a:gd name="connsiteX68" fmla="*/ 3476051 w 8558591"/>
              <a:gd name="connsiteY68" fmla="*/ 3037599 h 3311192"/>
              <a:gd name="connsiteX69" fmla="*/ 3563741 w 8558591"/>
              <a:gd name="connsiteY69" fmla="*/ 3037599 h 3311192"/>
              <a:gd name="connsiteX70" fmla="*/ 3546203 w 8558591"/>
              <a:gd name="connsiteY70" fmla="*/ 3037599 h 3311192"/>
              <a:gd name="connsiteX71" fmla="*/ 3556726 w 8558591"/>
              <a:gd name="connsiteY71" fmla="*/ 3030583 h 3311192"/>
              <a:gd name="connsiteX72" fmla="*/ 3563741 w 8558591"/>
              <a:gd name="connsiteY72" fmla="*/ 3037599 h 3311192"/>
              <a:gd name="connsiteX73" fmla="*/ 4893129 w 8558591"/>
              <a:gd name="connsiteY73" fmla="*/ 3027076 h 3311192"/>
              <a:gd name="connsiteX74" fmla="*/ 4889622 w 8558591"/>
              <a:gd name="connsiteY74" fmla="*/ 3027076 h 3311192"/>
              <a:gd name="connsiteX75" fmla="*/ 4893129 w 8558591"/>
              <a:gd name="connsiteY75" fmla="*/ 3027076 h 3311192"/>
              <a:gd name="connsiteX76" fmla="*/ 3465528 w 8558591"/>
              <a:gd name="connsiteY76" fmla="*/ 3020060 h 3311192"/>
              <a:gd name="connsiteX77" fmla="*/ 3455005 w 8558591"/>
              <a:gd name="connsiteY77" fmla="*/ 3013045 h 3311192"/>
              <a:gd name="connsiteX78" fmla="*/ 3469036 w 8558591"/>
              <a:gd name="connsiteY78" fmla="*/ 3013045 h 3311192"/>
              <a:gd name="connsiteX79" fmla="*/ 3465528 w 8558591"/>
              <a:gd name="connsiteY79" fmla="*/ 3020060 h 3311192"/>
              <a:gd name="connsiteX80" fmla="*/ 3346269 w 8558591"/>
              <a:gd name="connsiteY80" fmla="*/ 3009538 h 3311192"/>
              <a:gd name="connsiteX81" fmla="*/ 3353284 w 8558591"/>
              <a:gd name="connsiteY81" fmla="*/ 3023568 h 3311192"/>
              <a:gd name="connsiteX82" fmla="*/ 3342761 w 8558591"/>
              <a:gd name="connsiteY82" fmla="*/ 3027076 h 3311192"/>
              <a:gd name="connsiteX83" fmla="*/ 3328731 w 8558591"/>
              <a:gd name="connsiteY83" fmla="*/ 3020060 h 3311192"/>
              <a:gd name="connsiteX84" fmla="*/ 3335746 w 8558591"/>
              <a:gd name="connsiteY84" fmla="*/ 3009538 h 3311192"/>
              <a:gd name="connsiteX85" fmla="*/ 3346269 w 8558591"/>
              <a:gd name="connsiteY85" fmla="*/ 3009538 h 3311192"/>
              <a:gd name="connsiteX86" fmla="*/ 6559248 w 8558591"/>
              <a:gd name="connsiteY86" fmla="*/ 3009538 h 3311192"/>
              <a:gd name="connsiteX87" fmla="*/ 6548725 w 8558591"/>
              <a:gd name="connsiteY87" fmla="*/ 3013045 h 3311192"/>
              <a:gd name="connsiteX88" fmla="*/ 6552233 w 8558591"/>
              <a:gd name="connsiteY88" fmla="*/ 3006030 h 3311192"/>
              <a:gd name="connsiteX89" fmla="*/ 6559248 w 8558591"/>
              <a:gd name="connsiteY89" fmla="*/ 3009538 h 3311192"/>
              <a:gd name="connsiteX90" fmla="*/ 4931713 w 8558591"/>
              <a:gd name="connsiteY90" fmla="*/ 3009538 h 3311192"/>
              <a:gd name="connsiteX91" fmla="*/ 4942236 w 8558591"/>
              <a:gd name="connsiteY91" fmla="*/ 3009538 h 3311192"/>
              <a:gd name="connsiteX92" fmla="*/ 4931713 w 8558591"/>
              <a:gd name="connsiteY92" fmla="*/ 3009538 h 3311192"/>
              <a:gd name="connsiteX93" fmla="*/ 3556726 w 8558591"/>
              <a:gd name="connsiteY93" fmla="*/ 2999015 h 3311192"/>
              <a:gd name="connsiteX94" fmla="*/ 3567249 w 8558591"/>
              <a:gd name="connsiteY94" fmla="*/ 3006030 h 3311192"/>
              <a:gd name="connsiteX95" fmla="*/ 3556726 w 8558591"/>
              <a:gd name="connsiteY95" fmla="*/ 2999015 h 3311192"/>
              <a:gd name="connsiteX96" fmla="*/ 4861561 w 8558591"/>
              <a:gd name="connsiteY96" fmla="*/ 2999015 h 3311192"/>
              <a:gd name="connsiteX97" fmla="*/ 4865068 w 8558591"/>
              <a:gd name="connsiteY97" fmla="*/ 3002522 h 3311192"/>
              <a:gd name="connsiteX98" fmla="*/ 4847530 w 8558591"/>
              <a:gd name="connsiteY98" fmla="*/ 3013045 h 3311192"/>
              <a:gd name="connsiteX99" fmla="*/ 4851038 w 8558591"/>
              <a:gd name="connsiteY99" fmla="*/ 2992000 h 3311192"/>
              <a:gd name="connsiteX100" fmla="*/ 4861561 w 8558591"/>
              <a:gd name="connsiteY100" fmla="*/ 2999015 h 3311192"/>
              <a:gd name="connsiteX101" fmla="*/ 1504769 w 8558591"/>
              <a:gd name="connsiteY101" fmla="*/ 2995507 h 3311192"/>
              <a:gd name="connsiteX102" fmla="*/ 1497753 w 8558591"/>
              <a:gd name="connsiteY102" fmla="*/ 2992000 h 3311192"/>
              <a:gd name="connsiteX103" fmla="*/ 1504769 w 8558591"/>
              <a:gd name="connsiteY103" fmla="*/ 2995507 h 3311192"/>
              <a:gd name="connsiteX104" fmla="*/ 6625893 w 8558591"/>
              <a:gd name="connsiteY104" fmla="*/ 2992000 h 3311192"/>
              <a:gd name="connsiteX105" fmla="*/ 6636416 w 8558591"/>
              <a:gd name="connsiteY105" fmla="*/ 2992000 h 3311192"/>
              <a:gd name="connsiteX106" fmla="*/ 6625893 w 8558591"/>
              <a:gd name="connsiteY106" fmla="*/ 2992000 h 3311192"/>
              <a:gd name="connsiteX107" fmla="*/ 4682672 w 8558591"/>
              <a:gd name="connsiteY107" fmla="*/ 2995507 h 3311192"/>
              <a:gd name="connsiteX108" fmla="*/ 4679164 w 8558591"/>
              <a:gd name="connsiteY108" fmla="*/ 2988492 h 3311192"/>
              <a:gd name="connsiteX109" fmla="*/ 4689687 w 8558591"/>
              <a:gd name="connsiteY109" fmla="*/ 2992000 h 3311192"/>
              <a:gd name="connsiteX110" fmla="*/ 4682672 w 8558591"/>
              <a:gd name="connsiteY110" fmla="*/ 2995507 h 3311192"/>
              <a:gd name="connsiteX111" fmla="*/ 6745152 w 8558591"/>
              <a:gd name="connsiteY111" fmla="*/ 2995507 h 3311192"/>
              <a:gd name="connsiteX112" fmla="*/ 6724106 w 8558591"/>
              <a:gd name="connsiteY112" fmla="*/ 2995507 h 3311192"/>
              <a:gd name="connsiteX113" fmla="*/ 6731122 w 8558591"/>
              <a:gd name="connsiteY113" fmla="*/ 2984984 h 3311192"/>
              <a:gd name="connsiteX114" fmla="*/ 6745152 w 8558591"/>
              <a:gd name="connsiteY114" fmla="*/ 2995507 h 3311192"/>
              <a:gd name="connsiteX115" fmla="*/ 3581279 w 8558591"/>
              <a:gd name="connsiteY115" fmla="*/ 2992000 h 3311192"/>
              <a:gd name="connsiteX116" fmla="*/ 3570757 w 8558591"/>
              <a:gd name="connsiteY116" fmla="*/ 2984984 h 3311192"/>
              <a:gd name="connsiteX117" fmla="*/ 3584787 w 8558591"/>
              <a:gd name="connsiteY117" fmla="*/ 2984984 h 3311192"/>
              <a:gd name="connsiteX118" fmla="*/ 3581279 w 8558591"/>
              <a:gd name="connsiteY118" fmla="*/ 2992000 h 3311192"/>
              <a:gd name="connsiteX119" fmla="*/ 6541710 w 8558591"/>
              <a:gd name="connsiteY119" fmla="*/ 2977969 h 3311192"/>
              <a:gd name="connsiteX120" fmla="*/ 6545218 w 8558591"/>
              <a:gd name="connsiteY120" fmla="*/ 2984984 h 3311192"/>
              <a:gd name="connsiteX121" fmla="*/ 6541710 w 8558591"/>
              <a:gd name="connsiteY121" fmla="*/ 2977969 h 3311192"/>
              <a:gd name="connsiteX122" fmla="*/ 6527680 w 8558591"/>
              <a:gd name="connsiteY122" fmla="*/ 2963939 h 3311192"/>
              <a:gd name="connsiteX123" fmla="*/ 6538203 w 8558591"/>
              <a:gd name="connsiteY123" fmla="*/ 2967446 h 3311192"/>
              <a:gd name="connsiteX124" fmla="*/ 6527680 w 8558591"/>
              <a:gd name="connsiteY124" fmla="*/ 2963939 h 3311192"/>
              <a:gd name="connsiteX125" fmla="*/ 1238190 w 8558591"/>
              <a:gd name="connsiteY125" fmla="*/ 2967446 h 3311192"/>
              <a:gd name="connsiteX126" fmla="*/ 1231174 w 8558591"/>
              <a:gd name="connsiteY126" fmla="*/ 2977969 h 3311192"/>
              <a:gd name="connsiteX127" fmla="*/ 1220652 w 8558591"/>
              <a:gd name="connsiteY127" fmla="*/ 2970954 h 3311192"/>
              <a:gd name="connsiteX128" fmla="*/ 1224159 w 8558591"/>
              <a:gd name="connsiteY128" fmla="*/ 2963939 h 3311192"/>
              <a:gd name="connsiteX129" fmla="*/ 1238190 w 8558591"/>
              <a:gd name="connsiteY129" fmla="*/ 2967446 h 3311192"/>
              <a:gd name="connsiteX130" fmla="*/ 4903652 w 8558591"/>
              <a:gd name="connsiteY130" fmla="*/ 2963939 h 3311192"/>
              <a:gd name="connsiteX131" fmla="*/ 4896637 w 8558591"/>
              <a:gd name="connsiteY131" fmla="*/ 2960431 h 3311192"/>
              <a:gd name="connsiteX132" fmla="*/ 4903652 w 8558591"/>
              <a:gd name="connsiteY132" fmla="*/ 2963939 h 3311192"/>
              <a:gd name="connsiteX133" fmla="*/ 4984327 w 8558591"/>
              <a:gd name="connsiteY133" fmla="*/ 2960431 h 3311192"/>
              <a:gd name="connsiteX134" fmla="*/ 4966789 w 8558591"/>
              <a:gd name="connsiteY134" fmla="*/ 2960431 h 3311192"/>
              <a:gd name="connsiteX135" fmla="*/ 4977312 w 8558591"/>
              <a:gd name="connsiteY135" fmla="*/ 2953416 h 3311192"/>
              <a:gd name="connsiteX136" fmla="*/ 4984327 w 8558591"/>
              <a:gd name="connsiteY136" fmla="*/ 2960431 h 3311192"/>
              <a:gd name="connsiteX137" fmla="*/ 2606161 w 8558591"/>
              <a:gd name="connsiteY137" fmla="*/ 2942893 h 3311192"/>
              <a:gd name="connsiteX138" fmla="*/ 2595638 w 8558591"/>
              <a:gd name="connsiteY138" fmla="*/ 2939385 h 3311192"/>
              <a:gd name="connsiteX139" fmla="*/ 2602654 w 8558591"/>
              <a:gd name="connsiteY139" fmla="*/ 2935878 h 3311192"/>
              <a:gd name="connsiteX140" fmla="*/ 2606161 w 8558591"/>
              <a:gd name="connsiteY140" fmla="*/ 2942893 h 3311192"/>
              <a:gd name="connsiteX141" fmla="*/ 4893129 w 8558591"/>
              <a:gd name="connsiteY141" fmla="*/ 2939385 h 3311192"/>
              <a:gd name="connsiteX142" fmla="*/ 4879099 w 8558591"/>
              <a:gd name="connsiteY142" fmla="*/ 2939385 h 3311192"/>
              <a:gd name="connsiteX143" fmla="*/ 4886114 w 8558591"/>
              <a:gd name="connsiteY143" fmla="*/ 2932370 h 3311192"/>
              <a:gd name="connsiteX144" fmla="*/ 4893129 w 8558591"/>
              <a:gd name="connsiteY144" fmla="*/ 2939385 h 3311192"/>
              <a:gd name="connsiteX145" fmla="*/ 4777378 w 8558591"/>
              <a:gd name="connsiteY145" fmla="*/ 2946400 h 3311192"/>
              <a:gd name="connsiteX146" fmla="*/ 4756332 w 8558591"/>
              <a:gd name="connsiteY146" fmla="*/ 2946400 h 3311192"/>
              <a:gd name="connsiteX147" fmla="*/ 4756332 w 8558591"/>
              <a:gd name="connsiteY147" fmla="*/ 2935878 h 3311192"/>
              <a:gd name="connsiteX148" fmla="*/ 4777378 w 8558591"/>
              <a:gd name="connsiteY148" fmla="*/ 2935878 h 3311192"/>
              <a:gd name="connsiteX149" fmla="*/ 4777378 w 8558591"/>
              <a:gd name="connsiteY149" fmla="*/ 2946400 h 3311192"/>
              <a:gd name="connsiteX150" fmla="*/ 7362493 w 8558591"/>
              <a:gd name="connsiteY150" fmla="*/ 2932370 h 3311192"/>
              <a:gd name="connsiteX151" fmla="*/ 7366001 w 8558591"/>
              <a:gd name="connsiteY151" fmla="*/ 2925355 h 3311192"/>
              <a:gd name="connsiteX152" fmla="*/ 7362493 w 8558591"/>
              <a:gd name="connsiteY152" fmla="*/ 2932370 h 3311192"/>
              <a:gd name="connsiteX153" fmla="*/ 4977312 w 8558591"/>
              <a:gd name="connsiteY153" fmla="*/ 2921847 h 3311192"/>
              <a:gd name="connsiteX154" fmla="*/ 4984327 w 8558591"/>
              <a:gd name="connsiteY154" fmla="*/ 2932370 h 3311192"/>
              <a:gd name="connsiteX155" fmla="*/ 4977312 w 8558591"/>
              <a:gd name="connsiteY155" fmla="*/ 2921847 h 3311192"/>
              <a:gd name="connsiteX156" fmla="*/ 5005373 w 8558591"/>
              <a:gd name="connsiteY156" fmla="*/ 2914832 h 3311192"/>
              <a:gd name="connsiteX157" fmla="*/ 4991342 w 8558591"/>
              <a:gd name="connsiteY157" fmla="*/ 2911324 h 3311192"/>
              <a:gd name="connsiteX158" fmla="*/ 5005373 w 8558591"/>
              <a:gd name="connsiteY158" fmla="*/ 2907817 h 3311192"/>
              <a:gd name="connsiteX159" fmla="*/ 5005373 w 8558591"/>
              <a:gd name="connsiteY159" fmla="*/ 2914832 h 3311192"/>
              <a:gd name="connsiteX160" fmla="*/ 2714897 w 8558591"/>
              <a:gd name="connsiteY160" fmla="*/ 2907817 h 3311192"/>
              <a:gd name="connsiteX161" fmla="*/ 2721913 w 8558591"/>
              <a:gd name="connsiteY161" fmla="*/ 2921847 h 3311192"/>
              <a:gd name="connsiteX162" fmla="*/ 2704375 w 8558591"/>
              <a:gd name="connsiteY162" fmla="*/ 2925355 h 3311192"/>
              <a:gd name="connsiteX163" fmla="*/ 2697359 w 8558591"/>
              <a:gd name="connsiteY163" fmla="*/ 2914832 h 3311192"/>
              <a:gd name="connsiteX164" fmla="*/ 2700867 w 8558591"/>
              <a:gd name="connsiteY164" fmla="*/ 2907817 h 3311192"/>
              <a:gd name="connsiteX165" fmla="*/ 2714897 w 8558591"/>
              <a:gd name="connsiteY165" fmla="*/ 2907817 h 3311192"/>
              <a:gd name="connsiteX166" fmla="*/ 7281818 w 8558591"/>
              <a:gd name="connsiteY166" fmla="*/ 2904309 h 3311192"/>
              <a:gd name="connsiteX167" fmla="*/ 7271295 w 8558591"/>
              <a:gd name="connsiteY167" fmla="*/ 2914832 h 3311192"/>
              <a:gd name="connsiteX168" fmla="*/ 7260772 w 8558591"/>
              <a:gd name="connsiteY168" fmla="*/ 2907817 h 3311192"/>
              <a:gd name="connsiteX169" fmla="*/ 7267787 w 8558591"/>
              <a:gd name="connsiteY169" fmla="*/ 2900801 h 3311192"/>
              <a:gd name="connsiteX170" fmla="*/ 7281818 w 8558591"/>
              <a:gd name="connsiteY170" fmla="*/ 2904309 h 3311192"/>
              <a:gd name="connsiteX171" fmla="*/ 3269101 w 8558591"/>
              <a:gd name="connsiteY171" fmla="*/ 2897294 h 3311192"/>
              <a:gd name="connsiteX172" fmla="*/ 3258578 w 8558591"/>
              <a:gd name="connsiteY172" fmla="*/ 2897294 h 3311192"/>
              <a:gd name="connsiteX173" fmla="*/ 3262086 w 8558591"/>
              <a:gd name="connsiteY173" fmla="*/ 2890279 h 3311192"/>
              <a:gd name="connsiteX174" fmla="*/ 3269101 w 8558591"/>
              <a:gd name="connsiteY174" fmla="*/ 2897294 h 3311192"/>
              <a:gd name="connsiteX175" fmla="*/ 6794259 w 8558591"/>
              <a:gd name="connsiteY175" fmla="*/ 2890279 h 3311192"/>
              <a:gd name="connsiteX176" fmla="*/ 6804782 w 8558591"/>
              <a:gd name="connsiteY176" fmla="*/ 2890279 h 3311192"/>
              <a:gd name="connsiteX177" fmla="*/ 6794259 w 8558591"/>
              <a:gd name="connsiteY177" fmla="*/ 2890279 h 3311192"/>
              <a:gd name="connsiteX178" fmla="*/ 6439989 w 8558591"/>
              <a:gd name="connsiteY178" fmla="*/ 2886771 h 3311192"/>
              <a:gd name="connsiteX179" fmla="*/ 6450512 w 8558591"/>
              <a:gd name="connsiteY179" fmla="*/ 2890279 h 3311192"/>
              <a:gd name="connsiteX180" fmla="*/ 6439989 w 8558591"/>
              <a:gd name="connsiteY180" fmla="*/ 2886771 h 3311192"/>
              <a:gd name="connsiteX181" fmla="*/ 5913846 w 8558591"/>
              <a:gd name="connsiteY181" fmla="*/ 2890279 h 3311192"/>
              <a:gd name="connsiteX182" fmla="*/ 5913846 w 8558591"/>
              <a:gd name="connsiteY182" fmla="*/ 2879756 h 3311192"/>
              <a:gd name="connsiteX183" fmla="*/ 5913846 w 8558591"/>
              <a:gd name="connsiteY183" fmla="*/ 2890279 h 3311192"/>
              <a:gd name="connsiteX184" fmla="*/ 4563413 w 8558591"/>
              <a:gd name="connsiteY184" fmla="*/ 2900801 h 3311192"/>
              <a:gd name="connsiteX185" fmla="*/ 4538860 w 8558591"/>
              <a:gd name="connsiteY185" fmla="*/ 2935878 h 3311192"/>
              <a:gd name="connsiteX186" fmla="*/ 4517814 w 8558591"/>
              <a:gd name="connsiteY186" fmla="*/ 2935878 h 3311192"/>
              <a:gd name="connsiteX187" fmla="*/ 4486245 w 8558591"/>
              <a:gd name="connsiteY187" fmla="*/ 2946400 h 3311192"/>
              <a:gd name="connsiteX188" fmla="*/ 4475722 w 8558591"/>
              <a:gd name="connsiteY188" fmla="*/ 2942893 h 3311192"/>
              <a:gd name="connsiteX189" fmla="*/ 4454677 w 8558591"/>
              <a:gd name="connsiteY189" fmla="*/ 2928862 h 3311192"/>
              <a:gd name="connsiteX190" fmla="*/ 4468707 w 8558591"/>
              <a:gd name="connsiteY190" fmla="*/ 2893786 h 3311192"/>
              <a:gd name="connsiteX191" fmla="*/ 4486245 w 8558591"/>
              <a:gd name="connsiteY191" fmla="*/ 2883263 h 3311192"/>
              <a:gd name="connsiteX192" fmla="*/ 4535352 w 8558591"/>
              <a:gd name="connsiteY192" fmla="*/ 2879756 h 3311192"/>
              <a:gd name="connsiteX193" fmla="*/ 4563413 w 8558591"/>
              <a:gd name="connsiteY193" fmla="*/ 2900801 h 3311192"/>
              <a:gd name="connsiteX194" fmla="*/ 3675985 w 8558591"/>
              <a:gd name="connsiteY194" fmla="*/ 2883263 h 3311192"/>
              <a:gd name="connsiteX195" fmla="*/ 3665462 w 8558591"/>
              <a:gd name="connsiteY195" fmla="*/ 2883263 h 3311192"/>
              <a:gd name="connsiteX196" fmla="*/ 3661955 w 8558591"/>
              <a:gd name="connsiteY196" fmla="*/ 2872740 h 3311192"/>
              <a:gd name="connsiteX197" fmla="*/ 3672478 w 8558591"/>
              <a:gd name="connsiteY197" fmla="*/ 2865725 h 3311192"/>
              <a:gd name="connsiteX198" fmla="*/ 3675985 w 8558591"/>
              <a:gd name="connsiteY198" fmla="*/ 2883263 h 3311192"/>
              <a:gd name="connsiteX199" fmla="*/ 4040778 w 8558591"/>
              <a:gd name="connsiteY199" fmla="*/ 2865725 h 3311192"/>
              <a:gd name="connsiteX200" fmla="*/ 4047793 w 8558591"/>
              <a:gd name="connsiteY200" fmla="*/ 2862218 h 3311192"/>
              <a:gd name="connsiteX201" fmla="*/ 4040778 w 8558591"/>
              <a:gd name="connsiteY201" fmla="*/ 2865725 h 3311192"/>
              <a:gd name="connsiteX202" fmla="*/ 238518 w 8558591"/>
              <a:gd name="connsiteY202" fmla="*/ 2858710 h 3311192"/>
              <a:gd name="connsiteX203" fmla="*/ 235010 w 8558591"/>
              <a:gd name="connsiteY203" fmla="*/ 2858710 h 3311192"/>
              <a:gd name="connsiteX204" fmla="*/ 238518 w 8558591"/>
              <a:gd name="connsiteY204" fmla="*/ 2858710 h 3311192"/>
              <a:gd name="connsiteX205" fmla="*/ 4605504 w 8558591"/>
              <a:gd name="connsiteY205" fmla="*/ 2858710 h 3311192"/>
              <a:gd name="connsiteX206" fmla="*/ 4598489 w 8558591"/>
              <a:gd name="connsiteY206" fmla="*/ 2855202 h 3311192"/>
              <a:gd name="connsiteX207" fmla="*/ 4605504 w 8558591"/>
              <a:gd name="connsiteY207" fmla="*/ 2858710 h 3311192"/>
              <a:gd name="connsiteX208" fmla="*/ 7134498 w 8558591"/>
              <a:gd name="connsiteY208" fmla="*/ 2883263 h 3311192"/>
              <a:gd name="connsiteX209" fmla="*/ 7123975 w 8558591"/>
              <a:gd name="connsiteY209" fmla="*/ 2918340 h 3311192"/>
              <a:gd name="connsiteX210" fmla="*/ 7123975 w 8558591"/>
              <a:gd name="connsiteY210" fmla="*/ 2942893 h 3311192"/>
              <a:gd name="connsiteX211" fmla="*/ 7106437 w 8558591"/>
              <a:gd name="connsiteY211" fmla="*/ 2956923 h 3311192"/>
              <a:gd name="connsiteX212" fmla="*/ 7078376 w 8558591"/>
              <a:gd name="connsiteY212" fmla="*/ 2928862 h 3311192"/>
              <a:gd name="connsiteX213" fmla="*/ 7081884 w 8558591"/>
              <a:gd name="connsiteY213" fmla="*/ 2914832 h 3311192"/>
              <a:gd name="connsiteX214" fmla="*/ 7081884 w 8558591"/>
              <a:gd name="connsiteY214" fmla="*/ 2890279 h 3311192"/>
              <a:gd name="connsiteX215" fmla="*/ 7095914 w 8558591"/>
              <a:gd name="connsiteY215" fmla="*/ 2851695 h 3311192"/>
              <a:gd name="connsiteX216" fmla="*/ 7134498 w 8558591"/>
              <a:gd name="connsiteY216" fmla="*/ 2883263 h 3311192"/>
              <a:gd name="connsiteX217" fmla="*/ 2928862 w 8558591"/>
              <a:gd name="connsiteY217" fmla="*/ 2918340 h 3311192"/>
              <a:gd name="connsiteX218" fmla="*/ 2935877 w 8558591"/>
              <a:gd name="connsiteY218" fmla="*/ 2942893 h 3311192"/>
              <a:gd name="connsiteX219" fmla="*/ 2904309 w 8558591"/>
              <a:gd name="connsiteY219" fmla="*/ 2974461 h 3311192"/>
              <a:gd name="connsiteX220" fmla="*/ 2876248 w 8558591"/>
              <a:gd name="connsiteY220" fmla="*/ 2921847 h 3311192"/>
              <a:gd name="connsiteX221" fmla="*/ 2869233 w 8558591"/>
              <a:gd name="connsiteY221" fmla="*/ 2890279 h 3311192"/>
              <a:gd name="connsiteX222" fmla="*/ 2914832 w 8558591"/>
              <a:gd name="connsiteY222" fmla="*/ 2851695 h 3311192"/>
              <a:gd name="connsiteX223" fmla="*/ 2928862 w 8558591"/>
              <a:gd name="connsiteY223" fmla="*/ 2918340 h 3311192"/>
              <a:gd name="connsiteX224" fmla="*/ 1360956 w 8558591"/>
              <a:gd name="connsiteY224" fmla="*/ 2851695 h 3311192"/>
              <a:gd name="connsiteX225" fmla="*/ 1350433 w 8558591"/>
              <a:gd name="connsiteY225" fmla="*/ 2851695 h 3311192"/>
              <a:gd name="connsiteX226" fmla="*/ 1360956 w 8558591"/>
              <a:gd name="connsiteY226" fmla="*/ 2851695 h 3311192"/>
              <a:gd name="connsiteX227" fmla="*/ 1199606 w 8558591"/>
              <a:gd name="connsiteY227" fmla="*/ 2858710 h 3311192"/>
              <a:gd name="connsiteX228" fmla="*/ 1213636 w 8558591"/>
              <a:gd name="connsiteY228" fmla="*/ 2858710 h 3311192"/>
              <a:gd name="connsiteX229" fmla="*/ 1217144 w 8558591"/>
              <a:gd name="connsiteY229" fmla="*/ 2869233 h 3311192"/>
              <a:gd name="connsiteX230" fmla="*/ 1199606 w 8558591"/>
              <a:gd name="connsiteY230" fmla="*/ 2858710 h 3311192"/>
              <a:gd name="connsiteX231" fmla="*/ 6222517 w 8558591"/>
              <a:gd name="connsiteY231" fmla="*/ 2858710 h 3311192"/>
              <a:gd name="connsiteX232" fmla="*/ 6204979 w 8558591"/>
              <a:gd name="connsiteY232" fmla="*/ 2865725 h 3311192"/>
              <a:gd name="connsiteX233" fmla="*/ 6201471 w 8558591"/>
              <a:gd name="connsiteY233" fmla="*/ 2855202 h 3311192"/>
              <a:gd name="connsiteX234" fmla="*/ 6215502 w 8558591"/>
              <a:gd name="connsiteY234" fmla="*/ 2848187 h 3311192"/>
              <a:gd name="connsiteX235" fmla="*/ 6222517 w 8558591"/>
              <a:gd name="connsiteY235" fmla="*/ 2858710 h 3311192"/>
              <a:gd name="connsiteX236" fmla="*/ 6362822 w 8558591"/>
              <a:gd name="connsiteY236" fmla="*/ 2844679 h 3311192"/>
              <a:gd name="connsiteX237" fmla="*/ 6359314 w 8558591"/>
              <a:gd name="connsiteY237" fmla="*/ 2844679 h 3311192"/>
              <a:gd name="connsiteX238" fmla="*/ 6362822 w 8558591"/>
              <a:gd name="connsiteY238" fmla="*/ 2844679 h 3311192"/>
              <a:gd name="connsiteX239" fmla="*/ 3191934 w 8558591"/>
              <a:gd name="connsiteY239" fmla="*/ 2848187 h 3311192"/>
              <a:gd name="connsiteX240" fmla="*/ 3202457 w 8558591"/>
              <a:gd name="connsiteY240" fmla="*/ 2848187 h 3311192"/>
              <a:gd name="connsiteX241" fmla="*/ 3191934 w 8558591"/>
              <a:gd name="connsiteY241" fmla="*/ 2848187 h 3311192"/>
              <a:gd name="connsiteX242" fmla="*/ 3770691 w 8558591"/>
              <a:gd name="connsiteY242" fmla="*/ 2844679 h 3311192"/>
              <a:gd name="connsiteX243" fmla="*/ 3781214 w 8558591"/>
              <a:gd name="connsiteY243" fmla="*/ 2844679 h 3311192"/>
              <a:gd name="connsiteX244" fmla="*/ 3770691 w 8558591"/>
              <a:gd name="connsiteY244" fmla="*/ 2844679 h 3311192"/>
              <a:gd name="connsiteX245" fmla="*/ 3132304 w 8558591"/>
              <a:gd name="connsiteY245" fmla="*/ 2844679 h 3311192"/>
              <a:gd name="connsiteX246" fmla="*/ 3139319 w 8558591"/>
              <a:gd name="connsiteY246" fmla="*/ 2841172 h 3311192"/>
              <a:gd name="connsiteX247" fmla="*/ 3132304 w 8558591"/>
              <a:gd name="connsiteY247" fmla="*/ 2844679 h 3311192"/>
              <a:gd name="connsiteX248" fmla="*/ 4598489 w 8558591"/>
              <a:gd name="connsiteY248" fmla="*/ 2841172 h 3311192"/>
              <a:gd name="connsiteX249" fmla="*/ 4598489 w 8558591"/>
              <a:gd name="connsiteY249" fmla="*/ 2830649 h 3311192"/>
              <a:gd name="connsiteX250" fmla="*/ 4598489 w 8558591"/>
              <a:gd name="connsiteY250" fmla="*/ 2841172 h 3311192"/>
              <a:gd name="connsiteX251" fmla="*/ 2388689 w 8558591"/>
              <a:gd name="connsiteY251" fmla="*/ 2823634 h 3311192"/>
              <a:gd name="connsiteX252" fmla="*/ 2395704 w 8558591"/>
              <a:gd name="connsiteY252" fmla="*/ 2820126 h 3311192"/>
              <a:gd name="connsiteX253" fmla="*/ 2388689 w 8558591"/>
              <a:gd name="connsiteY253" fmla="*/ 2823634 h 3311192"/>
              <a:gd name="connsiteX254" fmla="*/ 1111915 w 8558591"/>
              <a:gd name="connsiteY254" fmla="*/ 2827141 h 3311192"/>
              <a:gd name="connsiteX255" fmla="*/ 1101393 w 8558591"/>
              <a:gd name="connsiteY255" fmla="*/ 2827141 h 3311192"/>
              <a:gd name="connsiteX256" fmla="*/ 1108408 w 8558591"/>
              <a:gd name="connsiteY256" fmla="*/ 2820126 h 3311192"/>
              <a:gd name="connsiteX257" fmla="*/ 1111915 w 8558591"/>
              <a:gd name="connsiteY257" fmla="*/ 2827141 h 3311192"/>
              <a:gd name="connsiteX258" fmla="*/ 6871426 w 8558591"/>
              <a:gd name="connsiteY258" fmla="*/ 2823634 h 3311192"/>
              <a:gd name="connsiteX259" fmla="*/ 6881949 w 8558591"/>
              <a:gd name="connsiteY259" fmla="*/ 2820126 h 3311192"/>
              <a:gd name="connsiteX260" fmla="*/ 6871426 w 8558591"/>
              <a:gd name="connsiteY260" fmla="*/ 2823634 h 3311192"/>
              <a:gd name="connsiteX261" fmla="*/ 6832843 w 8558591"/>
              <a:gd name="connsiteY261" fmla="*/ 2820126 h 3311192"/>
              <a:gd name="connsiteX262" fmla="*/ 6825827 w 8558591"/>
              <a:gd name="connsiteY262" fmla="*/ 2816619 h 3311192"/>
              <a:gd name="connsiteX263" fmla="*/ 6832843 w 8558591"/>
              <a:gd name="connsiteY263" fmla="*/ 2820126 h 3311192"/>
              <a:gd name="connsiteX264" fmla="*/ 4686180 w 8558591"/>
              <a:gd name="connsiteY264" fmla="*/ 2820126 h 3311192"/>
              <a:gd name="connsiteX265" fmla="*/ 4696702 w 8558591"/>
              <a:gd name="connsiteY265" fmla="*/ 2820126 h 3311192"/>
              <a:gd name="connsiteX266" fmla="*/ 4686180 w 8558591"/>
              <a:gd name="connsiteY266" fmla="*/ 2820126 h 3311192"/>
              <a:gd name="connsiteX267" fmla="*/ 7109945 w 8558591"/>
              <a:gd name="connsiteY267" fmla="*/ 2816619 h 3311192"/>
              <a:gd name="connsiteX268" fmla="*/ 7092406 w 8558591"/>
              <a:gd name="connsiteY268" fmla="*/ 2827141 h 3311192"/>
              <a:gd name="connsiteX269" fmla="*/ 7099422 w 8558591"/>
              <a:gd name="connsiteY269" fmla="*/ 2813111 h 3311192"/>
              <a:gd name="connsiteX270" fmla="*/ 7109945 w 8558591"/>
              <a:gd name="connsiteY270" fmla="*/ 2816619 h 3311192"/>
              <a:gd name="connsiteX271" fmla="*/ 6671492 w 8558591"/>
              <a:gd name="connsiteY271" fmla="*/ 2816619 h 3311192"/>
              <a:gd name="connsiteX272" fmla="*/ 6660969 w 8558591"/>
              <a:gd name="connsiteY272" fmla="*/ 2816619 h 3311192"/>
              <a:gd name="connsiteX273" fmla="*/ 6667984 w 8558591"/>
              <a:gd name="connsiteY273" fmla="*/ 2809603 h 3311192"/>
              <a:gd name="connsiteX274" fmla="*/ 6671492 w 8558591"/>
              <a:gd name="connsiteY274" fmla="*/ 2816619 h 3311192"/>
              <a:gd name="connsiteX275" fmla="*/ 4545875 w 8558591"/>
              <a:gd name="connsiteY275" fmla="*/ 2813111 h 3311192"/>
              <a:gd name="connsiteX276" fmla="*/ 4549382 w 8558591"/>
              <a:gd name="connsiteY276" fmla="*/ 2827141 h 3311192"/>
              <a:gd name="connsiteX277" fmla="*/ 4535352 w 8558591"/>
              <a:gd name="connsiteY277" fmla="*/ 2837664 h 3311192"/>
              <a:gd name="connsiteX278" fmla="*/ 4521321 w 8558591"/>
              <a:gd name="connsiteY278" fmla="*/ 2834157 h 3311192"/>
              <a:gd name="connsiteX279" fmla="*/ 4524829 w 8558591"/>
              <a:gd name="connsiteY279" fmla="*/ 2816619 h 3311192"/>
              <a:gd name="connsiteX280" fmla="*/ 4517814 w 8558591"/>
              <a:gd name="connsiteY280" fmla="*/ 2809603 h 3311192"/>
              <a:gd name="connsiteX281" fmla="*/ 4545875 w 8558591"/>
              <a:gd name="connsiteY281" fmla="*/ 2813111 h 3311192"/>
              <a:gd name="connsiteX282" fmla="*/ 3234025 w 8558591"/>
              <a:gd name="connsiteY282" fmla="*/ 2816619 h 3311192"/>
              <a:gd name="connsiteX283" fmla="*/ 3223502 w 8558591"/>
              <a:gd name="connsiteY283" fmla="*/ 2816619 h 3311192"/>
              <a:gd name="connsiteX284" fmla="*/ 3230517 w 8558591"/>
              <a:gd name="connsiteY284" fmla="*/ 2809603 h 3311192"/>
              <a:gd name="connsiteX285" fmla="*/ 3234025 w 8558591"/>
              <a:gd name="connsiteY285" fmla="*/ 2816619 h 3311192"/>
              <a:gd name="connsiteX286" fmla="*/ 3167380 w 8558591"/>
              <a:gd name="connsiteY286" fmla="*/ 2813111 h 3311192"/>
              <a:gd name="connsiteX287" fmla="*/ 3181411 w 8558591"/>
              <a:gd name="connsiteY287" fmla="*/ 2813111 h 3311192"/>
              <a:gd name="connsiteX288" fmla="*/ 3167380 w 8558591"/>
              <a:gd name="connsiteY288" fmla="*/ 2813111 h 3311192"/>
              <a:gd name="connsiteX289" fmla="*/ 4721256 w 8558591"/>
              <a:gd name="connsiteY289" fmla="*/ 2816619 h 3311192"/>
              <a:gd name="connsiteX290" fmla="*/ 4714241 w 8558591"/>
              <a:gd name="connsiteY290" fmla="*/ 2823634 h 3311192"/>
              <a:gd name="connsiteX291" fmla="*/ 4703718 w 8558591"/>
              <a:gd name="connsiteY291" fmla="*/ 2816619 h 3311192"/>
              <a:gd name="connsiteX292" fmla="*/ 4707225 w 8558591"/>
              <a:gd name="connsiteY292" fmla="*/ 2806096 h 3311192"/>
              <a:gd name="connsiteX293" fmla="*/ 4721256 w 8558591"/>
              <a:gd name="connsiteY293" fmla="*/ 2816619 h 3311192"/>
              <a:gd name="connsiteX294" fmla="*/ 6734629 w 8558591"/>
              <a:gd name="connsiteY294" fmla="*/ 2806096 h 3311192"/>
              <a:gd name="connsiteX295" fmla="*/ 6731122 w 8558591"/>
              <a:gd name="connsiteY295" fmla="*/ 2813111 h 3311192"/>
              <a:gd name="connsiteX296" fmla="*/ 6724106 w 8558591"/>
              <a:gd name="connsiteY296" fmla="*/ 2802588 h 3311192"/>
              <a:gd name="connsiteX297" fmla="*/ 6734629 w 8558591"/>
              <a:gd name="connsiteY297" fmla="*/ 2806096 h 3311192"/>
              <a:gd name="connsiteX298" fmla="*/ 2918339 w 8558591"/>
              <a:gd name="connsiteY298" fmla="*/ 2823634 h 3311192"/>
              <a:gd name="connsiteX299" fmla="*/ 2900801 w 8558591"/>
              <a:gd name="connsiteY299" fmla="*/ 2816619 h 3311192"/>
              <a:gd name="connsiteX300" fmla="*/ 2897294 w 8558591"/>
              <a:gd name="connsiteY300" fmla="*/ 2809603 h 3311192"/>
              <a:gd name="connsiteX301" fmla="*/ 2914832 w 8558591"/>
              <a:gd name="connsiteY301" fmla="*/ 2802588 h 3311192"/>
              <a:gd name="connsiteX302" fmla="*/ 2918339 w 8558591"/>
              <a:gd name="connsiteY302" fmla="*/ 2823634 h 3311192"/>
              <a:gd name="connsiteX303" fmla="*/ 1294312 w 8558591"/>
              <a:gd name="connsiteY303" fmla="*/ 2806096 h 3311192"/>
              <a:gd name="connsiteX304" fmla="*/ 1286981 w 8558591"/>
              <a:gd name="connsiteY304" fmla="*/ 2813672 h 3311192"/>
              <a:gd name="connsiteX305" fmla="*/ 1276773 w 8558591"/>
              <a:gd name="connsiteY305" fmla="*/ 2813111 h 3311192"/>
              <a:gd name="connsiteX306" fmla="*/ 1280281 w 8558591"/>
              <a:gd name="connsiteY306" fmla="*/ 2802588 h 3311192"/>
              <a:gd name="connsiteX307" fmla="*/ 1294312 w 8558591"/>
              <a:gd name="connsiteY307" fmla="*/ 2806096 h 3311192"/>
              <a:gd name="connsiteX308" fmla="*/ 1189083 w 8558591"/>
              <a:gd name="connsiteY308" fmla="*/ 2809603 h 3311192"/>
              <a:gd name="connsiteX309" fmla="*/ 1178560 w 8558591"/>
              <a:gd name="connsiteY309" fmla="*/ 2809603 h 3311192"/>
              <a:gd name="connsiteX310" fmla="*/ 1185575 w 8558591"/>
              <a:gd name="connsiteY310" fmla="*/ 2802588 h 3311192"/>
              <a:gd name="connsiteX311" fmla="*/ 1189083 w 8558591"/>
              <a:gd name="connsiteY311" fmla="*/ 2809603 h 3311192"/>
              <a:gd name="connsiteX312" fmla="*/ 3419929 w 8558591"/>
              <a:gd name="connsiteY312" fmla="*/ 2813111 h 3311192"/>
              <a:gd name="connsiteX313" fmla="*/ 3412914 w 8558591"/>
              <a:gd name="connsiteY313" fmla="*/ 2806096 h 3311192"/>
              <a:gd name="connsiteX314" fmla="*/ 3426944 w 8558591"/>
              <a:gd name="connsiteY314" fmla="*/ 2802588 h 3311192"/>
              <a:gd name="connsiteX315" fmla="*/ 3419929 w 8558591"/>
              <a:gd name="connsiteY315" fmla="*/ 2813111 h 3311192"/>
              <a:gd name="connsiteX316" fmla="*/ 7183605 w 8558591"/>
              <a:gd name="connsiteY316" fmla="*/ 2795573 h 3311192"/>
              <a:gd name="connsiteX317" fmla="*/ 7183605 w 8558591"/>
              <a:gd name="connsiteY317" fmla="*/ 2816619 h 3311192"/>
              <a:gd name="connsiteX318" fmla="*/ 7173082 w 8558591"/>
              <a:gd name="connsiteY318" fmla="*/ 2820126 h 3311192"/>
              <a:gd name="connsiteX319" fmla="*/ 7155544 w 8558591"/>
              <a:gd name="connsiteY319" fmla="*/ 2809603 h 3311192"/>
              <a:gd name="connsiteX320" fmla="*/ 7166066 w 8558591"/>
              <a:gd name="connsiteY320" fmla="*/ 2795573 h 3311192"/>
              <a:gd name="connsiteX321" fmla="*/ 7183605 w 8558591"/>
              <a:gd name="connsiteY321" fmla="*/ 2795573 h 3311192"/>
              <a:gd name="connsiteX322" fmla="*/ 7197635 w 8558591"/>
              <a:gd name="connsiteY322" fmla="*/ 2792065 h 3311192"/>
              <a:gd name="connsiteX323" fmla="*/ 7194127 w 8558591"/>
              <a:gd name="connsiteY323" fmla="*/ 2792065 h 3311192"/>
              <a:gd name="connsiteX324" fmla="*/ 7197635 w 8558591"/>
              <a:gd name="connsiteY324" fmla="*/ 2792065 h 3311192"/>
              <a:gd name="connsiteX325" fmla="*/ 3356792 w 8558591"/>
              <a:gd name="connsiteY325" fmla="*/ 2795573 h 3311192"/>
              <a:gd name="connsiteX326" fmla="*/ 3342761 w 8558591"/>
              <a:gd name="connsiteY326" fmla="*/ 2806096 h 3311192"/>
              <a:gd name="connsiteX327" fmla="*/ 3339254 w 8558591"/>
              <a:gd name="connsiteY327" fmla="*/ 2799080 h 3311192"/>
              <a:gd name="connsiteX328" fmla="*/ 3346269 w 8558591"/>
              <a:gd name="connsiteY328" fmla="*/ 2792065 h 3311192"/>
              <a:gd name="connsiteX329" fmla="*/ 3356792 w 8558591"/>
              <a:gd name="connsiteY329" fmla="*/ 2795573 h 3311192"/>
              <a:gd name="connsiteX330" fmla="*/ 1097885 w 8558591"/>
              <a:gd name="connsiteY330" fmla="*/ 2792065 h 3311192"/>
              <a:gd name="connsiteX331" fmla="*/ 1101393 w 8558591"/>
              <a:gd name="connsiteY331" fmla="*/ 2799080 h 3311192"/>
              <a:gd name="connsiteX332" fmla="*/ 1097885 w 8558591"/>
              <a:gd name="connsiteY332" fmla="*/ 2792065 h 3311192"/>
              <a:gd name="connsiteX333" fmla="*/ 227995 w 8558591"/>
              <a:gd name="connsiteY333" fmla="*/ 2792065 h 3311192"/>
              <a:gd name="connsiteX334" fmla="*/ 231503 w 8558591"/>
              <a:gd name="connsiteY334" fmla="*/ 2799080 h 3311192"/>
              <a:gd name="connsiteX335" fmla="*/ 227995 w 8558591"/>
              <a:gd name="connsiteY335" fmla="*/ 2792065 h 3311192"/>
              <a:gd name="connsiteX336" fmla="*/ 7218681 w 8558591"/>
              <a:gd name="connsiteY336" fmla="*/ 2795573 h 3311192"/>
              <a:gd name="connsiteX337" fmla="*/ 7211665 w 8558591"/>
              <a:gd name="connsiteY337" fmla="*/ 2788558 h 3311192"/>
              <a:gd name="connsiteX338" fmla="*/ 7218681 w 8558591"/>
              <a:gd name="connsiteY338" fmla="*/ 2795573 h 3311192"/>
              <a:gd name="connsiteX339" fmla="*/ 7295848 w 8558591"/>
              <a:gd name="connsiteY339" fmla="*/ 2788558 h 3311192"/>
              <a:gd name="connsiteX340" fmla="*/ 7288833 w 8558591"/>
              <a:gd name="connsiteY340" fmla="*/ 2792065 h 3311192"/>
              <a:gd name="connsiteX341" fmla="*/ 7281818 w 8558591"/>
              <a:gd name="connsiteY341" fmla="*/ 2785050 h 3311192"/>
              <a:gd name="connsiteX342" fmla="*/ 7295848 w 8558591"/>
              <a:gd name="connsiteY342" fmla="*/ 2788558 h 3311192"/>
              <a:gd name="connsiteX343" fmla="*/ 6902995 w 8558591"/>
              <a:gd name="connsiteY343" fmla="*/ 2788558 h 3311192"/>
              <a:gd name="connsiteX344" fmla="*/ 6902995 w 8558591"/>
              <a:gd name="connsiteY344" fmla="*/ 2799080 h 3311192"/>
              <a:gd name="connsiteX345" fmla="*/ 6888964 w 8558591"/>
              <a:gd name="connsiteY345" fmla="*/ 2785050 h 3311192"/>
              <a:gd name="connsiteX346" fmla="*/ 6902995 w 8558591"/>
              <a:gd name="connsiteY346" fmla="*/ 2788558 h 3311192"/>
              <a:gd name="connsiteX347" fmla="*/ 2848187 w 8558591"/>
              <a:gd name="connsiteY347" fmla="*/ 2799080 h 3311192"/>
              <a:gd name="connsiteX348" fmla="*/ 2827141 w 8558591"/>
              <a:gd name="connsiteY348" fmla="*/ 2813111 h 3311192"/>
              <a:gd name="connsiteX349" fmla="*/ 2809603 w 8558591"/>
              <a:gd name="connsiteY349" fmla="*/ 2795573 h 3311192"/>
              <a:gd name="connsiteX350" fmla="*/ 2823634 w 8558591"/>
              <a:gd name="connsiteY350" fmla="*/ 2785050 h 3311192"/>
              <a:gd name="connsiteX351" fmla="*/ 2848187 w 8558591"/>
              <a:gd name="connsiteY351" fmla="*/ 2799080 h 3311192"/>
              <a:gd name="connsiteX352" fmla="*/ 2725420 w 8558591"/>
              <a:gd name="connsiteY352" fmla="*/ 2781542 h 3311192"/>
              <a:gd name="connsiteX353" fmla="*/ 2721913 w 8558591"/>
              <a:gd name="connsiteY353" fmla="*/ 2781542 h 3311192"/>
              <a:gd name="connsiteX354" fmla="*/ 2725420 w 8558591"/>
              <a:gd name="connsiteY354" fmla="*/ 2781542 h 3311192"/>
              <a:gd name="connsiteX355" fmla="*/ 1087362 w 8558591"/>
              <a:gd name="connsiteY355" fmla="*/ 2788558 h 3311192"/>
              <a:gd name="connsiteX356" fmla="*/ 1094377 w 8558591"/>
              <a:gd name="connsiteY356" fmla="*/ 2781542 h 3311192"/>
              <a:gd name="connsiteX357" fmla="*/ 1087362 w 8558591"/>
              <a:gd name="connsiteY357" fmla="*/ 2788558 h 3311192"/>
              <a:gd name="connsiteX358" fmla="*/ 6780228 w 8558591"/>
              <a:gd name="connsiteY358" fmla="*/ 2774527 h 3311192"/>
              <a:gd name="connsiteX359" fmla="*/ 6776721 w 8558591"/>
              <a:gd name="connsiteY359" fmla="*/ 2774527 h 3311192"/>
              <a:gd name="connsiteX360" fmla="*/ 6780228 w 8558591"/>
              <a:gd name="connsiteY360" fmla="*/ 2774527 h 3311192"/>
              <a:gd name="connsiteX361" fmla="*/ 7355478 w 8558591"/>
              <a:gd name="connsiteY361" fmla="*/ 2774527 h 3311192"/>
              <a:gd name="connsiteX362" fmla="*/ 7348463 w 8558591"/>
              <a:gd name="connsiteY362" fmla="*/ 2781542 h 3311192"/>
              <a:gd name="connsiteX363" fmla="*/ 7337940 w 8558591"/>
              <a:gd name="connsiteY363" fmla="*/ 2771019 h 3311192"/>
              <a:gd name="connsiteX364" fmla="*/ 7355478 w 8558591"/>
              <a:gd name="connsiteY364" fmla="*/ 2774527 h 3311192"/>
              <a:gd name="connsiteX365" fmla="*/ 4794916 w 8558591"/>
              <a:gd name="connsiteY365" fmla="*/ 2785050 h 3311192"/>
              <a:gd name="connsiteX366" fmla="*/ 4784393 w 8558591"/>
              <a:gd name="connsiteY366" fmla="*/ 2778035 h 3311192"/>
              <a:gd name="connsiteX367" fmla="*/ 4791408 w 8558591"/>
              <a:gd name="connsiteY367" fmla="*/ 2771019 h 3311192"/>
              <a:gd name="connsiteX368" fmla="*/ 4794916 w 8558591"/>
              <a:gd name="connsiteY368" fmla="*/ 2785050 h 3311192"/>
              <a:gd name="connsiteX369" fmla="*/ 4566921 w 8558591"/>
              <a:gd name="connsiteY369" fmla="*/ 2771019 h 3311192"/>
              <a:gd name="connsiteX370" fmla="*/ 4563413 w 8558591"/>
              <a:gd name="connsiteY370" fmla="*/ 2771019 h 3311192"/>
              <a:gd name="connsiteX371" fmla="*/ 4566921 w 8558591"/>
              <a:gd name="connsiteY371" fmla="*/ 2771019 h 3311192"/>
              <a:gd name="connsiteX372" fmla="*/ 4479230 w 8558591"/>
              <a:gd name="connsiteY372" fmla="*/ 2771019 h 3311192"/>
              <a:gd name="connsiteX373" fmla="*/ 4489753 w 8558591"/>
              <a:gd name="connsiteY373" fmla="*/ 2774527 h 3311192"/>
              <a:gd name="connsiteX374" fmla="*/ 4479230 w 8558591"/>
              <a:gd name="connsiteY374" fmla="*/ 2771019 h 3311192"/>
              <a:gd name="connsiteX375" fmla="*/ 3163873 w 8558591"/>
              <a:gd name="connsiteY375" fmla="*/ 2774527 h 3311192"/>
              <a:gd name="connsiteX376" fmla="*/ 3139319 w 8558591"/>
              <a:gd name="connsiteY376" fmla="*/ 2788558 h 3311192"/>
              <a:gd name="connsiteX377" fmla="*/ 3146335 w 8558591"/>
              <a:gd name="connsiteY377" fmla="*/ 2771019 h 3311192"/>
              <a:gd name="connsiteX378" fmla="*/ 3163873 w 8558591"/>
              <a:gd name="connsiteY378" fmla="*/ 2774527 h 3311192"/>
              <a:gd name="connsiteX379" fmla="*/ 2697359 w 8558591"/>
              <a:gd name="connsiteY379" fmla="*/ 2774527 h 3311192"/>
              <a:gd name="connsiteX380" fmla="*/ 2690344 w 8558591"/>
              <a:gd name="connsiteY380" fmla="*/ 2781542 h 3311192"/>
              <a:gd name="connsiteX381" fmla="*/ 2679821 w 8558591"/>
              <a:gd name="connsiteY381" fmla="*/ 2778035 h 3311192"/>
              <a:gd name="connsiteX382" fmla="*/ 2690344 w 8558591"/>
              <a:gd name="connsiteY382" fmla="*/ 2771019 h 3311192"/>
              <a:gd name="connsiteX383" fmla="*/ 2697359 w 8558591"/>
              <a:gd name="connsiteY383" fmla="*/ 2774527 h 3311192"/>
              <a:gd name="connsiteX384" fmla="*/ 5198292 w 8558591"/>
              <a:gd name="connsiteY384" fmla="*/ 2771019 h 3311192"/>
              <a:gd name="connsiteX385" fmla="*/ 5187769 w 8558591"/>
              <a:gd name="connsiteY385" fmla="*/ 2774527 h 3311192"/>
              <a:gd name="connsiteX386" fmla="*/ 5191277 w 8558591"/>
              <a:gd name="connsiteY386" fmla="*/ 2767512 h 3311192"/>
              <a:gd name="connsiteX387" fmla="*/ 5198292 w 8558591"/>
              <a:gd name="connsiteY387" fmla="*/ 2771019 h 3311192"/>
              <a:gd name="connsiteX388" fmla="*/ 8295520 w 8558591"/>
              <a:gd name="connsiteY388" fmla="*/ 2767512 h 3311192"/>
              <a:gd name="connsiteX389" fmla="*/ 8284997 w 8558591"/>
              <a:gd name="connsiteY389" fmla="*/ 2764004 h 3311192"/>
              <a:gd name="connsiteX390" fmla="*/ 8295520 w 8558591"/>
              <a:gd name="connsiteY390" fmla="*/ 2767512 h 3311192"/>
              <a:gd name="connsiteX391" fmla="*/ 270087 w 8558591"/>
              <a:gd name="connsiteY391" fmla="*/ 2764004 h 3311192"/>
              <a:gd name="connsiteX392" fmla="*/ 266579 w 8558591"/>
              <a:gd name="connsiteY392" fmla="*/ 2764004 h 3311192"/>
              <a:gd name="connsiteX393" fmla="*/ 270087 w 8558591"/>
              <a:gd name="connsiteY393" fmla="*/ 2764004 h 3311192"/>
              <a:gd name="connsiteX394" fmla="*/ 7737808 w 8558591"/>
              <a:gd name="connsiteY394" fmla="*/ 2774527 h 3311192"/>
              <a:gd name="connsiteX395" fmla="*/ 7713255 w 8558591"/>
              <a:gd name="connsiteY395" fmla="*/ 2785050 h 3311192"/>
              <a:gd name="connsiteX396" fmla="*/ 7695717 w 8558591"/>
              <a:gd name="connsiteY396" fmla="*/ 2781542 h 3311192"/>
              <a:gd name="connsiteX397" fmla="*/ 7720270 w 8558591"/>
              <a:gd name="connsiteY397" fmla="*/ 2760497 h 3311192"/>
              <a:gd name="connsiteX398" fmla="*/ 7737808 w 8558591"/>
              <a:gd name="connsiteY398" fmla="*/ 2774527 h 3311192"/>
              <a:gd name="connsiteX399" fmla="*/ 7446676 w 8558591"/>
              <a:gd name="connsiteY399" fmla="*/ 2760497 h 3311192"/>
              <a:gd name="connsiteX400" fmla="*/ 7443168 w 8558591"/>
              <a:gd name="connsiteY400" fmla="*/ 2760497 h 3311192"/>
              <a:gd name="connsiteX401" fmla="*/ 7446676 w 8558591"/>
              <a:gd name="connsiteY401" fmla="*/ 2760497 h 3311192"/>
              <a:gd name="connsiteX402" fmla="*/ 1550368 w 8558591"/>
              <a:gd name="connsiteY402" fmla="*/ 2799080 h 3311192"/>
              <a:gd name="connsiteX403" fmla="*/ 1522307 w 8558591"/>
              <a:gd name="connsiteY403" fmla="*/ 2813111 h 3311192"/>
              <a:gd name="connsiteX404" fmla="*/ 1462677 w 8558591"/>
              <a:gd name="connsiteY404" fmla="*/ 2795573 h 3311192"/>
              <a:gd name="connsiteX405" fmla="*/ 1459170 w 8558591"/>
              <a:gd name="connsiteY405" fmla="*/ 2778035 h 3311192"/>
              <a:gd name="connsiteX406" fmla="*/ 1494246 w 8558591"/>
              <a:gd name="connsiteY406" fmla="*/ 2756989 h 3311192"/>
              <a:gd name="connsiteX407" fmla="*/ 1550368 w 8558591"/>
              <a:gd name="connsiteY407" fmla="*/ 2799080 h 3311192"/>
              <a:gd name="connsiteX408" fmla="*/ 2627207 w 8558591"/>
              <a:gd name="connsiteY408" fmla="*/ 2767512 h 3311192"/>
              <a:gd name="connsiteX409" fmla="*/ 2609669 w 8558591"/>
              <a:gd name="connsiteY409" fmla="*/ 2764004 h 3311192"/>
              <a:gd name="connsiteX410" fmla="*/ 2634222 w 8558591"/>
              <a:gd name="connsiteY410" fmla="*/ 2756989 h 3311192"/>
              <a:gd name="connsiteX411" fmla="*/ 2627207 w 8558591"/>
              <a:gd name="connsiteY411" fmla="*/ 2767512 h 3311192"/>
              <a:gd name="connsiteX412" fmla="*/ 2437796 w 8558591"/>
              <a:gd name="connsiteY412" fmla="*/ 2760497 h 3311192"/>
              <a:gd name="connsiteX413" fmla="*/ 2451826 w 8558591"/>
              <a:gd name="connsiteY413" fmla="*/ 2753481 h 3311192"/>
              <a:gd name="connsiteX414" fmla="*/ 2437796 w 8558591"/>
              <a:gd name="connsiteY414" fmla="*/ 2760497 h 3311192"/>
              <a:gd name="connsiteX415" fmla="*/ 7334432 w 8558591"/>
              <a:gd name="connsiteY415" fmla="*/ 2746466 h 3311192"/>
              <a:gd name="connsiteX416" fmla="*/ 7330925 w 8558591"/>
              <a:gd name="connsiteY416" fmla="*/ 2746466 h 3311192"/>
              <a:gd name="connsiteX417" fmla="*/ 7334432 w 8558591"/>
              <a:gd name="connsiteY417" fmla="*/ 2746466 h 3311192"/>
              <a:gd name="connsiteX418" fmla="*/ 2497425 w 8558591"/>
              <a:gd name="connsiteY418" fmla="*/ 2749974 h 3311192"/>
              <a:gd name="connsiteX419" fmla="*/ 2507948 w 8558591"/>
              <a:gd name="connsiteY419" fmla="*/ 2746466 h 3311192"/>
              <a:gd name="connsiteX420" fmla="*/ 2497425 w 8558591"/>
              <a:gd name="connsiteY420" fmla="*/ 2749974 h 3311192"/>
              <a:gd name="connsiteX421" fmla="*/ 6906503 w 8558591"/>
              <a:gd name="connsiteY421" fmla="*/ 2749974 h 3311192"/>
              <a:gd name="connsiteX422" fmla="*/ 6892472 w 8558591"/>
              <a:gd name="connsiteY422" fmla="*/ 2760497 h 3311192"/>
              <a:gd name="connsiteX423" fmla="*/ 6892472 w 8558591"/>
              <a:gd name="connsiteY423" fmla="*/ 2749974 h 3311192"/>
              <a:gd name="connsiteX424" fmla="*/ 6902995 w 8558591"/>
              <a:gd name="connsiteY424" fmla="*/ 2742959 h 3311192"/>
              <a:gd name="connsiteX425" fmla="*/ 6906503 w 8558591"/>
              <a:gd name="connsiteY425" fmla="*/ 2749974 h 3311192"/>
              <a:gd name="connsiteX426" fmla="*/ 4535352 w 8558591"/>
              <a:gd name="connsiteY426" fmla="*/ 2760497 h 3311192"/>
              <a:gd name="connsiteX427" fmla="*/ 4542367 w 8558591"/>
              <a:gd name="connsiteY427" fmla="*/ 2785050 h 3311192"/>
              <a:gd name="connsiteX428" fmla="*/ 4528337 w 8558591"/>
              <a:gd name="connsiteY428" fmla="*/ 2792065 h 3311192"/>
              <a:gd name="connsiteX429" fmla="*/ 4531844 w 8558591"/>
              <a:gd name="connsiteY429" fmla="*/ 2742959 h 3311192"/>
              <a:gd name="connsiteX430" fmla="*/ 4549382 w 8558591"/>
              <a:gd name="connsiteY430" fmla="*/ 2749974 h 3311192"/>
              <a:gd name="connsiteX431" fmla="*/ 4535352 w 8558591"/>
              <a:gd name="connsiteY431" fmla="*/ 2760497 h 3311192"/>
              <a:gd name="connsiteX432" fmla="*/ 2213308 w 8558591"/>
              <a:gd name="connsiteY432" fmla="*/ 2767512 h 3311192"/>
              <a:gd name="connsiteX433" fmla="*/ 2192262 w 8558591"/>
              <a:gd name="connsiteY433" fmla="*/ 2774527 h 3311192"/>
              <a:gd name="connsiteX434" fmla="*/ 2164201 w 8558591"/>
              <a:gd name="connsiteY434" fmla="*/ 2760497 h 3311192"/>
              <a:gd name="connsiteX435" fmla="*/ 2181739 w 8558591"/>
              <a:gd name="connsiteY435" fmla="*/ 2742959 h 3311192"/>
              <a:gd name="connsiteX436" fmla="*/ 2213308 w 8558591"/>
              <a:gd name="connsiteY436" fmla="*/ 2767512 h 3311192"/>
              <a:gd name="connsiteX437" fmla="*/ 1894114 w 8558591"/>
              <a:gd name="connsiteY437" fmla="*/ 2746466 h 3311192"/>
              <a:gd name="connsiteX438" fmla="*/ 1901130 w 8558591"/>
              <a:gd name="connsiteY438" fmla="*/ 2742959 h 3311192"/>
              <a:gd name="connsiteX439" fmla="*/ 1894114 w 8558591"/>
              <a:gd name="connsiteY439" fmla="*/ 2746466 h 3311192"/>
              <a:gd name="connsiteX440" fmla="*/ 7429138 w 8558591"/>
              <a:gd name="connsiteY440" fmla="*/ 2739451 h 3311192"/>
              <a:gd name="connsiteX441" fmla="*/ 7425630 w 8558591"/>
              <a:gd name="connsiteY441" fmla="*/ 2739451 h 3311192"/>
              <a:gd name="connsiteX442" fmla="*/ 7429138 w 8558591"/>
              <a:gd name="connsiteY442" fmla="*/ 2739451 h 3311192"/>
              <a:gd name="connsiteX443" fmla="*/ 8186784 w 8558591"/>
              <a:gd name="connsiteY443" fmla="*/ 2746466 h 3311192"/>
              <a:gd name="connsiteX444" fmla="*/ 8151707 w 8558591"/>
              <a:gd name="connsiteY444" fmla="*/ 2767512 h 3311192"/>
              <a:gd name="connsiteX445" fmla="*/ 8137677 w 8558591"/>
              <a:gd name="connsiteY445" fmla="*/ 2756989 h 3311192"/>
              <a:gd name="connsiteX446" fmla="*/ 8148200 w 8558591"/>
              <a:gd name="connsiteY446" fmla="*/ 2739451 h 3311192"/>
              <a:gd name="connsiteX447" fmla="*/ 8172753 w 8558591"/>
              <a:gd name="connsiteY447" fmla="*/ 2735943 h 3311192"/>
              <a:gd name="connsiteX448" fmla="*/ 8186784 w 8558591"/>
              <a:gd name="connsiteY448" fmla="*/ 2746466 h 3311192"/>
              <a:gd name="connsiteX449" fmla="*/ 4658119 w 8558591"/>
              <a:gd name="connsiteY449" fmla="*/ 2746466 h 3311192"/>
              <a:gd name="connsiteX450" fmla="*/ 4658119 w 8558591"/>
              <a:gd name="connsiteY450" fmla="*/ 2735943 h 3311192"/>
              <a:gd name="connsiteX451" fmla="*/ 4658119 w 8558591"/>
              <a:gd name="connsiteY451" fmla="*/ 2746466 h 3311192"/>
              <a:gd name="connsiteX452" fmla="*/ 4612520 w 8558591"/>
              <a:gd name="connsiteY452" fmla="*/ 2739451 h 3311192"/>
              <a:gd name="connsiteX453" fmla="*/ 4598489 w 8558591"/>
              <a:gd name="connsiteY453" fmla="*/ 2742959 h 3311192"/>
              <a:gd name="connsiteX454" fmla="*/ 4605504 w 8558591"/>
              <a:gd name="connsiteY454" fmla="*/ 2735943 h 3311192"/>
              <a:gd name="connsiteX455" fmla="*/ 4612520 w 8558591"/>
              <a:gd name="connsiteY455" fmla="*/ 2739451 h 3311192"/>
              <a:gd name="connsiteX456" fmla="*/ 413899 w 8558591"/>
              <a:gd name="connsiteY456" fmla="*/ 2739451 h 3311192"/>
              <a:gd name="connsiteX457" fmla="*/ 424422 w 8558591"/>
              <a:gd name="connsiteY457" fmla="*/ 2756989 h 3311192"/>
              <a:gd name="connsiteX458" fmla="*/ 410391 w 8558591"/>
              <a:gd name="connsiteY458" fmla="*/ 2767512 h 3311192"/>
              <a:gd name="connsiteX459" fmla="*/ 378823 w 8558591"/>
              <a:gd name="connsiteY459" fmla="*/ 2760497 h 3311192"/>
              <a:gd name="connsiteX460" fmla="*/ 375315 w 8558591"/>
              <a:gd name="connsiteY460" fmla="*/ 2746466 h 3311192"/>
              <a:gd name="connsiteX461" fmla="*/ 385838 w 8558591"/>
              <a:gd name="connsiteY461" fmla="*/ 2735943 h 3311192"/>
              <a:gd name="connsiteX462" fmla="*/ 413899 w 8558591"/>
              <a:gd name="connsiteY462" fmla="*/ 2739451 h 3311192"/>
              <a:gd name="connsiteX463" fmla="*/ 7373016 w 8558591"/>
              <a:gd name="connsiteY463" fmla="*/ 2735943 h 3311192"/>
              <a:gd name="connsiteX464" fmla="*/ 7366001 w 8558591"/>
              <a:gd name="connsiteY464" fmla="*/ 2732436 h 3311192"/>
              <a:gd name="connsiteX465" fmla="*/ 7373016 w 8558591"/>
              <a:gd name="connsiteY465" fmla="*/ 2735943 h 3311192"/>
              <a:gd name="connsiteX466" fmla="*/ 6867919 w 8558591"/>
              <a:gd name="connsiteY466" fmla="*/ 2732436 h 3311192"/>
              <a:gd name="connsiteX467" fmla="*/ 6864411 w 8558591"/>
              <a:gd name="connsiteY467" fmla="*/ 2732436 h 3311192"/>
              <a:gd name="connsiteX468" fmla="*/ 6867919 w 8558591"/>
              <a:gd name="connsiteY468" fmla="*/ 2732436 h 3311192"/>
              <a:gd name="connsiteX469" fmla="*/ 4637073 w 8558591"/>
              <a:gd name="connsiteY469" fmla="*/ 2732436 h 3311192"/>
              <a:gd name="connsiteX470" fmla="*/ 4633565 w 8558591"/>
              <a:gd name="connsiteY470" fmla="*/ 2732436 h 3311192"/>
              <a:gd name="connsiteX471" fmla="*/ 4637073 w 8558591"/>
              <a:gd name="connsiteY471" fmla="*/ 2732436 h 3311192"/>
              <a:gd name="connsiteX472" fmla="*/ 4352956 w 8558591"/>
              <a:gd name="connsiteY472" fmla="*/ 2732436 h 3311192"/>
              <a:gd name="connsiteX473" fmla="*/ 4352956 w 8558591"/>
              <a:gd name="connsiteY473" fmla="*/ 2753481 h 3311192"/>
              <a:gd name="connsiteX474" fmla="*/ 4335418 w 8558591"/>
              <a:gd name="connsiteY474" fmla="*/ 2739451 h 3311192"/>
              <a:gd name="connsiteX475" fmla="*/ 4342433 w 8558591"/>
              <a:gd name="connsiteY475" fmla="*/ 2732436 h 3311192"/>
              <a:gd name="connsiteX476" fmla="*/ 4352956 w 8558591"/>
              <a:gd name="connsiteY476" fmla="*/ 2732436 h 3311192"/>
              <a:gd name="connsiteX477" fmla="*/ 4840515 w 8558591"/>
              <a:gd name="connsiteY477" fmla="*/ 2739451 h 3311192"/>
              <a:gd name="connsiteX478" fmla="*/ 4840515 w 8558591"/>
              <a:gd name="connsiteY478" fmla="*/ 2728928 h 3311192"/>
              <a:gd name="connsiteX479" fmla="*/ 4851038 w 8558591"/>
              <a:gd name="connsiteY479" fmla="*/ 2735943 h 3311192"/>
              <a:gd name="connsiteX480" fmla="*/ 4840515 w 8558591"/>
              <a:gd name="connsiteY480" fmla="*/ 2739451 h 3311192"/>
              <a:gd name="connsiteX481" fmla="*/ 813768 w 8558591"/>
              <a:gd name="connsiteY481" fmla="*/ 2735943 h 3311192"/>
              <a:gd name="connsiteX482" fmla="*/ 820783 w 8558591"/>
              <a:gd name="connsiteY482" fmla="*/ 2732436 h 3311192"/>
              <a:gd name="connsiteX483" fmla="*/ 813768 w 8558591"/>
              <a:gd name="connsiteY483" fmla="*/ 2735943 h 3311192"/>
              <a:gd name="connsiteX484" fmla="*/ 6229532 w 8558591"/>
              <a:gd name="connsiteY484" fmla="*/ 2735943 h 3311192"/>
              <a:gd name="connsiteX485" fmla="*/ 6243563 w 8558591"/>
              <a:gd name="connsiteY485" fmla="*/ 2735943 h 3311192"/>
              <a:gd name="connsiteX486" fmla="*/ 6226024 w 8558591"/>
              <a:gd name="connsiteY486" fmla="*/ 2746466 h 3311192"/>
              <a:gd name="connsiteX487" fmla="*/ 6229532 w 8558591"/>
              <a:gd name="connsiteY487" fmla="*/ 2725420 h 3311192"/>
              <a:gd name="connsiteX488" fmla="*/ 6229532 w 8558591"/>
              <a:gd name="connsiteY488" fmla="*/ 2735943 h 3311192"/>
              <a:gd name="connsiteX489" fmla="*/ 6068182 w 8558591"/>
              <a:gd name="connsiteY489" fmla="*/ 2728928 h 3311192"/>
              <a:gd name="connsiteX490" fmla="*/ 6078704 w 8558591"/>
              <a:gd name="connsiteY490" fmla="*/ 2728928 h 3311192"/>
              <a:gd name="connsiteX491" fmla="*/ 6068182 w 8558591"/>
              <a:gd name="connsiteY491" fmla="*/ 2728928 h 3311192"/>
              <a:gd name="connsiteX492" fmla="*/ 2630715 w 8558591"/>
              <a:gd name="connsiteY492" fmla="*/ 2725420 h 3311192"/>
              <a:gd name="connsiteX493" fmla="*/ 2641237 w 8558591"/>
              <a:gd name="connsiteY493" fmla="*/ 2728928 h 3311192"/>
              <a:gd name="connsiteX494" fmla="*/ 2630715 w 8558591"/>
              <a:gd name="connsiteY494" fmla="*/ 2725420 h 3311192"/>
              <a:gd name="connsiteX495" fmla="*/ 4780885 w 8558591"/>
              <a:gd name="connsiteY495" fmla="*/ 2721913 h 3311192"/>
              <a:gd name="connsiteX496" fmla="*/ 4780885 w 8558591"/>
              <a:gd name="connsiteY496" fmla="*/ 2732436 h 3311192"/>
              <a:gd name="connsiteX497" fmla="*/ 4766855 w 8558591"/>
              <a:gd name="connsiteY497" fmla="*/ 2732436 h 3311192"/>
              <a:gd name="connsiteX498" fmla="*/ 4770362 w 8558591"/>
              <a:gd name="connsiteY498" fmla="*/ 2721913 h 3311192"/>
              <a:gd name="connsiteX499" fmla="*/ 4780885 w 8558591"/>
              <a:gd name="connsiteY499" fmla="*/ 2721913 h 3311192"/>
              <a:gd name="connsiteX500" fmla="*/ 3156857 w 8558591"/>
              <a:gd name="connsiteY500" fmla="*/ 2735943 h 3311192"/>
              <a:gd name="connsiteX501" fmla="*/ 3153350 w 8558591"/>
              <a:gd name="connsiteY501" fmla="*/ 2746466 h 3311192"/>
              <a:gd name="connsiteX502" fmla="*/ 3139319 w 8558591"/>
              <a:gd name="connsiteY502" fmla="*/ 2732436 h 3311192"/>
              <a:gd name="connsiteX503" fmla="*/ 3142827 w 8558591"/>
              <a:gd name="connsiteY503" fmla="*/ 2721913 h 3311192"/>
              <a:gd name="connsiteX504" fmla="*/ 3156857 w 8558591"/>
              <a:gd name="connsiteY504" fmla="*/ 2735943 h 3311192"/>
              <a:gd name="connsiteX505" fmla="*/ 2521978 w 8558591"/>
              <a:gd name="connsiteY505" fmla="*/ 2721913 h 3311192"/>
              <a:gd name="connsiteX506" fmla="*/ 2528994 w 8558591"/>
              <a:gd name="connsiteY506" fmla="*/ 2718405 h 3311192"/>
              <a:gd name="connsiteX507" fmla="*/ 2521978 w 8558591"/>
              <a:gd name="connsiteY507" fmla="*/ 2721913 h 3311192"/>
              <a:gd name="connsiteX508" fmla="*/ 1816947 w 8558591"/>
              <a:gd name="connsiteY508" fmla="*/ 2721913 h 3311192"/>
              <a:gd name="connsiteX509" fmla="*/ 1809932 w 8558591"/>
              <a:gd name="connsiteY509" fmla="*/ 2728928 h 3311192"/>
              <a:gd name="connsiteX510" fmla="*/ 1799409 w 8558591"/>
              <a:gd name="connsiteY510" fmla="*/ 2728928 h 3311192"/>
              <a:gd name="connsiteX511" fmla="*/ 1802916 w 8558591"/>
              <a:gd name="connsiteY511" fmla="*/ 2718405 h 3311192"/>
              <a:gd name="connsiteX512" fmla="*/ 1816947 w 8558591"/>
              <a:gd name="connsiteY512" fmla="*/ 2721913 h 3311192"/>
              <a:gd name="connsiteX513" fmla="*/ 4433631 w 8558591"/>
              <a:gd name="connsiteY513" fmla="*/ 2718405 h 3311192"/>
              <a:gd name="connsiteX514" fmla="*/ 4423108 w 8558591"/>
              <a:gd name="connsiteY514" fmla="*/ 2714898 h 3311192"/>
              <a:gd name="connsiteX515" fmla="*/ 4430123 w 8558591"/>
              <a:gd name="connsiteY515" fmla="*/ 2711390 h 3311192"/>
              <a:gd name="connsiteX516" fmla="*/ 4433631 w 8558591"/>
              <a:gd name="connsiteY516" fmla="*/ 2718405 h 3311192"/>
              <a:gd name="connsiteX517" fmla="*/ 3191934 w 8558591"/>
              <a:gd name="connsiteY517" fmla="*/ 2714898 h 3311192"/>
              <a:gd name="connsiteX518" fmla="*/ 3181411 w 8558591"/>
              <a:gd name="connsiteY518" fmla="*/ 2711390 h 3311192"/>
              <a:gd name="connsiteX519" fmla="*/ 3191934 w 8558591"/>
              <a:gd name="connsiteY519" fmla="*/ 2714898 h 3311192"/>
              <a:gd name="connsiteX520" fmla="*/ 2595638 w 8558591"/>
              <a:gd name="connsiteY520" fmla="*/ 2718405 h 3311192"/>
              <a:gd name="connsiteX521" fmla="*/ 2588623 w 8558591"/>
              <a:gd name="connsiteY521" fmla="*/ 2714898 h 3311192"/>
              <a:gd name="connsiteX522" fmla="*/ 2599146 w 8558591"/>
              <a:gd name="connsiteY522" fmla="*/ 2711390 h 3311192"/>
              <a:gd name="connsiteX523" fmla="*/ 2595638 w 8558591"/>
              <a:gd name="connsiteY523" fmla="*/ 2718405 h 3311192"/>
              <a:gd name="connsiteX524" fmla="*/ 7092406 w 8558591"/>
              <a:gd name="connsiteY524" fmla="*/ 2704375 h 3311192"/>
              <a:gd name="connsiteX525" fmla="*/ 7099422 w 8558591"/>
              <a:gd name="connsiteY525" fmla="*/ 2711390 h 3311192"/>
              <a:gd name="connsiteX526" fmla="*/ 7092406 w 8558591"/>
              <a:gd name="connsiteY526" fmla="*/ 2704375 h 3311192"/>
              <a:gd name="connsiteX527" fmla="*/ 1343418 w 8558591"/>
              <a:gd name="connsiteY527" fmla="*/ 2707882 h 3311192"/>
              <a:gd name="connsiteX528" fmla="*/ 1353941 w 8558591"/>
              <a:gd name="connsiteY528" fmla="*/ 2707882 h 3311192"/>
              <a:gd name="connsiteX529" fmla="*/ 1343418 w 8558591"/>
              <a:gd name="connsiteY529" fmla="*/ 2707882 h 3311192"/>
              <a:gd name="connsiteX530" fmla="*/ 392853 w 8558591"/>
              <a:gd name="connsiteY530" fmla="*/ 2704375 h 3311192"/>
              <a:gd name="connsiteX531" fmla="*/ 382331 w 8558591"/>
              <a:gd name="connsiteY531" fmla="*/ 2714898 h 3311192"/>
              <a:gd name="connsiteX532" fmla="*/ 382331 w 8558591"/>
              <a:gd name="connsiteY532" fmla="*/ 2704375 h 3311192"/>
              <a:gd name="connsiteX533" fmla="*/ 392853 w 8558591"/>
              <a:gd name="connsiteY533" fmla="*/ 2704375 h 3311192"/>
              <a:gd name="connsiteX534" fmla="*/ 8179768 w 8558591"/>
              <a:gd name="connsiteY534" fmla="*/ 2707882 h 3311192"/>
              <a:gd name="connsiteX535" fmla="*/ 8176261 w 8558591"/>
              <a:gd name="connsiteY535" fmla="*/ 2714898 h 3311192"/>
              <a:gd name="connsiteX536" fmla="*/ 8165738 w 8558591"/>
              <a:gd name="connsiteY536" fmla="*/ 2700867 h 3311192"/>
              <a:gd name="connsiteX537" fmla="*/ 8179768 w 8558591"/>
              <a:gd name="connsiteY537" fmla="*/ 2707882 h 3311192"/>
              <a:gd name="connsiteX538" fmla="*/ 7425630 w 8558591"/>
              <a:gd name="connsiteY538" fmla="*/ 2707882 h 3311192"/>
              <a:gd name="connsiteX539" fmla="*/ 7418615 w 8558591"/>
              <a:gd name="connsiteY539" fmla="*/ 2711390 h 3311192"/>
              <a:gd name="connsiteX540" fmla="*/ 7415107 w 8558591"/>
              <a:gd name="connsiteY540" fmla="*/ 2700867 h 3311192"/>
              <a:gd name="connsiteX541" fmla="*/ 7425630 w 8558591"/>
              <a:gd name="connsiteY541" fmla="*/ 2707882 h 3311192"/>
              <a:gd name="connsiteX542" fmla="*/ 7387046 w 8558591"/>
              <a:gd name="connsiteY542" fmla="*/ 2707882 h 3311192"/>
              <a:gd name="connsiteX543" fmla="*/ 7373016 w 8558591"/>
              <a:gd name="connsiteY543" fmla="*/ 2707882 h 3311192"/>
              <a:gd name="connsiteX544" fmla="*/ 7376524 w 8558591"/>
              <a:gd name="connsiteY544" fmla="*/ 2700867 h 3311192"/>
              <a:gd name="connsiteX545" fmla="*/ 7387046 w 8558591"/>
              <a:gd name="connsiteY545" fmla="*/ 2707882 h 3311192"/>
              <a:gd name="connsiteX546" fmla="*/ 4591474 w 8558591"/>
              <a:gd name="connsiteY546" fmla="*/ 2700867 h 3311192"/>
              <a:gd name="connsiteX547" fmla="*/ 4594981 w 8558591"/>
              <a:gd name="connsiteY547" fmla="*/ 2707882 h 3311192"/>
              <a:gd name="connsiteX548" fmla="*/ 4573936 w 8558591"/>
              <a:gd name="connsiteY548" fmla="*/ 2721913 h 3311192"/>
              <a:gd name="connsiteX549" fmla="*/ 4577443 w 8558591"/>
              <a:gd name="connsiteY549" fmla="*/ 2700867 h 3311192"/>
              <a:gd name="connsiteX550" fmla="*/ 4591474 w 8558591"/>
              <a:gd name="connsiteY550" fmla="*/ 2700867 h 3311192"/>
              <a:gd name="connsiteX551" fmla="*/ 4559905 w 8558591"/>
              <a:gd name="connsiteY551" fmla="*/ 2707882 h 3311192"/>
              <a:gd name="connsiteX552" fmla="*/ 4556398 w 8558591"/>
              <a:gd name="connsiteY552" fmla="*/ 2700867 h 3311192"/>
              <a:gd name="connsiteX553" fmla="*/ 4559905 w 8558591"/>
              <a:gd name="connsiteY553" fmla="*/ 2707882 h 3311192"/>
              <a:gd name="connsiteX554" fmla="*/ 294640 w 8558591"/>
              <a:gd name="connsiteY554" fmla="*/ 2704375 h 3311192"/>
              <a:gd name="connsiteX555" fmla="*/ 301655 w 8558591"/>
              <a:gd name="connsiteY555" fmla="*/ 2700867 h 3311192"/>
              <a:gd name="connsiteX556" fmla="*/ 294640 w 8558591"/>
              <a:gd name="connsiteY556" fmla="*/ 2704375 h 3311192"/>
              <a:gd name="connsiteX557" fmla="*/ 6313715 w 8558591"/>
              <a:gd name="connsiteY557" fmla="*/ 2700867 h 3311192"/>
              <a:gd name="connsiteX558" fmla="*/ 6320730 w 8558591"/>
              <a:gd name="connsiteY558" fmla="*/ 2697359 h 3311192"/>
              <a:gd name="connsiteX559" fmla="*/ 6313715 w 8558591"/>
              <a:gd name="connsiteY559" fmla="*/ 2700867 h 3311192"/>
              <a:gd name="connsiteX560" fmla="*/ 6278639 w 8558591"/>
              <a:gd name="connsiteY560" fmla="*/ 2700867 h 3311192"/>
              <a:gd name="connsiteX561" fmla="*/ 6271624 w 8558591"/>
              <a:gd name="connsiteY561" fmla="*/ 2697359 h 3311192"/>
              <a:gd name="connsiteX562" fmla="*/ 6278639 w 8558591"/>
              <a:gd name="connsiteY562" fmla="*/ 2700867 h 3311192"/>
              <a:gd name="connsiteX563" fmla="*/ 1494246 w 8558591"/>
              <a:gd name="connsiteY563" fmla="*/ 2718405 h 3311192"/>
              <a:gd name="connsiteX564" fmla="*/ 1476708 w 8558591"/>
              <a:gd name="connsiteY564" fmla="*/ 2721913 h 3311192"/>
              <a:gd name="connsiteX565" fmla="*/ 1469693 w 8558591"/>
              <a:gd name="connsiteY565" fmla="*/ 2707882 h 3311192"/>
              <a:gd name="connsiteX566" fmla="*/ 1497753 w 8558591"/>
              <a:gd name="connsiteY566" fmla="*/ 2697359 h 3311192"/>
              <a:gd name="connsiteX567" fmla="*/ 1494246 w 8558591"/>
              <a:gd name="connsiteY567" fmla="*/ 2718405 h 3311192"/>
              <a:gd name="connsiteX568" fmla="*/ 6881949 w 8558591"/>
              <a:gd name="connsiteY568" fmla="*/ 2697359 h 3311192"/>
              <a:gd name="connsiteX569" fmla="*/ 6860904 w 8558591"/>
              <a:gd name="connsiteY569" fmla="*/ 2700867 h 3311192"/>
              <a:gd name="connsiteX570" fmla="*/ 6864411 w 8558591"/>
              <a:gd name="connsiteY570" fmla="*/ 2693852 h 3311192"/>
              <a:gd name="connsiteX571" fmla="*/ 6881949 w 8558591"/>
              <a:gd name="connsiteY571" fmla="*/ 2697359 h 3311192"/>
              <a:gd name="connsiteX572" fmla="*/ 6348791 w 8558591"/>
              <a:gd name="connsiteY572" fmla="*/ 2704375 h 3311192"/>
              <a:gd name="connsiteX573" fmla="*/ 6338268 w 8558591"/>
              <a:gd name="connsiteY573" fmla="*/ 2697359 h 3311192"/>
              <a:gd name="connsiteX574" fmla="*/ 6352299 w 8558591"/>
              <a:gd name="connsiteY574" fmla="*/ 2697359 h 3311192"/>
              <a:gd name="connsiteX575" fmla="*/ 6348791 w 8558591"/>
              <a:gd name="connsiteY575" fmla="*/ 2704375 h 3311192"/>
              <a:gd name="connsiteX576" fmla="*/ 2223831 w 8558591"/>
              <a:gd name="connsiteY576" fmla="*/ 2693852 h 3311192"/>
              <a:gd name="connsiteX577" fmla="*/ 2213308 w 8558591"/>
              <a:gd name="connsiteY577" fmla="*/ 2693852 h 3311192"/>
              <a:gd name="connsiteX578" fmla="*/ 2223831 w 8558591"/>
              <a:gd name="connsiteY578" fmla="*/ 2693852 h 3311192"/>
              <a:gd name="connsiteX579" fmla="*/ 4023239 w 8558591"/>
              <a:gd name="connsiteY579" fmla="*/ 2690344 h 3311192"/>
              <a:gd name="connsiteX580" fmla="*/ 4023239 w 8558591"/>
              <a:gd name="connsiteY580" fmla="*/ 2707882 h 3311192"/>
              <a:gd name="connsiteX581" fmla="*/ 4016224 w 8558591"/>
              <a:gd name="connsiteY581" fmla="*/ 2711390 h 3311192"/>
              <a:gd name="connsiteX582" fmla="*/ 4005701 w 8558591"/>
              <a:gd name="connsiteY582" fmla="*/ 2697359 h 3311192"/>
              <a:gd name="connsiteX583" fmla="*/ 4012717 w 8558591"/>
              <a:gd name="connsiteY583" fmla="*/ 2686837 h 3311192"/>
              <a:gd name="connsiteX584" fmla="*/ 4023239 w 8558591"/>
              <a:gd name="connsiteY584" fmla="*/ 2690344 h 3311192"/>
              <a:gd name="connsiteX585" fmla="*/ 4075854 w 8558591"/>
              <a:gd name="connsiteY585" fmla="*/ 2686837 h 3311192"/>
              <a:gd name="connsiteX586" fmla="*/ 4054808 w 8558591"/>
              <a:gd name="connsiteY586" fmla="*/ 2693852 h 3311192"/>
              <a:gd name="connsiteX587" fmla="*/ 4065331 w 8558591"/>
              <a:gd name="connsiteY587" fmla="*/ 2683329 h 3311192"/>
              <a:gd name="connsiteX588" fmla="*/ 4075854 w 8558591"/>
              <a:gd name="connsiteY588" fmla="*/ 2686837 h 3311192"/>
              <a:gd name="connsiteX589" fmla="*/ 7394062 w 8558591"/>
              <a:gd name="connsiteY589" fmla="*/ 2686837 h 3311192"/>
              <a:gd name="connsiteX590" fmla="*/ 7380031 w 8558591"/>
              <a:gd name="connsiteY590" fmla="*/ 2686837 h 3311192"/>
              <a:gd name="connsiteX591" fmla="*/ 7390554 w 8558591"/>
              <a:gd name="connsiteY591" fmla="*/ 2679821 h 3311192"/>
              <a:gd name="connsiteX592" fmla="*/ 7394062 w 8558591"/>
              <a:gd name="connsiteY592" fmla="*/ 2686837 h 3311192"/>
              <a:gd name="connsiteX593" fmla="*/ 3886442 w 8558591"/>
              <a:gd name="connsiteY593" fmla="*/ 2690344 h 3311192"/>
              <a:gd name="connsiteX594" fmla="*/ 3900473 w 8558591"/>
              <a:gd name="connsiteY594" fmla="*/ 2683329 h 3311192"/>
              <a:gd name="connsiteX595" fmla="*/ 3886442 w 8558591"/>
              <a:gd name="connsiteY595" fmla="*/ 2690344 h 3311192"/>
              <a:gd name="connsiteX596" fmla="*/ 2921847 w 8558591"/>
              <a:gd name="connsiteY596" fmla="*/ 2686837 h 3311192"/>
              <a:gd name="connsiteX597" fmla="*/ 2911324 w 8558591"/>
              <a:gd name="connsiteY597" fmla="*/ 2686837 h 3311192"/>
              <a:gd name="connsiteX598" fmla="*/ 2911324 w 8558591"/>
              <a:gd name="connsiteY598" fmla="*/ 2676314 h 3311192"/>
              <a:gd name="connsiteX599" fmla="*/ 2921847 w 8558591"/>
              <a:gd name="connsiteY599" fmla="*/ 2686837 h 3311192"/>
              <a:gd name="connsiteX600" fmla="*/ 6268116 w 8558591"/>
              <a:gd name="connsiteY600" fmla="*/ 2676314 h 3311192"/>
              <a:gd name="connsiteX601" fmla="*/ 6264608 w 8558591"/>
              <a:gd name="connsiteY601" fmla="*/ 2683329 h 3311192"/>
              <a:gd name="connsiteX602" fmla="*/ 6254085 w 8558591"/>
              <a:gd name="connsiteY602" fmla="*/ 2679821 h 3311192"/>
              <a:gd name="connsiteX603" fmla="*/ 6257593 w 8558591"/>
              <a:gd name="connsiteY603" fmla="*/ 2672806 h 3311192"/>
              <a:gd name="connsiteX604" fmla="*/ 6268116 w 8558591"/>
              <a:gd name="connsiteY604" fmla="*/ 2676314 h 3311192"/>
              <a:gd name="connsiteX605" fmla="*/ 6155872 w 8558591"/>
              <a:gd name="connsiteY605" fmla="*/ 2672806 h 3311192"/>
              <a:gd name="connsiteX606" fmla="*/ 6162887 w 8558591"/>
              <a:gd name="connsiteY606" fmla="*/ 2686837 h 3311192"/>
              <a:gd name="connsiteX607" fmla="*/ 6141842 w 8558591"/>
              <a:gd name="connsiteY607" fmla="*/ 2686837 h 3311192"/>
              <a:gd name="connsiteX608" fmla="*/ 6138334 w 8558591"/>
              <a:gd name="connsiteY608" fmla="*/ 2679821 h 3311192"/>
              <a:gd name="connsiteX609" fmla="*/ 6145349 w 8558591"/>
              <a:gd name="connsiteY609" fmla="*/ 2672806 h 3311192"/>
              <a:gd name="connsiteX610" fmla="*/ 6155872 w 8558591"/>
              <a:gd name="connsiteY610" fmla="*/ 2672806 h 3311192"/>
              <a:gd name="connsiteX611" fmla="*/ 3665462 w 8558591"/>
              <a:gd name="connsiteY611" fmla="*/ 2700867 h 3311192"/>
              <a:gd name="connsiteX612" fmla="*/ 3647924 w 8558591"/>
              <a:gd name="connsiteY612" fmla="*/ 2704375 h 3311192"/>
              <a:gd name="connsiteX613" fmla="*/ 3619863 w 8558591"/>
              <a:gd name="connsiteY613" fmla="*/ 2690344 h 3311192"/>
              <a:gd name="connsiteX614" fmla="*/ 3637401 w 8558591"/>
              <a:gd name="connsiteY614" fmla="*/ 2672806 h 3311192"/>
              <a:gd name="connsiteX615" fmla="*/ 3665462 w 8558591"/>
              <a:gd name="connsiteY615" fmla="*/ 2700867 h 3311192"/>
              <a:gd name="connsiteX616" fmla="*/ 2592131 w 8558591"/>
              <a:gd name="connsiteY616" fmla="*/ 2679821 h 3311192"/>
              <a:gd name="connsiteX617" fmla="*/ 2571085 w 8558591"/>
              <a:gd name="connsiteY617" fmla="*/ 2679821 h 3311192"/>
              <a:gd name="connsiteX618" fmla="*/ 2578100 w 8558591"/>
              <a:gd name="connsiteY618" fmla="*/ 2672806 h 3311192"/>
              <a:gd name="connsiteX619" fmla="*/ 2592131 w 8558591"/>
              <a:gd name="connsiteY619" fmla="*/ 2679821 h 3311192"/>
              <a:gd name="connsiteX620" fmla="*/ 2546532 w 8558591"/>
              <a:gd name="connsiteY620" fmla="*/ 2679821 h 3311192"/>
              <a:gd name="connsiteX621" fmla="*/ 2528994 w 8558591"/>
              <a:gd name="connsiteY621" fmla="*/ 2679821 h 3311192"/>
              <a:gd name="connsiteX622" fmla="*/ 2536009 w 8558591"/>
              <a:gd name="connsiteY622" fmla="*/ 2672806 h 3311192"/>
              <a:gd name="connsiteX623" fmla="*/ 2546532 w 8558591"/>
              <a:gd name="connsiteY623" fmla="*/ 2679821 h 3311192"/>
              <a:gd name="connsiteX624" fmla="*/ 8172753 w 8558591"/>
              <a:gd name="connsiteY624" fmla="*/ 2690344 h 3311192"/>
              <a:gd name="connsiteX625" fmla="*/ 8179768 w 8558591"/>
              <a:gd name="connsiteY625" fmla="*/ 2669299 h 3311192"/>
              <a:gd name="connsiteX626" fmla="*/ 8172753 w 8558591"/>
              <a:gd name="connsiteY626" fmla="*/ 2690344 h 3311192"/>
              <a:gd name="connsiteX627" fmla="*/ 6846873 w 8558591"/>
              <a:gd name="connsiteY627" fmla="*/ 2669299 h 3311192"/>
              <a:gd name="connsiteX628" fmla="*/ 6850381 w 8558591"/>
              <a:gd name="connsiteY628" fmla="*/ 2676314 h 3311192"/>
              <a:gd name="connsiteX629" fmla="*/ 6839858 w 8558591"/>
              <a:gd name="connsiteY629" fmla="*/ 2697359 h 3311192"/>
              <a:gd name="connsiteX630" fmla="*/ 6836350 w 8558591"/>
              <a:gd name="connsiteY630" fmla="*/ 2728928 h 3311192"/>
              <a:gd name="connsiteX631" fmla="*/ 6811797 w 8558591"/>
              <a:gd name="connsiteY631" fmla="*/ 2749974 h 3311192"/>
              <a:gd name="connsiteX632" fmla="*/ 6773213 w 8558591"/>
              <a:gd name="connsiteY632" fmla="*/ 2732436 h 3311192"/>
              <a:gd name="connsiteX633" fmla="*/ 6762690 w 8558591"/>
              <a:gd name="connsiteY633" fmla="*/ 2735943 h 3311192"/>
              <a:gd name="connsiteX634" fmla="*/ 6769705 w 8558591"/>
              <a:gd name="connsiteY634" fmla="*/ 2725420 h 3311192"/>
              <a:gd name="connsiteX635" fmla="*/ 6776721 w 8558591"/>
              <a:gd name="connsiteY635" fmla="*/ 2697359 h 3311192"/>
              <a:gd name="connsiteX636" fmla="*/ 6825827 w 8558591"/>
              <a:gd name="connsiteY636" fmla="*/ 2669299 h 3311192"/>
              <a:gd name="connsiteX637" fmla="*/ 6846873 w 8558591"/>
              <a:gd name="connsiteY637" fmla="*/ 2669299 h 3311192"/>
              <a:gd name="connsiteX638" fmla="*/ 3998686 w 8558591"/>
              <a:gd name="connsiteY638" fmla="*/ 2676314 h 3311192"/>
              <a:gd name="connsiteX639" fmla="*/ 3984656 w 8558591"/>
              <a:gd name="connsiteY639" fmla="*/ 2690344 h 3311192"/>
              <a:gd name="connsiteX640" fmla="*/ 3981148 w 8558591"/>
              <a:gd name="connsiteY640" fmla="*/ 2683329 h 3311192"/>
              <a:gd name="connsiteX641" fmla="*/ 3995178 w 8558591"/>
              <a:gd name="connsiteY641" fmla="*/ 2669299 h 3311192"/>
              <a:gd name="connsiteX642" fmla="*/ 3998686 w 8558591"/>
              <a:gd name="connsiteY642" fmla="*/ 2676314 h 3311192"/>
              <a:gd name="connsiteX643" fmla="*/ 385838 w 8558591"/>
              <a:gd name="connsiteY643" fmla="*/ 2690344 h 3311192"/>
              <a:gd name="connsiteX644" fmla="*/ 385838 w 8558591"/>
              <a:gd name="connsiteY644" fmla="*/ 2669299 h 3311192"/>
              <a:gd name="connsiteX645" fmla="*/ 385838 w 8558591"/>
              <a:gd name="connsiteY645" fmla="*/ 2690344 h 3311192"/>
              <a:gd name="connsiteX646" fmla="*/ 7376524 w 8558591"/>
              <a:gd name="connsiteY646" fmla="*/ 2665791 h 3311192"/>
              <a:gd name="connsiteX647" fmla="*/ 7387046 w 8558591"/>
              <a:gd name="connsiteY647" fmla="*/ 2665791 h 3311192"/>
              <a:gd name="connsiteX648" fmla="*/ 7376524 w 8558591"/>
              <a:gd name="connsiteY648" fmla="*/ 2665791 h 3311192"/>
              <a:gd name="connsiteX649" fmla="*/ 6741644 w 8558591"/>
              <a:gd name="connsiteY649" fmla="*/ 2669299 h 3311192"/>
              <a:gd name="connsiteX650" fmla="*/ 6752167 w 8558591"/>
              <a:gd name="connsiteY650" fmla="*/ 2669299 h 3311192"/>
              <a:gd name="connsiteX651" fmla="*/ 6741644 w 8558591"/>
              <a:gd name="connsiteY651" fmla="*/ 2669299 h 3311192"/>
              <a:gd name="connsiteX652" fmla="*/ 3946072 w 8558591"/>
              <a:gd name="connsiteY652" fmla="*/ 2665791 h 3311192"/>
              <a:gd name="connsiteX653" fmla="*/ 3956595 w 8558591"/>
              <a:gd name="connsiteY653" fmla="*/ 2676314 h 3311192"/>
              <a:gd name="connsiteX654" fmla="*/ 3932041 w 8558591"/>
              <a:gd name="connsiteY654" fmla="*/ 2690344 h 3311192"/>
              <a:gd name="connsiteX655" fmla="*/ 3935549 w 8558591"/>
              <a:gd name="connsiteY655" fmla="*/ 2665791 h 3311192"/>
              <a:gd name="connsiteX656" fmla="*/ 3946072 w 8558591"/>
              <a:gd name="connsiteY656" fmla="*/ 2665791 h 3311192"/>
              <a:gd name="connsiteX657" fmla="*/ 3191934 w 8558591"/>
              <a:gd name="connsiteY657" fmla="*/ 2665791 h 3311192"/>
              <a:gd name="connsiteX658" fmla="*/ 3184918 w 8558591"/>
              <a:gd name="connsiteY658" fmla="*/ 2676314 h 3311192"/>
              <a:gd name="connsiteX659" fmla="*/ 3163873 w 8558591"/>
              <a:gd name="connsiteY659" fmla="*/ 2665791 h 3311192"/>
              <a:gd name="connsiteX660" fmla="*/ 3191934 w 8558591"/>
              <a:gd name="connsiteY660" fmla="*/ 2665791 h 3311192"/>
              <a:gd name="connsiteX661" fmla="*/ 1525814 w 8558591"/>
              <a:gd name="connsiteY661" fmla="*/ 2665791 h 3311192"/>
              <a:gd name="connsiteX662" fmla="*/ 1522307 w 8558591"/>
              <a:gd name="connsiteY662" fmla="*/ 2665791 h 3311192"/>
              <a:gd name="connsiteX663" fmla="*/ 1525814 w 8558591"/>
              <a:gd name="connsiteY663" fmla="*/ 2665791 h 3311192"/>
              <a:gd name="connsiteX664" fmla="*/ 1399540 w 8558591"/>
              <a:gd name="connsiteY664" fmla="*/ 2669299 h 3311192"/>
              <a:gd name="connsiteX665" fmla="*/ 1406555 w 8558591"/>
              <a:gd name="connsiteY665" fmla="*/ 2665791 h 3311192"/>
              <a:gd name="connsiteX666" fmla="*/ 1399540 w 8558591"/>
              <a:gd name="connsiteY666" fmla="*/ 2669299 h 3311192"/>
              <a:gd name="connsiteX667" fmla="*/ 6892472 w 8558591"/>
              <a:gd name="connsiteY667" fmla="*/ 2665791 h 3311192"/>
              <a:gd name="connsiteX668" fmla="*/ 6885457 w 8558591"/>
              <a:gd name="connsiteY668" fmla="*/ 2662283 h 3311192"/>
              <a:gd name="connsiteX669" fmla="*/ 6892472 w 8558591"/>
              <a:gd name="connsiteY669" fmla="*/ 2665791 h 3311192"/>
              <a:gd name="connsiteX670" fmla="*/ 6355806 w 8558591"/>
              <a:gd name="connsiteY670" fmla="*/ 2672806 h 3311192"/>
              <a:gd name="connsiteX671" fmla="*/ 6352299 w 8558591"/>
              <a:gd name="connsiteY671" fmla="*/ 2662283 h 3311192"/>
              <a:gd name="connsiteX672" fmla="*/ 6355806 w 8558591"/>
              <a:gd name="connsiteY672" fmla="*/ 2672806 h 3311192"/>
              <a:gd name="connsiteX673" fmla="*/ 918996 w 8558591"/>
              <a:gd name="connsiteY673" fmla="*/ 2665791 h 3311192"/>
              <a:gd name="connsiteX674" fmla="*/ 929519 w 8558591"/>
              <a:gd name="connsiteY674" fmla="*/ 2665791 h 3311192"/>
              <a:gd name="connsiteX675" fmla="*/ 918996 w 8558591"/>
              <a:gd name="connsiteY675" fmla="*/ 2665791 h 3311192"/>
              <a:gd name="connsiteX676" fmla="*/ 6864411 w 8558591"/>
              <a:gd name="connsiteY676" fmla="*/ 2658776 h 3311192"/>
              <a:gd name="connsiteX677" fmla="*/ 6853888 w 8558591"/>
              <a:gd name="connsiteY677" fmla="*/ 2662283 h 3311192"/>
              <a:gd name="connsiteX678" fmla="*/ 6857396 w 8558591"/>
              <a:gd name="connsiteY678" fmla="*/ 2655268 h 3311192"/>
              <a:gd name="connsiteX679" fmla="*/ 6864411 w 8558591"/>
              <a:gd name="connsiteY679" fmla="*/ 2658776 h 3311192"/>
              <a:gd name="connsiteX680" fmla="*/ 4075854 w 8558591"/>
              <a:gd name="connsiteY680" fmla="*/ 2655268 h 3311192"/>
              <a:gd name="connsiteX681" fmla="*/ 4082869 w 8558591"/>
              <a:gd name="connsiteY681" fmla="*/ 2662283 h 3311192"/>
              <a:gd name="connsiteX682" fmla="*/ 4075854 w 8558591"/>
              <a:gd name="connsiteY682" fmla="*/ 2655268 h 3311192"/>
              <a:gd name="connsiteX683" fmla="*/ 6780228 w 8558591"/>
              <a:gd name="connsiteY683" fmla="*/ 2651760 h 3311192"/>
              <a:gd name="connsiteX684" fmla="*/ 6769705 w 8558591"/>
              <a:gd name="connsiteY684" fmla="*/ 2651760 h 3311192"/>
              <a:gd name="connsiteX685" fmla="*/ 6780228 w 8558591"/>
              <a:gd name="connsiteY685" fmla="*/ 2651760 h 3311192"/>
              <a:gd name="connsiteX686" fmla="*/ 5233368 w 8558591"/>
              <a:gd name="connsiteY686" fmla="*/ 2655268 h 3311192"/>
              <a:gd name="connsiteX687" fmla="*/ 5226353 w 8558591"/>
              <a:gd name="connsiteY687" fmla="*/ 2651760 h 3311192"/>
              <a:gd name="connsiteX688" fmla="*/ 5233368 w 8558591"/>
              <a:gd name="connsiteY688" fmla="*/ 2655268 h 3311192"/>
              <a:gd name="connsiteX689" fmla="*/ 8193799 w 8558591"/>
              <a:gd name="connsiteY689" fmla="*/ 2655268 h 3311192"/>
              <a:gd name="connsiteX690" fmla="*/ 8200814 w 8558591"/>
              <a:gd name="connsiteY690" fmla="*/ 2648253 h 3311192"/>
              <a:gd name="connsiteX691" fmla="*/ 8193799 w 8558591"/>
              <a:gd name="connsiteY691" fmla="*/ 2655268 h 3311192"/>
              <a:gd name="connsiteX692" fmla="*/ 6762690 w 8558591"/>
              <a:gd name="connsiteY692" fmla="*/ 2658776 h 3311192"/>
              <a:gd name="connsiteX693" fmla="*/ 6755675 w 8558591"/>
              <a:gd name="connsiteY693" fmla="*/ 2648253 h 3311192"/>
              <a:gd name="connsiteX694" fmla="*/ 6762690 w 8558591"/>
              <a:gd name="connsiteY694" fmla="*/ 2658776 h 3311192"/>
              <a:gd name="connsiteX695" fmla="*/ 6362822 w 8558591"/>
              <a:gd name="connsiteY695" fmla="*/ 2655268 h 3311192"/>
              <a:gd name="connsiteX696" fmla="*/ 6373344 w 8558591"/>
              <a:gd name="connsiteY696" fmla="*/ 2655268 h 3311192"/>
              <a:gd name="connsiteX697" fmla="*/ 6362822 w 8558591"/>
              <a:gd name="connsiteY697" fmla="*/ 2655268 h 3311192"/>
              <a:gd name="connsiteX698" fmla="*/ 3967118 w 8558591"/>
              <a:gd name="connsiteY698" fmla="*/ 2651760 h 3311192"/>
              <a:gd name="connsiteX699" fmla="*/ 3977640 w 8558591"/>
              <a:gd name="connsiteY699" fmla="*/ 2651760 h 3311192"/>
              <a:gd name="connsiteX700" fmla="*/ 3967118 w 8558591"/>
              <a:gd name="connsiteY700" fmla="*/ 2651760 h 3311192"/>
              <a:gd name="connsiteX701" fmla="*/ 2581608 w 8558591"/>
              <a:gd name="connsiteY701" fmla="*/ 2658776 h 3311192"/>
              <a:gd name="connsiteX702" fmla="*/ 2564070 w 8558591"/>
              <a:gd name="connsiteY702" fmla="*/ 2658776 h 3311192"/>
              <a:gd name="connsiteX703" fmla="*/ 2578100 w 8558591"/>
              <a:gd name="connsiteY703" fmla="*/ 2648253 h 3311192"/>
              <a:gd name="connsiteX704" fmla="*/ 2581608 w 8558591"/>
              <a:gd name="connsiteY704" fmla="*/ 2658776 h 3311192"/>
              <a:gd name="connsiteX705" fmla="*/ 364792 w 8558591"/>
              <a:gd name="connsiteY705" fmla="*/ 2655268 h 3311192"/>
              <a:gd name="connsiteX706" fmla="*/ 361285 w 8558591"/>
              <a:gd name="connsiteY706" fmla="*/ 2648253 h 3311192"/>
              <a:gd name="connsiteX707" fmla="*/ 364792 w 8558591"/>
              <a:gd name="connsiteY707" fmla="*/ 2655268 h 3311192"/>
              <a:gd name="connsiteX708" fmla="*/ 3903980 w 8558591"/>
              <a:gd name="connsiteY708" fmla="*/ 2655268 h 3311192"/>
              <a:gd name="connsiteX709" fmla="*/ 3903980 w 8558591"/>
              <a:gd name="connsiteY709" fmla="*/ 2644745 h 3311192"/>
              <a:gd name="connsiteX710" fmla="*/ 3903980 w 8558591"/>
              <a:gd name="connsiteY710" fmla="*/ 2655268 h 3311192"/>
              <a:gd name="connsiteX711" fmla="*/ 2883263 w 8558591"/>
              <a:gd name="connsiteY711" fmla="*/ 2655268 h 3311192"/>
              <a:gd name="connsiteX712" fmla="*/ 2890278 w 8558591"/>
              <a:gd name="connsiteY712" fmla="*/ 2648253 h 3311192"/>
              <a:gd name="connsiteX713" fmla="*/ 2883263 w 8558591"/>
              <a:gd name="connsiteY713" fmla="*/ 2655268 h 3311192"/>
              <a:gd name="connsiteX714" fmla="*/ 5065002 w 8558591"/>
              <a:gd name="connsiteY714" fmla="*/ 2648253 h 3311192"/>
              <a:gd name="connsiteX715" fmla="*/ 5068510 w 8558591"/>
              <a:gd name="connsiteY715" fmla="*/ 2641238 h 3311192"/>
              <a:gd name="connsiteX716" fmla="*/ 5065002 w 8558591"/>
              <a:gd name="connsiteY716" fmla="*/ 2648253 h 3311192"/>
              <a:gd name="connsiteX717" fmla="*/ 4616027 w 8558591"/>
              <a:gd name="connsiteY717" fmla="*/ 2641238 h 3311192"/>
              <a:gd name="connsiteX718" fmla="*/ 4612520 w 8558591"/>
              <a:gd name="connsiteY718" fmla="*/ 2641238 h 3311192"/>
              <a:gd name="connsiteX719" fmla="*/ 4616027 w 8558591"/>
              <a:gd name="connsiteY719" fmla="*/ 2641238 h 3311192"/>
              <a:gd name="connsiteX720" fmla="*/ 4033762 w 8558591"/>
              <a:gd name="connsiteY720" fmla="*/ 2648253 h 3311192"/>
              <a:gd name="connsiteX721" fmla="*/ 4044285 w 8558591"/>
              <a:gd name="connsiteY721" fmla="*/ 2644745 h 3311192"/>
              <a:gd name="connsiteX722" fmla="*/ 4033762 w 8558591"/>
              <a:gd name="connsiteY722" fmla="*/ 2648253 h 3311192"/>
              <a:gd name="connsiteX723" fmla="*/ 1487231 w 8558591"/>
              <a:gd name="connsiteY723" fmla="*/ 2641238 h 3311192"/>
              <a:gd name="connsiteX724" fmla="*/ 1487231 w 8558591"/>
              <a:gd name="connsiteY724" fmla="*/ 2679821 h 3311192"/>
              <a:gd name="connsiteX725" fmla="*/ 1480215 w 8558591"/>
              <a:gd name="connsiteY725" fmla="*/ 2683329 h 3311192"/>
              <a:gd name="connsiteX726" fmla="*/ 1476708 w 8558591"/>
              <a:gd name="connsiteY726" fmla="*/ 2672806 h 3311192"/>
              <a:gd name="connsiteX727" fmla="*/ 1483723 w 8558591"/>
              <a:gd name="connsiteY727" fmla="*/ 2658776 h 3311192"/>
              <a:gd name="connsiteX728" fmla="*/ 1469693 w 8558591"/>
              <a:gd name="connsiteY728" fmla="*/ 2648253 h 3311192"/>
              <a:gd name="connsiteX729" fmla="*/ 1473200 w 8558591"/>
              <a:gd name="connsiteY729" fmla="*/ 2641238 h 3311192"/>
              <a:gd name="connsiteX730" fmla="*/ 1487231 w 8558591"/>
              <a:gd name="connsiteY730" fmla="*/ 2641238 h 3311192"/>
              <a:gd name="connsiteX731" fmla="*/ 620849 w 8558591"/>
              <a:gd name="connsiteY731" fmla="*/ 2641238 h 3311192"/>
              <a:gd name="connsiteX732" fmla="*/ 617341 w 8558591"/>
              <a:gd name="connsiteY732" fmla="*/ 2641238 h 3311192"/>
              <a:gd name="connsiteX733" fmla="*/ 620849 w 8558591"/>
              <a:gd name="connsiteY733" fmla="*/ 2641238 h 3311192"/>
              <a:gd name="connsiteX734" fmla="*/ 1427601 w 8558591"/>
              <a:gd name="connsiteY734" fmla="*/ 2641238 h 3311192"/>
              <a:gd name="connsiteX735" fmla="*/ 1417078 w 8558591"/>
              <a:gd name="connsiteY735" fmla="*/ 2637730 h 3311192"/>
              <a:gd name="connsiteX736" fmla="*/ 1427601 w 8558591"/>
              <a:gd name="connsiteY736" fmla="*/ 2641238 h 3311192"/>
              <a:gd name="connsiteX737" fmla="*/ 1378494 w 8558591"/>
              <a:gd name="connsiteY737" fmla="*/ 2637730 h 3311192"/>
              <a:gd name="connsiteX738" fmla="*/ 1374987 w 8558591"/>
              <a:gd name="connsiteY738" fmla="*/ 2637730 h 3311192"/>
              <a:gd name="connsiteX739" fmla="*/ 1378494 w 8558591"/>
              <a:gd name="connsiteY739" fmla="*/ 2637730 h 3311192"/>
              <a:gd name="connsiteX740" fmla="*/ 7734301 w 8558591"/>
              <a:gd name="connsiteY740" fmla="*/ 2634222 h 3311192"/>
              <a:gd name="connsiteX741" fmla="*/ 7741316 w 8558591"/>
              <a:gd name="connsiteY741" fmla="*/ 2644745 h 3311192"/>
              <a:gd name="connsiteX742" fmla="*/ 7723778 w 8558591"/>
              <a:gd name="connsiteY742" fmla="*/ 2644745 h 3311192"/>
              <a:gd name="connsiteX743" fmla="*/ 7723778 w 8558591"/>
              <a:gd name="connsiteY743" fmla="*/ 2634222 h 3311192"/>
              <a:gd name="connsiteX744" fmla="*/ 7734301 w 8558591"/>
              <a:gd name="connsiteY744" fmla="*/ 2634222 h 3311192"/>
              <a:gd name="connsiteX745" fmla="*/ 3279624 w 8558591"/>
              <a:gd name="connsiteY745" fmla="*/ 2637730 h 3311192"/>
              <a:gd name="connsiteX746" fmla="*/ 3286639 w 8558591"/>
              <a:gd name="connsiteY746" fmla="*/ 2634222 h 3311192"/>
              <a:gd name="connsiteX747" fmla="*/ 3279624 w 8558591"/>
              <a:gd name="connsiteY747" fmla="*/ 2637730 h 3311192"/>
              <a:gd name="connsiteX748" fmla="*/ 3251563 w 8558591"/>
              <a:gd name="connsiteY748" fmla="*/ 2651760 h 3311192"/>
              <a:gd name="connsiteX749" fmla="*/ 3297162 w 8558591"/>
              <a:gd name="connsiteY749" fmla="*/ 2707882 h 3311192"/>
              <a:gd name="connsiteX750" fmla="*/ 3307685 w 8558591"/>
              <a:gd name="connsiteY750" fmla="*/ 2714898 h 3311192"/>
              <a:gd name="connsiteX751" fmla="*/ 3293655 w 8558591"/>
              <a:gd name="connsiteY751" fmla="*/ 2711390 h 3311192"/>
              <a:gd name="connsiteX752" fmla="*/ 3283132 w 8558591"/>
              <a:gd name="connsiteY752" fmla="*/ 2721913 h 3311192"/>
              <a:gd name="connsiteX753" fmla="*/ 3248056 w 8558591"/>
              <a:gd name="connsiteY753" fmla="*/ 2732436 h 3311192"/>
              <a:gd name="connsiteX754" fmla="*/ 3205964 w 8558591"/>
              <a:gd name="connsiteY754" fmla="*/ 2651760 h 3311192"/>
              <a:gd name="connsiteX755" fmla="*/ 3205964 w 8558591"/>
              <a:gd name="connsiteY755" fmla="*/ 2641238 h 3311192"/>
              <a:gd name="connsiteX756" fmla="*/ 3230517 w 8558591"/>
              <a:gd name="connsiteY756" fmla="*/ 2634222 h 3311192"/>
              <a:gd name="connsiteX757" fmla="*/ 3251563 w 8558591"/>
              <a:gd name="connsiteY757" fmla="*/ 2651760 h 3311192"/>
              <a:gd name="connsiteX758" fmla="*/ 841829 w 8558591"/>
              <a:gd name="connsiteY758" fmla="*/ 2641238 h 3311192"/>
              <a:gd name="connsiteX759" fmla="*/ 820783 w 8558591"/>
              <a:gd name="connsiteY759" fmla="*/ 2644745 h 3311192"/>
              <a:gd name="connsiteX760" fmla="*/ 834813 w 8558591"/>
              <a:gd name="connsiteY760" fmla="*/ 2634222 h 3311192"/>
              <a:gd name="connsiteX761" fmla="*/ 841829 w 8558591"/>
              <a:gd name="connsiteY761" fmla="*/ 2641238 h 3311192"/>
              <a:gd name="connsiteX762" fmla="*/ 7874606 w 8558591"/>
              <a:gd name="connsiteY762" fmla="*/ 2630715 h 3311192"/>
              <a:gd name="connsiteX763" fmla="*/ 7885128 w 8558591"/>
              <a:gd name="connsiteY763" fmla="*/ 2634222 h 3311192"/>
              <a:gd name="connsiteX764" fmla="*/ 7874606 w 8558591"/>
              <a:gd name="connsiteY764" fmla="*/ 2630715 h 3311192"/>
              <a:gd name="connsiteX765" fmla="*/ 6843365 w 8558591"/>
              <a:gd name="connsiteY765" fmla="*/ 2630715 h 3311192"/>
              <a:gd name="connsiteX766" fmla="*/ 6839858 w 8558591"/>
              <a:gd name="connsiteY766" fmla="*/ 2630715 h 3311192"/>
              <a:gd name="connsiteX767" fmla="*/ 6843365 w 8558591"/>
              <a:gd name="connsiteY767" fmla="*/ 2630715 h 3311192"/>
              <a:gd name="connsiteX768" fmla="*/ 3318208 w 8558591"/>
              <a:gd name="connsiteY768" fmla="*/ 2634222 h 3311192"/>
              <a:gd name="connsiteX769" fmla="*/ 3332238 w 8558591"/>
              <a:gd name="connsiteY769" fmla="*/ 2637730 h 3311192"/>
              <a:gd name="connsiteX770" fmla="*/ 3318208 w 8558591"/>
              <a:gd name="connsiteY770" fmla="*/ 2634222 h 3311192"/>
              <a:gd name="connsiteX771" fmla="*/ 2588623 w 8558591"/>
              <a:gd name="connsiteY771" fmla="*/ 2644745 h 3311192"/>
              <a:gd name="connsiteX772" fmla="*/ 2574593 w 8558591"/>
              <a:gd name="connsiteY772" fmla="*/ 2634222 h 3311192"/>
              <a:gd name="connsiteX773" fmla="*/ 2592131 w 8558591"/>
              <a:gd name="connsiteY773" fmla="*/ 2637730 h 3311192"/>
              <a:gd name="connsiteX774" fmla="*/ 2588623 w 8558591"/>
              <a:gd name="connsiteY774" fmla="*/ 2644745 h 3311192"/>
              <a:gd name="connsiteX775" fmla="*/ 676971 w 8558591"/>
              <a:gd name="connsiteY775" fmla="*/ 2634222 h 3311192"/>
              <a:gd name="connsiteX776" fmla="*/ 687493 w 8558591"/>
              <a:gd name="connsiteY776" fmla="*/ 2634222 h 3311192"/>
              <a:gd name="connsiteX777" fmla="*/ 676971 w 8558591"/>
              <a:gd name="connsiteY777" fmla="*/ 2634222 h 3311192"/>
              <a:gd name="connsiteX778" fmla="*/ 5240383 w 8558591"/>
              <a:gd name="connsiteY778" fmla="*/ 2630715 h 3311192"/>
              <a:gd name="connsiteX779" fmla="*/ 5236876 w 8558591"/>
              <a:gd name="connsiteY779" fmla="*/ 2637730 h 3311192"/>
              <a:gd name="connsiteX780" fmla="*/ 5222845 w 8558591"/>
              <a:gd name="connsiteY780" fmla="*/ 2637730 h 3311192"/>
              <a:gd name="connsiteX781" fmla="*/ 5226353 w 8558591"/>
              <a:gd name="connsiteY781" fmla="*/ 2627207 h 3311192"/>
              <a:gd name="connsiteX782" fmla="*/ 5240383 w 8558591"/>
              <a:gd name="connsiteY782" fmla="*/ 2630715 h 3311192"/>
              <a:gd name="connsiteX783" fmla="*/ 3960102 w 8558591"/>
              <a:gd name="connsiteY783" fmla="*/ 2627207 h 3311192"/>
              <a:gd name="connsiteX784" fmla="*/ 3956595 w 8558591"/>
              <a:gd name="connsiteY784" fmla="*/ 2627207 h 3311192"/>
              <a:gd name="connsiteX785" fmla="*/ 3960102 w 8558591"/>
              <a:gd name="connsiteY785" fmla="*/ 2627207 h 3311192"/>
              <a:gd name="connsiteX786" fmla="*/ 3939057 w 8558591"/>
              <a:gd name="connsiteY786" fmla="*/ 2634222 h 3311192"/>
              <a:gd name="connsiteX787" fmla="*/ 3928534 w 8558591"/>
              <a:gd name="connsiteY787" fmla="*/ 2641238 h 3311192"/>
              <a:gd name="connsiteX788" fmla="*/ 3925026 w 8558591"/>
              <a:gd name="connsiteY788" fmla="*/ 2630715 h 3311192"/>
              <a:gd name="connsiteX789" fmla="*/ 3932041 w 8558591"/>
              <a:gd name="connsiteY789" fmla="*/ 2627207 h 3311192"/>
              <a:gd name="connsiteX790" fmla="*/ 3939057 w 8558591"/>
              <a:gd name="connsiteY790" fmla="*/ 2634222 h 3311192"/>
              <a:gd name="connsiteX791" fmla="*/ 3156857 w 8558591"/>
              <a:gd name="connsiteY791" fmla="*/ 2637730 h 3311192"/>
              <a:gd name="connsiteX792" fmla="*/ 3163873 w 8558591"/>
              <a:gd name="connsiteY792" fmla="*/ 2627207 h 3311192"/>
              <a:gd name="connsiteX793" fmla="*/ 3156857 w 8558591"/>
              <a:gd name="connsiteY793" fmla="*/ 2637730 h 3311192"/>
              <a:gd name="connsiteX794" fmla="*/ 1224159 w 8558591"/>
              <a:gd name="connsiteY794" fmla="*/ 2634222 h 3311192"/>
              <a:gd name="connsiteX795" fmla="*/ 1217144 w 8558591"/>
              <a:gd name="connsiteY795" fmla="*/ 2637730 h 3311192"/>
              <a:gd name="connsiteX796" fmla="*/ 1217144 w 8558591"/>
              <a:gd name="connsiteY796" fmla="*/ 2627207 h 3311192"/>
              <a:gd name="connsiteX797" fmla="*/ 1224159 w 8558591"/>
              <a:gd name="connsiteY797" fmla="*/ 2634222 h 3311192"/>
              <a:gd name="connsiteX798" fmla="*/ 6590817 w 8558591"/>
              <a:gd name="connsiteY798" fmla="*/ 2623699 h 3311192"/>
              <a:gd name="connsiteX799" fmla="*/ 6601340 w 8558591"/>
              <a:gd name="connsiteY799" fmla="*/ 2627207 h 3311192"/>
              <a:gd name="connsiteX800" fmla="*/ 6590817 w 8558591"/>
              <a:gd name="connsiteY800" fmla="*/ 2623699 h 3311192"/>
              <a:gd name="connsiteX801" fmla="*/ 5959445 w 8558591"/>
              <a:gd name="connsiteY801" fmla="*/ 2648253 h 3311192"/>
              <a:gd name="connsiteX802" fmla="*/ 5938400 w 8558591"/>
              <a:gd name="connsiteY802" fmla="*/ 2676314 h 3311192"/>
              <a:gd name="connsiteX803" fmla="*/ 5917354 w 8558591"/>
              <a:gd name="connsiteY803" fmla="*/ 2676314 h 3311192"/>
              <a:gd name="connsiteX804" fmla="*/ 5889293 w 8558591"/>
              <a:gd name="connsiteY804" fmla="*/ 2686837 h 3311192"/>
              <a:gd name="connsiteX805" fmla="*/ 5882278 w 8558591"/>
              <a:gd name="connsiteY805" fmla="*/ 2683329 h 3311192"/>
              <a:gd name="connsiteX806" fmla="*/ 5857724 w 8558591"/>
              <a:gd name="connsiteY806" fmla="*/ 2669299 h 3311192"/>
              <a:gd name="connsiteX807" fmla="*/ 5917354 w 8558591"/>
              <a:gd name="connsiteY807" fmla="*/ 2623699 h 3311192"/>
              <a:gd name="connsiteX808" fmla="*/ 5959445 w 8558591"/>
              <a:gd name="connsiteY808" fmla="*/ 2648253 h 3311192"/>
              <a:gd name="connsiteX809" fmla="*/ 3865397 w 8558591"/>
              <a:gd name="connsiteY809" fmla="*/ 2637730 h 3311192"/>
              <a:gd name="connsiteX810" fmla="*/ 3854874 w 8558591"/>
              <a:gd name="connsiteY810" fmla="*/ 2637730 h 3311192"/>
              <a:gd name="connsiteX811" fmla="*/ 3858381 w 8558591"/>
              <a:gd name="connsiteY811" fmla="*/ 2623699 h 3311192"/>
              <a:gd name="connsiteX812" fmla="*/ 3865397 w 8558591"/>
              <a:gd name="connsiteY812" fmla="*/ 2637730 h 3311192"/>
              <a:gd name="connsiteX813" fmla="*/ 3665462 w 8558591"/>
              <a:gd name="connsiteY813" fmla="*/ 2627207 h 3311192"/>
              <a:gd name="connsiteX814" fmla="*/ 3675985 w 8558591"/>
              <a:gd name="connsiteY814" fmla="*/ 2623699 h 3311192"/>
              <a:gd name="connsiteX815" fmla="*/ 3665462 w 8558591"/>
              <a:gd name="connsiteY815" fmla="*/ 2627207 h 3311192"/>
              <a:gd name="connsiteX816" fmla="*/ 3202457 w 8558591"/>
              <a:gd name="connsiteY816" fmla="*/ 2623699 h 3311192"/>
              <a:gd name="connsiteX817" fmla="*/ 3188426 w 8558591"/>
              <a:gd name="connsiteY817" fmla="*/ 2627207 h 3311192"/>
              <a:gd name="connsiteX818" fmla="*/ 3188426 w 8558591"/>
              <a:gd name="connsiteY818" fmla="*/ 2620192 h 3311192"/>
              <a:gd name="connsiteX819" fmla="*/ 3202457 w 8558591"/>
              <a:gd name="connsiteY819" fmla="*/ 2623699 h 3311192"/>
              <a:gd name="connsiteX820" fmla="*/ 1501261 w 8558591"/>
              <a:gd name="connsiteY820" fmla="*/ 2620192 h 3311192"/>
              <a:gd name="connsiteX821" fmla="*/ 1508276 w 8558591"/>
              <a:gd name="connsiteY821" fmla="*/ 2634222 h 3311192"/>
              <a:gd name="connsiteX822" fmla="*/ 1483723 w 8558591"/>
              <a:gd name="connsiteY822" fmla="*/ 2630715 h 3311192"/>
              <a:gd name="connsiteX823" fmla="*/ 1487231 w 8558591"/>
              <a:gd name="connsiteY823" fmla="*/ 2620192 h 3311192"/>
              <a:gd name="connsiteX824" fmla="*/ 1501261 w 8558591"/>
              <a:gd name="connsiteY824" fmla="*/ 2620192 h 3311192"/>
              <a:gd name="connsiteX825" fmla="*/ 1276773 w 8558591"/>
              <a:gd name="connsiteY825" fmla="*/ 2634222 h 3311192"/>
              <a:gd name="connsiteX826" fmla="*/ 1273266 w 8558591"/>
              <a:gd name="connsiteY826" fmla="*/ 2620192 h 3311192"/>
              <a:gd name="connsiteX827" fmla="*/ 1283789 w 8558591"/>
              <a:gd name="connsiteY827" fmla="*/ 2623699 h 3311192"/>
              <a:gd name="connsiteX828" fmla="*/ 1276773 w 8558591"/>
              <a:gd name="connsiteY828" fmla="*/ 2634222 h 3311192"/>
              <a:gd name="connsiteX829" fmla="*/ 7390554 w 8558591"/>
              <a:gd name="connsiteY829" fmla="*/ 2627207 h 3311192"/>
              <a:gd name="connsiteX830" fmla="*/ 7380031 w 8558591"/>
              <a:gd name="connsiteY830" fmla="*/ 2630715 h 3311192"/>
              <a:gd name="connsiteX831" fmla="*/ 7369508 w 8558591"/>
              <a:gd name="connsiteY831" fmla="*/ 2623699 h 3311192"/>
              <a:gd name="connsiteX832" fmla="*/ 7376524 w 8558591"/>
              <a:gd name="connsiteY832" fmla="*/ 2616684 h 3311192"/>
              <a:gd name="connsiteX833" fmla="*/ 7390554 w 8558591"/>
              <a:gd name="connsiteY833" fmla="*/ 2627207 h 3311192"/>
              <a:gd name="connsiteX834" fmla="*/ 3942564 w 8558591"/>
              <a:gd name="connsiteY834" fmla="*/ 2613177 h 3311192"/>
              <a:gd name="connsiteX835" fmla="*/ 3939057 w 8558591"/>
              <a:gd name="connsiteY835" fmla="*/ 2613177 h 3311192"/>
              <a:gd name="connsiteX836" fmla="*/ 3942564 w 8558591"/>
              <a:gd name="connsiteY836" fmla="*/ 2613177 h 3311192"/>
              <a:gd name="connsiteX837" fmla="*/ 3307685 w 8558591"/>
              <a:gd name="connsiteY837" fmla="*/ 2623699 h 3311192"/>
              <a:gd name="connsiteX838" fmla="*/ 3318208 w 8558591"/>
              <a:gd name="connsiteY838" fmla="*/ 2613177 h 3311192"/>
              <a:gd name="connsiteX839" fmla="*/ 3307685 w 8558591"/>
              <a:gd name="connsiteY839" fmla="*/ 2623699 h 3311192"/>
              <a:gd name="connsiteX840" fmla="*/ 3286639 w 8558591"/>
              <a:gd name="connsiteY840" fmla="*/ 2616684 h 3311192"/>
              <a:gd name="connsiteX841" fmla="*/ 3297162 w 8558591"/>
              <a:gd name="connsiteY841" fmla="*/ 2616684 h 3311192"/>
              <a:gd name="connsiteX842" fmla="*/ 3286639 w 8558591"/>
              <a:gd name="connsiteY842" fmla="*/ 2616684 h 3311192"/>
              <a:gd name="connsiteX843" fmla="*/ 8516500 w 8558591"/>
              <a:gd name="connsiteY843" fmla="*/ 2613177 h 3311192"/>
              <a:gd name="connsiteX844" fmla="*/ 8520007 w 8558591"/>
              <a:gd name="connsiteY844" fmla="*/ 2623699 h 3311192"/>
              <a:gd name="connsiteX845" fmla="*/ 8516500 w 8558591"/>
              <a:gd name="connsiteY845" fmla="*/ 2613177 h 3311192"/>
              <a:gd name="connsiteX846" fmla="*/ 7667656 w 8558591"/>
              <a:gd name="connsiteY846" fmla="*/ 2620192 h 3311192"/>
              <a:gd name="connsiteX847" fmla="*/ 7660641 w 8558591"/>
              <a:gd name="connsiteY847" fmla="*/ 2609669 h 3311192"/>
              <a:gd name="connsiteX848" fmla="*/ 7671164 w 8558591"/>
              <a:gd name="connsiteY848" fmla="*/ 2609669 h 3311192"/>
              <a:gd name="connsiteX849" fmla="*/ 7667656 w 8558591"/>
              <a:gd name="connsiteY849" fmla="*/ 2620192 h 3311192"/>
              <a:gd name="connsiteX850" fmla="*/ 4359971 w 8558591"/>
              <a:gd name="connsiteY850" fmla="*/ 2616684 h 3311192"/>
              <a:gd name="connsiteX851" fmla="*/ 4352956 w 8558591"/>
              <a:gd name="connsiteY851" fmla="*/ 2620192 h 3311192"/>
              <a:gd name="connsiteX852" fmla="*/ 4349448 w 8558591"/>
              <a:gd name="connsiteY852" fmla="*/ 2609669 h 3311192"/>
              <a:gd name="connsiteX853" fmla="*/ 4359971 w 8558591"/>
              <a:gd name="connsiteY853" fmla="*/ 2616684 h 3311192"/>
              <a:gd name="connsiteX854" fmla="*/ 3262086 w 8558591"/>
              <a:gd name="connsiteY854" fmla="*/ 2609669 h 3311192"/>
              <a:gd name="connsiteX855" fmla="*/ 3258578 w 8558591"/>
              <a:gd name="connsiteY855" fmla="*/ 2609669 h 3311192"/>
              <a:gd name="connsiteX856" fmla="*/ 3262086 w 8558591"/>
              <a:gd name="connsiteY856" fmla="*/ 2609669 h 3311192"/>
              <a:gd name="connsiteX857" fmla="*/ 5471886 w 8558591"/>
              <a:gd name="connsiteY857" fmla="*/ 2609669 h 3311192"/>
              <a:gd name="connsiteX858" fmla="*/ 5478902 w 8558591"/>
              <a:gd name="connsiteY858" fmla="*/ 2606161 h 3311192"/>
              <a:gd name="connsiteX859" fmla="*/ 5471886 w 8558591"/>
              <a:gd name="connsiteY859" fmla="*/ 2609669 h 3311192"/>
              <a:gd name="connsiteX860" fmla="*/ 4037270 w 8558591"/>
              <a:gd name="connsiteY860" fmla="*/ 2609669 h 3311192"/>
              <a:gd name="connsiteX861" fmla="*/ 4026747 w 8558591"/>
              <a:gd name="connsiteY861" fmla="*/ 2616684 h 3311192"/>
              <a:gd name="connsiteX862" fmla="*/ 4019732 w 8558591"/>
              <a:gd name="connsiteY862" fmla="*/ 2606161 h 3311192"/>
              <a:gd name="connsiteX863" fmla="*/ 4037270 w 8558591"/>
              <a:gd name="connsiteY863" fmla="*/ 2609669 h 3311192"/>
              <a:gd name="connsiteX864" fmla="*/ 3991671 w 8558591"/>
              <a:gd name="connsiteY864" fmla="*/ 2609669 h 3311192"/>
              <a:gd name="connsiteX865" fmla="*/ 3984656 w 8558591"/>
              <a:gd name="connsiteY865" fmla="*/ 2616684 h 3311192"/>
              <a:gd name="connsiteX866" fmla="*/ 3974133 w 8558591"/>
              <a:gd name="connsiteY866" fmla="*/ 2613177 h 3311192"/>
              <a:gd name="connsiteX867" fmla="*/ 3984656 w 8558591"/>
              <a:gd name="connsiteY867" fmla="*/ 2606161 h 3311192"/>
              <a:gd name="connsiteX868" fmla="*/ 3991671 w 8558591"/>
              <a:gd name="connsiteY868" fmla="*/ 2609669 h 3311192"/>
              <a:gd name="connsiteX869" fmla="*/ 1666119 w 8558591"/>
              <a:gd name="connsiteY869" fmla="*/ 2627207 h 3311192"/>
              <a:gd name="connsiteX870" fmla="*/ 1662612 w 8558591"/>
              <a:gd name="connsiteY870" fmla="*/ 2683329 h 3311192"/>
              <a:gd name="connsiteX871" fmla="*/ 1641566 w 8558591"/>
              <a:gd name="connsiteY871" fmla="*/ 2665791 h 3311192"/>
              <a:gd name="connsiteX872" fmla="*/ 1655596 w 8558591"/>
              <a:gd name="connsiteY872" fmla="*/ 2637730 h 3311192"/>
              <a:gd name="connsiteX873" fmla="*/ 1645074 w 8558591"/>
              <a:gd name="connsiteY873" fmla="*/ 2606161 h 3311192"/>
              <a:gd name="connsiteX874" fmla="*/ 1659104 w 8558591"/>
              <a:gd name="connsiteY874" fmla="*/ 2606161 h 3311192"/>
              <a:gd name="connsiteX875" fmla="*/ 1666119 w 8558591"/>
              <a:gd name="connsiteY875" fmla="*/ 2627207 h 3311192"/>
              <a:gd name="connsiteX876" fmla="*/ 1490738 w 8558591"/>
              <a:gd name="connsiteY876" fmla="*/ 2609669 h 3311192"/>
              <a:gd name="connsiteX877" fmla="*/ 1497753 w 8558591"/>
              <a:gd name="connsiteY877" fmla="*/ 2606161 h 3311192"/>
              <a:gd name="connsiteX878" fmla="*/ 1490738 w 8558591"/>
              <a:gd name="connsiteY878" fmla="*/ 2609669 h 3311192"/>
              <a:gd name="connsiteX879" fmla="*/ 1448647 w 8558591"/>
              <a:gd name="connsiteY879" fmla="*/ 2606161 h 3311192"/>
              <a:gd name="connsiteX880" fmla="*/ 1448647 w 8558591"/>
              <a:gd name="connsiteY880" fmla="*/ 2620192 h 3311192"/>
              <a:gd name="connsiteX881" fmla="*/ 1434616 w 8558591"/>
              <a:gd name="connsiteY881" fmla="*/ 2606161 h 3311192"/>
              <a:gd name="connsiteX882" fmla="*/ 1448647 w 8558591"/>
              <a:gd name="connsiteY882" fmla="*/ 2606161 h 3311192"/>
              <a:gd name="connsiteX883" fmla="*/ 7155544 w 8558591"/>
              <a:gd name="connsiteY883" fmla="*/ 2641238 h 3311192"/>
              <a:gd name="connsiteX884" fmla="*/ 7141513 w 8558591"/>
              <a:gd name="connsiteY884" fmla="*/ 2658776 h 3311192"/>
              <a:gd name="connsiteX885" fmla="*/ 7159051 w 8558591"/>
              <a:gd name="connsiteY885" fmla="*/ 2662283 h 3311192"/>
              <a:gd name="connsiteX886" fmla="*/ 7166066 w 8558591"/>
              <a:gd name="connsiteY886" fmla="*/ 2721913 h 3311192"/>
              <a:gd name="connsiteX887" fmla="*/ 7148528 w 8558591"/>
              <a:gd name="connsiteY887" fmla="*/ 2749974 h 3311192"/>
              <a:gd name="connsiteX888" fmla="*/ 7141513 w 8558591"/>
              <a:gd name="connsiteY888" fmla="*/ 2756989 h 3311192"/>
              <a:gd name="connsiteX889" fmla="*/ 7148528 w 8558591"/>
              <a:gd name="connsiteY889" fmla="*/ 2767512 h 3311192"/>
              <a:gd name="connsiteX890" fmla="*/ 7141513 w 8558591"/>
              <a:gd name="connsiteY890" fmla="*/ 2774527 h 3311192"/>
              <a:gd name="connsiteX891" fmla="*/ 7127483 w 8558591"/>
              <a:gd name="connsiteY891" fmla="*/ 2756989 h 3311192"/>
              <a:gd name="connsiteX892" fmla="*/ 7138005 w 8558591"/>
              <a:gd name="connsiteY892" fmla="*/ 2756989 h 3311192"/>
              <a:gd name="connsiteX893" fmla="*/ 7120467 w 8558591"/>
              <a:gd name="connsiteY893" fmla="*/ 2742959 h 3311192"/>
              <a:gd name="connsiteX894" fmla="*/ 7088899 w 8558591"/>
              <a:gd name="connsiteY894" fmla="*/ 2764004 h 3311192"/>
              <a:gd name="connsiteX895" fmla="*/ 7092406 w 8558591"/>
              <a:gd name="connsiteY895" fmla="*/ 2774527 h 3311192"/>
              <a:gd name="connsiteX896" fmla="*/ 7060838 w 8558591"/>
              <a:gd name="connsiteY896" fmla="*/ 2764004 h 3311192"/>
              <a:gd name="connsiteX897" fmla="*/ 7057330 w 8558591"/>
              <a:gd name="connsiteY897" fmla="*/ 2739451 h 3311192"/>
              <a:gd name="connsiteX898" fmla="*/ 7078376 w 8558591"/>
              <a:gd name="connsiteY898" fmla="*/ 2714898 h 3311192"/>
              <a:gd name="connsiteX899" fmla="*/ 7071361 w 8558591"/>
              <a:gd name="connsiteY899" fmla="*/ 2742959 h 3311192"/>
              <a:gd name="connsiteX900" fmla="*/ 7078376 w 8558591"/>
              <a:gd name="connsiteY900" fmla="*/ 2749974 h 3311192"/>
              <a:gd name="connsiteX901" fmla="*/ 7095914 w 8558591"/>
              <a:gd name="connsiteY901" fmla="*/ 2735943 h 3311192"/>
              <a:gd name="connsiteX902" fmla="*/ 7102929 w 8558591"/>
              <a:gd name="connsiteY902" fmla="*/ 2732436 h 3311192"/>
              <a:gd name="connsiteX903" fmla="*/ 7092406 w 8558591"/>
              <a:gd name="connsiteY903" fmla="*/ 2718405 h 3311192"/>
              <a:gd name="connsiteX904" fmla="*/ 7134498 w 8558591"/>
              <a:gd name="connsiteY904" fmla="*/ 2739451 h 3311192"/>
              <a:gd name="connsiteX905" fmla="*/ 7152036 w 8558591"/>
              <a:gd name="connsiteY905" fmla="*/ 2714898 h 3311192"/>
              <a:gd name="connsiteX906" fmla="*/ 7102929 w 8558591"/>
              <a:gd name="connsiteY906" fmla="*/ 2686837 h 3311192"/>
              <a:gd name="connsiteX907" fmla="*/ 7099422 w 8558591"/>
              <a:gd name="connsiteY907" fmla="*/ 2669299 h 3311192"/>
              <a:gd name="connsiteX908" fmla="*/ 7145021 w 8558591"/>
              <a:gd name="connsiteY908" fmla="*/ 2623699 h 3311192"/>
              <a:gd name="connsiteX909" fmla="*/ 7148528 w 8558591"/>
              <a:gd name="connsiteY909" fmla="*/ 2602654 h 3311192"/>
              <a:gd name="connsiteX910" fmla="*/ 7155544 w 8558591"/>
              <a:gd name="connsiteY910" fmla="*/ 2641238 h 3311192"/>
              <a:gd name="connsiteX911" fmla="*/ 6895980 w 8558591"/>
              <a:gd name="connsiteY911" fmla="*/ 2609669 h 3311192"/>
              <a:gd name="connsiteX912" fmla="*/ 6892472 w 8558591"/>
              <a:gd name="connsiteY912" fmla="*/ 2602654 h 3311192"/>
              <a:gd name="connsiteX913" fmla="*/ 6906503 w 8558591"/>
              <a:gd name="connsiteY913" fmla="*/ 2606161 h 3311192"/>
              <a:gd name="connsiteX914" fmla="*/ 6895980 w 8558591"/>
              <a:gd name="connsiteY914" fmla="*/ 2609669 h 3311192"/>
              <a:gd name="connsiteX915" fmla="*/ 3542696 w 8558591"/>
              <a:gd name="connsiteY915" fmla="*/ 2602654 h 3311192"/>
              <a:gd name="connsiteX916" fmla="*/ 3553218 w 8558591"/>
              <a:gd name="connsiteY916" fmla="*/ 2602654 h 3311192"/>
              <a:gd name="connsiteX917" fmla="*/ 3542696 w 8558591"/>
              <a:gd name="connsiteY917" fmla="*/ 2602654 h 3311192"/>
              <a:gd name="connsiteX918" fmla="*/ 1830977 w 8558591"/>
              <a:gd name="connsiteY918" fmla="*/ 2609669 h 3311192"/>
              <a:gd name="connsiteX919" fmla="*/ 1820454 w 8558591"/>
              <a:gd name="connsiteY919" fmla="*/ 2609669 h 3311192"/>
              <a:gd name="connsiteX920" fmla="*/ 1823962 w 8558591"/>
              <a:gd name="connsiteY920" fmla="*/ 2602654 h 3311192"/>
              <a:gd name="connsiteX921" fmla="*/ 1830977 w 8558591"/>
              <a:gd name="connsiteY921" fmla="*/ 2609669 h 3311192"/>
              <a:gd name="connsiteX922" fmla="*/ 6839858 w 8558591"/>
              <a:gd name="connsiteY922" fmla="*/ 2609669 h 3311192"/>
              <a:gd name="connsiteX923" fmla="*/ 6825827 w 8558591"/>
              <a:gd name="connsiteY923" fmla="*/ 2627207 h 3311192"/>
              <a:gd name="connsiteX924" fmla="*/ 6808289 w 8558591"/>
              <a:gd name="connsiteY924" fmla="*/ 2623699 h 3311192"/>
              <a:gd name="connsiteX925" fmla="*/ 6808289 w 8558591"/>
              <a:gd name="connsiteY925" fmla="*/ 2609669 h 3311192"/>
              <a:gd name="connsiteX926" fmla="*/ 6836350 w 8558591"/>
              <a:gd name="connsiteY926" fmla="*/ 2599146 h 3311192"/>
              <a:gd name="connsiteX927" fmla="*/ 6839858 w 8558591"/>
              <a:gd name="connsiteY927" fmla="*/ 2609669 h 3311192"/>
              <a:gd name="connsiteX928" fmla="*/ 3921518 w 8558591"/>
              <a:gd name="connsiteY928" fmla="*/ 2606161 h 3311192"/>
              <a:gd name="connsiteX929" fmla="*/ 3914503 w 8558591"/>
              <a:gd name="connsiteY929" fmla="*/ 2599146 h 3311192"/>
              <a:gd name="connsiteX930" fmla="*/ 3921518 w 8558591"/>
              <a:gd name="connsiteY930" fmla="*/ 2606161 h 3311192"/>
              <a:gd name="connsiteX931" fmla="*/ 3812782 w 8558591"/>
              <a:gd name="connsiteY931" fmla="*/ 2606161 h 3311192"/>
              <a:gd name="connsiteX932" fmla="*/ 3816290 w 8558591"/>
              <a:gd name="connsiteY932" fmla="*/ 2599146 h 3311192"/>
              <a:gd name="connsiteX933" fmla="*/ 3812782 w 8558591"/>
              <a:gd name="connsiteY933" fmla="*/ 2606161 h 3311192"/>
              <a:gd name="connsiteX934" fmla="*/ 5184262 w 8558591"/>
              <a:gd name="connsiteY934" fmla="*/ 2606161 h 3311192"/>
              <a:gd name="connsiteX935" fmla="*/ 5187769 w 8558591"/>
              <a:gd name="connsiteY935" fmla="*/ 2595639 h 3311192"/>
              <a:gd name="connsiteX936" fmla="*/ 5184262 w 8558591"/>
              <a:gd name="connsiteY936" fmla="*/ 2606161 h 3311192"/>
              <a:gd name="connsiteX937" fmla="*/ 1329388 w 8558591"/>
              <a:gd name="connsiteY937" fmla="*/ 2595639 h 3311192"/>
              <a:gd name="connsiteX938" fmla="*/ 1325880 w 8558591"/>
              <a:gd name="connsiteY938" fmla="*/ 2595639 h 3311192"/>
              <a:gd name="connsiteX939" fmla="*/ 1329388 w 8558591"/>
              <a:gd name="connsiteY939" fmla="*/ 2595639 h 3311192"/>
              <a:gd name="connsiteX940" fmla="*/ 3995178 w 8558591"/>
              <a:gd name="connsiteY940" fmla="*/ 2599146 h 3311192"/>
              <a:gd name="connsiteX941" fmla="*/ 4002194 w 8558591"/>
              <a:gd name="connsiteY941" fmla="*/ 2595639 h 3311192"/>
              <a:gd name="connsiteX942" fmla="*/ 3995178 w 8558591"/>
              <a:gd name="connsiteY942" fmla="*/ 2599146 h 3311192"/>
              <a:gd name="connsiteX943" fmla="*/ 3735615 w 8558591"/>
              <a:gd name="connsiteY943" fmla="*/ 2595639 h 3311192"/>
              <a:gd name="connsiteX944" fmla="*/ 3742630 w 8558591"/>
              <a:gd name="connsiteY944" fmla="*/ 2592131 h 3311192"/>
              <a:gd name="connsiteX945" fmla="*/ 3735615 w 8558591"/>
              <a:gd name="connsiteY945" fmla="*/ 2595639 h 3311192"/>
              <a:gd name="connsiteX946" fmla="*/ 3212979 w 8558591"/>
              <a:gd name="connsiteY946" fmla="*/ 2592131 h 3311192"/>
              <a:gd name="connsiteX947" fmla="*/ 3209472 w 8558591"/>
              <a:gd name="connsiteY947" fmla="*/ 2592131 h 3311192"/>
              <a:gd name="connsiteX948" fmla="*/ 3212979 w 8558591"/>
              <a:gd name="connsiteY948" fmla="*/ 2592131 h 3311192"/>
              <a:gd name="connsiteX949" fmla="*/ 1890607 w 8558591"/>
              <a:gd name="connsiteY949" fmla="*/ 2595639 h 3311192"/>
              <a:gd name="connsiteX950" fmla="*/ 1883592 w 8558591"/>
              <a:gd name="connsiteY950" fmla="*/ 2602654 h 3311192"/>
              <a:gd name="connsiteX951" fmla="*/ 1873069 w 8558591"/>
              <a:gd name="connsiteY951" fmla="*/ 2592131 h 3311192"/>
              <a:gd name="connsiteX952" fmla="*/ 1890607 w 8558591"/>
              <a:gd name="connsiteY952" fmla="*/ 2595639 h 3311192"/>
              <a:gd name="connsiteX953" fmla="*/ 2027404 w 8558591"/>
              <a:gd name="connsiteY953" fmla="*/ 2588623 h 3311192"/>
              <a:gd name="connsiteX954" fmla="*/ 2023896 w 8558591"/>
              <a:gd name="connsiteY954" fmla="*/ 2588623 h 3311192"/>
              <a:gd name="connsiteX955" fmla="*/ 2027404 w 8558591"/>
              <a:gd name="connsiteY955" fmla="*/ 2588623 h 3311192"/>
              <a:gd name="connsiteX956" fmla="*/ 1476708 w 8558591"/>
              <a:gd name="connsiteY956" fmla="*/ 2602654 h 3311192"/>
              <a:gd name="connsiteX957" fmla="*/ 1476708 w 8558591"/>
              <a:gd name="connsiteY957" fmla="*/ 2592131 h 3311192"/>
              <a:gd name="connsiteX958" fmla="*/ 1487231 w 8558591"/>
              <a:gd name="connsiteY958" fmla="*/ 2588623 h 3311192"/>
              <a:gd name="connsiteX959" fmla="*/ 1476708 w 8558591"/>
              <a:gd name="connsiteY959" fmla="*/ 2602654 h 3311192"/>
              <a:gd name="connsiteX960" fmla="*/ 8270966 w 8558591"/>
              <a:gd name="connsiteY960" fmla="*/ 2616684 h 3311192"/>
              <a:gd name="connsiteX961" fmla="*/ 8249921 w 8558591"/>
              <a:gd name="connsiteY961" fmla="*/ 2623699 h 3311192"/>
              <a:gd name="connsiteX962" fmla="*/ 8225367 w 8558591"/>
              <a:gd name="connsiteY962" fmla="*/ 2585116 h 3311192"/>
              <a:gd name="connsiteX963" fmla="*/ 8232383 w 8558591"/>
              <a:gd name="connsiteY963" fmla="*/ 2581608 h 3311192"/>
              <a:gd name="connsiteX964" fmla="*/ 8270966 w 8558591"/>
              <a:gd name="connsiteY964" fmla="*/ 2616684 h 3311192"/>
              <a:gd name="connsiteX965" fmla="*/ 7916697 w 8558591"/>
              <a:gd name="connsiteY965" fmla="*/ 2592131 h 3311192"/>
              <a:gd name="connsiteX966" fmla="*/ 7923712 w 8558591"/>
              <a:gd name="connsiteY966" fmla="*/ 2581608 h 3311192"/>
              <a:gd name="connsiteX967" fmla="*/ 7916697 w 8558591"/>
              <a:gd name="connsiteY967" fmla="*/ 2592131 h 3311192"/>
              <a:gd name="connsiteX968" fmla="*/ 4026747 w 8558591"/>
              <a:gd name="connsiteY968" fmla="*/ 2588623 h 3311192"/>
              <a:gd name="connsiteX969" fmla="*/ 4012717 w 8558591"/>
              <a:gd name="connsiteY969" fmla="*/ 2592131 h 3311192"/>
              <a:gd name="connsiteX970" fmla="*/ 4012717 w 8558591"/>
              <a:gd name="connsiteY970" fmla="*/ 2581608 h 3311192"/>
              <a:gd name="connsiteX971" fmla="*/ 4026747 w 8558591"/>
              <a:gd name="connsiteY971" fmla="*/ 2588623 h 3311192"/>
              <a:gd name="connsiteX972" fmla="*/ 3511127 w 8558591"/>
              <a:gd name="connsiteY972" fmla="*/ 2588623 h 3311192"/>
              <a:gd name="connsiteX973" fmla="*/ 3504112 w 8558591"/>
              <a:gd name="connsiteY973" fmla="*/ 2592131 h 3311192"/>
              <a:gd name="connsiteX974" fmla="*/ 3497097 w 8558591"/>
              <a:gd name="connsiteY974" fmla="*/ 2585116 h 3311192"/>
              <a:gd name="connsiteX975" fmla="*/ 3504112 w 8558591"/>
              <a:gd name="connsiteY975" fmla="*/ 2581608 h 3311192"/>
              <a:gd name="connsiteX976" fmla="*/ 3511127 w 8558591"/>
              <a:gd name="connsiteY976" fmla="*/ 2588623 h 3311192"/>
              <a:gd name="connsiteX977" fmla="*/ 1981805 w 8558591"/>
              <a:gd name="connsiteY977" fmla="*/ 2588623 h 3311192"/>
              <a:gd name="connsiteX978" fmla="*/ 1978297 w 8558591"/>
              <a:gd name="connsiteY978" fmla="*/ 2581608 h 3311192"/>
              <a:gd name="connsiteX979" fmla="*/ 1981805 w 8558591"/>
              <a:gd name="connsiteY979" fmla="*/ 2588623 h 3311192"/>
              <a:gd name="connsiteX980" fmla="*/ 645402 w 8558591"/>
              <a:gd name="connsiteY980" fmla="*/ 2592131 h 3311192"/>
              <a:gd name="connsiteX981" fmla="*/ 634879 w 8558591"/>
              <a:gd name="connsiteY981" fmla="*/ 2581608 h 3311192"/>
              <a:gd name="connsiteX982" fmla="*/ 645402 w 8558591"/>
              <a:gd name="connsiteY982" fmla="*/ 2592131 h 3311192"/>
              <a:gd name="connsiteX983" fmla="*/ 333224 w 8558591"/>
              <a:gd name="connsiteY983" fmla="*/ 2588623 h 3311192"/>
              <a:gd name="connsiteX984" fmla="*/ 312178 w 8558591"/>
              <a:gd name="connsiteY984" fmla="*/ 2623699 h 3311192"/>
              <a:gd name="connsiteX985" fmla="*/ 291132 w 8558591"/>
              <a:gd name="connsiteY985" fmla="*/ 2616684 h 3311192"/>
              <a:gd name="connsiteX986" fmla="*/ 329716 w 8558591"/>
              <a:gd name="connsiteY986" fmla="*/ 2581608 h 3311192"/>
              <a:gd name="connsiteX987" fmla="*/ 333224 w 8558591"/>
              <a:gd name="connsiteY987" fmla="*/ 2588623 h 3311192"/>
              <a:gd name="connsiteX988" fmla="*/ 5587638 w 8558591"/>
              <a:gd name="connsiteY988" fmla="*/ 2588623 h 3311192"/>
              <a:gd name="connsiteX989" fmla="*/ 5570100 w 8558591"/>
              <a:gd name="connsiteY989" fmla="*/ 2595639 h 3311192"/>
              <a:gd name="connsiteX990" fmla="*/ 5566592 w 8558591"/>
              <a:gd name="connsiteY990" fmla="*/ 2578100 h 3311192"/>
              <a:gd name="connsiteX991" fmla="*/ 5584130 w 8558591"/>
              <a:gd name="connsiteY991" fmla="*/ 2581608 h 3311192"/>
              <a:gd name="connsiteX992" fmla="*/ 5587638 w 8558591"/>
              <a:gd name="connsiteY992" fmla="*/ 2588623 h 3311192"/>
              <a:gd name="connsiteX993" fmla="*/ 4317880 w 8558591"/>
              <a:gd name="connsiteY993" fmla="*/ 2581608 h 3311192"/>
              <a:gd name="connsiteX994" fmla="*/ 4324895 w 8558591"/>
              <a:gd name="connsiteY994" fmla="*/ 2578100 h 3311192"/>
              <a:gd name="connsiteX995" fmla="*/ 4317880 w 8558591"/>
              <a:gd name="connsiteY995" fmla="*/ 2581608 h 3311192"/>
              <a:gd name="connsiteX996" fmla="*/ 2592131 w 8558591"/>
              <a:gd name="connsiteY996" fmla="*/ 2588623 h 3311192"/>
              <a:gd name="connsiteX997" fmla="*/ 2571085 w 8558591"/>
              <a:gd name="connsiteY997" fmla="*/ 2588623 h 3311192"/>
              <a:gd name="connsiteX998" fmla="*/ 2588623 w 8558591"/>
              <a:gd name="connsiteY998" fmla="*/ 2574593 h 3311192"/>
              <a:gd name="connsiteX999" fmla="*/ 2592131 w 8558591"/>
              <a:gd name="connsiteY999" fmla="*/ 2588623 h 3311192"/>
              <a:gd name="connsiteX1000" fmla="*/ 8081555 w 8558591"/>
              <a:gd name="connsiteY1000" fmla="*/ 2581608 h 3311192"/>
              <a:gd name="connsiteX1001" fmla="*/ 8074540 w 8558591"/>
              <a:gd name="connsiteY1001" fmla="*/ 2592131 h 3311192"/>
              <a:gd name="connsiteX1002" fmla="*/ 8067525 w 8558591"/>
              <a:gd name="connsiteY1002" fmla="*/ 2585116 h 3311192"/>
              <a:gd name="connsiteX1003" fmla="*/ 8067525 w 8558591"/>
              <a:gd name="connsiteY1003" fmla="*/ 2595639 h 3311192"/>
              <a:gd name="connsiteX1004" fmla="*/ 8057002 w 8558591"/>
              <a:gd name="connsiteY1004" fmla="*/ 2595639 h 3311192"/>
              <a:gd name="connsiteX1005" fmla="*/ 8057002 w 8558591"/>
              <a:gd name="connsiteY1005" fmla="*/ 2571085 h 3311192"/>
              <a:gd name="connsiteX1006" fmla="*/ 8081555 w 8558591"/>
              <a:gd name="connsiteY1006" fmla="*/ 2581608 h 3311192"/>
              <a:gd name="connsiteX1007" fmla="*/ 505097 w 8558591"/>
              <a:gd name="connsiteY1007" fmla="*/ 2599146 h 3311192"/>
              <a:gd name="connsiteX1008" fmla="*/ 491067 w 8558591"/>
              <a:gd name="connsiteY1008" fmla="*/ 2585116 h 3311192"/>
              <a:gd name="connsiteX1009" fmla="*/ 480544 w 8558591"/>
              <a:gd name="connsiteY1009" fmla="*/ 2588623 h 3311192"/>
              <a:gd name="connsiteX1010" fmla="*/ 501590 w 8558591"/>
              <a:gd name="connsiteY1010" fmla="*/ 2571085 h 3311192"/>
              <a:gd name="connsiteX1011" fmla="*/ 505097 w 8558591"/>
              <a:gd name="connsiteY1011" fmla="*/ 2599146 h 3311192"/>
              <a:gd name="connsiteX1012" fmla="*/ 8116631 w 8558591"/>
              <a:gd name="connsiteY1012" fmla="*/ 2567578 h 3311192"/>
              <a:gd name="connsiteX1013" fmla="*/ 8123646 w 8558591"/>
              <a:gd name="connsiteY1013" fmla="*/ 2574593 h 3311192"/>
              <a:gd name="connsiteX1014" fmla="*/ 8116631 w 8558591"/>
              <a:gd name="connsiteY1014" fmla="*/ 2567578 h 3311192"/>
              <a:gd name="connsiteX1015" fmla="*/ 4682672 w 8558591"/>
              <a:gd name="connsiteY1015" fmla="*/ 2585116 h 3311192"/>
              <a:gd name="connsiteX1016" fmla="*/ 4721256 w 8558591"/>
              <a:gd name="connsiteY1016" fmla="*/ 2609669 h 3311192"/>
              <a:gd name="connsiteX1017" fmla="*/ 4731779 w 8558591"/>
              <a:gd name="connsiteY1017" fmla="*/ 2641238 h 3311192"/>
              <a:gd name="connsiteX1018" fmla="*/ 4735286 w 8558591"/>
              <a:gd name="connsiteY1018" fmla="*/ 2644745 h 3311192"/>
              <a:gd name="connsiteX1019" fmla="*/ 4675657 w 8558591"/>
              <a:gd name="connsiteY1019" fmla="*/ 2662283 h 3311192"/>
              <a:gd name="connsiteX1020" fmla="*/ 4644088 w 8558591"/>
              <a:gd name="connsiteY1020" fmla="*/ 2606161 h 3311192"/>
              <a:gd name="connsiteX1021" fmla="*/ 4637073 w 8558591"/>
              <a:gd name="connsiteY1021" fmla="*/ 2581608 h 3311192"/>
              <a:gd name="connsiteX1022" fmla="*/ 4654611 w 8558591"/>
              <a:gd name="connsiteY1022" fmla="*/ 2567578 h 3311192"/>
              <a:gd name="connsiteX1023" fmla="*/ 4682672 w 8558591"/>
              <a:gd name="connsiteY1023" fmla="*/ 2585116 h 3311192"/>
              <a:gd name="connsiteX1024" fmla="*/ 3823305 w 8558591"/>
              <a:gd name="connsiteY1024" fmla="*/ 2581608 h 3311192"/>
              <a:gd name="connsiteX1025" fmla="*/ 3816290 w 8558591"/>
              <a:gd name="connsiteY1025" fmla="*/ 2574593 h 3311192"/>
              <a:gd name="connsiteX1026" fmla="*/ 3823305 w 8558591"/>
              <a:gd name="connsiteY1026" fmla="*/ 2567578 h 3311192"/>
              <a:gd name="connsiteX1027" fmla="*/ 3823305 w 8558591"/>
              <a:gd name="connsiteY1027" fmla="*/ 2581608 h 3311192"/>
              <a:gd name="connsiteX1028" fmla="*/ 1869561 w 8558591"/>
              <a:gd name="connsiteY1028" fmla="*/ 2567578 h 3311192"/>
              <a:gd name="connsiteX1029" fmla="*/ 1866054 w 8558591"/>
              <a:gd name="connsiteY1029" fmla="*/ 2567578 h 3311192"/>
              <a:gd name="connsiteX1030" fmla="*/ 1869561 w 8558591"/>
              <a:gd name="connsiteY1030" fmla="*/ 2567578 h 3311192"/>
              <a:gd name="connsiteX1031" fmla="*/ 452483 w 8558591"/>
              <a:gd name="connsiteY1031" fmla="*/ 2581608 h 3311192"/>
              <a:gd name="connsiteX1032" fmla="*/ 438452 w 8558591"/>
              <a:gd name="connsiteY1032" fmla="*/ 2567578 h 3311192"/>
              <a:gd name="connsiteX1033" fmla="*/ 452483 w 8558591"/>
              <a:gd name="connsiteY1033" fmla="*/ 2581608 h 3311192"/>
              <a:gd name="connsiteX1034" fmla="*/ 7881621 w 8558591"/>
              <a:gd name="connsiteY1034" fmla="*/ 2571085 h 3311192"/>
              <a:gd name="connsiteX1035" fmla="*/ 7885128 w 8558591"/>
              <a:gd name="connsiteY1035" fmla="*/ 2564070 h 3311192"/>
              <a:gd name="connsiteX1036" fmla="*/ 7881621 w 8558591"/>
              <a:gd name="connsiteY1036" fmla="*/ 2571085 h 3311192"/>
              <a:gd name="connsiteX1037" fmla="*/ 6075197 w 8558591"/>
              <a:gd name="connsiteY1037" fmla="*/ 2564070 h 3311192"/>
              <a:gd name="connsiteX1038" fmla="*/ 6085720 w 8558591"/>
              <a:gd name="connsiteY1038" fmla="*/ 2567578 h 3311192"/>
              <a:gd name="connsiteX1039" fmla="*/ 6075197 w 8558591"/>
              <a:gd name="connsiteY1039" fmla="*/ 2564070 h 3311192"/>
              <a:gd name="connsiteX1040" fmla="*/ 4745809 w 8558591"/>
              <a:gd name="connsiteY1040" fmla="*/ 2571085 h 3311192"/>
              <a:gd name="connsiteX1041" fmla="*/ 4759840 w 8558591"/>
              <a:gd name="connsiteY1041" fmla="*/ 2571085 h 3311192"/>
              <a:gd name="connsiteX1042" fmla="*/ 4745809 w 8558591"/>
              <a:gd name="connsiteY1042" fmla="*/ 2571085 h 3311192"/>
              <a:gd name="connsiteX1043" fmla="*/ 4030255 w 8558591"/>
              <a:gd name="connsiteY1043" fmla="*/ 2564070 h 3311192"/>
              <a:gd name="connsiteX1044" fmla="*/ 4037270 w 8558591"/>
              <a:gd name="connsiteY1044" fmla="*/ 2574593 h 3311192"/>
              <a:gd name="connsiteX1045" fmla="*/ 4026747 w 8558591"/>
              <a:gd name="connsiteY1045" fmla="*/ 2574593 h 3311192"/>
              <a:gd name="connsiteX1046" fmla="*/ 4019732 w 8558591"/>
              <a:gd name="connsiteY1046" fmla="*/ 2564070 h 3311192"/>
              <a:gd name="connsiteX1047" fmla="*/ 4030255 w 8558591"/>
              <a:gd name="connsiteY1047" fmla="*/ 2564070 h 3311192"/>
              <a:gd name="connsiteX1048" fmla="*/ 2255399 w 8558591"/>
              <a:gd name="connsiteY1048" fmla="*/ 2564070 h 3311192"/>
              <a:gd name="connsiteX1049" fmla="*/ 2262415 w 8558591"/>
              <a:gd name="connsiteY1049" fmla="*/ 2595639 h 3311192"/>
              <a:gd name="connsiteX1050" fmla="*/ 2251892 w 8558591"/>
              <a:gd name="connsiteY1050" fmla="*/ 2606161 h 3311192"/>
              <a:gd name="connsiteX1051" fmla="*/ 2220323 w 8558591"/>
              <a:gd name="connsiteY1051" fmla="*/ 2602654 h 3311192"/>
              <a:gd name="connsiteX1052" fmla="*/ 2241369 w 8558591"/>
              <a:gd name="connsiteY1052" fmla="*/ 2564070 h 3311192"/>
              <a:gd name="connsiteX1053" fmla="*/ 2255399 w 8558591"/>
              <a:gd name="connsiteY1053" fmla="*/ 2564070 h 3311192"/>
              <a:gd name="connsiteX1054" fmla="*/ 1452154 w 8558591"/>
              <a:gd name="connsiteY1054" fmla="*/ 2578100 h 3311192"/>
              <a:gd name="connsiteX1055" fmla="*/ 1441632 w 8558591"/>
              <a:gd name="connsiteY1055" fmla="*/ 2585116 h 3311192"/>
              <a:gd name="connsiteX1056" fmla="*/ 1438124 w 8558591"/>
              <a:gd name="connsiteY1056" fmla="*/ 2578100 h 3311192"/>
              <a:gd name="connsiteX1057" fmla="*/ 1448647 w 8558591"/>
              <a:gd name="connsiteY1057" fmla="*/ 2564070 h 3311192"/>
              <a:gd name="connsiteX1058" fmla="*/ 1452154 w 8558591"/>
              <a:gd name="connsiteY1058" fmla="*/ 2578100 h 3311192"/>
              <a:gd name="connsiteX1059" fmla="*/ 673463 w 8558591"/>
              <a:gd name="connsiteY1059" fmla="*/ 2567578 h 3311192"/>
              <a:gd name="connsiteX1060" fmla="*/ 680478 w 8558591"/>
              <a:gd name="connsiteY1060" fmla="*/ 2564070 h 3311192"/>
              <a:gd name="connsiteX1061" fmla="*/ 673463 w 8558591"/>
              <a:gd name="connsiteY1061" fmla="*/ 2567578 h 3311192"/>
              <a:gd name="connsiteX1062" fmla="*/ 6773213 w 8558591"/>
              <a:gd name="connsiteY1062" fmla="*/ 2560562 h 3311192"/>
              <a:gd name="connsiteX1063" fmla="*/ 6776721 w 8558591"/>
              <a:gd name="connsiteY1063" fmla="*/ 2574593 h 3311192"/>
              <a:gd name="connsiteX1064" fmla="*/ 6766198 w 8558591"/>
              <a:gd name="connsiteY1064" fmla="*/ 2581608 h 3311192"/>
              <a:gd name="connsiteX1065" fmla="*/ 6755675 w 8558591"/>
              <a:gd name="connsiteY1065" fmla="*/ 2578100 h 3311192"/>
              <a:gd name="connsiteX1066" fmla="*/ 6755675 w 8558591"/>
              <a:gd name="connsiteY1066" fmla="*/ 2560562 h 3311192"/>
              <a:gd name="connsiteX1067" fmla="*/ 6773213 w 8558591"/>
              <a:gd name="connsiteY1067" fmla="*/ 2560562 h 3311192"/>
              <a:gd name="connsiteX1068" fmla="*/ 6394390 w 8558591"/>
              <a:gd name="connsiteY1068" fmla="*/ 2567578 h 3311192"/>
              <a:gd name="connsiteX1069" fmla="*/ 6397898 w 8558591"/>
              <a:gd name="connsiteY1069" fmla="*/ 2560562 h 3311192"/>
              <a:gd name="connsiteX1070" fmla="*/ 6394390 w 8558591"/>
              <a:gd name="connsiteY1070" fmla="*/ 2567578 h 3311192"/>
              <a:gd name="connsiteX1071" fmla="*/ 2855202 w 8558591"/>
              <a:gd name="connsiteY1071" fmla="*/ 2578100 h 3311192"/>
              <a:gd name="connsiteX1072" fmla="*/ 2914832 w 8558591"/>
              <a:gd name="connsiteY1072" fmla="*/ 2641238 h 3311192"/>
              <a:gd name="connsiteX1073" fmla="*/ 2851695 w 8558591"/>
              <a:gd name="connsiteY1073" fmla="*/ 2693852 h 3311192"/>
              <a:gd name="connsiteX1074" fmla="*/ 2869233 w 8558591"/>
              <a:gd name="connsiteY1074" fmla="*/ 2718405 h 3311192"/>
              <a:gd name="connsiteX1075" fmla="*/ 2921847 w 8558591"/>
              <a:gd name="connsiteY1075" fmla="*/ 2693852 h 3311192"/>
              <a:gd name="connsiteX1076" fmla="*/ 2904309 w 8558591"/>
              <a:gd name="connsiteY1076" fmla="*/ 2711390 h 3311192"/>
              <a:gd name="connsiteX1077" fmla="*/ 2918339 w 8558591"/>
              <a:gd name="connsiteY1077" fmla="*/ 2711390 h 3311192"/>
              <a:gd name="connsiteX1078" fmla="*/ 2939385 w 8558591"/>
              <a:gd name="connsiteY1078" fmla="*/ 2732436 h 3311192"/>
              <a:gd name="connsiteX1079" fmla="*/ 2946400 w 8558591"/>
              <a:gd name="connsiteY1079" fmla="*/ 2721913 h 3311192"/>
              <a:gd name="connsiteX1080" fmla="*/ 2935877 w 8558591"/>
              <a:gd name="connsiteY1080" fmla="*/ 2707882 h 3311192"/>
              <a:gd name="connsiteX1081" fmla="*/ 2935877 w 8558591"/>
              <a:gd name="connsiteY1081" fmla="*/ 2690344 h 3311192"/>
              <a:gd name="connsiteX1082" fmla="*/ 2960431 w 8558591"/>
              <a:gd name="connsiteY1082" fmla="*/ 2721913 h 3311192"/>
              <a:gd name="connsiteX1083" fmla="*/ 2953416 w 8558591"/>
              <a:gd name="connsiteY1083" fmla="*/ 2742959 h 3311192"/>
              <a:gd name="connsiteX1084" fmla="*/ 2928862 w 8558591"/>
              <a:gd name="connsiteY1084" fmla="*/ 2760497 h 3311192"/>
              <a:gd name="connsiteX1085" fmla="*/ 2925355 w 8558591"/>
              <a:gd name="connsiteY1085" fmla="*/ 2746466 h 3311192"/>
              <a:gd name="connsiteX1086" fmla="*/ 2911324 w 8558591"/>
              <a:gd name="connsiteY1086" fmla="*/ 2742959 h 3311192"/>
              <a:gd name="connsiteX1087" fmla="*/ 2883263 w 8558591"/>
              <a:gd name="connsiteY1087" fmla="*/ 2721913 h 3311192"/>
              <a:gd name="connsiteX1088" fmla="*/ 2862217 w 8558591"/>
              <a:gd name="connsiteY1088" fmla="*/ 2735943 h 3311192"/>
              <a:gd name="connsiteX1089" fmla="*/ 2879756 w 8558591"/>
              <a:gd name="connsiteY1089" fmla="*/ 2735943 h 3311192"/>
              <a:gd name="connsiteX1090" fmla="*/ 2865725 w 8558591"/>
              <a:gd name="connsiteY1090" fmla="*/ 2756989 h 3311192"/>
              <a:gd name="connsiteX1091" fmla="*/ 2855202 w 8558591"/>
              <a:gd name="connsiteY1091" fmla="*/ 2749974 h 3311192"/>
              <a:gd name="connsiteX1092" fmla="*/ 2862217 w 8558591"/>
              <a:gd name="connsiteY1092" fmla="*/ 2742959 h 3311192"/>
              <a:gd name="connsiteX1093" fmla="*/ 2848187 w 8558591"/>
              <a:gd name="connsiteY1093" fmla="*/ 2728928 h 3311192"/>
              <a:gd name="connsiteX1094" fmla="*/ 2855202 w 8558591"/>
              <a:gd name="connsiteY1094" fmla="*/ 2714898 h 3311192"/>
              <a:gd name="connsiteX1095" fmla="*/ 2834156 w 8558591"/>
              <a:gd name="connsiteY1095" fmla="*/ 2700867 h 3311192"/>
              <a:gd name="connsiteX1096" fmla="*/ 2834156 w 8558591"/>
              <a:gd name="connsiteY1096" fmla="*/ 2690344 h 3311192"/>
              <a:gd name="connsiteX1097" fmla="*/ 2862217 w 8558591"/>
              <a:gd name="connsiteY1097" fmla="*/ 2623699 h 3311192"/>
              <a:gd name="connsiteX1098" fmla="*/ 2844679 w 8558591"/>
              <a:gd name="connsiteY1098" fmla="*/ 2613177 h 3311192"/>
              <a:gd name="connsiteX1099" fmla="*/ 2855202 w 8558591"/>
              <a:gd name="connsiteY1099" fmla="*/ 2560562 h 3311192"/>
              <a:gd name="connsiteX1100" fmla="*/ 2855202 w 8558591"/>
              <a:gd name="connsiteY1100" fmla="*/ 2578100 h 3311192"/>
              <a:gd name="connsiteX1101" fmla="*/ 1960759 w 8558591"/>
              <a:gd name="connsiteY1101" fmla="*/ 2560562 h 3311192"/>
              <a:gd name="connsiteX1102" fmla="*/ 1957252 w 8558591"/>
              <a:gd name="connsiteY1102" fmla="*/ 2560562 h 3311192"/>
              <a:gd name="connsiteX1103" fmla="*/ 1960759 w 8558591"/>
              <a:gd name="connsiteY1103" fmla="*/ 2560562 h 3311192"/>
              <a:gd name="connsiteX1104" fmla="*/ 6569771 w 8558591"/>
              <a:gd name="connsiteY1104" fmla="*/ 2567578 h 3311192"/>
              <a:gd name="connsiteX1105" fmla="*/ 6576786 w 8558591"/>
              <a:gd name="connsiteY1105" fmla="*/ 2560562 h 3311192"/>
              <a:gd name="connsiteX1106" fmla="*/ 6569771 w 8558591"/>
              <a:gd name="connsiteY1106" fmla="*/ 2567578 h 3311192"/>
              <a:gd name="connsiteX1107" fmla="*/ 5945415 w 8558591"/>
              <a:gd name="connsiteY1107" fmla="*/ 2567578 h 3311192"/>
              <a:gd name="connsiteX1108" fmla="*/ 5945415 w 8558591"/>
              <a:gd name="connsiteY1108" fmla="*/ 2581608 h 3311192"/>
              <a:gd name="connsiteX1109" fmla="*/ 5934892 w 8558591"/>
              <a:gd name="connsiteY1109" fmla="*/ 2585116 h 3311192"/>
              <a:gd name="connsiteX1110" fmla="*/ 5917354 w 8558591"/>
              <a:gd name="connsiteY1110" fmla="*/ 2557055 h 3311192"/>
              <a:gd name="connsiteX1111" fmla="*/ 5945415 w 8558591"/>
              <a:gd name="connsiteY1111" fmla="*/ 2567578 h 3311192"/>
              <a:gd name="connsiteX1112" fmla="*/ 3925026 w 8558591"/>
              <a:gd name="connsiteY1112" fmla="*/ 2571085 h 3311192"/>
              <a:gd name="connsiteX1113" fmla="*/ 3914503 w 8558591"/>
              <a:gd name="connsiteY1113" fmla="*/ 2574593 h 3311192"/>
              <a:gd name="connsiteX1114" fmla="*/ 3910996 w 8558591"/>
              <a:gd name="connsiteY1114" fmla="*/ 2567578 h 3311192"/>
              <a:gd name="connsiteX1115" fmla="*/ 3918011 w 8558591"/>
              <a:gd name="connsiteY1115" fmla="*/ 2557055 h 3311192"/>
              <a:gd name="connsiteX1116" fmla="*/ 3925026 w 8558591"/>
              <a:gd name="connsiteY1116" fmla="*/ 2571085 h 3311192"/>
              <a:gd name="connsiteX1117" fmla="*/ 3153350 w 8558591"/>
              <a:gd name="connsiteY1117" fmla="*/ 2560562 h 3311192"/>
              <a:gd name="connsiteX1118" fmla="*/ 3146335 w 8558591"/>
              <a:gd name="connsiteY1118" fmla="*/ 2564070 h 3311192"/>
              <a:gd name="connsiteX1119" fmla="*/ 3139319 w 8558591"/>
              <a:gd name="connsiteY1119" fmla="*/ 2557055 h 3311192"/>
              <a:gd name="connsiteX1120" fmla="*/ 3142827 w 8558591"/>
              <a:gd name="connsiteY1120" fmla="*/ 2557055 h 3311192"/>
              <a:gd name="connsiteX1121" fmla="*/ 3153350 w 8558591"/>
              <a:gd name="connsiteY1121" fmla="*/ 2560562 h 3311192"/>
              <a:gd name="connsiteX1122" fmla="*/ 1901130 w 8558591"/>
              <a:gd name="connsiteY1122" fmla="*/ 2557055 h 3311192"/>
              <a:gd name="connsiteX1123" fmla="*/ 1897622 w 8558591"/>
              <a:gd name="connsiteY1123" fmla="*/ 2557055 h 3311192"/>
              <a:gd name="connsiteX1124" fmla="*/ 1901130 w 8558591"/>
              <a:gd name="connsiteY1124" fmla="*/ 2557055 h 3311192"/>
              <a:gd name="connsiteX1125" fmla="*/ 7916697 w 8558591"/>
              <a:gd name="connsiteY1125" fmla="*/ 2557055 h 3311192"/>
              <a:gd name="connsiteX1126" fmla="*/ 7923712 w 8558591"/>
              <a:gd name="connsiteY1126" fmla="*/ 2553547 h 3311192"/>
              <a:gd name="connsiteX1127" fmla="*/ 7916697 w 8558591"/>
              <a:gd name="connsiteY1127" fmla="*/ 2557055 h 3311192"/>
              <a:gd name="connsiteX1128" fmla="*/ 4633565 w 8558591"/>
              <a:gd name="connsiteY1128" fmla="*/ 2557055 h 3311192"/>
              <a:gd name="connsiteX1129" fmla="*/ 4619535 w 8558591"/>
              <a:gd name="connsiteY1129" fmla="*/ 2560562 h 3311192"/>
              <a:gd name="connsiteX1130" fmla="*/ 4619535 w 8558591"/>
              <a:gd name="connsiteY1130" fmla="*/ 2553547 h 3311192"/>
              <a:gd name="connsiteX1131" fmla="*/ 4633565 w 8558591"/>
              <a:gd name="connsiteY1131" fmla="*/ 2557055 h 3311192"/>
              <a:gd name="connsiteX1132" fmla="*/ 3230517 w 8558591"/>
              <a:gd name="connsiteY1132" fmla="*/ 2560562 h 3311192"/>
              <a:gd name="connsiteX1133" fmla="*/ 3255071 w 8558591"/>
              <a:gd name="connsiteY1133" fmla="*/ 2574593 h 3311192"/>
              <a:gd name="connsiteX1134" fmla="*/ 3241040 w 8558591"/>
              <a:gd name="connsiteY1134" fmla="*/ 2588623 h 3311192"/>
              <a:gd name="connsiteX1135" fmla="*/ 3216487 w 8558591"/>
              <a:gd name="connsiteY1135" fmla="*/ 2567578 h 3311192"/>
              <a:gd name="connsiteX1136" fmla="*/ 3219995 w 8558591"/>
              <a:gd name="connsiteY1136" fmla="*/ 2553547 h 3311192"/>
              <a:gd name="connsiteX1137" fmla="*/ 3230517 w 8558591"/>
              <a:gd name="connsiteY1137" fmla="*/ 2560562 h 3311192"/>
              <a:gd name="connsiteX1138" fmla="*/ 638387 w 8558591"/>
              <a:gd name="connsiteY1138" fmla="*/ 2553547 h 3311192"/>
              <a:gd name="connsiteX1139" fmla="*/ 634879 w 8558591"/>
              <a:gd name="connsiteY1139" fmla="*/ 2553547 h 3311192"/>
              <a:gd name="connsiteX1140" fmla="*/ 638387 w 8558591"/>
              <a:gd name="connsiteY1140" fmla="*/ 2553547 h 3311192"/>
              <a:gd name="connsiteX1141" fmla="*/ 7836022 w 8558591"/>
              <a:gd name="connsiteY1141" fmla="*/ 2560562 h 3311192"/>
              <a:gd name="connsiteX1142" fmla="*/ 7829006 w 8558591"/>
              <a:gd name="connsiteY1142" fmla="*/ 2550039 h 3311192"/>
              <a:gd name="connsiteX1143" fmla="*/ 7839529 w 8558591"/>
              <a:gd name="connsiteY1143" fmla="*/ 2550039 h 3311192"/>
              <a:gd name="connsiteX1144" fmla="*/ 7836022 w 8558591"/>
              <a:gd name="connsiteY1144" fmla="*/ 2560562 h 3311192"/>
              <a:gd name="connsiteX1145" fmla="*/ 4714241 w 8558591"/>
              <a:gd name="connsiteY1145" fmla="*/ 2550039 h 3311192"/>
              <a:gd name="connsiteX1146" fmla="*/ 4724763 w 8558591"/>
              <a:gd name="connsiteY1146" fmla="*/ 2550039 h 3311192"/>
              <a:gd name="connsiteX1147" fmla="*/ 4714241 w 8558591"/>
              <a:gd name="connsiteY1147" fmla="*/ 2550039 h 3311192"/>
              <a:gd name="connsiteX1148" fmla="*/ 3882935 w 8558591"/>
              <a:gd name="connsiteY1148" fmla="*/ 2550039 h 3311192"/>
              <a:gd name="connsiteX1149" fmla="*/ 3893458 w 8558591"/>
              <a:gd name="connsiteY1149" fmla="*/ 2550039 h 3311192"/>
              <a:gd name="connsiteX1150" fmla="*/ 3882935 w 8558591"/>
              <a:gd name="connsiteY1150" fmla="*/ 2550039 h 3311192"/>
              <a:gd name="connsiteX1151" fmla="*/ 824291 w 8558591"/>
              <a:gd name="connsiteY1151" fmla="*/ 2557055 h 3311192"/>
              <a:gd name="connsiteX1152" fmla="*/ 813768 w 8558591"/>
              <a:gd name="connsiteY1152" fmla="*/ 2550039 h 3311192"/>
              <a:gd name="connsiteX1153" fmla="*/ 827798 w 8558591"/>
              <a:gd name="connsiteY1153" fmla="*/ 2550039 h 3311192"/>
              <a:gd name="connsiteX1154" fmla="*/ 824291 w 8558591"/>
              <a:gd name="connsiteY1154" fmla="*/ 2557055 h 3311192"/>
              <a:gd name="connsiteX1155" fmla="*/ 799737 w 8558591"/>
              <a:gd name="connsiteY1155" fmla="*/ 2553547 h 3311192"/>
              <a:gd name="connsiteX1156" fmla="*/ 803245 w 8558591"/>
              <a:gd name="connsiteY1156" fmla="*/ 2546532 h 3311192"/>
              <a:gd name="connsiteX1157" fmla="*/ 799737 w 8558591"/>
              <a:gd name="connsiteY1157" fmla="*/ 2553547 h 3311192"/>
              <a:gd name="connsiteX1158" fmla="*/ 726077 w 8558591"/>
              <a:gd name="connsiteY1158" fmla="*/ 2560562 h 3311192"/>
              <a:gd name="connsiteX1159" fmla="*/ 719062 w 8558591"/>
              <a:gd name="connsiteY1159" fmla="*/ 2550039 h 3311192"/>
              <a:gd name="connsiteX1160" fmla="*/ 733092 w 8558591"/>
              <a:gd name="connsiteY1160" fmla="*/ 2550039 h 3311192"/>
              <a:gd name="connsiteX1161" fmla="*/ 726077 w 8558591"/>
              <a:gd name="connsiteY1161" fmla="*/ 2560562 h 3311192"/>
              <a:gd name="connsiteX1162" fmla="*/ 8397241 w 8558591"/>
              <a:gd name="connsiteY1162" fmla="*/ 2550039 h 3311192"/>
              <a:gd name="connsiteX1163" fmla="*/ 8400748 w 8558591"/>
              <a:gd name="connsiteY1163" fmla="*/ 2543024 h 3311192"/>
              <a:gd name="connsiteX1164" fmla="*/ 8397241 w 8558591"/>
              <a:gd name="connsiteY1164" fmla="*/ 2550039 h 3311192"/>
              <a:gd name="connsiteX1165" fmla="*/ 8246413 w 8558591"/>
              <a:gd name="connsiteY1165" fmla="*/ 2550039 h 3311192"/>
              <a:gd name="connsiteX1166" fmla="*/ 8242906 w 8558591"/>
              <a:gd name="connsiteY1166" fmla="*/ 2564070 h 3311192"/>
              <a:gd name="connsiteX1167" fmla="*/ 8232383 w 8558591"/>
              <a:gd name="connsiteY1167" fmla="*/ 2543024 h 3311192"/>
              <a:gd name="connsiteX1168" fmla="*/ 8246413 w 8558591"/>
              <a:gd name="connsiteY1168" fmla="*/ 2550039 h 3311192"/>
              <a:gd name="connsiteX1169" fmla="*/ 7744824 w 8558591"/>
              <a:gd name="connsiteY1169" fmla="*/ 2557055 h 3311192"/>
              <a:gd name="connsiteX1170" fmla="*/ 7734301 w 8558591"/>
              <a:gd name="connsiteY1170" fmla="*/ 2550039 h 3311192"/>
              <a:gd name="connsiteX1171" fmla="*/ 7741316 w 8558591"/>
              <a:gd name="connsiteY1171" fmla="*/ 2543024 h 3311192"/>
              <a:gd name="connsiteX1172" fmla="*/ 7744824 w 8558591"/>
              <a:gd name="connsiteY1172" fmla="*/ 2557055 h 3311192"/>
              <a:gd name="connsiteX1173" fmla="*/ 6917025 w 8558591"/>
              <a:gd name="connsiteY1173" fmla="*/ 2550039 h 3311192"/>
              <a:gd name="connsiteX1174" fmla="*/ 6906503 w 8558591"/>
              <a:gd name="connsiteY1174" fmla="*/ 2546532 h 3311192"/>
              <a:gd name="connsiteX1175" fmla="*/ 6913518 w 8558591"/>
              <a:gd name="connsiteY1175" fmla="*/ 2543024 h 3311192"/>
              <a:gd name="connsiteX1176" fmla="*/ 6917025 w 8558591"/>
              <a:gd name="connsiteY1176" fmla="*/ 2550039 h 3311192"/>
              <a:gd name="connsiteX1177" fmla="*/ 6808289 w 8558591"/>
              <a:gd name="connsiteY1177" fmla="*/ 2543024 h 3311192"/>
              <a:gd name="connsiteX1178" fmla="*/ 6804782 w 8558591"/>
              <a:gd name="connsiteY1178" fmla="*/ 2543024 h 3311192"/>
              <a:gd name="connsiteX1179" fmla="*/ 6808289 w 8558591"/>
              <a:gd name="connsiteY1179" fmla="*/ 2543024 h 3311192"/>
              <a:gd name="connsiteX1180" fmla="*/ 4689687 w 8558591"/>
              <a:gd name="connsiteY1180" fmla="*/ 2543024 h 3311192"/>
              <a:gd name="connsiteX1181" fmla="*/ 4686180 w 8558591"/>
              <a:gd name="connsiteY1181" fmla="*/ 2543024 h 3311192"/>
              <a:gd name="connsiteX1182" fmla="*/ 4689687 w 8558591"/>
              <a:gd name="connsiteY1182" fmla="*/ 2543024 h 3311192"/>
              <a:gd name="connsiteX1183" fmla="*/ 4402062 w 8558591"/>
              <a:gd name="connsiteY1183" fmla="*/ 2571085 h 3311192"/>
              <a:gd name="connsiteX1184" fmla="*/ 4430123 w 8558591"/>
              <a:gd name="connsiteY1184" fmla="*/ 2543024 h 3311192"/>
              <a:gd name="connsiteX1185" fmla="*/ 4402062 w 8558591"/>
              <a:gd name="connsiteY1185" fmla="*/ 2571085 h 3311192"/>
              <a:gd name="connsiteX1186" fmla="*/ 4349448 w 8558591"/>
              <a:gd name="connsiteY1186" fmla="*/ 2571085 h 3311192"/>
              <a:gd name="connsiteX1187" fmla="*/ 4338925 w 8558591"/>
              <a:gd name="connsiteY1187" fmla="*/ 2588623 h 3311192"/>
              <a:gd name="connsiteX1188" fmla="*/ 4296834 w 8558591"/>
              <a:gd name="connsiteY1188" fmla="*/ 2606161 h 3311192"/>
              <a:gd name="connsiteX1189" fmla="*/ 4303849 w 8558591"/>
              <a:gd name="connsiteY1189" fmla="*/ 2543024 h 3311192"/>
              <a:gd name="connsiteX1190" fmla="*/ 4349448 w 8558591"/>
              <a:gd name="connsiteY1190" fmla="*/ 2571085 h 3311192"/>
              <a:gd name="connsiteX1191" fmla="*/ 1641566 w 8558591"/>
              <a:gd name="connsiteY1191" fmla="*/ 2543024 h 3311192"/>
              <a:gd name="connsiteX1192" fmla="*/ 1652089 w 8558591"/>
              <a:gd name="connsiteY1192" fmla="*/ 2567578 h 3311192"/>
              <a:gd name="connsiteX1193" fmla="*/ 1648581 w 8558591"/>
              <a:gd name="connsiteY1193" fmla="*/ 2578100 h 3311192"/>
              <a:gd name="connsiteX1194" fmla="*/ 1638058 w 8558591"/>
              <a:gd name="connsiteY1194" fmla="*/ 2581608 h 3311192"/>
              <a:gd name="connsiteX1195" fmla="*/ 1624028 w 8558591"/>
              <a:gd name="connsiteY1195" fmla="*/ 2571085 h 3311192"/>
              <a:gd name="connsiteX1196" fmla="*/ 1645074 w 8558591"/>
              <a:gd name="connsiteY1196" fmla="*/ 2553547 h 3311192"/>
              <a:gd name="connsiteX1197" fmla="*/ 1631043 w 8558591"/>
              <a:gd name="connsiteY1197" fmla="*/ 2543024 h 3311192"/>
              <a:gd name="connsiteX1198" fmla="*/ 1641566 w 8558591"/>
              <a:gd name="connsiteY1198" fmla="*/ 2543024 h 3311192"/>
              <a:gd name="connsiteX1199" fmla="*/ 315686 w 8558591"/>
              <a:gd name="connsiteY1199" fmla="*/ 2564070 h 3311192"/>
              <a:gd name="connsiteX1200" fmla="*/ 315686 w 8558591"/>
              <a:gd name="connsiteY1200" fmla="*/ 2550039 h 3311192"/>
              <a:gd name="connsiteX1201" fmla="*/ 329716 w 8558591"/>
              <a:gd name="connsiteY1201" fmla="*/ 2543024 h 3311192"/>
              <a:gd name="connsiteX1202" fmla="*/ 315686 w 8558591"/>
              <a:gd name="connsiteY1202" fmla="*/ 2564070 h 3311192"/>
              <a:gd name="connsiteX1203" fmla="*/ 2216816 w 8558591"/>
              <a:gd name="connsiteY1203" fmla="*/ 2539517 h 3311192"/>
              <a:gd name="connsiteX1204" fmla="*/ 2213308 w 8558591"/>
              <a:gd name="connsiteY1204" fmla="*/ 2539517 h 3311192"/>
              <a:gd name="connsiteX1205" fmla="*/ 2216816 w 8558591"/>
              <a:gd name="connsiteY1205" fmla="*/ 2539517 h 3311192"/>
              <a:gd name="connsiteX1206" fmla="*/ 1617013 w 8558591"/>
              <a:gd name="connsiteY1206" fmla="*/ 2553547 h 3311192"/>
              <a:gd name="connsiteX1207" fmla="*/ 1617013 w 8558591"/>
              <a:gd name="connsiteY1207" fmla="*/ 2539517 h 3311192"/>
              <a:gd name="connsiteX1208" fmla="*/ 1617013 w 8558591"/>
              <a:gd name="connsiteY1208" fmla="*/ 2553547 h 3311192"/>
              <a:gd name="connsiteX1209" fmla="*/ 4963282 w 8558591"/>
              <a:gd name="connsiteY1209" fmla="*/ 2536009 h 3311192"/>
              <a:gd name="connsiteX1210" fmla="*/ 4973804 w 8558591"/>
              <a:gd name="connsiteY1210" fmla="*/ 2536009 h 3311192"/>
              <a:gd name="connsiteX1211" fmla="*/ 4963282 w 8558591"/>
              <a:gd name="connsiteY1211" fmla="*/ 2536009 h 3311192"/>
              <a:gd name="connsiteX1212" fmla="*/ 3960102 w 8558591"/>
              <a:gd name="connsiteY1212" fmla="*/ 2546532 h 3311192"/>
              <a:gd name="connsiteX1213" fmla="*/ 3953087 w 8558591"/>
              <a:gd name="connsiteY1213" fmla="*/ 2553547 h 3311192"/>
              <a:gd name="connsiteX1214" fmla="*/ 3942564 w 8558591"/>
              <a:gd name="connsiteY1214" fmla="*/ 2553547 h 3311192"/>
              <a:gd name="connsiteX1215" fmla="*/ 3942564 w 8558591"/>
              <a:gd name="connsiteY1215" fmla="*/ 2532501 h 3311192"/>
              <a:gd name="connsiteX1216" fmla="*/ 3956595 w 8558591"/>
              <a:gd name="connsiteY1216" fmla="*/ 2532501 h 3311192"/>
              <a:gd name="connsiteX1217" fmla="*/ 3960102 w 8558591"/>
              <a:gd name="connsiteY1217" fmla="*/ 2546532 h 3311192"/>
              <a:gd name="connsiteX1218" fmla="*/ 5047464 w 8558591"/>
              <a:gd name="connsiteY1218" fmla="*/ 2543024 h 3311192"/>
              <a:gd name="connsiteX1219" fmla="*/ 5036942 w 8558591"/>
              <a:gd name="connsiteY1219" fmla="*/ 2543024 h 3311192"/>
              <a:gd name="connsiteX1220" fmla="*/ 5043957 w 8558591"/>
              <a:gd name="connsiteY1220" fmla="*/ 2528994 h 3311192"/>
              <a:gd name="connsiteX1221" fmla="*/ 5047464 w 8558591"/>
              <a:gd name="connsiteY1221" fmla="*/ 2543024 h 3311192"/>
              <a:gd name="connsiteX1222" fmla="*/ 6608355 w 8558591"/>
              <a:gd name="connsiteY1222" fmla="*/ 2543024 h 3311192"/>
              <a:gd name="connsiteX1223" fmla="*/ 6587309 w 8558591"/>
              <a:gd name="connsiteY1223" fmla="*/ 2546532 h 3311192"/>
              <a:gd name="connsiteX1224" fmla="*/ 6583802 w 8558591"/>
              <a:gd name="connsiteY1224" fmla="*/ 2525486 h 3311192"/>
              <a:gd name="connsiteX1225" fmla="*/ 6604847 w 8558591"/>
              <a:gd name="connsiteY1225" fmla="*/ 2525486 h 3311192"/>
              <a:gd name="connsiteX1226" fmla="*/ 6608355 w 8558591"/>
              <a:gd name="connsiteY1226" fmla="*/ 2543024 h 3311192"/>
              <a:gd name="connsiteX1227" fmla="*/ 4637073 w 8558591"/>
              <a:gd name="connsiteY1227" fmla="*/ 2528994 h 3311192"/>
              <a:gd name="connsiteX1228" fmla="*/ 4647596 w 8558591"/>
              <a:gd name="connsiteY1228" fmla="*/ 2528994 h 3311192"/>
              <a:gd name="connsiteX1229" fmla="*/ 4637073 w 8558591"/>
              <a:gd name="connsiteY1229" fmla="*/ 2528994 h 3311192"/>
              <a:gd name="connsiteX1230" fmla="*/ 1943221 w 8558591"/>
              <a:gd name="connsiteY1230" fmla="*/ 2528994 h 3311192"/>
              <a:gd name="connsiteX1231" fmla="*/ 1957252 w 8558591"/>
              <a:gd name="connsiteY1231" fmla="*/ 2528994 h 3311192"/>
              <a:gd name="connsiteX1232" fmla="*/ 1943221 w 8558591"/>
              <a:gd name="connsiteY1232" fmla="*/ 2528994 h 3311192"/>
              <a:gd name="connsiteX1233" fmla="*/ 1904637 w 8558591"/>
              <a:gd name="connsiteY1233" fmla="*/ 2528994 h 3311192"/>
              <a:gd name="connsiteX1234" fmla="*/ 1922175 w 8558591"/>
              <a:gd name="connsiteY1234" fmla="*/ 2528994 h 3311192"/>
              <a:gd name="connsiteX1235" fmla="*/ 1904637 w 8558591"/>
              <a:gd name="connsiteY1235" fmla="*/ 2528994 h 3311192"/>
              <a:gd name="connsiteX1236" fmla="*/ 1638058 w 8558591"/>
              <a:gd name="connsiteY1236" fmla="*/ 2536009 h 3311192"/>
              <a:gd name="connsiteX1237" fmla="*/ 1631043 w 8558591"/>
              <a:gd name="connsiteY1237" fmla="*/ 2532501 h 3311192"/>
              <a:gd name="connsiteX1238" fmla="*/ 1638058 w 8558591"/>
              <a:gd name="connsiteY1238" fmla="*/ 2525486 h 3311192"/>
              <a:gd name="connsiteX1239" fmla="*/ 1638058 w 8558591"/>
              <a:gd name="connsiteY1239" fmla="*/ 2536009 h 3311192"/>
              <a:gd name="connsiteX1240" fmla="*/ 6015567 w 8558591"/>
              <a:gd name="connsiteY1240" fmla="*/ 2525486 h 3311192"/>
              <a:gd name="connsiteX1241" fmla="*/ 6022583 w 8558591"/>
              <a:gd name="connsiteY1241" fmla="*/ 2521979 h 3311192"/>
              <a:gd name="connsiteX1242" fmla="*/ 6015567 w 8558591"/>
              <a:gd name="connsiteY1242" fmla="*/ 2525486 h 3311192"/>
              <a:gd name="connsiteX1243" fmla="*/ 5882278 w 8558591"/>
              <a:gd name="connsiteY1243" fmla="*/ 2528994 h 3311192"/>
              <a:gd name="connsiteX1244" fmla="*/ 5889293 w 8558591"/>
              <a:gd name="connsiteY1244" fmla="*/ 2525486 h 3311192"/>
              <a:gd name="connsiteX1245" fmla="*/ 5882278 w 8558591"/>
              <a:gd name="connsiteY1245" fmla="*/ 2528994 h 3311192"/>
              <a:gd name="connsiteX1246" fmla="*/ 3991671 w 8558591"/>
              <a:gd name="connsiteY1246" fmla="*/ 2521979 h 3311192"/>
              <a:gd name="connsiteX1247" fmla="*/ 3988163 w 8558591"/>
              <a:gd name="connsiteY1247" fmla="*/ 2521979 h 3311192"/>
              <a:gd name="connsiteX1248" fmla="*/ 3991671 w 8558591"/>
              <a:gd name="connsiteY1248" fmla="*/ 2521979 h 3311192"/>
              <a:gd name="connsiteX1249" fmla="*/ 8267459 w 8558591"/>
              <a:gd name="connsiteY1249" fmla="*/ 2546532 h 3311192"/>
              <a:gd name="connsiteX1250" fmla="*/ 8260444 w 8558591"/>
              <a:gd name="connsiteY1250" fmla="*/ 2550039 h 3311192"/>
              <a:gd name="connsiteX1251" fmla="*/ 8249921 w 8558591"/>
              <a:gd name="connsiteY1251" fmla="*/ 2536009 h 3311192"/>
              <a:gd name="connsiteX1252" fmla="*/ 8277982 w 8558591"/>
              <a:gd name="connsiteY1252" fmla="*/ 2521979 h 3311192"/>
              <a:gd name="connsiteX1253" fmla="*/ 8267459 w 8558591"/>
              <a:gd name="connsiteY1253" fmla="*/ 2546532 h 3311192"/>
              <a:gd name="connsiteX1254" fmla="*/ 6541710 w 8558591"/>
              <a:gd name="connsiteY1254" fmla="*/ 2521979 h 3311192"/>
              <a:gd name="connsiteX1255" fmla="*/ 6552233 w 8558591"/>
              <a:gd name="connsiteY1255" fmla="*/ 2521979 h 3311192"/>
              <a:gd name="connsiteX1256" fmla="*/ 6541710 w 8558591"/>
              <a:gd name="connsiteY1256" fmla="*/ 2521979 h 3311192"/>
              <a:gd name="connsiteX1257" fmla="*/ 5959445 w 8558591"/>
              <a:gd name="connsiteY1257" fmla="*/ 2521979 h 3311192"/>
              <a:gd name="connsiteX1258" fmla="*/ 5966461 w 8558591"/>
              <a:gd name="connsiteY1258" fmla="*/ 2518471 h 3311192"/>
              <a:gd name="connsiteX1259" fmla="*/ 5959445 w 8558591"/>
              <a:gd name="connsiteY1259" fmla="*/ 2521979 h 3311192"/>
              <a:gd name="connsiteX1260" fmla="*/ 312178 w 8558591"/>
              <a:gd name="connsiteY1260" fmla="*/ 2536009 h 3311192"/>
              <a:gd name="connsiteX1261" fmla="*/ 301655 w 8558591"/>
              <a:gd name="connsiteY1261" fmla="*/ 2550039 h 3311192"/>
              <a:gd name="connsiteX1262" fmla="*/ 284117 w 8558591"/>
              <a:gd name="connsiteY1262" fmla="*/ 2521979 h 3311192"/>
              <a:gd name="connsiteX1263" fmla="*/ 308671 w 8558591"/>
              <a:gd name="connsiteY1263" fmla="*/ 2528994 h 3311192"/>
              <a:gd name="connsiteX1264" fmla="*/ 312178 w 8558591"/>
              <a:gd name="connsiteY1264" fmla="*/ 2536009 h 3311192"/>
              <a:gd name="connsiteX1265" fmla="*/ 4935221 w 8558591"/>
              <a:gd name="connsiteY1265" fmla="*/ 2521979 h 3311192"/>
              <a:gd name="connsiteX1266" fmla="*/ 4921190 w 8558591"/>
              <a:gd name="connsiteY1266" fmla="*/ 2518471 h 3311192"/>
              <a:gd name="connsiteX1267" fmla="*/ 4928205 w 8558591"/>
              <a:gd name="connsiteY1267" fmla="*/ 2514963 h 3311192"/>
              <a:gd name="connsiteX1268" fmla="*/ 4935221 w 8558591"/>
              <a:gd name="connsiteY1268" fmla="*/ 2521979 h 3311192"/>
              <a:gd name="connsiteX1269" fmla="*/ 8123646 w 8558591"/>
              <a:gd name="connsiteY1269" fmla="*/ 2521979 h 3311192"/>
              <a:gd name="connsiteX1270" fmla="*/ 8123646 w 8558591"/>
              <a:gd name="connsiteY1270" fmla="*/ 2532501 h 3311192"/>
              <a:gd name="connsiteX1271" fmla="*/ 8102601 w 8558591"/>
              <a:gd name="connsiteY1271" fmla="*/ 2518471 h 3311192"/>
              <a:gd name="connsiteX1272" fmla="*/ 8109616 w 8558591"/>
              <a:gd name="connsiteY1272" fmla="*/ 2507948 h 3311192"/>
              <a:gd name="connsiteX1273" fmla="*/ 8123646 w 8558591"/>
              <a:gd name="connsiteY1273" fmla="*/ 2521979 h 3311192"/>
              <a:gd name="connsiteX1274" fmla="*/ 4037270 w 8558591"/>
              <a:gd name="connsiteY1274" fmla="*/ 2521979 h 3311192"/>
              <a:gd name="connsiteX1275" fmla="*/ 4016224 w 8558591"/>
              <a:gd name="connsiteY1275" fmla="*/ 2521979 h 3311192"/>
              <a:gd name="connsiteX1276" fmla="*/ 4026747 w 8558591"/>
              <a:gd name="connsiteY1276" fmla="*/ 2507948 h 3311192"/>
              <a:gd name="connsiteX1277" fmla="*/ 4037270 w 8558591"/>
              <a:gd name="connsiteY1277" fmla="*/ 2521979 h 3311192"/>
              <a:gd name="connsiteX1278" fmla="*/ 3903980 w 8558591"/>
              <a:gd name="connsiteY1278" fmla="*/ 2514963 h 3311192"/>
              <a:gd name="connsiteX1279" fmla="*/ 3910996 w 8558591"/>
              <a:gd name="connsiteY1279" fmla="*/ 2511456 h 3311192"/>
              <a:gd name="connsiteX1280" fmla="*/ 3903980 w 8558591"/>
              <a:gd name="connsiteY1280" fmla="*/ 2514963 h 3311192"/>
              <a:gd name="connsiteX1281" fmla="*/ 3735615 w 8558591"/>
              <a:gd name="connsiteY1281" fmla="*/ 2518471 h 3311192"/>
              <a:gd name="connsiteX1282" fmla="*/ 3742630 w 8558591"/>
              <a:gd name="connsiteY1282" fmla="*/ 2511456 h 3311192"/>
              <a:gd name="connsiteX1283" fmla="*/ 3735615 w 8558591"/>
              <a:gd name="connsiteY1283" fmla="*/ 2518471 h 3311192"/>
              <a:gd name="connsiteX1284" fmla="*/ 3314700 w 8558591"/>
              <a:gd name="connsiteY1284" fmla="*/ 2507948 h 3311192"/>
              <a:gd name="connsiteX1285" fmla="*/ 3318208 w 8558591"/>
              <a:gd name="connsiteY1285" fmla="*/ 2518471 h 3311192"/>
              <a:gd name="connsiteX1286" fmla="*/ 3311193 w 8558591"/>
              <a:gd name="connsiteY1286" fmla="*/ 2532501 h 3311192"/>
              <a:gd name="connsiteX1287" fmla="*/ 3293655 w 8558591"/>
              <a:gd name="connsiteY1287" fmla="*/ 2532501 h 3311192"/>
              <a:gd name="connsiteX1288" fmla="*/ 3290147 w 8558591"/>
              <a:gd name="connsiteY1288" fmla="*/ 2521979 h 3311192"/>
              <a:gd name="connsiteX1289" fmla="*/ 3300670 w 8558591"/>
              <a:gd name="connsiteY1289" fmla="*/ 2507948 h 3311192"/>
              <a:gd name="connsiteX1290" fmla="*/ 3314700 w 8558591"/>
              <a:gd name="connsiteY1290" fmla="*/ 2507948 h 3311192"/>
              <a:gd name="connsiteX1291" fmla="*/ 452483 w 8558591"/>
              <a:gd name="connsiteY1291" fmla="*/ 2507948 h 3311192"/>
              <a:gd name="connsiteX1292" fmla="*/ 459498 w 8558591"/>
              <a:gd name="connsiteY1292" fmla="*/ 2518471 h 3311192"/>
              <a:gd name="connsiteX1293" fmla="*/ 438452 w 8558591"/>
              <a:gd name="connsiteY1293" fmla="*/ 2532501 h 3311192"/>
              <a:gd name="connsiteX1294" fmla="*/ 441960 w 8558591"/>
              <a:gd name="connsiteY1294" fmla="*/ 2507948 h 3311192"/>
              <a:gd name="connsiteX1295" fmla="*/ 452483 w 8558591"/>
              <a:gd name="connsiteY1295" fmla="*/ 2507948 h 3311192"/>
              <a:gd name="connsiteX1296" fmla="*/ 5913846 w 8558591"/>
              <a:gd name="connsiteY1296" fmla="*/ 2504440 h 3311192"/>
              <a:gd name="connsiteX1297" fmla="*/ 5910339 w 8558591"/>
              <a:gd name="connsiteY1297" fmla="*/ 2504440 h 3311192"/>
              <a:gd name="connsiteX1298" fmla="*/ 5913846 w 8558591"/>
              <a:gd name="connsiteY1298" fmla="*/ 2504440 h 3311192"/>
              <a:gd name="connsiteX1299" fmla="*/ 3535680 w 8558591"/>
              <a:gd name="connsiteY1299" fmla="*/ 2514963 h 3311192"/>
              <a:gd name="connsiteX1300" fmla="*/ 3525157 w 8558591"/>
              <a:gd name="connsiteY1300" fmla="*/ 2507948 h 3311192"/>
              <a:gd name="connsiteX1301" fmla="*/ 3539188 w 8558591"/>
              <a:gd name="connsiteY1301" fmla="*/ 2507948 h 3311192"/>
              <a:gd name="connsiteX1302" fmla="*/ 3535680 w 8558591"/>
              <a:gd name="connsiteY1302" fmla="*/ 2514963 h 3311192"/>
              <a:gd name="connsiteX1303" fmla="*/ 1929191 w 8558591"/>
              <a:gd name="connsiteY1303" fmla="*/ 2511456 h 3311192"/>
              <a:gd name="connsiteX1304" fmla="*/ 1915160 w 8558591"/>
              <a:gd name="connsiteY1304" fmla="*/ 2511456 h 3311192"/>
              <a:gd name="connsiteX1305" fmla="*/ 1918668 w 8558591"/>
              <a:gd name="connsiteY1305" fmla="*/ 2504440 h 3311192"/>
              <a:gd name="connsiteX1306" fmla="*/ 1929191 w 8558591"/>
              <a:gd name="connsiteY1306" fmla="*/ 2511456 h 3311192"/>
              <a:gd name="connsiteX1307" fmla="*/ 8376195 w 8558591"/>
              <a:gd name="connsiteY1307" fmla="*/ 2507948 h 3311192"/>
              <a:gd name="connsiteX1308" fmla="*/ 8365672 w 8558591"/>
              <a:gd name="connsiteY1308" fmla="*/ 2511456 h 3311192"/>
              <a:gd name="connsiteX1309" fmla="*/ 8365672 w 8558591"/>
              <a:gd name="connsiteY1309" fmla="*/ 2500933 h 3311192"/>
              <a:gd name="connsiteX1310" fmla="*/ 8376195 w 8558591"/>
              <a:gd name="connsiteY1310" fmla="*/ 2507948 h 3311192"/>
              <a:gd name="connsiteX1311" fmla="*/ 3837336 w 8558591"/>
              <a:gd name="connsiteY1311" fmla="*/ 2507948 h 3311192"/>
              <a:gd name="connsiteX1312" fmla="*/ 3833828 w 8558591"/>
              <a:gd name="connsiteY1312" fmla="*/ 2500933 h 3311192"/>
              <a:gd name="connsiteX1313" fmla="*/ 3837336 w 8558591"/>
              <a:gd name="connsiteY1313" fmla="*/ 2507948 h 3311192"/>
              <a:gd name="connsiteX1314" fmla="*/ 196427 w 8558591"/>
              <a:gd name="connsiteY1314" fmla="*/ 2511456 h 3311192"/>
              <a:gd name="connsiteX1315" fmla="*/ 185904 w 8558591"/>
              <a:gd name="connsiteY1315" fmla="*/ 2504440 h 3311192"/>
              <a:gd name="connsiteX1316" fmla="*/ 199934 w 8558591"/>
              <a:gd name="connsiteY1316" fmla="*/ 2504440 h 3311192"/>
              <a:gd name="connsiteX1317" fmla="*/ 196427 w 8558591"/>
              <a:gd name="connsiteY1317" fmla="*/ 2511456 h 3311192"/>
              <a:gd name="connsiteX1318" fmla="*/ 7443168 w 8558591"/>
              <a:gd name="connsiteY1318" fmla="*/ 2504440 h 3311192"/>
              <a:gd name="connsiteX1319" fmla="*/ 7432645 w 8558591"/>
              <a:gd name="connsiteY1319" fmla="*/ 2504440 h 3311192"/>
              <a:gd name="connsiteX1320" fmla="*/ 7439661 w 8558591"/>
              <a:gd name="connsiteY1320" fmla="*/ 2497425 h 3311192"/>
              <a:gd name="connsiteX1321" fmla="*/ 7443168 w 8558591"/>
              <a:gd name="connsiteY1321" fmla="*/ 2504440 h 3311192"/>
              <a:gd name="connsiteX1322" fmla="*/ 6731122 w 8558591"/>
              <a:gd name="connsiteY1322" fmla="*/ 2504440 h 3311192"/>
              <a:gd name="connsiteX1323" fmla="*/ 6738137 w 8558591"/>
              <a:gd name="connsiteY1323" fmla="*/ 2500933 h 3311192"/>
              <a:gd name="connsiteX1324" fmla="*/ 6731122 w 8558591"/>
              <a:gd name="connsiteY1324" fmla="*/ 2504440 h 3311192"/>
              <a:gd name="connsiteX1325" fmla="*/ 3868904 w 8558591"/>
              <a:gd name="connsiteY1325" fmla="*/ 2504440 h 3311192"/>
              <a:gd name="connsiteX1326" fmla="*/ 3854874 w 8558591"/>
              <a:gd name="connsiteY1326" fmla="*/ 2514963 h 3311192"/>
              <a:gd name="connsiteX1327" fmla="*/ 3861889 w 8558591"/>
              <a:gd name="connsiteY1327" fmla="*/ 2521979 h 3311192"/>
              <a:gd name="connsiteX1328" fmla="*/ 3851366 w 8558591"/>
              <a:gd name="connsiteY1328" fmla="*/ 2528994 h 3311192"/>
              <a:gd name="connsiteX1329" fmla="*/ 3844351 w 8558591"/>
              <a:gd name="connsiteY1329" fmla="*/ 2497425 h 3311192"/>
              <a:gd name="connsiteX1330" fmla="*/ 3868904 w 8558591"/>
              <a:gd name="connsiteY1330" fmla="*/ 2504440 h 3311192"/>
              <a:gd name="connsiteX1331" fmla="*/ 3704046 w 8558591"/>
              <a:gd name="connsiteY1331" fmla="*/ 2497425 h 3311192"/>
              <a:gd name="connsiteX1332" fmla="*/ 3711061 w 8558591"/>
              <a:gd name="connsiteY1332" fmla="*/ 2507948 h 3311192"/>
              <a:gd name="connsiteX1333" fmla="*/ 3697031 w 8558591"/>
              <a:gd name="connsiteY1333" fmla="*/ 2511456 h 3311192"/>
              <a:gd name="connsiteX1334" fmla="*/ 3693523 w 8558591"/>
              <a:gd name="connsiteY1334" fmla="*/ 2497425 h 3311192"/>
              <a:gd name="connsiteX1335" fmla="*/ 3704046 w 8558591"/>
              <a:gd name="connsiteY1335" fmla="*/ 2497425 h 3311192"/>
              <a:gd name="connsiteX1336" fmla="*/ 3216487 w 8558591"/>
              <a:gd name="connsiteY1336" fmla="*/ 2504440 h 3311192"/>
              <a:gd name="connsiteX1337" fmla="*/ 3223502 w 8558591"/>
              <a:gd name="connsiteY1337" fmla="*/ 2500933 h 3311192"/>
              <a:gd name="connsiteX1338" fmla="*/ 3216487 w 8558591"/>
              <a:gd name="connsiteY1338" fmla="*/ 2504440 h 3311192"/>
              <a:gd name="connsiteX1339" fmla="*/ 8106108 w 8558591"/>
              <a:gd name="connsiteY1339" fmla="*/ 2500933 h 3311192"/>
              <a:gd name="connsiteX1340" fmla="*/ 8109616 w 8558591"/>
              <a:gd name="connsiteY1340" fmla="*/ 2493918 h 3311192"/>
              <a:gd name="connsiteX1341" fmla="*/ 8106108 w 8558591"/>
              <a:gd name="connsiteY1341" fmla="*/ 2500933 h 3311192"/>
              <a:gd name="connsiteX1342" fmla="*/ 6783736 w 8558591"/>
              <a:gd name="connsiteY1342" fmla="*/ 2493918 h 3311192"/>
              <a:gd name="connsiteX1343" fmla="*/ 6783736 w 8558591"/>
              <a:gd name="connsiteY1343" fmla="*/ 2504440 h 3311192"/>
              <a:gd name="connsiteX1344" fmla="*/ 6769705 w 8558591"/>
              <a:gd name="connsiteY1344" fmla="*/ 2493918 h 3311192"/>
              <a:gd name="connsiteX1345" fmla="*/ 6783736 w 8558591"/>
              <a:gd name="connsiteY1345" fmla="*/ 2493918 h 3311192"/>
              <a:gd name="connsiteX1346" fmla="*/ 5945415 w 8558591"/>
              <a:gd name="connsiteY1346" fmla="*/ 2500933 h 3311192"/>
              <a:gd name="connsiteX1347" fmla="*/ 5934892 w 8558591"/>
              <a:gd name="connsiteY1347" fmla="*/ 2514963 h 3311192"/>
              <a:gd name="connsiteX1348" fmla="*/ 5941907 w 8558591"/>
              <a:gd name="connsiteY1348" fmla="*/ 2536009 h 3311192"/>
              <a:gd name="connsiteX1349" fmla="*/ 5924369 w 8558591"/>
              <a:gd name="connsiteY1349" fmla="*/ 2543024 h 3311192"/>
              <a:gd name="connsiteX1350" fmla="*/ 5927877 w 8558591"/>
              <a:gd name="connsiteY1350" fmla="*/ 2500933 h 3311192"/>
              <a:gd name="connsiteX1351" fmla="*/ 5941907 w 8558591"/>
              <a:gd name="connsiteY1351" fmla="*/ 2493918 h 3311192"/>
              <a:gd name="connsiteX1352" fmla="*/ 5945415 w 8558591"/>
              <a:gd name="connsiteY1352" fmla="*/ 2500933 h 3311192"/>
              <a:gd name="connsiteX1353" fmla="*/ 3679493 w 8558591"/>
              <a:gd name="connsiteY1353" fmla="*/ 2507948 h 3311192"/>
              <a:gd name="connsiteX1354" fmla="*/ 3661955 w 8558591"/>
              <a:gd name="connsiteY1354" fmla="*/ 2525486 h 3311192"/>
              <a:gd name="connsiteX1355" fmla="*/ 3647924 w 8558591"/>
              <a:gd name="connsiteY1355" fmla="*/ 2507948 h 3311192"/>
              <a:gd name="connsiteX1356" fmla="*/ 3661955 w 8558591"/>
              <a:gd name="connsiteY1356" fmla="*/ 2493918 h 3311192"/>
              <a:gd name="connsiteX1357" fmla="*/ 3679493 w 8558591"/>
              <a:gd name="connsiteY1357" fmla="*/ 2507948 h 3311192"/>
              <a:gd name="connsiteX1358" fmla="*/ 6043628 w 8558591"/>
              <a:gd name="connsiteY1358" fmla="*/ 2493918 h 3311192"/>
              <a:gd name="connsiteX1359" fmla="*/ 6054151 w 8558591"/>
              <a:gd name="connsiteY1359" fmla="*/ 2493918 h 3311192"/>
              <a:gd name="connsiteX1360" fmla="*/ 6043628 w 8558591"/>
              <a:gd name="connsiteY1360" fmla="*/ 2493918 h 3311192"/>
              <a:gd name="connsiteX1361" fmla="*/ 5994522 w 8558591"/>
              <a:gd name="connsiteY1361" fmla="*/ 2490410 h 3311192"/>
              <a:gd name="connsiteX1362" fmla="*/ 6005044 w 8558591"/>
              <a:gd name="connsiteY1362" fmla="*/ 2493918 h 3311192"/>
              <a:gd name="connsiteX1363" fmla="*/ 5994522 w 8558591"/>
              <a:gd name="connsiteY1363" fmla="*/ 2490410 h 3311192"/>
              <a:gd name="connsiteX1364" fmla="*/ 4998358 w 8558591"/>
              <a:gd name="connsiteY1364" fmla="*/ 2507948 h 3311192"/>
              <a:gd name="connsiteX1365" fmla="*/ 4987835 w 8558591"/>
              <a:gd name="connsiteY1365" fmla="*/ 2514963 h 3311192"/>
              <a:gd name="connsiteX1366" fmla="*/ 4977312 w 8558591"/>
              <a:gd name="connsiteY1366" fmla="*/ 2500933 h 3311192"/>
              <a:gd name="connsiteX1367" fmla="*/ 4984327 w 8558591"/>
              <a:gd name="connsiteY1367" fmla="*/ 2490410 h 3311192"/>
              <a:gd name="connsiteX1368" fmla="*/ 4998358 w 8558591"/>
              <a:gd name="connsiteY1368" fmla="*/ 2507948 h 3311192"/>
              <a:gd name="connsiteX1369" fmla="*/ 1918668 w 8558591"/>
              <a:gd name="connsiteY1369" fmla="*/ 2493918 h 3311192"/>
              <a:gd name="connsiteX1370" fmla="*/ 1904637 w 8558591"/>
              <a:gd name="connsiteY1370" fmla="*/ 2497425 h 3311192"/>
              <a:gd name="connsiteX1371" fmla="*/ 1908145 w 8558591"/>
              <a:gd name="connsiteY1371" fmla="*/ 2490410 h 3311192"/>
              <a:gd name="connsiteX1372" fmla="*/ 1918668 w 8558591"/>
              <a:gd name="connsiteY1372" fmla="*/ 2493918 h 3311192"/>
              <a:gd name="connsiteX1373" fmla="*/ 1396033 w 8558591"/>
              <a:gd name="connsiteY1373" fmla="*/ 2493918 h 3311192"/>
              <a:gd name="connsiteX1374" fmla="*/ 1396033 w 8558591"/>
              <a:gd name="connsiteY1374" fmla="*/ 2511456 h 3311192"/>
              <a:gd name="connsiteX1375" fmla="*/ 1385510 w 8558591"/>
              <a:gd name="connsiteY1375" fmla="*/ 2550039 h 3311192"/>
              <a:gd name="connsiteX1376" fmla="*/ 1353941 w 8558591"/>
              <a:gd name="connsiteY1376" fmla="*/ 2571085 h 3311192"/>
              <a:gd name="connsiteX1377" fmla="*/ 1311850 w 8558591"/>
              <a:gd name="connsiteY1377" fmla="*/ 2557055 h 3311192"/>
              <a:gd name="connsiteX1378" fmla="*/ 1318865 w 8558591"/>
              <a:gd name="connsiteY1378" fmla="*/ 2550039 h 3311192"/>
              <a:gd name="connsiteX1379" fmla="*/ 1360956 w 8558591"/>
              <a:gd name="connsiteY1379" fmla="*/ 2504440 h 3311192"/>
              <a:gd name="connsiteX1380" fmla="*/ 1374987 w 8558591"/>
              <a:gd name="connsiteY1380" fmla="*/ 2490410 h 3311192"/>
              <a:gd name="connsiteX1381" fmla="*/ 1396033 w 8558591"/>
              <a:gd name="connsiteY1381" fmla="*/ 2493918 h 3311192"/>
              <a:gd name="connsiteX1382" fmla="*/ 6713584 w 8558591"/>
              <a:gd name="connsiteY1382" fmla="*/ 2490410 h 3311192"/>
              <a:gd name="connsiteX1383" fmla="*/ 6724106 w 8558591"/>
              <a:gd name="connsiteY1383" fmla="*/ 2490410 h 3311192"/>
              <a:gd name="connsiteX1384" fmla="*/ 6713584 w 8558591"/>
              <a:gd name="connsiteY1384" fmla="*/ 2490410 h 3311192"/>
              <a:gd name="connsiteX1385" fmla="*/ 4686180 w 8558591"/>
              <a:gd name="connsiteY1385" fmla="*/ 2511456 h 3311192"/>
              <a:gd name="connsiteX1386" fmla="*/ 4682672 w 8558591"/>
              <a:gd name="connsiteY1386" fmla="*/ 2528994 h 3311192"/>
              <a:gd name="connsiteX1387" fmla="*/ 4672149 w 8558591"/>
              <a:gd name="connsiteY1387" fmla="*/ 2543024 h 3311192"/>
              <a:gd name="connsiteX1388" fmla="*/ 4647596 w 8558591"/>
              <a:gd name="connsiteY1388" fmla="*/ 2497425 h 3311192"/>
              <a:gd name="connsiteX1389" fmla="*/ 4651103 w 8558591"/>
              <a:gd name="connsiteY1389" fmla="*/ 2486902 h 3311192"/>
              <a:gd name="connsiteX1390" fmla="*/ 4686180 w 8558591"/>
              <a:gd name="connsiteY1390" fmla="*/ 2511456 h 3311192"/>
              <a:gd name="connsiteX1391" fmla="*/ 3991671 w 8558591"/>
              <a:gd name="connsiteY1391" fmla="*/ 2497425 h 3311192"/>
              <a:gd name="connsiteX1392" fmla="*/ 3998686 w 8558591"/>
              <a:gd name="connsiteY1392" fmla="*/ 2490410 h 3311192"/>
              <a:gd name="connsiteX1393" fmla="*/ 3991671 w 8558591"/>
              <a:gd name="connsiteY1393" fmla="*/ 2497425 h 3311192"/>
              <a:gd name="connsiteX1394" fmla="*/ 3255071 w 8558591"/>
              <a:gd name="connsiteY1394" fmla="*/ 2486902 h 3311192"/>
              <a:gd name="connsiteX1395" fmla="*/ 3251563 w 8558591"/>
              <a:gd name="connsiteY1395" fmla="*/ 2486902 h 3311192"/>
              <a:gd name="connsiteX1396" fmla="*/ 3255071 w 8558591"/>
              <a:gd name="connsiteY1396" fmla="*/ 2486902 h 3311192"/>
              <a:gd name="connsiteX1397" fmla="*/ 3135812 w 8558591"/>
              <a:gd name="connsiteY1397" fmla="*/ 2497425 h 3311192"/>
              <a:gd name="connsiteX1398" fmla="*/ 3125289 w 8558591"/>
              <a:gd name="connsiteY1398" fmla="*/ 2490410 h 3311192"/>
              <a:gd name="connsiteX1399" fmla="*/ 3132304 w 8558591"/>
              <a:gd name="connsiteY1399" fmla="*/ 2486902 h 3311192"/>
              <a:gd name="connsiteX1400" fmla="*/ 3135812 w 8558591"/>
              <a:gd name="connsiteY1400" fmla="*/ 2497425 h 3311192"/>
              <a:gd name="connsiteX1401" fmla="*/ 1290804 w 8558591"/>
              <a:gd name="connsiteY1401" fmla="*/ 2493918 h 3311192"/>
              <a:gd name="connsiteX1402" fmla="*/ 1301327 w 8558591"/>
              <a:gd name="connsiteY1402" fmla="*/ 2493918 h 3311192"/>
              <a:gd name="connsiteX1403" fmla="*/ 1290804 w 8558591"/>
              <a:gd name="connsiteY1403" fmla="*/ 2493918 h 3311192"/>
              <a:gd name="connsiteX1404" fmla="*/ 6229532 w 8558591"/>
              <a:gd name="connsiteY1404" fmla="*/ 2490410 h 3311192"/>
              <a:gd name="connsiteX1405" fmla="*/ 6222517 w 8558591"/>
              <a:gd name="connsiteY1405" fmla="*/ 2493918 h 3311192"/>
              <a:gd name="connsiteX1406" fmla="*/ 6219009 w 8558591"/>
              <a:gd name="connsiteY1406" fmla="*/ 2483395 h 3311192"/>
              <a:gd name="connsiteX1407" fmla="*/ 6229532 w 8558591"/>
              <a:gd name="connsiteY1407" fmla="*/ 2490410 h 3311192"/>
              <a:gd name="connsiteX1408" fmla="*/ 1399540 w 8558591"/>
              <a:gd name="connsiteY1408" fmla="*/ 2483395 h 3311192"/>
              <a:gd name="connsiteX1409" fmla="*/ 1410063 w 8558591"/>
              <a:gd name="connsiteY1409" fmla="*/ 2483395 h 3311192"/>
              <a:gd name="connsiteX1410" fmla="*/ 1399540 w 8558591"/>
              <a:gd name="connsiteY1410" fmla="*/ 2483395 h 3311192"/>
              <a:gd name="connsiteX1411" fmla="*/ 7874606 w 8558591"/>
              <a:gd name="connsiteY1411" fmla="*/ 2479887 h 3311192"/>
              <a:gd name="connsiteX1412" fmla="*/ 7864083 w 8558591"/>
              <a:gd name="connsiteY1412" fmla="*/ 2490410 h 3311192"/>
              <a:gd name="connsiteX1413" fmla="*/ 7864083 w 8558591"/>
              <a:gd name="connsiteY1413" fmla="*/ 2476379 h 3311192"/>
              <a:gd name="connsiteX1414" fmla="*/ 7874606 w 8558591"/>
              <a:gd name="connsiteY1414" fmla="*/ 2479887 h 3311192"/>
              <a:gd name="connsiteX1415" fmla="*/ 3146335 w 8558591"/>
              <a:gd name="connsiteY1415" fmla="*/ 2476379 h 3311192"/>
              <a:gd name="connsiteX1416" fmla="*/ 3149842 w 8558591"/>
              <a:gd name="connsiteY1416" fmla="*/ 2483395 h 3311192"/>
              <a:gd name="connsiteX1417" fmla="*/ 3146335 w 8558591"/>
              <a:gd name="connsiteY1417" fmla="*/ 2476379 h 3311192"/>
              <a:gd name="connsiteX1418" fmla="*/ 698016 w 8558591"/>
              <a:gd name="connsiteY1418" fmla="*/ 2490410 h 3311192"/>
              <a:gd name="connsiteX1419" fmla="*/ 687493 w 8558591"/>
              <a:gd name="connsiteY1419" fmla="*/ 2486902 h 3311192"/>
              <a:gd name="connsiteX1420" fmla="*/ 687493 w 8558591"/>
              <a:gd name="connsiteY1420" fmla="*/ 2476379 h 3311192"/>
              <a:gd name="connsiteX1421" fmla="*/ 694509 w 8558591"/>
              <a:gd name="connsiteY1421" fmla="*/ 2476379 h 3311192"/>
              <a:gd name="connsiteX1422" fmla="*/ 698016 w 8558591"/>
              <a:gd name="connsiteY1422" fmla="*/ 2490410 h 3311192"/>
              <a:gd name="connsiteX1423" fmla="*/ 8235890 w 8558591"/>
              <a:gd name="connsiteY1423" fmla="*/ 2472872 h 3311192"/>
              <a:gd name="connsiteX1424" fmla="*/ 8225367 w 8558591"/>
              <a:gd name="connsiteY1424" fmla="*/ 2472872 h 3311192"/>
              <a:gd name="connsiteX1425" fmla="*/ 8235890 w 8558591"/>
              <a:gd name="connsiteY1425" fmla="*/ 2472872 h 3311192"/>
              <a:gd name="connsiteX1426" fmla="*/ 6832843 w 8558591"/>
              <a:gd name="connsiteY1426" fmla="*/ 2486902 h 3311192"/>
              <a:gd name="connsiteX1427" fmla="*/ 6832843 w 8558591"/>
              <a:gd name="connsiteY1427" fmla="*/ 2472872 h 3311192"/>
              <a:gd name="connsiteX1428" fmla="*/ 6850381 w 8558591"/>
              <a:gd name="connsiteY1428" fmla="*/ 2486902 h 3311192"/>
              <a:gd name="connsiteX1429" fmla="*/ 6832843 w 8558591"/>
              <a:gd name="connsiteY1429" fmla="*/ 2486902 h 3311192"/>
              <a:gd name="connsiteX1430" fmla="*/ 6166395 w 8558591"/>
              <a:gd name="connsiteY1430" fmla="*/ 2479887 h 3311192"/>
              <a:gd name="connsiteX1431" fmla="*/ 6162887 w 8558591"/>
              <a:gd name="connsiteY1431" fmla="*/ 2486902 h 3311192"/>
              <a:gd name="connsiteX1432" fmla="*/ 6148857 w 8558591"/>
              <a:gd name="connsiteY1432" fmla="*/ 2483395 h 3311192"/>
              <a:gd name="connsiteX1433" fmla="*/ 6159380 w 8558591"/>
              <a:gd name="connsiteY1433" fmla="*/ 2472872 h 3311192"/>
              <a:gd name="connsiteX1434" fmla="*/ 6166395 w 8558591"/>
              <a:gd name="connsiteY1434" fmla="*/ 2479887 h 3311192"/>
              <a:gd name="connsiteX1435" fmla="*/ 4300341 w 8558591"/>
              <a:gd name="connsiteY1435" fmla="*/ 2479887 h 3311192"/>
              <a:gd name="connsiteX1436" fmla="*/ 4307357 w 8558591"/>
              <a:gd name="connsiteY1436" fmla="*/ 2476379 h 3311192"/>
              <a:gd name="connsiteX1437" fmla="*/ 4300341 w 8558591"/>
              <a:gd name="connsiteY1437" fmla="*/ 2479887 h 3311192"/>
              <a:gd name="connsiteX1438" fmla="*/ 1318865 w 8558591"/>
              <a:gd name="connsiteY1438" fmla="*/ 2476379 h 3311192"/>
              <a:gd name="connsiteX1439" fmla="*/ 1329388 w 8558591"/>
              <a:gd name="connsiteY1439" fmla="*/ 2476379 h 3311192"/>
              <a:gd name="connsiteX1440" fmla="*/ 1318865 w 8558591"/>
              <a:gd name="connsiteY1440" fmla="*/ 2476379 h 3311192"/>
              <a:gd name="connsiteX1441" fmla="*/ 1311850 w 8558591"/>
              <a:gd name="connsiteY1441" fmla="*/ 2483395 h 3311192"/>
              <a:gd name="connsiteX1442" fmla="*/ 1304834 w 8558591"/>
              <a:gd name="connsiteY1442" fmla="*/ 2472872 h 3311192"/>
              <a:gd name="connsiteX1443" fmla="*/ 1311850 w 8558591"/>
              <a:gd name="connsiteY1443" fmla="*/ 2483395 h 3311192"/>
              <a:gd name="connsiteX1444" fmla="*/ 3907488 w 8558591"/>
              <a:gd name="connsiteY1444" fmla="*/ 2476379 h 3311192"/>
              <a:gd name="connsiteX1445" fmla="*/ 3914503 w 8558591"/>
              <a:gd name="connsiteY1445" fmla="*/ 2472872 h 3311192"/>
              <a:gd name="connsiteX1446" fmla="*/ 3907488 w 8558591"/>
              <a:gd name="connsiteY1446" fmla="*/ 2476379 h 3311192"/>
              <a:gd name="connsiteX1447" fmla="*/ 1350433 w 8558591"/>
              <a:gd name="connsiteY1447" fmla="*/ 2469364 h 3311192"/>
              <a:gd name="connsiteX1448" fmla="*/ 1346926 w 8558591"/>
              <a:gd name="connsiteY1448" fmla="*/ 2469364 h 3311192"/>
              <a:gd name="connsiteX1449" fmla="*/ 1350433 w 8558591"/>
              <a:gd name="connsiteY1449" fmla="*/ 2469364 h 3311192"/>
              <a:gd name="connsiteX1450" fmla="*/ 329716 w 8558591"/>
              <a:gd name="connsiteY1450" fmla="*/ 2469364 h 3311192"/>
              <a:gd name="connsiteX1451" fmla="*/ 336731 w 8558591"/>
              <a:gd name="connsiteY1451" fmla="*/ 2476379 h 3311192"/>
              <a:gd name="connsiteX1452" fmla="*/ 329716 w 8558591"/>
              <a:gd name="connsiteY1452" fmla="*/ 2469364 h 3311192"/>
              <a:gd name="connsiteX1453" fmla="*/ 8555083 w 8558591"/>
              <a:gd name="connsiteY1453" fmla="*/ 2465857 h 3311192"/>
              <a:gd name="connsiteX1454" fmla="*/ 8558591 w 8558591"/>
              <a:gd name="connsiteY1454" fmla="*/ 2479887 h 3311192"/>
              <a:gd name="connsiteX1455" fmla="*/ 8551576 w 8558591"/>
              <a:gd name="connsiteY1455" fmla="*/ 2483395 h 3311192"/>
              <a:gd name="connsiteX1456" fmla="*/ 8541053 w 8558591"/>
              <a:gd name="connsiteY1456" fmla="*/ 2476379 h 3311192"/>
              <a:gd name="connsiteX1457" fmla="*/ 8541053 w 8558591"/>
              <a:gd name="connsiteY1457" fmla="*/ 2465857 h 3311192"/>
              <a:gd name="connsiteX1458" fmla="*/ 8555083 w 8558591"/>
              <a:gd name="connsiteY1458" fmla="*/ 2465857 h 3311192"/>
              <a:gd name="connsiteX1459" fmla="*/ 3521650 w 8558591"/>
              <a:gd name="connsiteY1459" fmla="*/ 2476379 h 3311192"/>
              <a:gd name="connsiteX1460" fmla="*/ 3500604 w 8558591"/>
              <a:gd name="connsiteY1460" fmla="*/ 2493918 h 3311192"/>
              <a:gd name="connsiteX1461" fmla="*/ 3486574 w 8558591"/>
              <a:gd name="connsiteY1461" fmla="*/ 2486902 h 3311192"/>
              <a:gd name="connsiteX1462" fmla="*/ 3504112 w 8558591"/>
              <a:gd name="connsiteY1462" fmla="*/ 2465857 h 3311192"/>
              <a:gd name="connsiteX1463" fmla="*/ 3521650 w 8558591"/>
              <a:gd name="connsiteY1463" fmla="*/ 2476379 h 3311192"/>
              <a:gd name="connsiteX1464" fmla="*/ 1111915 w 8558591"/>
              <a:gd name="connsiteY1464" fmla="*/ 2465857 h 3311192"/>
              <a:gd name="connsiteX1465" fmla="*/ 1108408 w 8558591"/>
              <a:gd name="connsiteY1465" fmla="*/ 2465857 h 3311192"/>
              <a:gd name="connsiteX1466" fmla="*/ 1111915 w 8558591"/>
              <a:gd name="connsiteY1466" fmla="*/ 2465857 h 3311192"/>
              <a:gd name="connsiteX1467" fmla="*/ 21046 w 8558591"/>
              <a:gd name="connsiteY1467" fmla="*/ 2465857 h 3311192"/>
              <a:gd name="connsiteX1468" fmla="*/ 21046 w 8558591"/>
              <a:gd name="connsiteY1468" fmla="*/ 2479887 h 3311192"/>
              <a:gd name="connsiteX1469" fmla="*/ 0 w 8558591"/>
              <a:gd name="connsiteY1469" fmla="*/ 2479887 h 3311192"/>
              <a:gd name="connsiteX1470" fmla="*/ 10523 w 8558591"/>
              <a:gd name="connsiteY1470" fmla="*/ 2465857 h 3311192"/>
              <a:gd name="connsiteX1471" fmla="*/ 21046 w 8558591"/>
              <a:gd name="connsiteY1471" fmla="*/ 2465857 h 3311192"/>
              <a:gd name="connsiteX1472" fmla="*/ 8270966 w 8558591"/>
              <a:gd name="connsiteY1472" fmla="*/ 2462349 h 3311192"/>
              <a:gd name="connsiteX1473" fmla="*/ 8267459 w 8558591"/>
              <a:gd name="connsiteY1473" fmla="*/ 2462349 h 3311192"/>
              <a:gd name="connsiteX1474" fmla="*/ 8270966 w 8558591"/>
              <a:gd name="connsiteY1474" fmla="*/ 2462349 h 3311192"/>
              <a:gd name="connsiteX1475" fmla="*/ 291132 w 8558591"/>
              <a:gd name="connsiteY1475" fmla="*/ 2469364 h 3311192"/>
              <a:gd name="connsiteX1476" fmla="*/ 294640 w 8558591"/>
              <a:gd name="connsiteY1476" fmla="*/ 2462349 h 3311192"/>
              <a:gd name="connsiteX1477" fmla="*/ 291132 w 8558591"/>
              <a:gd name="connsiteY1477" fmla="*/ 2469364 h 3311192"/>
              <a:gd name="connsiteX1478" fmla="*/ 5924369 w 8558591"/>
              <a:gd name="connsiteY1478" fmla="*/ 2458841 h 3311192"/>
              <a:gd name="connsiteX1479" fmla="*/ 5913846 w 8558591"/>
              <a:gd name="connsiteY1479" fmla="*/ 2476379 h 3311192"/>
              <a:gd name="connsiteX1480" fmla="*/ 5927877 w 8558591"/>
              <a:gd name="connsiteY1480" fmla="*/ 2472872 h 3311192"/>
              <a:gd name="connsiteX1481" fmla="*/ 5934892 w 8558591"/>
              <a:gd name="connsiteY1481" fmla="*/ 2479887 h 3311192"/>
              <a:gd name="connsiteX1482" fmla="*/ 5924369 w 8558591"/>
              <a:gd name="connsiteY1482" fmla="*/ 2490410 h 3311192"/>
              <a:gd name="connsiteX1483" fmla="*/ 5910339 w 8558591"/>
              <a:gd name="connsiteY1483" fmla="*/ 2490410 h 3311192"/>
              <a:gd name="connsiteX1484" fmla="*/ 5903323 w 8558591"/>
              <a:gd name="connsiteY1484" fmla="*/ 2483395 h 3311192"/>
              <a:gd name="connsiteX1485" fmla="*/ 5917354 w 8558591"/>
              <a:gd name="connsiteY1485" fmla="*/ 2465857 h 3311192"/>
              <a:gd name="connsiteX1486" fmla="*/ 5913846 w 8558591"/>
              <a:gd name="connsiteY1486" fmla="*/ 2458841 h 3311192"/>
              <a:gd name="connsiteX1487" fmla="*/ 5924369 w 8558591"/>
              <a:gd name="connsiteY1487" fmla="*/ 2458841 h 3311192"/>
              <a:gd name="connsiteX1488" fmla="*/ 5756003 w 8558591"/>
              <a:gd name="connsiteY1488" fmla="*/ 2458841 h 3311192"/>
              <a:gd name="connsiteX1489" fmla="*/ 5745481 w 8558591"/>
              <a:gd name="connsiteY1489" fmla="*/ 2490410 h 3311192"/>
              <a:gd name="connsiteX1490" fmla="*/ 5759511 w 8558591"/>
              <a:gd name="connsiteY1490" fmla="*/ 2525486 h 3311192"/>
              <a:gd name="connsiteX1491" fmla="*/ 5731450 w 8558591"/>
              <a:gd name="connsiteY1491" fmla="*/ 2539517 h 3311192"/>
              <a:gd name="connsiteX1492" fmla="*/ 5731450 w 8558591"/>
              <a:gd name="connsiteY1492" fmla="*/ 2483395 h 3311192"/>
              <a:gd name="connsiteX1493" fmla="*/ 5738465 w 8558591"/>
              <a:gd name="connsiteY1493" fmla="*/ 2458841 h 3311192"/>
              <a:gd name="connsiteX1494" fmla="*/ 5756003 w 8558591"/>
              <a:gd name="connsiteY1494" fmla="*/ 2458841 h 3311192"/>
              <a:gd name="connsiteX1495" fmla="*/ 6776721 w 8558591"/>
              <a:gd name="connsiteY1495" fmla="*/ 2458841 h 3311192"/>
              <a:gd name="connsiteX1496" fmla="*/ 6766198 w 8558591"/>
              <a:gd name="connsiteY1496" fmla="*/ 2476379 h 3311192"/>
              <a:gd name="connsiteX1497" fmla="*/ 6766198 w 8558591"/>
              <a:gd name="connsiteY1497" fmla="*/ 2455334 h 3311192"/>
              <a:gd name="connsiteX1498" fmla="*/ 6776721 w 8558591"/>
              <a:gd name="connsiteY1498" fmla="*/ 2458841 h 3311192"/>
              <a:gd name="connsiteX1499" fmla="*/ 5983999 w 8558591"/>
              <a:gd name="connsiteY1499" fmla="*/ 2455334 h 3311192"/>
              <a:gd name="connsiteX1500" fmla="*/ 5991014 w 8558591"/>
              <a:gd name="connsiteY1500" fmla="*/ 2462349 h 3311192"/>
              <a:gd name="connsiteX1501" fmla="*/ 5980491 w 8558591"/>
              <a:gd name="connsiteY1501" fmla="*/ 2472872 h 3311192"/>
              <a:gd name="connsiteX1502" fmla="*/ 5969968 w 8558591"/>
              <a:gd name="connsiteY1502" fmla="*/ 2472872 h 3311192"/>
              <a:gd name="connsiteX1503" fmla="*/ 5973476 w 8558591"/>
              <a:gd name="connsiteY1503" fmla="*/ 2455334 h 3311192"/>
              <a:gd name="connsiteX1504" fmla="*/ 5983999 w 8558591"/>
              <a:gd name="connsiteY1504" fmla="*/ 2455334 h 3311192"/>
              <a:gd name="connsiteX1505" fmla="*/ 5948923 w 8558591"/>
              <a:gd name="connsiteY1505" fmla="*/ 2458841 h 3311192"/>
              <a:gd name="connsiteX1506" fmla="*/ 5955938 w 8558591"/>
              <a:gd name="connsiteY1506" fmla="*/ 2455334 h 3311192"/>
              <a:gd name="connsiteX1507" fmla="*/ 5948923 w 8558591"/>
              <a:gd name="connsiteY1507" fmla="*/ 2458841 h 3311192"/>
              <a:gd name="connsiteX1508" fmla="*/ 5563084 w 8558591"/>
              <a:gd name="connsiteY1508" fmla="*/ 2455334 h 3311192"/>
              <a:gd name="connsiteX1509" fmla="*/ 5556069 w 8558591"/>
              <a:gd name="connsiteY1509" fmla="*/ 2465857 h 3311192"/>
              <a:gd name="connsiteX1510" fmla="*/ 5552562 w 8558591"/>
              <a:gd name="connsiteY1510" fmla="*/ 2455334 h 3311192"/>
              <a:gd name="connsiteX1511" fmla="*/ 5563084 w 8558591"/>
              <a:gd name="connsiteY1511" fmla="*/ 2455334 h 3311192"/>
              <a:gd name="connsiteX1512" fmla="*/ 3826813 w 8558591"/>
              <a:gd name="connsiteY1512" fmla="*/ 2458841 h 3311192"/>
              <a:gd name="connsiteX1513" fmla="*/ 3833828 w 8558591"/>
              <a:gd name="connsiteY1513" fmla="*/ 2455334 h 3311192"/>
              <a:gd name="connsiteX1514" fmla="*/ 3826813 w 8558591"/>
              <a:gd name="connsiteY1514" fmla="*/ 2458841 h 3311192"/>
              <a:gd name="connsiteX1515" fmla="*/ 3714569 w 8558591"/>
              <a:gd name="connsiteY1515" fmla="*/ 2455334 h 3311192"/>
              <a:gd name="connsiteX1516" fmla="*/ 3725092 w 8558591"/>
              <a:gd name="connsiteY1516" fmla="*/ 2455334 h 3311192"/>
              <a:gd name="connsiteX1517" fmla="*/ 3714569 w 8558591"/>
              <a:gd name="connsiteY1517" fmla="*/ 2455334 h 3311192"/>
              <a:gd name="connsiteX1518" fmla="*/ 8320073 w 8558591"/>
              <a:gd name="connsiteY1518" fmla="*/ 2458841 h 3311192"/>
              <a:gd name="connsiteX1519" fmla="*/ 8316566 w 8558591"/>
              <a:gd name="connsiteY1519" fmla="*/ 2448318 h 3311192"/>
              <a:gd name="connsiteX1520" fmla="*/ 8320073 w 8558591"/>
              <a:gd name="connsiteY1520" fmla="*/ 2458841 h 3311192"/>
              <a:gd name="connsiteX1521" fmla="*/ 6689030 w 8558591"/>
              <a:gd name="connsiteY1521" fmla="*/ 2458841 h 3311192"/>
              <a:gd name="connsiteX1522" fmla="*/ 6678507 w 8558591"/>
              <a:gd name="connsiteY1522" fmla="*/ 2451826 h 3311192"/>
              <a:gd name="connsiteX1523" fmla="*/ 6696045 w 8558591"/>
              <a:gd name="connsiteY1523" fmla="*/ 2451826 h 3311192"/>
              <a:gd name="connsiteX1524" fmla="*/ 6689030 w 8558591"/>
              <a:gd name="connsiteY1524" fmla="*/ 2458841 h 3311192"/>
              <a:gd name="connsiteX1525" fmla="*/ 3970625 w 8558591"/>
              <a:gd name="connsiteY1525" fmla="*/ 2451826 h 3311192"/>
              <a:gd name="connsiteX1526" fmla="*/ 3977640 w 8558591"/>
              <a:gd name="connsiteY1526" fmla="*/ 2448318 h 3311192"/>
              <a:gd name="connsiteX1527" fmla="*/ 3970625 w 8558591"/>
              <a:gd name="connsiteY1527" fmla="*/ 2451826 h 3311192"/>
              <a:gd name="connsiteX1528" fmla="*/ 1143484 w 8558591"/>
              <a:gd name="connsiteY1528" fmla="*/ 2451826 h 3311192"/>
              <a:gd name="connsiteX1529" fmla="*/ 1154007 w 8558591"/>
              <a:gd name="connsiteY1529" fmla="*/ 2451826 h 3311192"/>
              <a:gd name="connsiteX1530" fmla="*/ 1143484 w 8558591"/>
              <a:gd name="connsiteY1530" fmla="*/ 2451826 h 3311192"/>
              <a:gd name="connsiteX1531" fmla="*/ 245533 w 8558591"/>
              <a:gd name="connsiteY1531" fmla="*/ 2458841 h 3311192"/>
              <a:gd name="connsiteX1532" fmla="*/ 238518 w 8558591"/>
              <a:gd name="connsiteY1532" fmla="*/ 2451826 h 3311192"/>
              <a:gd name="connsiteX1533" fmla="*/ 245533 w 8558591"/>
              <a:gd name="connsiteY1533" fmla="*/ 2448318 h 3311192"/>
              <a:gd name="connsiteX1534" fmla="*/ 245533 w 8558591"/>
              <a:gd name="connsiteY1534" fmla="*/ 2458841 h 3311192"/>
              <a:gd name="connsiteX1535" fmla="*/ 6099750 w 8558591"/>
              <a:gd name="connsiteY1535" fmla="*/ 2451826 h 3311192"/>
              <a:gd name="connsiteX1536" fmla="*/ 6106765 w 8558591"/>
              <a:gd name="connsiteY1536" fmla="*/ 2448318 h 3311192"/>
              <a:gd name="connsiteX1537" fmla="*/ 6099750 w 8558591"/>
              <a:gd name="connsiteY1537" fmla="*/ 2451826 h 3311192"/>
              <a:gd name="connsiteX1538" fmla="*/ 5159708 w 8558591"/>
              <a:gd name="connsiteY1538" fmla="*/ 2448318 h 3311192"/>
              <a:gd name="connsiteX1539" fmla="*/ 5152693 w 8558591"/>
              <a:gd name="connsiteY1539" fmla="*/ 2455334 h 3311192"/>
              <a:gd name="connsiteX1540" fmla="*/ 5152693 w 8558591"/>
              <a:gd name="connsiteY1540" fmla="*/ 2444811 h 3311192"/>
              <a:gd name="connsiteX1541" fmla="*/ 5159708 w 8558591"/>
              <a:gd name="connsiteY1541" fmla="*/ 2448318 h 3311192"/>
              <a:gd name="connsiteX1542" fmla="*/ 4314372 w 8558591"/>
              <a:gd name="connsiteY1542" fmla="*/ 2444811 h 3311192"/>
              <a:gd name="connsiteX1543" fmla="*/ 4303849 w 8558591"/>
              <a:gd name="connsiteY1543" fmla="*/ 2444811 h 3311192"/>
              <a:gd name="connsiteX1544" fmla="*/ 4314372 w 8558591"/>
              <a:gd name="connsiteY1544" fmla="*/ 2444811 h 3311192"/>
              <a:gd name="connsiteX1545" fmla="*/ 3139319 w 8558591"/>
              <a:gd name="connsiteY1545" fmla="*/ 2451826 h 3311192"/>
              <a:gd name="connsiteX1546" fmla="*/ 3149842 w 8558591"/>
              <a:gd name="connsiteY1546" fmla="*/ 2444811 h 3311192"/>
              <a:gd name="connsiteX1547" fmla="*/ 3139319 w 8558591"/>
              <a:gd name="connsiteY1547" fmla="*/ 2451826 h 3311192"/>
              <a:gd name="connsiteX1548" fmla="*/ 5506963 w 8558591"/>
              <a:gd name="connsiteY1548" fmla="*/ 2441303 h 3311192"/>
              <a:gd name="connsiteX1549" fmla="*/ 5499947 w 8558591"/>
              <a:gd name="connsiteY1549" fmla="*/ 2451826 h 3311192"/>
              <a:gd name="connsiteX1550" fmla="*/ 5485917 w 8558591"/>
              <a:gd name="connsiteY1550" fmla="*/ 2451826 h 3311192"/>
              <a:gd name="connsiteX1551" fmla="*/ 5492932 w 8558591"/>
              <a:gd name="connsiteY1551" fmla="*/ 2441303 h 3311192"/>
              <a:gd name="connsiteX1552" fmla="*/ 5506963 w 8558591"/>
              <a:gd name="connsiteY1552" fmla="*/ 2441303 h 3311192"/>
              <a:gd name="connsiteX1553" fmla="*/ 4959774 w 8558591"/>
              <a:gd name="connsiteY1553" fmla="*/ 2441303 h 3311192"/>
              <a:gd name="connsiteX1554" fmla="*/ 4956266 w 8558591"/>
              <a:gd name="connsiteY1554" fmla="*/ 2451826 h 3311192"/>
              <a:gd name="connsiteX1555" fmla="*/ 4949251 w 8558591"/>
              <a:gd name="connsiteY1555" fmla="*/ 2441303 h 3311192"/>
              <a:gd name="connsiteX1556" fmla="*/ 4959774 w 8558591"/>
              <a:gd name="connsiteY1556" fmla="*/ 2441303 h 3311192"/>
              <a:gd name="connsiteX1557" fmla="*/ 4745809 w 8558591"/>
              <a:gd name="connsiteY1557" fmla="*/ 2451826 h 3311192"/>
              <a:gd name="connsiteX1558" fmla="*/ 4724763 w 8558591"/>
              <a:gd name="connsiteY1558" fmla="*/ 2472872 h 3311192"/>
              <a:gd name="connsiteX1559" fmla="*/ 4728271 w 8558591"/>
              <a:gd name="connsiteY1559" fmla="*/ 2486902 h 3311192"/>
              <a:gd name="connsiteX1560" fmla="*/ 4703718 w 8558591"/>
              <a:gd name="connsiteY1560" fmla="*/ 2507948 h 3311192"/>
              <a:gd name="connsiteX1561" fmla="*/ 4686180 w 8558591"/>
              <a:gd name="connsiteY1561" fmla="*/ 2479887 h 3311192"/>
              <a:gd name="connsiteX1562" fmla="*/ 4689687 w 8558591"/>
              <a:gd name="connsiteY1562" fmla="*/ 2462349 h 3311192"/>
              <a:gd name="connsiteX1563" fmla="*/ 4714241 w 8558591"/>
              <a:gd name="connsiteY1563" fmla="*/ 2455334 h 3311192"/>
              <a:gd name="connsiteX1564" fmla="*/ 4735286 w 8558591"/>
              <a:gd name="connsiteY1564" fmla="*/ 2441303 h 3311192"/>
              <a:gd name="connsiteX1565" fmla="*/ 4745809 w 8558591"/>
              <a:gd name="connsiteY1565" fmla="*/ 2451826 h 3311192"/>
              <a:gd name="connsiteX1566" fmla="*/ 1922175 w 8558591"/>
              <a:gd name="connsiteY1566" fmla="*/ 2451826 h 3311192"/>
              <a:gd name="connsiteX1567" fmla="*/ 1911653 w 8558591"/>
              <a:gd name="connsiteY1567" fmla="*/ 2455334 h 3311192"/>
              <a:gd name="connsiteX1568" fmla="*/ 1904637 w 8558591"/>
              <a:gd name="connsiteY1568" fmla="*/ 2448318 h 3311192"/>
              <a:gd name="connsiteX1569" fmla="*/ 1911653 w 8558591"/>
              <a:gd name="connsiteY1569" fmla="*/ 2441303 h 3311192"/>
              <a:gd name="connsiteX1570" fmla="*/ 1922175 w 8558591"/>
              <a:gd name="connsiteY1570" fmla="*/ 2451826 h 3311192"/>
              <a:gd name="connsiteX1571" fmla="*/ 7923712 w 8558591"/>
              <a:gd name="connsiteY1571" fmla="*/ 2448318 h 3311192"/>
              <a:gd name="connsiteX1572" fmla="*/ 7930727 w 8558591"/>
              <a:gd name="connsiteY1572" fmla="*/ 2437796 h 3311192"/>
              <a:gd name="connsiteX1573" fmla="*/ 7923712 w 8558591"/>
              <a:gd name="connsiteY1573" fmla="*/ 2448318 h 3311192"/>
              <a:gd name="connsiteX1574" fmla="*/ 5941907 w 8558591"/>
              <a:gd name="connsiteY1574" fmla="*/ 2444811 h 3311192"/>
              <a:gd name="connsiteX1575" fmla="*/ 5938400 w 8558591"/>
              <a:gd name="connsiteY1575" fmla="*/ 2451826 h 3311192"/>
              <a:gd name="connsiteX1576" fmla="*/ 5920862 w 8558591"/>
              <a:gd name="connsiteY1576" fmla="*/ 2441303 h 3311192"/>
              <a:gd name="connsiteX1577" fmla="*/ 5927877 w 8558591"/>
              <a:gd name="connsiteY1577" fmla="*/ 2437796 h 3311192"/>
              <a:gd name="connsiteX1578" fmla="*/ 5941907 w 8558591"/>
              <a:gd name="connsiteY1578" fmla="*/ 2444811 h 3311192"/>
              <a:gd name="connsiteX1579" fmla="*/ 5328074 w 8558591"/>
              <a:gd name="connsiteY1579" fmla="*/ 2444811 h 3311192"/>
              <a:gd name="connsiteX1580" fmla="*/ 5338597 w 8558591"/>
              <a:gd name="connsiteY1580" fmla="*/ 2437796 h 3311192"/>
              <a:gd name="connsiteX1581" fmla="*/ 5328074 w 8558591"/>
              <a:gd name="connsiteY1581" fmla="*/ 2444811 h 3311192"/>
              <a:gd name="connsiteX1582" fmla="*/ 4644088 w 8558591"/>
              <a:gd name="connsiteY1582" fmla="*/ 2437796 h 3311192"/>
              <a:gd name="connsiteX1583" fmla="*/ 4651103 w 8558591"/>
              <a:gd name="connsiteY1583" fmla="*/ 2434288 h 3311192"/>
              <a:gd name="connsiteX1584" fmla="*/ 4644088 w 8558591"/>
              <a:gd name="connsiteY1584" fmla="*/ 2437796 h 3311192"/>
              <a:gd name="connsiteX1585" fmla="*/ 3346269 w 8558591"/>
              <a:gd name="connsiteY1585" fmla="*/ 2441303 h 3311192"/>
              <a:gd name="connsiteX1586" fmla="*/ 3335746 w 8558591"/>
              <a:gd name="connsiteY1586" fmla="*/ 2437796 h 3311192"/>
              <a:gd name="connsiteX1587" fmla="*/ 3342761 w 8558591"/>
              <a:gd name="connsiteY1587" fmla="*/ 2434288 h 3311192"/>
              <a:gd name="connsiteX1588" fmla="*/ 3346269 w 8558591"/>
              <a:gd name="connsiteY1588" fmla="*/ 2441303 h 3311192"/>
              <a:gd name="connsiteX1589" fmla="*/ 2514963 w 8558591"/>
              <a:gd name="connsiteY1589" fmla="*/ 2444811 h 3311192"/>
              <a:gd name="connsiteX1590" fmla="*/ 2504440 w 8558591"/>
              <a:gd name="connsiteY1590" fmla="*/ 2437796 h 3311192"/>
              <a:gd name="connsiteX1591" fmla="*/ 2521978 w 8558591"/>
              <a:gd name="connsiteY1591" fmla="*/ 2441303 h 3311192"/>
              <a:gd name="connsiteX1592" fmla="*/ 2514963 w 8558591"/>
              <a:gd name="connsiteY1592" fmla="*/ 2444811 h 3311192"/>
              <a:gd name="connsiteX1593" fmla="*/ 2192262 w 8558591"/>
              <a:gd name="connsiteY1593" fmla="*/ 2444811 h 3311192"/>
              <a:gd name="connsiteX1594" fmla="*/ 2185247 w 8558591"/>
              <a:gd name="connsiteY1594" fmla="*/ 2434288 h 3311192"/>
              <a:gd name="connsiteX1595" fmla="*/ 2195770 w 8558591"/>
              <a:gd name="connsiteY1595" fmla="*/ 2434288 h 3311192"/>
              <a:gd name="connsiteX1596" fmla="*/ 2192262 w 8558591"/>
              <a:gd name="connsiteY1596" fmla="*/ 2444811 h 3311192"/>
              <a:gd name="connsiteX1597" fmla="*/ 8190291 w 8558591"/>
              <a:gd name="connsiteY1597" fmla="*/ 2448318 h 3311192"/>
              <a:gd name="connsiteX1598" fmla="*/ 8179768 w 8558591"/>
              <a:gd name="connsiteY1598" fmla="*/ 2434288 h 3311192"/>
              <a:gd name="connsiteX1599" fmla="*/ 8197306 w 8558591"/>
              <a:gd name="connsiteY1599" fmla="*/ 2434288 h 3311192"/>
              <a:gd name="connsiteX1600" fmla="*/ 8190291 w 8558591"/>
              <a:gd name="connsiteY1600" fmla="*/ 2448318 h 3311192"/>
              <a:gd name="connsiteX1601" fmla="*/ 7369508 w 8558591"/>
              <a:gd name="connsiteY1601" fmla="*/ 2430780 h 3311192"/>
              <a:gd name="connsiteX1602" fmla="*/ 7380031 w 8558591"/>
              <a:gd name="connsiteY1602" fmla="*/ 2434288 h 3311192"/>
              <a:gd name="connsiteX1603" fmla="*/ 7369508 w 8558591"/>
              <a:gd name="connsiteY1603" fmla="*/ 2430780 h 3311192"/>
              <a:gd name="connsiteX1604" fmla="*/ 5380688 w 8558591"/>
              <a:gd name="connsiteY1604" fmla="*/ 2437796 h 3311192"/>
              <a:gd name="connsiteX1605" fmla="*/ 5391211 w 8558591"/>
              <a:gd name="connsiteY1605" fmla="*/ 2430780 h 3311192"/>
              <a:gd name="connsiteX1606" fmla="*/ 5380688 w 8558591"/>
              <a:gd name="connsiteY1606" fmla="*/ 2437796 h 3311192"/>
              <a:gd name="connsiteX1607" fmla="*/ 5121124 w 8558591"/>
              <a:gd name="connsiteY1607" fmla="*/ 2455334 h 3311192"/>
              <a:gd name="connsiteX1608" fmla="*/ 5103586 w 8558591"/>
              <a:gd name="connsiteY1608" fmla="*/ 2458841 h 3311192"/>
              <a:gd name="connsiteX1609" fmla="*/ 5075525 w 8558591"/>
              <a:gd name="connsiteY1609" fmla="*/ 2448318 h 3311192"/>
              <a:gd name="connsiteX1610" fmla="*/ 5093063 w 8558591"/>
              <a:gd name="connsiteY1610" fmla="*/ 2430780 h 3311192"/>
              <a:gd name="connsiteX1611" fmla="*/ 5121124 w 8558591"/>
              <a:gd name="connsiteY1611" fmla="*/ 2455334 h 3311192"/>
              <a:gd name="connsiteX1612" fmla="*/ 382331 w 8558591"/>
              <a:gd name="connsiteY1612" fmla="*/ 2434288 h 3311192"/>
              <a:gd name="connsiteX1613" fmla="*/ 371808 w 8558591"/>
              <a:gd name="connsiteY1613" fmla="*/ 2448318 h 3311192"/>
              <a:gd name="connsiteX1614" fmla="*/ 364792 w 8558591"/>
              <a:gd name="connsiteY1614" fmla="*/ 2437796 h 3311192"/>
              <a:gd name="connsiteX1615" fmla="*/ 368300 w 8558591"/>
              <a:gd name="connsiteY1615" fmla="*/ 2430780 h 3311192"/>
              <a:gd name="connsiteX1616" fmla="*/ 382331 w 8558591"/>
              <a:gd name="connsiteY1616" fmla="*/ 2434288 h 3311192"/>
              <a:gd name="connsiteX1617" fmla="*/ 3293655 w 8558591"/>
              <a:gd name="connsiteY1617" fmla="*/ 2427273 h 3311192"/>
              <a:gd name="connsiteX1618" fmla="*/ 3300670 w 8558591"/>
              <a:gd name="connsiteY1618" fmla="*/ 2434288 h 3311192"/>
              <a:gd name="connsiteX1619" fmla="*/ 3283132 w 8558591"/>
              <a:gd name="connsiteY1619" fmla="*/ 2444811 h 3311192"/>
              <a:gd name="connsiteX1620" fmla="*/ 3279624 w 8558591"/>
              <a:gd name="connsiteY1620" fmla="*/ 2427273 h 3311192"/>
              <a:gd name="connsiteX1621" fmla="*/ 3293655 w 8558591"/>
              <a:gd name="connsiteY1621" fmla="*/ 2427273 h 3311192"/>
              <a:gd name="connsiteX1622" fmla="*/ 736600 w 8558591"/>
              <a:gd name="connsiteY1622" fmla="*/ 2434288 h 3311192"/>
              <a:gd name="connsiteX1623" fmla="*/ 740108 w 8558591"/>
              <a:gd name="connsiteY1623" fmla="*/ 2427273 h 3311192"/>
              <a:gd name="connsiteX1624" fmla="*/ 736600 w 8558591"/>
              <a:gd name="connsiteY1624" fmla="*/ 2434288 h 3311192"/>
              <a:gd name="connsiteX1625" fmla="*/ 277102 w 8558591"/>
              <a:gd name="connsiteY1625" fmla="*/ 2434288 h 3311192"/>
              <a:gd name="connsiteX1626" fmla="*/ 280610 w 8558591"/>
              <a:gd name="connsiteY1626" fmla="*/ 2427273 h 3311192"/>
              <a:gd name="connsiteX1627" fmla="*/ 277102 w 8558591"/>
              <a:gd name="connsiteY1627" fmla="*/ 2434288 h 3311192"/>
              <a:gd name="connsiteX1628" fmla="*/ 4682672 w 8558591"/>
              <a:gd name="connsiteY1628" fmla="*/ 2423765 h 3311192"/>
              <a:gd name="connsiteX1629" fmla="*/ 4679164 w 8558591"/>
              <a:gd name="connsiteY1629" fmla="*/ 2423765 h 3311192"/>
              <a:gd name="connsiteX1630" fmla="*/ 4682672 w 8558591"/>
              <a:gd name="connsiteY1630" fmla="*/ 2423765 h 3311192"/>
              <a:gd name="connsiteX1631" fmla="*/ 3363807 w 8558591"/>
              <a:gd name="connsiteY1631" fmla="*/ 2423765 h 3311192"/>
              <a:gd name="connsiteX1632" fmla="*/ 3360299 w 8558591"/>
              <a:gd name="connsiteY1632" fmla="*/ 2430780 h 3311192"/>
              <a:gd name="connsiteX1633" fmla="*/ 3353284 w 8558591"/>
              <a:gd name="connsiteY1633" fmla="*/ 2423765 h 3311192"/>
              <a:gd name="connsiteX1634" fmla="*/ 3363807 w 8558591"/>
              <a:gd name="connsiteY1634" fmla="*/ 2423765 h 3311192"/>
              <a:gd name="connsiteX1635" fmla="*/ 1357449 w 8558591"/>
              <a:gd name="connsiteY1635" fmla="*/ 2451826 h 3311192"/>
              <a:gd name="connsiteX1636" fmla="*/ 1353941 w 8558591"/>
              <a:gd name="connsiteY1636" fmla="*/ 2441303 h 3311192"/>
              <a:gd name="connsiteX1637" fmla="*/ 1382002 w 8558591"/>
              <a:gd name="connsiteY1637" fmla="*/ 2430780 h 3311192"/>
              <a:gd name="connsiteX1638" fmla="*/ 1385510 w 8558591"/>
              <a:gd name="connsiteY1638" fmla="*/ 2430780 h 3311192"/>
              <a:gd name="connsiteX1639" fmla="*/ 1374987 w 8558591"/>
              <a:gd name="connsiteY1639" fmla="*/ 2451826 h 3311192"/>
              <a:gd name="connsiteX1640" fmla="*/ 1357449 w 8558591"/>
              <a:gd name="connsiteY1640" fmla="*/ 2451826 h 3311192"/>
              <a:gd name="connsiteX1641" fmla="*/ 4423108 w 8558591"/>
              <a:gd name="connsiteY1641" fmla="*/ 2420258 h 3311192"/>
              <a:gd name="connsiteX1642" fmla="*/ 4433631 w 8558591"/>
              <a:gd name="connsiteY1642" fmla="*/ 2476379 h 3311192"/>
              <a:gd name="connsiteX1643" fmla="*/ 4423108 w 8558591"/>
              <a:gd name="connsiteY1643" fmla="*/ 2455334 h 3311192"/>
              <a:gd name="connsiteX1644" fmla="*/ 4395047 w 8558591"/>
              <a:gd name="connsiteY1644" fmla="*/ 2444811 h 3311192"/>
              <a:gd name="connsiteX1645" fmla="*/ 4391540 w 8558591"/>
              <a:gd name="connsiteY1645" fmla="*/ 2437796 h 3311192"/>
              <a:gd name="connsiteX1646" fmla="*/ 4402062 w 8558591"/>
              <a:gd name="connsiteY1646" fmla="*/ 2427273 h 3311192"/>
              <a:gd name="connsiteX1647" fmla="*/ 4412585 w 8558591"/>
              <a:gd name="connsiteY1647" fmla="*/ 2420258 h 3311192"/>
              <a:gd name="connsiteX1648" fmla="*/ 4423108 w 8558591"/>
              <a:gd name="connsiteY1648" fmla="*/ 2420258 h 3311192"/>
              <a:gd name="connsiteX1649" fmla="*/ 8078047 w 8558591"/>
              <a:gd name="connsiteY1649" fmla="*/ 2430780 h 3311192"/>
              <a:gd name="connsiteX1650" fmla="*/ 8099093 w 8558591"/>
              <a:gd name="connsiteY1650" fmla="*/ 2416750 h 3311192"/>
              <a:gd name="connsiteX1651" fmla="*/ 8099093 w 8558591"/>
              <a:gd name="connsiteY1651" fmla="*/ 2469364 h 3311192"/>
              <a:gd name="connsiteX1652" fmla="*/ 8064017 w 8558591"/>
              <a:gd name="connsiteY1652" fmla="*/ 2448318 h 3311192"/>
              <a:gd name="connsiteX1653" fmla="*/ 8071032 w 8558591"/>
              <a:gd name="connsiteY1653" fmla="*/ 2416750 h 3311192"/>
              <a:gd name="connsiteX1654" fmla="*/ 8078047 w 8558591"/>
              <a:gd name="connsiteY1654" fmla="*/ 2430780 h 3311192"/>
              <a:gd name="connsiteX1655" fmla="*/ 5022911 w 8558591"/>
              <a:gd name="connsiteY1655" fmla="*/ 2430780 h 3311192"/>
              <a:gd name="connsiteX1656" fmla="*/ 5012388 w 8558591"/>
              <a:gd name="connsiteY1656" fmla="*/ 2434288 h 3311192"/>
              <a:gd name="connsiteX1657" fmla="*/ 5008881 w 8558591"/>
              <a:gd name="connsiteY1657" fmla="*/ 2427273 h 3311192"/>
              <a:gd name="connsiteX1658" fmla="*/ 5019403 w 8558591"/>
              <a:gd name="connsiteY1658" fmla="*/ 2416750 h 3311192"/>
              <a:gd name="connsiteX1659" fmla="*/ 5022911 w 8558591"/>
              <a:gd name="connsiteY1659" fmla="*/ 2430780 h 3311192"/>
              <a:gd name="connsiteX1660" fmla="*/ 3156857 w 8558591"/>
              <a:gd name="connsiteY1660" fmla="*/ 2423765 h 3311192"/>
              <a:gd name="connsiteX1661" fmla="*/ 3163873 w 8558591"/>
              <a:gd name="connsiteY1661" fmla="*/ 2420258 h 3311192"/>
              <a:gd name="connsiteX1662" fmla="*/ 3156857 w 8558591"/>
              <a:gd name="connsiteY1662" fmla="*/ 2423765 h 3311192"/>
              <a:gd name="connsiteX1663" fmla="*/ 484051 w 8558591"/>
              <a:gd name="connsiteY1663" fmla="*/ 2430780 h 3311192"/>
              <a:gd name="connsiteX1664" fmla="*/ 494574 w 8558591"/>
              <a:gd name="connsiteY1664" fmla="*/ 2416750 h 3311192"/>
              <a:gd name="connsiteX1665" fmla="*/ 498082 w 8558591"/>
              <a:gd name="connsiteY1665" fmla="*/ 2448318 h 3311192"/>
              <a:gd name="connsiteX1666" fmla="*/ 459498 w 8558591"/>
              <a:gd name="connsiteY1666" fmla="*/ 2469364 h 3311192"/>
              <a:gd name="connsiteX1667" fmla="*/ 455991 w 8558591"/>
              <a:gd name="connsiteY1667" fmla="*/ 2462349 h 3311192"/>
              <a:gd name="connsiteX1668" fmla="*/ 463006 w 8558591"/>
              <a:gd name="connsiteY1668" fmla="*/ 2416750 h 3311192"/>
              <a:gd name="connsiteX1669" fmla="*/ 484051 w 8558591"/>
              <a:gd name="connsiteY1669" fmla="*/ 2430780 h 3311192"/>
              <a:gd name="connsiteX1670" fmla="*/ 5503455 w 8558591"/>
              <a:gd name="connsiteY1670" fmla="*/ 2413242 h 3311192"/>
              <a:gd name="connsiteX1671" fmla="*/ 5510470 w 8558591"/>
              <a:gd name="connsiteY1671" fmla="*/ 2420258 h 3311192"/>
              <a:gd name="connsiteX1672" fmla="*/ 5503455 w 8558591"/>
              <a:gd name="connsiteY1672" fmla="*/ 2413242 h 3311192"/>
              <a:gd name="connsiteX1673" fmla="*/ 7944758 w 8558591"/>
              <a:gd name="connsiteY1673" fmla="*/ 2420258 h 3311192"/>
              <a:gd name="connsiteX1674" fmla="*/ 7948266 w 8558591"/>
              <a:gd name="connsiteY1674" fmla="*/ 2409735 h 3311192"/>
              <a:gd name="connsiteX1675" fmla="*/ 7944758 w 8558591"/>
              <a:gd name="connsiteY1675" fmla="*/ 2420258 h 3311192"/>
              <a:gd name="connsiteX1676" fmla="*/ 5983999 w 8558591"/>
              <a:gd name="connsiteY1676" fmla="*/ 2423765 h 3311192"/>
              <a:gd name="connsiteX1677" fmla="*/ 5980491 w 8558591"/>
              <a:gd name="connsiteY1677" fmla="*/ 2434288 h 3311192"/>
              <a:gd name="connsiteX1678" fmla="*/ 5966461 w 8558591"/>
              <a:gd name="connsiteY1678" fmla="*/ 2420258 h 3311192"/>
              <a:gd name="connsiteX1679" fmla="*/ 5969968 w 8558591"/>
              <a:gd name="connsiteY1679" fmla="*/ 2409735 h 3311192"/>
              <a:gd name="connsiteX1680" fmla="*/ 5983999 w 8558591"/>
              <a:gd name="connsiteY1680" fmla="*/ 2423765 h 3311192"/>
              <a:gd name="connsiteX1681" fmla="*/ 5408749 w 8558591"/>
              <a:gd name="connsiteY1681" fmla="*/ 2409735 h 3311192"/>
              <a:gd name="connsiteX1682" fmla="*/ 5405242 w 8558591"/>
              <a:gd name="connsiteY1682" fmla="*/ 2409735 h 3311192"/>
              <a:gd name="connsiteX1683" fmla="*/ 5408749 w 8558591"/>
              <a:gd name="connsiteY1683" fmla="*/ 2409735 h 3311192"/>
              <a:gd name="connsiteX1684" fmla="*/ 613833 w 8558591"/>
              <a:gd name="connsiteY1684" fmla="*/ 2420258 h 3311192"/>
              <a:gd name="connsiteX1685" fmla="*/ 613833 w 8558591"/>
              <a:gd name="connsiteY1685" fmla="*/ 2409735 h 3311192"/>
              <a:gd name="connsiteX1686" fmla="*/ 613833 w 8558591"/>
              <a:gd name="connsiteY1686" fmla="*/ 2420258 h 3311192"/>
              <a:gd name="connsiteX1687" fmla="*/ 3784721 w 8558591"/>
              <a:gd name="connsiteY1687" fmla="*/ 2413242 h 3311192"/>
              <a:gd name="connsiteX1688" fmla="*/ 3774198 w 8558591"/>
              <a:gd name="connsiteY1688" fmla="*/ 2406227 h 3311192"/>
              <a:gd name="connsiteX1689" fmla="*/ 3784721 w 8558591"/>
              <a:gd name="connsiteY1689" fmla="*/ 2413242 h 3311192"/>
              <a:gd name="connsiteX1690" fmla="*/ 3227010 w 8558591"/>
              <a:gd name="connsiteY1690" fmla="*/ 2423765 h 3311192"/>
              <a:gd name="connsiteX1691" fmla="*/ 3212979 w 8558591"/>
              <a:gd name="connsiteY1691" fmla="*/ 2427273 h 3311192"/>
              <a:gd name="connsiteX1692" fmla="*/ 3205964 w 8558591"/>
              <a:gd name="connsiteY1692" fmla="*/ 2420258 h 3311192"/>
              <a:gd name="connsiteX1693" fmla="*/ 3205964 w 8558591"/>
              <a:gd name="connsiteY1693" fmla="*/ 2409735 h 3311192"/>
              <a:gd name="connsiteX1694" fmla="*/ 3227010 w 8558591"/>
              <a:gd name="connsiteY1694" fmla="*/ 2406227 h 3311192"/>
              <a:gd name="connsiteX1695" fmla="*/ 3227010 w 8558591"/>
              <a:gd name="connsiteY1695" fmla="*/ 2423765 h 3311192"/>
              <a:gd name="connsiteX1696" fmla="*/ 5471886 w 8558591"/>
              <a:gd name="connsiteY1696" fmla="*/ 2402719 h 3311192"/>
              <a:gd name="connsiteX1697" fmla="*/ 5468379 w 8558591"/>
              <a:gd name="connsiteY1697" fmla="*/ 2402719 h 3311192"/>
              <a:gd name="connsiteX1698" fmla="*/ 5471886 w 8558591"/>
              <a:gd name="connsiteY1698" fmla="*/ 2402719 h 3311192"/>
              <a:gd name="connsiteX1699" fmla="*/ 4938728 w 8558591"/>
              <a:gd name="connsiteY1699" fmla="*/ 2402719 h 3311192"/>
              <a:gd name="connsiteX1700" fmla="*/ 4942236 w 8558591"/>
              <a:gd name="connsiteY1700" fmla="*/ 2413242 h 3311192"/>
              <a:gd name="connsiteX1701" fmla="*/ 4924698 w 8558591"/>
              <a:gd name="connsiteY1701" fmla="*/ 2430780 h 3311192"/>
              <a:gd name="connsiteX1702" fmla="*/ 4910667 w 8558591"/>
              <a:gd name="connsiteY1702" fmla="*/ 2416750 h 3311192"/>
              <a:gd name="connsiteX1703" fmla="*/ 4921190 w 8558591"/>
              <a:gd name="connsiteY1703" fmla="*/ 2402719 h 3311192"/>
              <a:gd name="connsiteX1704" fmla="*/ 4938728 w 8558591"/>
              <a:gd name="connsiteY1704" fmla="*/ 2402719 h 3311192"/>
              <a:gd name="connsiteX1705" fmla="*/ 6015567 w 8558591"/>
              <a:gd name="connsiteY1705" fmla="*/ 2402719 h 3311192"/>
              <a:gd name="connsiteX1706" fmla="*/ 6005044 w 8558591"/>
              <a:gd name="connsiteY1706" fmla="*/ 2399212 h 3311192"/>
              <a:gd name="connsiteX1707" fmla="*/ 6015567 w 8558591"/>
              <a:gd name="connsiteY1707" fmla="*/ 2402719 h 3311192"/>
              <a:gd name="connsiteX1708" fmla="*/ 8214845 w 8558591"/>
              <a:gd name="connsiteY1708" fmla="*/ 2395704 h 3311192"/>
              <a:gd name="connsiteX1709" fmla="*/ 8218352 w 8558591"/>
              <a:gd name="connsiteY1709" fmla="*/ 2409735 h 3311192"/>
              <a:gd name="connsiteX1710" fmla="*/ 8211337 w 8558591"/>
              <a:gd name="connsiteY1710" fmla="*/ 2413242 h 3311192"/>
              <a:gd name="connsiteX1711" fmla="*/ 8200814 w 8558591"/>
              <a:gd name="connsiteY1711" fmla="*/ 2402719 h 3311192"/>
              <a:gd name="connsiteX1712" fmla="*/ 8204322 w 8558591"/>
              <a:gd name="connsiteY1712" fmla="*/ 2395704 h 3311192"/>
              <a:gd name="connsiteX1713" fmla="*/ 8214845 w 8558591"/>
              <a:gd name="connsiteY1713" fmla="*/ 2395704 h 3311192"/>
              <a:gd name="connsiteX1714" fmla="*/ 4405570 w 8558591"/>
              <a:gd name="connsiteY1714" fmla="*/ 2402719 h 3311192"/>
              <a:gd name="connsiteX1715" fmla="*/ 4395047 w 8558591"/>
              <a:gd name="connsiteY1715" fmla="*/ 2402719 h 3311192"/>
              <a:gd name="connsiteX1716" fmla="*/ 4402062 w 8558591"/>
              <a:gd name="connsiteY1716" fmla="*/ 2395704 h 3311192"/>
              <a:gd name="connsiteX1717" fmla="*/ 4405570 w 8558591"/>
              <a:gd name="connsiteY1717" fmla="*/ 2402719 h 3311192"/>
              <a:gd name="connsiteX1718" fmla="*/ 357777 w 8558591"/>
              <a:gd name="connsiteY1718" fmla="*/ 2395704 h 3311192"/>
              <a:gd name="connsiteX1719" fmla="*/ 361285 w 8558591"/>
              <a:gd name="connsiteY1719" fmla="*/ 2402719 h 3311192"/>
              <a:gd name="connsiteX1720" fmla="*/ 354270 w 8558591"/>
              <a:gd name="connsiteY1720" fmla="*/ 2413242 h 3311192"/>
              <a:gd name="connsiteX1721" fmla="*/ 343747 w 8558591"/>
              <a:gd name="connsiteY1721" fmla="*/ 2409735 h 3311192"/>
              <a:gd name="connsiteX1722" fmla="*/ 347254 w 8558591"/>
              <a:gd name="connsiteY1722" fmla="*/ 2395704 h 3311192"/>
              <a:gd name="connsiteX1723" fmla="*/ 357777 w 8558591"/>
              <a:gd name="connsiteY1723" fmla="*/ 2395704 h 3311192"/>
              <a:gd name="connsiteX1724" fmla="*/ 5784064 w 8558591"/>
              <a:gd name="connsiteY1724" fmla="*/ 2399212 h 3311192"/>
              <a:gd name="connsiteX1725" fmla="*/ 5787572 w 8558591"/>
              <a:gd name="connsiteY1725" fmla="*/ 2385181 h 3311192"/>
              <a:gd name="connsiteX1726" fmla="*/ 5784064 w 8558591"/>
              <a:gd name="connsiteY1726" fmla="*/ 2399212 h 3311192"/>
              <a:gd name="connsiteX1727" fmla="*/ 5756003 w 8558591"/>
              <a:gd name="connsiteY1727" fmla="*/ 2399212 h 3311192"/>
              <a:gd name="connsiteX1728" fmla="*/ 5777049 w 8558591"/>
              <a:gd name="connsiteY1728" fmla="*/ 2416750 h 3311192"/>
              <a:gd name="connsiteX1729" fmla="*/ 5763019 w 8558591"/>
              <a:gd name="connsiteY1729" fmla="*/ 2430780 h 3311192"/>
              <a:gd name="connsiteX1730" fmla="*/ 5748988 w 8558591"/>
              <a:gd name="connsiteY1730" fmla="*/ 2413242 h 3311192"/>
              <a:gd name="connsiteX1731" fmla="*/ 5770034 w 8558591"/>
              <a:gd name="connsiteY1731" fmla="*/ 2388689 h 3311192"/>
              <a:gd name="connsiteX1732" fmla="*/ 5756003 w 8558591"/>
              <a:gd name="connsiteY1732" fmla="*/ 2399212 h 3311192"/>
              <a:gd name="connsiteX1733" fmla="*/ 5121124 w 8558591"/>
              <a:gd name="connsiteY1733" fmla="*/ 2388689 h 3311192"/>
              <a:gd name="connsiteX1734" fmla="*/ 5135155 w 8558591"/>
              <a:gd name="connsiteY1734" fmla="*/ 2395704 h 3311192"/>
              <a:gd name="connsiteX1735" fmla="*/ 5121124 w 8558591"/>
              <a:gd name="connsiteY1735" fmla="*/ 2388689 h 3311192"/>
              <a:gd name="connsiteX1736" fmla="*/ 3304177 w 8558591"/>
              <a:gd name="connsiteY1736" fmla="*/ 2409735 h 3311192"/>
              <a:gd name="connsiteX1737" fmla="*/ 3290147 w 8558591"/>
              <a:gd name="connsiteY1737" fmla="*/ 2395704 h 3311192"/>
              <a:gd name="connsiteX1738" fmla="*/ 3307685 w 8558591"/>
              <a:gd name="connsiteY1738" fmla="*/ 2388689 h 3311192"/>
              <a:gd name="connsiteX1739" fmla="*/ 3304177 w 8558591"/>
              <a:gd name="connsiteY1739" fmla="*/ 2409735 h 3311192"/>
              <a:gd name="connsiteX1740" fmla="*/ 1325880 w 8558591"/>
              <a:gd name="connsiteY1740" fmla="*/ 2392197 h 3311192"/>
              <a:gd name="connsiteX1741" fmla="*/ 1325880 w 8558591"/>
              <a:gd name="connsiteY1741" fmla="*/ 2402719 h 3311192"/>
              <a:gd name="connsiteX1742" fmla="*/ 1315357 w 8558591"/>
              <a:gd name="connsiteY1742" fmla="*/ 2406227 h 3311192"/>
              <a:gd name="connsiteX1743" fmla="*/ 1304834 w 8558591"/>
              <a:gd name="connsiteY1743" fmla="*/ 2392197 h 3311192"/>
              <a:gd name="connsiteX1744" fmla="*/ 1308342 w 8558591"/>
              <a:gd name="connsiteY1744" fmla="*/ 2385181 h 3311192"/>
              <a:gd name="connsiteX1745" fmla="*/ 1325880 w 8558591"/>
              <a:gd name="connsiteY1745" fmla="*/ 2392197 h 3311192"/>
              <a:gd name="connsiteX1746" fmla="*/ 957580 w 8558591"/>
              <a:gd name="connsiteY1746" fmla="*/ 2395704 h 3311192"/>
              <a:gd name="connsiteX1747" fmla="*/ 957580 w 8558591"/>
              <a:gd name="connsiteY1747" fmla="*/ 2385181 h 3311192"/>
              <a:gd name="connsiteX1748" fmla="*/ 957580 w 8558591"/>
              <a:gd name="connsiteY1748" fmla="*/ 2395704 h 3311192"/>
              <a:gd name="connsiteX1749" fmla="*/ 8302535 w 8558591"/>
              <a:gd name="connsiteY1749" fmla="*/ 2388689 h 3311192"/>
              <a:gd name="connsiteX1750" fmla="*/ 8288505 w 8558591"/>
              <a:gd name="connsiteY1750" fmla="*/ 2392197 h 3311192"/>
              <a:gd name="connsiteX1751" fmla="*/ 8299027 w 8558591"/>
              <a:gd name="connsiteY1751" fmla="*/ 2381674 h 3311192"/>
              <a:gd name="connsiteX1752" fmla="*/ 8302535 w 8558591"/>
              <a:gd name="connsiteY1752" fmla="*/ 2388689 h 3311192"/>
              <a:gd name="connsiteX1753" fmla="*/ 4570428 w 8558591"/>
              <a:gd name="connsiteY1753" fmla="*/ 2388689 h 3311192"/>
              <a:gd name="connsiteX1754" fmla="*/ 4580951 w 8558591"/>
              <a:gd name="connsiteY1754" fmla="*/ 2381674 h 3311192"/>
              <a:gd name="connsiteX1755" fmla="*/ 4570428 w 8558591"/>
              <a:gd name="connsiteY1755" fmla="*/ 2388689 h 3311192"/>
              <a:gd name="connsiteX1756" fmla="*/ 1125946 w 8558591"/>
              <a:gd name="connsiteY1756" fmla="*/ 2392197 h 3311192"/>
              <a:gd name="connsiteX1757" fmla="*/ 1118931 w 8558591"/>
              <a:gd name="connsiteY1757" fmla="*/ 2388689 h 3311192"/>
              <a:gd name="connsiteX1758" fmla="*/ 1125946 w 8558591"/>
              <a:gd name="connsiteY1758" fmla="*/ 2381674 h 3311192"/>
              <a:gd name="connsiteX1759" fmla="*/ 1125946 w 8558591"/>
              <a:gd name="connsiteY1759" fmla="*/ 2392197 h 3311192"/>
              <a:gd name="connsiteX1760" fmla="*/ 273594 w 8558591"/>
              <a:gd name="connsiteY1760" fmla="*/ 2392197 h 3311192"/>
              <a:gd name="connsiteX1761" fmla="*/ 263071 w 8558591"/>
              <a:gd name="connsiteY1761" fmla="*/ 2381674 h 3311192"/>
              <a:gd name="connsiteX1762" fmla="*/ 273594 w 8558591"/>
              <a:gd name="connsiteY1762" fmla="*/ 2392197 h 3311192"/>
              <a:gd name="connsiteX1763" fmla="*/ 8267459 w 8558591"/>
              <a:gd name="connsiteY1763" fmla="*/ 2388689 h 3311192"/>
              <a:gd name="connsiteX1764" fmla="*/ 8270966 w 8558591"/>
              <a:gd name="connsiteY1764" fmla="*/ 2378166 h 3311192"/>
              <a:gd name="connsiteX1765" fmla="*/ 8267459 w 8558591"/>
              <a:gd name="connsiteY1765" fmla="*/ 2388689 h 3311192"/>
              <a:gd name="connsiteX1766" fmla="*/ 298148 w 8558591"/>
              <a:gd name="connsiteY1766" fmla="*/ 2385181 h 3311192"/>
              <a:gd name="connsiteX1767" fmla="*/ 291132 w 8558591"/>
              <a:gd name="connsiteY1767" fmla="*/ 2388689 h 3311192"/>
              <a:gd name="connsiteX1768" fmla="*/ 294640 w 8558591"/>
              <a:gd name="connsiteY1768" fmla="*/ 2378166 h 3311192"/>
              <a:gd name="connsiteX1769" fmla="*/ 298148 w 8558591"/>
              <a:gd name="connsiteY1769" fmla="*/ 2385181 h 3311192"/>
              <a:gd name="connsiteX1770" fmla="*/ 3402391 w 8558591"/>
              <a:gd name="connsiteY1770" fmla="*/ 2374658 h 3311192"/>
              <a:gd name="connsiteX1771" fmla="*/ 3405898 w 8558591"/>
              <a:gd name="connsiteY1771" fmla="*/ 2385181 h 3311192"/>
              <a:gd name="connsiteX1772" fmla="*/ 3388360 w 8558591"/>
              <a:gd name="connsiteY1772" fmla="*/ 2385181 h 3311192"/>
              <a:gd name="connsiteX1773" fmla="*/ 3391868 w 8558591"/>
              <a:gd name="connsiteY1773" fmla="*/ 2374658 h 3311192"/>
              <a:gd name="connsiteX1774" fmla="*/ 3402391 w 8558591"/>
              <a:gd name="connsiteY1774" fmla="*/ 2374658 h 3311192"/>
              <a:gd name="connsiteX1775" fmla="*/ 3321716 w 8558591"/>
              <a:gd name="connsiteY1775" fmla="*/ 2392197 h 3311192"/>
              <a:gd name="connsiteX1776" fmla="*/ 3321716 w 8558591"/>
              <a:gd name="connsiteY1776" fmla="*/ 2378166 h 3311192"/>
              <a:gd name="connsiteX1777" fmla="*/ 3328731 w 8558591"/>
              <a:gd name="connsiteY1777" fmla="*/ 2374658 h 3311192"/>
              <a:gd name="connsiteX1778" fmla="*/ 3321716 w 8558591"/>
              <a:gd name="connsiteY1778" fmla="*/ 2392197 h 3311192"/>
              <a:gd name="connsiteX1779" fmla="*/ 5770034 w 8558591"/>
              <a:gd name="connsiteY1779" fmla="*/ 2374658 h 3311192"/>
              <a:gd name="connsiteX1780" fmla="*/ 5759511 w 8558591"/>
              <a:gd name="connsiteY1780" fmla="*/ 2378166 h 3311192"/>
              <a:gd name="connsiteX1781" fmla="*/ 5763019 w 8558591"/>
              <a:gd name="connsiteY1781" fmla="*/ 2371151 h 3311192"/>
              <a:gd name="connsiteX1782" fmla="*/ 5770034 w 8558591"/>
              <a:gd name="connsiteY1782" fmla="*/ 2374658 h 3311192"/>
              <a:gd name="connsiteX1783" fmla="*/ 4773870 w 8558591"/>
              <a:gd name="connsiteY1783" fmla="*/ 2378166 h 3311192"/>
              <a:gd name="connsiteX1784" fmla="*/ 4766855 w 8558591"/>
              <a:gd name="connsiteY1784" fmla="*/ 2381674 h 3311192"/>
              <a:gd name="connsiteX1785" fmla="*/ 4766855 w 8558591"/>
              <a:gd name="connsiteY1785" fmla="*/ 2371151 h 3311192"/>
              <a:gd name="connsiteX1786" fmla="*/ 4773870 w 8558591"/>
              <a:gd name="connsiteY1786" fmla="*/ 2378166 h 3311192"/>
              <a:gd name="connsiteX1787" fmla="*/ 3967118 w 8558591"/>
              <a:gd name="connsiteY1787" fmla="*/ 2374658 h 3311192"/>
              <a:gd name="connsiteX1788" fmla="*/ 3963610 w 8558591"/>
              <a:gd name="connsiteY1788" fmla="*/ 2381674 h 3311192"/>
              <a:gd name="connsiteX1789" fmla="*/ 3953087 w 8558591"/>
              <a:gd name="connsiteY1789" fmla="*/ 2381674 h 3311192"/>
              <a:gd name="connsiteX1790" fmla="*/ 3953087 w 8558591"/>
              <a:gd name="connsiteY1790" fmla="*/ 2371151 h 3311192"/>
              <a:gd name="connsiteX1791" fmla="*/ 3967118 w 8558591"/>
              <a:gd name="connsiteY1791" fmla="*/ 2374658 h 3311192"/>
              <a:gd name="connsiteX1792" fmla="*/ 8127154 w 8558591"/>
              <a:gd name="connsiteY1792" fmla="*/ 2388689 h 3311192"/>
              <a:gd name="connsiteX1793" fmla="*/ 8116631 w 8558591"/>
              <a:gd name="connsiteY1793" fmla="*/ 2395704 h 3311192"/>
              <a:gd name="connsiteX1794" fmla="*/ 8113124 w 8558591"/>
              <a:gd name="connsiteY1794" fmla="*/ 2385181 h 3311192"/>
              <a:gd name="connsiteX1795" fmla="*/ 8127154 w 8558591"/>
              <a:gd name="connsiteY1795" fmla="*/ 2367643 h 3311192"/>
              <a:gd name="connsiteX1796" fmla="*/ 8127154 w 8558591"/>
              <a:gd name="connsiteY1796" fmla="*/ 2388689 h 3311192"/>
              <a:gd name="connsiteX1797" fmla="*/ 6552233 w 8558591"/>
              <a:gd name="connsiteY1797" fmla="*/ 2374658 h 3311192"/>
              <a:gd name="connsiteX1798" fmla="*/ 6562756 w 8558591"/>
              <a:gd name="connsiteY1798" fmla="*/ 2374658 h 3311192"/>
              <a:gd name="connsiteX1799" fmla="*/ 6552233 w 8558591"/>
              <a:gd name="connsiteY1799" fmla="*/ 2374658 h 3311192"/>
              <a:gd name="connsiteX1800" fmla="*/ 5468379 w 8558591"/>
              <a:gd name="connsiteY1800" fmla="*/ 2371151 h 3311192"/>
              <a:gd name="connsiteX1801" fmla="*/ 5461363 w 8558591"/>
              <a:gd name="connsiteY1801" fmla="*/ 2378166 h 3311192"/>
              <a:gd name="connsiteX1802" fmla="*/ 5454348 w 8558591"/>
              <a:gd name="connsiteY1802" fmla="*/ 2367643 h 3311192"/>
              <a:gd name="connsiteX1803" fmla="*/ 5468379 w 8558591"/>
              <a:gd name="connsiteY1803" fmla="*/ 2371151 h 3311192"/>
              <a:gd name="connsiteX1804" fmla="*/ 5419272 w 8558591"/>
              <a:gd name="connsiteY1804" fmla="*/ 2378166 h 3311192"/>
              <a:gd name="connsiteX1805" fmla="*/ 5412257 w 8558591"/>
              <a:gd name="connsiteY1805" fmla="*/ 2367643 h 3311192"/>
              <a:gd name="connsiteX1806" fmla="*/ 5426287 w 8558591"/>
              <a:gd name="connsiteY1806" fmla="*/ 2371151 h 3311192"/>
              <a:gd name="connsiteX1807" fmla="*/ 5419272 w 8558591"/>
              <a:gd name="connsiteY1807" fmla="*/ 2378166 h 3311192"/>
              <a:gd name="connsiteX1808" fmla="*/ 4728271 w 8558591"/>
              <a:gd name="connsiteY1808" fmla="*/ 2371151 h 3311192"/>
              <a:gd name="connsiteX1809" fmla="*/ 4717748 w 8558591"/>
              <a:gd name="connsiteY1809" fmla="*/ 2381674 h 3311192"/>
              <a:gd name="connsiteX1810" fmla="*/ 4707225 w 8558591"/>
              <a:gd name="connsiteY1810" fmla="*/ 2367643 h 3311192"/>
              <a:gd name="connsiteX1811" fmla="*/ 4728271 w 8558591"/>
              <a:gd name="connsiteY1811" fmla="*/ 2371151 h 3311192"/>
              <a:gd name="connsiteX1812" fmla="*/ 1357449 w 8558591"/>
              <a:gd name="connsiteY1812" fmla="*/ 2367643 h 3311192"/>
              <a:gd name="connsiteX1813" fmla="*/ 1353941 w 8558591"/>
              <a:gd name="connsiteY1813" fmla="*/ 2367643 h 3311192"/>
              <a:gd name="connsiteX1814" fmla="*/ 1357449 w 8558591"/>
              <a:gd name="connsiteY1814" fmla="*/ 2367643 h 3311192"/>
              <a:gd name="connsiteX1815" fmla="*/ 448975 w 8558591"/>
              <a:gd name="connsiteY1815" fmla="*/ 2388689 h 3311192"/>
              <a:gd name="connsiteX1816" fmla="*/ 445468 w 8558591"/>
              <a:gd name="connsiteY1816" fmla="*/ 2395704 h 3311192"/>
              <a:gd name="connsiteX1817" fmla="*/ 434945 w 8558591"/>
              <a:gd name="connsiteY1817" fmla="*/ 2385181 h 3311192"/>
              <a:gd name="connsiteX1818" fmla="*/ 434945 w 8558591"/>
              <a:gd name="connsiteY1818" fmla="*/ 2367643 h 3311192"/>
              <a:gd name="connsiteX1819" fmla="*/ 448975 w 8558591"/>
              <a:gd name="connsiteY1819" fmla="*/ 2388689 h 3311192"/>
              <a:gd name="connsiteX1820" fmla="*/ 4780885 w 8558591"/>
              <a:gd name="connsiteY1820" fmla="*/ 2367643 h 3311192"/>
              <a:gd name="connsiteX1821" fmla="*/ 4791408 w 8558591"/>
              <a:gd name="connsiteY1821" fmla="*/ 2364136 h 3311192"/>
              <a:gd name="connsiteX1822" fmla="*/ 4780885 w 8558591"/>
              <a:gd name="connsiteY1822" fmla="*/ 2367643 h 3311192"/>
              <a:gd name="connsiteX1823" fmla="*/ 4594981 w 8558591"/>
              <a:gd name="connsiteY1823" fmla="*/ 2360628 h 3311192"/>
              <a:gd name="connsiteX1824" fmla="*/ 4584459 w 8558591"/>
              <a:gd name="connsiteY1824" fmla="*/ 2357120 h 3311192"/>
              <a:gd name="connsiteX1825" fmla="*/ 4594981 w 8558591"/>
              <a:gd name="connsiteY1825" fmla="*/ 2360628 h 3311192"/>
              <a:gd name="connsiteX1826" fmla="*/ 3935549 w 8558591"/>
              <a:gd name="connsiteY1826" fmla="*/ 2371151 h 3311192"/>
              <a:gd name="connsiteX1827" fmla="*/ 3918011 w 8558591"/>
              <a:gd name="connsiteY1827" fmla="*/ 2392197 h 3311192"/>
              <a:gd name="connsiteX1828" fmla="*/ 3903980 w 8558591"/>
              <a:gd name="connsiteY1828" fmla="*/ 2371151 h 3311192"/>
              <a:gd name="connsiteX1829" fmla="*/ 3918011 w 8558591"/>
              <a:gd name="connsiteY1829" fmla="*/ 2353613 h 3311192"/>
              <a:gd name="connsiteX1830" fmla="*/ 3935549 w 8558591"/>
              <a:gd name="connsiteY1830" fmla="*/ 2371151 h 3311192"/>
              <a:gd name="connsiteX1831" fmla="*/ 2599146 w 8558591"/>
              <a:gd name="connsiteY1831" fmla="*/ 2360628 h 3311192"/>
              <a:gd name="connsiteX1832" fmla="*/ 2588623 w 8558591"/>
              <a:gd name="connsiteY1832" fmla="*/ 2364136 h 3311192"/>
              <a:gd name="connsiteX1833" fmla="*/ 2581608 w 8558591"/>
              <a:gd name="connsiteY1833" fmla="*/ 2357120 h 3311192"/>
              <a:gd name="connsiteX1834" fmla="*/ 2588623 w 8558591"/>
              <a:gd name="connsiteY1834" fmla="*/ 2353613 h 3311192"/>
              <a:gd name="connsiteX1835" fmla="*/ 2599146 w 8558591"/>
              <a:gd name="connsiteY1835" fmla="*/ 2360628 h 3311192"/>
              <a:gd name="connsiteX1836" fmla="*/ 1161022 w 8558591"/>
              <a:gd name="connsiteY1836" fmla="*/ 2353613 h 3311192"/>
              <a:gd name="connsiteX1837" fmla="*/ 1164530 w 8558591"/>
              <a:gd name="connsiteY1837" fmla="*/ 2367643 h 3311192"/>
              <a:gd name="connsiteX1838" fmla="*/ 1150499 w 8558591"/>
              <a:gd name="connsiteY1838" fmla="*/ 2374658 h 3311192"/>
              <a:gd name="connsiteX1839" fmla="*/ 1136469 w 8558591"/>
              <a:gd name="connsiteY1839" fmla="*/ 2367643 h 3311192"/>
              <a:gd name="connsiteX1840" fmla="*/ 1139976 w 8558591"/>
              <a:gd name="connsiteY1840" fmla="*/ 2353613 h 3311192"/>
              <a:gd name="connsiteX1841" fmla="*/ 1161022 w 8558591"/>
              <a:gd name="connsiteY1841" fmla="*/ 2353613 h 3311192"/>
              <a:gd name="connsiteX1842" fmla="*/ 3241040 w 8558591"/>
              <a:gd name="connsiteY1842" fmla="*/ 2357120 h 3311192"/>
              <a:gd name="connsiteX1843" fmla="*/ 3248056 w 8558591"/>
              <a:gd name="connsiteY1843" fmla="*/ 2353613 h 3311192"/>
              <a:gd name="connsiteX1844" fmla="*/ 3241040 w 8558591"/>
              <a:gd name="connsiteY1844" fmla="*/ 2357120 h 3311192"/>
              <a:gd name="connsiteX1845" fmla="*/ 8127154 w 8558591"/>
              <a:gd name="connsiteY1845" fmla="*/ 2360628 h 3311192"/>
              <a:gd name="connsiteX1846" fmla="*/ 8123646 w 8558591"/>
              <a:gd name="connsiteY1846" fmla="*/ 2346598 h 3311192"/>
              <a:gd name="connsiteX1847" fmla="*/ 8127154 w 8558591"/>
              <a:gd name="connsiteY1847" fmla="*/ 2360628 h 3311192"/>
              <a:gd name="connsiteX1848" fmla="*/ 5457856 w 8558591"/>
              <a:gd name="connsiteY1848" fmla="*/ 2346598 h 3311192"/>
              <a:gd name="connsiteX1849" fmla="*/ 5443825 w 8558591"/>
              <a:gd name="connsiteY1849" fmla="*/ 2357120 h 3311192"/>
              <a:gd name="connsiteX1850" fmla="*/ 5443825 w 8558591"/>
              <a:gd name="connsiteY1850" fmla="*/ 2346598 h 3311192"/>
              <a:gd name="connsiteX1851" fmla="*/ 5457856 w 8558591"/>
              <a:gd name="connsiteY1851" fmla="*/ 2346598 h 3311192"/>
              <a:gd name="connsiteX1852" fmla="*/ 434945 w 8558591"/>
              <a:gd name="connsiteY1852" fmla="*/ 2346598 h 3311192"/>
              <a:gd name="connsiteX1853" fmla="*/ 434945 w 8558591"/>
              <a:gd name="connsiteY1853" fmla="*/ 2357120 h 3311192"/>
              <a:gd name="connsiteX1854" fmla="*/ 434945 w 8558591"/>
              <a:gd name="connsiteY1854" fmla="*/ 2360628 h 3311192"/>
              <a:gd name="connsiteX1855" fmla="*/ 434945 w 8558591"/>
              <a:gd name="connsiteY1855" fmla="*/ 2346598 h 3311192"/>
              <a:gd name="connsiteX1856" fmla="*/ 6594324 w 8558591"/>
              <a:gd name="connsiteY1856" fmla="*/ 2346598 h 3311192"/>
              <a:gd name="connsiteX1857" fmla="*/ 6604847 w 8558591"/>
              <a:gd name="connsiteY1857" fmla="*/ 2346598 h 3311192"/>
              <a:gd name="connsiteX1858" fmla="*/ 6594324 w 8558591"/>
              <a:gd name="connsiteY1858" fmla="*/ 2346598 h 3311192"/>
              <a:gd name="connsiteX1859" fmla="*/ 4640581 w 8558591"/>
              <a:gd name="connsiteY1859" fmla="*/ 2364136 h 3311192"/>
              <a:gd name="connsiteX1860" fmla="*/ 4633565 w 8558591"/>
              <a:gd name="connsiteY1860" fmla="*/ 2357120 h 3311192"/>
              <a:gd name="connsiteX1861" fmla="*/ 4633565 w 8558591"/>
              <a:gd name="connsiteY1861" fmla="*/ 2346598 h 3311192"/>
              <a:gd name="connsiteX1862" fmla="*/ 4658119 w 8558591"/>
              <a:gd name="connsiteY1862" fmla="*/ 2346598 h 3311192"/>
              <a:gd name="connsiteX1863" fmla="*/ 4640581 w 8558591"/>
              <a:gd name="connsiteY1863" fmla="*/ 2364136 h 3311192"/>
              <a:gd name="connsiteX1864" fmla="*/ 5240383 w 8558591"/>
              <a:gd name="connsiteY1864" fmla="*/ 2353613 h 3311192"/>
              <a:gd name="connsiteX1865" fmla="*/ 5229861 w 8558591"/>
              <a:gd name="connsiteY1865" fmla="*/ 2353613 h 3311192"/>
              <a:gd name="connsiteX1866" fmla="*/ 5226353 w 8558591"/>
              <a:gd name="connsiteY1866" fmla="*/ 2343090 h 3311192"/>
              <a:gd name="connsiteX1867" fmla="*/ 5236876 w 8558591"/>
              <a:gd name="connsiteY1867" fmla="*/ 2339582 h 3311192"/>
              <a:gd name="connsiteX1868" fmla="*/ 5240383 w 8558591"/>
              <a:gd name="connsiteY1868" fmla="*/ 2353613 h 3311192"/>
              <a:gd name="connsiteX1869" fmla="*/ 6068182 w 8558591"/>
              <a:gd name="connsiteY1869" fmla="*/ 2346598 h 3311192"/>
              <a:gd name="connsiteX1870" fmla="*/ 6103258 w 8558591"/>
              <a:gd name="connsiteY1870" fmla="*/ 2364136 h 3311192"/>
              <a:gd name="connsiteX1871" fmla="*/ 6110273 w 8558591"/>
              <a:gd name="connsiteY1871" fmla="*/ 2392197 h 3311192"/>
              <a:gd name="connsiteX1872" fmla="*/ 6120796 w 8558591"/>
              <a:gd name="connsiteY1872" fmla="*/ 2402719 h 3311192"/>
              <a:gd name="connsiteX1873" fmla="*/ 6064674 w 8558591"/>
              <a:gd name="connsiteY1873" fmla="*/ 2420258 h 3311192"/>
              <a:gd name="connsiteX1874" fmla="*/ 6036613 w 8558591"/>
              <a:gd name="connsiteY1874" fmla="*/ 2399212 h 3311192"/>
              <a:gd name="connsiteX1875" fmla="*/ 6029598 w 8558591"/>
              <a:gd name="connsiteY1875" fmla="*/ 2357120 h 3311192"/>
              <a:gd name="connsiteX1876" fmla="*/ 6026090 w 8558591"/>
              <a:gd name="connsiteY1876" fmla="*/ 2339582 h 3311192"/>
              <a:gd name="connsiteX1877" fmla="*/ 6043628 w 8558591"/>
              <a:gd name="connsiteY1877" fmla="*/ 2332567 h 3311192"/>
              <a:gd name="connsiteX1878" fmla="*/ 6068182 w 8558591"/>
              <a:gd name="connsiteY1878" fmla="*/ 2346598 h 3311192"/>
              <a:gd name="connsiteX1879" fmla="*/ 6145349 w 8558591"/>
              <a:gd name="connsiteY1879" fmla="*/ 2332567 h 3311192"/>
              <a:gd name="connsiteX1880" fmla="*/ 6131319 w 8558591"/>
              <a:gd name="connsiteY1880" fmla="*/ 2329059 h 3311192"/>
              <a:gd name="connsiteX1881" fmla="*/ 6145349 w 8558591"/>
              <a:gd name="connsiteY1881" fmla="*/ 2332567 h 3311192"/>
              <a:gd name="connsiteX1882" fmla="*/ 5468379 w 8558591"/>
              <a:gd name="connsiteY1882" fmla="*/ 2332567 h 3311192"/>
              <a:gd name="connsiteX1883" fmla="*/ 5464871 w 8558591"/>
              <a:gd name="connsiteY1883" fmla="*/ 2339582 h 3311192"/>
              <a:gd name="connsiteX1884" fmla="*/ 5454348 w 8558591"/>
              <a:gd name="connsiteY1884" fmla="*/ 2329059 h 3311192"/>
              <a:gd name="connsiteX1885" fmla="*/ 5468379 w 8558591"/>
              <a:gd name="connsiteY1885" fmla="*/ 2332567 h 3311192"/>
              <a:gd name="connsiteX1886" fmla="*/ 5310536 w 8558591"/>
              <a:gd name="connsiteY1886" fmla="*/ 2367643 h 3311192"/>
              <a:gd name="connsiteX1887" fmla="*/ 5289490 w 8558591"/>
              <a:gd name="connsiteY1887" fmla="*/ 2378166 h 3311192"/>
              <a:gd name="connsiteX1888" fmla="*/ 5268444 w 8558591"/>
              <a:gd name="connsiteY1888" fmla="*/ 2360628 h 3311192"/>
              <a:gd name="connsiteX1889" fmla="*/ 5268444 w 8558591"/>
              <a:gd name="connsiteY1889" fmla="*/ 2332567 h 3311192"/>
              <a:gd name="connsiteX1890" fmla="*/ 5278967 w 8558591"/>
              <a:gd name="connsiteY1890" fmla="*/ 2329059 h 3311192"/>
              <a:gd name="connsiteX1891" fmla="*/ 5310536 w 8558591"/>
              <a:gd name="connsiteY1891" fmla="*/ 2367643 h 3311192"/>
              <a:gd name="connsiteX1892" fmla="*/ 8092078 w 8558591"/>
              <a:gd name="connsiteY1892" fmla="*/ 2343090 h 3311192"/>
              <a:gd name="connsiteX1893" fmla="*/ 8095586 w 8558591"/>
              <a:gd name="connsiteY1893" fmla="*/ 2325552 h 3311192"/>
              <a:gd name="connsiteX1894" fmla="*/ 8092078 w 8558591"/>
              <a:gd name="connsiteY1894" fmla="*/ 2343090 h 3311192"/>
              <a:gd name="connsiteX1895" fmla="*/ 4791408 w 8558591"/>
              <a:gd name="connsiteY1895" fmla="*/ 2332567 h 3311192"/>
              <a:gd name="connsiteX1896" fmla="*/ 4784393 w 8558591"/>
              <a:gd name="connsiteY1896" fmla="*/ 2336075 h 3311192"/>
              <a:gd name="connsiteX1897" fmla="*/ 4787901 w 8558591"/>
              <a:gd name="connsiteY1897" fmla="*/ 2325552 h 3311192"/>
              <a:gd name="connsiteX1898" fmla="*/ 4791408 w 8558591"/>
              <a:gd name="connsiteY1898" fmla="*/ 2332567 h 3311192"/>
              <a:gd name="connsiteX1899" fmla="*/ 4735286 w 8558591"/>
              <a:gd name="connsiteY1899" fmla="*/ 2325552 h 3311192"/>
              <a:gd name="connsiteX1900" fmla="*/ 4731779 w 8558591"/>
              <a:gd name="connsiteY1900" fmla="*/ 2346598 h 3311192"/>
              <a:gd name="connsiteX1901" fmla="*/ 4717748 w 8558591"/>
              <a:gd name="connsiteY1901" fmla="*/ 2332567 h 3311192"/>
              <a:gd name="connsiteX1902" fmla="*/ 4724763 w 8558591"/>
              <a:gd name="connsiteY1902" fmla="*/ 2325552 h 3311192"/>
              <a:gd name="connsiteX1903" fmla="*/ 4735286 w 8558591"/>
              <a:gd name="connsiteY1903" fmla="*/ 2325552 h 3311192"/>
              <a:gd name="connsiteX1904" fmla="*/ 1964267 w 8558591"/>
              <a:gd name="connsiteY1904" fmla="*/ 2329059 h 3311192"/>
              <a:gd name="connsiteX1905" fmla="*/ 1978297 w 8558591"/>
              <a:gd name="connsiteY1905" fmla="*/ 2329059 h 3311192"/>
              <a:gd name="connsiteX1906" fmla="*/ 1964267 w 8558591"/>
              <a:gd name="connsiteY1906" fmla="*/ 2329059 h 3311192"/>
              <a:gd name="connsiteX1907" fmla="*/ 1280281 w 8558591"/>
              <a:gd name="connsiteY1907" fmla="*/ 2329059 h 3311192"/>
              <a:gd name="connsiteX1908" fmla="*/ 1287296 w 8558591"/>
              <a:gd name="connsiteY1908" fmla="*/ 2325552 h 3311192"/>
              <a:gd name="connsiteX1909" fmla="*/ 1280281 w 8558591"/>
              <a:gd name="connsiteY1909" fmla="*/ 2329059 h 3311192"/>
              <a:gd name="connsiteX1910" fmla="*/ 876905 w 8558591"/>
              <a:gd name="connsiteY1910" fmla="*/ 2325552 h 3311192"/>
              <a:gd name="connsiteX1911" fmla="*/ 873397 w 8558591"/>
              <a:gd name="connsiteY1911" fmla="*/ 2325552 h 3311192"/>
              <a:gd name="connsiteX1912" fmla="*/ 876905 w 8558591"/>
              <a:gd name="connsiteY1912" fmla="*/ 2325552 h 3311192"/>
              <a:gd name="connsiteX1913" fmla="*/ 466513 w 8558591"/>
              <a:gd name="connsiteY1913" fmla="*/ 2343090 h 3311192"/>
              <a:gd name="connsiteX1914" fmla="*/ 470021 w 8558591"/>
              <a:gd name="connsiteY1914" fmla="*/ 2325552 h 3311192"/>
              <a:gd name="connsiteX1915" fmla="*/ 466513 w 8558591"/>
              <a:gd name="connsiteY1915" fmla="*/ 2343090 h 3311192"/>
              <a:gd name="connsiteX1916" fmla="*/ 8277982 w 8558591"/>
              <a:gd name="connsiteY1916" fmla="*/ 2339582 h 3311192"/>
              <a:gd name="connsiteX1917" fmla="*/ 8267459 w 8558591"/>
              <a:gd name="connsiteY1917" fmla="*/ 2329059 h 3311192"/>
              <a:gd name="connsiteX1918" fmla="*/ 8274474 w 8558591"/>
              <a:gd name="connsiteY1918" fmla="*/ 2322044 h 3311192"/>
              <a:gd name="connsiteX1919" fmla="*/ 8277982 w 8558591"/>
              <a:gd name="connsiteY1919" fmla="*/ 2339582 h 3311192"/>
              <a:gd name="connsiteX1920" fmla="*/ 1332895 w 8558591"/>
              <a:gd name="connsiteY1920" fmla="*/ 2322044 h 3311192"/>
              <a:gd name="connsiteX1921" fmla="*/ 1332895 w 8558591"/>
              <a:gd name="connsiteY1921" fmla="*/ 2332567 h 3311192"/>
              <a:gd name="connsiteX1922" fmla="*/ 1318865 w 8558591"/>
              <a:gd name="connsiteY1922" fmla="*/ 2322044 h 3311192"/>
              <a:gd name="connsiteX1923" fmla="*/ 1332895 w 8558591"/>
              <a:gd name="connsiteY1923" fmla="*/ 2322044 h 3311192"/>
              <a:gd name="connsiteX1924" fmla="*/ 294640 w 8558591"/>
              <a:gd name="connsiteY1924" fmla="*/ 2332567 h 3311192"/>
              <a:gd name="connsiteX1925" fmla="*/ 280610 w 8558591"/>
              <a:gd name="connsiteY1925" fmla="*/ 2332567 h 3311192"/>
              <a:gd name="connsiteX1926" fmla="*/ 291132 w 8558591"/>
              <a:gd name="connsiteY1926" fmla="*/ 2322044 h 3311192"/>
              <a:gd name="connsiteX1927" fmla="*/ 294640 w 8558591"/>
              <a:gd name="connsiteY1927" fmla="*/ 2332567 h 3311192"/>
              <a:gd name="connsiteX1928" fmla="*/ 6022583 w 8558591"/>
              <a:gd name="connsiteY1928" fmla="*/ 2318537 h 3311192"/>
              <a:gd name="connsiteX1929" fmla="*/ 6022583 w 8558591"/>
              <a:gd name="connsiteY1929" fmla="*/ 2325552 h 3311192"/>
              <a:gd name="connsiteX1930" fmla="*/ 6012060 w 8558591"/>
              <a:gd name="connsiteY1930" fmla="*/ 2325552 h 3311192"/>
              <a:gd name="connsiteX1931" fmla="*/ 6012060 w 8558591"/>
              <a:gd name="connsiteY1931" fmla="*/ 2318537 h 3311192"/>
              <a:gd name="connsiteX1932" fmla="*/ 6022583 w 8558591"/>
              <a:gd name="connsiteY1932" fmla="*/ 2318537 h 3311192"/>
              <a:gd name="connsiteX1933" fmla="*/ 4752824 w 8558591"/>
              <a:gd name="connsiteY1933" fmla="*/ 2332567 h 3311192"/>
              <a:gd name="connsiteX1934" fmla="*/ 4749317 w 8558591"/>
              <a:gd name="connsiteY1934" fmla="*/ 2318537 h 3311192"/>
              <a:gd name="connsiteX1935" fmla="*/ 4756332 w 8558591"/>
              <a:gd name="connsiteY1935" fmla="*/ 2315029 h 3311192"/>
              <a:gd name="connsiteX1936" fmla="*/ 4752824 w 8558591"/>
              <a:gd name="connsiteY1936" fmla="*/ 2332567 h 3311192"/>
              <a:gd name="connsiteX1937" fmla="*/ 4584459 w 8558591"/>
              <a:gd name="connsiteY1937" fmla="*/ 2322044 h 3311192"/>
              <a:gd name="connsiteX1938" fmla="*/ 4573936 w 8558591"/>
              <a:gd name="connsiteY1938" fmla="*/ 2325552 h 3311192"/>
              <a:gd name="connsiteX1939" fmla="*/ 4566921 w 8558591"/>
              <a:gd name="connsiteY1939" fmla="*/ 2318537 h 3311192"/>
              <a:gd name="connsiteX1940" fmla="*/ 4577443 w 8558591"/>
              <a:gd name="connsiteY1940" fmla="*/ 2315029 h 3311192"/>
              <a:gd name="connsiteX1941" fmla="*/ 4584459 w 8558591"/>
              <a:gd name="connsiteY1941" fmla="*/ 2322044 h 3311192"/>
              <a:gd name="connsiteX1942" fmla="*/ 1273266 w 8558591"/>
              <a:gd name="connsiteY1942" fmla="*/ 2318537 h 3311192"/>
              <a:gd name="connsiteX1943" fmla="*/ 1266251 w 8558591"/>
              <a:gd name="connsiteY1943" fmla="*/ 2315029 h 3311192"/>
              <a:gd name="connsiteX1944" fmla="*/ 1273266 w 8558591"/>
              <a:gd name="connsiteY1944" fmla="*/ 2318537 h 3311192"/>
              <a:gd name="connsiteX1945" fmla="*/ 6120796 w 8558591"/>
              <a:gd name="connsiteY1945" fmla="*/ 2322044 h 3311192"/>
              <a:gd name="connsiteX1946" fmla="*/ 6127811 w 8558591"/>
              <a:gd name="connsiteY1946" fmla="*/ 2311521 h 3311192"/>
              <a:gd name="connsiteX1947" fmla="*/ 6120796 w 8558591"/>
              <a:gd name="connsiteY1947" fmla="*/ 2322044 h 3311192"/>
              <a:gd name="connsiteX1948" fmla="*/ 6103258 w 8558591"/>
              <a:gd name="connsiteY1948" fmla="*/ 2315029 h 3311192"/>
              <a:gd name="connsiteX1949" fmla="*/ 6113781 w 8558591"/>
              <a:gd name="connsiteY1949" fmla="*/ 2315029 h 3311192"/>
              <a:gd name="connsiteX1950" fmla="*/ 6103258 w 8558591"/>
              <a:gd name="connsiteY1950" fmla="*/ 2315029 h 3311192"/>
              <a:gd name="connsiteX1951" fmla="*/ 6078704 w 8558591"/>
              <a:gd name="connsiteY1951" fmla="*/ 2308014 h 3311192"/>
              <a:gd name="connsiteX1952" fmla="*/ 6075197 w 8558591"/>
              <a:gd name="connsiteY1952" fmla="*/ 2308014 h 3311192"/>
              <a:gd name="connsiteX1953" fmla="*/ 6078704 w 8558591"/>
              <a:gd name="connsiteY1953" fmla="*/ 2308014 h 3311192"/>
              <a:gd name="connsiteX1954" fmla="*/ 8109616 w 8558591"/>
              <a:gd name="connsiteY1954" fmla="*/ 2315029 h 3311192"/>
              <a:gd name="connsiteX1955" fmla="*/ 8123646 w 8558591"/>
              <a:gd name="connsiteY1955" fmla="*/ 2322044 h 3311192"/>
              <a:gd name="connsiteX1956" fmla="*/ 8123646 w 8558591"/>
              <a:gd name="connsiteY1956" fmla="*/ 2336075 h 3311192"/>
              <a:gd name="connsiteX1957" fmla="*/ 8088570 w 8558591"/>
              <a:gd name="connsiteY1957" fmla="*/ 2357120 h 3311192"/>
              <a:gd name="connsiteX1958" fmla="*/ 8074540 w 8558591"/>
              <a:gd name="connsiteY1958" fmla="*/ 2357120 h 3311192"/>
              <a:gd name="connsiteX1959" fmla="*/ 8120139 w 8558591"/>
              <a:gd name="connsiteY1959" fmla="*/ 2304506 h 3311192"/>
              <a:gd name="connsiteX1960" fmla="*/ 8109616 w 8558591"/>
              <a:gd name="connsiteY1960" fmla="*/ 2315029 h 3311192"/>
              <a:gd name="connsiteX1961" fmla="*/ 4766855 w 8558591"/>
              <a:gd name="connsiteY1961" fmla="*/ 2304506 h 3311192"/>
              <a:gd name="connsiteX1962" fmla="*/ 4763347 w 8558591"/>
              <a:gd name="connsiteY1962" fmla="*/ 2304506 h 3311192"/>
              <a:gd name="connsiteX1963" fmla="*/ 4766855 w 8558591"/>
              <a:gd name="connsiteY1963" fmla="*/ 2304506 h 3311192"/>
              <a:gd name="connsiteX1964" fmla="*/ 3956595 w 8558591"/>
              <a:gd name="connsiteY1964" fmla="*/ 2311521 h 3311192"/>
              <a:gd name="connsiteX1965" fmla="*/ 3946072 w 8558591"/>
              <a:gd name="connsiteY1965" fmla="*/ 2315029 h 3311192"/>
              <a:gd name="connsiteX1966" fmla="*/ 3949579 w 8558591"/>
              <a:gd name="connsiteY1966" fmla="*/ 2304506 h 3311192"/>
              <a:gd name="connsiteX1967" fmla="*/ 3956595 w 8558591"/>
              <a:gd name="connsiteY1967" fmla="*/ 2311521 h 3311192"/>
              <a:gd name="connsiteX1968" fmla="*/ 3532173 w 8558591"/>
              <a:gd name="connsiteY1968" fmla="*/ 2304506 h 3311192"/>
              <a:gd name="connsiteX1969" fmla="*/ 3528665 w 8558591"/>
              <a:gd name="connsiteY1969" fmla="*/ 2304506 h 3311192"/>
              <a:gd name="connsiteX1970" fmla="*/ 3532173 w 8558591"/>
              <a:gd name="connsiteY1970" fmla="*/ 2304506 h 3311192"/>
              <a:gd name="connsiteX1971" fmla="*/ 484051 w 8558591"/>
              <a:gd name="connsiteY1971" fmla="*/ 2332567 h 3311192"/>
              <a:gd name="connsiteX1972" fmla="*/ 484051 w 8558591"/>
              <a:gd name="connsiteY1972" fmla="*/ 2357120 h 3311192"/>
              <a:gd name="connsiteX1973" fmla="*/ 466513 w 8558591"/>
              <a:gd name="connsiteY1973" fmla="*/ 2357120 h 3311192"/>
              <a:gd name="connsiteX1974" fmla="*/ 438452 w 8558591"/>
              <a:gd name="connsiteY1974" fmla="*/ 2329059 h 3311192"/>
              <a:gd name="connsiteX1975" fmla="*/ 448975 w 8558591"/>
              <a:gd name="connsiteY1975" fmla="*/ 2318537 h 3311192"/>
              <a:gd name="connsiteX1976" fmla="*/ 441960 w 8558591"/>
              <a:gd name="connsiteY1976" fmla="*/ 2304506 h 3311192"/>
              <a:gd name="connsiteX1977" fmla="*/ 484051 w 8558591"/>
              <a:gd name="connsiteY1977" fmla="*/ 2332567 h 3311192"/>
              <a:gd name="connsiteX1978" fmla="*/ 6334761 w 8558591"/>
              <a:gd name="connsiteY1978" fmla="*/ 2304506 h 3311192"/>
              <a:gd name="connsiteX1979" fmla="*/ 6345284 w 8558591"/>
              <a:gd name="connsiteY1979" fmla="*/ 2304506 h 3311192"/>
              <a:gd name="connsiteX1980" fmla="*/ 6334761 w 8558591"/>
              <a:gd name="connsiteY1980" fmla="*/ 2304506 h 3311192"/>
              <a:gd name="connsiteX1981" fmla="*/ 8362165 w 8558591"/>
              <a:gd name="connsiteY1981" fmla="*/ 2304506 h 3311192"/>
              <a:gd name="connsiteX1982" fmla="*/ 8348134 w 8558591"/>
              <a:gd name="connsiteY1982" fmla="*/ 2304506 h 3311192"/>
              <a:gd name="connsiteX1983" fmla="*/ 8358657 w 8558591"/>
              <a:gd name="connsiteY1983" fmla="*/ 2297491 h 3311192"/>
              <a:gd name="connsiteX1984" fmla="*/ 8362165 w 8558591"/>
              <a:gd name="connsiteY1984" fmla="*/ 2304506 h 3311192"/>
              <a:gd name="connsiteX1985" fmla="*/ 4822977 w 8558591"/>
              <a:gd name="connsiteY1985" fmla="*/ 2297491 h 3311192"/>
              <a:gd name="connsiteX1986" fmla="*/ 4833500 w 8558591"/>
              <a:gd name="connsiteY1986" fmla="*/ 2308014 h 3311192"/>
              <a:gd name="connsiteX1987" fmla="*/ 4826484 w 8558591"/>
              <a:gd name="connsiteY1987" fmla="*/ 2325552 h 3311192"/>
              <a:gd name="connsiteX1988" fmla="*/ 4812454 w 8558591"/>
              <a:gd name="connsiteY1988" fmla="*/ 2325552 h 3311192"/>
              <a:gd name="connsiteX1989" fmla="*/ 4812454 w 8558591"/>
              <a:gd name="connsiteY1989" fmla="*/ 2297491 h 3311192"/>
              <a:gd name="connsiteX1990" fmla="*/ 4822977 w 8558591"/>
              <a:gd name="connsiteY1990" fmla="*/ 2297491 h 3311192"/>
              <a:gd name="connsiteX1991" fmla="*/ 210457 w 8558591"/>
              <a:gd name="connsiteY1991" fmla="*/ 2300998 h 3311192"/>
              <a:gd name="connsiteX1992" fmla="*/ 199934 w 8558591"/>
              <a:gd name="connsiteY1992" fmla="*/ 2308014 h 3311192"/>
              <a:gd name="connsiteX1993" fmla="*/ 199934 w 8558591"/>
              <a:gd name="connsiteY1993" fmla="*/ 2297491 h 3311192"/>
              <a:gd name="connsiteX1994" fmla="*/ 210457 w 8558591"/>
              <a:gd name="connsiteY1994" fmla="*/ 2300998 h 3311192"/>
              <a:gd name="connsiteX1995" fmla="*/ 6106765 w 8558591"/>
              <a:gd name="connsiteY1995" fmla="*/ 2293983 h 3311192"/>
              <a:gd name="connsiteX1996" fmla="*/ 6103258 w 8558591"/>
              <a:gd name="connsiteY1996" fmla="*/ 2293983 h 3311192"/>
              <a:gd name="connsiteX1997" fmla="*/ 6106765 w 8558591"/>
              <a:gd name="connsiteY1997" fmla="*/ 2293983 h 3311192"/>
              <a:gd name="connsiteX1998" fmla="*/ 4026747 w 8558591"/>
              <a:gd name="connsiteY1998" fmla="*/ 2297491 h 3311192"/>
              <a:gd name="connsiteX1999" fmla="*/ 4040778 w 8558591"/>
              <a:gd name="connsiteY1999" fmla="*/ 2297491 h 3311192"/>
              <a:gd name="connsiteX2000" fmla="*/ 4026747 w 8558591"/>
              <a:gd name="connsiteY2000" fmla="*/ 2297491 h 3311192"/>
              <a:gd name="connsiteX2001" fmla="*/ 7934235 w 8558591"/>
              <a:gd name="connsiteY2001" fmla="*/ 2308014 h 3311192"/>
              <a:gd name="connsiteX2002" fmla="*/ 7920205 w 8558591"/>
              <a:gd name="connsiteY2002" fmla="*/ 2315029 h 3311192"/>
              <a:gd name="connsiteX2003" fmla="*/ 7916697 w 8558591"/>
              <a:gd name="connsiteY2003" fmla="*/ 2297491 h 3311192"/>
              <a:gd name="connsiteX2004" fmla="*/ 7927220 w 8558591"/>
              <a:gd name="connsiteY2004" fmla="*/ 2297491 h 3311192"/>
              <a:gd name="connsiteX2005" fmla="*/ 7934235 w 8558591"/>
              <a:gd name="connsiteY2005" fmla="*/ 2290476 h 3311192"/>
              <a:gd name="connsiteX2006" fmla="*/ 7934235 w 8558591"/>
              <a:gd name="connsiteY2006" fmla="*/ 2308014 h 3311192"/>
              <a:gd name="connsiteX2007" fmla="*/ 6033105 w 8558591"/>
              <a:gd name="connsiteY2007" fmla="*/ 2297491 h 3311192"/>
              <a:gd name="connsiteX2008" fmla="*/ 6040121 w 8558591"/>
              <a:gd name="connsiteY2008" fmla="*/ 2293983 h 3311192"/>
              <a:gd name="connsiteX2009" fmla="*/ 6033105 w 8558591"/>
              <a:gd name="connsiteY2009" fmla="*/ 2297491 h 3311192"/>
              <a:gd name="connsiteX2010" fmla="*/ 4672149 w 8558591"/>
              <a:gd name="connsiteY2010" fmla="*/ 2290476 h 3311192"/>
              <a:gd name="connsiteX2011" fmla="*/ 4668641 w 8558591"/>
              <a:gd name="connsiteY2011" fmla="*/ 2290476 h 3311192"/>
              <a:gd name="connsiteX2012" fmla="*/ 4672149 w 8558591"/>
              <a:gd name="connsiteY2012" fmla="*/ 2290476 h 3311192"/>
              <a:gd name="connsiteX2013" fmla="*/ 645402 w 8558591"/>
              <a:gd name="connsiteY2013" fmla="*/ 2297491 h 3311192"/>
              <a:gd name="connsiteX2014" fmla="*/ 645402 w 8558591"/>
              <a:gd name="connsiteY2014" fmla="*/ 2311521 h 3311192"/>
              <a:gd name="connsiteX2015" fmla="*/ 627864 w 8558591"/>
              <a:gd name="connsiteY2015" fmla="*/ 2311521 h 3311192"/>
              <a:gd name="connsiteX2016" fmla="*/ 627864 w 8558591"/>
              <a:gd name="connsiteY2016" fmla="*/ 2290476 h 3311192"/>
              <a:gd name="connsiteX2017" fmla="*/ 645402 w 8558591"/>
              <a:gd name="connsiteY2017" fmla="*/ 2297491 h 3311192"/>
              <a:gd name="connsiteX2018" fmla="*/ 1325880 w 8558591"/>
              <a:gd name="connsiteY2018" fmla="*/ 2290476 h 3311192"/>
              <a:gd name="connsiteX2019" fmla="*/ 1315357 w 8558591"/>
              <a:gd name="connsiteY2019" fmla="*/ 2304506 h 3311192"/>
              <a:gd name="connsiteX2020" fmla="*/ 1311850 w 8558591"/>
              <a:gd name="connsiteY2020" fmla="*/ 2286968 h 3311192"/>
              <a:gd name="connsiteX2021" fmla="*/ 1325880 w 8558591"/>
              <a:gd name="connsiteY2021" fmla="*/ 2290476 h 3311192"/>
              <a:gd name="connsiteX2022" fmla="*/ 6292669 w 8558591"/>
              <a:gd name="connsiteY2022" fmla="*/ 2286968 h 3311192"/>
              <a:gd name="connsiteX2023" fmla="*/ 6306700 w 8558591"/>
              <a:gd name="connsiteY2023" fmla="*/ 2290476 h 3311192"/>
              <a:gd name="connsiteX2024" fmla="*/ 6292669 w 8558591"/>
              <a:gd name="connsiteY2024" fmla="*/ 2286968 h 3311192"/>
              <a:gd name="connsiteX2025" fmla="*/ 8502469 w 8558591"/>
              <a:gd name="connsiteY2025" fmla="*/ 2283460 h 3311192"/>
              <a:gd name="connsiteX2026" fmla="*/ 8509484 w 8558591"/>
              <a:gd name="connsiteY2026" fmla="*/ 2279953 h 3311192"/>
              <a:gd name="connsiteX2027" fmla="*/ 8502469 w 8558591"/>
              <a:gd name="connsiteY2027" fmla="*/ 2283460 h 3311192"/>
              <a:gd name="connsiteX2028" fmla="*/ 4044285 w 8558591"/>
              <a:gd name="connsiteY2028" fmla="*/ 2286968 h 3311192"/>
              <a:gd name="connsiteX2029" fmla="*/ 4051300 w 8558591"/>
              <a:gd name="connsiteY2029" fmla="*/ 2283460 h 3311192"/>
              <a:gd name="connsiteX2030" fmla="*/ 4044285 w 8558591"/>
              <a:gd name="connsiteY2030" fmla="*/ 2286968 h 3311192"/>
              <a:gd name="connsiteX2031" fmla="*/ 3556726 w 8558591"/>
              <a:gd name="connsiteY2031" fmla="*/ 2286968 h 3311192"/>
              <a:gd name="connsiteX2032" fmla="*/ 3542696 w 8558591"/>
              <a:gd name="connsiteY2032" fmla="*/ 2290476 h 3311192"/>
              <a:gd name="connsiteX2033" fmla="*/ 3546203 w 8558591"/>
              <a:gd name="connsiteY2033" fmla="*/ 2279953 h 3311192"/>
              <a:gd name="connsiteX2034" fmla="*/ 3556726 w 8558591"/>
              <a:gd name="connsiteY2034" fmla="*/ 2286968 h 3311192"/>
              <a:gd name="connsiteX2035" fmla="*/ 59630 w 8558591"/>
              <a:gd name="connsiteY2035" fmla="*/ 2283460 h 3311192"/>
              <a:gd name="connsiteX2036" fmla="*/ 52614 w 8558591"/>
              <a:gd name="connsiteY2036" fmla="*/ 2290476 h 3311192"/>
              <a:gd name="connsiteX2037" fmla="*/ 49107 w 8558591"/>
              <a:gd name="connsiteY2037" fmla="*/ 2279953 h 3311192"/>
              <a:gd name="connsiteX2038" fmla="*/ 59630 w 8558591"/>
              <a:gd name="connsiteY2038" fmla="*/ 2283460 h 3311192"/>
              <a:gd name="connsiteX2039" fmla="*/ 5468379 w 8558591"/>
              <a:gd name="connsiteY2039" fmla="*/ 2286968 h 3311192"/>
              <a:gd name="connsiteX2040" fmla="*/ 5447333 w 8558591"/>
              <a:gd name="connsiteY2040" fmla="*/ 2286968 h 3311192"/>
              <a:gd name="connsiteX2041" fmla="*/ 5457856 w 8558591"/>
              <a:gd name="connsiteY2041" fmla="*/ 2276445 h 3311192"/>
              <a:gd name="connsiteX2042" fmla="*/ 5468379 w 8558591"/>
              <a:gd name="connsiteY2042" fmla="*/ 2286968 h 3311192"/>
              <a:gd name="connsiteX2043" fmla="*/ 1297819 w 8558591"/>
              <a:gd name="connsiteY2043" fmla="*/ 2283460 h 3311192"/>
              <a:gd name="connsiteX2044" fmla="*/ 1290804 w 8558591"/>
              <a:gd name="connsiteY2044" fmla="*/ 2279953 h 3311192"/>
              <a:gd name="connsiteX2045" fmla="*/ 1297819 w 8558591"/>
              <a:gd name="connsiteY2045" fmla="*/ 2276445 h 3311192"/>
              <a:gd name="connsiteX2046" fmla="*/ 1297819 w 8558591"/>
              <a:gd name="connsiteY2046" fmla="*/ 2283460 h 3311192"/>
              <a:gd name="connsiteX2047" fmla="*/ 1241697 w 8558591"/>
              <a:gd name="connsiteY2047" fmla="*/ 2286968 h 3311192"/>
              <a:gd name="connsiteX2048" fmla="*/ 1231174 w 8558591"/>
              <a:gd name="connsiteY2048" fmla="*/ 2279953 h 3311192"/>
              <a:gd name="connsiteX2049" fmla="*/ 1245205 w 8558591"/>
              <a:gd name="connsiteY2049" fmla="*/ 2279953 h 3311192"/>
              <a:gd name="connsiteX2050" fmla="*/ 1241697 w 8558591"/>
              <a:gd name="connsiteY2050" fmla="*/ 2286968 h 3311192"/>
              <a:gd name="connsiteX2051" fmla="*/ 270087 w 8558591"/>
              <a:gd name="connsiteY2051" fmla="*/ 2283460 h 3311192"/>
              <a:gd name="connsiteX2052" fmla="*/ 273594 w 8558591"/>
              <a:gd name="connsiteY2052" fmla="*/ 2272938 h 3311192"/>
              <a:gd name="connsiteX2053" fmla="*/ 270087 w 8558591"/>
              <a:gd name="connsiteY2053" fmla="*/ 2283460 h 3311192"/>
              <a:gd name="connsiteX2054" fmla="*/ 8267459 w 8558591"/>
              <a:gd name="connsiteY2054" fmla="*/ 2272938 h 3311192"/>
              <a:gd name="connsiteX2055" fmla="*/ 8256936 w 8558591"/>
              <a:gd name="connsiteY2055" fmla="*/ 2269430 h 3311192"/>
              <a:gd name="connsiteX2056" fmla="*/ 8263951 w 8558591"/>
              <a:gd name="connsiteY2056" fmla="*/ 2265922 h 3311192"/>
              <a:gd name="connsiteX2057" fmla="*/ 8267459 w 8558591"/>
              <a:gd name="connsiteY2057" fmla="*/ 2272938 h 3311192"/>
              <a:gd name="connsiteX2058" fmla="*/ 5156201 w 8558591"/>
              <a:gd name="connsiteY2058" fmla="*/ 2265922 h 3311192"/>
              <a:gd name="connsiteX2059" fmla="*/ 5163216 w 8558591"/>
              <a:gd name="connsiteY2059" fmla="*/ 2272938 h 3311192"/>
              <a:gd name="connsiteX2060" fmla="*/ 5159708 w 8558591"/>
              <a:gd name="connsiteY2060" fmla="*/ 2279953 h 3311192"/>
              <a:gd name="connsiteX2061" fmla="*/ 5145678 w 8558591"/>
              <a:gd name="connsiteY2061" fmla="*/ 2265922 h 3311192"/>
              <a:gd name="connsiteX2062" fmla="*/ 5156201 w 8558591"/>
              <a:gd name="connsiteY2062" fmla="*/ 2265922 h 3311192"/>
              <a:gd name="connsiteX2063" fmla="*/ 294640 w 8558591"/>
              <a:gd name="connsiteY2063" fmla="*/ 2269430 h 3311192"/>
              <a:gd name="connsiteX2064" fmla="*/ 301655 w 8558591"/>
              <a:gd name="connsiteY2064" fmla="*/ 2265922 h 3311192"/>
              <a:gd name="connsiteX2065" fmla="*/ 294640 w 8558591"/>
              <a:gd name="connsiteY2065" fmla="*/ 2269430 h 3311192"/>
              <a:gd name="connsiteX2066" fmla="*/ 7878113 w 8558591"/>
              <a:gd name="connsiteY2066" fmla="*/ 2290476 h 3311192"/>
              <a:gd name="connsiteX2067" fmla="*/ 7885128 w 8558591"/>
              <a:gd name="connsiteY2067" fmla="*/ 2315029 h 3311192"/>
              <a:gd name="connsiteX2068" fmla="*/ 7864083 w 8558591"/>
              <a:gd name="connsiteY2068" fmla="*/ 2332567 h 3311192"/>
              <a:gd name="connsiteX2069" fmla="*/ 7846545 w 8558591"/>
              <a:gd name="connsiteY2069" fmla="*/ 2325552 h 3311192"/>
              <a:gd name="connsiteX2070" fmla="*/ 7832514 w 8558591"/>
              <a:gd name="connsiteY2070" fmla="*/ 2283460 h 3311192"/>
              <a:gd name="connsiteX2071" fmla="*/ 7853560 w 8558591"/>
              <a:gd name="connsiteY2071" fmla="*/ 2262415 h 3311192"/>
              <a:gd name="connsiteX2072" fmla="*/ 7878113 w 8558591"/>
              <a:gd name="connsiteY2072" fmla="*/ 2290476 h 3311192"/>
              <a:gd name="connsiteX2073" fmla="*/ 4587966 w 8558591"/>
              <a:gd name="connsiteY2073" fmla="*/ 2279953 h 3311192"/>
              <a:gd name="connsiteX2074" fmla="*/ 4570428 w 8558591"/>
              <a:gd name="connsiteY2074" fmla="*/ 2304506 h 3311192"/>
              <a:gd name="connsiteX2075" fmla="*/ 4545875 w 8558591"/>
              <a:gd name="connsiteY2075" fmla="*/ 2276445 h 3311192"/>
              <a:gd name="connsiteX2076" fmla="*/ 4563413 w 8558591"/>
              <a:gd name="connsiteY2076" fmla="*/ 2262415 h 3311192"/>
              <a:gd name="connsiteX2077" fmla="*/ 4587966 w 8558591"/>
              <a:gd name="connsiteY2077" fmla="*/ 2279953 h 3311192"/>
              <a:gd name="connsiteX2078" fmla="*/ 729585 w 8558591"/>
              <a:gd name="connsiteY2078" fmla="*/ 2279953 h 3311192"/>
              <a:gd name="connsiteX2079" fmla="*/ 715554 w 8558591"/>
              <a:gd name="connsiteY2079" fmla="*/ 2308014 h 3311192"/>
              <a:gd name="connsiteX2080" fmla="*/ 719062 w 8558591"/>
              <a:gd name="connsiteY2080" fmla="*/ 2315029 h 3311192"/>
              <a:gd name="connsiteX2081" fmla="*/ 694509 w 8558591"/>
              <a:gd name="connsiteY2081" fmla="*/ 2332567 h 3311192"/>
              <a:gd name="connsiteX2082" fmla="*/ 676971 w 8558591"/>
              <a:gd name="connsiteY2082" fmla="*/ 2315029 h 3311192"/>
              <a:gd name="connsiteX2083" fmla="*/ 680478 w 8558591"/>
              <a:gd name="connsiteY2083" fmla="*/ 2283460 h 3311192"/>
              <a:gd name="connsiteX2084" fmla="*/ 705032 w 8558591"/>
              <a:gd name="connsiteY2084" fmla="*/ 2262415 h 3311192"/>
              <a:gd name="connsiteX2085" fmla="*/ 729585 w 8558591"/>
              <a:gd name="connsiteY2085" fmla="*/ 2279953 h 3311192"/>
              <a:gd name="connsiteX2086" fmla="*/ 6071689 w 8558591"/>
              <a:gd name="connsiteY2086" fmla="*/ 2265922 h 3311192"/>
              <a:gd name="connsiteX2087" fmla="*/ 6071689 w 8558591"/>
              <a:gd name="connsiteY2087" fmla="*/ 2286968 h 3311192"/>
              <a:gd name="connsiteX2088" fmla="*/ 6057659 w 8558591"/>
              <a:gd name="connsiteY2088" fmla="*/ 2290476 h 3311192"/>
              <a:gd name="connsiteX2089" fmla="*/ 6036613 w 8558591"/>
              <a:gd name="connsiteY2089" fmla="*/ 2269430 h 3311192"/>
              <a:gd name="connsiteX2090" fmla="*/ 6040121 w 8558591"/>
              <a:gd name="connsiteY2090" fmla="*/ 2258907 h 3311192"/>
              <a:gd name="connsiteX2091" fmla="*/ 6071689 w 8558591"/>
              <a:gd name="connsiteY2091" fmla="*/ 2265922 h 3311192"/>
              <a:gd name="connsiteX2092" fmla="*/ 4756332 w 8558591"/>
              <a:gd name="connsiteY2092" fmla="*/ 2276445 h 3311192"/>
              <a:gd name="connsiteX2093" fmla="*/ 4745809 w 8558591"/>
              <a:gd name="connsiteY2093" fmla="*/ 2272938 h 3311192"/>
              <a:gd name="connsiteX2094" fmla="*/ 4745809 w 8558591"/>
              <a:gd name="connsiteY2094" fmla="*/ 2258907 h 3311192"/>
              <a:gd name="connsiteX2095" fmla="*/ 4752824 w 8558591"/>
              <a:gd name="connsiteY2095" fmla="*/ 2258907 h 3311192"/>
              <a:gd name="connsiteX2096" fmla="*/ 4756332 w 8558591"/>
              <a:gd name="connsiteY2096" fmla="*/ 2276445 h 3311192"/>
              <a:gd name="connsiteX2097" fmla="*/ 3914503 w 8558591"/>
              <a:gd name="connsiteY2097" fmla="*/ 2265922 h 3311192"/>
              <a:gd name="connsiteX2098" fmla="*/ 3907488 w 8558591"/>
              <a:gd name="connsiteY2098" fmla="*/ 2269430 h 3311192"/>
              <a:gd name="connsiteX2099" fmla="*/ 3910996 w 8558591"/>
              <a:gd name="connsiteY2099" fmla="*/ 2258907 h 3311192"/>
              <a:gd name="connsiteX2100" fmla="*/ 3914503 w 8558591"/>
              <a:gd name="connsiteY2100" fmla="*/ 2265922 h 3311192"/>
              <a:gd name="connsiteX2101" fmla="*/ 1901130 w 8558591"/>
              <a:gd name="connsiteY2101" fmla="*/ 2265922 h 3311192"/>
              <a:gd name="connsiteX2102" fmla="*/ 1911653 w 8558591"/>
              <a:gd name="connsiteY2102" fmla="*/ 2265922 h 3311192"/>
              <a:gd name="connsiteX2103" fmla="*/ 1901130 w 8558591"/>
              <a:gd name="connsiteY2103" fmla="*/ 2265922 h 3311192"/>
              <a:gd name="connsiteX2104" fmla="*/ 3932041 w 8558591"/>
              <a:gd name="connsiteY2104" fmla="*/ 2258907 h 3311192"/>
              <a:gd name="connsiteX2105" fmla="*/ 3942564 w 8558591"/>
              <a:gd name="connsiteY2105" fmla="*/ 2265922 h 3311192"/>
              <a:gd name="connsiteX2106" fmla="*/ 3932041 w 8558591"/>
              <a:gd name="connsiteY2106" fmla="*/ 2258907 h 3311192"/>
              <a:gd name="connsiteX2107" fmla="*/ 3837336 w 8558591"/>
              <a:gd name="connsiteY2107" fmla="*/ 2272938 h 3311192"/>
              <a:gd name="connsiteX2108" fmla="*/ 3823305 w 8558591"/>
              <a:gd name="connsiteY2108" fmla="*/ 2276445 h 3311192"/>
              <a:gd name="connsiteX2109" fmla="*/ 3823305 w 8558591"/>
              <a:gd name="connsiteY2109" fmla="*/ 2255399 h 3311192"/>
              <a:gd name="connsiteX2110" fmla="*/ 3837336 w 8558591"/>
              <a:gd name="connsiteY2110" fmla="*/ 2272938 h 3311192"/>
              <a:gd name="connsiteX2111" fmla="*/ 3504112 w 8558591"/>
              <a:gd name="connsiteY2111" fmla="*/ 2255399 h 3311192"/>
              <a:gd name="connsiteX2112" fmla="*/ 3504112 w 8558591"/>
              <a:gd name="connsiteY2112" fmla="*/ 2262415 h 3311192"/>
              <a:gd name="connsiteX2113" fmla="*/ 3493589 w 8558591"/>
              <a:gd name="connsiteY2113" fmla="*/ 2262415 h 3311192"/>
              <a:gd name="connsiteX2114" fmla="*/ 3493589 w 8558591"/>
              <a:gd name="connsiteY2114" fmla="*/ 2255399 h 3311192"/>
              <a:gd name="connsiteX2115" fmla="*/ 3504112 w 8558591"/>
              <a:gd name="connsiteY2115" fmla="*/ 2255399 h 3311192"/>
              <a:gd name="connsiteX2116" fmla="*/ 8456870 w 8558591"/>
              <a:gd name="connsiteY2116" fmla="*/ 2255399 h 3311192"/>
              <a:gd name="connsiteX2117" fmla="*/ 8467393 w 8558591"/>
              <a:gd name="connsiteY2117" fmla="*/ 2255399 h 3311192"/>
              <a:gd name="connsiteX2118" fmla="*/ 8456870 w 8558591"/>
              <a:gd name="connsiteY2118" fmla="*/ 2255399 h 3311192"/>
              <a:gd name="connsiteX2119" fmla="*/ 8323581 w 8558591"/>
              <a:gd name="connsiteY2119" fmla="*/ 2251892 h 3311192"/>
              <a:gd name="connsiteX2120" fmla="*/ 8330596 w 8558591"/>
              <a:gd name="connsiteY2120" fmla="*/ 2265922 h 3311192"/>
              <a:gd name="connsiteX2121" fmla="*/ 8327088 w 8558591"/>
              <a:gd name="connsiteY2121" fmla="*/ 2276445 h 3311192"/>
              <a:gd name="connsiteX2122" fmla="*/ 8316566 w 8558591"/>
              <a:gd name="connsiteY2122" fmla="*/ 2279953 h 3311192"/>
              <a:gd name="connsiteX2123" fmla="*/ 8306043 w 8558591"/>
              <a:gd name="connsiteY2123" fmla="*/ 2262415 h 3311192"/>
              <a:gd name="connsiteX2124" fmla="*/ 8313058 w 8558591"/>
              <a:gd name="connsiteY2124" fmla="*/ 2251892 h 3311192"/>
              <a:gd name="connsiteX2125" fmla="*/ 8323581 w 8558591"/>
              <a:gd name="connsiteY2125" fmla="*/ 2251892 h 3311192"/>
              <a:gd name="connsiteX2126" fmla="*/ 3668970 w 8558591"/>
              <a:gd name="connsiteY2126" fmla="*/ 2262415 h 3311192"/>
              <a:gd name="connsiteX2127" fmla="*/ 3668970 w 8558591"/>
              <a:gd name="connsiteY2127" fmla="*/ 2251892 h 3311192"/>
              <a:gd name="connsiteX2128" fmla="*/ 3668970 w 8558591"/>
              <a:gd name="connsiteY2128" fmla="*/ 2262415 h 3311192"/>
              <a:gd name="connsiteX2129" fmla="*/ 252549 w 8558591"/>
              <a:gd name="connsiteY2129" fmla="*/ 2276445 h 3311192"/>
              <a:gd name="connsiteX2130" fmla="*/ 235010 w 8558591"/>
              <a:gd name="connsiteY2130" fmla="*/ 2276445 h 3311192"/>
              <a:gd name="connsiteX2131" fmla="*/ 235010 w 8558591"/>
              <a:gd name="connsiteY2131" fmla="*/ 2251892 h 3311192"/>
              <a:gd name="connsiteX2132" fmla="*/ 252549 w 8558591"/>
              <a:gd name="connsiteY2132" fmla="*/ 2251892 h 3311192"/>
              <a:gd name="connsiteX2133" fmla="*/ 252549 w 8558591"/>
              <a:gd name="connsiteY2133" fmla="*/ 2276445 h 3311192"/>
              <a:gd name="connsiteX2134" fmla="*/ 101721 w 8558591"/>
              <a:gd name="connsiteY2134" fmla="*/ 2258907 h 3311192"/>
              <a:gd name="connsiteX2135" fmla="*/ 98213 w 8558591"/>
              <a:gd name="connsiteY2135" fmla="*/ 2251892 h 3311192"/>
              <a:gd name="connsiteX2136" fmla="*/ 101721 w 8558591"/>
              <a:gd name="connsiteY2136" fmla="*/ 2258907 h 3311192"/>
              <a:gd name="connsiteX2137" fmla="*/ 3574264 w 8558591"/>
              <a:gd name="connsiteY2137" fmla="*/ 2248384 h 3311192"/>
              <a:gd name="connsiteX2138" fmla="*/ 3584787 w 8558591"/>
              <a:gd name="connsiteY2138" fmla="*/ 2251892 h 3311192"/>
              <a:gd name="connsiteX2139" fmla="*/ 3574264 w 8558591"/>
              <a:gd name="connsiteY2139" fmla="*/ 2248384 h 3311192"/>
              <a:gd name="connsiteX2140" fmla="*/ 8439332 w 8558591"/>
              <a:gd name="connsiteY2140" fmla="*/ 2251892 h 3311192"/>
              <a:gd name="connsiteX2141" fmla="*/ 8432317 w 8558591"/>
              <a:gd name="connsiteY2141" fmla="*/ 2244877 h 3311192"/>
              <a:gd name="connsiteX2142" fmla="*/ 8439332 w 8558591"/>
              <a:gd name="connsiteY2142" fmla="*/ 2241369 h 3311192"/>
              <a:gd name="connsiteX2143" fmla="*/ 8439332 w 8558591"/>
              <a:gd name="connsiteY2143" fmla="*/ 2251892 h 3311192"/>
              <a:gd name="connsiteX2144" fmla="*/ 119259 w 8558591"/>
              <a:gd name="connsiteY2144" fmla="*/ 2244877 h 3311192"/>
              <a:gd name="connsiteX2145" fmla="*/ 126274 w 8558591"/>
              <a:gd name="connsiteY2145" fmla="*/ 2241369 h 3311192"/>
              <a:gd name="connsiteX2146" fmla="*/ 119259 w 8558591"/>
              <a:gd name="connsiteY2146" fmla="*/ 2244877 h 3311192"/>
              <a:gd name="connsiteX2147" fmla="*/ 4735286 w 8558591"/>
              <a:gd name="connsiteY2147" fmla="*/ 2241369 h 3311192"/>
              <a:gd name="connsiteX2148" fmla="*/ 4728271 w 8558591"/>
              <a:gd name="connsiteY2148" fmla="*/ 2255399 h 3311192"/>
              <a:gd name="connsiteX2149" fmla="*/ 4721256 w 8558591"/>
              <a:gd name="connsiteY2149" fmla="*/ 2244877 h 3311192"/>
              <a:gd name="connsiteX2150" fmla="*/ 4724763 w 8558591"/>
              <a:gd name="connsiteY2150" fmla="*/ 2237861 h 3311192"/>
              <a:gd name="connsiteX2151" fmla="*/ 4735286 w 8558591"/>
              <a:gd name="connsiteY2151" fmla="*/ 2241369 h 3311192"/>
              <a:gd name="connsiteX2152" fmla="*/ 4328402 w 8558591"/>
              <a:gd name="connsiteY2152" fmla="*/ 2258907 h 3311192"/>
              <a:gd name="connsiteX2153" fmla="*/ 4338925 w 8558591"/>
              <a:gd name="connsiteY2153" fmla="*/ 2265922 h 3311192"/>
              <a:gd name="connsiteX2154" fmla="*/ 4349448 w 8558591"/>
              <a:gd name="connsiteY2154" fmla="*/ 2244877 h 3311192"/>
              <a:gd name="connsiteX2155" fmla="*/ 4356463 w 8558591"/>
              <a:gd name="connsiteY2155" fmla="*/ 2251892 h 3311192"/>
              <a:gd name="connsiteX2156" fmla="*/ 4384524 w 8558591"/>
              <a:gd name="connsiteY2156" fmla="*/ 2241369 h 3311192"/>
              <a:gd name="connsiteX2157" fmla="*/ 4395047 w 8558591"/>
              <a:gd name="connsiteY2157" fmla="*/ 2329059 h 3311192"/>
              <a:gd name="connsiteX2158" fmla="*/ 4377509 w 8558591"/>
              <a:gd name="connsiteY2158" fmla="*/ 2346598 h 3311192"/>
              <a:gd name="connsiteX2159" fmla="*/ 4314372 w 8558591"/>
              <a:gd name="connsiteY2159" fmla="*/ 2308014 h 3311192"/>
              <a:gd name="connsiteX2160" fmla="*/ 4328402 w 8558591"/>
              <a:gd name="connsiteY2160" fmla="*/ 2237861 h 3311192"/>
              <a:gd name="connsiteX2161" fmla="*/ 4328402 w 8558591"/>
              <a:gd name="connsiteY2161" fmla="*/ 2258907 h 3311192"/>
              <a:gd name="connsiteX2162" fmla="*/ 1841500 w 8558591"/>
              <a:gd name="connsiteY2162" fmla="*/ 2241369 h 3311192"/>
              <a:gd name="connsiteX2163" fmla="*/ 1848515 w 8558591"/>
              <a:gd name="connsiteY2163" fmla="*/ 2237861 h 3311192"/>
              <a:gd name="connsiteX2164" fmla="*/ 1841500 w 8558591"/>
              <a:gd name="connsiteY2164" fmla="*/ 2241369 h 3311192"/>
              <a:gd name="connsiteX2165" fmla="*/ 8309550 w 8558591"/>
              <a:gd name="connsiteY2165" fmla="*/ 2234354 h 3311192"/>
              <a:gd name="connsiteX2166" fmla="*/ 8316566 w 8558591"/>
              <a:gd name="connsiteY2166" fmla="*/ 2244877 h 3311192"/>
              <a:gd name="connsiteX2167" fmla="*/ 8309550 w 8558591"/>
              <a:gd name="connsiteY2167" fmla="*/ 2234354 h 3311192"/>
              <a:gd name="connsiteX2168" fmla="*/ 6461035 w 8558591"/>
              <a:gd name="connsiteY2168" fmla="*/ 2241369 h 3311192"/>
              <a:gd name="connsiteX2169" fmla="*/ 6447004 w 8558591"/>
              <a:gd name="connsiteY2169" fmla="*/ 2241369 h 3311192"/>
              <a:gd name="connsiteX2170" fmla="*/ 6457527 w 8558591"/>
              <a:gd name="connsiteY2170" fmla="*/ 2234354 h 3311192"/>
              <a:gd name="connsiteX2171" fmla="*/ 6461035 w 8558591"/>
              <a:gd name="connsiteY2171" fmla="*/ 2241369 h 3311192"/>
              <a:gd name="connsiteX2172" fmla="*/ 245533 w 8558591"/>
              <a:gd name="connsiteY2172" fmla="*/ 2244877 h 3311192"/>
              <a:gd name="connsiteX2173" fmla="*/ 252549 w 8558591"/>
              <a:gd name="connsiteY2173" fmla="*/ 2237861 h 3311192"/>
              <a:gd name="connsiteX2174" fmla="*/ 245533 w 8558591"/>
              <a:gd name="connsiteY2174" fmla="*/ 2244877 h 3311192"/>
              <a:gd name="connsiteX2175" fmla="*/ 8116631 w 8558591"/>
              <a:gd name="connsiteY2175" fmla="*/ 2276445 h 3311192"/>
              <a:gd name="connsiteX2176" fmla="*/ 8095586 w 8558591"/>
              <a:gd name="connsiteY2176" fmla="*/ 2269430 h 3311192"/>
              <a:gd name="connsiteX2177" fmla="*/ 8113124 w 8558591"/>
              <a:gd name="connsiteY2177" fmla="*/ 2230846 h 3311192"/>
              <a:gd name="connsiteX2178" fmla="*/ 8116631 w 8558591"/>
              <a:gd name="connsiteY2178" fmla="*/ 2276445 h 3311192"/>
              <a:gd name="connsiteX2179" fmla="*/ 463006 w 8558591"/>
              <a:gd name="connsiteY2179" fmla="*/ 2272938 h 3311192"/>
              <a:gd name="connsiteX2180" fmla="*/ 445468 w 8558591"/>
              <a:gd name="connsiteY2180" fmla="*/ 2276445 h 3311192"/>
              <a:gd name="connsiteX2181" fmla="*/ 455991 w 8558591"/>
              <a:gd name="connsiteY2181" fmla="*/ 2230846 h 3311192"/>
              <a:gd name="connsiteX2182" fmla="*/ 463006 w 8558591"/>
              <a:gd name="connsiteY2182" fmla="*/ 2272938 h 3311192"/>
              <a:gd name="connsiteX2183" fmla="*/ 4686180 w 8558591"/>
              <a:gd name="connsiteY2183" fmla="*/ 2234354 h 3311192"/>
              <a:gd name="connsiteX2184" fmla="*/ 4682672 w 8558591"/>
              <a:gd name="connsiteY2184" fmla="*/ 2227338 h 3311192"/>
              <a:gd name="connsiteX2185" fmla="*/ 4686180 w 8558591"/>
              <a:gd name="connsiteY2185" fmla="*/ 2234354 h 3311192"/>
              <a:gd name="connsiteX2186" fmla="*/ 4833500 w 8558591"/>
              <a:gd name="connsiteY2186" fmla="*/ 2234354 h 3311192"/>
              <a:gd name="connsiteX2187" fmla="*/ 4826484 w 8558591"/>
              <a:gd name="connsiteY2187" fmla="*/ 2234354 h 3311192"/>
              <a:gd name="connsiteX2188" fmla="*/ 4826484 w 8558591"/>
              <a:gd name="connsiteY2188" fmla="*/ 2223831 h 3311192"/>
              <a:gd name="connsiteX2189" fmla="*/ 4833500 w 8558591"/>
              <a:gd name="connsiteY2189" fmla="*/ 2223831 h 3311192"/>
              <a:gd name="connsiteX2190" fmla="*/ 4833500 w 8558591"/>
              <a:gd name="connsiteY2190" fmla="*/ 2234354 h 3311192"/>
              <a:gd name="connsiteX2191" fmla="*/ 4977312 w 8558591"/>
              <a:gd name="connsiteY2191" fmla="*/ 2230846 h 3311192"/>
              <a:gd name="connsiteX2192" fmla="*/ 4963282 w 8558591"/>
              <a:gd name="connsiteY2192" fmla="*/ 2227338 h 3311192"/>
              <a:gd name="connsiteX2193" fmla="*/ 4970297 w 8558591"/>
              <a:gd name="connsiteY2193" fmla="*/ 2220323 h 3311192"/>
              <a:gd name="connsiteX2194" fmla="*/ 4977312 w 8558591"/>
              <a:gd name="connsiteY2194" fmla="*/ 2230846 h 3311192"/>
              <a:gd name="connsiteX2195" fmla="*/ 4075854 w 8558591"/>
              <a:gd name="connsiteY2195" fmla="*/ 2223831 h 3311192"/>
              <a:gd name="connsiteX2196" fmla="*/ 4082869 w 8558591"/>
              <a:gd name="connsiteY2196" fmla="*/ 2237861 h 3311192"/>
              <a:gd name="connsiteX2197" fmla="*/ 4072346 w 8558591"/>
              <a:gd name="connsiteY2197" fmla="*/ 2248384 h 3311192"/>
              <a:gd name="connsiteX2198" fmla="*/ 4068838 w 8558591"/>
              <a:gd name="connsiteY2198" fmla="*/ 2234354 h 3311192"/>
              <a:gd name="connsiteX2199" fmla="*/ 4082869 w 8558591"/>
              <a:gd name="connsiteY2199" fmla="*/ 2220323 h 3311192"/>
              <a:gd name="connsiteX2200" fmla="*/ 4075854 w 8558591"/>
              <a:gd name="connsiteY2200" fmla="*/ 2223831 h 3311192"/>
              <a:gd name="connsiteX2201" fmla="*/ 6506634 w 8558591"/>
              <a:gd name="connsiteY2201" fmla="*/ 2216816 h 3311192"/>
              <a:gd name="connsiteX2202" fmla="*/ 6517157 w 8558591"/>
              <a:gd name="connsiteY2202" fmla="*/ 2220323 h 3311192"/>
              <a:gd name="connsiteX2203" fmla="*/ 6506634 w 8558591"/>
              <a:gd name="connsiteY2203" fmla="*/ 2216816 h 3311192"/>
              <a:gd name="connsiteX2204" fmla="*/ 6331253 w 8558591"/>
              <a:gd name="connsiteY2204" fmla="*/ 2213308 h 3311192"/>
              <a:gd name="connsiteX2205" fmla="*/ 6327745 w 8558591"/>
              <a:gd name="connsiteY2205" fmla="*/ 2223831 h 3311192"/>
              <a:gd name="connsiteX2206" fmla="*/ 6320730 w 8558591"/>
              <a:gd name="connsiteY2206" fmla="*/ 2213308 h 3311192"/>
              <a:gd name="connsiteX2207" fmla="*/ 6331253 w 8558591"/>
              <a:gd name="connsiteY2207" fmla="*/ 2213308 h 3311192"/>
              <a:gd name="connsiteX2208" fmla="*/ 6131319 w 8558591"/>
              <a:gd name="connsiteY2208" fmla="*/ 2223831 h 3311192"/>
              <a:gd name="connsiteX2209" fmla="*/ 6124303 w 8558591"/>
              <a:gd name="connsiteY2209" fmla="*/ 2237861 h 3311192"/>
              <a:gd name="connsiteX2210" fmla="*/ 6110273 w 8558591"/>
              <a:gd name="connsiteY2210" fmla="*/ 2237861 h 3311192"/>
              <a:gd name="connsiteX2211" fmla="*/ 6103258 w 8558591"/>
              <a:gd name="connsiteY2211" fmla="*/ 2230846 h 3311192"/>
              <a:gd name="connsiteX2212" fmla="*/ 6120796 w 8558591"/>
              <a:gd name="connsiteY2212" fmla="*/ 2213308 h 3311192"/>
              <a:gd name="connsiteX2213" fmla="*/ 6131319 w 8558591"/>
              <a:gd name="connsiteY2213" fmla="*/ 2223831 h 3311192"/>
              <a:gd name="connsiteX2214" fmla="*/ 8460378 w 8558591"/>
              <a:gd name="connsiteY2214" fmla="*/ 2227338 h 3311192"/>
              <a:gd name="connsiteX2215" fmla="*/ 8453362 w 8558591"/>
              <a:gd name="connsiteY2215" fmla="*/ 2213308 h 3311192"/>
              <a:gd name="connsiteX2216" fmla="*/ 8460378 w 8558591"/>
              <a:gd name="connsiteY2216" fmla="*/ 2209800 h 3311192"/>
              <a:gd name="connsiteX2217" fmla="*/ 8460378 w 8558591"/>
              <a:gd name="connsiteY2217" fmla="*/ 2227338 h 3311192"/>
              <a:gd name="connsiteX2218" fmla="*/ 5798095 w 8558591"/>
              <a:gd name="connsiteY2218" fmla="*/ 2213308 h 3311192"/>
              <a:gd name="connsiteX2219" fmla="*/ 5805110 w 8558591"/>
              <a:gd name="connsiteY2219" fmla="*/ 2209800 h 3311192"/>
              <a:gd name="connsiteX2220" fmla="*/ 5798095 w 8558591"/>
              <a:gd name="connsiteY2220" fmla="*/ 2213308 h 3311192"/>
              <a:gd name="connsiteX2221" fmla="*/ 108736 w 8558591"/>
              <a:gd name="connsiteY2221" fmla="*/ 2213308 h 3311192"/>
              <a:gd name="connsiteX2222" fmla="*/ 101721 w 8558591"/>
              <a:gd name="connsiteY2222" fmla="*/ 2227338 h 3311192"/>
              <a:gd name="connsiteX2223" fmla="*/ 98213 w 8558591"/>
              <a:gd name="connsiteY2223" fmla="*/ 2209800 h 3311192"/>
              <a:gd name="connsiteX2224" fmla="*/ 108736 w 8558591"/>
              <a:gd name="connsiteY2224" fmla="*/ 2213308 h 3311192"/>
              <a:gd name="connsiteX2225" fmla="*/ 4812454 w 8558591"/>
              <a:gd name="connsiteY2225" fmla="*/ 2206293 h 3311192"/>
              <a:gd name="connsiteX2226" fmla="*/ 4812454 w 8558591"/>
              <a:gd name="connsiteY2226" fmla="*/ 2223831 h 3311192"/>
              <a:gd name="connsiteX2227" fmla="*/ 4798423 w 8558591"/>
              <a:gd name="connsiteY2227" fmla="*/ 2213308 h 3311192"/>
              <a:gd name="connsiteX2228" fmla="*/ 4791408 w 8558591"/>
              <a:gd name="connsiteY2228" fmla="*/ 2220323 h 3311192"/>
              <a:gd name="connsiteX2229" fmla="*/ 4787901 w 8558591"/>
              <a:gd name="connsiteY2229" fmla="*/ 2206293 h 3311192"/>
              <a:gd name="connsiteX2230" fmla="*/ 4798423 w 8558591"/>
              <a:gd name="connsiteY2230" fmla="*/ 2213308 h 3311192"/>
              <a:gd name="connsiteX2231" fmla="*/ 4812454 w 8558591"/>
              <a:gd name="connsiteY2231" fmla="*/ 2206293 h 3311192"/>
              <a:gd name="connsiteX2232" fmla="*/ 3858381 w 8558591"/>
              <a:gd name="connsiteY2232" fmla="*/ 2209800 h 3311192"/>
              <a:gd name="connsiteX2233" fmla="*/ 3865397 w 8558591"/>
              <a:gd name="connsiteY2233" fmla="*/ 2206293 h 3311192"/>
              <a:gd name="connsiteX2234" fmla="*/ 3858381 w 8558591"/>
              <a:gd name="connsiteY2234" fmla="*/ 2209800 h 3311192"/>
              <a:gd name="connsiteX2235" fmla="*/ 1104900 w 8558591"/>
              <a:gd name="connsiteY2235" fmla="*/ 2202785 h 3311192"/>
              <a:gd name="connsiteX2236" fmla="*/ 1118931 w 8558591"/>
              <a:gd name="connsiteY2236" fmla="*/ 2202785 h 3311192"/>
              <a:gd name="connsiteX2237" fmla="*/ 1104900 w 8558591"/>
              <a:gd name="connsiteY2237" fmla="*/ 2202785 h 3311192"/>
              <a:gd name="connsiteX2238" fmla="*/ 8474408 w 8558591"/>
              <a:gd name="connsiteY2238" fmla="*/ 2202785 h 3311192"/>
              <a:gd name="connsiteX2239" fmla="*/ 8481423 w 8558591"/>
              <a:gd name="connsiteY2239" fmla="*/ 2199278 h 3311192"/>
              <a:gd name="connsiteX2240" fmla="*/ 8474408 w 8558591"/>
              <a:gd name="connsiteY2240" fmla="*/ 2202785 h 3311192"/>
              <a:gd name="connsiteX2241" fmla="*/ 6068182 w 8558591"/>
              <a:gd name="connsiteY2241" fmla="*/ 2195770 h 3311192"/>
              <a:gd name="connsiteX2242" fmla="*/ 6071689 w 8558591"/>
              <a:gd name="connsiteY2242" fmla="*/ 2202785 h 3311192"/>
              <a:gd name="connsiteX2243" fmla="*/ 6068182 w 8558591"/>
              <a:gd name="connsiteY2243" fmla="*/ 2195770 h 3311192"/>
              <a:gd name="connsiteX2244" fmla="*/ 4921190 w 8558591"/>
              <a:gd name="connsiteY2244" fmla="*/ 2206293 h 3311192"/>
              <a:gd name="connsiteX2245" fmla="*/ 4914175 w 8558591"/>
              <a:gd name="connsiteY2245" fmla="*/ 2199278 h 3311192"/>
              <a:gd name="connsiteX2246" fmla="*/ 4928205 w 8558591"/>
              <a:gd name="connsiteY2246" fmla="*/ 2202785 h 3311192"/>
              <a:gd name="connsiteX2247" fmla="*/ 4921190 w 8558591"/>
              <a:gd name="connsiteY2247" fmla="*/ 2206293 h 3311192"/>
              <a:gd name="connsiteX2248" fmla="*/ 4994850 w 8558591"/>
              <a:gd name="connsiteY2248" fmla="*/ 2192262 h 3311192"/>
              <a:gd name="connsiteX2249" fmla="*/ 5005373 w 8558591"/>
              <a:gd name="connsiteY2249" fmla="*/ 2192262 h 3311192"/>
              <a:gd name="connsiteX2250" fmla="*/ 4994850 w 8558591"/>
              <a:gd name="connsiteY2250" fmla="*/ 2192262 h 3311192"/>
              <a:gd name="connsiteX2251" fmla="*/ 87690 w 8558591"/>
              <a:gd name="connsiteY2251" fmla="*/ 2202785 h 3311192"/>
              <a:gd name="connsiteX2252" fmla="*/ 80675 w 8558591"/>
              <a:gd name="connsiteY2252" fmla="*/ 2199278 h 3311192"/>
              <a:gd name="connsiteX2253" fmla="*/ 84183 w 8558591"/>
              <a:gd name="connsiteY2253" fmla="*/ 2192262 h 3311192"/>
              <a:gd name="connsiteX2254" fmla="*/ 87690 w 8558591"/>
              <a:gd name="connsiteY2254" fmla="*/ 2202785 h 3311192"/>
              <a:gd name="connsiteX2255" fmla="*/ 4626550 w 8558591"/>
              <a:gd name="connsiteY2255" fmla="*/ 2216816 h 3311192"/>
              <a:gd name="connsiteX2256" fmla="*/ 4609012 w 8558591"/>
              <a:gd name="connsiteY2256" fmla="*/ 2234354 h 3311192"/>
              <a:gd name="connsiteX2257" fmla="*/ 4587966 w 8558591"/>
              <a:gd name="connsiteY2257" fmla="*/ 2209800 h 3311192"/>
              <a:gd name="connsiteX2258" fmla="*/ 4601997 w 8558591"/>
              <a:gd name="connsiteY2258" fmla="*/ 2188755 h 3311192"/>
              <a:gd name="connsiteX2259" fmla="*/ 4626550 w 8558591"/>
              <a:gd name="connsiteY2259" fmla="*/ 2216816 h 3311192"/>
              <a:gd name="connsiteX2260" fmla="*/ 6313715 w 8558591"/>
              <a:gd name="connsiteY2260" fmla="*/ 2181739 h 3311192"/>
              <a:gd name="connsiteX2261" fmla="*/ 6313715 w 8558591"/>
              <a:gd name="connsiteY2261" fmla="*/ 2195770 h 3311192"/>
              <a:gd name="connsiteX2262" fmla="*/ 6299684 w 8558591"/>
              <a:gd name="connsiteY2262" fmla="*/ 2202785 h 3311192"/>
              <a:gd name="connsiteX2263" fmla="*/ 6285654 w 8558591"/>
              <a:gd name="connsiteY2263" fmla="*/ 2199278 h 3311192"/>
              <a:gd name="connsiteX2264" fmla="*/ 6282146 w 8558591"/>
              <a:gd name="connsiteY2264" fmla="*/ 2192262 h 3311192"/>
              <a:gd name="connsiteX2265" fmla="*/ 6299684 w 8558591"/>
              <a:gd name="connsiteY2265" fmla="*/ 2178232 h 3311192"/>
              <a:gd name="connsiteX2266" fmla="*/ 6313715 w 8558591"/>
              <a:gd name="connsiteY2266" fmla="*/ 2181739 h 3311192"/>
              <a:gd name="connsiteX2267" fmla="*/ 8281489 w 8558591"/>
              <a:gd name="connsiteY2267" fmla="*/ 2178232 h 3311192"/>
              <a:gd name="connsiteX2268" fmla="*/ 8288505 w 8558591"/>
              <a:gd name="connsiteY2268" fmla="*/ 2174724 h 3311192"/>
              <a:gd name="connsiteX2269" fmla="*/ 8281489 w 8558591"/>
              <a:gd name="connsiteY2269" fmla="*/ 2178232 h 3311192"/>
              <a:gd name="connsiteX2270" fmla="*/ 277102 w 8558591"/>
              <a:gd name="connsiteY2270" fmla="*/ 2185247 h 3311192"/>
              <a:gd name="connsiteX2271" fmla="*/ 277102 w 8558591"/>
              <a:gd name="connsiteY2271" fmla="*/ 2174724 h 3311192"/>
              <a:gd name="connsiteX2272" fmla="*/ 277102 w 8558591"/>
              <a:gd name="connsiteY2272" fmla="*/ 2185247 h 3311192"/>
              <a:gd name="connsiteX2273" fmla="*/ 6629401 w 8558591"/>
              <a:gd name="connsiteY2273" fmla="*/ 2178232 h 3311192"/>
              <a:gd name="connsiteX2274" fmla="*/ 6629401 w 8558591"/>
              <a:gd name="connsiteY2274" fmla="*/ 2188755 h 3311192"/>
              <a:gd name="connsiteX2275" fmla="*/ 6608355 w 8558591"/>
              <a:gd name="connsiteY2275" fmla="*/ 2188755 h 3311192"/>
              <a:gd name="connsiteX2276" fmla="*/ 6608355 w 8558591"/>
              <a:gd name="connsiteY2276" fmla="*/ 2167709 h 3311192"/>
              <a:gd name="connsiteX2277" fmla="*/ 6629401 w 8558591"/>
              <a:gd name="connsiteY2277" fmla="*/ 2178232 h 3311192"/>
              <a:gd name="connsiteX2278" fmla="*/ 6499619 w 8558591"/>
              <a:gd name="connsiteY2278" fmla="*/ 2171217 h 3311192"/>
              <a:gd name="connsiteX2279" fmla="*/ 6496111 w 8558591"/>
              <a:gd name="connsiteY2279" fmla="*/ 2164201 h 3311192"/>
              <a:gd name="connsiteX2280" fmla="*/ 6499619 w 8558591"/>
              <a:gd name="connsiteY2280" fmla="*/ 2171217 h 3311192"/>
              <a:gd name="connsiteX2281" fmla="*/ 4787901 w 8558591"/>
              <a:gd name="connsiteY2281" fmla="*/ 2164201 h 3311192"/>
              <a:gd name="connsiteX2282" fmla="*/ 4794916 w 8558591"/>
              <a:gd name="connsiteY2282" fmla="*/ 2188755 h 3311192"/>
              <a:gd name="connsiteX2283" fmla="*/ 4780885 w 8558591"/>
              <a:gd name="connsiteY2283" fmla="*/ 2181739 h 3311192"/>
              <a:gd name="connsiteX2284" fmla="*/ 4773870 w 8558591"/>
              <a:gd name="connsiteY2284" fmla="*/ 2188755 h 3311192"/>
              <a:gd name="connsiteX2285" fmla="*/ 4759840 w 8558591"/>
              <a:gd name="connsiteY2285" fmla="*/ 2185247 h 3311192"/>
              <a:gd name="connsiteX2286" fmla="*/ 4777378 w 8558591"/>
              <a:gd name="connsiteY2286" fmla="*/ 2164201 h 3311192"/>
              <a:gd name="connsiteX2287" fmla="*/ 4787901 w 8558591"/>
              <a:gd name="connsiteY2287" fmla="*/ 2164201 h 3311192"/>
              <a:gd name="connsiteX2288" fmla="*/ 8316566 w 8558591"/>
              <a:gd name="connsiteY2288" fmla="*/ 2160694 h 3311192"/>
              <a:gd name="connsiteX2289" fmla="*/ 8316566 w 8558591"/>
              <a:gd name="connsiteY2289" fmla="*/ 2185247 h 3311192"/>
              <a:gd name="connsiteX2290" fmla="*/ 8299027 w 8558591"/>
              <a:gd name="connsiteY2290" fmla="*/ 2178232 h 3311192"/>
              <a:gd name="connsiteX2291" fmla="*/ 8302535 w 8558591"/>
              <a:gd name="connsiteY2291" fmla="*/ 2160694 h 3311192"/>
              <a:gd name="connsiteX2292" fmla="*/ 8316566 w 8558591"/>
              <a:gd name="connsiteY2292" fmla="*/ 2160694 h 3311192"/>
              <a:gd name="connsiteX2293" fmla="*/ 263071 w 8558591"/>
              <a:gd name="connsiteY2293" fmla="*/ 2167709 h 3311192"/>
              <a:gd name="connsiteX2294" fmla="*/ 252549 w 8558591"/>
              <a:gd name="connsiteY2294" fmla="*/ 2185247 h 3311192"/>
              <a:gd name="connsiteX2295" fmla="*/ 245533 w 8558591"/>
              <a:gd name="connsiteY2295" fmla="*/ 2167709 h 3311192"/>
              <a:gd name="connsiteX2296" fmla="*/ 245533 w 8558591"/>
              <a:gd name="connsiteY2296" fmla="*/ 2164201 h 3311192"/>
              <a:gd name="connsiteX2297" fmla="*/ 245533 w 8558591"/>
              <a:gd name="connsiteY2297" fmla="*/ 2160694 h 3311192"/>
              <a:gd name="connsiteX2298" fmla="*/ 259564 w 8558591"/>
              <a:gd name="connsiteY2298" fmla="*/ 2160694 h 3311192"/>
              <a:gd name="connsiteX2299" fmla="*/ 263071 w 8558591"/>
              <a:gd name="connsiteY2299" fmla="*/ 2167709 h 3311192"/>
              <a:gd name="connsiteX2300" fmla="*/ 4724763 w 8558591"/>
              <a:gd name="connsiteY2300" fmla="*/ 2188755 h 3311192"/>
              <a:gd name="connsiteX2301" fmla="*/ 4707225 w 8558591"/>
              <a:gd name="connsiteY2301" fmla="*/ 2171217 h 3311192"/>
              <a:gd name="connsiteX2302" fmla="*/ 4724763 w 8558591"/>
              <a:gd name="connsiteY2302" fmla="*/ 2164201 h 3311192"/>
              <a:gd name="connsiteX2303" fmla="*/ 4728271 w 8558591"/>
              <a:gd name="connsiteY2303" fmla="*/ 2164201 h 3311192"/>
              <a:gd name="connsiteX2304" fmla="*/ 4735286 w 8558591"/>
              <a:gd name="connsiteY2304" fmla="*/ 2181739 h 3311192"/>
              <a:gd name="connsiteX2305" fmla="*/ 4724763 w 8558591"/>
              <a:gd name="connsiteY2305" fmla="*/ 2188755 h 3311192"/>
              <a:gd name="connsiteX2306" fmla="*/ 3637401 w 8558591"/>
              <a:gd name="connsiteY2306" fmla="*/ 2160694 h 3311192"/>
              <a:gd name="connsiteX2307" fmla="*/ 3644417 w 8558591"/>
              <a:gd name="connsiteY2307" fmla="*/ 2157186 h 3311192"/>
              <a:gd name="connsiteX2308" fmla="*/ 3637401 w 8558591"/>
              <a:gd name="connsiteY2308" fmla="*/ 2160694 h 3311192"/>
              <a:gd name="connsiteX2309" fmla="*/ 6145349 w 8558591"/>
              <a:gd name="connsiteY2309" fmla="*/ 2153678 h 3311192"/>
              <a:gd name="connsiteX2310" fmla="*/ 6155872 w 8558591"/>
              <a:gd name="connsiteY2310" fmla="*/ 2153678 h 3311192"/>
              <a:gd name="connsiteX2311" fmla="*/ 6145349 w 8558591"/>
              <a:gd name="connsiteY2311" fmla="*/ 2153678 h 3311192"/>
              <a:gd name="connsiteX2312" fmla="*/ 5391211 w 8558591"/>
              <a:gd name="connsiteY2312" fmla="*/ 2150171 h 3311192"/>
              <a:gd name="connsiteX2313" fmla="*/ 5401734 w 8558591"/>
              <a:gd name="connsiteY2313" fmla="*/ 2157186 h 3311192"/>
              <a:gd name="connsiteX2314" fmla="*/ 5391211 w 8558591"/>
              <a:gd name="connsiteY2314" fmla="*/ 2150171 h 3311192"/>
              <a:gd name="connsiteX2315" fmla="*/ 6110273 w 8558591"/>
              <a:gd name="connsiteY2315" fmla="*/ 2143156 h 3311192"/>
              <a:gd name="connsiteX2316" fmla="*/ 6113781 w 8558591"/>
              <a:gd name="connsiteY2316" fmla="*/ 2153678 h 3311192"/>
              <a:gd name="connsiteX2317" fmla="*/ 6096243 w 8558591"/>
              <a:gd name="connsiteY2317" fmla="*/ 2153678 h 3311192"/>
              <a:gd name="connsiteX2318" fmla="*/ 6096243 w 8558591"/>
              <a:gd name="connsiteY2318" fmla="*/ 2143156 h 3311192"/>
              <a:gd name="connsiteX2319" fmla="*/ 6110273 w 8558591"/>
              <a:gd name="connsiteY2319" fmla="*/ 2143156 h 3311192"/>
              <a:gd name="connsiteX2320" fmla="*/ 6173410 w 8558591"/>
              <a:gd name="connsiteY2320" fmla="*/ 2143156 h 3311192"/>
              <a:gd name="connsiteX2321" fmla="*/ 6162887 w 8558591"/>
              <a:gd name="connsiteY2321" fmla="*/ 2143156 h 3311192"/>
              <a:gd name="connsiteX2322" fmla="*/ 6169903 w 8558591"/>
              <a:gd name="connsiteY2322" fmla="*/ 2136140 h 3311192"/>
              <a:gd name="connsiteX2323" fmla="*/ 6173410 w 8558591"/>
              <a:gd name="connsiteY2323" fmla="*/ 2143156 h 3311192"/>
              <a:gd name="connsiteX2324" fmla="*/ 4416093 w 8558591"/>
              <a:gd name="connsiteY2324" fmla="*/ 2192262 h 3311192"/>
              <a:gd name="connsiteX2325" fmla="*/ 4412585 w 8558591"/>
              <a:gd name="connsiteY2325" fmla="*/ 2167709 h 3311192"/>
              <a:gd name="connsiteX2326" fmla="*/ 4437139 w 8558591"/>
              <a:gd name="connsiteY2326" fmla="*/ 2136140 h 3311192"/>
              <a:gd name="connsiteX2327" fmla="*/ 4416093 w 8558591"/>
              <a:gd name="connsiteY2327" fmla="*/ 2192262 h 3311192"/>
              <a:gd name="connsiteX2328" fmla="*/ 8358657 w 8558591"/>
              <a:gd name="connsiteY2328" fmla="*/ 2129125 h 3311192"/>
              <a:gd name="connsiteX2329" fmla="*/ 8362165 w 8558591"/>
              <a:gd name="connsiteY2329" fmla="*/ 2146663 h 3311192"/>
              <a:gd name="connsiteX2330" fmla="*/ 8341119 w 8558591"/>
              <a:gd name="connsiteY2330" fmla="*/ 2157186 h 3311192"/>
              <a:gd name="connsiteX2331" fmla="*/ 8337611 w 8558591"/>
              <a:gd name="connsiteY2331" fmla="*/ 2146663 h 3311192"/>
              <a:gd name="connsiteX2332" fmla="*/ 8348134 w 8558591"/>
              <a:gd name="connsiteY2332" fmla="*/ 2129125 h 3311192"/>
              <a:gd name="connsiteX2333" fmla="*/ 8358657 w 8558591"/>
              <a:gd name="connsiteY2333" fmla="*/ 2129125 h 3311192"/>
              <a:gd name="connsiteX2334" fmla="*/ 4647596 w 8558591"/>
              <a:gd name="connsiteY2334" fmla="*/ 2136140 h 3311192"/>
              <a:gd name="connsiteX2335" fmla="*/ 4644088 w 8558591"/>
              <a:gd name="connsiteY2335" fmla="*/ 2143156 h 3311192"/>
              <a:gd name="connsiteX2336" fmla="*/ 4633565 w 8558591"/>
              <a:gd name="connsiteY2336" fmla="*/ 2129125 h 3311192"/>
              <a:gd name="connsiteX2337" fmla="*/ 4647596 w 8558591"/>
              <a:gd name="connsiteY2337" fmla="*/ 2136140 h 3311192"/>
              <a:gd name="connsiteX2338" fmla="*/ 3967118 w 8558591"/>
              <a:gd name="connsiteY2338" fmla="*/ 2136140 h 3311192"/>
              <a:gd name="connsiteX2339" fmla="*/ 3970625 w 8558591"/>
              <a:gd name="connsiteY2339" fmla="*/ 2129125 h 3311192"/>
              <a:gd name="connsiteX2340" fmla="*/ 3967118 w 8558591"/>
              <a:gd name="connsiteY2340" fmla="*/ 2136140 h 3311192"/>
              <a:gd name="connsiteX2341" fmla="*/ 224488 w 8558591"/>
              <a:gd name="connsiteY2341" fmla="*/ 2139648 h 3311192"/>
              <a:gd name="connsiteX2342" fmla="*/ 224488 w 8558591"/>
              <a:gd name="connsiteY2342" fmla="*/ 2153678 h 3311192"/>
              <a:gd name="connsiteX2343" fmla="*/ 217472 w 8558591"/>
              <a:gd name="connsiteY2343" fmla="*/ 2157186 h 3311192"/>
              <a:gd name="connsiteX2344" fmla="*/ 199934 w 8558591"/>
              <a:gd name="connsiteY2344" fmla="*/ 2150171 h 3311192"/>
              <a:gd name="connsiteX2345" fmla="*/ 206950 w 8558591"/>
              <a:gd name="connsiteY2345" fmla="*/ 2129125 h 3311192"/>
              <a:gd name="connsiteX2346" fmla="*/ 224488 w 8558591"/>
              <a:gd name="connsiteY2346" fmla="*/ 2139648 h 3311192"/>
              <a:gd name="connsiteX2347" fmla="*/ 3683000 w 8558591"/>
              <a:gd name="connsiteY2347" fmla="*/ 2136140 h 3311192"/>
              <a:gd name="connsiteX2348" fmla="*/ 3665462 w 8558591"/>
              <a:gd name="connsiteY2348" fmla="*/ 2136140 h 3311192"/>
              <a:gd name="connsiteX2349" fmla="*/ 3665462 w 8558591"/>
              <a:gd name="connsiteY2349" fmla="*/ 2125618 h 3311192"/>
              <a:gd name="connsiteX2350" fmla="*/ 3683000 w 8558591"/>
              <a:gd name="connsiteY2350" fmla="*/ 2136140 h 3311192"/>
              <a:gd name="connsiteX2351" fmla="*/ 6211994 w 8558591"/>
              <a:gd name="connsiteY2351" fmla="*/ 2122110 h 3311192"/>
              <a:gd name="connsiteX2352" fmla="*/ 6208486 w 8558591"/>
              <a:gd name="connsiteY2352" fmla="*/ 2122110 h 3311192"/>
              <a:gd name="connsiteX2353" fmla="*/ 6211994 w 8558591"/>
              <a:gd name="connsiteY2353" fmla="*/ 2122110 h 3311192"/>
              <a:gd name="connsiteX2354" fmla="*/ 8348134 w 8558591"/>
              <a:gd name="connsiteY2354" fmla="*/ 2115095 h 3311192"/>
              <a:gd name="connsiteX2355" fmla="*/ 8355149 w 8558591"/>
              <a:gd name="connsiteY2355" fmla="*/ 2111587 h 3311192"/>
              <a:gd name="connsiteX2356" fmla="*/ 8348134 w 8558591"/>
              <a:gd name="connsiteY2356" fmla="*/ 2115095 h 3311192"/>
              <a:gd name="connsiteX2357" fmla="*/ 4005701 w 8558591"/>
              <a:gd name="connsiteY2357" fmla="*/ 2122110 h 3311192"/>
              <a:gd name="connsiteX2358" fmla="*/ 3995178 w 8558591"/>
              <a:gd name="connsiteY2358" fmla="*/ 2122110 h 3311192"/>
              <a:gd name="connsiteX2359" fmla="*/ 3995178 w 8558591"/>
              <a:gd name="connsiteY2359" fmla="*/ 2108079 h 3311192"/>
              <a:gd name="connsiteX2360" fmla="*/ 4009209 w 8558591"/>
              <a:gd name="connsiteY2360" fmla="*/ 2115095 h 3311192"/>
              <a:gd name="connsiteX2361" fmla="*/ 4005701 w 8558591"/>
              <a:gd name="connsiteY2361" fmla="*/ 2122110 h 3311192"/>
              <a:gd name="connsiteX2362" fmla="*/ 206950 w 8558591"/>
              <a:gd name="connsiteY2362" fmla="*/ 2111587 h 3311192"/>
              <a:gd name="connsiteX2363" fmla="*/ 213965 w 8558591"/>
              <a:gd name="connsiteY2363" fmla="*/ 2108079 h 3311192"/>
              <a:gd name="connsiteX2364" fmla="*/ 206950 w 8558591"/>
              <a:gd name="connsiteY2364" fmla="*/ 2111587 h 3311192"/>
              <a:gd name="connsiteX2365" fmla="*/ 6117288 w 8558591"/>
              <a:gd name="connsiteY2365" fmla="*/ 2125618 h 3311192"/>
              <a:gd name="connsiteX2366" fmla="*/ 6103258 w 8558591"/>
              <a:gd name="connsiteY2366" fmla="*/ 2111587 h 3311192"/>
              <a:gd name="connsiteX2367" fmla="*/ 6117288 w 8558591"/>
              <a:gd name="connsiteY2367" fmla="*/ 2104572 h 3311192"/>
              <a:gd name="connsiteX2368" fmla="*/ 6117288 w 8558591"/>
              <a:gd name="connsiteY2368" fmla="*/ 2125618 h 3311192"/>
              <a:gd name="connsiteX2369" fmla="*/ 5057987 w 8558591"/>
              <a:gd name="connsiteY2369" fmla="*/ 2101064 h 3311192"/>
              <a:gd name="connsiteX2370" fmla="*/ 5054480 w 8558591"/>
              <a:gd name="connsiteY2370" fmla="*/ 2101064 h 3311192"/>
              <a:gd name="connsiteX2371" fmla="*/ 5057987 w 8558591"/>
              <a:gd name="connsiteY2371" fmla="*/ 2101064 h 3311192"/>
              <a:gd name="connsiteX2372" fmla="*/ 6208486 w 8558591"/>
              <a:gd name="connsiteY2372" fmla="*/ 2097557 h 3311192"/>
              <a:gd name="connsiteX2373" fmla="*/ 6194456 w 8558591"/>
              <a:gd name="connsiteY2373" fmla="*/ 2104572 h 3311192"/>
              <a:gd name="connsiteX2374" fmla="*/ 6197964 w 8558591"/>
              <a:gd name="connsiteY2374" fmla="*/ 2094049 h 3311192"/>
              <a:gd name="connsiteX2375" fmla="*/ 6208486 w 8558591"/>
              <a:gd name="connsiteY2375" fmla="*/ 2097557 h 3311192"/>
              <a:gd name="connsiteX2376" fmla="*/ 6134826 w 8558591"/>
              <a:gd name="connsiteY2376" fmla="*/ 2101064 h 3311192"/>
              <a:gd name="connsiteX2377" fmla="*/ 6145349 w 8558591"/>
              <a:gd name="connsiteY2377" fmla="*/ 2097557 h 3311192"/>
              <a:gd name="connsiteX2378" fmla="*/ 6134826 w 8558591"/>
              <a:gd name="connsiteY2378" fmla="*/ 2101064 h 3311192"/>
              <a:gd name="connsiteX2379" fmla="*/ 4437139 w 8558591"/>
              <a:gd name="connsiteY2379" fmla="*/ 2129125 h 3311192"/>
              <a:gd name="connsiteX2380" fmla="*/ 4423108 w 8558591"/>
              <a:gd name="connsiteY2380" fmla="*/ 2097557 h 3311192"/>
              <a:gd name="connsiteX2381" fmla="*/ 4433631 w 8558591"/>
              <a:gd name="connsiteY2381" fmla="*/ 2094049 h 3311192"/>
              <a:gd name="connsiteX2382" fmla="*/ 4437139 w 8558591"/>
              <a:gd name="connsiteY2382" fmla="*/ 2129125 h 3311192"/>
              <a:gd name="connsiteX2383" fmla="*/ 8330596 w 8558591"/>
              <a:gd name="connsiteY2383" fmla="*/ 2097557 h 3311192"/>
              <a:gd name="connsiteX2384" fmla="*/ 8334104 w 8558591"/>
              <a:gd name="connsiteY2384" fmla="*/ 2090541 h 3311192"/>
              <a:gd name="connsiteX2385" fmla="*/ 8330596 w 8558591"/>
              <a:gd name="connsiteY2385" fmla="*/ 2097557 h 3311192"/>
              <a:gd name="connsiteX2386" fmla="*/ 224488 w 8558591"/>
              <a:gd name="connsiteY2386" fmla="*/ 2094049 h 3311192"/>
              <a:gd name="connsiteX2387" fmla="*/ 231503 w 8558591"/>
              <a:gd name="connsiteY2387" fmla="*/ 2090541 h 3311192"/>
              <a:gd name="connsiteX2388" fmla="*/ 224488 w 8558591"/>
              <a:gd name="connsiteY2388" fmla="*/ 2094049 h 3311192"/>
              <a:gd name="connsiteX2389" fmla="*/ 4833500 w 8558591"/>
              <a:gd name="connsiteY2389" fmla="*/ 2090541 h 3311192"/>
              <a:gd name="connsiteX2390" fmla="*/ 4822977 w 8558591"/>
              <a:gd name="connsiteY2390" fmla="*/ 2094049 h 3311192"/>
              <a:gd name="connsiteX2391" fmla="*/ 4822977 w 8558591"/>
              <a:gd name="connsiteY2391" fmla="*/ 2083526 h 3311192"/>
              <a:gd name="connsiteX2392" fmla="*/ 4833500 w 8558591"/>
              <a:gd name="connsiteY2392" fmla="*/ 2090541 h 3311192"/>
              <a:gd name="connsiteX2393" fmla="*/ 4609012 w 8558591"/>
              <a:gd name="connsiteY2393" fmla="*/ 2094049 h 3311192"/>
              <a:gd name="connsiteX2394" fmla="*/ 4609012 w 8558591"/>
              <a:gd name="connsiteY2394" fmla="*/ 2083526 h 3311192"/>
              <a:gd name="connsiteX2395" fmla="*/ 4616027 w 8558591"/>
              <a:gd name="connsiteY2395" fmla="*/ 2097557 h 3311192"/>
              <a:gd name="connsiteX2396" fmla="*/ 4609012 w 8558591"/>
              <a:gd name="connsiteY2396" fmla="*/ 2094049 h 3311192"/>
              <a:gd name="connsiteX2397" fmla="*/ 5471886 w 8558591"/>
              <a:gd name="connsiteY2397" fmla="*/ 2080018 h 3311192"/>
              <a:gd name="connsiteX2398" fmla="*/ 5468379 w 8558591"/>
              <a:gd name="connsiteY2398" fmla="*/ 2087034 h 3311192"/>
              <a:gd name="connsiteX2399" fmla="*/ 5461363 w 8558591"/>
              <a:gd name="connsiteY2399" fmla="*/ 2076511 h 3311192"/>
              <a:gd name="connsiteX2400" fmla="*/ 5471886 w 8558591"/>
              <a:gd name="connsiteY2400" fmla="*/ 2080018 h 3311192"/>
              <a:gd name="connsiteX2401" fmla="*/ 6057659 w 8558591"/>
              <a:gd name="connsiteY2401" fmla="*/ 2076511 h 3311192"/>
              <a:gd name="connsiteX2402" fmla="*/ 6064674 w 8558591"/>
              <a:gd name="connsiteY2402" fmla="*/ 2073003 h 3311192"/>
              <a:gd name="connsiteX2403" fmla="*/ 6057659 w 8558591"/>
              <a:gd name="connsiteY2403" fmla="*/ 2076511 h 3311192"/>
              <a:gd name="connsiteX2404" fmla="*/ 5100079 w 8558591"/>
              <a:gd name="connsiteY2404" fmla="*/ 2080018 h 3311192"/>
              <a:gd name="connsiteX2405" fmla="*/ 5082541 w 8558591"/>
              <a:gd name="connsiteY2405" fmla="*/ 2080018 h 3311192"/>
              <a:gd name="connsiteX2406" fmla="*/ 5086048 w 8558591"/>
              <a:gd name="connsiteY2406" fmla="*/ 2069496 h 3311192"/>
              <a:gd name="connsiteX2407" fmla="*/ 5100079 w 8558591"/>
              <a:gd name="connsiteY2407" fmla="*/ 2080018 h 3311192"/>
              <a:gd name="connsiteX2408" fmla="*/ 1017210 w 8558591"/>
              <a:gd name="connsiteY2408" fmla="*/ 2076511 h 3311192"/>
              <a:gd name="connsiteX2409" fmla="*/ 1006687 w 8558591"/>
              <a:gd name="connsiteY2409" fmla="*/ 2076511 h 3311192"/>
              <a:gd name="connsiteX2410" fmla="*/ 1013702 w 8558591"/>
              <a:gd name="connsiteY2410" fmla="*/ 2069496 h 3311192"/>
              <a:gd name="connsiteX2411" fmla="*/ 1017210 w 8558591"/>
              <a:gd name="connsiteY2411" fmla="*/ 2076511 h 3311192"/>
              <a:gd name="connsiteX2412" fmla="*/ 5475394 w 8558591"/>
              <a:gd name="connsiteY2412" fmla="*/ 2069496 h 3311192"/>
              <a:gd name="connsiteX2413" fmla="*/ 5482409 w 8558591"/>
              <a:gd name="connsiteY2413" fmla="*/ 2065988 h 3311192"/>
              <a:gd name="connsiteX2414" fmla="*/ 5475394 w 8558591"/>
              <a:gd name="connsiteY2414" fmla="*/ 2069496 h 3311192"/>
              <a:gd name="connsiteX2415" fmla="*/ 4696702 w 8558591"/>
              <a:gd name="connsiteY2415" fmla="*/ 2062480 h 3311192"/>
              <a:gd name="connsiteX2416" fmla="*/ 4703718 w 8558591"/>
              <a:gd name="connsiteY2416" fmla="*/ 2058973 h 3311192"/>
              <a:gd name="connsiteX2417" fmla="*/ 4696702 w 8558591"/>
              <a:gd name="connsiteY2417" fmla="*/ 2062480 h 3311192"/>
              <a:gd name="connsiteX2418" fmla="*/ 5531516 w 8558591"/>
              <a:gd name="connsiteY2418" fmla="*/ 2058973 h 3311192"/>
              <a:gd name="connsiteX2419" fmla="*/ 5535023 w 8558591"/>
              <a:gd name="connsiteY2419" fmla="*/ 2051957 h 3311192"/>
              <a:gd name="connsiteX2420" fmla="*/ 5531516 w 8558591"/>
              <a:gd name="connsiteY2420" fmla="*/ 2058973 h 3311192"/>
              <a:gd name="connsiteX2421" fmla="*/ 3549711 w 8558591"/>
              <a:gd name="connsiteY2421" fmla="*/ 2069496 h 3311192"/>
              <a:gd name="connsiteX2422" fmla="*/ 3542696 w 8558591"/>
              <a:gd name="connsiteY2422" fmla="*/ 2051957 h 3311192"/>
              <a:gd name="connsiteX2423" fmla="*/ 3556726 w 8558591"/>
              <a:gd name="connsiteY2423" fmla="*/ 2055465 h 3311192"/>
              <a:gd name="connsiteX2424" fmla="*/ 3549711 w 8558591"/>
              <a:gd name="connsiteY2424" fmla="*/ 2069496 h 3311192"/>
              <a:gd name="connsiteX2425" fmla="*/ 4749317 w 8558591"/>
              <a:gd name="connsiteY2425" fmla="*/ 2062480 h 3311192"/>
              <a:gd name="connsiteX2426" fmla="*/ 4749317 w 8558591"/>
              <a:gd name="connsiteY2426" fmla="*/ 2080018 h 3311192"/>
              <a:gd name="connsiteX2427" fmla="*/ 4738794 w 8558591"/>
              <a:gd name="connsiteY2427" fmla="*/ 2083526 h 3311192"/>
              <a:gd name="connsiteX2428" fmla="*/ 4717748 w 8558591"/>
              <a:gd name="connsiteY2428" fmla="*/ 2062480 h 3311192"/>
              <a:gd name="connsiteX2429" fmla="*/ 4731779 w 8558591"/>
              <a:gd name="connsiteY2429" fmla="*/ 2048450 h 3311192"/>
              <a:gd name="connsiteX2430" fmla="*/ 4749317 w 8558591"/>
              <a:gd name="connsiteY2430" fmla="*/ 2062480 h 3311192"/>
              <a:gd name="connsiteX2431" fmla="*/ 4377509 w 8558591"/>
              <a:gd name="connsiteY2431" fmla="*/ 2055465 h 3311192"/>
              <a:gd name="connsiteX2432" fmla="*/ 4370494 w 8558591"/>
              <a:gd name="connsiteY2432" fmla="*/ 2065988 h 3311192"/>
              <a:gd name="connsiteX2433" fmla="*/ 4381017 w 8558591"/>
              <a:gd name="connsiteY2433" fmla="*/ 2083526 h 3311192"/>
              <a:gd name="connsiteX2434" fmla="*/ 4377509 w 8558591"/>
              <a:gd name="connsiteY2434" fmla="*/ 2090541 h 3311192"/>
              <a:gd name="connsiteX2435" fmla="*/ 4366986 w 8558591"/>
              <a:gd name="connsiteY2435" fmla="*/ 2090541 h 3311192"/>
              <a:gd name="connsiteX2436" fmla="*/ 4363479 w 8558591"/>
              <a:gd name="connsiteY2436" fmla="*/ 2080018 h 3311192"/>
              <a:gd name="connsiteX2437" fmla="*/ 4370494 w 8558591"/>
              <a:gd name="connsiteY2437" fmla="*/ 2065988 h 3311192"/>
              <a:gd name="connsiteX2438" fmla="*/ 4363479 w 8558591"/>
              <a:gd name="connsiteY2438" fmla="*/ 2055465 h 3311192"/>
              <a:gd name="connsiteX2439" fmla="*/ 4366986 w 8558591"/>
              <a:gd name="connsiteY2439" fmla="*/ 2048450 h 3311192"/>
              <a:gd name="connsiteX2440" fmla="*/ 4377509 w 8558591"/>
              <a:gd name="connsiteY2440" fmla="*/ 2055465 h 3311192"/>
              <a:gd name="connsiteX2441" fmla="*/ 4770362 w 8558591"/>
              <a:gd name="connsiteY2441" fmla="*/ 2055465 h 3311192"/>
              <a:gd name="connsiteX2442" fmla="*/ 4766855 w 8558591"/>
              <a:gd name="connsiteY2442" fmla="*/ 2044942 h 3311192"/>
              <a:gd name="connsiteX2443" fmla="*/ 4770362 w 8558591"/>
              <a:gd name="connsiteY2443" fmla="*/ 2055465 h 3311192"/>
              <a:gd name="connsiteX2444" fmla="*/ 3493589 w 8558591"/>
              <a:gd name="connsiteY2444" fmla="*/ 2058973 h 3311192"/>
              <a:gd name="connsiteX2445" fmla="*/ 3483066 w 8558591"/>
              <a:gd name="connsiteY2445" fmla="*/ 2073003 h 3311192"/>
              <a:gd name="connsiteX2446" fmla="*/ 3465528 w 8558591"/>
              <a:gd name="connsiteY2446" fmla="*/ 2073003 h 3311192"/>
              <a:gd name="connsiteX2447" fmla="*/ 3462020 w 8558591"/>
              <a:gd name="connsiteY2447" fmla="*/ 2065988 h 3311192"/>
              <a:gd name="connsiteX2448" fmla="*/ 3490081 w 8558591"/>
              <a:gd name="connsiteY2448" fmla="*/ 2044942 h 3311192"/>
              <a:gd name="connsiteX2449" fmla="*/ 3493589 w 8558591"/>
              <a:gd name="connsiteY2449" fmla="*/ 2058973 h 3311192"/>
              <a:gd name="connsiteX2450" fmla="*/ 4889622 w 8558591"/>
              <a:gd name="connsiteY2450" fmla="*/ 2048450 h 3311192"/>
              <a:gd name="connsiteX2451" fmla="*/ 4896637 w 8558591"/>
              <a:gd name="connsiteY2451" fmla="*/ 2041435 h 3311192"/>
              <a:gd name="connsiteX2452" fmla="*/ 4889622 w 8558591"/>
              <a:gd name="connsiteY2452" fmla="*/ 2048450 h 3311192"/>
              <a:gd name="connsiteX2453" fmla="*/ 7878113 w 8558591"/>
              <a:gd name="connsiteY2453" fmla="*/ 2030912 h 3311192"/>
              <a:gd name="connsiteX2454" fmla="*/ 7874606 w 8558591"/>
              <a:gd name="connsiteY2454" fmla="*/ 2041435 h 3311192"/>
              <a:gd name="connsiteX2455" fmla="*/ 7864083 w 8558591"/>
              <a:gd name="connsiteY2455" fmla="*/ 2037927 h 3311192"/>
              <a:gd name="connsiteX2456" fmla="*/ 7867590 w 8558591"/>
              <a:gd name="connsiteY2456" fmla="*/ 2027404 h 3311192"/>
              <a:gd name="connsiteX2457" fmla="*/ 7878113 w 8558591"/>
              <a:gd name="connsiteY2457" fmla="*/ 2030912 h 3311192"/>
              <a:gd name="connsiteX2458" fmla="*/ 698016 w 8558591"/>
              <a:gd name="connsiteY2458" fmla="*/ 2030912 h 3311192"/>
              <a:gd name="connsiteX2459" fmla="*/ 687493 w 8558591"/>
              <a:gd name="connsiteY2459" fmla="*/ 2041435 h 3311192"/>
              <a:gd name="connsiteX2460" fmla="*/ 687493 w 8558591"/>
              <a:gd name="connsiteY2460" fmla="*/ 2027404 h 3311192"/>
              <a:gd name="connsiteX2461" fmla="*/ 698016 w 8558591"/>
              <a:gd name="connsiteY2461" fmla="*/ 2030912 h 3311192"/>
              <a:gd name="connsiteX2462" fmla="*/ 1403048 w 8558591"/>
              <a:gd name="connsiteY2462" fmla="*/ 2034419 h 3311192"/>
              <a:gd name="connsiteX2463" fmla="*/ 1396033 w 8558591"/>
              <a:gd name="connsiteY2463" fmla="*/ 2023896 h 3311192"/>
              <a:gd name="connsiteX2464" fmla="*/ 1406555 w 8558591"/>
              <a:gd name="connsiteY2464" fmla="*/ 2023896 h 3311192"/>
              <a:gd name="connsiteX2465" fmla="*/ 1403048 w 8558591"/>
              <a:gd name="connsiteY2465" fmla="*/ 2034419 h 3311192"/>
              <a:gd name="connsiteX2466" fmla="*/ 4640581 w 8558591"/>
              <a:gd name="connsiteY2466" fmla="*/ 2023896 h 3311192"/>
              <a:gd name="connsiteX2467" fmla="*/ 4626550 w 8558591"/>
              <a:gd name="connsiteY2467" fmla="*/ 2030912 h 3311192"/>
              <a:gd name="connsiteX2468" fmla="*/ 4623042 w 8558591"/>
              <a:gd name="connsiteY2468" fmla="*/ 2020389 h 3311192"/>
              <a:gd name="connsiteX2469" fmla="*/ 4630058 w 8558591"/>
              <a:gd name="connsiteY2469" fmla="*/ 2013374 h 3311192"/>
              <a:gd name="connsiteX2470" fmla="*/ 4640581 w 8558591"/>
              <a:gd name="connsiteY2470" fmla="*/ 2023896 h 3311192"/>
              <a:gd name="connsiteX2471" fmla="*/ 4426616 w 8558591"/>
              <a:gd name="connsiteY2471" fmla="*/ 2034419 h 3311192"/>
              <a:gd name="connsiteX2472" fmla="*/ 4412585 w 8558591"/>
              <a:gd name="connsiteY2472" fmla="*/ 2023896 h 3311192"/>
              <a:gd name="connsiteX2473" fmla="*/ 4405570 w 8558591"/>
              <a:gd name="connsiteY2473" fmla="*/ 2030912 h 3311192"/>
              <a:gd name="connsiteX2474" fmla="*/ 4430123 w 8558591"/>
              <a:gd name="connsiteY2474" fmla="*/ 2044942 h 3311192"/>
              <a:gd name="connsiteX2475" fmla="*/ 4433631 w 8558591"/>
              <a:gd name="connsiteY2475" fmla="*/ 2065988 h 3311192"/>
              <a:gd name="connsiteX2476" fmla="*/ 4381017 w 8558591"/>
              <a:gd name="connsiteY2476" fmla="*/ 2104572 h 3311192"/>
              <a:gd name="connsiteX2477" fmla="*/ 4370494 w 8558591"/>
              <a:gd name="connsiteY2477" fmla="*/ 2115095 h 3311192"/>
              <a:gd name="connsiteX2478" fmla="*/ 4338925 w 8558591"/>
              <a:gd name="connsiteY2478" fmla="*/ 2122110 h 3311192"/>
              <a:gd name="connsiteX2479" fmla="*/ 4345941 w 8558591"/>
              <a:gd name="connsiteY2479" fmla="*/ 2048450 h 3311192"/>
              <a:gd name="connsiteX2480" fmla="*/ 4352956 w 8558591"/>
              <a:gd name="connsiteY2480" fmla="*/ 2055465 h 3311192"/>
              <a:gd name="connsiteX2481" fmla="*/ 4356463 w 8558591"/>
              <a:gd name="connsiteY2481" fmla="*/ 2023896 h 3311192"/>
              <a:gd name="connsiteX2482" fmla="*/ 4370494 w 8558591"/>
              <a:gd name="connsiteY2482" fmla="*/ 2030912 h 3311192"/>
              <a:gd name="connsiteX2483" fmla="*/ 4423108 w 8558591"/>
              <a:gd name="connsiteY2483" fmla="*/ 2013374 h 3311192"/>
              <a:gd name="connsiteX2484" fmla="*/ 4426616 w 8558591"/>
              <a:gd name="connsiteY2484" fmla="*/ 2034419 h 3311192"/>
              <a:gd name="connsiteX2485" fmla="*/ 6348791 w 8558591"/>
              <a:gd name="connsiteY2485" fmla="*/ 2013374 h 3311192"/>
              <a:gd name="connsiteX2486" fmla="*/ 6334761 w 8558591"/>
              <a:gd name="connsiteY2486" fmla="*/ 2020389 h 3311192"/>
              <a:gd name="connsiteX2487" fmla="*/ 6334761 w 8558591"/>
              <a:gd name="connsiteY2487" fmla="*/ 2009866 h 3311192"/>
              <a:gd name="connsiteX2488" fmla="*/ 6348791 w 8558591"/>
              <a:gd name="connsiteY2488" fmla="*/ 2013374 h 3311192"/>
              <a:gd name="connsiteX2489" fmla="*/ 4917682 w 8558591"/>
              <a:gd name="connsiteY2489" fmla="*/ 2006358 h 3311192"/>
              <a:gd name="connsiteX2490" fmla="*/ 4903652 w 8558591"/>
              <a:gd name="connsiteY2490" fmla="*/ 2020389 h 3311192"/>
              <a:gd name="connsiteX2491" fmla="*/ 4889622 w 8558591"/>
              <a:gd name="connsiteY2491" fmla="*/ 2020389 h 3311192"/>
              <a:gd name="connsiteX2492" fmla="*/ 4886114 w 8558591"/>
              <a:gd name="connsiteY2492" fmla="*/ 2009866 h 3311192"/>
              <a:gd name="connsiteX2493" fmla="*/ 4914175 w 8558591"/>
              <a:gd name="connsiteY2493" fmla="*/ 1992328 h 3311192"/>
              <a:gd name="connsiteX2494" fmla="*/ 4917682 w 8558591"/>
              <a:gd name="connsiteY2494" fmla="*/ 2006358 h 3311192"/>
              <a:gd name="connsiteX2495" fmla="*/ 3721584 w 8558591"/>
              <a:gd name="connsiteY2495" fmla="*/ 1995836 h 3311192"/>
              <a:gd name="connsiteX2496" fmla="*/ 3711061 w 8558591"/>
              <a:gd name="connsiteY2496" fmla="*/ 1992328 h 3311192"/>
              <a:gd name="connsiteX2497" fmla="*/ 3718077 w 8558591"/>
              <a:gd name="connsiteY2497" fmla="*/ 1988820 h 3311192"/>
              <a:gd name="connsiteX2498" fmla="*/ 3721584 w 8558591"/>
              <a:gd name="connsiteY2498" fmla="*/ 1995836 h 3311192"/>
              <a:gd name="connsiteX2499" fmla="*/ 8306043 w 8558591"/>
              <a:gd name="connsiteY2499" fmla="*/ 1988820 h 3311192"/>
              <a:gd name="connsiteX2500" fmla="*/ 8299027 w 8558591"/>
              <a:gd name="connsiteY2500" fmla="*/ 1985313 h 3311192"/>
              <a:gd name="connsiteX2501" fmla="*/ 8306043 w 8558591"/>
              <a:gd name="connsiteY2501" fmla="*/ 1988820 h 3311192"/>
              <a:gd name="connsiteX2502" fmla="*/ 6289162 w 8558591"/>
              <a:gd name="connsiteY2502" fmla="*/ 1985313 h 3311192"/>
              <a:gd name="connsiteX2503" fmla="*/ 6299684 w 8558591"/>
              <a:gd name="connsiteY2503" fmla="*/ 1985313 h 3311192"/>
              <a:gd name="connsiteX2504" fmla="*/ 6289162 w 8558591"/>
              <a:gd name="connsiteY2504" fmla="*/ 1985313 h 3311192"/>
              <a:gd name="connsiteX2505" fmla="*/ 256056 w 8558591"/>
              <a:gd name="connsiteY2505" fmla="*/ 1988820 h 3311192"/>
              <a:gd name="connsiteX2506" fmla="*/ 263071 w 8558591"/>
              <a:gd name="connsiteY2506" fmla="*/ 1985313 h 3311192"/>
              <a:gd name="connsiteX2507" fmla="*/ 256056 w 8558591"/>
              <a:gd name="connsiteY2507" fmla="*/ 1988820 h 3311192"/>
              <a:gd name="connsiteX2508" fmla="*/ 6373344 w 8558591"/>
              <a:gd name="connsiteY2508" fmla="*/ 1981805 h 3311192"/>
              <a:gd name="connsiteX2509" fmla="*/ 6362822 w 8558591"/>
              <a:gd name="connsiteY2509" fmla="*/ 1981805 h 3311192"/>
              <a:gd name="connsiteX2510" fmla="*/ 6373344 w 8558591"/>
              <a:gd name="connsiteY2510" fmla="*/ 1981805 h 3311192"/>
              <a:gd name="connsiteX2511" fmla="*/ 4058316 w 8558591"/>
              <a:gd name="connsiteY2511" fmla="*/ 1988820 h 3311192"/>
              <a:gd name="connsiteX2512" fmla="*/ 4047793 w 8558591"/>
              <a:gd name="connsiteY2512" fmla="*/ 1999343 h 3311192"/>
              <a:gd name="connsiteX2513" fmla="*/ 4054808 w 8558591"/>
              <a:gd name="connsiteY2513" fmla="*/ 2016881 h 3311192"/>
              <a:gd name="connsiteX2514" fmla="*/ 4030255 w 8558591"/>
              <a:gd name="connsiteY2514" fmla="*/ 2037927 h 3311192"/>
              <a:gd name="connsiteX2515" fmla="*/ 4009209 w 8558591"/>
              <a:gd name="connsiteY2515" fmla="*/ 2006358 h 3311192"/>
              <a:gd name="connsiteX2516" fmla="*/ 4030255 w 8558591"/>
              <a:gd name="connsiteY2516" fmla="*/ 1988820 h 3311192"/>
              <a:gd name="connsiteX2517" fmla="*/ 4037270 w 8558591"/>
              <a:gd name="connsiteY2517" fmla="*/ 1995836 h 3311192"/>
              <a:gd name="connsiteX2518" fmla="*/ 4051300 w 8558591"/>
              <a:gd name="connsiteY2518" fmla="*/ 1981805 h 3311192"/>
              <a:gd name="connsiteX2519" fmla="*/ 4058316 w 8558591"/>
              <a:gd name="connsiteY2519" fmla="*/ 1988820 h 3311192"/>
              <a:gd name="connsiteX2520" fmla="*/ 4801931 w 8558591"/>
              <a:gd name="connsiteY2520" fmla="*/ 1985313 h 3311192"/>
              <a:gd name="connsiteX2521" fmla="*/ 4791408 w 8558591"/>
              <a:gd name="connsiteY2521" fmla="*/ 1988820 h 3311192"/>
              <a:gd name="connsiteX2522" fmla="*/ 4791408 w 8558591"/>
              <a:gd name="connsiteY2522" fmla="*/ 1978297 h 3311192"/>
              <a:gd name="connsiteX2523" fmla="*/ 4801931 w 8558591"/>
              <a:gd name="connsiteY2523" fmla="*/ 1985313 h 3311192"/>
              <a:gd name="connsiteX2524" fmla="*/ 4721256 w 8558591"/>
              <a:gd name="connsiteY2524" fmla="*/ 1988820 h 3311192"/>
              <a:gd name="connsiteX2525" fmla="*/ 4714241 w 8558591"/>
              <a:gd name="connsiteY2525" fmla="*/ 1995836 h 3311192"/>
              <a:gd name="connsiteX2526" fmla="*/ 4707225 w 8558591"/>
              <a:gd name="connsiteY2526" fmla="*/ 1985313 h 3311192"/>
              <a:gd name="connsiteX2527" fmla="*/ 4714241 w 8558591"/>
              <a:gd name="connsiteY2527" fmla="*/ 1978297 h 3311192"/>
              <a:gd name="connsiteX2528" fmla="*/ 4721256 w 8558591"/>
              <a:gd name="connsiteY2528" fmla="*/ 1988820 h 3311192"/>
              <a:gd name="connsiteX2529" fmla="*/ 4675657 w 8558591"/>
              <a:gd name="connsiteY2529" fmla="*/ 1974790 h 3311192"/>
              <a:gd name="connsiteX2530" fmla="*/ 4675657 w 8558591"/>
              <a:gd name="connsiteY2530" fmla="*/ 1981805 h 3311192"/>
              <a:gd name="connsiteX2531" fmla="*/ 4665134 w 8558591"/>
              <a:gd name="connsiteY2531" fmla="*/ 1964267 h 3311192"/>
              <a:gd name="connsiteX2532" fmla="*/ 4675657 w 8558591"/>
              <a:gd name="connsiteY2532" fmla="*/ 1974790 h 3311192"/>
              <a:gd name="connsiteX2533" fmla="*/ 5215830 w 8558591"/>
              <a:gd name="connsiteY2533" fmla="*/ 1960759 h 3311192"/>
              <a:gd name="connsiteX2534" fmla="*/ 5215830 w 8558591"/>
              <a:gd name="connsiteY2534" fmla="*/ 1981805 h 3311192"/>
              <a:gd name="connsiteX2535" fmla="*/ 5194784 w 8558591"/>
              <a:gd name="connsiteY2535" fmla="*/ 1981805 h 3311192"/>
              <a:gd name="connsiteX2536" fmla="*/ 5194784 w 8558591"/>
              <a:gd name="connsiteY2536" fmla="*/ 1964267 h 3311192"/>
              <a:gd name="connsiteX2537" fmla="*/ 5201800 w 8558591"/>
              <a:gd name="connsiteY2537" fmla="*/ 1957252 h 3311192"/>
              <a:gd name="connsiteX2538" fmla="*/ 5215830 w 8558591"/>
              <a:gd name="connsiteY2538" fmla="*/ 1960759 h 3311192"/>
              <a:gd name="connsiteX2539" fmla="*/ 719062 w 8558591"/>
              <a:gd name="connsiteY2539" fmla="*/ 1964267 h 3311192"/>
              <a:gd name="connsiteX2540" fmla="*/ 722570 w 8558591"/>
              <a:gd name="connsiteY2540" fmla="*/ 1957252 h 3311192"/>
              <a:gd name="connsiteX2541" fmla="*/ 719062 w 8558591"/>
              <a:gd name="connsiteY2541" fmla="*/ 1964267 h 3311192"/>
              <a:gd name="connsiteX2542" fmla="*/ 4773870 w 8558591"/>
              <a:gd name="connsiteY2542" fmla="*/ 1957252 h 3311192"/>
              <a:gd name="connsiteX2543" fmla="*/ 4770362 w 8558591"/>
              <a:gd name="connsiteY2543" fmla="*/ 1971282 h 3311192"/>
              <a:gd name="connsiteX2544" fmla="*/ 4756332 w 8558591"/>
              <a:gd name="connsiteY2544" fmla="*/ 1960759 h 3311192"/>
              <a:gd name="connsiteX2545" fmla="*/ 4763347 w 8558591"/>
              <a:gd name="connsiteY2545" fmla="*/ 1943221 h 3311192"/>
              <a:gd name="connsiteX2546" fmla="*/ 4773870 w 8558591"/>
              <a:gd name="connsiteY2546" fmla="*/ 1957252 h 3311192"/>
              <a:gd name="connsiteX2547" fmla="*/ 3802259 w 8558591"/>
              <a:gd name="connsiteY2547" fmla="*/ 1957252 h 3311192"/>
              <a:gd name="connsiteX2548" fmla="*/ 3795244 w 8558591"/>
              <a:gd name="connsiteY2548" fmla="*/ 1950236 h 3311192"/>
              <a:gd name="connsiteX2549" fmla="*/ 3802259 w 8558591"/>
              <a:gd name="connsiteY2549" fmla="*/ 1943221 h 3311192"/>
              <a:gd name="connsiteX2550" fmla="*/ 3802259 w 8558591"/>
              <a:gd name="connsiteY2550" fmla="*/ 1957252 h 3311192"/>
              <a:gd name="connsiteX2551" fmla="*/ 4724763 w 8558591"/>
              <a:gd name="connsiteY2551" fmla="*/ 1943221 h 3311192"/>
              <a:gd name="connsiteX2552" fmla="*/ 4710733 w 8558591"/>
              <a:gd name="connsiteY2552" fmla="*/ 1960759 h 3311192"/>
              <a:gd name="connsiteX2553" fmla="*/ 4700210 w 8558591"/>
              <a:gd name="connsiteY2553" fmla="*/ 1943221 h 3311192"/>
              <a:gd name="connsiteX2554" fmla="*/ 4707225 w 8558591"/>
              <a:gd name="connsiteY2554" fmla="*/ 1932698 h 3311192"/>
              <a:gd name="connsiteX2555" fmla="*/ 4724763 w 8558591"/>
              <a:gd name="connsiteY2555" fmla="*/ 1943221 h 3311192"/>
              <a:gd name="connsiteX2556" fmla="*/ 3918011 w 8558591"/>
              <a:gd name="connsiteY2556" fmla="*/ 1925683 h 3311192"/>
              <a:gd name="connsiteX2557" fmla="*/ 3942564 w 8558591"/>
              <a:gd name="connsiteY2557" fmla="*/ 1960759 h 3311192"/>
              <a:gd name="connsiteX2558" fmla="*/ 3942564 w 8558591"/>
              <a:gd name="connsiteY2558" fmla="*/ 1978297 h 3311192"/>
              <a:gd name="connsiteX2559" fmla="*/ 3960102 w 8558591"/>
              <a:gd name="connsiteY2559" fmla="*/ 2041435 h 3311192"/>
              <a:gd name="connsiteX2560" fmla="*/ 3914503 w 8558591"/>
              <a:gd name="connsiteY2560" fmla="*/ 2076511 h 3311192"/>
              <a:gd name="connsiteX2561" fmla="*/ 3865397 w 8558591"/>
              <a:gd name="connsiteY2561" fmla="*/ 2044942 h 3311192"/>
              <a:gd name="connsiteX2562" fmla="*/ 3865397 w 8558591"/>
              <a:gd name="connsiteY2562" fmla="*/ 2020389 h 3311192"/>
              <a:gd name="connsiteX2563" fmla="*/ 3844351 w 8558591"/>
              <a:gd name="connsiteY2563" fmla="*/ 1964267 h 3311192"/>
              <a:gd name="connsiteX2564" fmla="*/ 3868904 w 8558591"/>
              <a:gd name="connsiteY2564" fmla="*/ 1932698 h 3311192"/>
              <a:gd name="connsiteX2565" fmla="*/ 3861889 w 8558591"/>
              <a:gd name="connsiteY2565" fmla="*/ 1918668 h 3311192"/>
              <a:gd name="connsiteX2566" fmla="*/ 3918011 w 8558591"/>
              <a:gd name="connsiteY2566" fmla="*/ 1925683 h 3311192"/>
              <a:gd name="connsiteX2567" fmla="*/ 4851038 w 8558591"/>
              <a:gd name="connsiteY2567" fmla="*/ 1929191 h 3311192"/>
              <a:gd name="connsiteX2568" fmla="*/ 4822977 w 8558591"/>
              <a:gd name="connsiteY2568" fmla="*/ 1967775 h 3311192"/>
              <a:gd name="connsiteX2569" fmla="*/ 4798423 w 8558591"/>
              <a:gd name="connsiteY2569" fmla="*/ 1932698 h 3311192"/>
              <a:gd name="connsiteX2570" fmla="*/ 4822977 w 8558591"/>
              <a:gd name="connsiteY2570" fmla="*/ 1904637 h 3311192"/>
              <a:gd name="connsiteX2571" fmla="*/ 4851038 w 8558591"/>
              <a:gd name="connsiteY2571" fmla="*/ 1929191 h 3311192"/>
              <a:gd name="connsiteX2572" fmla="*/ 5121124 w 8558591"/>
              <a:gd name="connsiteY2572" fmla="*/ 1901130 h 3311192"/>
              <a:gd name="connsiteX2573" fmla="*/ 5124632 w 8558591"/>
              <a:gd name="connsiteY2573" fmla="*/ 1908145 h 3311192"/>
              <a:gd name="connsiteX2574" fmla="*/ 5117617 w 8558591"/>
              <a:gd name="connsiteY2574" fmla="*/ 1925683 h 3311192"/>
              <a:gd name="connsiteX2575" fmla="*/ 5107094 w 8558591"/>
              <a:gd name="connsiteY2575" fmla="*/ 1925683 h 3311192"/>
              <a:gd name="connsiteX2576" fmla="*/ 5103586 w 8558591"/>
              <a:gd name="connsiteY2576" fmla="*/ 1911653 h 3311192"/>
              <a:gd name="connsiteX2577" fmla="*/ 5110602 w 8558591"/>
              <a:gd name="connsiteY2577" fmla="*/ 1901130 h 3311192"/>
              <a:gd name="connsiteX2578" fmla="*/ 5121124 w 8558591"/>
              <a:gd name="connsiteY2578" fmla="*/ 1901130 h 3311192"/>
              <a:gd name="connsiteX2579" fmla="*/ 4402062 w 8558591"/>
              <a:gd name="connsiteY2579" fmla="*/ 1911653 h 3311192"/>
              <a:gd name="connsiteX2580" fmla="*/ 4395047 w 8558591"/>
              <a:gd name="connsiteY2580" fmla="*/ 1908145 h 3311192"/>
              <a:gd name="connsiteX2581" fmla="*/ 4402062 w 8558591"/>
              <a:gd name="connsiteY2581" fmla="*/ 1901130 h 3311192"/>
              <a:gd name="connsiteX2582" fmla="*/ 4402062 w 8558591"/>
              <a:gd name="connsiteY2582" fmla="*/ 1911653 h 3311192"/>
              <a:gd name="connsiteX2583" fmla="*/ 6418944 w 8558591"/>
              <a:gd name="connsiteY2583" fmla="*/ 1897622 h 3311192"/>
              <a:gd name="connsiteX2584" fmla="*/ 6425959 w 8558591"/>
              <a:gd name="connsiteY2584" fmla="*/ 1894115 h 3311192"/>
              <a:gd name="connsiteX2585" fmla="*/ 6418944 w 8558591"/>
              <a:gd name="connsiteY2585" fmla="*/ 1897622 h 3311192"/>
              <a:gd name="connsiteX2586" fmla="*/ 4886114 w 8558591"/>
              <a:gd name="connsiteY2586" fmla="*/ 1894115 h 3311192"/>
              <a:gd name="connsiteX2587" fmla="*/ 4886114 w 8558591"/>
              <a:gd name="connsiteY2587" fmla="*/ 1883592 h 3311192"/>
              <a:gd name="connsiteX2588" fmla="*/ 4896637 w 8558591"/>
              <a:gd name="connsiteY2588" fmla="*/ 1890607 h 3311192"/>
              <a:gd name="connsiteX2589" fmla="*/ 4886114 w 8558591"/>
              <a:gd name="connsiteY2589" fmla="*/ 1894115 h 3311192"/>
              <a:gd name="connsiteX2590" fmla="*/ 5075525 w 8558591"/>
              <a:gd name="connsiteY2590" fmla="*/ 1890607 h 3311192"/>
              <a:gd name="connsiteX2591" fmla="*/ 5075525 w 8558591"/>
              <a:gd name="connsiteY2591" fmla="*/ 1901130 h 3311192"/>
              <a:gd name="connsiteX2592" fmla="*/ 5068510 w 8558591"/>
              <a:gd name="connsiteY2592" fmla="*/ 1908145 h 3311192"/>
              <a:gd name="connsiteX2593" fmla="*/ 5054480 w 8558591"/>
              <a:gd name="connsiteY2593" fmla="*/ 1894115 h 3311192"/>
              <a:gd name="connsiteX2594" fmla="*/ 5061495 w 8558591"/>
              <a:gd name="connsiteY2594" fmla="*/ 1880084 h 3311192"/>
              <a:gd name="connsiteX2595" fmla="*/ 5075525 w 8558591"/>
              <a:gd name="connsiteY2595" fmla="*/ 1890607 h 3311192"/>
              <a:gd name="connsiteX2596" fmla="*/ 4826484 w 8558591"/>
              <a:gd name="connsiteY2596" fmla="*/ 1869561 h 3311192"/>
              <a:gd name="connsiteX2597" fmla="*/ 4829992 w 8558591"/>
              <a:gd name="connsiteY2597" fmla="*/ 1887099 h 3311192"/>
              <a:gd name="connsiteX2598" fmla="*/ 4815962 w 8558591"/>
              <a:gd name="connsiteY2598" fmla="*/ 1894115 h 3311192"/>
              <a:gd name="connsiteX2599" fmla="*/ 4805439 w 8558591"/>
              <a:gd name="connsiteY2599" fmla="*/ 1890607 h 3311192"/>
              <a:gd name="connsiteX2600" fmla="*/ 4808946 w 8558591"/>
              <a:gd name="connsiteY2600" fmla="*/ 1869561 h 3311192"/>
              <a:gd name="connsiteX2601" fmla="*/ 4826484 w 8558591"/>
              <a:gd name="connsiteY2601" fmla="*/ 1869561 h 3311192"/>
              <a:gd name="connsiteX2602" fmla="*/ 6464543 w 8558591"/>
              <a:gd name="connsiteY2602" fmla="*/ 1876576 h 3311192"/>
              <a:gd name="connsiteX2603" fmla="*/ 6447004 w 8558591"/>
              <a:gd name="connsiteY2603" fmla="*/ 1876576 h 3311192"/>
              <a:gd name="connsiteX2604" fmla="*/ 6447004 w 8558591"/>
              <a:gd name="connsiteY2604" fmla="*/ 1866054 h 3311192"/>
              <a:gd name="connsiteX2605" fmla="*/ 6464543 w 8558591"/>
              <a:gd name="connsiteY2605" fmla="*/ 1876576 h 3311192"/>
              <a:gd name="connsiteX2606" fmla="*/ 5015896 w 8558591"/>
              <a:gd name="connsiteY2606" fmla="*/ 1862546 h 3311192"/>
              <a:gd name="connsiteX2607" fmla="*/ 5008881 w 8558591"/>
              <a:gd name="connsiteY2607" fmla="*/ 1873069 h 3311192"/>
              <a:gd name="connsiteX2608" fmla="*/ 5001865 w 8558591"/>
              <a:gd name="connsiteY2608" fmla="*/ 1866054 h 3311192"/>
              <a:gd name="connsiteX2609" fmla="*/ 5005373 w 8558591"/>
              <a:gd name="connsiteY2609" fmla="*/ 1859038 h 3311192"/>
              <a:gd name="connsiteX2610" fmla="*/ 5015896 w 8558591"/>
              <a:gd name="connsiteY2610" fmla="*/ 1862546 h 3311192"/>
              <a:gd name="connsiteX2611" fmla="*/ 4416093 w 8558591"/>
              <a:gd name="connsiteY2611" fmla="*/ 1960759 h 3311192"/>
              <a:gd name="connsiteX2612" fmla="*/ 4377509 w 8558591"/>
              <a:gd name="connsiteY2612" fmla="*/ 1946729 h 3311192"/>
              <a:gd name="connsiteX2613" fmla="*/ 4398555 w 8558591"/>
              <a:gd name="connsiteY2613" fmla="*/ 1859038 h 3311192"/>
              <a:gd name="connsiteX2614" fmla="*/ 4416093 w 8558591"/>
              <a:gd name="connsiteY2614" fmla="*/ 1887099 h 3311192"/>
              <a:gd name="connsiteX2615" fmla="*/ 4416093 w 8558591"/>
              <a:gd name="connsiteY2615" fmla="*/ 1960759 h 3311192"/>
              <a:gd name="connsiteX2616" fmla="*/ 3879427 w 8558591"/>
              <a:gd name="connsiteY2616" fmla="*/ 1862546 h 3311192"/>
              <a:gd name="connsiteX2617" fmla="*/ 3879427 w 8558591"/>
              <a:gd name="connsiteY2617" fmla="*/ 1852023 h 3311192"/>
              <a:gd name="connsiteX2618" fmla="*/ 3879427 w 8558591"/>
              <a:gd name="connsiteY2618" fmla="*/ 1862546 h 3311192"/>
              <a:gd name="connsiteX2619" fmla="*/ 4794916 w 8558591"/>
              <a:gd name="connsiteY2619" fmla="*/ 1848516 h 3311192"/>
              <a:gd name="connsiteX2620" fmla="*/ 4784393 w 8558591"/>
              <a:gd name="connsiteY2620" fmla="*/ 1848516 h 3311192"/>
              <a:gd name="connsiteX2621" fmla="*/ 4794916 w 8558591"/>
              <a:gd name="connsiteY2621" fmla="*/ 1848516 h 3311192"/>
              <a:gd name="connsiteX2622" fmla="*/ 6033105 w 8558591"/>
              <a:gd name="connsiteY2622" fmla="*/ 1820455 h 3311192"/>
              <a:gd name="connsiteX2623" fmla="*/ 6029598 w 8558591"/>
              <a:gd name="connsiteY2623" fmla="*/ 1827470 h 3311192"/>
              <a:gd name="connsiteX2624" fmla="*/ 6019075 w 8558591"/>
              <a:gd name="connsiteY2624" fmla="*/ 1827470 h 3311192"/>
              <a:gd name="connsiteX2625" fmla="*/ 6019075 w 8558591"/>
              <a:gd name="connsiteY2625" fmla="*/ 1816947 h 3311192"/>
              <a:gd name="connsiteX2626" fmla="*/ 6033105 w 8558591"/>
              <a:gd name="connsiteY2626" fmla="*/ 1820455 h 3311192"/>
              <a:gd name="connsiteX2627" fmla="*/ 5121124 w 8558591"/>
              <a:gd name="connsiteY2627" fmla="*/ 1827470 h 3311192"/>
              <a:gd name="connsiteX2628" fmla="*/ 5107094 w 8558591"/>
              <a:gd name="connsiteY2628" fmla="*/ 1862546 h 3311192"/>
              <a:gd name="connsiteX2629" fmla="*/ 5096571 w 8558591"/>
              <a:gd name="connsiteY2629" fmla="*/ 1837993 h 3311192"/>
              <a:gd name="connsiteX2630" fmla="*/ 5096571 w 8558591"/>
              <a:gd name="connsiteY2630" fmla="*/ 1820455 h 3311192"/>
              <a:gd name="connsiteX2631" fmla="*/ 5103586 w 8558591"/>
              <a:gd name="connsiteY2631" fmla="*/ 1816947 h 3311192"/>
              <a:gd name="connsiteX2632" fmla="*/ 5121124 w 8558591"/>
              <a:gd name="connsiteY2632" fmla="*/ 1827470 h 3311192"/>
              <a:gd name="connsiteX2633" fmla="*/ 5152693 w 8558591"/>
              <a:gd name="connsiteY2633" fmla="*/ 1792394 h 3311192"/>
              <a:gd name="connsiteX2634" fmla="*/ 5152693 w 8558591"/>
              <a:gd name="connsiteY2634" fmla="*/ 1809932 h 3311192"/>
              <a:gd name="connsiteX2635" fmla="*/ 5138662 w 8558591"/>
              <a:gd name="connsiteY2635" fmla="*/ 1813439 h 3311192"/>
              <a:gd name="connsiteX2636" fmla="*/ 5131647 w 8558591"/>
              <a:gd name="connsiteY2636" fmla="*/ 1799409 h 3311192"/>
              <a:gd name="connsiteX2637" fmla="*/ 5142170 w 8558591"/>
              <a:gd name="connsiteY2637" fmla="*/ 1785378 h 3311192"/>
              <a:gd name="connsiteX2638" fmla="*/ 5152693 w 8558591"/>
              <a:gd name="connsiteY2638" fmla="*/ 1792394 h 3311192"/>
              <a:gd name="connsiteX2639" fmla="*/ 4977312 w 8558591"/>
              <a:gd name="connsiteY2639" fmla="*/ 1799409 h 3311192"/>
              <a:gd name="connsiteX2640" fmla="*/ 4970297 w 8558591"/>
              <a:gd name="connsiteY2640" fmla="*/ 1795901 h 3311192"/>
              <a:gd name="connsiteX2641" fmla="*/ 4970297 w 8558591"/>
              <a:gd name="connsiteY2641" fmla="*/ 1785378 h 3311192"/>
              <a:gd name="connsiteX2642" fmla="*/ 4984327 w 8558591"/>
              <a:gd name="connsiteY2642" fmla="*/ 1792394 h 3311192"/>
              <a:gd name="connsiteX2643" fmla="*/ 4977312 w 8558591"/>
              <a:gd name="connsiteY2643" fmla="*/ 1799409 h 3311192"/>
              <a:gd name="connsiteX2644" fmla="*/ 7358985 w 8558591"/>
              <a:gd name="connsiteY2644" fmla="*/ 1806424 h 3311192"/>
              <a:gd name="connsiteX2645" fmla="*/ 7302864 w 8558591"/>
              <a:gd name="connsiteY2645" fmla="*/ 1869561 h 3311192"/>
              <a:gd name="connsiteX2646" fmla="*/ 7309879 w 8558591"/>
              <a:gd name="connsiteY2646" fmla="*/ 1750302 h 3311192"/>
              <a:gd name="connsiteX2647" fmla="*/ 7358985 w 8558591"/>
              <a:gd name="connsiteY2647" fmla="*/ 1806424 h 3311192"/>
              <a:gd name="connsiteX2648" fmla="*/ 4766855 w 8558591"/>
              <a:gd name="connsiteY2648" fmla="*/ 1746795 h 3311192"/>
              <a:gd name="connsiteX2649" fmla="*/ 4763347 w 8558591"/>
              <a:gd name="connsiteY2649" fmla="*/ 1771348 h 3311192"/>
              <a:gd name="connsiteX2650" fmla="*/ 4752824 w 8558591"/>
              <a:gd name="connsiteY2650" fmla="*/ 1771348 h 3311192"/>
              <a:gd name="connsiteX2651" fmla="*/ 4749317 w 8558591"/>
              <a:gd name="connsiteY2651" fmla="*/ 1760825 h 3311192"/>
              <a:gd name="connsiteX2652" fmla="*/ 4756332 w 8558591"/>
              <a:gd name="connsiteY2652" fmla="*/ 1746795 h 3311192"/>
              <a:gd name="connsiteX2653" fmla="*/ 4766855 w 8558591"/>
              <a:gd name="connsiteY2653" fmla="*/ 1746795 h 3311192"/>
              <a:gd name="connsiteX2654" fmla="*/ 3535680 w 8558591"/>
              <a:gd name="connsiteY2654" fmla="*/ 1739779 h 3311192"/>
              <a:gd name="connsiteX2655" fmla="*/ 3532173 w 8558591"/>
              <a:gd name="connsiteY2655" fmla="*/ 1725749 h 3311192"/>
              <a:gd name="connsiteX2656" fmla="*/ 3546203 w 8558591"/>
              <a:gd name="connsiteY2656" fmla="*/ 1736272 h 3311192"/>
              <a:gd name="connsiteX2657" fmla="*/ 3535680 w 8558591"/>
              <a:gd name="connsiteY2657" fmla="*/ 1739779 h 3311192"/>
              <a:gd name="connsiteX2658" fmla="*/ 5107094 w 8558591"/>
              <a:gd name="connsiteY2658" fmla="*/ 1722241 h 3311192"/>
              <a:gd name="connsiteX2659" fmla="*/ 5093063 w 8558591"/>
              <a:gd name="connsiteY2659" fmla="*/ 1732764 h 3311192"/>
              <a:gd name="connsiteX2660" fmla="*/ 5096571 w 8558591"/>
              <a:gd name="connsiteY2660" fmla="*/ 1718734 h 3311192"/>
              <a:gd name="connsiteX2661" fmla="*/ 5107094 w 8558591"/>
              <a:gd name="connsiteY2661" fmla="*/ 1722241 h 3311192"/>
              <a:gd name="connsiteX2662" fmla="*/ 4826484 w 8558591"/>
              <a:gd name="connsiteY2662" fmla="*/ 1718734 h 3311192"/>
              <a:gd name="connsiteX2663" fmla="*/ 4822977 w 8558591"/>
              <a:gd name="connsiteY2663" fmla="*/ 1732764 h 3311192"/>
              <a:gd name="connsiteX2664" fmla="*/ 4829992 w 8558591"/>
              <a:gd name="connsiteY2664" fmla="*/ 1760825 h 3311192"/>
              <a:gd name="connsiteX2665" fmla="*/ 4812454 w 8558591"/>
              <a:gd name="connsiteY2665" fmla="*/ 1778363 h 3311192"/>
              <a:gd name="connsiteX2666" fmla="*/ 4777378 w 8558591"/>
              <a:gd name="connsiteY2666" fmla="*/ 1746795 h 3311192"/>
              <a:gd name="connsiteX2667" fmla="*/ 4794916 w 8558591"/>
              <a:gd name="connsiteY2667" fmla="*/ 1718734 h 3311192"/>
              <a:gd name="connsiteX2668" fmla="*/ 4826484 w 8558591"/>
              <a:gd name="connsiteY2668" fmla="*/ 1718734 h 3311192"/>
              <a:gd name="connsiteX2669" fmla="*/ 5057987 w 8558591"/>
              <a:gd name="connsiteY2669" fmla="*/ 1694180 h 3311192"/>
              <a:gd name="connsiteX2670" fmla="*/ 5050972 w 8558591"/>
              <a:gd name="connsiteY2670" fmla="*/ 1683657 h 3311192"/>
              <a:gd name="connsiteX2671" fmla="*/ 5057987 w 8558591"/>
              <a:gd name="connsiteY2671" fmla="*/ 1680150 h 3311192"/>
              <a:gd name="connsiteX2672" fmla="*/ 5057987 w 8558591"/>
              <a:gd name="connsiteY2672" fmla="*/ 1694180 h 3311192"/>
              <a:gd name="connsiteX2673" fmla="*/ 4914175 w 8558591"/>
              <a:gd name="connsiteY2673" fmla="*/ 1690673 h 3311192"/>
              <a:gd name="connsiteX2674" fmla="*/ 4914175 w 8558591"/>
              <a:gd name="connsiteY2674" fmla="*/ 1704703 h 3311192"/>
              <a:gd name="connsiteX2675" fmla="*/ 4900144 w 8558591"/>
              <a:gd name="connsiteY2675" fmla="*/ 1701195 h 3311192"/>
              <a:gd name="connsiteX2676" fmla="*/ 4875591 w 8558591"/>
              <a:gd name="connsiteY2676" fmla="*/ 1718734 h 3311192"/>
              <a:gd name="connsiteX2677" fmla="*/ 4858053 w 8558591"/>
              <a:gd name="connsiteY2677" fmla="*/ 1697688 h 3311192"/>
              <a:gd name="connsiteX2678" fmla="*/ 4889622 w 8558591"/>
              <a:gd name="connsiteY2678" fmla="*/ 1652089 h 3311192"/>
              <a:gd name="connsiteX2679" fmla="*/ 4914175 w 8558591"/>
              <a:gd name="connsiteY2679" fmla="*/ 1690673 h 3311192"/>
              <a:gd name="connsiteX2680" fmla="*/ 4942236 w 8558591"/>
              <a:gd name="connsiteY2680" fmla="*/ 1648581 h 3311192"/>
              <a:gd name="connsiteX2681" fmla="*/ 4945743 w 8558591"/>
              <a:gd name="connsiteY2681" fmla="*/ 1641566 h 3311192"/>
              <a:gd name="connsiteX2682" fmla="*/ 4942236 w 8558591"/>
              <a:gd name="connsiteY2682" fmla="*/ 1648581 h 3311192"/>
              <a:gd name="connsiteX2683" fmla="*/ 3805767 w 8558591"/>
              <a:gd name="connsiteY2683" fmla="*/ 1627535 h 3311192"/>
              <a:gd name="connsiteX2684" fmla="*/ 3795244 w 8558591"/>
              <a:gd name="connsiteY2684" fmla="*/ 1624028 h 3311192"/>
              <a:gd name="connsiteX2685" fmla="*/ 3802259 w 8558591"/>
              <a:gd name="connsiteY2685" fmla="*/ 1620520 h 3311192"/>
              <a:gd name="connsiteX2686" fmla="*/ 3805767 w 8558591"/>
              <a:gd name="connsiteY2686" fmla="*/ 1627535 h 3311192"/>
              <a:gd name="connsiteX2687" fmla="*/ 4900144 w 8558591"/>
              <a:gd name="connsiteY2687" fmla="*/ 1624028 h 3311192"/>
              <a:gd name="connsiteX2688" fmla="*/ 4882606 w 8558591"/>
              <a:gd name="connsiteY2688" fmla="*/ 1634551 h 3311192"/>
              <a:gd name="connsiteX2689" fmla="*/ 4882606 w 8558591"/>
              <a:gd name="connsiteY2689" fmla="*/ 1617013 h 3311192"/>
              <a:gd name="connsiteX2690" fmla="*/ 4900144 w 8558591"/>
              <a:gd name="connsiteY2690" fmla="*/ 1624028 h 3311192"/>
              <a:gd name="connsiteX2691" fmla="*/ 4861561 w 8558591"/>
              <a:gd name="connsiteY2691" fmla="*/ 1592459 h 3311192"/>
              <a:gd name="connsiteX2692" fmla="*/ 4851038 w 8558591"/>
              <a:gd name="connsiteY2692" fmla="*/ 1599475 h 3311192"/>
              <a:gd name="connsiteX2693" fmla="*/ 4847530 w 8558591"/>
              <a:gd name="connsiteY2693" fmla="*/ 1578429 h 3311192"/>
              <a:gd name="connsiteX2694" fmla="*/ 4858053 w 8558591"/>
              <a:gd name="connsiteY2694" fmla="*/ 1578429 h 3311192"/>
              <a:gd name="connsiteX2695" fmla="*/ 4861561 w 8558591"/>
              <a:gd name="connsiteY2695" fmla="*/ 1592459 h 3311192"/>
              <a:gd name="connsiteX2696" fmla="*/ 2672806 w 8558591"/>
              <a:gd name="connsiteY2696" fmla="*/ 1694180 h 3311192"/>
              <a:gd name="connsiteX2697" fmla="*/ 2606161 w 8558591"/>
              <a:gd name="connsiteY2697" fmla="*/ 1624028 h 3311192"/>
              <a:gd name="connsiteX2698" fmla="*/ 2662283 w 8558591"/>
              <a:gd name="connsiteY2698" fmla="*/ 1553875 h 3311192"/>
              <a:gd name="connsiteX2699" fmla="*/ 2672806 w 8558591"/>
              <a:gd name="connsiteY2699" fmla="*/ 1694180 h 3311192"/>
              <a:gd name="connsiteX2700" fmla="*/ 3665462 w 8558591"/>
              <a:gd name="connsiteY2700" fmla="*/ 1557383 h 3311192"/>
              <a:gd name="connsiteX2701" fmla="*/ 3654939 w 8558591"/>
              <a:gd name="connsiteY2701" fmla="*/ 1550368 h 3311192"/>
              <a:gd name="connsiteX2702" fmla="*/ 3665462 w 8558591"/>
              <a:gd name="connsiteY2702" fmla="*/ 1557383 h 3311192"/>
              <a:gd name="connsiteX2703" fmla="*/ 3991671 w 8558591"/>
              <a:gd name="connsiteY2703" fmla="*/ 1455662 h 3311192"/>
              <a:gd name="connsiteX2704" fmla="*/ 3988163 w 8558591"/>
              <a:gd name="connsiteY2704" fmla="*/ 1455662 h 3311192"/>
              <a:gd name="connsiteX2705" fmla="*/ 3991671 w 8558591"/>
              <a:gd name="connsiteY2705" fmla="*/ 1455662 h 3311192"/>
              <a:gd name="connsiteX2706" fmla="*/ 3939057 w 8558591"/>
              <a:gd name="connsiteY2706" fmla="*/ 1466185 h 3311192"/>
              <a:gd name="connsiteX2707" fmla="*/ 3921518 w 8558591"/>
              <a:gd name="connsiteY2707" fmla="*/ 1487231 h 3311192"/>
              <a:gd name="connsiteX2708" fmla="*/ 3907488 w 8558591"/>
              <a:gd name="connsiteY2708" fmla="*/ 1466185 h 3311192"/>
              <a:gd name="connsiteX2709" fmla="*/ 3921518 w 8558591"/>
              <a:gd name="connsiteY2709" fmla="*/ 1448647 h 3311192"/>
              <a:gd name="connsiteX2710" fmla="*/ 3939057 w 8558591"/>
              <a:gd name="connsiteY2710" fmla="*/ 1466185 h 3311192"/>
              <a:gd name="connsiteX2711" fmla="*/ 3626878 w 8558591"/>
              <a:gd name="connsiteY2711" fmla="*/ 1389017 h 3311192"/>
              <a:gd name="connsiteX2712" fmla="*/ 3619863 w 8558591"/>
              <a:gd name="connsiteY2712" fmla="*/ 1385510 h 3311192"/>
              <a:gd name="connsiteX2713" fmla="*/ 3626878 w 8558591"/>
              <a:gd name="connsiteY2713" fmla="*/ 1389017 h 3311192"/>
              <a:gd name="connsiteX2714" fmla="*/ 4801931 w 8558591"/>
              <a:gd name="connsiteY2714" fmla="*/ 1382002 h 3311192"/>
              <a:gd name="connsiteX2715" fmla="*/ 4787901 w 8558591"/>
              <a:gd name="connsiteY2715" fmla="*/ 1385510 h 3311192"/>
              <a:gd name="connsiteX2716" fmla="*/ 4780885 w 8558591"/>
              <a:gd name="connsiteY2716" fmla="*/ 1374987 h 3311192"/>
              <a:gd name="connsiteX2717" fmla="*/ 4787901 w 8558591"/>
              <a:gd name="connsiteY2717" fmla="*/ 1364464 h 3311192"/>
              <a:gd name="connsiteX2718" fmla="*/ 4801931 w 8558591"/>
              <a:gd name="connsiteY2718" fmla="*/ 1382002 h 3311192"/>
              <a:gd name="connsiteX2719" fmla="*/ 3995178 w 8558591"/>
              <a:gd name="connsiteY2719" fmla="*/ 1343418 h 3311192"/>
              <a:gd name="connsiteX2720" fmla="*/ 3991671 w 8558591"/>
              <a:gd name="connsiteY2720" fmla="*/ 1329388 h 3311192"/>
              <a:gd name="connsiteX2721" fmla="*/ 4002194 w 8558591"/>
              <a:gd name="connsiteY2721" fmla="*/ 1332895 h 3311192"/>
              <a:gd name="connsiteX2722" fmla="*/ 3995178 w 8558591"/>
              <a:gd name="connsiteY2722" fmla="*/ 1343418 h 3311192"/>
              <a:gd name="connsiteX2723" fmla="*/ 3872412 w 8558591"/>
              <a:gd name="connsiteY2723" fmla="*/ 1325880 h 3311192"/>
              <a:gd name="connsiteX2724" fmla="*/ 3854874 w 8558591"/>
              <a:gd name="connsiteY2724" fmla="*/ 1322373 h 3311192"/>
              <a:gd name="connsiteX2725" fmla="*/ 3861889 w 8558591"/>
              <a:gd name="connsiteY2725" fmla="*/ 1311850 h 3311192"/>
              <a:gd name="connsiteX2726" fmla="*/ 3872412 w 8558591"/>
              <a:gd name="connsiteY2726" fmla="*/ 1325880 h 3311192"/>
              <a:gd name="connsiteX2727" fmla="*/ 8151707 w 8558591"/>
              <a:gd name="connsiteY2727" fmla="*/ 1385510 h 3311192"/>
              <a:gd name="connsiteX2728" fmla="*/ 8165738 w 8558591"/>
              <a:gd name="connsiteY2728" fmla="*/ 1406555 h 3311192"/>
              <a:gd name="connsiteX2729" fmla="*/ 8141185 w 8558591"/>
              <a:gd name="connsiteY2729" fmla="*/ 1448647 h 3311192"/>
              <a:gd name="connsiteX2730" fmla="*/ 8141185 w 8558591"/>
              <a:gd name="connsiteY2730" fmla="*/ 1466185 h 3311192"/>
              <a:gd name="connsiteX2731" fmla="*/ 8141185 w 8558591"/>
              <a:gd name="connsiteY2731" fmla="*/ 1487231 h 3311192"/>
              <a:gd name="connsiteX2732" fmla="*/ 8221860 w 8558591"/>
              <a:gd name="connsiteY2732" fmla="*/ 1515292 h 3311192"/>
              <a:gd name="connsiteX2733" fmla="*/ 8281489 w 8558591"/>
              <a:gd name="connsiteY2733" fmla="*/ 1522307 h 3311192"/>
              <a:gd name="connsiteX2734" fmla="*/ 8313058 w 8558591"/>
              <a:gd name="connsiteY2734" fmla="*/ 1585444 h 3311192"/>
              <a:gd name="connsiteX2735" fmla="*/ 8351642 w 8558591"/>
              <a:gd name="connsiteY2735" fmla="*/ 1673135 h 3311192"/>
              <a:gd name="connsiteX2736" fmla="*/ 8383210 w 8558591"/>
              <a:gd name="connsiteY2736" fmla="*/ 1736272 h 3311192"/>
              <a:gd name="connsiteX2737" fmla="*/ 8383210 w 8558591"/>
              <a:gd name="connsiteY2737" fmla="*/ 1778363 h 3311192"/>
              <a:gd name="connsiteX2738" fmla="*/ 8407763 w 8558591"/>
              <a:gd name="connsiteY2738" fmla="*/ 1974790 h 3311192"/>
              <a:gd name="connsiteX2739" fmla="*/ 8414779 w 8558591"/>
              <a:gd name="connsiteY2739" fmla="*/ 2034419 h 3311192"/>
              <a:gd name="connsiteX2740" fmla="*/ 8432317 w 8558591"/>
              <a:gd name="connsiteY2740" fmla="*/ 2065988 h 3311192"/>
              <a:gd name="connsiteX2741" fmla="*/ 8393733 w 8558591"/>
              <a:gd name="connsiteY2741" fmla="*/ 2104572 h 3311192"/>
              <a:gd name="connsiteX2742" fmla="*/ 8369180 w 8558591"/>
              <a:gd name="connsiteY2742" fmla="*/ 2055465 h 3311192"/>
              <a:gd name="connsiteX2743" fmla="*/ 8376195 w 8558591"/>
              <a:gd name="connsiteY2743" fmla="*/ 2034419 h 3311192"/>
              <a:gd name="connsiteX2744" fmla="*/ 8365672 w 8558591"/>
              <a:gd name="connsiteY2744" fmla="*/ 1985313 h 3311192"/>
              <a:gd name="connsiteX2745" fmla="*/ 8365672 w 8558591"/>
              <a:gd name="connsiteY2745" fmla="*/ 1971282 h 3311192"/>
              <a:gd name="connsiteX2746" fmla="*/ 8365672 w 8558591"/>
              <a:gd name="connsiteY2746" fmla="*/ 1911653 h 3311192"/>
              <a:gd name="connsiteX2747" fmla="*/ 8313058 w 8558591"/>
              <a:gd name="connsiteY2747" fmla="*/ 1788886 h 3311192"/>
              <a:gd name="connsiteX2748" fmla="*/ 8299027 w 8558591"/>
              <a:gd name="connsiteY2748" fmla="*/ 1715226 h 3311192"/>
              <a:gd name="connsiteX2749" fmla="*/ 8256936 w 8558591"/>
              <a:gd name="connsiteY2749" fmla="*/ 1652089 h 3311192"/>
              <a:gd name="connsiteX2750" fmla="*/ 8246413 w 8558591"/>
              <a:gd name="connsiteY2750" fmla="*/ 1673135 h 3311192"/>
              <a:gd name="connsiteX2751" fmla="*/ 8292012 w 8558591"/>
              <a:gd name="connsiteY2751" fmla="*/ 1936206 h 3311192"/>
              <a:gd name="connsiteX2752" fmla="*/ 8277982 w 8558591"/>
              <a:gd name="connsiteY2752" fmla="*/ 1978297 h 3311192"/>
              <a:gd name="connsiteX2753" fmla="*/ 8284997 w 8558591"/>
              <a:gd name="connsiteY2753" fmla="*/ 2006358 h 3311192"/>
              <a:gd name="connsiteX2754" fmla="*/ 8256936 w 8558591"/>
              <a:gd name="connsiteY2754" fmla="*/ 2048450 h 3311192"/>
              <a:gd name="connsiteX2755" fmla="*/ 8274474 w 8558591"/>
              <a:gd name="connsiteY2755" fmla="*/ 2083526 h 3311192"/>
              <a:gd name="connsiteX2756" fmla="*/ 8246413 w 8558591"/>
              <a:gd name="connsiteY2756" fmla="*/ 2139648 h 3311192"/>
              <a:gd name="connsiteX2757" fmla="*/ 8260444 w 8558591"/>
              <a:gd name="connsiteY2757" fmla="*/ 2153678 h 3311192"/>
              <a:gd name="connsiteX2758" fmla="*/ 8246413 w 8558591"/>
              <a:gd name="connsiteY2758" fmla="*/ 2181739 h 3311192"/>
              <a:gd name="connsiteX2759" fmla="*/ 8260444 w 8558591"/>
              <a:gd name="connsiteY2759" fmla="*/ 2206293 h 3311192"/>
              <a:gd name="connsiteX2760" fmla="*/ 8274474 w 8558591"/>
              <a:gd name="connsiteY2760" fmla="*/ 2195770 h 3311192"/>
              <a:gd name="connsiteX2761" fmla="*/ 8281489 w 8558591"/>
              <a:gd name="connsiteY2761" fmla="*/ 2202785 h 3311192"/>
              <a:gd name="connsiteX2762" fmla="*/ 8281489 w 8558591"/>
              <a:gd name="connsiteY2762" fmla="*/ 2216816 h 3311192"/>
              <a:gd name="connsiteX2763" fmla="*/ 8263951 w 8558591"/>
              <a:gd name="connsiteY2763" fmla="*/ 2206293 h 3311192"/>
              <a:gd name="connsiteX2764" fmla="*/ 8228875 w 8558591"/>
              <a:gd name="connsiteY2764" fmla="*/ 2227338 h 3311192"/>
              <a:gd name="connsiteX2765" fmla="*/ 8221860 w 8558591"/>
              <a:gd name="connsiteY2765" fmla="*/ 2290476 h 3311192"/>
              <a:gd name="connsiteX2766" fmla="*/ 8211337 w 8558591"/>
              <a:gd name="connsiteY2766" fmla="*/ 2293983 h 3311192"/>
              <a:gd name="connsiteX2767" fmla="*/ 8169246 w 8558591"/>
              <a:gd name="connsiteY2767" fmla="*/ 2441303 h 3311192"/>
              <a:gd name="connsiteX2768" fmla="*/ 8190291 w 8558591"/>
              <a:gd name="connsiteY2768" fmla="*/ 2476379 h 3311192"/>
              <a:gd name="connsiteX2769" fmla="*/ 8183276 w 8558591"/>
              <a:gd name="connsiteY2769" fmla="*/ 2483395 h 3311192"/>
              <a:gd name="connsiteX2770" fmla="*/ 8193799 w 8558591"/>
              <a:gd name="connsiteY2770" fmla="*/ 2504440 h 3311192"/>
              <a:gd name="connsiteX2771" fmla="*/ 8193799 w 8558591"/>
              <a:gd name="connsiteY2771" fmla="*/ 2511456 h 3311192"/>
              <a:gd name="connsiteX2772" fmla="*/ 8200814 w 8558591"/>
              <a:gd name="connsiteY2772" fmla="*/ 2543024 h 3311192"/>
              <a:gd name="connsiteX2773" fmla="*/ 8200814 w 8558591"/>
              <a:gd name="connsiteY2773" fmla="*/ 2595639 h 3311192"/>
              <a:gd name="connsiteX2774" fmla="*/ 8214845 w 8558591"/>
              <a:gd name="connsiteY2774" fmla="*/ 2599146 h 3311192"/>
              <a:gd name="connsiteX2775" fmla="*/ 8204322 w 8558591"/>
              <a:gd name="connsiteY2775" fmla="*/ 2595639 h 3311192"/>
              <a:gd name="connsiteX2776" fmla="*/ 8193799 w 8558591"/>
              <a:gd name="connsiteY2776" fmla="*/ 2620192 h 3311192"/>
              <a:gd name="connsiteX2777" fmla="*/ 8200814 w 8558591"/>
              <a:gd name="connsiteY2777" fmla="*/ 2630715 h 3311192"/>
              <a:gd name="connsiteX2778" fmla="*/ 8165738 w 8558591"/>
              <a:gd name="connsiteY2778" fmla="*/ 2648253 h 3311192"/>
              <a:gd name="connsiteX2779" fmla="*/ 8172753 w 8558591"/>
              <a:gd name="connsiteY2779" fmla="*/ 2662283 h 3311192"/>
              <a:gd name="connsiteX2780" fmla="*/ 8162230 w 8558591"/>
              <a:gd name="connsiteY2780" fmla="*/ 2662283 h 3311192"/>
              <a:gd name="connsiteX2781" fmla="*/ 8165738 w 8558591"/>
              <a:gd name="connsiteY2781" fmla="*/ 2651760 h 3311192"/>
              <a:gd name="connsiteX2782" fmla="*/ 8148200 w 8558591"/>
              <a:gd name="connsiteY2782" fmla="*/ 2641238 h 3311192"/>
              <a:gd name="connsiteX2783" fmla="*/ 8120139 w 8558591"/>
              <a:gd name="connsiteY2783" fmla="*/ 2592131 h 3311192"/>
              <a:gd name="connsiteX2784" fmla="*/ 8109616 w 8558591"/>
              <a:gd name="connsiteY2784" fmla="*/ 2613177 h 3311192"/>
              <a:gd name="connsiteX2785" fmla="*/ 8088570 w 8558591"/>
              <a:gd name="connsiteY2785" fmla="*/ 2609669 h 3311192"/>
              <a:gd name="connsiteX2786" fmla="*/ 8095586 w 8558591"/>
              <a:gd name="connsiteY2786" fmla="*/ 2623699 h 3311192"/>
              <a:gd name="connsiteX2787" fmla="*/ 8085063 w 8558591"/>
              <a:gd name="connsiteY2787" fmla="*/ 2599146 h 3311192"/>
              <a:gd name="connsiteX2788" fmla="*/ 8074540 w 8558591"/>
              <a:gd name="connsiteY2788" fmla="*/ 2609669 h 3311192"/>
              <a:gd name="connsiteX2789" fmla="*/ 8049986 w 8558591"/>
              <a:gd name="connsiteY2789" fmla="*/ 2616684 h 3311192"/>
              <a:gd name="connsiteX2790" fmla="*/ 8049986 w 8558591"/>
              <a:gd name="connsiteY2790" fmla="*/ 2637730 h 3311192"/>
              <a:gd name="connsiteX2791" fmla="*/ 8057002 w 8558591"/>
              <a:gd name="connsiteY2791" fmla="*/ 2641238 h 3311192"/>
              <a:gd name="connsiteX2792" fmla="*/ 8064017 w 8558591"/>
              <a:gd name="connsiteY2792" fmla="*/ 2627207 h 3311192"/>
              <a:gd name="connsiteX2793" fmla="*/ 8088570 w 8558591"/>
              <a:gd name="connsiteY2793" fmla="*/ 2644745 h 3311192"/>
              <a:gd name="connsiteX2794" fmla="*/ 8099093 w 8558591"/>
              <a:gd name="connsiteY2794" fmla="*/ 2637730 h 3311192"/>
              <a:gd name="connsiteX2795" fmla="*/ 8060509 w 8558591"/>
              <a:gd name="connsiteY2795" fmla="*/ 2641238 h 3311192"/>
              <a:gd name="connsiteX2796" fmla="*/ 8042971 w 8558591"/>
              <a:gd name="connsiteY2796" fmla="*/ 2669299 h 3311192"/>
              <a:gd name="connsiteX2797" fmla="*/ 8049986 w 8558591"/>
              <a:gd name="connsiteY2797" fmla="*/ 2676314 h 3311192"/>
              <a:gd name="connsiteX2798" fmla="*/ 8042971 w 8558591"/>
              <a:gd name="connsiteY2798" fmla="*/ 2693852 h 3311192"/>
              <a:gd name="connsiteX2799" fmla="*/ 8064017 w 8558591"/>
              <a:gd name="connsiteY2799" fmla="*/ 2728928 h 3311192"/>
              <a:gd name="connsiteX2800" fmla="*/ 8085063 w 8558591"/>
              <a:gd name="connsiteY2800" fmla="*/ 2686837 h 3311192"/>
              <a:gd name="connsiteX2801" fmla="*/ 8092078 w 8558591"/>
              <a:gd name="connsiteY2801" fmla="*/ 2728928 h 3311192"/>
              <a:gd name="connsiteX2802" fmla="*/ 8081555 w 8558591"/>
              <a:gd name="connsiteY2802" fmla="*/ 2746466 h 3311192"/>
              <a:gd name="connsiteX2803" fmla="*/ 8067525 w 8558591"/>
              <a:gd name="connsiteY2803" fmla="*/ 2813111 h 3311192"/>
              <a:gd name="connsiteX2804" fmla="*/ 8064017 w 8558591"/>
              <a:gd name="connsiteY2804" fmla="*/ 2914832 h 3311192"/>
              <a:gd name="connsiteX2805" fmla="*/ 8011403 w 8558591"/>
              <a:gd name="connsiteY2805" fmla="*/ 2949908 h 3311192"/>
              <a:gd name="connsiteX2806" fmla="*/ 7979834 w 8558591"/>
              <a:gd name="connsiteY2806" fmla="*/ 2921847 h 3311192"/>
              <a:gd name="connsiteX2807" fmla="*/ 8011403 w 8558591"/>
              <a:gd name="connsiteY2807" fmla="*/ 2788558 h 3311192"/>
              <a:gd name="connsiteX2808" fmla="*/ 7993865 w 8558591"/>
              <a:gd name="connsiteY2808" fmla="*/ 2725420 h 3311192"/>
              <a:gd name="connsiteX2809" fmla="*/ 7979834 w 8558591"/>
              <a:gd name="connsiteY2809" fmla="*/ 2718405 h 3311192"/>
              <a:gd name="connsiteX2810" fmla="*/ 7993865 w 8558591"/>
              <a:gd name="connsiteY2810" fmla="*/ 2707882 h 3311192"/>
              <a:gd name="connsiteX2811" fmla="*/ 7986849 w 8558591"/>
              <a:gd name="connsiteY2811" fmla="*/ 2693852 h 3311192"/>
              <a:gd name="connsiteX2812" fmla="*/ 7976326 w 8558591"/>
              <a:gd name="connsiteY2812" fmla="*/ 2637730 h 3311192"/>
              <a:gd name="connsiteX2813" fmla="*/ 7948266 w 8558591"/>
              <a:gd name="connsiteY2813" fmla="*/ 2599146 h 3311192"/>
              <a:gd name="connsiteX2814" fmla="*/ 7962296 w 8558591"/>
              <a:gd name="connsiteY2814" fmla="*/ 2578100 h 3311192"/>
              <a:gd name="connsiteX2815" fmla="*/ 7958788 w 8558591"/>
              <a:gd name="connsiteY2815" fmla="*/ 2553547 h 3311192"/>
              <a:gd name="connsiteX2816" fmla="*/ 7958788 w 8558591"/>
              <a:gd name="connsiteY2816" fmla="*/ 2462349 h 3311192"/>
              <a:gd name="connsiteX2817" fmla="*/ 7969311 w 8558591"/>
              <a:gd name="connsiteY2817" fmla="*/ 2444811 h 3311192"/>
              <a:gd name="connsiteX2818" fmla="*/ 7962296 w 8558591"/>
              <a:gd name="connsiteY2818" fmla="*/ 2434288 h 3311192"/>
              <a:gd name="connsiteX2819" fmla="*/ 7969311 w 8558591"/>
              <a:gd name="connsiteY2819" fmla="*/ 2413242 h 3311192"/>
              <a:gd name="connsiteX2820" fmla="*/ 7965804 w 8558591"/>
              <a:gd name="connsiteY2820" fmla="*/ 2308014 h 3311192"/>
              <a:gd name="connsiteX2821" fmla="*/ 7948266 w 8558591"/>
              <a:gd name="connsiteY2821" fmla="*/ 2300998 h 3311192"/>
              <a:gd name="connsiteX2822" fmla="*/ 7948266 w 8558591"/>
              <a:gd name="connsiteY2822" fmla="*/ 2293983 h 3311192"/>
              <a:gd name="connsiteX2823" fmla="*/ 7965804 w 8558591"/>
              <a:gd name="connsiteY2823" fmla="*/ 2279953 h 3311192"/>
              <a:gd name="connsiteX2824" fmla="*/ 7958788 w 8558591"/>
              <a:gd name="connsiteY2824" fmla="*/ 2262415 h 3311192"/>
              <a:gd name="connsiteX2825" fmla="*/ 7962296 w 8558591"/>
              <a:gd name="connsiteY2825" fmla="*/ 2251892 h 3311192"/>
              <a:gd name="connsiteX2826" fmla="*/ 7941250 w 8558591"/>
              <a:gd name="connsiteY2826" fmla="*/ 2216816 h 3311192"/>
              <a:gd name="connsiteX2827" fmla="*/ 7941250 w 8558591"/>
              <a:gd name="connsiteY2827" fmla="*/ 2174724 h 3311192"/>
              <a:gd name="connsiteX2828" fmla="*/ 7871098 w 8558591"/>
              <a:gd name="connsiteY2828" fmla="*/ 2195770 h 3311192"/>
              <a:gd name="connsiteX2829" fmla="*/ 7850052 w 8558591"/>
              <a:gd name="connsiteY2829" fmla="*/ 2171217 h 3311192"/>
              <a:gd name="connsiteX2830" fmla="*/ 7857067 w 8558591"/>
              <a:gd name="connsiteY2830" fmla="*/ 2157186 h 3311192"/>
              <a:gd name="connsiteX2831" fmla="*/ 7906174 w 8558591"/>
              <a:gd name="connsiteY2831" fmla="*/ 2143156 h 3311192"/>
              <a:gd name="connsiteX2832" fmla="*/ 7930727 w 8558591"/>
              <a:gd name="connsiteY2832" fmla="*/ 2164201 h 3311192"/>
              <a:gd name="connsiteX2833" fmla="*/ 7941250 w 8558591"/>
              <a:gd name="connsiteY2833" fmla="*/ 2164201 h 3311192"/>
              <a:gd name="connsiteX2834" fmla="*/ 7941250 w 8558591"/>
              <a:gd name="connsiteY2834" fmla="*/ 2146663 h 3311192"/>
              <a:gd name="connsiteX2835" fmla="*/ 7944758 w 8558591"/>
              <a:gd name="connsiteY2835" fmla="*/ 2129125 h 3311192"/>
              <a:gd name="connsiteX2836" fmla="*/ 7958788 w 8558591"/>
              <a:gd name="connsiteY2836" fmla="*/ 2058973 h 3311192"/>
              <a:gd name="connsiteX2837" fmla="*/ 7941250 w 8558591"/>
              <a:gd name="connsiteY2837" fmla="*/ 1978297 h 3311192"/>
              <a:gd name="connsiteX2838" fmla="*/ 7965804 w 8558591"/>
              <a:gd name="connsiteY2838" fmla="*/ 1904637 h 3311192"/>
              <a:gd name="connsiteX2839" fmla="*/ 7941250 w 8558591"/>
              <a:gd name="connsiteY2839" fmla="*/ 1795901 h 3311192"/>
              <a:gd name="connsiteX2840" fmla="*/ 7895651 w 8558591"/>
              <a:gd name="connsiteY2840" fmla="*/ 1869561 h 3311192"/>
              <a:gd name="connsiteX2841" fmla="*/ 7839529 w 8558591"/>
              <a:gd name="connsiteY2841" fmla="*/ 1809932 h 3311192"/>
              <a:gd name="connsiteX2842" fmla="*/ 7839529 w 8558591"/>
              <a:gd name="connsiteY2842" fmla="*/ 1788886 h 3311192"/>
              <a:gd name="connsiteX2843" fmla="*/ 7853560 w 8558591"/>
              <a:gd name="connsiteY2843" fmla="*/ 1732764 h 3311192"/>
              <a:gd name="connsiteX2844" fmla="*/ 7860575 w 8558591"/>
              <a:gd name="connsiteY2844" fmla="*/ 1676642 h 3311192"/>
              <a:gd name="connsiteX2845" fmla="*/ 7860575 w 8558591"/>
              <a:gd name="connsiteY2845" fmla="*/ 1599475 h 3311192"/>
              <a:gd name="connsiteX2846" fmla="*/ 7888636 w 8558591"/>
              <a:gd name="connsiteY2846" fmla="*/ 1536337 h 3311192"/>
              <a:gd name="connsiteX2847" fmla="*/ 7927220 w 8558591"/>
              <a:gd name="connsiteY2847" fmla="*/ 1529322 h 3311192"/>
              <a:gd name="connsiteX2848" fmla="*/ 7951773 w 8558591"/>
              <a:gd name="connsiteY2848" fmla="*/ 1497754 h 3311192"/>
              <a:gd name="connsiteX2849" fmla="*/ 7979834 w 8558591"/>
              <a:gd name="connsiteY2849" fmla="*/ 1518799 h 3311192"/>
              <a:gd name="connsiteX2850" fmla="*/ 8028941 w 8558591"/>
              <a:gd name="connsiteY2850" fmla="*/ 1476708 h 3311192"/>
              <a:gd name="connsiteX2851" fmla="*/ 8000880 w 8558591"/>
              <a:gd name="connsiteY2851" fmla="*/ 1403048 h 3311192"/>
              <a:gd name="connsiteX2852" fmla="*/ 8011403 w 8558591"/>
              <a:gd name="connsiteY2852" fmla="*/ 1371479 h 3311192"/>
              <a:gd name="connsiteX2853" fmla="*/ 8078047 w 8558591"/>
              <a:gd name="connsiteY2853" fmla="*/ 1308342 h 3311192"/>
              <a:gd name="connsiteX2854" fmla="*/ 8151707 w 8558591"/>
              <a:gd name="connsiteY2854" fmla="*/ 1385510 h 3311192"/>
              <a:gd name="connsiteX2855" fmla="*/ 550696 w 8558591"/>
              <a:gd name="connsiteY2855" fmla="*/ 1389017 h 3311192"/>
              <a:gd name="connsiteX2856" fmla="*/ 561219 w 8558591"/>
              <a:gd name="connsiteY2856" fmla="*/ 1403048 h 3311192"/>
              <a:gd name="connsiteX2857" fmla="*/ 533158 w 8558591"/>
              <a:gd name="connsiteY2857" fmla="*/ 1476708 h 3311192"/>
              <a:gd name="connsiteX2858" fmla="*/ 578757 w 8558591"/>
              <a:gd name="connsiteY2858" fmla="*/ 1518799 h 3311192"/>
              <a:gd name="connsiteX2859" fmla="*/ 606818 w 8558591"/>
              <a:gd name="connsiteY2859" fmla="*/ 1497754 h 3311192"/>
              <a:gd name="connsiteX2860" fmla="*/ 634879 w 8558591"/>
              <a:gd name="connsiteY2860" fmla="*/ 1529322 h 3311192"/>
              <a:gd name="connsiteX2861" fmla="*/ 673463 w 8558591"/>
              <a:gd name="connsiteY2861" fmla="*/ 1536337 h 3311192"/>
              <a:gd name="connsiteX2862" fmla="*/ 701524 w 8558591"/>
              <a:gd name="connsiteY2862" fmla="*/ 1599475 h 3311192"/>
              <a:gd name="connsiteX2863" fmla="*/ 701524 w 8558591"/>
              <a:gd name="connsiteY2863" fmla="*/ 1676642 h 3311192"/>
              <a:gd name="connsiteX2864" fmla="*/ 705032 w 8558591"/>
              <a:gd name="connsiteY2864" fmla="*/ 1739779 h 3311192"/>
              <a:gd name="connsiteX2865" fmla="*/ 722570 w 8558591"/>
              <a:gd name="connsiteY2865" fmla="*/ 1809932 h 3311192"/>
              <a:gd name="connsiteX2866" fmla="*/ 666448 w 8558591"/>
              <a:gd name="connsiteY2866" fmla="*/ 1869561 h 3311192"/>
              <a:gd name="connsiteX2867" fmla="*/ 624356 w 8558591"/>
              <a:gd name="connsiteY2867" fmla="*/ 1795901 h 3311192"/>
              <a:gd name="connsiteX2868" fmla="*/ 596295 w 8558591"/>
              <a:gd name="connsiteY2868" fmla="*/ 1901130 h 3311192"/>
              <a:gd name="connsiteX2869" fmla="*/ 617341 w 8558591"/>
              <a:gd name="connsiteY2869" fmla="*/ 1978297 h 3311192"/>
              <a:gd name="connsiteX2870" fmla="*/ 603311 w 8558591"/>
              <a:gd name="connsiteY2870" fmla="*/ 2058973 h 3311192"/>
              <a:gd name="connsiteX2871" fmla="*/ 624356 w 8558591"/>
              <a:gd name="connsiteY2871" fmla="*/ 2164201 h 3311192"/>
              <a:gd name="connsiteX2872" fmla="*/ 652417 w 8558591"/>
              <a:gd name="connsiteY2872" fmla="*/ 2143156 h 3311192"/>
              <a:gd name="connsiteX2873" fmla="*/ 698016 w 8558591"/>
              <a:gd name="connsiteY2873" fmla="*/ 2153678 h 3311192"/>
              <a:gd name="connsiteX2874" fmla="*/ 712047 w 8558591"/>
              <a:gd name="connsiteY2874" fmla="*/ 2171217 h 3311192"/>
              <a:gd name="connsiteX2875" fmla="*/ 687493 w 8558591"/>
              <a:gd name="connsiteY2875" fmla="*/ 2195770 h 3311192"/>
              <a:gd name="connsiteX2876" fmla="*/ 620849 w 8558591"/>
              <a:gd name="connsiteY2876" fmla="*/ 2174724 h 3311192"/>
              <a:gd name="connsiteX2877" fmla="*/ 596295 w 8558591"/>
              <a:gd name="connsiteY2877" fmla="*/ 2251892 h 3311192"/>
              <a:gd name="connsiteX2878" fmla="*/ 610326 w 8558591"/>
              <a:gd name="connsiteY2878" fmla="*/ 2262415 h 3311192"/>
              <a:gd name="connsiteX2879" fmla="*/ 596295 w 8558591"/>
              <a:gd name="connsiteY2879" fmla="*/ 2265922 h 3311192"/>
              <a:gd name="connsiteX2880" fmla="*/ 596295 w 8558591"/>
              <a:gd name="connsiteY2880" fmla="*/ 2290476 h 3311192"/>
              <a:gd name="connsiteX2881" fmla="*/ 613833 w 8558591"/>
              <a:gd name="connsiteY2881" fmla="*/ 2293983 h 3311192"/>
              <a:gd name="connsiteX2882" fmla="*/ 610326 w 8558591"/>
              <a:gd name="connsiteY2882" fmla="*/ 2300998 h 3311192"/>
              <a:gd name="connsiteX2883" fmla="*/ 596295 w 8558591"/>
              <a:gd name="connsiteY2883" fmla="*/ 2308014 h 3311192"/>
              <a:gd name="connsiteX2884" fmla="*/ 592788 w 8558591"/>
              <a:gd name="connsiteY2884" fmla="*/ 2406227 h 3311192"/>
              <a:gd name="connsiteX2885" fmla="*/ 599803 w 8558591"/>
              <a:gd name="connsiteY2885" fmla="*/ 2434288 h 3311192"/>
              <a:gd name="connsiteX2886" fmla="*/ 592788 w 8558591"/>
              <a:gd name="connsiteY2886" fmla="*/ 2444811 h 3311192"/>
              <a:gd name="connsiteX2887" fmla="*/ 603311 w 8558591"/>
              <a:gd name="connsiteY2887" fmla="*/ 2462349 h 3311192"/>
              <a:gd name="connsiteX2888" fmla="*/ 596295 w 8558591"/>
              <a:gd name="connsiteY2888" fmla="*/ 2472872 h 3311192"/>
              <a:gd name="connsiteX2889" fmla="*/ 599803 w 8558591"/>
              <a:gd name="connsiteY2889" fmla="*/ 2511456 h 3311192"/>
              <a:gd name="connsiteX2890" fmla="*/ 599803 w 8558591"/>
              <a:gd name="connsiteY2890" fmla="*/ 2560562 h 3311192"/>
              <a:gd name="connsiteX2891" fmla="*/ 599803 w 8558591"/>
              <a:gd name="connsiteY2891" fmla="*/ 2581608 h 3311192"/>
              <a:gd name="connsiteX2892" fmla="*/ 613833 w 8558591"/>
              <a:gd name="connsiteY2892" fmla="*/ 2599146 h 3311192"/>
              <a:gd name="connsiteX2893" fmla="*/ 610326 w 8558591"/>
              <a:gd name="connsiteY2893" fmla="*/ 2606161 h 3311192"/>
              <a:gd name="connsiteX2894" fmla="*/ 589280 w 8558591"/>
              <a:gd name="connsiteY2894" fmla="*/ 2648253 h 3311192"/>
              <a:gd name="connsiteX2895" fmla="*/ 578757 w 8558591"/>
              <a:gd name="connsiteY2895" fmla="*/ 2658776 h 3311192"/>
              <a:gd name="connsiteX2896" fmla="*/ 568234 w 8558591"/>
              <a:gd name="connsiteY2896" fmla="*/ 2711390 h 3311192"/>
              <a:gd name="connsiteX2897" fmla="*/ 582265 w 8558591"/>
              <a:gd name="connsiteY2897" fmla="*/ 2718405 h 3311192"/>
              <a:gd name="connsiteX2898" fmla="*/ 564727 w 8558591"/>
              <a:gd name="connsiteY2898" fmla="*/ 2718405 h 3311192"/>
              <a:gd name="connsiteX2899" fmla="*/ 550696 w 8558591"/>
              <a:gd name="connsiteY2899" fmla="*/ 2788558 h 3311192"/>
              <a:gd name="connsiteX2900" fmla="*/ 582265 w 8558591"/>
              <a:gd name="connsiteY2900" fmla="*/ 2921847 h 3311192"/>
              <a:gd name="connsiteX2901" fmla="*/ 547189 w 8558591"/>
              <a:gd name="connsiteY2901" fmla="*/ 2949908 h 3311192"/>
              <a:gd name="connsiteX2902" fmla="*/ 491067 w 8558591"/>
              <a:gd name="connsiteY2902" fmla="*/ 2862218 h 3311192"/>
              <a:gd name="connsiteX2903" fmla="*/ 494574 w 8558591"/>
              <a:gd name="connsiteY2903" fmla="*/ 2834157 h 3311192"/>
              <a:gd name="connsiteX2904" fmla="*/ 470021 w 8558591"/>
              <a:gd name="connsiteY2904" fmla="*/ 2718405 h 3311192"/>
              <a:gd name="connsiteX2905" fmla="*/ 477036 w 8558591"/>
              <a:gd name="connsiteY2905" fmla="*/ 2686837 h 3311192"/>
              <a:gd name="connsiteX2906" fmla="*/ 494574 w 8558591"/>
              <a:gd name="connsiteY2906" fmla="*/ 2725420 h 3311192"/>
              <a:gd name="connsiteX2907" fmla="*/ 501590 w 8558591"/>
              <a:gd name="connsiteY2907" fmla="*/ 2728928 h 3311192"/>
              <a:gd name="connsiteX2908" fmla="*/ 519128 w 8558591"/>
              <a:gd name="connsiteY2908" fmla="*/ 2690344 h 3311192"/>
              <a:gd name="connsiteX2909" fmla="*/ 515620 w 8558591"/>
              <a:gd name="connsiteY2909" fmla="*/ 2662283 h 3311192"/>
              <a:gd name="connsiteX2910" fmla="*/ 459498 w 8558591"/>
              <a:gd name="connsiteY2910" fmla="*/ 2637730 h 3311192"/>
              <a:gd name="connsiteX2911" fmla="*/ 470021 w 8558591"/>
              <a:gd name="connsiteY2911" fmla="*/ 2644745 h 3311192"/>
              <a:gd name="connsiteX2912" fmla="*/ 491067 w 8558591"/>
              <a:gd name="connsiteY2912" fmla="*/ 2627207 h 3311192"/>
              <a:gd name="connsiteX2913" fmla="*/ 505097 w 8558591"/>
              <a:gd name="connsiteY2913" fmla="*/ 2644745 h 3311192"/>
              <a:gd name="connsiteX2914" fmla="*/ 512112 w 8558591"/>
              <a:gd name="connsiteY2914" fmla="*/ 2637730 h 3311192"/>
              <a:gd name="connsiteX2915" fmla="*/ 512112 w 8558591"/>
              <a:gd name="connsiteY2915" fmla="*/ 2616684 h 3311192"/>
              <a:gd name="connsiteX2916" fmla="*/ 480544 w 8558591"/>
              <a:gd name="connsiteY2916" fmla="*/ 2602654 h 3311192"/>
              <a:gd name="connsiteX2917" fmla="*/ 470021 w 8558591"/>
              <a:gd name="connsiteY2917" fmla="*/ 2602654 h 3311192"/>
              <a:gd name="connsiteX2918" fmla="*/ 477036 w 8558591"/>
              <a:gd name="connsiteY2918" fmla="*/ 2616684 h 3311192"/>
              <a:gd name="connsiteX2919" fmla="*/ 466513 w 8558591"/>
              <a:gd name="connsiteY2919" fmla="*/ 2623699 h 3311192"/>
              <a:gd name="connsiteX2920" fmla="*/ 473529 w 8558591"/>
              <a:gd name="connsiteY2920" fmla="*/ 2613177 h 3311192"/>
              <a:gd name="connsiteX2921" fmla="*/ 463006 w 8558591"/>
              <a:gd name="connsiteY2921" fmla="*/ 2606161 h 3311192"/>
              <a:gd name="connsiteX2922" fmla="*/ 452483 w 8558591"/>
              <a:gd name="connsiteY2922" fmla="*/ 2613177 h 3311192"/>
              <a:gd name="connsiteX2923" fmla="*/ 445468 w 8558591"/>
              <a:gd name="connsiteY2923" fmla="*/ 2592131 h 3311192"/>
              <a:gd name="connsiteX2924" fmla="*/ 434945 w 8558591"/>
              <a:gd name="connsiteY2924" fmla="*/ 2592131 h 3311192"/>
              <a:gd name="connsiteX2925" fmla="*/ 410391 w 8558591"/>
              <a:gd name="connsiteY2925" fmla="*/ 2641238 h 3311192"/>
              <a:gd name="connsiteX2926" fmla="*/ 399869 w 8558591"/>
              <a:gd name="connsiteY2926" fmla="*/ 2662283 h 3311192"/>
              <a:gd name="connsiteX2927" fmla="*/ 389346 w 8558591"/>
              <a:gd name="connsiteY2927" fmla="*/ 2662283 h 3311192"/>
              <a:gd name="connsiteX2928" fmla="*/ 396361 w 8558591"/>
              <a:gd name="connsiteY2928" fmla="*/ 2655268 h 3311192"/>
              <a:gd name="connsiteX2929" fmla="*/ 361285 w 8558591"/>
              <a:gd name="connsiteY2929" fmla="*/ 2630715 h 3311192"/>
              <a:gd name="connsiteX2930" fmla="*/ 364792 w 8558591"/>
              <a:gd name="connsiteY2930" fmla="*/ 2616684 h 3311192"/>
              <a:gd name="connsiteX2931" fmla="*/ 347254 w 8558591"/>
              <a:gd name="connsiteY2931" fmla="*/ 2599146 h 3311192"/>
              <a:gd name="connsiteX2932" fmla="*/ 361285 w 8558591"/>
              <a:gd name="connsiteY2932" fmla="*/ 2595639 h 3311192"/>
              <a:gd name="connsiteX2933" fmla="*/ 357777 w 8558591"/>
              <a:gd name="connsiteY2933" fmla="*/ 2557055 h 3311192"/>
              <a:gd name="connsiteX2934" fmla="*/ 357777 w 8558591"/>
              <a:gd name="connsiteY2934" fmla="*/ 2543024 h 3311192"/>
              <a:gd name="connsiteX2935" fmla="*/ 364792 w 8558591"/>
              <a:gd name="connsiteY2935" fmla="*/ 2504440 h 3311192"/>
              <a:gd name="connsiteX2936" fmla="*/ 378823 w 8558591"/>
              <a:gd name="connsiteY2936" fmla="*/ 2483395 h 3311192"/>
              <a:gd name="connsiteX2937" fmla="*/ 371808 w 8558591"/>
              <a:gd name="connsiteY2937" fmla="*/ 2476379 h 3311192"/>
              <a:gd name="connsiteX2938" fmla="*/ 392853 w 8558591"/>
              <a:gd name="connsiteY2938" fmla="*/ 2441303 h 3311192"/>
              <a:gd name="connsiteX2939" fmla="*/ 389346 w 8558591"/>
              <a:gd name="connsiteY2939" fmla="*/ 2402719 h 3311192"/>
              <a:gd name="connsiteX2940" fmla="*/ 350762 w 8558591"/>
              <a:gd name="connsiteY2940" fmla="*/ 2304506 h 3311192"/>
              <a:gd name="connsiteX2941" fmla="*/ 336731 w 8558591"/>
              <a:gd name="connsiteY2941" fmla="*/ 2293983 h 3311192"/>
              <a:gd name="connsiteX2942" fmla="*/ 343747 w 8558591"/>
              <a:gd name="connsiteY2942" fmla="*/ 2283460 h 3311192"/>
              <a:gd name="connsiteX2943" fmla="*/ 333224 w 8558591"/>
              <a:gd name="connsiteY2943" fmla="*/ 2258907 h 3311192"/>
              <a:gd name="connsiteX2944" fmla="*/ 336731 w 8558591"/>
              <a:gd name="connsiteY2944" fmla="*/ 2230846 h 3311192"/>
              <a:gd name="connsiteX2945" fmla="*/ 319193 w 8558591"/>
              <a:gd name="connsiteY2945" fmla="*/ 2227338 h 3311192"/>
              <a:gd name="connsiteX2946" fmla="*/ 301655 w 8558591"/>
              <a:gd name="connsiteY2946" fmla="*/ 2206293 h 3311192"/>
              <a:gd name="connsiteX2947" fmla="*/ 287625 w 8558591"/>
              <a:gd name="connsiteY2947" fmla="*/ 2216816 h 3311192"/>
              <a:gd name="connsiteX2948" fmla="*/ 277102 w 8558591"/>
              <a:gd name="connsiteY2948" fmla="*/ 2213308 h 3311192"/>
              <a:gd name="connsiteX2949" fmla="*/ 287625 w 8558591"/>
              <a:gd name="connsiteY2949" fmla="*/ 2195770 h 3311192"/>
              <a:gd name="connsiteX2950" fmla="*/ 298148 w 8558591"/>
              <a:gd name="connsiteY2950" fmla="*/ 2206293 h 3311192"/>
              <a:gd name="connsiteX2951" fmla="*/ 315686 w 8558591"/>
              <a:gd name="connsiteY2951" fmla="*/ 2181739 h 3311192"/>
              <a:gd name="connsiteX2952" fmla="*/ 305163 w 8558591"/>
              <a:gd name="connsiteY2952" fmla="*/ 2171217 h 3311192"/>
              <a:gd name="connsiteX2953" fmla="*/ 301655 w 8558591"/>
              <a:gd name="connsiteY2953" fmla="*/ 2153678 h 3311192"/>
              <a:gd name="connsiteX2954" fmla="*/ 312178 w 8558591"/>
              <a:gd name="connsiteY2954" fmla="*/ 2139648 h 3311192"/>
              <a:gd name="connsiteX2955" fmla="*/ 287625 w 8558591"/>
              <a:gd name="connsiteY2955" fmla="*/ 2083526 h 3311192"/>
              <a:gd name="connsiteX2956" fmla="*/ 305163 w 8558591"/>
              <a:gd name="connsiteY2956" fmla="*/ 2048450 h 3311192"/>
              <a:gd name="connsiteX2957" fmla="*/ 277102 w 8558591"/>
              <a:gd name="connsiteY2957" fmla="*/ 2013374 h 3311192"/>
              <a:gd name="connsiteX2958" fmla="*/ 277102 w 8558591"/>
              <a:gd name="connsiteY2958" fmla="*/ 1995836 h 3311192"/>
              <a:gd name="connsiteX2959" fmla="*/ 280610 w 8558591"/>
              <a:gd name="connsiteY2959" fmla="*/ 1981805 h 3311192"/>
              <a:gd name="connsiteX2960" fmla="*/ 270087 w 8558591"/>
              <a:gd name="connsiteY2960" fmla="*/ 1932698 h 3311192"/>
              <a:gd name="connsiteX2961" fmla="*/ 315686 w 8558591"/>
              <a:gd name="connsiteY2961" fmla="*/ 1673135 h 3311192"/>
              <a:gd name="connsiteX2962" fmla="*/ 308671 w 8558591"/>
              <a:gd name="connsiteY2962" fmla="*/ 1652089 h 3311192"/>
              <a:gd name="connsiteX2963" fmla="*/ 259564 w 8558591"/>
              <a:gd name="connsiteY2963" fmla="*/ 1715226 h 3311192"/>
              <a:gd name="connsiteX2964" fmla="*/ 249041 w 8558591"/>
              <a:gd name="connsiteY2964" fmla="*/ 1778363 h 3311192"/>
              <a:gd name="connsiteX2965" fmla="*/ 192919 w 8558591"/>
              <a:gd name="connsiteY2965" fmla="*/ 1911653 h 3311192"/>
              <a:gd name="connsiteX2966" fmla="*/ 192919 w 8558591"/>
              <a:gd name="connsiteY2966" fmla="*/ 1946729 h 3311192"/>
              <a:gd name="connsiteX2967" fmla="*/ 192919 w 8558591"/>
              <a:gd name="connsiteY2967" fmla="*/ 2006358 h 3311192"/>
              <a:gd name="connsiteX2968" fmla="*/ 182396 w 8558591"/>
              <a:gd name="connsiteY2968" fmla="*/ 2037927 h 3311192"/>
              <a:gd name="connsiteX2969" fmla="*/ 192919 w 8558591"/>
              <a:gd name="connsiteY2969" fmla="*/ 2058973 h 3311192"/>
              <a:gd name="connsiteX2970" fmla="*/ 171873 w 8558591"/>
              <a:gd name="connsiteY2970" fmla="*/ 2104572 h 3311192"/>
              <a:gd name="connsiteX2971" fmla="*/ 129782 w 8558591"/>
              <a:gd name="connsiteY2971" fmla="*/ 2069496 h 3311192"/>
              <a:gd name="connsiteX2972" fmla="*/ 143812 w 8558591"/>
              <a:gd name="connsiteY2972" fmla="*/ 2034419 h 3311192"/>
              <a:gd name="connsiteX2973" fmla="*/ 143812 w 8558591"/>
              <a:gd name="connsiteY2973" fmla="*/ 2016881 h 3311192"/>
              <a:gd name="connsiteX2974" fmla="*/ 150828 w 8558591"/>
              <a:gd name="connsiteY2974" fmla="*/ 1974790 h 3311192"/>
              <a:gd name="connsiteX2975" fmla="*/ 164858 w 8558591"/>
              <a:gd name="connsiteY2975" fmla="*/ 1862546 h 3311192"/>
              <a:gd name="connsiteX2976" fmla="*/ 171873 w 8558591"/>
              <a:gd name="connsiteY2976" fmla="*/ 1799409 h 3311192"/>
              <a:gd name="connsiteX2977" fmla="*/ 175381 w 8558591"/>
              <a:gd name="connsiteY2977" fmla="*/ 1743287 h 3311192"/>
              <a:gd name="connsiteX2978" fmla="*/ 235010 w 8558591"/>
              <a:gd name="connsiteY2978" fmla="*/ 1606490 h 3311192"/>
              <a:gd name="connsiteX2979" fmla="*/ 280610 w 8558591"/>
              <a:gd name="connsiteY2979" fmla="*/ 1522307 h 3311192"/>
              <a:gd name="connsiteX2980" fmla="*/ 340239 w 8558591"/>
              <a:gd name="connsiteY2980" fmla="*/ 1515292 h 3311192"/>
              <a:gd name="connsiteX2981" fmla="*/ 413899 w 8558591"/>
              <a:gd name="connsiteY2981" fmla="*/ 1490738 h 3311192"/>
              <a:gd name="connsiteX2982" fmla="*/ 420914 w 8558591"/>
              <a:gd name="connsiteY2982" fmla="*/ 1455662 h 3311192"/>
              <a:gd name="connsiteX2983" fmla="*/ 396361 w 8558591"/>
              <a:gd name="connsiteY2983" fmla="*/ 1406555 h 3311192"/>
              <a:gd name="connsiteX2984" fmla="*/ 410391 w 8558591"/>
              <a:gd name="connsiteY2984" fmla="*/ 1378495 h 3311192"/>
              <a:gd name="connsiteX2985" fmla="*/ 410391 w 8558591"/>
              <a:gd name="connsiteY2985" fmla="*/ 1367972 h 3311192"/>
              <a:gd name="connsiteX2986" fmla="*/ 480544 w 8558591"/>
              <a:gd name="connsiteY2986" fmla="*/ 1308342 h 3311192"/>
              <a:gd name="connsiteX2987" fmla="*/ 550696 w 8558591"/>
              <a:gd name="connsiteY2987" fmla="*/ 1389017 h 3311192"/>
              <a:gd name="connsiteX2988" fmla="*/ 3925026 w 8558591"/>
              <a:gd name="connsiteY2988" fmla="*/ 1276774 h 3311192"/>
              <a:gd name="connsiteX2989" fmla="*/ 3921518 w 8558591"/>
              <a:gd name="connsiteY2989" fmla="*/ 1276774 h 3311192"/>
              <a:gd name="connsiteX2990" fmla="*/ 3925026 w 8558591"/>
              <a:gd name="connsiteY2990" fmla="*/ 1276774 h 3311192"/>
              <a:gd name="connsiteX2991" fmla="*/ 3914503 w 8558591"/>
              <a:gd name="connsiteY2991" fmla="*/ 1266251 h 3311192"/>
              <a:gd name="connsiteX2992" fmla="*/ 3907488 w 8558591"/>
              <a:gd name="connsiteY2992" fmla="*/ 1259235 h 3311192"/>
              <a:gd name="connsiteX2993" fmla="*/ 3914503 w 8558591"/>
              <a:gd name="connsiteY2993" fmla="*/ 1252220 h 3311192"/>
              <a:gd name="connsiteX2994" fmla="*/ 3914503 w 8558591"/>
              <a:gd name="connsiteY2994" fmla="*/ 1266251 h 3311192"/>
              <a:gd name="connsiteX2995" fmla="*/ 3946072 w 8558591"/>
              <a:gd name="connsiteY2995" fmla="*/ 1220652 h 3311192"/>
              <a:gd name="connsiteX2996" fmla="*/ 3942564 w 8558591"/>
              <a:gd name="connsiteY2996" fmla="*/ 1220652 h 3311192"/>
              <a:gd name="connsiteX2997" fmla="*/ 3946072 w 8558591"/>
              <a:gd name="connsiteY2997" fmla="*/ 1220652 h 3311192"/>
              <a:gd name="connsiteX2998" fmla="*/ 1757317 w 8558591"/>
              <a:gd name="connsiteY2998" fmla="*/ 1266251 h 3311192"/>
              <a:gd name="connsiteX2999" fmla="*/ 1767840 w 8558591"/>
              <a:gd name="connsiteY2999" fmla="*/ 1329388 h 3311192"/>
              <a:gd name="connsiteX3000" fmla="*/ 1788886 w 8558591"/>
              <a:gd name="connsiteY3000" fmla="*/ 1343418 h 3311192"/>
              <a:gd name="connsiteX3001" fmla="*/ 1757317 w 8558591"/>
              <a:gd name="connsiteY3001" fmla="*/ 1392525 h 3311192"/>
              <a:gd name="connsiteX3002" fmla="*/ 1739779 w 8558591"/>
              <a:gd name="connsiteY3002" fmla="*/ 1445139 h 3311192"/>
              <a:gd name="connsiteX3003" fmla="*/ 1837993 w 8558591"/>
              <a:gd name="connsiteY3003" fmla="*/ 1511784 h 3311192"/>
              <a:gd name="connsiteX3004" fmla="*/ 1936206 w 8558591"/>
              <a:gd name="connsiteY3004" fmla="*/ 1620520 h 3311192"/>
              <a:gd name="connsiteX3005" fmla="*/ 1915160 w 8558591"/>
              <a:gd name="connsiteY3005" fmla="*/ 1704703 h 3311192"/>
              <a:gd name="connsiteX3006" fmla="*/ 1936206 w 8558591"/>
              <a:gd name="connsiteY3006" fmla="*/ 1781871 h 3311192"/>
              <a:gd name="connsiteX3007" fmla="*/ 1925683 w 8558591"/>
              <a:gd name="connsiteY3007" fmla="*/ 1834485 h 3311192"/>
              <a:gd name="connsiteX3008" fmla="*/ 1936206 w 8558591"/>
              <a:gd name="connsiteY3008" fmla="*/ 1911653 h 3311192"/>
              <a:gd name="connsiteX3009" fmla="*/ 1890607 w 8558591"/>
              <a:gd name="connsiteY3009" fmla="*/ 1981805 h 3311192"/>
              <a:gd name="connsiteX3010" fmla="*/ 1792394 w 8558591"/>
              <a:gd name="connsiteY3010" fmla="*/ 1915160 h 3311192"/>
              <a:gd name="connsiteX3011" fmla="*/ 1778363 w 8558591"/>
              <a:gd name="connsiteY3011" fmla="*/ 2020389 h 3311192"/>
              <a:gd name="connsiteX3012" fmla="*/ 1830977 w 8558591"/>
              <a:gd name="connsiteY3012" fmla="*/ 2279953 h 3311192"/>
              <a:gd name="connsiteX3013" fmla="*/ 1852023 w 8558591"/>
              <a:gd name="connsiteY3013" fmla="*/ 2297491 h 3311192"/>
              <a:gd name="connsiteX3014" fmla="*/ 1830977 w 8558591"/>
              <a:gd name="connsiteY3014" fmla="*/ 2308014 h 3311192"/>
              <a:gd name="connsiteX3015" fmla="*/ 1830977 w 8558591"/>
              <a:gd name="connsiteY3015" fmla="*/ 2409735 h 3311192"/>
              <a:gd name="connsiteX3016" fmla="*/ 1820454 w 8558591"/>
              <a:gd name="connsiteY3016" fmla="*/ 2483395 h 3311192"/>
              <a:gd name="connsiteX3017" fmla="*/ 1841500 w 8558591"/>
              <a:gd name="connsiteY3017" fmla="*/ 2483395 h 3311192"/>
              <a:gd name="connsiteX3018" fmla="*/ 1873069 w 8558591"/>
              <a:gd name="connsiteY3018" fmla="*/ 2521979 h 3311192"/>
              <a:gd name="connsiteX3019" fmla="*/ 1866054 w 8558591"/>
              <a:gd name="connsiteY3019" fmla="*/ 2532501 h 3311192"/>
              <a:gd name="connsiteX3020" fmla="*/ 1880084 w 8558591"/>
              <a:gd name="connsiteY3020" fmla="*/ 2539517 h 3311192"/>
              <a:gd name="connsiteX3021" fmla="*/ 1823962 w 8558591"/>
              <a:gd name="connsiteY3021" fmla="*/ 2557055 h 3311192"/>
              <a:gd name="connsiteX3022" fmla="*/ 1795901 w 8558591"/>
              <a:gd name="connsiteY3022" fmla="*/ 2543024 h 3311192"/>
              <a:gd name="connsiteX3023" fmla="*/ 1792394 w 8558591"/>
              <a:gd name="connsiteY3023" fmla="*/ 2550039 h 3311192"/>
              <a:gd name="connsiteX3024" fmla="*/ 1802916 w 8558591"/>
              <a:gd name="connsiteY3024" fmla="*/ 2571085 h 3311192"/>
              <a:gd name="connsiteX3025" fmla="*/ 1781871 w 8558591"/>
              <a:gd name="connsiteY3025" fmla="*/ 2595639 h 3311192"/>
              <a:gd name="connsiteX3026" fmla="*/ 1788886 w 8558591"/>
              <a:gd name="connsiteY3026" fmla="*/ 2602654 h 3311192"/>
              <a:gd name="connsiteX3027" fmla="*/ 1771348 w 8558591"/>
              <a:gd name="connsiteY3027" fmla="*/ 2792065 h 3311192"/>
              <a:gd name="connsiteX3028" fmla="*/ 1690673 w 8558591"/>
              <a:gd name="connsiteY3028" fmla="*/ 3041106 h 3311192"/>
              <a:gd name="connsiteX3029" fmla="*/ 1694180 w 8558591"/>
              <a:gd name="connsiteY3029" fmla="*/ 3107751 h 3311192"/>
              <a:gd name="connsiteX3030" fmla="*/ 1729256 w 8558591"/>
              <a:gd name="connsiteY3030" fmla="*/ 3160365 h 3311192"/>
              <a:gd name="connsiteX3031" fmla="*/ 1666119 w 8558591"/>
              <a:gd name="connsiteY3031" fmla="*/ 3191934 h 3311192"/>
              <a:gd name="connsiteX3032" fmla="*/ 1606490 w 8558591"/>
              <a:gd name="connsiteY3032" fmla="*/ 3149842 h 3311192"/>
              <a:gd name="connsiteX3033" fmla="*/ 1609997 w 8558591"/>
              <a:gd name="connsiteY3033" fmla="*/ 3118274 h 3311192"/>
              <a:gd name="connsiteX3034" fmla="*/ 1595967 w 8558591"/>
              <a:gd name="connsiteY3034" fmla="*/ 3093720 h 3311192"/>
              <a:gd name="connsiteX3035" fmla="*/ 1595967 w 8558591"/>
              <a:gd name="connsiteY3035" fmla="*/ 3072675 h 3311192"/>
              <a:gd name="connsiteX3036" fmla="*/ 1624028 w 8558591"/>
              <a:gd name="connsiteY3036" fmla="*/ 3009538 h 3311192"/>
              <a:gd name="connsiteX3037" fmla="*/ 1645074 w 8558591"/>
              <a:gd name="connsiteY3037" fmla="*/ 2949908 h 3311192"/>
              <a:gd name="connsiteX3038" fmla="*/ 1645074 w 8558591"/>
              <a:gd name="connsiteY3038" fmla="*/ 2925355 h 3311192"/>
              <a:gd name="connsiteX3039" fmla="*/ 1659104 w 8558591"/>
              <a:gd name="connsiteY3039" fmla="*/ 2795573 h 3311192"/>
              <a:gd name="connsiteX3040" fmla="*/ 1659104 w 8558591"/>
              <a:gd name="connsiteY3040" fmla="*/ 2771019 h 3311192"/>
              <a:gd name="connsiteX3041" fmla="*/ 1620520 w 8558591"/>
              <a:gd name="connsiteY3041" fmla="*/ 2746466 h 3311192"/>
              <a:gd name="connsiteX3042" fmla="*/ 1631043 w 8558591"/>
              <a:gd name="connsiteY3042" fmla="*/ 2683329 h 3311192"/>
              <a:gd name="connsiteX3043" fmla="*/ 1624028 w 8558591"/>
              <a:gd name="connsiteY3043" fmla="*/ 2679821 h 3311192"/>
              <a:gd name="connsiteX3044" fmla="*/ 1599474 w 8558591"/>
              <a:gd name="connsiteY3044" fmla="*/ 2686837 h 3311192"/>
              <a:gd name="connsiteX3045" fmla="*/ 1511784 w 8558591"/>
              <a:gd name="connsiteY3045" fmla="*/ 2599146 h 3311192"/>
              <a:gd name="connsiteX3046" fmla="*/ 1518799 w 8558591"/>
              <a:gd name="connsiteY3046" fmla="*/ 2592131 h 3311192"/>
              <a:gd name="connsiteX3047" fmla="*/ 1480215 w 8558591"/>
              <a:gd name="connsiteY3047" fmla="*/ 2571085 h 3311192"/>
              <a:gd name="connsiteX3048" fmla="*/ 1424093 w 8558591"/>
              <a:gd name="connsiteY3048" fmla="*/ 2518471 h 3311192"/>
              <a:gd name="connsiteX3049" fmla="*/ 1413571 w 8558591"/>
              <a:gd name="connsiteY3049" fmla="*/ 2525486 h 3311192"/>
              <a:gd name="connsiteX3050" fmla="*/ 1406555 w 8558591"/>
              <a:gd name="connsiteY3050" fmla="*/ 2521979 h 3311192"/>
              <a:gd name="connsiteX3051" fmla="*/ 1413571 w 8558591"/>
              <a:gd name="connsiteY3051" fmla="*/ 2514963 h 3311192"/>
              <a:gd name="connsiteX3052" fmla="*/ 1427601 w 8558591"/>
              <a:gd name="connsiteY3052" fmla="*/ 2518471 h 3311192"/>
              <a:gd name="connsiteX3053" fmla="*/ 1427601 w 8558591"/>
              <a:gd name="connsiteY3053" fmla="*/ 2493918 h 3311192"/>
              <a:gd name="connsiteX3054" fmla="*/ 1382002 w 8558591"/>
              <a:gd name="connsiteY3054" fmla="*/ 2381674 h 3311192"/>
              <a:gd name="connsiteX3055" fmla="*/ 1392525 w 8558591"/>
              <a:gd name="connsiteY3055" fmla="*/ 2346598 h 3311192"/>
              <a:gd name="connsiteX3056" fmla="*/ 1389017 w 8558591"/>
              <a:gd name="connsiteY3056" fmla="*/ 2339582 h 3311192"/>
              <a:gd name="connsiteX3057" fmla="*/ 1378494 w 8558591"/>
              <a:gd name="connsiteY3057" fmla="*/ 2311521 h 3311192"/>
              <a:gd name="connsiteX3058" fmla="*/ 1378494 w 8558591"/>
              <a:gd name="connsiteY3058" fmla="*/ 2304506 h 3311192"/>
              <a:gd name="connsiteX3059" fmla="*/ 1392525 w 8558591"/>
              <a:gd name="connsiteY3059" fmla="*/ 2297491 h 3311192"/>
              <a:gd name="connsiteX3060" fmla="*/ 1392525 w 8558591"/>
              <a:gd name="connsiteY3060" fmla="*/ 2283460 h 3311192"/>
              <a:gd name="connsiteX3061" fmla="*/ 1399540 w 8558591"/>
              <a:gd name="connsiteY3061" fmla="*/ 2241369 h 3311192"/>
              <a:gd name="connsiteX3062" fmla="*/ 1403048 w 8558591"/>
              <a:gd name="connsiteY3062" fmla="*/ 2209800 h 3311192"/>
              <a:gd name="connsiteX3063" fmla="*/ 1406555 w 8558591"/>
              <a:gd name="connsiteY3063" fmla="*/ 2181739 h 3311192"/>
              <a:gd name="connsiteX3064" fmla="*/ 1406555 w 8558591"/>
              <a:gd name="connsiteY3064" fmla="*/ 2108079 h 3311192"/>
              <a:gd name="connsiteX3065" fmla="*/ 1410063 w 8558591"/>
              <a:gd name="connsiteY3065" fmla="*/ 2087034 h 3311192"/>
              <a:gd name="connsiteX3066" fmla="*/ 1445139 w 8558591"/>
              <a:gd name="connsiteY3066" fmla="*/ 1978297 h 3311192"/>
              <a:gd name="connsiteX3067" fmla="*/ 1417078 w 8558591"/>
              <a:gd name="connsiteY3067" fmla="*/ 1799409 h 3311192"/>
              <a:gd name="connsiteX3068" fmla="*/ 1417078 w 8558591"/>
              <a:gd name="connsiteY3068" fmla="*/ 1662612 h 3311192"/>
              <a:gd name="connsiteX3069" fmla="*/ 1343418 w 8558591"/>
              <a:gd name="connsiteY3069" fmla="*/ 1718734 h 3311192"/>
              <a:gd name="connsiteX3070" fmla="*/ 1283789 w 8558591"/>
              <a:gd name="connsiteY3070" fmla="*/ 1757317 h 3311192"/>
              <a:gd name="connsiteX3071" fmla="*/ 1255728 w 8558591"/>
              <a:gd name="connsiteY3071" fmla="*/ 1852023 h 3311192"/>
              <a:gd name="connsiteX3072" fmla="*/ 1234682 w 8558591"/>
              <a:gd name="connsiteY3072" fmla="*/ 2002851 h 3311192"/>
              <a:gd name="connsiteX3073" fmla="*/ 1304834 w 8558591"/>
              <a:gd name="connsiteY3073" fmla="*/ 2167709 h 3311192"/>
              <a:gd name="connsiteX3074" fmla="*/ 1304834 w 8558591"/>
              <a:gd name="connsiteY3074" fmla="*/ 2181739 h 3311192"/>
              <a:gd name="connsiteX3075" fmla="*/ 1259235 w 8558591"/>
              <a:gd name="connsiteY3075" fmla="*/ 2143156 h 3311192"/>
              <a:gd name="connsiteX3076" fmla="*/ 1248713 w 8558591"/>
              <a:gd name="connsiteY3076" fmla="*/ 2157186 h 3311192"/>
              <a:gd name="connsiteX3077" fmla="*/ 1248713 w 8558591"/>
              <a:gd name="connsiteY3077" fmla="*/ 2164201 h 3311192"/>
              <a:gd name="connsiteX3078" fmla="*/ 1252220 w 8558591"/>
              <a:gd name="connsiteY3078" fmla="*/ 2209800 h 3311192"/>
              <a:gd name="connsiteX3079" fmla="*/ 1248713 w 8558591"/>
              <a:gd name="connsiteY3079" fmla="*/ 2251892 h 3311192"/>
              <a:gd name="connsiteX3080" fmla="*/ 1241697 w 8558591"/>
              <a:gd name="connsiteY3080" fmla="*/ 2255399 h 3311192"/>
              <a:gd name="connsiteX3081" fmla="*/ 1227667 w 8558591"/>
              <a:gd name="connsiteY3081" fmla="*/ 2171217 h 3311192"/>
              <a:gd name="connsiteX3082" fmla="*/ 1192591 w 8558591"/>
              <a:gd name="connsiteY3082" fmla="*/ 2258907 h 3311192"/>
              <a:gd name="connsiteX3083" fmla="*/ 1192591 w 8558591"/>
              <a:gd name="connsiteY3083" fmla="*/ 2178232 h 3311192"/>
              <a:gd name="connsiteX3084" fmla="*/ 1154007 w 8558591"/>
              <a:gd name="connsiteY3084" fmla="*/ 2234354 h 3311192"/>
              <a:gd name="connsiteX3085" fmla="*/ 1154007 w 8558591"/>
              <a:gd name="connsiteY3085" fmla="*/ 2220323 h 3311192"/>
              <a:gd name="connsiteX3086" fmla="*/ 1178560 w 8558591"/>
              <a:gd name="connsiteY3086" fmla="*/ 2167709 h 3311192"/>
              <a:gd name="connsiteX3087" fmla="*/ 1178560 w 8558591"/>
              <a:gd name="connsiteY3087" fmla="*/ 2143156 h 3311192"/>
              <a:gd name="connsiteX3088" fmla="*/ 1168037 w 8558591"/>
              <a:gd name="connsiteY3088" fmla="*/ 2139648 h 3311192"/>
              <a:gd name="connsiteX3089" fmla="*/ 1118931 w 8558591"/>
              <a:gd name="connsiteY3089" fmla="*/ 2167709 h 3311192"/>
              <a:gd name="connsiteX3090" fmla="*/ 1178560 w 8558591"/>
              <a:gd name="connsiteY3090" fmla="*/ 2080018 h 3311192"/>
              <a:gd name="connsiteX3091" fmla="*/ 1178560 w 8558591"/>
              <a:gd name="connsiteY3091" fmla="*/ 2058973 h 3311192"/>
              <a:gd name="connsiteX3092" fmla="*/ 1157514 w 8558591"/>
              <a:gd name="connsiteY3092" fmla="*/ 2016881 h 3311192"/>
              <a:gd name="connsiteX3093" fmla="*/ 1161022 w 8558591"/>
              <a:gd name="connsiteY3093" fmla="*/ 2002851 h 3311192"/>
              <a:gd name="connsiteX3094" fmla="*/ 1178560 w 8558591"/>
              <a:gd name="connsiteY3094" fmla="*/ 2006358 h 3311192"/>
              <a:gd name="connsiteX3095" fmla="*/ 1178560 w 8558591"/>
              <a:gd name="connsiteY3095" fmla="*/ 1767840 h 3311192"/>
              <a:gd name="connsiteX3096" fmla="*/ 1196098 w 8558591"/>
              <a:gd name="connsiteY3096" fmla="*/ 1694180 h 3311192"/>
              <a:gd name="connsiteX3097" fmla="*/ 1227667 w 8558591"/>
              <a:gd name="connsiteY3097" fmla="*/ 1673135 h 3311192"/>
              <a:gd name="connsiteX3098" fmla="*/ 1371479 w 8558591"/>
              <a:gd name="connsiteY3098" fmla="*/ 1522307 h 3311192"/>
              <a:gd name="connsiteX3099" fmla="*/ 1410063 w 8558591"/>
              <a:gd name="connsiteY3099" fmla="*/ 1476708 h 3311192"/>
              <a:gd name="connsiteX3100" fmla="*/ 1462677 w 8558591"/>
              <a:gd name="connsiteY3100" fmla="*/ 1462677 h 3311192"/>
              <a:gd name="connsiteX3101" fmla="*/ 1578429 w 8558591"/>
              <a:gd name="connsiteY3101" fmla="*/ 1434616 h 3311192"/>
              <a:gd name="connsiteX3102" fmla="*/ 1602982 w 8558591"/>
              <a:gd name="connsiteY3102" fmla="*/ 1403048 h 3311192"/>
              <a:gd name="connsiteX3103" fmla="*/ 1585444 w 8558591"/>
              <a:gd name="connsiteY3103" fmla="*/ 1346926 h 3311192"/>
              <a:gd name="connsiteX3104" fmla="*/ 1592459 w 8558591"/>
              <a:gd name="connsiteY3104" fmla="*/ 1301327 h 3311192"/>
              <a:gd name="connsiteX3105" fmla="*/ 1683657 w 8558591"/>
              <a:gd name="connsiteY3105" fmla="*/ 1220652 h 3311192"/>
              <a:gd name="connsiteX3106" fmla="*/ 1757317 w 8558591"/>
              <a:gd name="connsiteY3106" fmla="*/ 1266251 h 3311192"/>
              <a:gd name="connsiteX3107" fmla="*/ 4801931 w 8558591"/>
              <a:gd name="connsiteY3107" fmla="*/ 1224159 h 3311192"/>
              <a:gd name="connsiteX3108" fmla="*/ 4791408 w 8558591"/>
              <a:gd name="connsiteY3108" fmla="*/ 1227667 h 3311192"/>
              <a:gd name="connsiteX3109" fmla="*/ 4794916 w 8558591"/>
              <a:gd name="connsiteY3109" fmla="*/ 1213636 h 3311192"/>
              <a:gd name="connsiteX3110" fmla="*/ 4801931 w 8558591"/>
              <a:gd name="connsiteY3110" fmla="*/ 1224159 h 3311192"/>
              <a:gd name="connsiteX3111" fmla="*/ 3861889 w 8558591"/>
              <a:gd name="connsiteY3111" fmla="*/ 1206621 h 3311192"/>
              <a:gd name="connsiteX3112" fmla="*/ 3858381 w 8558591"/>
              <a:gd name="connsiteY3112" fmla="*/ 1206621 h 3311192"/>
              <a:gd name="connsiteX3113" fmla="*/ 3861889 w 8558591"/>
              <a:gd name="connsiteY3113" fmla="*/ 1206621 h 3311192"/>
              <a:gd name="connsiteX3114" fmla="*/ 7155544 w 8558591"/>
              <a:gd name="connsiteY3114" fmla="*/ 1301327 h 3311192"/>
              <a:gd name="connsiteX3115" fmla="*/ 7138005 w 8558591"/>
              <a:gd name="connsiteY3115" fmla="*/ 1389017 h 3311192"/>
              <a:gd name="connsiteX3116" fmla="*/ 7243234 w 8558591"/>
              <a:gd name="connsiteY3116" fmla="*/ 1438124 h 3311192"/>
              <a:gd name="connsiteX3117" fmla="*/ 7348463 w 8558591"/>
              <a:gd name="connsiteY3117" fmla="*/ 1504769 h 3311192"/>
              <a:gd name="connsiteX3118" fmla="*/ 7383539 w 8558591"/>
              <a:gd name="connsiteY3118" fmla="*/ 1613505 h 3311192"/>
              <a:gd name="connsiteX3119" fmla="*/ 7404585 w 8558591"/>
              <a:gd name="connsiteY3119" fmla="*/ 1641566 h 3311192"/>
              <a:gd name="connsiteX3120" fmla="*/ 7450184 w 8558591"/>
              <a:gd name="connsiteY3120" fmla="*/ 1771348 h 3311192"/>
              <a:gd name="connsiteX3121" fmla="*/ 7481752 w 8558591"/>
              <a:gd name="connsiteY3121" fmla="*/ 1859038 h 3311192"/>
              <a:gd name="connsiteX3122" fmla="*/ 7309879 w 8558591"/>
              <a:gd name="connsiteY3122" fmla="*/ 1985313 h 3311192"/>
              <a:gd name="connsiteX3123" fmla="*/ 7334432 w 8558591"/>
              <a:gd name="connsiteY3123" fmla="*/ 2051957 h 3311192"/>
              <a:gd name="connsiteX3124" fmla="*/ 7334432 w 8558591"/>
              <a:gd name="connsiteY3124" fmla="*/ 2318537 h 3311192"/>
              <a:gd name="connsiteX3125" fmla="*/ 7330925 w 8558591"/>
              <a:gd name="connsiteY3125" fmla="*/ 2357120 h 3311192"/>
              <a:gd name="connsiteX3126" fmla="*/ 7337940 w 8558591"/>
              <a:gd name="connsiteY3126" fmla="*/ 2364136 h 3311192"/>
              <a:gd name="connsiteX3127" fmla="*/ 7330925 w 8558591"/>
              <a:gd name="connsiteY3127" fmla="*/ 2385181 h 3311192"/>
              <a:gd name="connsiteX3128" fmla="*/ 7337940 w 8558591"/>
              <a:gd name="connsiteY3128" fmla="*/ 2430780 h 3311192"/>
              <a:gd name="connsiteX3129" fmla="*/ 7337940 w 8558591"/>
              <a:gd name="connsiteY3129" fmla="*/ 2493918 h 3311192"/>
              <a:gd name="connsiteX3130" fmla="*/ 7313386 w 8558591"/>
              <a:gd name="connsiteY3130" fmla="*/ 2644745 h 3311192"/>
              <a:gd name="connsiteX3131" fmla="*/ 7337940 w 8558591"/>
              <a:gd name="connsiteY3131" fmla="*/ 2697359 h 3311192"/>
              <a:gd name="connsiteX3132" fmla="*/ 7330925 w 8558591"/>
              <a:gd name="connsiteY3132" fmla="*/ 2711390 h 3311192"/>
              <a:gd name="connsiteX3133" fmla="*/ 7344955 w 8558591"/>
              <a:gd name="connsiteY3133" fmla="*/ 2718405 h 3311192"/>
              <a:gd name="connsiteX3134" fmla="*/ 7292341 w 8558591"/>
              <a:gd name="connsiteY3134" fmla="*/ 2742959 h 3311192"/>
              <a:gd name="connsiteX3135" fmla="*/ 7274803 w 8558591"/>
              <a:gd name="connsiteY3135" fmla="*/ 2767512 h 3311192"/>
              <a:gd name="connsiteX3136" fmla="*/ 7232711 w 8558591"/>
              <a:gd name="connsiteY3136" fmla="*/ 2771019 h 3311192"/>
              <a:gd name="connsiteX3137" fmla="*/ 7218681 w 8558591"/>
              <a:gd name="connsiteY3137" fmla="*/ 2781542 h 3311192"/>
              <a:gd name="connsiteX3138" fmla="*/ 7215173 w 8558591"/>
              <a:gd name="connsiteY3138" fmla="*/ 2767512 h 3311192"/>
              <a:gd name="connsiteX3139" fmla="*/ 7180097 w 8558591"/>
              <a:gd name="connsiteY3139" fmla="*/ 2742959 h 3311192"/>
              <a:gd name="connsiteX3140" fmla="*/ 7173082 w 8558591"/>
              <a:gd name="connsiteY3140" fmla="*/ 2756989 h 3311192"/>
              <a:gd name="connsiteX3141" fmla="*/ 7194127 w 8558591"/>
              <a:gd name="connsiteY3141" fmla="*/ 2774527 h 3311192"/>
              <a:gd name="connsiteX3142" fmla="*/ 7162559 w 8558591"/>
              <a:gd name="connsiteY3142" fmla="*/ 2785050 h 3311192"/>
              <a:gd name="connsiteX3143" fmla="*/ 7134498 w 8558591"/>
              <a:gd name="connsiteY3143" fmla="*/ 2774527 h 3311192"/>
              <a:gd name="connsiteX3144" fmla="*/ 7088899 w 8558591"/>
              <a:gd name="connsiteY3144" fmla="*/ 2785050 h 3311192"/>
              <a:gd name="connsiteX3145" fmla="*/ 7060838 w 8558591"/>
              <a:gd name="connsiteY3145" fmla="*/ 2771019 h 3311192"/>
              <a:gd name="connsiteX3146" fmla="*/ 7057330 w 8558591"/>
              <a:gd name="connsiteY3146" fmla="*/ 2781542 h 3311192"/>
              <a:gd name="connsiteX3147" fmla="*/ 7067853 w 8558591"/>
              <a:gd name="connsiteY3147" fmla="*/ 2883263 h 3311192"/>
              <a:gd name="connsiteX3148" fmla="*/ 7053823 w 8558591"/>
              <a:gd name="connsiteY3148" fmla="*/ 2956923 h 3311192"/>
              <a:gd name="connsiteX3149" fmla="*/ 7053823 w 8558591"/>
              <a:gd name="connsiteY3149" fmla="*/ 3030583 h 3311192"/>
              <a:gd name="connsiteX3150" fmla="*/ 7074868 w 8558591"/>
              <a:gd name="connsiteY3150" fmla="*/ 3174396 h 3311192"/>
              <a:gd name="connsiteX3151" fmla="*/ 7113452 w 8558591"/>
              <a:gd name="connsiteY3151" fmla="*/ 3230518 h 3311192"/>
              <a:gd name="connsiteX3152" fmla="*/ 7099422 w 8558591"/>
              <a:gd name="connsiteY3152" fmla="*/ 3286640 h 3311192"/>
              <a:gd name="connsiteX3153" fmla="*/ 7088899 w 8558591"/>
              <a:gd name="connsiteY3153" fmla="*/ 3279624 h 3311192"/>
              <a:gd name="connsiteX3154" fmla="*/ 7088899 w 8558591"/>
              <a:gd name="connsiteY3154" fmla="*/ 3293655 h 3311192"/>
              <a:gd name="connsiteX3155" fmla="*/ 7095914 w 8558591"/>
              <a:gd name="connsiteY3155" fmla="*/ 3300670 h 3311192"/>
              <a:gd name="connsiteX3156" fmla="*/ 7074868 w 8558591"/>
              <a:gd name="connsiteY3156" fmla="*/ 3286640 h 3311192"/>
              <a:gd name="connsiteX3157" fmla="*/ 7050315 w 8558591"/>
              <a:gd name="connsiteY3157" fmla="*/ 3300670 h 3311192"/>
              <a:gd name="connsiteX3158" fmla="*/ 7057330 w 8558591"/>
              <a:gd name="connsiteY3158" fmla="*/ 3304178 h 3311192"/>
              <a:gd name="connsiteX3159" fmla="*/ 7046807 w 8558591"/>
              <a:gd name="connsiteY3159" fmla="*/ 3293655 h 3311192"/>
              <a:gd name="connsiteX3160" fmla="*/ 7032777 w 8558591"/>
              <a:gd name="connsiteY3160" fmla="*/ 3297162 h 3311192"/>
              <a:gd name="connsiteX3161" fmla="*/ 7029269 w 8558591"/>
              <a:gd name="connsiteY3161" fmla="*/ 3290147 h 3311192"/>
              <a:gd name="connsiteX3162" fmla="*/ 7011731 w 8558591"/>
              <a:gd name="connsiteY3162" fmla="*/ 3307685 h 3311192"/>
              <a:gd name="connsiteX3163" fmla="*/ 7025762 w 8558591"/>
              <a:gd name="connsiteY3163" fmla="*/ 3283132 h 3311192"/>
              <a:gd name="connsiteX3164" fmla="*/ 7001208 w 8558591"/>
              <a:gd name="connsiteY3164" fmla="*/ 3307685 h 3311192"/>
              <a:gd name="connsiteX3165" fmla="*/ 7001208 w 8558591"/>
              <a:gd name="connsiteY3165" fmla="*/ 3297162 h 3311192"/>
              <a:gd name="connsiteX3166" fmla="*/ 7015239 w 8558591"/>
              <a:gd name="connsiteY3166" fmla="*/ 3290147 h 3311192"/>
              <a:gd name="connsiteX3167" fmla="*/ 7011731 w 8558591"/>
              <a:gd name="connsiteY3167" fmla="*/ 3279624 h 3311192"/>
              <a:gd name="connsiteX3168" fmla="*/ 6997701 w 8558591"/>
              <a:gd name="connsiteY3168" fmla="*/ 3283132 h 3311192"/>
              <a:gd name="connsiteX3169" fmla="*/ 7008224 w 8558591"/>
              <a:gd name="connsiteY3169" fmla="*/ 3286640 h 3311192"/>
              <a:gd name="connsiteX3170" fmla="*/ 6994193 w 8558591"/>
              <a:gd name="connsiteY3170" fmla="*/ 3300670 h 3311192"/>
              <a:gd name="connsiteX3171" fmla="*/ 6987178 w 8558591"/>
              <a:gd name="connsiteY3171" fmla="*/ 3297162 h 3311192"/>
              <a:gd name="connsiteX3172" fmla="*/ 6994193 w 8558591"/>
              <a:gd name="connsiteY3172" fmla="*/ 3279624 h 3311192"/>
              <a:gd name="connsiteX3173" fmla="*/ 6980163 w 8558591"/>
              <a:gd name="connsiteY3173" fmla="*/ 3283132 h 3311192"/>
              <a:gd name="connsiteX3174" fmla="*/ 6980163 w 8558591"/>
              <a:gd name="connsiteY3174" fmla="*/ 3293655 h 3311192"/>
              <a:gd name="connsiteX3175" fmla="*/ 6990685 w 8558591"/>
              <a:gd name="connsiteY3175" fmla="*/ 3227010 h 3311192"/>
              <a:gd name="connsiteX3176" fmla="*/ 6976655 w 8558591"/>
              <a:gd name="connsiteY3176" fmla="*/ 3142827 h 3311192"/>
              <a:gd name="connsiteX3177" fmla="*/ 6980163 w 8558591"/>
              <a:gd name="connsiteY3177" fmla="*/ 3093720 h 3311192"/>
              <a:gd name="connsiteX3178" fmla="*/ 6959117 w 8558591"/>
              <a:gd name="connsiteY3178" fmla="*/ 3002522 h 3311192"/>
              <a:gd name="connsiteX3179" fmla="*/ 6952102 w 8558591"/>
              <a:gd name="connsiteY3179" fmla="*/ 2988492 h 3311192"/>
              <a:gd name="connsiteX3180" fmla="*/ 6931056 w 8558591"/>
              <a:gd name="connsiteY3180" fmla="*/ 2988492 h 3311192"/>
              <a:gd name="connsiteX3181" fmla="*/ 6913518 w 8558591"/>
              <a:gd name="connsiteY3181" fmla="*/ 2963939 h 3311192"/>
              <a:gd name="connsiteX3182" fmla="*/ 6938071 w 8558591"/>
              <a:gd name="connsiteY3182" fmla="*/ 2935878 h 3311192"/>
              <a:gd name="connsiteX3183" fmla="*/ 6924041 w 8558591"/>
              <a:gd name="connsiteY3183" fmla="*/ 2900801 h 3311192"/>
              <a:gd name="connsiteX3184" fmla="*/ 6924041 w 8558591"/>
              <a:gd name="connsiteY3184" fmla="*/ 2795573 h 3311192"/>
              <a:gd name="connsiteX3185" fmla="*/ 6917025 w 8558591"/>
              <a:gd name="connsiteY3185" fmla="*/ 2785050 h 3311192"/>
              <a:gd name="connsiteX3186" fmla="*/ 6927548 w 8558591"/>
              <a:gd name="connsiteY3186" fmla="*/ 2746466 h 3311192"/>
              <a:gd name="connsiteX3187" fmla="*/ 6927548 w 8558591"/>
              <a:gd name="connsiteY3187" fmla="*/ 2700867 h 3311192"/>
              <a:gd name="connsiteX3188" fmla="*/ 6899487 w 8558591"/>
              <a:gd name="connsiteY3188" fmla="*/ 2690344 h 3311192"/>
              <a:gd name="connsiteX3189" fmla="*/ 6902995 w 8558591"/>
              <a:gd name="connsiteY3189" fmla="*/ 2662283 h 3311192"/>
              <a:gd name="connsiteX3190" fmla="*/ 6931056 w 8558591"/>
              <a:gd name="connsiteY3190" fmla="*/ 2662283 h 3311192"/>
              <a:gd name="connsiteX3191" fmla="*/ 6934564 w 8558591"/>
              <a:gd name="connsiteY3191" fmla="*/ 2609669 h 3311192"/>
              <a:gd name="connsiteX3192" fmla="*/ 6920533 w 8558591"/>
              <a:gd name="connsiteY3192" fmla="*/ 2592131 h 3311192"/>
              <a:gd name="connsiteX3193" fmla="*/ 6934564 w 8558591"/>
              <a:gd name="connsiteY3193" fmla="*/ 2560562 h 3311192"/>
              <a:gd name="connsiteX3194" fmla="*/ 6878442 w 8558591"/>
              <a:gd name="connsiteY3194" fmla="*/ 2430780 h 3311192"/>
              <a:gd name="connsiteX3195" fmla="*/ 6864411 w 8558591"/>
              <a:gd name="connsiteY3195" fmla="*/ 2300998 h 3311192"/>
              <a:gd name="connsiteX3196" fmla="*/ 6864411 w 8558591"/>
              <a:gd name="connsiteY3196" fmla="*/ 2199278 h 3311192"/>
              <a:gd name="connsiteX3197" fmla="*/ 6843365 w 8558591"/>
              <a:gd name="connsiteY3197" fmla="*/ 2192262 h 3311192"/>
              <a:gd name="connsiteX3198" fmla="*/ 6860904 w 8558591"/>
              <a:gd name="connsiteY3198" fmla="*/ 2181739 h 3311192"/>
              <a:gd name="connsiteX3199" fmla="*/ 6917025 w 8558591"/>
              <a:gd name="connsiteY3199" fmla="*/ 2023896 h 3311192"/>
              <a:gd name="connsiteX3200" fmla="*/ 6917025 w 8558591"/>
              <a:gd name="connsiteY3200" fmla="*/ 1894115 h 3311192"/>
              <a:gd name="connsiteX3201" fmla="*/ 6910010 w 8558591"/>
              <a:gd name="connsiteY3201" fmla="*/ 1830977 h 3311192"/>
              <a:gd name="connsiteX3202" fmla="*/ 6892472 w 8558591"/>
              <a:gd name="connsiteY3202" fmla="*/ 1802916 h 3311192"/>
              <a:gd name="connsiteX3203" fmla="*/ 6878442 w 8558591"/>
              <a:gd name="connsiteY3203" fmla="*/ 1746795 h 3311192"/>
              <a:gd name="connsiteX3204" fmla="*/ 6825827 w 8558591"/>
              <a:gd name="connsiteY3204" fmla="*/ 1890607 h 3311192"/>
              <a:gd name="connsiteX3205" fmla="*/ 6745152 w 8558591"/>
              <a:gd name="connsiteY3205" fmla="*/ 2027404 h 3311192"/>
              <a:gd name="connsiteX3206" fmla="*/ 6699553 w 8558591"/>
              <a:gd name="connsiteY3206" fmla="*/ 2153678 h 3311192"/>
              <a:gd name="connsiteX3207" fmla="*/ 6699553 w 8558591"/>
              <a:gd name="connsiteY3207" fmla="*/ 2241369 h 3311192"/>
              <a:gd name="connsiteX3208" fmla="*/ 6685523 w 8558591"/>
              <a:gd name="connsiteY3208" fmla="*/ 2202785 h 3311192"/>
              <a:gd name="connsiteX3209" fmla="*/ 6653954 w 8558591"/>
              <a:gd name="connsiteY3209" fmla="*/ 2279953 h 3311192"/>
              <a:gd name="connsiteX3210" fmla="*/ 6622385 w 8558591"/>
              <a:gd name="connsiteY3210" fmla="*/ 2209800 h 3311192"/>
              <a:gd name="connsiteX3211" fmla="*/ 6636416 w 8558591"/>
              <a:gd name="connsiteY3211" fmla="*/ 2209800 h 3311192"/>
              <a:gd name="connsiteX3212" fmla="*/ 6678507 w 8558591"/>
              <a:gd name="connsiteY3212" fmla="*/ 2080018 h 3311192"/>
              <a:gd name="connsiteX3213" fmla="*/ 6734629 w 8558591"/>
              <a:gd name="connsiteY3213" fmla="*/ 1845008 h 3311192"/>
              <a:gd name="connsiteX3214" fmla="*/ 6787244 w 8558591"/>
              <a:gd name="connsiteY3214" fmla="*/ 1631043 h 3311192"/>
              <a:gd name="connsiteX3215" fmla="*/ 6780228 w 8558591"/>
              <a:gd name="connsiteY3215" fmla="*/ 1581936 h 3311192"/>
              <a:gd name="connsiteX3216" fmla="*/ 6783736 w 8558591"/>
              <a:gd name="connsiteY3216" fmla="*/ 1532830 h 3311192"/>
              <a:gd name="connsiteX3217" fmla="*/ 6811797 w 8558591"/>
              <a:gd name="connsiteY3217" fmla="*/ 1473200 h 3311192"/>
              <a:gd name="connsiteX3218" fmla="*/ 6881949 w 8558591"/>
              <a:gd name="connsiteY3218" fmla="*/ 1455662 h 3311192"/>
              <a:gd name="connsiteX3219" fmla="*/ 6966132 w 8558591"/>
              <a:gd name="connsiteY3219" fmla="*/ 1403048 h 3311192"/>
              <a:gd name="connsiteX3220" fmla="*/ 6931056 w 8558591"/>
              <a:gd name="connsiteY3220" fmla="*/ 1343418 h 3311192"/>
              <a:gd name="connsiteX3221" fmla="*/ 6924041 w 8558591"/>
              <a:gd name="connsiteY3221" fmla="*/ 1273266 h 3311192"/>
              <a:gd name="connsiteX3222" fmla="*/ 7046807 w 8558591"/>
              <a:gd name="connsiteY3222" fmla="*/ 1136469 h 3311192"/>
              <a:gd name="connsiteX3223" fmla="*/ 7155544 w 8558591"/>
              <a:gd name="connsiteY3223" fmla="*/ 1301327 h 3311192"/>
              <a:gd name="connsiteX3224" fmla="*/ 5770034 w 8558591"/>
              <a:gd name="connsiteY3224" fmla="*/ 947057 h 3311192"/>
              <a:gd name="connsiteX3225" fmla="*/ 5812125 w 8558591"/>
              <a:gd name="connsiteY3225" fmla="*/ 1045271 h 3311192"/>
              <a:gd name="connsiteX3226" fmla="*/ 5819141 w 8558591"/>
              <a:gd name="connsiteY3226" fmla="*/ 1076839 h 3311192"/>
              <a:gd name="connsiteX3227" fmla="*/ 5801603 w 8558591"/>
              <a:gd name="connsiteY3227" fmla="*/ 1136469 h 3311192"/>
              <a:gd name="connsiteX3228" fmla="*/ 5826156 w 8558591"/>
              <a:gd name="connsiteY3228" fmla="*/ 1168037 h 3311192"/>
              <a:gd name="connsiteX3229" fmla="*/ 5864740 w 8558591"/>
              <a:gd name="connsiteY3229" fmla="*/ 1171545 h 3311192"/>
              <a:gd name="connsiteX3230" fmla="*/ 5952430 w 8558591"/>
              <a:gd name="connsiteY3230" fmla="*/ 1199606 h 3311192"/>
              <a:gd name="connsiteX3231" fmla="*/ 6005044 w 8558591"/>
              <a:gd name="connsiteY3231" fmla="*/ 1210129 h 3311192"/>
              <a:gd name="connsiteX3232" fmla="*/ 6240055 w 8558591"/>
              <a:gd name="connsiteY3232" fmla="*/ 1445139 h 3311192"/>
              <a:gd name="connsiteX3233" fmla="*/ 6261101 w 8558591"/>
              <a:gd name="connsiteY3233" fmla="*/ 1504769 h 3311192"/>
              <a:gd name="connsiteX3234" fmla="*/ 6271624 w 8558591"/>
              <a:gd name="connsiteY3234" fmla="*/ 1631043 h 3311192"/>
              <a:gd name="connsiteX3235" fmla="*/ 6264608 w 8558591"/>
              <a:gd name="connsiteY3235" fmla="*/ 1795901 h 3311192"/>
              <a:gd name="connsiteX3236" fmla="*/ 6285654 w 8558591"/>
              <a:gd name="connsiteY3236" fmla="*/ 1795901 h 3311192"/>
              <a:gd name="connsiteX3237" fmla="*/ 6289162 w 8558591"/>
              <a:gd name="connsiteY3237" fmla="*/ 1806424 h 3311192"/>
              <a:gd name="connsiteX3238" fmla="*/ 6268116 w 8558591"/>
              <a:gd name="connsiteY3238" fmla="*/ 1823962 h 3311192"/>
              <a:gd name="connsiteX3239" fmla="*/ 6268116 w 8558591"/>
              <a:gd name="connsiteY3239" fmla="*/ 1852023 h 3311192"/>
              <a:gd name="connsiteX3240" fmla="*/ 6334761 w 8558591"/>
              <a:gd name="connsiteY3240" fmla="*/ 1974790 h 3311192"/>
              <a:gd name="connsiteX3241" fmla="*/ 6324238 w 8558591"/>
              <a:gd name="connsiteY3241" fmla="*/ 1974790 h 3311192"/>
              <a:gd name="connsiteX3242" fmla="*/ 6278639 w 8558591"/>
              <a:gd name="connsiteY3242" fmla="*/ 1943221 h 3311192"/>
              <a:gd name="connsiteX3243" fmla="*/ 6268116 w 8558591"/>
              <a:gd name="connsiteY3243" fmla="*/ 1960759 h 3311192"/>
              <a:gd name="connsiteX3244" fmla="*/ 6296177 w 8558591"/>
              <a:gd name="connsiteY3244" fmla="*/ 2044942 h 3311192"/>
              <a:gd name="connsiteX3245" fmla="*/ 6289162 w 8558591"/>
              <a:gd name="connsiteY3245" fmla="*/ 2048450 h 3311192"/>
              <a:gd name="connsiteX3246" fmla="*/ 6254085 w 8558591"/>
              <a:gd name="connsiteY3246" fmla="*/ 1988820 h 3311192"/>
              <a:gd name="connsiteX3247" fmla="*/ 6250578 w 8558591"/>
              <a:gd name="connsiteY3247" fmla="*/ 1995836 h 3311192"/>
              <a:gd name="connsiteX3248" fmla="*/ 6257593 w 8558591"/>
              <a:gd name="connsiteY3248" fmla="*/ 2069496 h 3311192"/>
              <a:gd name="connsiteX3249" fmla="*/ 6243563 w 8558591"/>
              <a:gd name="connsiteY3249" fmla="*/ 2076511 h 3311192"/>
              <a:gd name="connsiteX3250" fmla="*/ 6229532 w 8558591"/>
              <a:gd name="connsiteY3250" fmla="*/ 1985313 h 3311192"/>
              <a:gd name="connsiteX3251" fmla="*/ 6215502 w 8558591"/>
              <a:gd name="connsiteY3251" fmla="*/ 1981805 h 3311192"/>
              <a:gd name="connsiteX3252" fmla="*/ 6194456 w 8558591"/>
              <a:gd name="connsiteY3252" fmla="*/ 2073003 h 3311192"/>
              <a:gd name="connsiteX3253" fmla="*/ 6187441 w 8558591"/>
              <a:gd name="connsiteY3253" fmla="*/ 1978297 h 3311192"/>
              <a:gd name="connsiteX3254" fmla="*/ 6190948 w 8558591"/>
              <a:gd name="connsiteY3254" fmla="*/ 1957252 h 3311192"/>
              <a:gd name="connsiteX3255" fmla="*/ 6176918 w 8558591"/>
              <a:gd name="connsiteY3255" fmla="*/ 1950236 h 3311192"/>
              <a:gd name="connsiteX3256" fmla="*/ 6131319 w 8558591"/>
              <a:gd name="connsiteY3256" fmla="*/ 1992328 h 3311192"/>
              <a:gd name="connsiteX3257" fmla="*/ 6127811 w 8558591"/>
              <a:gd name="connsiteY3257" fmla="*/ 1981805 h 3311192"/>
              <a:gd name="connsiteX3258" fmla="*/ 6204979 w 8558591"/>
              <a:gd name="connsiteY3258" fmla="*/ 1823962 h 3311192"/>
              <a:gd name="connsiteX3259" fmla="*/ 6204979 w 8558591"/>
              <a:gd name="connsiteY3259" fmla="*/ 1757317 h 3311192"/>
              <a:gd name="connsiteX3260" fmla="*/ 6148857 w 8558591"/>
              <a:gd name="connsiteY3260" fmla="*/ 1522307 h 3311192"/>
              <a:gd name="connsiteX3261" fmla="*/ 6001537 w 8558591"/>
              <a:gd name="connsiteY3261" fmla="*/ 1420586 h 3311192"/>
              <a:gd name="connsiteX3262" fmla="*/ 6001537 w 8558591"/>
              <a:gd name="connsiteY3262" fmla="*/ 1578429 h 3311192"/>
              <a:gd name="connsiteX3263" fmla="*/ 5973476 w 8558591"/>
              <a:gd name="connsiteY3263" fmla="*/ 1767840 h 3311192"/>
              <a:gd name="connsiteX3264" fmla="*/ 6001537 w 8558591"/>
              <a:gd name="connsiteY3264" fmla="*/ 1834485 h 3311192"/>
              <a:gd name="connsiteX3265" fmla="*/ 6019075 w 8558591"/>
              <a:gd name="connsiteY3265" fmla="*/ 1939714 h 3311192"/>
              <a:gd name="connsiteX3266" fmla="*/ 6029598 w 8558591"/>
              <a:gd name="connsiteY3266" fmla="*/ 2118602 h 3311192"/>
              <a:gd name="connsiteX3267" fmla="*/ 6043628 w 8558591"/>
              <a:gd name="connsiteY3267" fmla="*/ 2122110 h 3311192"/>
              <a:gd name="connsiteX3268" fmla="*/ 6047136 w 8558591"/>
              <a:gd name="connsiteY3268" fmla="*/ 2129125 h 3311192"/>
              <a:gd name="connsiteX3269" fmla="*/ 6033105 w 8558591"/>
              <a:gd name="connsiteY3269" fmla="*/ 2146663 h 3311192"/>
              <a:gd name="connsiteX3270" fmla="*/ 6033105 w 8558591"/>
              <a:gd name="connsiteY3270" fmla="*/ 2174724 h 3311192"/>
              <a:gd name="connsiteX3271" fmla="*/ 6036613 w 8558591"/>
              <a:gd name="connsiteY3271" fmla="*/ 2209800 h 3311192"/>
              <a:gd name="connsiteX3272" fmla="*/ 5991014 w 8558591"/>
              <a:gd name="connsiteY3272" fmla="*/ 2353613 h 3311192"/>
              <a:gd name="connsiteX3273" fmla="*/ 6001537 w 8558591"/>
              <a:gd name="connsiteY3273" fmla="*/ 2364136 h 3311192"/>
              <a:gd name="connsiteX3274" fmla="*/ 6008552 w 8558591"/>
              <a:gd name="connsiteY3274" fmla="*/ 2357120 h 3311192"/>
              <a:gd name="connsiteX3275" fmla="*/ 6015567 w 8558591"/>
              <a:gd name="connsiteY3275" fmla="*/ 2367643 h 3311192"/>
              <a:gd name="connsiteX3276" fmla="*/ 5994522 w 8558591"/>
              <a:gd name="connsiteY3276" fmla="*/ 2364136 h 3311192"/>
              <a:gd name="connsiteX3277" fmla="*/ 5899816 w 8558591"/>
              <a:gd name="connsiteY3277" fmla="*/ 2430780 h 3311192"/>
              <a:gd name="connsiteX3278" fmla="*/ 5896308 w 8558591"/>
              <a:gd name="connsiteY3278" fmla="*/ 2441303 h 3311192"/>
              <a:gd name="connsiteX3279" fmla="*/ 5903323 w 8558591"/>
              <a:gd name="connsiteY3279" fmla="*/ 2451826 h 3311192"/>
              <a:gd name="connsiteX3280" fmla="*/ 5889293 w 8558591"/>
              <a:gd name="connsiteY3280" fmla="*/ 2451826 h 3311192"/>
              <a:gd name="connsiteX3281" fmla="*/ 5805110 w 8558591"/>
              <a:gd name="connsiteY3281" fmla="*/ 2546532 h 3311192"/>
              <a:gd name="connsiteX3282" fmla="*/ 5770034 w 8558591"/>
              <a:gd name="connsiteY3282" fmla="*/ 2543024 h 3311192"/>
              <a:gd name="connsiteX3283" fmla="*/ 5784064 w 8558591"/>
              <a:gd name="connsiteY3283" fmla="*/ 2613177 h 3311192"/>
              <a:gd name="connsiteX3284" fmla="*/ 5738465 w 8558591"/>
              <a:gd name="connsiteY3284" fmla="*/ 2648253 h 3311192"/>
              <a:gd name="connsiteX3285" fmla="*/ 5756003 w 8558591"/>
              <a:gd name="connsiteY3285" fmla="*/ 2851695 h 3311192"/>
              <a:gd name="connsiteX3286" fmla="*/ 5812125 w 8558591"/>
              <a:gd name="connsiteY3286" fmla="*/ 2977969 h 3311192"/>
              <a:gd name="connsiteX3287" fmla="*/ 5794587 w 8558591"/>
              <a:gd name="connsiteY3287" fmla="*/ 3009538 h 3311192"/>
              <a:gd name="connsiteX3288" fmla="*/ 5794587 w 8558591"/>
              <a:gd name="connsiteY3288" fmla="*/ 3076182 h 3311192"/>
              <a:gd name="connsiteX3289" fmla="*/ 5727943 w 8558591"/>
              <a:gd name="connsiteY3289" fmla="*/ 3100736 h 3311192"/>
              <a:gd name="connsiteX3290" fmla="*/ 5661298 w 8558591"/>
              <a:gd name="connsiteY3290" fmla="*/ 3069167 h 3311192"/>
              <a:gd name="connsiteX3291" fmla="*/ 5692866 w 8558591"/>
              <a:gd name="connsiteY3291" fmla="*/ 3016553 h 3311192"/>
              <a:gd name="connsiteX3292" fmla="*/ 5703389 w 8558591"/>
              <a:gd name="connsiteY3292" fmla="*/ 2984984 h 3311192"/>
              <a:gd name="connsiteX3293" fmla="*/ 5703389 w 8558591"/>
              <a:gd name="connsiteY3293" fmla="*/ 2967446 h 3311192"/>
              <a:gd name="connsiteX3294" fmla="*/ 5706897 w 8558591"/>
              <a:gd name="connsiteY3294" fmla="*/ 2928862 h 3311192"/>
              <a:gd name="connsiteX3295" fmla="*/ 5605176 w 8558591"/>
              <a:gd name="connsiteY3295" fmla="*/ 2613177 h 3311192"/>
              <a:gd name="connsiteX3296" fmla="*/ 5605176 w 8558591"/>
              <a:gd name="connsiteY3296" fmla="*/ 2465857 h 3311192"/>
              <a:gd name="connsiteX3297" fmla="*/ 5594653 w 8558591"/>
              <a:gd name="connsiteY3297" fmla="*/ 2458841 h 3311192"/>
              <a:gd name="connsiteX3298" fmla="*/ 5601668 w 8558591"/>
              <a:gd name="connsiteY3298" fmla="*/ 2451826 h 3311192"/>
              <a:gd name="connsiteX3299" fmla="*/ 5580623 w 8558591"/>
              <a:gd name="connsiteY3299" fmla="*/ 2420258 h 3311192"/>
              <a:gd name="connsiteX3300" fmla="*/ 5591145 w 8558591"/>
              <a:gd name="connsiteY3300" fmla="*/ 2388689 h 3311192"/>
              <a:gd name="connsiteX3301" fmla="*/ 5552562 w 8558591"/>
              <a:gd name="connsiteY3301" fmla="*/ 2402719 h 3311192"/>
              <a:gd name="connsiteX3302" fmla="*/ 5496440 w 8558591"/>
              <a:gd name="connsiteY3302" fmla="*/ 2385181 h 3311192"/>
              <a:gd name="connsiteX3303" fmla="*/ 5510470 w 8558591"/>
              <a:gd name="connsiteY3303" fmla="*/ 2378166 h 3311192"/>
              <a:gd name="connsiteX3304" fmla="*/ 5503455 w 8558591"/>
              <a:gd name="connsiteY3304" fmla="*/ 2364136 h 3311192"/>
              <a:gd name="connsiteX3305" fmla="*/ 5538531 w 8558591"/>
              <a:gd name="connsiteY3305" fmla="*/ 2322044 h 3311192"/>
              <a:gd name="connsiteX3306" fmla="*/ 5545546 w 8558591"/>
              <a:gd name="connsiteY3306" fmla="*/ 2325552 h 3311192"/>
              <a:gd name="connsiteX3307" fmla="*/ 5559577 w 8558591"/>
              <a:gd name="connsiteY3307" fmla="*/ 2325552 h 3311192"/>
              <a:gd name="connsiteX3308" fmla="*/ 5563084 w 8558591"/>
              <a:gd name="connsiteY3308" fmla="*/ 2318537 h 3311192"/>
              <a:gd name="connsiteX3309" fmla="*/ 5549054 w 8558591"/>
              <a:gd name="connsiteY3309" fmla="*/ 2234354 h 3311192"/>
              <a:gd name="connsiteX3310" fmla="*/ 5549054 w 8558591"/>
              <a:gd name="connsiteY3310" fmla="*/ 2122110 h 3311192"/>
              <a:gd name="connsiteX3311" fmla="*/ 5528008 w 8558591"/>
              <a:gd name="connsiteY3311" fmla="*/ 2122110 h 3311192"/>
              <a:gd name="connsiteX3312" fmla="*/ 5524501 w 8558591"/>
              <a:gd name="connsiteY3312" fmla="*/ 2111587 h 3311192"/>
              <a:gd name="connsiteX3313" fmla="*/ 5549054 w 8558591"/>
              <a:gd name="connsiteY3313" fmla="*/ 2080018 h 3311192"/>
              <a:gd name="connsiteX3314" fmla="*/ 5552562 w 8558591"/>
              <a:gd name="connsiteY3314" fmla="*/ 2055465 h 3311192"/>
              <a:gd name="connsiteX3315" fmla="*/ 5608683 w 8558591"/>
              <a:gd name="connsiteY3315" fmla="*/ 1816947 h 3311192"/>
              <a:gd name="connsiteX3316" fmla="*/ 5591145 w 8558591"/>
              <a:gd name="connsiteY3316" fmla="*/ 1697688 h 3311192"/>
              <a:gd name="connsiteX3317" fmla="*/ 5485917 w 8558591"/>
              <a:gd name="connsiteY3317" fmla="*/ 1771348 h 3311192"/>
              <a:gd name="connsiteX3318" fmla="*/ 5436810 w 8558591"/>
              <a:gd name="connsiteY3318" fmla="*/ 1690673 h 3311192"/>
              <a:gd name="connsiteX3319" fmla="*/ 5443825 w 8558591"/>
              <a:gd name="connsiteY3319" fmla="*/ 1620520 h 3311192"/>
              <a:gd name="connsiteX3320" fmla="*/ 5436810 w 8558591"/>
              <a:gd name="connsiteY3320" fmla="*/ 1553875 h 3311192"/>
              <a:gd name="connsiteX3321" fmla="*/ 5457856 w 8558591"/>
              <a:gd name="connsiteY3321" fmla="*/ 1462677 h 3311192"/>
              <a:gd name="connsiteX3322" fmla="*/ 5433303 w 8558591"/>
              <a:gd name="connsiteY3322" fmla="*/ 1371479 h 3311192"/>
              <a:gd name="connsiteX3323" fmla="*/ 5538531 w 8558591"/>
              <a:gd name="connsiteY3323" fmla="*/ 1255728 h 3311192"/>
              <a:gd name="connsiteX3324" fmla="*/ 5647267 w 8558591"/>
              <a:gd name="connsiteY3324" fmla="*/ 1178560 h 3311192"/>
              <a:gd name="connsiteX3325" fmla="*/ 5598161 w 8558591"/>
              <a:gd name="connsiteY3325" fmla="*/ 1080347 h 3311192"/>
              <a:gd name="connsiteX3326" fmla="*/ 5598161 w 8558591"/>
              <a:gd name="connsiteY3326" fmla="*/ 1066316 h 3311192"/>
              <a:gd name="connsiteX3327" fmla="*/ 5619206 w 8558591"/>
              <a:gd name="connsiteY3327" fmla="*/ 1062809 h 3311192"/>
              <a:gd name="connsiteX3328" fmla="*/ 5710404 w 8558591"/>
              <a:gd name="connsiteY3328" fmla="*/ 933027 h 3311192"/>
              <a:gd name="connsiteX3329" fmla="*/ 5770034 w 8558591"/>
              <a:gd name="connsiteY3329" fmla="*/ 947057 h 3311192"/>
              <a:gd name="connsiteX3330" fmla="*/ 3048121 w 8558591"/>
              <a:gd name="connsiteY3330" fmla="*/ 855859 h 3311192"/>
              <a:gd name="connsiteX3331" fmla="*/ 3118274 w 8558591"/>
              <a:gd name="connsiteY3331" fmla="*/ 996164 h 3311192"/>
              <a:gd name="connsiteX3332" fmla="*/ 3065659 w 8558591"/>
              <a:gd name="connsiteY3332" fmla="*/ 1150499 h 3311192"/>
              <a:gd name="connsiteX3333" fmla="*/ 3167380 w 8558591"/>
              <a:gd name="connsiteY3333" fmla="*/ 1210129 h 3311192"/>
              <a:gd name="connsiteX3334" fmla="*/ 3255071 w 8558591"/>
              <a:gd name="connsiteY3334" fmla="*/ 1234682 h 3311192"/>
              <a:gd name="connsiteX3335" fmla="*/ 3272609 w 8558591"/>
              <a:gd name="connsiteY3335" fmla="*/ 1269758 h 3311192"/>
              <a:gd name="connsiteX3336" fmla="*/ 3290147 w 8558591"/>
              <a:gd name="connsiteY3336" fmla="*/ 1364464 h 3311192"/>
              <a:gd name="connsiteX3337" fmla="*/ 3279624 w 8558591"/>
              <a:gd name="connsiteY3337" fmla="*/ 1417078 h 3311192"/>
              <a:gd name="connsiteX3338" fmla="*/ 3321716 w 8558591"/>
              <a:gd name="connsiteY3338" fmla="*/ 1574921 h 3311192"/>
              <a:gd name="connsiteX3339" fmla="*/ 3356792 w 8558591"/>
              <a:gd name="connsiteY3339" fmla="*/ 1767840 h 3311192"/>
              <a:gd name="connsiteX3340" fmla="*/ 3444482 w 8558591"/>
              <a:gd name="connsiteY3340" fmla="*/ 2048450 h 3311192"/>
              <a:gd name="connsiteX3341" fmla="*/ 3455005 w 8558591"/>
              <a:gd name="connsiteY3341" fmla="*/ 2094049 h 3311192"/>
              <a:gd name="connsiteX3342" fmla="*/ 3472543 w 8558591"/>
              <a:gd name="connsiteY3342" fmla="*/ 2094049 h 3311192"/>
              <a:gd name="connsiteX3343" fmla="*/ 3458513 w 8558591"/>
              <a:gd name="connsiteY3343" fmla="*/ 2108079 h 3311192"/>
              <a:gd name="connsiteX3344" fmla="*/ 3465528 w 8558591"/>
              <a:gd name="connsiteY3344" fmla="*/ 2150171 h 3311192"/>
              <a:gd name="connsiteX3345" fmla="*/ 3437467 w 8558591"/>
              <a:gd name="connsiteY3345" fmla="*/ 2181739 h 3311192"/>
              <a:gd name="connsiteX3346" fmla="*/ 3395376 w 8558591"/>
              <a:gd name="connsiteY3346" fmla="*/ 2087034 h 3311192"/>
              <a:gd name="connsiteX3347" fmla="*/ 3391868 w 8558591"/>
              <a:gd name="connsiteY3347" fmla="*/ 2129125 h 3311192"/>
              <a:gd name="connsiteX3348" fmla="*/ 3384853 w 8558591"/>
              <a:gd name="connsiteY3348" fmla="*/ 2136140 h 3311192"/>
              <a:gd name="connsiteX3349" fmla="*/ 3377837 w 8558591"/>
              <a:gd name="connsiteY3349" fmla="*/ 2129125 h 3311192"/>
              <a:gd name="connsiteX3350" fmla="*/ 3377837 w 8558591"/>
              <a:gd name="connsiteY3350" fmla="*/ 2006358 h 3311192"/>
              <a:gd name="connsiteX3351" fmla="*/ 3223502 w 8558591"/>
              <a:gd name="connsiteY3351" fmla="*/ 1708211 h 3311192"/>
              <a:gd name="connsiteX3352" fmla="*/ 3181411 w 8558591"/>
              <a:gd name="connsiteY3352" fmla="*/ 1557383 h 3311192"/>
              <a:gd name="connsiteX3353" fmla="*/ 3174396 w 8558591"/>
              <a:gd name="connsiteY3353" fmla="*/ 1550368 h 3311192"/>
              <a:gd name="connsiteX3354" fmla="*/ 3156857 w 8558591"/>
              <a:gd name="connsiteY3354" fmla="*/ 1606490 h 3311192"/>
              <a:gd name="connsiteX3355" fmla="*/ 3135812 w 8558591"/>
              <a:gd name="connsiteY3355" fmla="*/ 1641566 h 3311192"/>
              <a:gd name="connsiteX3356" fmla="*/ 3128797 w 8558591"/>
              <a:gd name="connsiteY3356" fmla="*/ 1673135 h 3311192"/>
              <a:gd name="connsiteX3357" fmla="*/ 3125289 w 8558591"/>
              <a:gd name="connsiteY3357" fmla="*/ 1802916 h 3311192"/>
              <a:gd name="connsiteX3358" fmla="*/ 3135812 w 8558591"/>
              <a:gd name="connsiteY3358" fmla="*/ 1925683 h 3311192"/>
              <a:gd name="connsiteX3359" fmla="*/ 3153350 w 8558591"/>
              <a:gd name="connsiteY3359" fmla="*/ 1957252 h 3311192"/>
              <a:gd name="connsiteX3360" fmla="*/ 3188426 w 8558591"/>
              <a:gd name="connsiteY3360" fmla="*/ 2069496 h 3311192"/>
              <a:gd name="connsiteX3361" fmla="*/ 3212979 w 8558591"/>
              <a:gd name="connsiteY3361" fmla="*/ 2076511 h 3311192"/>
              <a:gd name="connsiteX3362" fmla="*/ 3195441 w 8558591"/>
              <a:gd name="connsiteY3362" fmla="*/ 2080018 h 3311192"/>
              <a:gd name="connsiteX3363" fmla="*/ 3191934 w 8558591"/>
              <a:gd name="connsiteY3363" fmla="*/ 2146663 h 3311192"/>
              <a:gd name="connsiteX3364" fmla="*/ 3170888 w 8558591"/>
              <a:gd name="connsiteY3364" fmla="*/ 2350105 h 3311192"/>
              <a:gd name="connsiteX3365" fmla="*/ 3104243 w 8558591"/>
              <a:gd name="connsiteY3365" fmla="*/ 2500933 h 3311192"/>
              <a:gd name="connsiteX3366" fmla="*/ 3121781 w 8558591"/>
              <a:gd name="connsiteY3366" fmla="*/ 2546532 h 3311192"/>
              <a:gd name="connsiteX3367" fmla="*/ 3107751 w 8558591"/>
              <a:gd name="connsiteY3367" fmla="*/ 2571085 h 3311192"/>
              <a:gd name="connsiteX3368" fmla="*/ 3118274 w 8558591"/>
              <a:gd name="connsiteY3368" fmla="*/ 2627207 h 3311192"/>
              <a:gd name="connsiteX3369" fmla="*/ 3139319 w 8558591"/>
              <a:gd name="connsiteY3369" fmla="*/ 2627207 h 3311192"/>
              <a:gd name="connsiteX3370" fmla="*/ 3146335 w 8558591"/>
              <a:gd name="connsiteY3370" fmla="*/ 2658776 h 3311192"/>
              <a:gd name="connsiteX3371" fmla="*/ 3111258 w 8558591"/>
              <a:gd name="connsiteY3371" fmla="*/ 2676314 h 3311192"/>
              <a:gd name="connsiteX3372" fmla="*/ 3128797 w 8558591"/>
              <a:gd name="connsiteY3372" fmla="*/ 2774527 h 3311192"/>
              <a:gd name="connsiteX3373" fmla="*/ 3118274 w 8558591"/>
              <a:gd name="connsiteY3373" fmla="*/ 2781542 h 3311192"/>
              <a:gd name="connsiteX3374" fmla="*/ 3118274 w 8558591"/>
              <a:gd name="connsiteY3374" fmla="*/ 2907817 h 3311192"/>
              <a:gd name="connsiteX3375" fmla="*/ 3100736 w 8558591"/>
              <a:gd name="connsiteY3375" fmla="*/ 2956923 h 3311192"/>
              <a:gd name="connsiteX3376" fmla="*/ 3128797 w 8558591"/>
              <a:gd name="connsiteY3376" fmla="*/ 2984984 h 3311192"/>
              <a:gd name="connsiteX3377" fmla="*/ 3107751 w 8558591"/>
              <a:gd name="connsiteY3377" fmla="*/ 3013045 h 3311192"/>
              <a:gd name="connsiteX3378" fmla="*/ 3083197 w 8558591"/>
              <a:gd name="connsiteY3378" fmla="*/ 3013045 h 3311192"/>
              <a:gd name="connsiteX3379" fmla="*/ 3055137 w 8558591"/>
              <a:gd name="connsiteY3379" fmla="*/ 3121781 h 3311192"/>
              <a:gd name="connsiteX3380" fmla="*/ 3055137 w 8558591"/>
              <a:gd name="connsiteY3380" fmla="*/ 3195441 h 3311192"/>
              <a:gd name="connsiteX3381" fmla="*/ 3041106 w 8558591"/>
              <a:gd name="connsiteY3381" fmla="*/ 3286640 h 3311192"/>
              <a:gd name="connsiteX3382" fmla="*/ 3020060 w 8558591"/>
              <a:gd name="connsiteY3382" fmla="*/ 3300670 h 3311192"/>
              <a:gd name="connsiteX3383" fmla="*/ 3016553 w 8558591"/>
              <a:gd name="connsiteY3383" fmla="*/ 3293655 h 3311192"/>
              <a:gd name="connsiteX3384" fmla="*/ 2999015 w 8558591"/>
              <a:gd name="connsiteY3384" fmla="*/ 3297162 h 3311192"/>
              <a:gd name="connsiteX3385" fmla="*/ 3009537 w 8558591"/>
              <a:gd name="connsiteY3385" fmla="*/ 3304178 h 3311192"/>
              <a:gd name="connsiteX3386" fmla="*/ 2991999 w 8558591"/>
              <a:gd name="connsiteY3386" fmla="*/ 3290147 h 3311192"/>
              <a:gd name="connsiteX3387" fmla="*/ 2974461 w 8558591"/>
              <a:gd name="connsiteY3387" fmla="*/ 3304178 h 3311192"/>
              <a:gd name="connsiteX3388" fmla="*/ 2981477 w 8558591"/>
              <a:gd name="connsiteY3388" fmla="*/ 3311193 h 3311192"/>
              <a:gd name="connsiteX3389" fmla="*/ 2953416 w 8558591"/>
              <a:gd name="connsiteY3389" fmla="*/ 3297162 h 3311192"/>
              <a:gd name="connsiteX3390" fmla="*/ 2939385 w 8558591"/>
              <a:gd name="connsiteY3390" fmla="*/ 3307685 h 3311192"/>
              <a:gd name="connsiteX3391" fmla="*/ 2925355 w 8558591"/>
              <a:gd name="connsiteY3391" fmla="*/ 3297162 h 3311192"/>
              <a:gd name="connsiteX3392" fmla="*/ 2925355 w 8558591"/>
              <a:gd name="connsiteY3392" fmla="*/ 3304178 h 3311192"/>
              <a:gd name="connsiteX3393" fmla="*/ 2918339 w 8558591"/>
              <a:gd name="connsiteY3393" fmla="*/ 3300670 h 3311192"/>
              <a:gd name="connsiteX3394" fmla="*/ 2918339 w 8558591"/>
              <a:gd name="connsiteY3394" fmla="*/ 3286640 h 3311192"/>
              <a:gd name="connsiteX3395" fmla="*/ 2907817 w 8558591"/>
              <a:gd name="connsiteY3395" fmla="*/ 3300670 h 3311192"/>
              <a:gd name="connsiteX3396" fmla="*/ 2897294 w 8558591"/>
              <a:gd name="connsiteY3396" fmla="*/ 3300670 h 3311192"/>
              <a:gd name="connsiteX3397" fmla="*/ 2904309 w 8558591"/>
              <a:gd name="connsiteY3397" fmla="*/ 3290147 h 3311192"/>
              <a:gd name="connsiteX3398" fmla="*/ 2897294 w 8558591"/>
              <a:gd name="connsiteY3398" fmla="*/ 3286640 h 3311192"/>
              <a:gd name="connsiteX3399" fmla="*/ 2932370 w 8558591"/>
              <a:gd name="connsiteY3399" fmla="*/ 3241040 h 3311192"/>
              <a:gd name="connsiteX3400" fmla="*/ 2963938 w 8558591"/>
              <a:gd name="connsiteY3400" fmla="*/ 3149842 h 3311192"/>
              <a:gd name="connsiteX3401" fmla="*/ 2963938 w 8558591"/>
              <a:gd name="connsiteY3401" fmla="*/ 2967446 h 3311192"/>
              <a:gd name="connsiteX3402" fmla="*/ 2949908 w 8558591"/>
              <a:gd name="connsiteY3402" fmla="*/ 2921847 h 3311192"/>
              <a:gd name="connsiteX3403" fmla="*/ 2949908 w 8558591"/>
              <a:gd name="connsiteY3403" fmla="*/ 2848187 h 3311192"/>
              <a:gd name="connsiteX3404" fmla="*/ 2956923 w 8558591"/>
              <a:gd name="connsiteY3404" fmla="*/ 2753481 h 3311192"/>
              <a:gd name="connsiteX3405" fmla="*/ 2900801 w 8558591"/>
              <a:gd name="connsiteY3405" fmla="*/ 2771019 h 3311192"/>
              <a:gd name="connsiteX3406" fmla="*/ 2869233 w 8558591"/>
              <a:gd name="connsiteY3406" fmla="*/ 2764004 h 3311192"/>
              <a:gd name="connsiteX3407" fmla="*/ 2844679 w 8558591"/>
              <a:gd name="connsiteY3407" fmla="*/ 2774527 h 3311192"/>
              <a:gd name="connsiteX3408" fmla="*/ 2806096 w 8558591"/>
              <a:gd name="connsiteY3408" fmla="*/ 2767512 h 3311192"/>
              <a:gd name="connsiteX3409" fmla="*/ 2802588 w 8558591"/>
              <a:gd name="connsiteY3409" fmla="*/ 2771019 h 3311192"/>
              <a:gd name="connsiteX3410" fmla="*/ 2802588 w 8558591"/>
              <a:gd name="connsiteY3410" fmla="*/ 2756989 h 3311192"/>
              <a:gd name="connsiteX3411" fmla="*/ 2823634 w 8558591"/>
              <a:gd name="connsiteY3411" fmla="*/ 2739451 h 3311192"/>
              <a:gd name="connsiteX3412" fmla="*/ 2809603 w 8558591"/>
              <a:gd name="connsiteY3412" fmla="*/ 2725420 h 3311192"/>
              <a:gd name="connsiteX3413" fmla="*/ 2771019 w 8558591"/>
              <a:gd name="connsiteY3413" fmla="*/ 2753481 h 3311192"/>
              <a:gd name="connsiteX3414" fmla="*/ 2778035 w 8558591"/>
              <a:gd name="connsiteY3414" fmla="*/ 2767512 h 3311192"/>
              <a:gd name="connsiteX3415" fmla="*/ 2764004 w 8558591"/>
              <a:gd name="connsiteY3415" fmla="*/ 2771019 h 3311192"/>
              <a:gd name="connsiteX3416" fmla="*/ 2756989 w 8558591"/>
              <a:gd name="connsiteY3416" fmla="*/ 2756989 h 3311192"/>
              <a:gd name="connsiteX3417" fmla="*/ 2623699 w 8558591"/>
              <a:gd name="connsiteY3417" fmla="*/ 2693852 h 3311192"/>
              <a:gd name="connsiteX3418" fmla="*/ 2637730 w 8558591"/>
              <a:gd name="connsiteY3418" fmla="*/ 2686837 h 3311192"/>
              <a:gd name="connsiteX3419" fmla="*/ 2630715 w 8558591"/>
              <a:gd name="connsiteY3419" fmla="*/ 2672806 h 3311192"/>
              <a:gd name="connsiteX3420" fmla="*/ 2662283 w 8558591"/>
              <a:gd name="connsiteY3420" fmla="*/ 2627207 h 3311192"/>
              <a:gd name="connsiteX3421" fmla="*/ 2630715 w 8558591"/>
              <a:gd name="connsiteY3421" fmla="*/ 2430780 h 3311192"/>
              <a:gd name="connsiteX3422" fmla="*/ 2630715 w 8558591"/>
              <a:gd name="connsiteY3422" fmla="*/ 2357120 h 3311192"/>
              <a:gd name="connsiteX3423" fmla="*/ 2637730 w 8558591"/>
              <a:gd name="connsiteY3423" fmla="*/ 2304506 h 3311192"/>
              <a:gd name="connsiteX3424" fmla="*/ 2634222 w 8558591"/>
              <a:gd name="connsiteY3424" fmla="*/ 2283460 h 3311192"/>
              <a:gd name="connsiteX3425" fmla="*/ 2630715 w 8558591"/>
              <a:gd name="connsiteY3425" fmla="*/ 2279953 h 3311192"/>
              <a:gd name="connsiteX3426" fmla="*/ 2637730 w 8558591"/>
              <a:gd name="connsiteY3426" fmla="*/ 2269430 h 3311192"/>
              <a:gd name="connsiteX3427" fmla="*/ 2634222 w 8558591"/>
              <a:gd name="connsiteY3427" fmla="*/ 1918668 h 3311192"/>
              <a:gd name="connsiteX3428" fmla="*/ 2637730 w 8558591"/>
              <a:gd name="connsiteY3428" fmla="*/ 1897622 h 3311192"/>
              <a:gd name="connsiteX3429" fmla="*/ 2662283 w 8558591"/>
              <a:gd name="connsiteY3429" fmla="*/ 1834485 h 3311192"/>
              <a:gd name="connsiteX3430" fmla="*/ 2630715 w 8558591"/>
              <a:gd name="connsiteY3430" fmla="*/ 1809932 h 3311192"/>
              <a:gd name="connsiteX3431" fmla="*/ 2462349 w 8558591"/>
              <a:gd name="connsiteY3431" fmla="*/ 1683657 h 3311192"/>
              <a:gd name="connsiteX3432" fmla="*/ 2500933 w 8558591"/>
              <a:gd name="connsiteY3432" fmla="*/ 1557383 h 3311192"/>
              <a:gd name="connsiteX3433" fmla="*/ 2550039 w 8558591"/>
              <a:gd name="connsiteY3433" fmla="*/ 1427601 h 3311192"/>
              <a:gd name="connsiteX3434" fmla="*/ 2592131 w 8558591"/>
              <a:gd name="connsiteY3434" fmla="*/ 1329388 h 3311192"/>
              <a:gd name="connsiteX3435" fmla="*/ 2662283 w 8558591"/>
              <a:gd name="connsiteY3435" fmla="*/ 1224159 h 3311192"/>
              <a:gd name="connsiteX3436" fmla="*/ 2735943 w 8558591"/>
              <a:gd name="connsiteY3436" fmla="*/ 1192591 h 3311192"/>
              <a:gd name="connsiteX3437" fmla="*/ 2760496 w 8558591"/>
              <a:gd name="connsiteY3437" fmla="*/ 1171545 h 3311192"/>
              <a:gd name="connsiteX3438" fmla="*/ 2865725 w 8558591"/>
              <a:gd name="connsiteY3438" fmla="*/ 1132961 h 3311192"/>
              <a:gd name="connsiteX3439" fmla="*/ 2844679 w 8558591"/>
              <a:gd name="connsiteY3439" fmla="*/ 1031240 h 3311192"/>
              <a:gd name="connsiteX3440" fmla="*/ 2851695 w 8558591"/>
              <a:gd name="connsiteY3440" fmla="*/ 975118 h 3311192"/>
              <a:gd name="connsiteX3441" fmla="*/ 2970954 w 8558591"/>
              <a:gd name="connsiteY3441" fmla="*/ 834813 h 3311192"/>
              <a:gd name="connsiteX3442" fmla="*/ 3048121 w 8558591"/>
              <a:gd name="connsiteY3442" fmla="*/ 855859 h 3311192"/>
              <a:gd name="connsiteX3443" fmla="*/ 4479230 w 8558591"/>
              <a:gd name="connsiteY3443" fmla="*/ 80675 h 3311192"/>
              <a:gd name="connsiteX3444" fmla="*/ 4493261 w 8558591"/>
              <a:gd name="connsiteY3444" fmla="*/ 157843 h 3311192"/>
              <a:gd name="connsiteX3445" fmla="*/ 4521321 w 8558591"/>
              <a:gd name="connsiteY3445" fmla="*/ 203442 h 3311192"/>
              <a:gd name="connsiteX3446" fmla="*/ 4472215 w 8558591"/>
              <a:gd name="connsiteY3446" fmla="*/ 315686 h 3311192"/>
              <a:gd name="connsiteX3447" fmla="*/ 4475722 w 8558591"/>
              <a:gd name="connsiteY3447" fmla="*/ 371808 h 3311192"/>
              <a:gd name="connsiteX3448" fmla="*/ 4619535 w 8558591"/>
              <a:gd name="connsiteY3448" fmla="*/ 420914 h 3311192"/>
              <a:gd name="connsiteX3449" fmla="*/ 4742302 w 8558591"/>
              <a:gd name="connsiteY3449" fmla="*/ 431437 h 3311192"/>
              <a:gd name="connsiteX3450" fmla="*/ 4798423 w 8558591"/>
              <a:gd name="connsiteY3450" fmla="*/ 519128 h 3311192"/>
              <a:gd name="connsiteX3451" fmla="*/ 4872083 w 8558591"/>
              <a:gd name="connsiteY3451" fmla="*/ 669955 h 3311192"/>
              <a:gd name="connsiteX3452" fmla="*/ 4896637 w 8558591"/>
              <a:gd name="connsiteY3452" fmla="*/ 743615 h 3311192"/>
              <a:gd name="connsiteX3453" fmla="*/ 4959774 w 8558591"/>
              <a:gd name="connsiteY3453" fmla="*/ 922504 h 3311192"/>
              <a:gd name="connsiteX3454" fmla="*/ 4980820 w 8558591"/>
              <a:gd name="connsiteY3454" fmla="*/ 1097885 h 3311192"/>
              <a:gd name="connsiteX3455" fmla="*/ 4991342 w 8558591"/>
              <a:gd name="connsiteY3455" fmla="*/ 1269758 h 3311192"/>
              <a:gd name="connsiteX3456" fmla="*/ 5008881 w 8558591"/>
              <a:gd name="connsiteY3456" fmla="*/ 1308342 h 3311192"/>
              <a:gd name="connsiteX3457" fmla="*/ 5022911 w 8558591"/>
              <a:gd name="connsiteY3457" fmla="*/ 1445139 h 3311192"/>
              <a:gd name="connsiteX3458" fmla="*/ 5022911 w 8558591"/>
              <a:gd name="connsiteY3458" fmla="*/ 1469693 h 3311192"/>
              <a:gd name="connsiteX3459" fmla="*/ 5054480 w 8558591"/>
              <a:gd name="connsiteY3459" fmla="*/ 1536337 h 3311192"/>
              <a:gd name="connsiteX3460" fmla="*/ 4994850 w 8558591"/>
              <a:gd name="connsiteY3460" fmla="*/ 1581936 h 3311192"/>
              <a:gd name="connsiteX3461" fmla="*/ 4973804 w 8558591"/>
              <a:gd name="connsiteY3461" fmla="*/ 1613505 h 3311192"/>
              <a:gd name="connsiteX3462" fmla="*/ 4963282 w 8558591"/>
              <a:gd name="connsiteY3462" fmla="*/ 1613505 h 3311192"/>
              <a:gd name="connsiteX3463" fmla="*/ 4924698 w 8558591"/>
              <a:gd name="connsiteY3463" fmla="*/ 1515292 h 3311192"/>
              <a:gd name="connsiteX3464" fmla="*/ 4942236 w 8558591"/>
              <a:gd name="connsiteY3464" fmla="*/ 1476708 h 3311192"/>
              <a:gd name="connsiteX3465" fmla="*/ 4914175 w 8558591"/>
              <a:gd name="connsiteY3465" fmla="*/ 1399540 h 3311192"/>
              <a:gd name="connsiteX3466" fmla="*/ 4921190 w 8558591"/>
              <a:gd name="connsiteY3466" fmla="*/ 1325880 h 3311192"/>
              <a:gd name="connsiteX3467" fmla="*/ 4914175 w 8558591"/>
              <a:gd name="connsiteY3467" fmla="*/ 1301327 h 3311192"/>
              <a:gd name="connsiteX3468" fmla="*/ 4921190 w 8558591"/>
              <a:gd name="connsiteY3468" fmla="*/ 1283789 h 3311192"/>
              <a:gd name="connsiteX3469" fmla="*/ 4921190 w 8558591"/>
              <a:gd name="connsiteY3469" fmla="*/ 1217144 h 3311192"/>
              <a:gd name="connsiteX3470" fmla="*/ 4794916 w 8558591"/>
              <a:gd name="connsiteY3470" fmla="*/ 915489 h 3311192"/>
              <a:gd name="connsiteX3471" fmla="*/ 4784393 w 8558591"/>
              <a:gd name="connsiteY3471" fmla="*/ 824291 h 3311192"/>
              <a:gd name="connsiteX3472" fmla="*/ 4700210 w 8558591"/>
              <a:gd name="connsiteY3472" fmla="*/ 701524 h 3311192"/>
              <a:gd name="connsiteX3473" fmla="*/ 4686180 w 8558591"/>
              <a:gd name="connsiteY3473" fmla="*/ 747123 h 3311192"/>
              <a:gd name="connsiteX3474" fmla="*/ 4724763 w 8558591"/>
              <a:gd name="connsiteY3474" fmla="*/ 1017210 h 3311192"/>
              <a:gd name="connsiteX3475" fmla="*/ 4749317 w 8558591"/>
              <a:gd name="connsiteY3475" fmla="*/ 1111915 h 3311192"/>
              <a:gd name="connsiteX3476" fmla="*/ 4773870 w 8558591"/>
              <a:gd name="connsiteY3476" fmla="*/ 1273266 h 3311192"/>
              <a:gd name="connsiteX3477" fmla="*/ 4766855 w 8558591"/>
              <a:gd name="connsiteY3477" fmla="*/ 1315357 h 3311192"/>
              <a:gd name="connsiteX3478" fmla="*/ 4749317 w 8558591"/>
              <a:gd name="connsiteY3478" fmla="*/ 1357449 h 3311192"/>
              <a:gd name="connsiteX3479" fmla="*/ 4759840 w 8558591"/>
              <a:gd name="connsiteY3479" fmla="*/ 1410063 h 3311192"/>
              <a:gd name="connsiteX3480" fmla="*/ 4700210 w 8558591"/>
              <a:gd name="connsiteY3480" fmla="*/ 1497754 h 3311192"/>
              <a:gd name="connsiteX3481" fmla="*/ 4738794 w 8558591"/>
              <a:gd name="connsiteY3481" fmla="*/ 1564398 h 3311192"/>
              <a:gd name="connsiteX3482" fmla="*/ 4724763 w 8558591"/>
              <a:gd name="connsiteY3482" fmla="*/ 1578429 h 3311192"/>
              <a:gd name="connsiteX3483" fmla="*/ 4710733 w 8558591"/>
              <a:gd name="connsiteY3483" fmla="*/ 1641566 h 3311192"/>
              <a:gd name="connsiteX3484" fmla="*/ 4686180 w 8558591"/>
              <a:gd name="connsiteY3484" fmla="*/ 1680150 h 3311192"/>
              <a:gd name="connsiteX3485" fmla="*/ 4714241 w 8558591"/>
              <a:gd name="connsiteY3485" fmla="*/ 1711718 h 3311192"/>
              <a:gd name="connsiteX3486" fmla="*/ 4703718 w 8558591"/>
              <a:gd name="connsiteY3486" fmla="*/ 1725749 h 3311192"/>
              <a:gd name="connsiteX3487" fmla="*/ 4703718 w 8558591"/>
              <a:gd name="connsiteY3487" fmla="*/ 1753810 h 3311192"/>
              <a:gd name="connsiteX3488" fmla="*/ 4696702 w 8558591"/>
              <a:gd name="connsiteY3488" fmla="*/ 1750302 h 3311192"/>
              <a:gd name="connsiteX3489" fmla="*/ 4682672 w 8558591"/>
              <a:gd name="connsiteY3489" fmla="*/ 1764333 h 3311192"/>
              <a:gd name="connsiteX3490" fmla="*/ 4714241 w 8558591"/>
              <a:gd name="connsiteY3490" fmla="*/ 1813439 h 3311192"/>
              <a:gd name="connsiteX3491" fmla="*/ 4735286 w 8558591"/>
              <a:gd name="connsiteY3491" fmla="*/ 1792394 h 3311192"/>
              <a:gd name="connsiteX3492" fmla="*/ 4756332 w 8558591"/>
              <a:gd name="connsiteY3492" fmla="*/ 1834485 h 3311192"/>
              <a:gd name="connsiteX3493" fmla="*/ 4738794 w 8558591"/>
              <a:gd name="connsiteY3493" fmla="*/ 1837993 h 3311192"/>
              <a:gd name="connsiteX3494" fmla="*/ 4714241 w 8558591"/>
              <a:gd name="connsiteY3494" fmla="*/ 1816947 h 3311192"/>
              <a:gd name="connsiteX3495" fmla="*/ 4675657 w 8558591"/>
              <a:gd name="connsiteY3495" fmla="*/ 1866054 h 3311192"/>
              <a:gd name="connsiteX3496" fmla="*/ 4651103 w 8558591"/>
              <a:gd name="connsiteY3496" fmla="*/ 1859038 h 3311192"/>
              <a:gd name="connsiteX3497" fmla="*/ 4637073 w 8558591"/>
              <a:gd name="connsiteY3497" fmla="*/ 1904637 h 3311192"/>
              <a:gd name="connsiteX3498" fmla="*/ 4644088 w 8558591"/>
              <a:gd name="connsiteY3498" fmla="*/ 1918668 h 3311192"/>
              <a:gd name="connsiteX3499" fmla="*/ 4619535 w 8558591"/>
              <a:gd name="connsiteY3499" fmla="*/ 1978297 h 3311192"/>
              <a:gd name="connsiteX3500" fmla="*/ 4630058 w 8558591"/>
              <a:gd name="connsiteY3500" fmla="*/ 1995836 h 3311192"/>
              <a:gd name="connsiteX3501" fmla="*/ 4619535 w 8558591"/>
              <a:gd name="connsiteY3501" fmla="*/ 1985313 h 3311192"/>
              <a:gd name="connsiteX3502" fmla="*/ 4587966 w 8558591"/>
              <a:gd name="connsiteY3502" fmla="*/ 2080018 h 3311192"/>
              <a:gd name="connsiteX3503" fmla="*/ 4535352 w 8558591"/>
              <a:gd name="connsiteY3503" fmla="*/ 2216816 h 3311192"/>
              <a:gd name="connsiteX3504" fmla="*/ 4545875 w 8558591"/>
              <a:gd name="connsiteY3504" fmla="*/ 2227338 h 3311192"/>
              <a:gd name="connsiteX3505" fmla="*/ 4535352 w 8558591"/>
              <a:gd name="connsiteY3505" fmla="*/ 2234354 h 3311192"/>
              <a:gd name="connsiteX3506" fmla="*/ 4531844 w 8558591"/>
              <a:gd name="connsiteY3506" fmla="*/ 2279953 h 3311192"/>
              <a:gd name="connsiteX3507" fmla="*/ 4528337 w 8558591"/>
              <a:gd name="connsiteY3507" fmla="*/ 2290476 h 3311192"/>
              <a:gd name="connsiteX3508" fmla="*/ 4545875 w 8558591"/>
              <a:gd name="connsiteY3508" fmla="*/ 2346598 h 3311192"/>
              <a:gd name="connsiteX3509" fmla="*/ 4570428 w 8558591"/>
              <a:gd name="connsiteY3509" fmla="*/ 2357120 h 3311192"/>
              <a:gd name="connsiteX3510" fmla="*/ 4556398 w 8558591"/>
              <a:gd name="connsiteY3510" fmla="*/ 2360628 h 3311192"/>
              <a:gd name="connsiteX3511" fmla="*/ 4552890 w 8558591"/>
              <a:gd name="connsiteY3511" fmla="*/ 2367643 h 3311192"/>
              <a:gd name="connsiteX3512" fmla="*/ 4573936 w 8558591"/>
              <a:gd name="connsiteY3512" fmla="*/ 2413242 h 3311192"/>
              <a:gd name="connsiteX3513" fmla="*/ 4584459 w 8558591"/>
              <a:gd name="connsiteY3513" fmla="*/ 2413242 h 3311192"/>
              <a:gd name="connsiteX3514" fmla="*/ 4573936 w 8558591"/>
              <a:gd name="connsiteY3514" fmla="*/ 2423765 h 3311192"/>
              <a:gd name="connsiteX3515" fmla="*/ 4587966 w 8558591"/>
              <a:gd name="connsiteY3515" fmla="*/ 2469364 h 3311192"/>
              <a:gd name="connsiteX3516" fmla="*/ 4598489 w 8558591"/>
              <a:gd name="connsiteY3516" fmla="*/ 2518471 h 3311192"/>
              <a:gd name="connsiteX3517" fmla="*/ 4587966 w 8558591"/>
              <a:gd name="connsiteY3517" fmla="*/ 2595639 h 3311192"/>
              <a:gd name="connsiteX3518" fmla="*/ 4619535 w 8558591"/>
              <a:gd name="connsiteY3518" fmla="*/ 2595639 h 3311192"/>
              <a:gd name="connsiteX3519" fmla="*/ 4623042 w 8558591"/>
              <a:gd name="connsiteY3519" fmla="*/ 2602654 h 3311192"/>
              <a:gd name="connsiteX3520" fmla="*/ 4616027 w 8558591"/>
              <a:gd name="connsiteY3520" fmla="*/ 2606161 h 3311192"/>
              <a:gd name="connsiteX3521" fmla="*/ 4605504 w 8558591"/>
              <a:gd name="connsiteY3521" fmla="*/ 2599146 h 3311192"/>
              <a:gd name="connsiteX3522" fmla="*/ 4591474 w 8558591"/>
              <a:gd name="connsiteY3522" fmla="*/ 2599146 h 3311192"/>
              <a:gd name="connsiteX3523" fmla="*/ 4580951 w 8558591"/>
              <a:gd name="connsiteY3523" fmla="*/ 2648253 h 3311192"/>
              <a:gd name="connsiteX3524" fmla="*/ 4587966 w 8558591"/>
              <a:gd name="connsiteY3524" fmla="*/ 2672806 h 3311192"/>
              <a:gd name="connsiteX3525" fmla="*/ 4573936 w 8558591"/>
              <a:gd name="connsiteY3525" fmla="*/ 2672806 h 3311192"/>
              <a:gd name="connsiteX3526" fmla="*/ 4538860 w 8558591"/>
              <a:gd name="connsiteY3526" fmla="*/ 2697359 h 3311192"/>
              <a:gd name="connsiteX3527" fmla="*/ 4528337 w 8558591"/>
              <a:gd name="connsiteY3527" fmla="*/ 2697359 h 3311192"/>
              <a:gd name="connsiteX3528" fmla="*/ 4514306 w 8558591"/>
              <a:gd name="connsiteY3528" fmla="*/ 2721913 h 3311192"/>
              <a:gd name="connsiteX3529" fmla="*/ 4528337 w 8558591"/>
              <a:gd name="connsiteY3529" fmla="*/ 2718405 h 3311192"/>
              <a:gd name="connsiteX3530" fmla="*/ 4535352 w 8558591"/>
              <a:gd name="connsiteY3530" fmla="*/ 2725420 h 3311192"/>
              <a:gd name="connsiteX3531" fmla="*/ 4528337 w 8558591"/>
              <a:gd name="connsiteY3531" fmla="*/ 2735943 h 3311192"/>
              <a:gd name="connsiteX3532" fmla="*/ 4507291 w 8558591"/>
              <a:gd name="connsiteY3532" fmla="*/ 2735943 h 3311192"/>
              <a:gd name="connsiteX3533" fmla="*/ 4503783 w 8558591"/>
              <a:gd name="connsiteY3533" fmla="*/ 2728928 h 3311192"/>
              <a:gd name="connsiteX3534" fmla="*/ 4517814 w 8558591"/>
              <a:gd name="connsiteY3534" fmla="*/ 2711390 h 3311192"/>
              <a:gd name="connsiteX3535" fmla="*/ 4514306 w 8558591"/>
              <a:gd name="connsiteY3535" fmla="*/ 2697359 h 3311192"/>
              <a:gd name="connsiteX3536" fmla="*/ 4479230 w 8558591"/>
              <a:gd name="connsiteY3536" fmla="*/ 2697359 h 3311192"/>
              <a:gd name="connsiteX3537" fmla="*/ 4477687 w 8558591"/>
              <a:gd name="connsiteY3537" fmla="*/ 2695395 h 3311192"/>
              <a:gd name="connsiteX3538" fmla="*/ 4479230 w 8558591"/>
              <a:gd name="connsiteY3538" fmla="*/ 2686837 h 3311192"/>
              <a:gd name="connsiteX3539" fmla="*/ 4433631 w 8558591"/>
              <a:gd name="connsiteY3539" fmla="*/ 2595639 h 3311192"/>
              <a:gd name="connsiteX3540" fmla="*/ 4423108 w 8558591"/>
              <a:gd name="connsiteY3540" fmla="*/ 2592131 h 3311192"/>
              <a:gd name="connsiteX3541" fmla="*/ 4405570 w 8558591"/>
              <a:gd name="connsiteY3541" fmla="*/ 2616684 h 3311192"/>
              <a:gd name="connsiteX3542" fmla="*/ 4412585 w 8558591"/>
              <a:gd name="connsiteY3542" fmla="*/ 2634222 h 3311192"/>
              <a:gd name="connsiteX3543" fmla="*/ 4398555 w 8558591"/>
              <a:gd name="connsiteY3543" fmla="*/ 2637730 h 3311192"/>
              <a:gd name="connsiteX3544" fmla="*/ 4370494 w 8558591"/>
              <a:gd name="connsiteY3544" fmla="*/ 2620192 h 3311192"/>
              <a:gd name="connsiteX3545" fmla="*/ 4366986 w 8558591"/>
              <a:gd name="connsiteY3545" fmla="*/ 2630715 h 3311192"/>
              <a:gd name="connsiteX3546" fmla="*/ 4377509 w 8558591"/>
              <a:gd name="connsiteY3546" fmla="*/ 2655268 h 3311192"/>
              <a:gd name="connsiteX3547" fmla="*/ 4370494 w 8558591"/>
              <a:gd name="connsiteY3547" fmla="*/ 2658776 h 3311192"/>
              <a:gd name="connsiteX3548" fmla="*/ 4345941 w 8558591"/>
              <a:gd name="connsiteY3548" fmla="*/ 2641238 h 3311192"/>
              <a:gd name="connsiteX3549" fmla="*/ 4363479 w 8558591"/>
              <a:gd name="connsiteY3549" fmla="*/ 2627207 h 3311192"/>
              <a:gd name="connsiteX3550" fmla="*/ 4352956 w 8558591"/>
              <a:gd name="connsiteY3550" fmla="*/ 2623699 h 3311192"/>
              <a:gd name="connsiteX3551" fmla="*/ 4307357 w 8558591"/>
              <a:gd name="connsiteY3551" fmla="*/ 2644745 h 3311192"/>
              <a:gd name="connsiteX3552" fmla="*/ 4293326 w 8558591"/>
              <a:gd name="connsiteY3552" fmla="*/ 2634222 h 3311192"/>
              <a:gd name="connsiteX3553" fmla="*/ 4286311 w 8558591"/>
              <a:gd name="connsiteY3553" fmla="*/ 2658776 h 3311192"/>
              <a:gd name="connsiteX3554" fmla="*/ 4296834 w 8558591"/>
              <a:gd name="connsiteY3554" fmla="*/ 2669299 h 3311192"/>
              <a:gd name="connsiteX3555" fmla="*/ 4289819 w 8558591"/>
              <a:gd name="connsiteY3555" fmla="*/ 2686837 h 3311192"/>
              <a:gd name="connsiteX3556" fmla="*/ 4300341 w 8558591"/>
              <a:gd name="connsiteY3556" fmla="*/ 2690344 h 3311192"/>
              <a:gd name="connsiteX3557" fmla="*/ 4317880 w 8558591"/>
              <a:gd name="connsiteY3557" fmla="*/ 2672806 h 3311192"/>
              <a:gd name="connsiteX3558" fmla="*/ 4303849 w 8558591"/>
              <a:gd name="connsiteY3558" fmla="*/ 2665791 h 3311192"/>
              <a:gd name="connsiteX3559" fmla="*/ 4321387 w 8558591"/>
              <a:gd name="connsiteY3559" fmla="*/ 2655268 h 3311192"/>
              <a:gd name="connsiteX3560" fmla="*/ 4356463 w 8558591"/>
              <a:gd name="connsiteY3560" fmla="*/ 2676314 h 3311192"/>
              <a:gd name="connsiteX3561" fmla="*/ 4356463 w 8558591"/>
              <a:gd name="connsiteY3561" fmla="*/ 2690344 h 3311192"/>
              <a:gd name="connsiteX3562" fmla="*/ 4363479 w 8558591"/>
              <a:gd name="connsiteY3562" fmla="*/ 2693852 h 3311192"/>
              <a:gd name="connsiteX3563" fmla="*/ 4384524 w 8558591"/>
              <a:gd name="connsiteY3563" fmla="*/ 2679821 h 3311192"/>
              <a:gd name="connsiteX3564" fmla="*/ 4391540 w 8558591"/>
              <a:gd name="connsiteY3564" fmla="*/ 2683329 h 3311192"/>
              <a:gd name="connsiteX3565" fmla="*/ 4338925 w 8558591"/>
              <a:gd name="connsiteY3565" fmla="*/ 2700867 h 3311192"/>
              <a:gd name="connsiteX3566" fmla="*/ 4307357 w 8558591"/>
              <a:gd name="connsiteY3566" fmla="*/ 2693852 h 3311192"/>
              <a:gd name="connsiteX3567" fmla="*/ 4282803 w 8558591"/>
              <a:gd name="connsiteY3567" fmla="*/ 2725420 h 3311192"/>
              <a:gd name="connsiteX3568" fmla="*/ 4275788 w 8558591"/>
              <a:gd name="connsiteY3568" fmla="*/ 2753481 h 3311192"/>
              <a:gd name="connsiteX3569" fmla="*/ 4286311 w 8558591"/>
              <a:gd name="connsiteY3569" fmla="*/ 2760497 h 3311192"/>
              <a:gd name="connsiteX3570" fmla="*/ 4275788 w 8558591"/>
              <a:gd name="connsiteY3570" fmla="*/ 2795573 h 3311192"/>
              <a:gd name="connsiteX3571" fmla="*/ 4310864 w 8558591"/>
              <a:gd name="connsiteY3571" fmla="*/ 2865725 h 3311192"/>
              <a:gd name="connsiteX3572" fmla="*/ 4317880 w 8558591"/>
              <a:gd name="connsiteY3572" fmla="*/ 2851695 h 3311192"/>
              <a:gd name="connsiteX3573" fmla="*/ 4307357 w 8558591"/>
              <a:gd name="connsiteY3573" fmla="*/ 2816619 h 3311192"/>
              <a:gd name="connsiteX3574" fmla="*/ 4349448 w 8558591"/>
              <a:gd name="connsiteY3574" fmla="*/ 2778035 h 3311192"/>
              <a:gd name="connsiteX3575" fmla="*/ 4359971 w 8558591"/>
              <a:gd name="connsiteY3575" fmla="*/ 2795573 h 3311192"/>
              <a:gd name="connsiteX3576" fmla="*/ 4363479 w 8558591"/>
              <a:gd name="connsiteY3576" fmla="*/ 2806096 h 3311192"/>
              <a:gd name="connsiteX3577" fmla="*/ 4363479 w 8558591"/>
              <a:gd name="connsiteY3577" fmla="*/ 2848187 h 3311192"/>
              <a:gd name="connsiteX3578" fmla="*/ 4374001 w 8558591"/>
              <a:gd name="connsiteY3578" fmla="*/ 2869233 h 3311192"/>
              <a:gd name="connsiteX3579" fmla="*/ 4352956 w 8558591"/>
              <a:gd name="connsiteY3579" fmla="*/ 2900801 h 3311192"/>
              <a:gd name="connsiteX3580" fmla="*/ 4359971 w 8558591"/>
              <a:gd name="connsiteY3580" fmla="*/ 2925355 h 3311192"/>
              <a:gd name="connsiteX3581" fmla="*/ 4324895 w 8558591"/>
              <a:gd name="connsiteY3581" fmla="*/ 3062152 h 3311192"/>
              <a:gd name="connsiteX3582" fmla="*/ 4331910 w 8558591"/>
              <a:gd name="connsiteY3582" fmla="*/ 3170888 h 3311192"/>
              <a:gd name="connsiteX3583" fmla="*/ 4289819 w 8558591"/>
              <a:gd name="connsiteY3583" fmla="*/ 3283132 h 3311192"/>
              <a:gd name="connsiteX3584" fmla="*/ 4275788 w 8558591"/>
              <a:gd name="connsiteY3584" fmla="*/ 3297162 h 3311192"/>
              <a:gd name="connsiteX3585" fmla="*/ 4268773 w 8558591"/>
              <a:gd name="connsiteY3585" fmla="*/ 3290147 h 3311192"/>
              <a:gd name="connsiteX3586" fmla="*/ 4258250 w 8558591"/>
              <a:gd name="connsiteY3586" fmla="*/ 3300670 h 3311192"/>
              <a:gd name="connsiteX3587" fmla="*/ 4251235 w 8558591"/>
              <a:gd name="connsiteY3587" fmla="*/ 3283132 h 3311192"/>
              <a:gd name="connsiteX3588" fmla="*/ 4237204 w 8558591"/>
              <a:gd name="connsiteY3588" fmla="*/ 3300670 h 3311192"/>
              <a:gd name="connsiteX3589" fmla="*/ 4202128 w 8558591"/>
              <a:gd name="connsiteY3589" fmla="*/ 3290147 h 3311192"/>
              <a:gd name="connsiteX3590" fmla="*/ 4184590 w 8558591"/>
              <a:gd name="connsiteY3590" fmla="*/ 3297162 h 3311192"/>
              <a:gd name="connsiteX3591" fmla="*/ 4198621 w 8558591"/>
              <a:gd name="connsiteY3591" fmla="*/ 3300670 h 3311192"/>
              <a:gd name="connsiteX3592" fmla="*/ 4202128 w 8558591"/>
              <a:gd name="connsiteY3592" fmla="*/ 3300670 h 3311192"/>
              <a:gd name="connsiteX3593" fmla="*/ 4181082 w 8558591"/>
              <a:gd name="connsiteY3593" fmla="*/ 3293655 h 3311192"/>
              <a:gd name="connsiteX3594" fmla="*/ 4177575 w 8558591"/>
              <a:gd name="connsiteY3594" fmla="*/ 3300670 h 3311192"/>
              <a:gd name="connsiteX3595" fmla="*/ 4170559 w 8558591"/>
              <a:gd name="connsiteY3595" fmla="*/ 3293655 h 3311192"/>
              <a:gd name="connsiteX3596" fmla="*/ 4163544 w 8558591"/>
              <a:gd name="connsiteY3596" fmla="*/ 3300670 h 3311192"/>
              <a:gd name="connsiteX3597" fmla="*/ 4135483 w 8558591"/>
              <a:gd name="connsiteY3597" fmla="*/ 3258579 h 3311192"/>
              <a:gd name="connsiteX3598" fmla="*/ 4170559 w 8558591"/>
              <a:gd name="connsiteY3598" fmla="*/ 3139320 h 3311192"/>
              <a:gd name="connsiteX3599" fmla="*/ 4198621 w 8558591"/>
              <a:gd name="connsiteY3599" fmla="*/ 2992000 h 3311192"/>
              <a:gd name="connsiteX3600" fmla="*/ 4167052 w 8558591"/>
              <a:gd name="connsiteY3600" fmla="*/ 2844679 h 3311192"/>
              <a:gd name="connsiteX3601" fmla="*/ 4149514 w 8558591"/>
              <a:gd name="connsiteY3601" fmla="*/ 2851695 h 3311192"/>
              <a:gd name="connsiteX3602" fmla="*/ 4138991 w 8558591"/>
              <a:gd name="connsiteY3602" fmla="*/ 2841172 h 3311192"/>
              <a:gd name="connsiteX3603" fmla="*/ 4149514 w 8558591"/>
              <a:gd name="connsiteY3603" fmla="*/ 2830649 h 3311192"/>
              <a:gd name="connsiteX3604" fmla="*/ 4163544 w 8558591"/>
              <a:gd name="connsiteY3604" fmla="*/ 2837664 h 3311192"/>
              <a:gd name="connsiteX3605" fmla="*/ 4167052 w 8558591"/>
              <a:gd name="connsiteY3605" fmla="*/ 2830649 h 3311192"/>
              <a:gd name="connsiteX3606" fmla="*/ 4153021 w 8558591"/>
              <a:gd name="connsiteY3606" fmla="*/ 2795573 h 3311192"/>
              <a:gd name="connsiteX3607" fmla="*/ 4156529 w 8558591"/>
              <a:gd name="connsiteY3607" fmla="*/ 2785050 h 3311192"/>
              <a:gd name="connsiteX3608" fmla="*/ 4135483 w 8558591"/>
              <a:gd name="connsiteY3608" fmla="*/ 2714898 h 3311192"/>
              <a:gd name="connsiteX3609" fmla="*/ 4124960 w 8558591"/>
              <a:gd name="connsiteY3609" fmla="*/ 2707882 h 3311192"/>
              <a:gd name="connsiteX3610" fmla="*/ 4135483 w 8558591"/>
              <a:gd name="connsiteY3610" fmla="*/ 2693852 h 3311192"/>
              <a:gd name="connsiteX3611" fmla="*/ 4068838 w 8558591"/>
              <a:gd name="connsiteY3611" fmla="*/ 2623699 h 3311192"/>
              <a:gd name="connsiteX3612" fmla="*/ 4082869 w 8558591"/>
              <a:gd name="connsiteY3612" fmla="*/ 2623699 h 3311192"/>
              <a:gd name="connsiteX3613" fmla="*/ 4075854 w 8558591"/>
              <a:gd name="connsiteY3613" fmla="*/ 2599146 h 3311192"/>
              <a:gd name="connsiteX3614" fmla="*/ 4107422 w 8558591"/>
              <a:gd name="connsiteY3614" fmla="*/ 2564070 h 3311192"/>
              <a:gd name="connsiteX3615" fmla="*/ 4100407 w 8558591"/>
              <a:gd name="connsiteY3615" fmla="*/ 2543024 h 3311192"/>
              <a:gd name="connsiteX3616" fmla="*/ 4100407 w 8558591"/>
              <a:gd name="connsiteY3616" fmla="*/ 2378166 h 3311192"/>
              <a:gd name="connsiteX3617" fmla="*/ 4107422 w 8558591"/>
              <a:gd name="connsiteY3617" fmla="*/ 2346598 h 3311192"/>
              <a:gd name="connsiteX3618" fmla="*/ 4100407 w 8558591"/>
              <a:gd name="connsiteY3618" fmla="*/ 2332567 h 3311192"/>
              <a:gd name="connsiteX3619" fmla="*/ 4114438 w 8558591"/>
              <a:gd name="connsiteY3619" fmla="*/ 2311521 h 3311192"/>
              <a:gd name="connsiteX3620" fmla="*/ 4114438 w 8558591"/>
              <a:gd name="connsiteY3620" fmla="*/ 2297491 h 3311192"/>
              <a:gd name="connsiteX3621" fmla="*/ 4117945 w 8558591"/>
              <a:gd name="connsiteY3621" fmla="*/ 2283460 h 3311192"/>
              <a:gd name="connsiteX3622" fmla="*/ 4103915 w 8558591"/>
              <a:gd name="connsiteY3622" fmla="*/ 2272938 h 3311192"/>
              <a:gd name="connsiteX3623" fmla="*/ 4114438 w 8558591"/>
              <a:gd name="connsiteY3623" fmla="*/ 2269430 h 3311192"/>
              <a:gd name="connsiteX3624" fmla="*/ 4114438 w 8558591"/>
              <a:gd name="connsiteY3624" fmla="*/ 2016881 h 3311192"/>
              <a:gd name="connsiteX3625" fmla="*/ 4103915 w 8558591"/>
              <a:gd name="connsiteY3625" fmla="*/ 2013374 h 3311192"/>
              <a:gd name="connsiteX3626" fmla="*/ 4093392 w 8558591"/>
              <a:gd name="connsiteY3626" fmla="*/ 2020389 h 3311192"/>
              <a:gd name="connsiteX3627" fmla="*/ 4075854 w 8558591"/>
              <a:gd name="connsiteY3627" fmla="*/ 2002851 h 3311192"/>
              <a:gd name="connsiteX3628" fmla="*/ 4075854 w 8558591"/>
              <a:gd name="connsiteY3628" fmla="*/ 1992328 h 3311192"/>
              <a:gd name="connsiteX3629" fmla="*/ 4107422 w 8558591"/>
              <a:gd name="connsiteY3629" fmla="*/ 1988820 h 3311192"/>
              <a:gd name="connsiteX3630" fmla="*/ 4107422 w 8558591"/>
              <a:gd name="connsiteY3630" fmla="*/ 1936206 h 3311192"/>
              <a:gd name="connsiteX3631" fmla="*/ 4093392 w 8558591"/>
              <a:gd name="connsiteY3631" fmla="*/ 1939714 h 3311192"/>
              <a:gd name="connsiteX3632" fmla="*/ 4082869 w 8558591"/>
              <a:gd name="connsiteY3632" fmla="*/ 1929191 h 3311192"/>
              <a:gd name="connsiteX3633" fmla="*/ 4086377 w 8558591"/>
              <a:gd name="connsiteY3633" fmla="*/ 1922176 h 3311192"/>
              <a:gd name="connsiteX3634" fmla="*/ 4107422 w 8558591"/>
              <a:gd name="connsiteY3634" fmla="*/ 1925683 h 3311192"/>
              <a:gd name="connsiteX3635" fmla="*/ 4107422 w 8558591"/>
              <a:gd name="connsiteY3635" fmla="*/ 1901130 h 3311192"/>
              <a:gd name="connsiteX3636" fmla="*/ 4054808 w 8558591"/>
              <a:gd name="connsiteY3636" fmla="*/ 1753810 h 3311192"/>
              <a:gd name="connsiteX3637" fmla="*/ 4033762 w 8558591"/>
              <a:gd name="connsiteY3637" fmla="*/ 1760825 h 3311192"/>
              <a:gd name="connsiteX3638" fmla="*/ 4009209 w 8558591"/>
              <a:gd name="connsiteY3638" fmla="*/ 1774856 h 3311192"/>
              <a:gd name="connsiteX3639" fmla="*/ 3960102 w 8558591"/>
              <a:gd name="connsiteY3639" fmla="*/ 1778363 h 3311192"/>
              <a:gd name="connsiteX3640" fmla="*/ 3928534 w 8558591"/>
              <a:gd name="connsiteY3640" fmla="*/ 1795901 h 3311192"/>
              <a:gd name="connsiteX3641" fmla="*/ 3879427 w 8558591"/>
              <a:gd name="connsiteY3641" fmla="*/ 1746795 h 3311192"/>
              <a:gd name="connsiteX3642" fmla="*/ 3914503 w 8558591"/>
              <a:gd name="connsiteY3642" fmla="*/ 1704703 h 3311192"/>
              <a:gd name="connsiteX3643" fmla="*/ 3939057 w 8558591"/>
              <a:gd name="connsiteY3643" fmla="*/ 1704703 h 3311192"/>
              <a:gd name="connsiteX3644" fmla="*/ 3998686 w 8558591"/>
              <a:gd name="connsiteY3644" fmla="*/ 1683657 h 3311192"/>
              <a:gd name="connsiteX3645" fmla="*/ 4058316 w 8558591"/>
              <a:gd name="connsiteY3645" fmla="*/ 1729256 h 3311192"/>
              <a:gd name="connsiteX3646" fmla="*/ 4061823 w 8558591"/>
              <a:gd name="connsiteY3646" fmla="*/ 1694180 h 3311192"/>
              <a:gd name="connsiteX3647" fmla="*/ 4065331 w 8558591"/>
              <a:gd name="connsiteY3647" fmla="*/ 1648581 h 3311192"/>
              <a:gd name="connsiteX3648" fmla="*/ 4096899 w 8558591"/>
              <a:gd name="connsiteY3648" fmla="*/ 1518799 h 3311192"/>
              <a:gd name="connsiteX3649" fmla="*/ 4065331 w 8558591"/>
              <a:gd name="connsiteY3649" fmla="*/ 1357449 h 3311192"/>
              <a:gd name="connsiteX3650" fmla="*/ 4079361 w 8558591"/>
              <a:gd name="connsiteY3650" fmla="*/ 1311850 h 3311192"/>
              <a:gd name="connsiteX3651" fmla="*/ 4075854 w 8558591"/>
              <a:gd name="connsiteY3651" fmla="*/ 1304834 h 3311192"/>
              <a:gd name="connsiteX3652" fmla="*/ 4110930 w 8558591"/>
              <a:gd name="connsiteY3652" fmla="*/ 1210129 h 3311192"/>
              <a:gd name="connsiteX3653" fmla="*/ 4061823 w 8558591"/>
              <a:gd name="connsiteY3653" fmla="*/ 989149 h 3311192"/>
              <a:gd name="connsiteX3654" fmla="*/ 3949579 w 8558591"/>
              <a:gd name="connsiteY3654" fmla="*/ 1139976 h 3311192"/>
              <a:gd name="connsiteX3655" fmla="*/ 3854874 w 8558591"/>
              <a:gd name="connsiteY3655" fmla="*/ 1013702 h 3311192"/>
              <a:gd name="connsiteX3656" fmla="*/ 3889950 w 8558591"/>
              <a:gd name="connsiteY3656" fmla="*/ 876905 h 3311192"/>
              <a:gd name="connsiteX3657" fmla="*/ 3889950 w 8558591"/>
              <a:gd name="connsiteY3657" fmla="*/ 782199 h 3311192"/>
              <a:gd name="connsiteX3658" fmla="*/ 3900473 w 8558591"/>
              <a:gd name="connsiteY3658" fmla="*/ 708539 h 3311192"/>
              <a:gd name="connsiteX3659" fmla="*/ 3900473 w 8558591"/>
              <a:gd name="connsiteY3659" fmla="*/ 596295 h 3311192"/>
              <a:gd name="connsiteX3660" fmla="*/ 3967118 w 8558591"/>
              <a:gd name="connsiteY3660" fmla="*/ 459498 h 3311192"/>
              <a:gd name="connsiteX3661" fmla="*/ 4040778 w 8558591"/>
              <a:gd name="connsiteY3661" fmla="*/ 452483 h 3311192"/>
              <a:gd name="connsiteX3662" fmla="*/ 4089884 w 8558591"/>
              <a:gd name="connsiteY3662" fmla="*/ 385838 h 3311192"/>
              <a:gd name="connsiteX3663" fmla="*/ 4142498 w 8558591"/>
              <a:gd name="connsiteY3663" fmla="*/ 431437 h 3311192"/>
              <a:gd name="connsiteX3664" fmla="*/ 4226681 w 8558591"/>
              <a:gd name="connsiteY3664" fmla="*/ 396361 h 3311192"/>
              <a:gd name="connsiteX3665" fmla="*/ 4233697 w 8558591"/>
              <a:gd name="connsiteY3665" fmla="*/ 371808 h 3311192"/>
              <a:gd name="connsiteX3666" fmla="*/ 4237204 w 8558591"/>
              <a:gd name="connsiteY3666" fmla="*/ 343747 h 3311192"/>
              <a:gd name="connsiteX3667" fmla="*/ 4184590 w 8558591"/>
              <a:gd name="connsiteY3667" fmla="*/ 196427 h 3311192"/>
              <a:gd name="connsiteX3668" fmla="*/ 4202128 w 8558591"/>
              <a:gd name="connsiteY3668" fmla="*/ 157843 h 3311192"/>
              <a:gd name="connsiteX3669" fmla="*/ 4342433 w 8558591"/>
              <a:gd name="connsiteY3669" fmla="*/ 0 h 3311192"/>
              <a:gd name="connsiteX3670" fmla="*/ 4479230 w 8558591"/>
              <a:gd name="connsiteY3670" fmla="*/ 80675 h 331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</a:cxnLst>
            <a:rect l="l" t="t" r="r" b="b"/>
            <a:pathLst>
              <a:path w="8558591" h="3311192">
                <a:moveTo>
                  <a:pt x="3037598" y="3304178"/>
                </a:moveTo>
                <a:cubicBezTo>
                  <a:pt x="3037598" y="3300670"/>
                  <a:pt x="3041106" y="3297162"/>
                  <a:pt x="3044614" y="3300670"/>
                </a:cubicBezTo>
                <a:cubicBezTo>
                  <a:pt x="3044614" y="3300670"/>
                  <a:pt x="3041106" y="3304178"/>
                  <a:pt x="3037598" y="3304178"/>
                </a:cubicBezTo>
                <a:close/>
                <a:moveTo>
                  <a:pt x="2942893" y="3293655"/>
                </a:moveTo>
                <a:cubicBezTo>
                  <a:pt x="2942893" y="3283132"/>
                  <a:pt x="2949908" y="3293655"/>
                  <a:pt x="2953416" y="3293655"/>
                </a:cubicBezTo>
                <a:cubicBezTo>
                  <a:pt x="2949908" y="3297162"/>
                  <a:pt x="2942893" y="3300670"/>
                  <a:pt x="2942893" y="3293655"/>
                </a:cubicBezTo>
                <a:close/>
                <a:moveTo>
                  <a:pt x="4279296" y="3290147"/>
                </a:moveTo>
                <a:cubicBezTo>
                  <a:pt x="4275788" y="3290147"/>
                  <a:pt x="4272281" y="3290147"/>
                  <a:pt x="4272281" y="3286640"/>
                </a:cubicBezTo>
                <a:lnTo>
                  <a:pt x="4279296" y="3290147"/>
                </a:lnTo>
                <a:close/>
                <a:moveTo>
                  <a:pt x="4184590" y="3290147"/>
                </a:moveTo>
                <a:cubicBezTo>
                  <a:pt x="4181082" y="3290147"/>
                  <a:pt x="4174067" y="3290147"/>
                  <a:pt x="4174067" y="3286640"/>
                </a:cubicBezTo>
                <a:cubicBezTo>
                  <a:pt x="4177575" y="3290147"/>
                  <a:pt x="4184590" y="3286640"/>
                  <a:pt x="4184590" y="3290147"/>
                </a:cubicBezTo>
                <a:close/>
                <a:moveTo>
                  <a:pt x="7050315" y="3290147"/>
                </a:moveTo>
                <a:lnTo>
                  <a:pt x="7057330" y="3283132"/>
                </a:lnTo>
                <a:cubicBezTo>
                  <a:pt x="7057330" y="3286640"/>
                  <a:pt x="7053823" y="3290147"/>
                  <a:pt x="7050315" y="3290147"/>
                </a:cubicBezTo>
                <a:close/>
                <a:moveTo>
                  <a:pt x="4219666" y="3293655"/>
                </a:moveTo>
                <a:cubicBezTo>
                  <a:pt x="4216159" y="3290147"/>
                  <a:pt x="4212651" y="3286640"/>
                  <a:pt x="4212651" y="3283132"/>
                </a:cubicBezTo>
                <a:cubicBezTo>
                  <a:pt x="4216159" y="3286640"/>
                  <a:pt x="4219666" y="3290147"/>
                  <a:pt x="4219666" y="3293655"/>
                </a:cubicBezTo>
                <a:close/>
                <a:moveTo>
                  <a:pt x="3020060" y="3290147"/>
                </a:moveTo>
                <a:cubicBezTo>
                  <a:pt x="3016553" y="3290147"/>
                  <a:pt x="3013045" y="3286640"/>
                  <a:pt x="3013045" y="3283132"/>
                </a:cubicBezTo>
                <a:cubicBezTo>
                  <a:pt x="3016553" y="3286640"/>
                  <a:pt x="3020060" y="3286640"/>
                  <a:pt x="3020060" y="3290147"/>
                </a:cubicBezTo>
                <a:close/>
                <a:moveTo>
                  <a:pt x="3658447" y="3248056"/>
                </a:moveTo>
                <a:cubicBezTo>
                  <a:pt x="3661955" y="3244548"/>
                  <a:pt x="3665462" y="3244548"/>
                  <a:pt x="3668970" y="3248056"/>
                </a:cubicBezTo>
                <a:cubicBezTo>
                  <a:pt x="3661955" y="3248056"/>
                  <a:pt x="3661955" y="3251563"/>
                  <a:pt x="3658447" y="3248056"/>
                </a:cubicBezTo>
                <a:close/>
                <a:moveTo>
                  <a:pt x="3412914" y="3202457"/>
                </a:moveTo>
                <a:cubicBezTo>
                  <a:pt x="3412914" y="3205964"/>
                  <a:pt x="3416421" y="3212980"/>
                  <a:pt x="3416421" y="3216487"/>
                </a:cubicBezTo>
                <a:cubicBezTo>
                  <a:pt x="3412914" y="3216487"/>
                  <a:pt x="3405898" y="3219995"/>
                  <a:pt x="3398883" y="3216487"/>
                </a:cubicBezTo>
                <a:lnTo>
                  <a:pt x="3402391" y="3202457"/>
                </a:lnTo>
                <a:lnTo>
                  <a:pt x="3412914" y="3202457"/>
                </a:lnTo>
                <a:close/>
                <a:moveTo>
                  <a:pt x="6952102" y="3184919"/>
                </a:moveTo>
                <a:cubicBezTo>
                  <a:pt x="6952102" y="3184919"/>
                  <a:pt x="6955609" y="3181411"/>
                  <a:pt x="6959117" y="3181411"/>
                </a:cubicBezTo>
                <a:cubicBezTo>
                  <a:pt x="6959117" y="3184919"/>
                  <a:pt x="6955609" y="3184919"/>
                  <a:pt x="6952102" y="3184919"/>
                </a:cubicBezTo>
                <a:close/>
                <a:moveTo>
                  <a:pt x="4510799" y="3163873"/>
                </a:moveTo>
                <a:cubicBezTo>
                  <a:pt x="4510799" y="3160365"/>
                  <a:pt x="4510799" y="3156858"/>
                  <a:pt x="4517814" y="3160365"/>
                </a:cubicBezTo>
                <a:cubicBezTo>
                  <a:pt x="4517814" y="3160365"/>
                  <a:pt x="4514306" y="3163873"/>
                  <a:pt x="4510799" y="3163873"/>
                </a:cubicBezTo>
                <a:close/>
                <a:moveTo>
                  <a:pt x="6685523" y="3160365"/>
                </a:moveTo>
                <a:lnTo>
                  <a:pt x="6671492" y="3163873"/>
                </a:lnTo>
                <a:lnTo>
                  <a:pt x="6675000" y="3153350"/>
                </a:lnTo>
                <a:cubicBezTo>
                  <a:pt x="6678507" y="3153350"/>
                  <a:pt x="6685523" y="3156858"/>
                  <a:pt x="6685523" y="3160365"/>
                </a:cubicBezTo>
                <a:close/>
                <a:moveTo>
                  <a:pt x="4840515" y="3125289"/>
                </a:moveTo>
                <a:lnTo>
                  <a:pt x="4840515" y="3135812"/>
                </a:lnTo>
                <a:cubicBezTo>
                  <a:pt x="4840515" y="3135812"/>
                  <a:pt x="4837007" y="3135812"/>
                  <a:pt x="4833500" y="3139320"/>
                </a:cubicBezTo>
                <a:cubicBezTo>
                  <a:pt x="4829992" y="3139320"/>
                  <a:pt x="4822977" y="3135812"/>
                  <a:pt x="4822977" y="3128797"/>
                </a:cubicBezTo>
                <a:cubicBezTo>
                  <a:pt x="4822977" y="3118274"/>
                  <a:pt x="4822977" y="3125289"/>
                  <a:pt x="4826484" y="3121781"/>
                </a:cubicBezTo>
                <a:lnTo>
                  <a:pt x="4840515" y="3125289"/>
                </a:lnTo>
                <a:close/>
                <a:moveTo>
                  <a:pt x="3469036" y="3107751"/>
                </a:moveTo>
                <a:cubicBezTo>
                  <a:pt x="3469036" y="3107751"/>
                  <a:pt x="3469036" y="3111259"/>
                  <a:pt x="3465528" y="3107751"/>
                </a:cubicBezTo>
                <a:lnTo>
                  <a:pt x="3469036" y="3107751"/>
                </a:lnTo>
                <a:close/>
                <a:moveTo>
                  <a:pt x="3946072" y="3086705"/>
                </a:moveTo>
                <a:cubicBezTo>
                  <a:pt x="3946072" y="3083198"/>
                  <a:pt x="3946072" y="3079690"/>
                  <a:pt x="3949579" y="3076182"/>
                </a:cubicBezTo>
                <a:cubicBezTo>
                  <a:pt x="3953087" y="3079690"/>
                  <a:pt x="3953087" y="3083198"/>
                  <a:pt x="3946072" y="3086705"/>
                </a:cubicBezTo>
                <a:close/>
                <a:moveTo>
                  <a:pt x="3440975" y="3079690"/>
                </a:moveTo>
                <a:cubicBezTo>
                  <a:pt x="3437467" y="3079690"/>
                  <a:pt x="3430452" y="3079690"/>
                  <a:pt x="3423437" y="3083198"/>
                </a:cubicBezTo>
                <a:cubicBezTo>
                  <a:pt x="3423437" y="3079690"/>
                  <a:pt x="3426944" y="3072675"/>
                  <a:pt x="3426944" y="3069167"/>
                </a:cubicBezTo>
                <a:cubicBezTo>
                  <a:pt x="3430452" y="3076182"/>
                  <a:pt x="3437467" y="3079690"/>
                  <a:pt x="3440975" y="3079690"/>
                </a:cubicBezTo>
                <a:close/>
                <a:moveTo>
                  <a:pt x="3251563" y="3072675"/>
                </a:moveTo>
                <a:cubicBezTo>
                  <a:pt x="3251563" y="3069167"/>
                  <a:pt x="3258578" y="3065660"/>
                  <a:pt x="3262086" y="3069167"/>
                </a:cubicBezTo>
                <a:cubicBezTo>
                  <a:pt x="3258578" y="3072675"/>
                  <a:pt x="3255071" y="3072675"/>
                  <a:pt x="3251563" y="3072675"/>
                </a:cubicBezTo>
                <a:close/>
                <a:moveTo>
                  <a:pt x="6811797" y="3037599"/>
                </a:moveTo>
                <a:cubicBezTo>
                  <a:pt x="6808289" y="3041106"/>
                  <a:pt x="6804782" y="3037599"/>
                  <a:pt x="6801274" y="3037599"/>
                </a:cubicBezTo>
                <a:lnTo>
                  <a:pt x="6811797" y="3037599"/>
                </a:lnTo>
                <a:close/>
                <a:moveTo>
                  <a:pt x="6664477" y="3055137"/>
                </a:moveTo>
                <a:lnTo>
                  <a:pt x="6664477" y="3044614"/>
                </a:lnTo>
                <a:cubicBezTo>
                  <a:pt x="6660969" y="3044614"/>
                  <a:pt x="6653954" y="3044614"/>
                  <a:pt x="6650446" y="3048121"/>
                </a:cubicBezTo>
                <a:cubicBezTo>
                  <a:pt x="6650446" y="3044614"/>
                  <a:pt x="6657462" y="3044614"/>
                  <a:pt x="6660969" y="3037599"/>
                </a:cubicBezTo>
                <a:cubicBezTo>
                  <a:pt x="6660969" y="3041106"/>
                  <a:pt x="6664477" y="3048121"/>
                  <a:pt x="6664477" y="3055137"/>
                </a:cubicBezTo>
                <a:close/>
                <a:moveTo>
                  <a:pt x="3476051" y="3037599"/>
                </a:moveTo>
                <a:cubicBezTo>
                  <a:pt x="3476051" y="3037599"/>
                  <a:pt x="3472543" y="3041106"/>
                  <a:pt x="3472543" y="3037599"/>
                </a:cubicBezTo>
                <a:lnTo>
                  <a:pt x="3476051" y="3037599"/>
                </a:lnTo>
                <a:close/>
                <a:moveTo>
                  <a:pt x="3563741" y="3037599"/>
                </a:moveTo>
                <a:lnTo>
                  <a:pt x="3546203" y="3037599"/>
                </a:lnTo>
                <a:cubicBezTo>
                  <a:pt x="3549711" y="3034091"/>
                  <a:pt x="3553218" y="3030583"/>
                  <a:pt x="3556726" y="3030583"/>
                </a:cubicBezTo>
                <a:lnTo>
                  <a:pt x="3563741" y="3037599"/>
                </a:lnTo>
                <a:close/>
                <a:moveTo>
                  <a:pt x="4893129" y="3027076"/>
                </a:moveTo>
                <a:cubicBezTo>
                  <a:pt x="4893129" y="3027076"/>
                  <a:pt x="4893129" y="3030583"/>
                  <a:pt x="4889622" y="3027076"/>
                </a:cubicBezTo>
                <a:lnTo>
                  <a:pt x="4893129" y="3027076"/>
                </a:lnTo>
                <a:close/>
                <a:moveTo>
                  <a:pt x="3465528" y="3020060"/>
                </a:moveTo>
                <a:cubicBezTo>
                  <a:pt x="3462020" y="3020060"/>
                  <a:pt x="3455005" y="3023568"/>
                  <a:pt x="3455005" y="3013045"/>
                </a:cubicBezTo>
                <a:cubicBezTo>
                  <a:pt x="3455005" y="3006030"/>
                  <a:pt x="3465528" y="3009538"/>
                  <a:pt x="3469036" y="3013045"/>
                </a:cubicBezTo>
                <a:cubicBezTo>
                  <a:pt x="3469036" y="3013045"/>
                  <a:pt x="3469036" y="3016553"/>
                  <a:pt x="3465528" y="3020060"/>
                </a:cubicBezTo>
                <a:close/>
                <a:moveTo>
                  <a:pt x="3346269" y="3009538"/>
                </a:moveTo>
                <a:cubicBezTo>
                  <a:pt x="3349777" y="3013045"/>
                  <a:pt x="3353284" y="3016553"/>
                  <a:pt x="3353284" y="3023568"/>
                </a:cubicBezTo>
                <a:cubicBezTo>
                  <a:pt x="3349777" y="3023568"/>
                  <a:pt x="3349777" y="3027076"/>
                  <a:pt x="3342761" y="3027076"/>
                </a:cubicBezTo>
                <a:cubicBezTo>
                  <a:pt x="3332238" y="3027076"/>
                  <a:pt x="3332238" y="3023568"/>
                  <a:pt x="3328731" y="3020060"/>
                </a:cubicBezTo>
                <a:cubicBezTo>
                  <a:pt x="3328731" y="3016553"/>
                  <a:pt x="3332238" y="3013045"/>
                  <a:pt x="3335746" y="3009538"/>
                </a:cubicBezTo>
                <a:lnTo>
                  <a:pt x="3346269" y="3009538"/>
                </a:lnTo>
                <a:close/>
                <a:moveTo>
                  <a:pt x="6559248" y="3009538"/>
                </a:moveTo>
                <a:cubicBezTo>
                  <a:pt x="6555741" y="3013045"/>
                  <a:pt x="6552233" y="3013045"/>
                  <a:pt x="6548725" y="3013045"/>
                </a:cubicBezTo>
                <a:cubicBezTo>
                  <a:pt x="6548725" y="3009538"/>
                  <a:pt x="6548725" y="3006030"/>
                  <a:pt x="6552233" y="3006030"/>
                </a:cubicBezTo>
                <a:cubicBezTo>
                  <a:pt x="6552233" y="3006030"/>
                  <a:pt x="6555741" y="3006030"/>
                  <a:pt x="6559248" y="3009538"/>
                </a:cubicBezTo>
                <a:close/>
                <a:moveTo>
                  <a:pt x="4931713" y="3009538"/>
                </a:moveTo>
                <a:cubicBezTo>
                  <a:pt x="4935221" y="3006030"/>
                  <a:pt x="4938728" y="3006030"/>
                  <a:pt x="4942236" y="3009538"/>
                </a:cubicBezTo>
                <a:lnTo>
                  <a:pt x="4931713" y="3009538"/>
                </a:lnTo>
                <a:close/>
                <a:moveTo>
                  <a:pt x="3556726" y="2999015"/>
                </a:moveTo>
                <a:cubicBezTo>
                  <a:pt x="3556726" y="3009538"/>
                  <a:pt x="3567249" y="3002522"/>
                  <a:pt x="3567249" y="3006030"/>
                </a:cubicBezTo>
                <a:cubicBezTo>
                  <a:pt x="3563741" y="3006030"/>
                  <a:pt x="3556726" y="3009538"/>
                  <a:pt x="3556726" y="2999015"/>
                </a:cubicBezTo>
                <a:close/>
                <a:moveTo>
                  <a:pt x="4861561" y="2999015"/>
                </a:moveTo>
                <a:lnTo>
                  <a:pt x="4865068" y="3002522"/>
                </a:lnTo>
                <a:cubicBezTo>
                  <a:pt x="4851038" y="3002522"/>
                  <a:pt x="4844022" y="3002522"/>
                  <a:pt x="4847530" y="3013045"/>
                </a:cubicBezTo>
                <a:cubicBezTo>
                  <a:pt x="4847530" y="3006030"/>
                  <a:pt x="4847530" y="2999015"/>
                  <a:pt x="4851038" y="2992000"/>
                </a:cubicBezTo>
                <a:cubicBezTo>
                  <a:pt x="4844022" y="2995507"/>
                  <a:pt x="4858053" y="2999015"/>
                  <a:pt x="4861561" y="2999015"/>
                </a:cubicBezTo>
                <a:close/>
                <a:moveTo>
                  <a:pt x="1504769" y="2995507"/>
                </a:moveTo>
                <a:cubicBezTo>
                  <a:pt x="1501261" y="2999015"/>
                  <a:pt x="1497753" y="2995507"/>
                  <a:pt x="1497753" y="2992000"/>
                </a:cubicBezTo>
                <a:cubicBezTo>
                  <a:pt x="1497753" y="2992000"/>
                  <a:pt x="1501261" y="2992000"/>
                  <a:pt x="1504769" y="2995507"/>
                </a:cubicBezTo>
                <a:close/>
                <a:moveTo>
                  <a:pt x="6625893" y="2992000"/>
                </a:moveTo>
                <a:cubicBezTo>
                  <a:pt x="6629401" y="2988492"/>
                  <a:pt x="6632908" y="2988492"/>
                  <a:pt x="6636416" y="2992000"/>
                </a:cubicBezTo>
                <a:cubicBezTo>
                  <a:pt x="6632908" y="2995507"/>
                  <a:pt x="6629401" y="2995507"/>
                  <a:pt x="6625893" y="2992000"/>
                </a:cubicBezTo>
                <a:close/>
                <a:moveTo>
                  <a:pt x="4682672" y="2995507"/>
                </a:moveTo>
                <a:cubicBezTo>
                  <a:pt x="4682672" y="2995507"/>
                  <a:pt x="4679164" y="2995507"/>
                  <a:pt x="4679164" y="2988492"/>
                </a:cubicBezTo>
                <a:cubicBezTo>
                  <a:pt x="4682672" y="2988492"/>
                  <a:pt x="4689687" y="2988492"/>
                  <a:pt x="4689687" y="2992000"/>
                </a:cubicBezTo>
                <a:cubicBezTo>
                  <a:pt x="4689687" y="2992000"/>
                  <a:pt x="4686180" y="2995507"/>
                  <a:pt x="4682672" y="2995507"/>
                </a:cubicBezTo>
                <a:close/>
                <a:moveTo>
                  <a:pt x="6745152" y="2995507"/>
                </a:moveTo>
                <a:lnTo>
                  <a:pt x="6724106" y="2995507"/>
                </a:lnTo>
                <a:cubicBezTo>
                  <a:pt x="6727614" y="2992000"/>
                  <a:pt x="6727614" y="2988492"/>
                  <a:pt x="6731122" y="2984984"/>
                </a:cubicBezTo>
                <a:cubicBezTo>
                  <a:pt x="6734629" y="2984984"/>
                  <a:pt x="6741644" y="2988492"/>
                  <a:pt x="6745152" y="2995507"/>
                </a:cubicBezTo>
                <a:close/>
                <a:moveTo>
                  <a:pt x="3581279" y="2992000"/>
                </a:moveTo>
                <a:cubicBezTo>
                  <a:pt x="3577772" y="2992000"/>
                  <a:pt x="3570757" y="2995507"/>
                  <a:pt x="3570757" y="2984984"/>
                </a:cubicBezTo>
                <a:cubicBezTo>
                  <a:pt x="3570757" y="2977969"/>
                  <a:pt x="3581279" y="2984984"/>
                  <a:pt x="3584787" y="2984984"/>
                </a:cubicBezTo>
                <a:cubicBezTo>
                  <a:pt x="3584787" y="2984984"/>
                  <a:pt x="3584787" y="2988492"/>
                  <a:pt x="3581279" y="2992000"/>
                </a:cubicBezTo>
                <a:close/>
                <a:moveTo>
                  <a:pt x="6541710" y="2977969"/>
                </a:moveTo>
                <a:cubicBezTo>
                  <a:pt x="6541710" y="2977969"/>
                  <a:pt x="6548725" y="2981477"/>
                  <a:pt x="6545218" y="2984984"/>
                </a:cubicBezTo>
                <a:cubicBezTo>
                  <a:pt x="6545218" y="2984984"/>
                  <a:pt x="6541710" y="2984984"/>
                  <a:pt x="6541710" y="2977969"/>
                </a:cubicBezTo>
                <a:close/>
                <a:moveTo>
                  <a:pt x="6527680" y="2963939"/>
                </a:moveTo>
                <a:cubicBezTo>
                  <a:pt x="6531187" y="2963939"/>
                  <a:pt x="6534695" y="2963939"/>
                  <a:pt x="6538203" y="2967446"/>
                </a:cubicBezTo>
                <a:cubicBezTo>
                  <a:pt x="6534695" y="2970954"/>
                  <a:pt x="6531187" y="2970954"/>
                  <a:pt x="6527680" y="2963939"/>
                </a:cubicBezTo>
                <a:close/>
                <a:moveTo>
                  <a:pt x="1238190" y="2967446"/>
                </a:moveTo>
                <a:cubicBezTo>
                  <a:pt x="1238190" y="2970954"/>
                  <a:pt x="1234682" y="2974461"/>
                  <a:pt x="1231174" y="2977969"/>
                </a:cubicBezTo>
                <a:cubicBezTo>
                  <a:pt x="1227667" y="2974461"/>
                  <a:pt x="1224159" y="2974461"/>
                  <a:pt x="1220652" y="2970954"/>
                </a:cubicBezTo>
                <a:cubicBezTo>
                  <a:pt x="1220652" y="2970954"/>
                  <a:pt x="1224159" y="2967446"/>
                  <a:pt x="1224159" y="2963939"/>
                </a:cubicBezTo>
                <a:lnTo>
                  <a:pt x="1238190" y="2967446"/>
                </a:lnTo>
                <a:close/>
                <a:moveTo>
                  <a:pt x="4903652" y="2963939"/>
                </a:moveTo>
                <a:cubicBezTo>
                  <a:pt x="4900144" y="2967446"/>
                  <a:pt x="4896637" y="2963939"/>
                  <a:pt x="4896637" y="2960431"/>
                </a:cubicBezTo>
                <a:cubicBezTo>
                  <a:pt x="4896637" y="2960431"/>
                  <a:pt x="4900144" y="2960431"/>
                  <a:pt x="4903652" y="2963939"/>
                </a:cubicBezTo>
                <a:close/>
                <a:moveTo>
                  <a:pt x="4984327" y="2960431"/>
                </a:moveTo>
                <a:lnTo>
                  <a:pt x="4966789" y="2960431"/>
                </a:lnTo>
                <a:cubicBezTo>
                  <a:pt x="4970297" y="2956923"/>
                  <a:pt x="4973804" y="2956923"/>
                  <a:pt x="4977312" y="2953416"/>
                </a:cubicBezTo>
                <a:lnTo>
                  <a:pt x="4984327" y="2960431"/>
                </a:lnTo>
                <a:close/>
                <a:moveTo>
                  <a:pt x="2606161" y="2942893"/>
                </a:moveTo>
                <a:cubicBezTo>
                  <a:pt x="2602654" y="2942893"/>
                  <a:pt x="2599146" y="2942893"/>
                  <a:pt x="2595638" y="2939385"/>
                </a:cubicBezTo>
                <a:cubicBezTo>
                  <a:pt x="2595638" y="2939385"/>
                  <a:pt x="2602654" y="2939385"/>
                  <a:pt x="2602654" y="2935878"/>
                </a:cubicBezTo>
                <a:cubicBezTo>
                  <a:pt x="2602654" y="2935878"/>
                  <a:pt x="2602654" y="2939385"/>
                  <a:pt x="2606161" y="2942893"/>
                </a:cubicBezTo>
                <a:close/>
                <a:moveTo>
                  <a:pt x="4893129" y="2939385"/>
                </a:moveTo>
                <a:cubicBezTo>
                  <a:pt x="4889622" y="2942893"/>
                  <a:pt x="4882606" y="2942893"/>
                  <a:pt x="4879099" y="2939385"/>
                </a:cubicBezTo>
                <a:cubicBezTo>
                  <a:pt x="4879099" y="2935878"/>
                  <a:pt x="4882606" y="2935878"/>
                  <a:pt x="4886114" y="2932370"/>
                </a:cubicBezTo>
                <a:cubicBezTo>
                  <a:pt x="4889622" y="2935878"/>
                  <a:pt x="4893129" y="2935878"/>
                  <a:pt x="4893129" y="2939385"/>
                </a:cubicBezTo>
                <a:close/>
                <a:moveTo>
                  <a:pt x="4777378" y="2946400"/>
                </a:moveTo>
                <a:cubicBezTo>
                  <a:pt x="4770362" y="2949908"/>
                  <a:pt x="4763347" y="2949908"/>
                  <a:pt x="4756332" y="2946400"/>
                </a:cubicBezTo>
                <a:lnTo>
                  <a:pt x="4756332" y="2935878"/>
                </a:lnTo>
                <a:cubicBezTo>
                  <a:pt x="4763347" y="2932370"/>
                  <a:pt x="4770362" y="2932370"/>
                  <a:pt x="4777378" y="2935878"/>
                </a:cubicBezTo>
                <a:lnTo>
                  <a:pt x="4777378" y="2946400"/>
                </a:lnTo>
                <a:close/>
                <a:moveTo>
                  <a:pt x="7362493" y="2932370"/>
                </a:moveTo>
                <a:cubicBezTo>
                  <a:pt x="7362493" y="2928862"/>
                  <a:pt x="7362493" y="2925355"/>
                  <a:pt x="7366001" y="2925355"/>
                </a:cubicBezTo>
                <a:cubicBezTo>
                  <a:pt x="7366001" y="2925355"/>
                  <a:pt x="7366001" y="2928862"/>
                  <a:pt x="7362493" y="2932370"/>
                </a:cubicBezTo>
                <a:close/>
                <a:moveTo>
                  <a:pt x="4977312" y="2921847"/>
                </a:moveTo>
                <a:cubicBezTo>
                  <a:pt x="4977312" y="2932370"/>
                  <a:pt x="4987835" y="2925355"/>
                  <a:pt x="4984327" y="2932370"/>
                </a:cubicBezTo>
                <a:cubicBezTo>
                  <a:pt x="4980820" y="2928862"/>
                  <a:pt x="4977312" y="2932370"/>
                  <a:pt x="4977312" y="2921847"/>
                </a:cubicBezTo>
                <a:close/>
                <a:moveTo>
                  <a:pt x="5005373" y="2914832"/>
                </a:moveTo>
                <a:lnTo>
                  <a:pt x="4991342" y="2911324"/>
                </a:lnTo>
                <a:lnTo>
                  <a:pt x="5005373" y="2907817"/>
                </a:lnTo>
                <a:lnTo>
                  <a:pt x="5005373" y="2914832"/>
                </a:lnTo>
                <a:close/>
                <a:moveTo>
                  <a:pt x="2714897" y="2907817"/>
                </a:moveTo>
                <a:cubicBezTo>
                  <a:pt x="2718405" y="2911324"/>
                  <a:pt x="2721913" y="2914832"/>
                  <a:pt x="2721913" y="2921847"/>
                </a:cubicBezTo>
                <a:cubicBezTo>
                  <a:pt x="2718405" y="2921847"/>
                  <a:pt x="2711390" y="2921847"/>
                  <a:pt x="2704375" y="2925355"/>
                </a:cubicBezTo>
                <a:cubicBezTo>
                  <a:pt x="2700867" y="2921847"/>
                  <a:pt x="2697359" y="2921847"/>
                  <a:pt x="2697359" y="2914832"/>
                </a:cubicBezTo>
                <a:cubicBezTo>
                  <a:pt x="2697359" y="2904309"/>
                  <a:pt x="2700867" y="2911324"/>
                  <a:pt x="2700867" y="2907817"/>
                </a:cubicBezTo>
                <a:lnTo>
                  <a:pt x="2714897" y="2907817"/>
                </a:lnTo>
                <a:close/>
                <a:moveTo>
                  <a:pt x="7281818" y="2904309"/>
                </a:moveTo>
                <a:cubicBezTo>
                  <a:pt x="7278310" y="2911324"/>
                  <a:pt x="7281818" y="2914832"/>
                  <a:pt x="7271295" y="2914832"/>
                </a:cubicBezTo>
                <a:cubicBezTo>
                  <a:pt x="7264280" y="2914832"/>
                  <a:pt x="7264280" y="2911324"/>
                  <a:pt x="7260772" y="2907817"/>
                </a:cubicBezTo>
                <a:lnTo>
                  <a:pt x="7267787" y="2900801"/>
                </a:lnTo>
                <a:lnTo>
                  <a:pt x="7281818" y="2904309"/>
                </a:lnTo>
                <a:close/>
                <a:moveTo>
                  <a:pt x="3269101" y="2897294"/>
                </a:moveTo>
                <a:lnTo>
                  <a:pt x="3258578" y="2897294"/>
                </a:lnTo>
                <a:cubicBezTo>
                  <a:pt x="3258578" y="2897294"/>
                  <a:pt x="3258578" y="2893786"/>
                  <a:pt x="3262086" y="2890279"/>
                </a:cubicBezTo>
                <a:cubicBezTo>
                  <a:pt x="3265594" y="2893786"/>
                  <a:pt x="3269101" y="2893786"/>
                  <a:pt x="3269101" y="2897294"/>
                </a:cubicBezTo>
                <a:close/>
                <a:moveTo>
                  <a:pt x="6794259" y="2890279"/>
                </a:moveTo>
                <a:cubicBezTo>
                  <a:pt x="6797766" y="2886771"/>
                  <a:pt x="6801274" y="2886771"/>
                  <a:pt x="6804782" y="2890279"/>
                </a:cubicBezTo>
                <a:lnTo>
                  <a:pt x="6794259" y="2890279"/>
                </a:lnTo>
                <a:close/>
                <a:moveTo>
                  <a:pt x="6439989" y="2886771"/>
                </a:moveTo>
                <a:cubicBezTo>
                  <a:pt x="6443497" y="2886771"/>
                  <a:pt x="6447004" y="2886771"/>
                  <a:pt x="6450512" y="2890279"/>
                </a:cubicBezTo>
                <a:cubicBezTo>
                  <a:pt x="6447004" y="2893786"/>
                  <a:pt x="6443497" y="2893786"/>
                  <a:pt x="6439989" y="2886771"/>
                </a:cubicBezTo>
                <a:close/>
                <a:moveTo>
                  <a:pt x="5913846" y="2890279"/>
                </a:moveTo>
                <a:cubicBezTo>
                  <a:pt x="5910339" y="2886771"/>
                  <a:pt x="5910339" y="2883263"/>
                  <a:pt x="5913846" y="2879756"/>
                </a:cubicBezTo>
                <a:cubicBezTo>
                  <a:pt x="5917354" y="2883263"/>
                  <a:pt x="5917354" y="2883263"/>
                  <a:pt x="5913846" y="2890279"/>
                </a:cubicBezTo>
                <a:close/>
                <a:moveTo>
                  <a:pt x="4563413" y="2900801"/>
                </a:moveTo>
                <a:cubicBezTo>
                  <a:pt x="4563413" y="2911324"/>
                  <a:pt x="4549382" y="2932370"/>
                  <a:pt x="4538860" y="2935878"/>
                </a:cubicBezTo>
                <a:cubicBezTo>
                  <a:pt x="4531844" y="2939385"/>
                  <a:pt x="4521321" y="2932370"/>
                  <a:pt x="4517814" y="2935878"/>
                </a:cubicBezTo>
                <a:cubicBezTo>
                  <a:pt x="4503783" y="2939385"/>
                  <a:pt x="4496768" y="2946400"/>
                  <a:pt x="4486245" y="2946400"/>
                </a:cubicBezTo>
                <a:cubicBezTo>
                  <a:pt x="4479230" y="2946400"/>
                  <a:pt x="4479230" y="2946400"/>
                  <a:pt x="4475722" y="2942893"/>
                </a:cubicBezTo>
                <a:cubicBezTo>
                  <a:pt x="4472215" y="2939385"/>
                  <a:pt x="4468707" y="2928862"/>
                  <a:pt x="4454677" y="2928862"/>
                </a:cubicBezTo>
                <a:cubicBezTo>
                  <a:pt x="4461692" y="2918340"/>
                  <a:pt x="4461692" y="2900801"/>
                  <a:pt x="4468707" y="2893786"/>
                </a:cubicBezTo>
                <a:cubicBezTo>
                  <a:pt x="4468707" y="2890279"/>
                  <a:pt x="4475722" y="2883263"/>
                  <a:pt x="4486245" y="2883263"/>
                </a:cubicBezTo>
                <a:cubicBezTo>
                  <a:pt x="4500276" y="2879756"/>
                  <a:pt x="4524829" y="2879756"/>
                  <a:pt x="4535352" y="2879756"/>
                </a:cubicBezTo>
                <a:cubicBezTo>
                  <a:pt x="4549382" y="2879756"/>
                  <a:pt x="4563413" y="2890279"/>
                  <a:pt x="4563413" y="2900801"/>
                </a:cubicBezTo>
                <a:close/>
                <a:moveTo>
                  <a:pt x="3675985" y="2883263"/>
                </a:moveTo>
                <a:lnTo>
                  <a:pt x="3665462" y="2883263"/>
                </a:lnTo>
                <a:cubicBezTo>
                  <a:pt x="3665462" y="2879756"/>
                  <a:pt x="3661955" y="2879756"/>
                  <a:pt x="3661955" y="2872740"/>
                </a:cubicBezTo>
                <a:cubicBezTo>
                  <a:pt x="3661955" y="2862218"/>
                  <a:pt x="3665462" y="2865725"/>
                  <a:pt x="3672478" y="2865725"/>
                </a:cubicBezTo>
                <a:cubicBezTo>
                  <a:pt x="3672478" y="2869233"/>
                  <a:pt x="3675985" y="2872740"/>
                  <a:pt x="3675985" y="2883263"/>
                </a:cubicBezTo>
                <a:close/>
                <a:moveTo>
                  <a:pt x="4040778" y="2865725"/>
                </a:moveTo>
                <a:cubicBezTo>
                  <a:pt x="4040778" y="2865725"/>
                  <a:pt x="4044285" y="2862218"/>
                  <a:pt x="4047793" y="2862218"/>
                </a:cubicBezTo>
                <a:cubicBezTo>
                  <a:pt x="4047793" y="2862218"/>
                  <a:pt x="4044285" y="2869233"/>
                  <a:pt x="4040778" y="2865725"/>
                </a:cubicBezTo>
                <a:close/>
                <a:moveTo>
                  <a:pt x="238518" y="2858710"/>
                </a:moveTo>
                <a:cubicBezTo>
                  <a:pt x="238518" y="2858710"/>
                  <a:pt x="238518" y="2862218"/>
                  <a:pt x="235010" y="2858710"/>
                </a:cubicBezTo>
                <a:lnTo>
                  <a:pt x="238518" y="2858710"/>
                </a:lnTo>
                <a:close/>
                <a:moveTo>
                  <a:pt x="4605504" y="2858710"/>
                </a:moveTo>
                <a:cubicBezTo>
                  <a:pt x="4601997" y="2862218"/>
                  <a:pt x="4598489" y="2858710"/>
                  <a:pt x="4598489" y="2855202"/>
                </a:cubicBezTo>
                <a:cubicBezTo>
                  <a:pt x="4598489" y="2855202"/>
                  <a:pt x="4601997" y="2855202"/>
                  <a:pt x="4605504" y="2858710"/>
                </a:cubicBezTo>
                <a:close/>
                <a:moveTo>
                  <a:pt x="7134498" y="2883263"/>
                </a:moveTo>
                <a:cubicBezTo>
                  <a:pt x="7134498" y="2893786"/>
                  <a:pt x="7127483" y="2904309"/>
                  <a:pt x="7123975" y="2918340"/>
                </a:cubicBezTo>
                <a:cubicBezTo>
                  <a:pt x="7123975" y="2925355"/>
                  <a:pt x="7127483" y="2935878"/>
                  <a:pt x="7123975" y="2942893"/>
                </a:cubicBezTo>
                <a:cubicBezTo>
                  <a:pt x="7120467" y="2949908"/>
                  <a:pt x="7113452" y="2956923"/>
                  <a:pt x="7106437" y="2956923"/>
                </a:cubicBezTo>
                <a:cubicBezTo>
                  <a:pt x="7088899" y="2956923"/>
                  <a:pt x="7078376" y="2942893"/>
                  <a:pt x="7078376" y="2928862"/>
                </a:cubicBezTo>
                <a:cubicBezTo>
                  <a:pt x="7078376" y="2921847"/>
                  <a:pt x="7081884" y="2918340"/>
                  <a:pt x="7081884" y="2914832"/>
                </a:cubicBezTo>
                <a:cubicBezTo>
                  <a:pt x="7085391" y="2907817"/>
                  <a:pt x="7081884" y="2897294"/>
                  <a:pt x="7081884" y="2890279"/>
                </a:cubicBezTo>
                <a:cubicBezTo>
                  <a:pt x="7081884" y="2879756"/>
                  <a:pt x="7088899" y="2865725"/>
                  <a:pt x="7095914" y="2851695"/>
                </a:cubicBezTo>
                <a:cubicBezTo>
                  <a:pt x="7106437" y="2865725"/>
                  <a:pt x="7134498" y="2862218"/>
                  <a:pt x="7134498" y="2883263"/>
                </a:cubicBezTo>
                <a:close/>
                <a:moveTo>
                  <a:pt x="2928862" y="2918340"/>
                </a:moveTo>
                <a:cubicBezTo>
                  <a:pt x="2928862" y="2928862"/>
                  <a:pt x="2935877" y="2935878"/>
                  <a:pt x="2935877" y="2942893"/>
                </a:cubicBezTo>
                <a:cubicBezTo>
                  <a:pt x="2935877" y="2963939"/>
                  <a:pt x="2918339" y="2974461"/>
                  <a:pt x="2904309" y="2974461"/>
                </a:cubicBezTo>
                <a:cubicBezTo>
                  <a:pt x="2869233" y="2974461"/>
                  <a:pt x="2879756" y="2928862"/>
                  <a:pt x="2876248" y="2921847"/>
                </a:cubicBezTo>
                <a:cubicBezTo>
                  <a:pt x="2872740" y="2911324"/>
                  <a:pt x="2869233" y="2900801"/>
                  <a:pt x="2869233" y="2890279"/>
                </a:cubicBezTo>
                <a:cubicBezTo>
                  <a:pt x="2869233" y="2876248"/>
                  <a:pt x="2900801" y="2851695"/>
                  <a:pt x="2914832" y="2851695"/>
                </a:cubicBezTo>
                <a:cubicBezTo>
                  <a:pt x="2921847" y="2851695"/>
                  <a:pt x="2928862" y="2900801"/>
                  <a:pt x="2928862" y="2918340"/>
                </a:cubicBezTo>
                <a:close/>
                <a:moveTo>
                  <a:pt x="1360956" y="2851695"/>
                </a:moveTo>
                <a:cubicBezTo>
                  <a:pt x="1357449" y="2855202"/>
                  <a:pt x="1353941" y="2855202"/>
                  <a:pt x="1350433" y="2851695"/>
                </a:cubicBezTo>
                <a:lnTo>
                  <a:pt x="1360956" y="2851695"/>
                </a:lnTo>
                <a:close/>
                <a:moveTo>
                  <a:pt x="1199606" y="2858710"/>
                </a:moveTo>
                <a:lnTo>
                  <a:pt x="1213636" y="2858710"/>
                </a:lnTo>
                <a:cubicBezTo>
                  <a:pt x="1213636" y="2855202"/>
                  <a:pt x="1217144" y="2862218"/>
                  <a:pt x="1217144" y="2869233"/>
                </a:cubicBezTo>
                <a:cubicBezTo>
                  <a:pt x="1210129" y="2862218"/>
                  <a:pt x="1203113" y="2855202"/>
                  <a:pt x="1199606" y="2858710"/>
                </a:cubicBezTo>
                <a:close/>
                <a:moveTo>
                  <a:pt x="6222517" y="2858710"/>
                </a:moveTo>
                <a:cubicBezTo>
                  <a:pt x="6219009" y="2862218"/>
                  <a:pt x="6211994" y="2865725"/>
                  <a:pt x="6204979" y="2865725"/>
                </a:cubicBezTo>
                <a:cubicBezTo>
                  <a:pt x="6204979" y="2862218"/>
                  <a:pt x="6201471" y="2865725"/>
                  <a:pt x="6201471" y="2855202"/>
                </a:cubicBezTo>
                <a:cubicBezTo>
                  <a:pt x="6201471" y="2848187"/>
                  <a:pt x="6208486" y="2848187"/>
                  <a:pt x="6215502" y="2848187"/>
                </a:cubicBezTo>
                <a:cubicBezTo>
                  <a:pt x="6215502" y="2851695"/>
                  <a:pt x="6219009" y="2855202"/>
                  <a:pt x="6222517" y="2858710"/>
                </a:cubicBezTo>
                <a:close/>
                <a:moveTo>
                  <a:pt x="6362822" y="2844679"/>
                </a:moveTo>
                <a:cubicBezTo>
                  <a:pt x="6362822" y="2844679"/>
                  <a:pt x="6362822" y="2848187"/>
                  <a:pt x="6359314" y="2844679"/>
                </a:cubicBezTo>
                <a:lnTo>
                  <a:pt x="6362822" y="2844679"/>
                </a:lnTo>
                <a:close/>
                <a:moveTo>
                  <a:pt x="3191934" y="2848187"/>
                </a:moveTo>
                <a:cubicBezTo>
                  <a:pt x="3195441" y="2844679"/>
                  <a:pt x="3198949" y="2844679"/>
                  <a:pt x="3202457" y="2848187"/>
                </a:cubicBezTo>
                <a:cubicBezTo>
                  <a:pt x="3198949" y="2851695"/>
                  <a:pt x="3195441" y="2851695"/>
                  <a:pt x="3191934" y="2848187"/>
                </a:cubicBezTo>
                <a:close/>
                <a:moveTo>
                  <a:pt x="3770691" y="2844679"/>
                </a:moveTo>
                <a:cubicBezTo>
                  <a:pt x="3774198" y="2841172"/>
                  <a:pt x="3777706" y="2841172"/>
                  <a:pt x="3781214" y="2844679"/>
                </a:cubicBezTo>
                <a:cubicBezTo>
                  <a:pt x="3777706" y="2848187"/>
                  <a:pt x="3774198" y="2848187"/>
                  <a:pt x="3770691" y="2844679"/>
                </a:cubicBezTo>
                <a:close/>
                <a:moveTo>
                  <a:pt x="3132304" y="2844679"/>
                </a:moveTo>
                <a:cubicBezTo>
                  <a:pt x="3132304" y="2844679"/>
                  <a:pt x="3135812" y="2841172"/>
                  <a:pt x="3139319" y="2841172"/>
                </a:cubicBezTo>
                <a:cubicBezTo>
                  <a:pt x="3139319" y="2841172"/>
                  <a:pt x="3139319" y="2844679"/>
                  <a:pt x="3132304" y="2844679"/>
                </a:cubicBezTo>
                <a:close/>
                <a:moveTo>
                  <a:pt x="4598489" y="2841172"/>
                </a:moveTo>
                <a:cubicBezTo>
                  <a:pt x="4598489" y="2837664"/>
                  <a:pt x="4594981" y="2834157"/>
                  <a:pt x="4598489" y="2830649"/>
                </a:cubicBezTo>
                <a:cubicBezTo>
                  <a:pt x="4601997" y="2834157"/>
                  <a:pt x="4601997" y="2841172"/>
                  <a:pt x="4598489" y="2841172"/>
                </a:cubicBezTo>
                <a:close/>
                <a:moveTo>
                  <a:pt x="2388689" y="2823634"/>
                </a:moveTo>
                <a:cubicBezTo>
                  <a:pt x="2388689" y="2823634"/>
                  <a:pt x="2392196" y="2820126"/>
                  <a:pt x="2395704" y="2820126"/>
                </a:cubicBezTo>
                <a:cubicBezTo>
                  <a:pt x="2395704" y="2823634"/>
                  <a:pt x="2392196" y="2823634"/>
                  <a:pt x="2388689" y="2823634"/>
                </a:cubicBezTo>
                <a:close/>
                <a:moveTo>
                  <a:pt x="1111915" y="2827141"/>
                </a:moveTo>
                <a:lnTo>
                  <a:pt x="1101393" y="2827141"/>
                </a:lnTo>
                <a:lnTo>
                  <a:pt x="1108408" y="2820126"/>
                </a:lnTo>
                <a:cubicBezTo>
                  <a:pt x="1108408" y="2820126"/>
                  <a:pt x="1111915" y="2823634"/>
                  <a:pt x="1111915" y="2827141"/>
                </a:cubicBezTo>
                <a:close/>
                <a:moveTo>
                  <a:pt x="6871426" y="2823634"/>
                </a:moveTo>
                <a:cubicBezTo>
                  <a:pt x="6874934" y="2816619"/>
                  <a:pt x="6878442" y="2816619"/>
                  <a:pt x="6881949" y="2820126"/>
                </a:cubicBezTo>
                <a:cubicBezTo>
                  <a:pt x="6881949" y="2820126"/>
                  <a:pt x="6878442" y="2823634"/>
                  <a:pt x="6871426" y="2823634"/>
                </a:cubicBezTo>
                <a:close/>
                <a:moveTo>
                  <a:pt x="6832843" y="2820126"/>
                </a:moveTo>
                <a:cubicBezTo>
                  <a:pt x="6829335" y="2823634"/>
                  <a:pt x="6825827" y="2820126"/>
                  <a:pt x="6825827" y="2816619"/>
                </a:cubicBezTo>
                <a:cubicBezTo>
                  <a:pt x="6825827" y="2816619"/>
                  <a:pt x="6829335" y="2816619"/>
                  <a:pt x="6832843" y="2820126"/>
                </a:cubicBezTo>
                <a:close/>
                <a:moveTo>
                  <a:pt x="4686180" y="2820126"/>
                </a:moveTo>
                <a:cubicBezTo>
                  <a:pt x="4689687" y="2816619"/>
                  <a:pt x="4693195" y="2820126"/>
                  <a:pt x="4696702" y="2820126"/>
                </a:cubicBezTo>
                <a:cubicBezTo>
                  <a:pt x="4693195" y="2823634"/>
                  <a:pt x="4689687" y="2823634"/>
                  <a:pt x="4686180" y="2820126"/>
                </a:cubicBezTo>
                <a:close/>
                <a:moveTo>
                  <a:pt x="7109945" y="2816619"/>
                </a:moveTo>
                <a:cubicBezTo>
                  <a:pt x="7106437" y="2823634"/>
                  <a:pt x="7099422" y="2827141"/>
                  <a:pt x="7092406" y="2827141"/>
                </a:cubicBezTo>
                <a:cubicBezTo>
                  <a:pt x="7095914" y="2823634"/>
                  <a:pt x="7095914" y="2813111"/>
                  <a:pt x="7099422" y="2813111"/>
                </a:cubicBezTo>
                <a:cubicBezTo>
                  <a:pt x="7102929" y="2813111"/>
                  <a:pt x="7106437" y="2813111"/>
                  <a:pt x="7109945" y="2816619"/>
                </a:cubicBezTo>
                <a:close/>
                <a:moveTo>
                  <a:pt x="6671492" y="2816619"/>
                </a:moveTo>
                <a:lnTo>
                  <a:pt x="6660969" y="2816619"/>
                </a:lnTo>
                <a:lnTo>
                  <a:pt x="6667984" y="2809603"/>
                </a:lnTo>
                <a:cubicBezTo>
                  <a:pt x="6667984" y="2809603"/>
                  <a:pt x="6671492" y="2813111"/>
                  <a:pt x="6671492" y="2816619"/>
                </a:cubicBezTo>
                <a:close/>
                <a:moveTo>
                  <a:pt x="4545875" y="2813111"/>
                </a:moveTo>
                <a:cubicBezTo>
                  <a:pt x="4545875" y="2816619"/>
                  <a:pt x="4549382" y="2816619"/>
                  <a:pt x="4549382" y="2827141"/>
                </a:cubicBezTo>
                <a:cubicBezTo>
                  <a:pt x="4549382" y="2834157"/>
                  <a:pt x="4542367" y="2837664"/>
                  <a:pt x="4535352" y="2837664"/>
                </a:cubicBezTo>
                <a:cubicBezTo>
                  <a:pt x="4524829" y="2837664"/>
                  <a:pt x="4524829" y="2834157"/>
                  <a:pt x="4521321" y="2834157"/>
                </a:cubicBezTo>
                <a:cubicBezTo>
                  <a:pt x="4521321" y="2830649"/>
                  <a:pt x="4524829" y="2827141"/>
                  <a:pt x="4524829" y="2816619"/>
                </a:cubicBezTo>
                <a:cubicBezTo>
                  <a:pt x="4524829" y="2809603"/>
                  <a:pt x="4517814" y="2813111"/>
                  <a:pt x="4517814" y="2809603"/>
                </a:cubicBezTo>
                <a:cubicBezTo>
                  <a:pt x="4524829" y="2809603"/>
                  <a:pt x="4524829" y="2816619"/>
                  <a:pt x="4545875" y="2813111"/>
                </a:cubicBezTo>
                <a:close/>
                <a:moveTo>
                  <a:pt x="3234025" y="2816619"/>
                </a:moveTo>
                <a:lnTo>
                  <a:pt x="3223502" y="2816619"/>
                </a:lnTo>
                <a:lnTo>
                  <a:pt x="3230517" y="2809603"/>
                </a:lnTo>
                <a:cubicBezTo>
                  <a:pt x="3234025" y="2809603"/>
                  <a:pt x="3234025" y="2813111"/>
                  <a:pt x="3234025" y="2816619"/>
                </a:cubicBezTo>
                <a:close/>
                <a:moveTo>
                  <a:pt x="3167380" y="2813111"/>
                </a:moveTo>
                <a:lnTo>
                  <a:pt x="3181411" y="2813111"/>
                </a:lnTo>
                <a:cubicBezTo>
                  <a:pt x="3177903" y="2816619"/>
                  <a:pt x="3170888" y="2816619"/>
                  <a:pt x="3167380" y="2813111"/>
                </a:cubicBezTo>
                <a:close/>
                <a:moveTo>
                  <a:pt x="4721256" y="2816619"/>
                </a:moveTo>
                <a:lnTo>
                  <a:pt x="4714241" y="2823634"/>
                </a:lnTo>
                <a:cubicBezTo>
                  <a:pt x="4710733" y="2820126"/>
                  <a:pt x="4707225" y="2816619"/>
                  <a:pt x="4703718" y="2816619"/>
                </a:cubicBezTo>
                <a:cubicBezTo>
                  <a:pt x="4703718" y="2813111"/>
                  <a:pt x="4707225" y="2809603"/>
                  <a:pt x="4707225" y="2806096"/>
                </a:cubicBezTo>
                <a:cubicBezTo>
                  <a:pt x="4710733" y="2806096"/>
                  <a:pt x="4717748" y="2809603"/>
                  <a:pt x="4721256" y="2816619"/>
                </a:cubicBezTo>
                <a:close/>
                <a:moveTo>
                  <a:pt x="6734629" y="2806096"/>
                </a:moveTo>
                <a:cubicBezTo>
                  <a:pt x="6734629" y="2806096"/>
                  <a:pt x="6734629" y="2809603"/>
                  <a:pt x="6731122" y="2813111"/>
                </a:cubicBezTo>
                <a:cubicBezTo>
                  <a:pt x="6724106" y="2809603"/>
                  <a:pt x="6720599" y="2806096"/>
                  <a:pt x="6724106" y="2802588"/>
                </a:cubicBezTo>
                <a:cubicBezTo>
                  <a:pt x="6727614" y="2802588"/>
                  <a:pt x="6731122" y="2802588"/>
                  <a:pt x="6734629" y="2806096"/>
                </a:cubicBezTo>
                <a:close/>
                <a:moveTo>
                  <a:pt x="2918339" y="2823634"/>
                </a:moveTo>
                <a:cubicBezTo>
                  <a:pt x="2914832" y="2823634"/>
                  <a:pt x="2907817" y="2820126"/>
                  <a:pt x="2900801" y="2816619"/>
                </a:cubicBezTo>
                <a:cubicBezTo>
                  <a:pt x="2900801" y="2816619"/>
                  <a:pt x="2900801" y="2813111"/>
                  <a:pt x="2897294" y="2809603"/>
                </a:cubicBezTo>
                <a:cubicBezTo>
                  <a:pt x="2900801" y="2806096"/>
                  <a:pt x="2907817" y="2802588"/>
                  <a:pt x="2914832" y="2802588"/>
                </a:cubicBezTo>
                <a:cubicBezTo>
                  <a:pt x="2914832" y="2809603"/>
                  <a:pt x="2914832" y="2820126"/>
                  <a:pt x="2918339" y="2823634"/>
                </a:cubicBezTo>
                <a:close/>
                <a:moveTo>
                  <a:pt x="1294312" y="2806096"/>
                </a:moveTo>
                <a:cubicBezTo>
                  <a:pt x="1283999" y="2812269"/>
                  <a:pt x="1287016" y="2813602"/>
                  <a:pt x="1286981" y="2813672"/>
                </a:cubicBezTo>
                <a:cubicBezTo>
                  <a:pt x="1286981" y="2813707"/>
                  <a:pt x="1285472" y="2813111"/>
                  <a:pt x="1276773" y="2813111"/>
                </a:cubicBezTo>
                <a:lnTo>
                  <a:pt x="1280281" y="2802588"/>
                </a:lnTo>
                <a:lnTo>
                  <a:pt x="1294312" y="2806096"/>
                </a:lnTo>
                <a:close/>
                <a:moveTo>
                  <a:pt x="1189083" y="2809603"/>
                </a:moveTo>
                <a:lnTo>
                  <a:pt x="1178560" y="2809603"/>
                </a:lnTo>
                <a:lnTo>
                  <a:pt x="1185575" y="2802588"/>
                </a:lnTo>
                <a:cubicBezTo>
                  <a:pt x="1185575" y="2802588"/>
                  <a:pt x="1189083" y="2806096"/>
                  <a:pt x="1189083" y="2809603"/>
                </a:cubicBezTo>
                <a:close/>
                <a:moveTo>
                  <a:pt x="3419929" y="2813111"/>
                </a:moveTo>
                <a:lnTo>
                  <a:pt x="3412914" y="2806096"/>
                </a:lnTo>
                <a:cubicBezTo>
                  <a:pt x="3416421" y="2802588"/>
                  <a:pt x="3419929" y="2799080"/>
                  <a:pt x="3426944" y="2802588"/>
                </a:cubicBezTo>
                <a:cubicBezTo>
                  <a:pt x="3426944" y="2806096"/>
                  <a:pt x="3419929" y="2809603"/>
                  <a:pt x="3419929" y="2813111"/>
                </a:cubicBezTo>
                <a:close/>
                <a:moveTo>
                  <a:pt x="7183605" y="2795573"/>
                </a:moveTo>
                <a:cubicBezTo>
                  <a:pt x="7183605" y="2799080"/>
                  <a:pt x="7187112" y="2802588"/>
                  <a:pt x="7183605" y="2816619"/>
                </a:cubicBezTo>
                <a:cubicBezTo>
                  <a:pt x="7180097" y="2816619"/>
                  <a:pt x="7180097" y="2820126"/>
                  <a:pt x="7173082" y="2820126"/>
                </a:cubicBezTo>
                <a:cubicBezTo>
                  <a:pt x="7162559" y="2820126"/>
                  <a:pt x="7162559" y="2816619"/>
                  <a:pt x="7155544" y="2809603"/>
                </a:cubicBezTo>
                <a:cubicBezTo>
                  <a:pt x="7155544" y="2806096"/>
                  <a:pt x="7159051" y="2799080"/>
                  <a:pt x="7166066" y="2795573"/>
                </a:cubicBezTo>
                <a:lnTo>
                  <a:pt x="7183605" y="2795573"/>
                </a:lnTo>
                <a:close/>
                <a:moveTo>
                  <a:pt x="7197635" y="2792065"/>
                </a:moveTo>
                <a:lnTo>
                  <a:pt x="7194127" y="2792065"/>
                </a:lnTo>
                <a:lnTo>
                  <a:pt x="7197635" y="2792065"/>
                </a:lnTo>
                <a:close/>
                <a:moveTo>
                  <a:pt x="3356792" y="2795573"/>
                </a:moveTo>
                <a:cubicBezTo>
                  <a:pt x="3353284" y="2802588"/>
                  <a:pt x="3349777" y="2806096"/>
                  <a:pt x="3342761" y="2806096"/>
                </a:cubicBezTo>
                <a:cubicBezTo>
                  <a:pt x="3342761" y="2806096"/>
                  <a:pt x="3342761" y="2802588"/>
                  <a:pt x="3339254" y="2799080"/>
                </a:cubicBezTo>
                <a:lnTo>
                  <a:pt x="3346269" y="2792065"/>
                </a:lnTo>
                <a:cubicBezTo>
                  <a:pt x="3349777" y="2792065"/>
                  <a:pt x="3353284" y="2792065"/>
                  <a:pt x="3356792" y="2795573"/>
                </a:cubicBezTo>
                <a:close/>
                <a:moveTo>
                  <a:pt x="1097885" y="2792065"/>
                </a:moveTo>
                <a:cubicBezTo>
                  <a:pt x="1097885" y="2792065"/>
                  <a:pt x="1104900" y="2795573"/>
                  <a:pt x="1101393" y="2799080"/>
                </a:cubicBezTo>
                <a:cubicBezTo>
                  <a:pt x="1101393" y="2799080"/>
                  <a:pt x="1097885" y="2799080"/>
                  <a:pt x="1097885" y="2792065"/>
                </a:cubicBezTo>
                <a:close/>
                <a:moveTo>
                  <a:pt x="227995" y="2792065"/>
                </a:moveTo>
                <a:cubicBezTo>
                  <a:pt x="227995" y="2792065"/>
                  <a:pt x="231503" y="2795573"/>
                  <a:pt x="231503" y="2799080"/>
                </a:cubicBezTo>
                <a:cubicBezTo>
                  <a:pt x="231503" y="2799080"/>
                  <a:pt x="227995" y="2795573"/>
                  <a:pt x="227995" y="2792065"/>
                </a:cubicBezTo>
                <a:close/>
                <a:moveTo>
                  <a:pt x="7218681" y="2795573"/>
                </a:moveTo>
                <a:lnTo>
                  <a:pt x="7211665" y="2788558"/>
                </a:lnTo>
                <a:cubicBezTo>
                  <a:pt x="7215173" y="2792065"/>
                  <a:pt x="7218681" y="2792065"/>
                  <a:pt x="7218681" y="2795573"/>
                </a:cubicBezTo>
                <a:close/>
                <a:moveTo>
                  <a:pt x="7295848" y="2788558"/>
                </a:moveTo>
                <a:cubicBezTo>
                  <a:pt x="7295848" y="2788558"/>
                  <a:pt x="7292341" y="2788558"/>
                  <a:pt x="7288833" y="2792065"/>
                </a:cubicBezTo>
                <a:lnTo>
                  <a:pt x="7281818" y="2785050"/>
                </a:lnTo>
                <a:lnTo>
                  <a:pt x="7295848" y="2788558"/>
                </a:lnTo>
                <a:close/>
                <a:moveTo>
                  <a:pt x="6902995" y="2788558"/>
                </a:moveTo>
                <a:lnTo>
                  <a:pt x="6902995" y="2799080"/>
                </a:lnTo>
                <a:cubicBezTo>
                  <a:pt x="6899487" y="2795573"/>
                  <a:pt x="6888964" y="2799080"/>
                  <a:pt x="6888964" y="2785050"/>
                </a:cubicBezTo>
                <a:lnTo>
                  <a:pt x="6902995" y="2788558"/>
                </a:lnTo>
                <a:close/>
                <a:moveTo>
                  <a:pt x="2848187" y="2799080"/>
                </a:moveTo>
                <a:cubicBezTo>
                  <a:pt x="2841172" y="2806096"/>
                  <a:pt x="2834156" y="2813111"/>
                  <a:pt x="2827141" y="2813111"/>
                </a:cubicBezTo>
                <a:cubicBezTo>
                  <a:pt x="2816618" y="2813111"/>
                  <a:pt x="2809603" y="2806096"/>
                  <a:pt x="2809603" y="2795573"/>
                </a:cubicBezTo>
                <a:cubicBezTo>
                  <a:pt x="2809603" y="2781542"/>
                  <a:pt x="2820126" y="2785050"/>
                  <a:pt x="2823634" y="2785050"/>
                </a:cubicBezTo>
                <a:cubicBezTo>
                  <a:pt x="2827141" y="2785050"/>
                  <a:pt x="2841172" y="2788558"/>
                  <a:pt x="2848187" y="2799080"/>
                </a:cubicBezTo>
                <a:close/>
                <a:moveTo>
                  <a:pt x="2725420" y="2781542"/>
                </a:moveTo>
                <a:cubicBezTo>
                  <a:pt x="2725420" y="2785050"/>
                  <a:pt x="2721913" y="2785050"/>
                  <a:pt x="2721913" y="2781542"/>
                </a:cubicBezTo>
                <a:lnTo>
                  <a:pt x="2725420" y="2781542"/>
                </a:lnTo>
                <a:close/>
                <a:moveTo>
                  <a:pt x="1087362" y="2788558"/>
                </a:moveTo>
                <a:cubicBezTo>
                  <a:pt x="1087362" y="2778035"/>
                  <a:pt x="1090870" y="2778035"/>
                  <a:pt x="1094377" y="2781542"/>
                </a:cubicBezTo>
                <a:lnTo>
                  <a:pt x="1087362" y="2788558"/>
                </a:lnTo>
                <a:close/>
                <a:moveTo>
                  <a:pt x="6780228" y="2774527"/>
                </a:moveTo>
                <a:cubicBezTo>
                  <a:pt x="6780228" y="2778035"/>
                  <a:pt x="6776721" y="2778035"/>
                  <a:pt x="6776721" y="2774527"/>
                </a:cubicBezTo>
                <a:lnTo>
                  <a:pt x="6780228" y="2774527"/>
                </a:lnTo>
                <a:close/>
                <a:moveTo>
                  <a:pt x="7355478" y="2774527"/>
                </a:moveTo>
                <a:cubicBezTo>
                  <a:pt x="7355478" y="2778035"/>
                  <a:pt x="7355478" y="2781542"/>
                  <a:pt x="7348463" y="2781542"/>
                </a:cubicBezTo>
                <a:cubicBezTo>
                  <a:pt x="7337940" y="2781542"/>
                  <a:pt x="7337940" y="2774527"/>
                  <a:pt x="7337940" y="2771019"/>
                </a:cubicBezTo>
                <a:cubicBezTo>
                  <a:pt x="7348463" y="2771019"/>
                  <a:pt x="7351970" y="2774527"/>
                  <a:pt x="7355478" y="2774527"/>
                </a:cubicBezTo>
                <a:close/>
                <a:moveTo>
                  <a:pt x="4794916" y="2785050"/>
                </a:moveTo>
                <a:cubicBezTo>
                  <a:pt x="4791408" y="2785050"/>
                  <a:pt x="4784393" y="2788558"/>
                  <a:pt x="4784393" y="2778035"/>
                </a:cubicBezTo>
                <a:cubicBezTo>
                  <a:pt x="4784393" y="2771019"/>
                  <a:pt x="4787901" y="2774527"/>
                  <a:pt x="4791408" y="2771019"/>
                </a:cubicBezTo>
                <a:lnTo>
                  <a:pt x="4794916" y="2785050"/>
                </a:lnTo>
                <a:close/>
                <a:moveTo>
                  <a:pt x="4566921" y="2771019"/>
                </a:moveTo>
                <a:cubicBezTo>
                  <a:pt x="4566921" y="2774527"/>
                  <a:pt x="4563413" y="2774527"/>
                  <a:pt x="4563413" y="2771019"/>
                </a:cubicBezTo>
                <a:lnTo>
                  <a:pt x="4566921" y="2771019"/>
                </a:lnTo>
                <a:close/>
                <a:moveTo>
                  <a:pt x="4479230" y="2771019"/>
                </a:moveTo>
                <a:cubicBezTo>
                  <a:pt x="4482738" y="2771019"/>
                  <a:pt x="4486245" y="2771019"/>
                  <a:pt x="4489753" y="2774527"/>
                </a:cubicBezTo>
                <a:cubicBezTo>
                  <a:pt x="4486245" y="2778035"/>
                  <a:pt x="4482738" y="2778035"/>
                  <a:pt x="4479230" y="2771019"/>
                </a:cubicBezTo>
                <a:close/>
                <a:moveTo>
                  <a:pt x="3163873" y="2774527"/>
                </a:moveTo>
                <a:cubicBezTo>
                  <a:pt x="3156857" y="2785050"/>
                  <a:pt x="3146335" y="2788558"/>
                  <a:pt x="3139319" y="2788558"/>
                </a:cubicBezTo>
                <a:cubicBezTo>
                  <a:pt x="3142827" y="2785050"/>
                  <a:pt x="3142827" y="2778035"/>
                  <a:pt x="3146335" y="2771019"/>
                </a:cubicBezTo>
                <a:cubicBezTo>
                  <a:pt x="3160365" y="2771019"/>
                  <a:pt x="3160365" y="2774527"/>
                  <a:pt x="3163873" y="2774527"/>
                </a:cubicBezTo>
                <a:close/>
                <a:moveTo>
                  <a:pt x="2697359" y="2774527"/>
                </a:moveTo>
                <a:lnTo>
                  <a:pt x="2690344" y="2781542"/>
                </a:lnTo>
                <a:cubicBezTo>
                  <a:pt x="2686836" y="2778035"/>
                  <a:pt x="2683329" y="2778035"/>
                  <a:pt x="2679821" y="2778035"/>
                </a:cubicBezTo>
                <a:cubicBezTo>
                  <a:pt x="2679821" y="2774527"/>
                  <a:pt x="2686836" y="2771019"/>
                  <a:pt x="2690344" y="2771019"/>
                </a:cubicBezTo>
                <a:cubicBezTo>
                  <a:pt x="2690344" y="2771019"/>
                  <a:pt x="2693852" y="2771019"/>
                  <a:pt x="2697359" y="2774527"/>
                </a:cubicBezTo>
                <a:close/>
                <a:moveTo>
                  <a:pt x="5198292" y="2771019"/>
                </a:moveTo>
                <a:cubicBezTo>
                  <a:pt x="5194784" y="2774527"/>
                  <a:pt x="5191277" y="2774527"/>
                  <a:pt x="5187769" y="2774527"/>
                </a:cubicBezTo>
                <a:cubicBezTo>
                  <a:pt x="5187769" y="2774527"/>
                  <a:pt x="5187769" y="2771019"/>
                  <a:pt x="5191277" y="2767512"/>
                </a:cubicBezTo>
                <a:cubicBezTo>
                  <a:pt x="5191277" y="2767512"/>
                  <a:pt x="5194784" y="2771019"/>
                  <a:pt x="5198292" y="2771019"/>
                </a:cubicBezTo>
                <a:close/>
                <a:moveTo>
                  <a:pt x="8295520" y="2767512"/>
                </a:moveTo>
                <a:cubicBezTo>
                  <a:pt x="8292012" y="2767512"/>
                  <a:pt x="8284997" y="2767512"/>
                  <a:pt x="8284997" y="2764004"/>
                </a:cubicBezTo>
                <a:cubicBezTo>
                  <a:pt x="8288505" y="2764004"/>
                  <a:pt x="8292012" y="2764004"/>
                  <a:pt x="8295520" y="2767512"/>
                </a:cubicBezTo>
                <a:close/>
                <a:moveTo>
                  <a:pt x="270087" y="2764004"/>
                </a:moveTo>
                <a:cubicBezTo>
                  <a:pt x="270087" y="2767512"/>
                  <a:pt x="266579" y="2767512"/>
                  <a:pt x="266579" y="2764004"/>
                </a:cubicBezTo>
                <a:lnTo>
                  <a:pt x="270087" y="2764004"/>
                </a:lnTo>
                <a:close/>
                <a:moveTo>
                  <a:pt x="7737808" y="2774527"/>
                </a:moveTo>
                <a:cubicBezTo>
                  <a:pt x="7730793" y="2781542"/>
                  <a:pt x="7720270" y="2785050"/>
                  <a:pt x="7713255" y="2785050"/>
                </a:cubicBezTo>
                <a:cubicBezTo>
                  <a:pt x="7702732" y="2785050"/>
                  <a:pt x="7702732" y="2785050"/>
                  <a:pt x="7695717" y="2781542"/>
                </a:cubicBezTo>
                <a:cubicBezTo>
                  <a:pt x="7702732" y="2774527"/>
                  <a:pt x="7709747" y="2760497"/>
                  <a:pt x="7720270" y="2760497"/>
                </a:cubicBezTo>
                <a:cubicBezTo>
                  <a:pt x="7727286" y="2760497"/>
                  <a:pt x="7734301" y="2767512"/>
                  <a:pt x="7737808" y="2774527"/>
                </a:cubicBezTo>
                <a:close/>
                <a:moveTo>
                  <a:pt x="7446676" y="2760497"/>
                </a:moveTo>
                <a:cubicBezTo>
                  <a:pt x="7446676" y="2764004"/>
                  <a:pt x="7443168" y="2764004"/>
                  <a:pt x="7443168" y="2760497"/>
                </a:cubicBezTo>
                <a:lnTo>
                  <a:pt x="7446676" y="2760497"/>
                </a:lnTo>
                <a:close/>
                <a:moveTo>
                  <a:pt x="1550368" y="2799080"/>
                </a:moveTo>
                <a:cubicBezTo>
                  <a:pt x="1532830" y="2799080"/>
                  <a:pt x="1539845" y="2813111"/>
                  <a:pt x="1522307" y="2813111"/>
                </a:cubicBezTo>
                <a:cubicBezTo>
                  <a:pt x="1508276" y="2813111"/>
                  <a:pt x="1462677" y="2799080"/>
                  <a:pt x="1462677" y="2795573"/>
                </a:cubicBezTo>
                <a:cubicBezTo>
                  <a:pt x="1459170" y="2792065"/>
                  <a:pt x="1459170" y="2785050"/>
                  <a:pt x="1459170" y="2778035"/>
                </a:cubicBezTo>
                <a:cubicBezTo>
                  <a:pt x="1459170" y="2749974"/>
                  <a:pt x="1483723" y="2756989"/>
                  <a:pt x="1494246" y="2756989"/>
                </a:cubicBezTo>
                <a:cubicBezTo>
                  <a:pt x="1518799" y="2756989"/>
                  <a:pt x="1536337" y="2753481"/>
                  <a:pt x="1550368" y="2799080"/>
                </a:cubicBezTo>
                <a:close/>
                <a:moveTo>
                  <a:pt x="2627207" y="2767512"/>
                </a:moveTo>
                <a:lnTo>
                  <a:pt x="2609669" y="2764004"/>
                </a:lnTo>
                <a:cubicBezTo>
                  <a:pt x="2609669" y="2760497"/>
                  <a:pt x="2620192" y="2753481"/>
                  <a:pt x="2634222" y="2756989"/>
                </a:cubicBezTo>
                <a:cubicBezTo>
                  <a:pt x="2634222" y="2760497"/>
                  <a:pt x="2630715" y="2764004"/>
                  <a:pt x="2627207" y="2767512"/>
                </a:cubicBezTo>
                <a:close/>
                <a:moveTo>
                  <a:pt x="2437796" y="2760497"/>
                </a:moveTo>
                <a:cubicBezTo>
                  <a:pt x="2441303" y="2756989"/>
                  <a:pt x="2444811" y="2749974"/>
                  <a:pt x="2451826" y="2753481"/>
                </a:cubicBezTo>
                <a:cubicBezTo>
                  <a:pt x="2448318" y="2753481"/>
                  <a:pt x="2441303" y="2756989"/>
                  <a:pt x="2437796" y="2760497"/>
                </a:cubicBezTo>
                <a:close/>
                <a:moveTo>
                  <a:pt x="7334432" y="2746466"/>
                </a:moveTo>
                <a:cubicBezTo>
                  <a:pt x="7334432" y="2746466"/>
                  <a:pt x="7334432" y="2749974"/>
                  <a:pt x="7330925" y="2746466"/>
                </a:cubicBezTo>
                <a:lnTo>
                  <a:pt x="7334432" y="2746466"/>
                </a:lnTo>
                <a:close/>
                <a:moveTo>
                  <a:pt x="2497425" y="2749974"/>
                </a:moveTo>
                <a:cubicBezTo>
                  <a:pt x="2500933" y="2746466"/>
                  <a:pt x="2504440" y="2746466"/>
                  <a:pt x="2507948" y="2746466"/>
                </a:cubicBezTo>
                <a:cubicBezTo>
                  <a:pt x="2504440" y="2749974"/>
                  <a:pt x="2500933" y="2749974"/>
                  <a:pt x="2497425" y="2749974"/>
                </a:cubicBezTo>
                <a:close/>
                <a:moveTo>
                  <a:pt x="6906503" y="2749974"/>
                </a:moveTo>
                <a:cubicBezTo>
                  <a:pt x="6902995" y="2753481"/>
                  <a:pt x="6899487" y="2760497"/>
                  <a:pt x="6892472" y="2760497"/>
                </a:cubicBezTo>
                <a:lnTo>
                  <a:pt x="6892472" y="2749974"/>
                </a:lnTo>
                <a:cubicBezTo>
                  <a:pt x="6895980" y="2746466"/>
                  <a:pt x="6899487" y="2742959"/>
                  <a:pt x="6902995" y="2742959"/>
                </a:cubicBezTo>
                <a:cubicBezTo>
                  <a:pt x="6902995" y="2742959"/>
                  <a:pt x="6902995" y="2746466"/>
                  <a:pt x="6906503" y="2749974"/>
                </a:cubicBezTo>
                <a:close/>
                <a:moveTo>
                  <a:pt x="4535352" y="2760497"/>
                </a:moveTo>
                <a:cubicBezTo>
                  <a:pt x="4535352" y="2767512"/>
                  <a:pt x="4538860" y="2778035"/>
                  <a:pt x="4542367" y="2785050"/>
                </a:cubicBezTo>
                <a:lnTo>
                  <a:pt x="4528337" y="2792065"/>
                </a:lnTo>
                <a:cubicBezTo>
                  <a:pt x="4521321" y="2778035"/>
                  <a:pt x="4528337" y="2756989"/>
                  <a:pt x="4531844" y="2742959"/>
                </a:cubicBezTo>
                <a:cubicBezTo>
                  <a:pt x="4535352" y="2742959"/>
                  <a:pt x="4542367" y="2742959"/>
                  <a:pt x="4549382" y="2749974"/>
                </a:cubicBezTo>
                <a:cubicBezTo>
                  <a:pt x="4549382" y="2753481"/>
                  <a:pt x="4542367" y="2760497"/>
                  <a:pt x="4535352" y="2760497"/>
                </a:cubicBezTo>
                <a:close/>
                <a:moveTo>
                  <a:pt x="2213308" y="2767512"/>
                </a:moveTo>
                <a:cubicBezTo>
                  <a:pt x="2206293" y="2774527"/>
                  <a:pt x="2199277" y="2774527"/>
                  <a:pt x="2192262" y="2774527"/>
                </a:cubicBezTo>
                <a:cubicBezTo>
                  <a:pt x="2181739" y="2774527"/>
                  <a:pt x="2164201" y="2771019"/>
                  <a:pt x="2164201" y="2760497"/>
                </a:cubicBezTo>
                <a:cubicBezTo>
                  <a:pt x="2164201" y="2749974"/>
                  <a:pt x="2171216" y="2742959"/>
                  <a:pt x="2181739" y="2742959"/>
                </a:cubicBezTo>
                <a:cubicBezTo>
                  <a:pt x="2188755" y="2742959"/>
                  <a:pt x="2202785" y="2760497"/>
                  <a:pt x="2213308" y="2767512"/>
                </a:cubicBezTo>
                <a:close/>
                <a:moveTo>
                  <a:pt x="1894114" y="2746466"/>
                </a:moveTo>
                <a:cubicBezTo>
                  <a:pt x="1894114" y="2746466"/>
                  <a:pt x="1897622" y="2742959"/>
                  <a:pt x="1901130" y="2742959"/>
                </a:cubicBezTo>
                <a:cubicBezTo>
                  <a:pt x="1901130" y="2742959"/>
                  <a:pt x="1901130" y="2746466"/>
                  <a:pt x="1894114" y="2746466"/>
                </a:cubicBezTo>
                <a:close/>
                <a:moveTo>
                  <a:pt x="7429138" y="2739451"/>
                </a:moveTo>
                <a:cubicBezTo>
                  <a:pt x="7429138" y="2742959"/>
                  <a:pt x="7425630" y="2742959"/>
                  <a:pt x="7425630" y="2739451"/>
                </a:cubicBezTo>
                <a:lnTo>
                  <a:pt x="7429138" y="2739451"/>
                </a:lnTo>
                <a:close/>
                <a:moveTo>
                  <a:pt x="8186784" y="2746466"/>
                </a:moveTo>
                <a:cubicBezTo>
                  <a:pt x="8186784" y="2760497"/>
                  <a:pt x="8158723" y="2767512"/>
                  <a:pt x="8151707" y="2767512"/>
                </a:cubicBezTo>
                <a:cubicBezTo>
                  <a:pt x="8141185" y="2767512"/>
                  <a:pt x="8141185" y="2760497"/>
                  <a:pt x="8137677" y="2756989"/>
                </a:cubicBezTo>
                <a:cubicBezTo>
                  <a:pt x="8137677" y="2753481"/>
                  <a:pt x="8141185" y="2746466"/>
                  <a:pt x="8148200" y="2739451"/>
                </a:cubicBezTo>
                <a:cubicBezTo>
                  <a:pt x="8155215" y="2739451"/>
                  <a:pt x="8165738" y="2735943"/>
                  <a:pt x="8172753" y="2735943"/>
                </a:cubicBezTo>
                <a:cubicBezTo>
                  <a:pt x="8183276" y="2735943"/>
                  <a:pt x="8186784" y="2739451"/>
                  <a:pt x="8186784" y="2746466"/>
                </a:cubicBezTo>
                <a:close/>
                <a:moveTo>
                  <a:pt x="4658119" y="2746466"/>
                </a:moveTo>
                <a:cubicBezTo>
                  <a:pt x="4654611" y="2746466"/>
                  <a:pt x="4654611" y="2739451"/>
                  <a:pt x="4658119" y="2735943"/>
                </a:cubicBezTo>
                <a:cubicBezTo>
                  <a:pt x="4661626" y="2739451"/>
                  <a:pt x="4661626" y="2739451"/>
                  <a:pt x="4658119" y="2746466"/>
                </a:cubicBezTo>
                <a:close/>
                <a:moveTo>
                  <a:pt x="4612520" y="2739451"/>
                </a:moveTo>
                <a:cubicBezTo>
                  <a:pt x="4609012" y="2742959"/>
                  <a:pt x="4605504" y="2746466"/>
                  <a:pt x="4598489" y="2742959"/>
                </a:cubicBezTo>
                <a:cubicBezTo>
                  <a:pt x="4598489" y="2739451"/>
                  <a:pt x="4601997" y="2739451"/>
                  <a:pt x="4605504" y="2735943"/>
                </a:cubicBezTo>
                <a:cubicBezTo>
                  <a:pt x="4605504" y="2735943"/>
                  <a:pt x="4609012" y="2739451"/>
                  <a:pt x="4612520" y="2739451"/>
                </a:cubicBezTo>
                <a:close/>
                <a:moveTo>
                  <a:pt x="413899" y="2739451"/>
                </a:moveTo>
                <a:cubicBezTo>
                  <a:pt x="417407" y="2742959"/>
                  <a:pt x="420914" y="2749974"/>
                  <a:pt x="424422" y="2756989"/>
                </a:cubicBezTo>
                <a:cubicBezTo>
                  <a:pt x="420914" y="2760497"/>
                  <a:pt x="417407" y="2767512"/>
                  <a:pt x="410391" y="2767512"/>
                </a:cubicBezTo>
                <a:cubicBezTo>
                  <a:pt x="399869" y="2767512"/>
                  <a:pt x="389346" y="2764004"/>
                  <a:pt x="378823" y="2760497"/>
                </a:cubicBezTo>
                <a:cubicBezTo>
                  <a:pt x="378823" y="2756989"/>
                  <a:pt x="375315" y="2756989"/>
                  <a:pt x="375315" y="2746466"/>
                </a:cubicBezTo>
                <a:cubicBezTo>
                  <a:pt x="375315" y="2739451"/>
                  <a:pt x="378823" y="2735943"/>
                  <a:pt x="385838" y="2735943"/>
                </a:cubicBezTo>
                <a:cubicBezTo>
                  <a:pt x="392853" y="2735943"/>
                  <a:pt x="403376" y="2739451"/>
                  <a:pt x="413899" y="2739451"/>
                </a:cubicBezTo>
                <a:close/>
                <a:moveTo>
                  <a:pt x="7373016" y="2735943"/>
                </a:moveTo>
                <a:cubicBezTo>
                  <a:pt x="7369508" y="2739451"/>
                  <a:pt x="7366001" y="2735943"/>
                  <a:pt x="7366001" y="2732436"/>
                </a:cubicBezTo>
                <a:cubicBezTo>
                  <a:pt x="7366001" y="2732436"/>
                  <a:pt x="7369508" y="2732436"/>
                  <a:pt x="7373016" y="2735943"/>
                </a:cubicBezTo>
                <a:close/>
                <a:moveTo>
                  <a:pt x="6867919" y="2732436"/>
                </a:moveTo>
                <a:cubicBezTo>
                  <a:pt x="6867919" y="2732436"/>
                  <a:pt x="6864411" y="2735943"/>
                  <a:pt x="6864411" y="2732436"/>
                </a:cubicBezTo>
                <a:lnTo>
                  <a:pt x="6867919" y="2732436"/>
                </a:lnTo>
                <a:close/>
                <a:moveTo>
                  <a:pt x="4637073" y="2732436"/>
                </a:moveTo>
                <a:cubicBezTo>
                  <a:pt x="4637073" y="2735943"/>
                  <a:pt x="4633565" y="2735943"/>
                  <a:pt x="4633565" y="2732436"/>
                </a:cubicBezTo>
                <a:lnTo>
                  <a:pt x="4637073" y="2732436"/>
                </a:lnTo>
                <a:close/>
                <a:moveTo>
                  <a:pt x="4352956" y="2732436"/>
                </a:moveTo>
                <a:lnTo>
                  <a:pt x="4352956" y="2753481"/>
                </a:lnTo>
                <a:cubicBezTo>
                  <a:pt x="4349448" y="2749974"/>
                  <a:pt x="4342433" y="2746466"/>
                  <a:pt x="4335418" y="2739451"/>
                </a:cubicBezTo>
                <a:lnTo>
                  <a:pt x="4342433" y="2732436"/>
                </a:lnTo>
                <a:lnTo>
                  <a:pt x="4352956" y="2732436"/>
                </a:lnTo>
                <a:close/>
                <a:moveTo>
                  <a:pt x="4840515" y="2739451"/>
                </a:moveTo>
                <a:lnTo>
                  <a:pt x="4840515" y="2728928"/>
                </a:lnTo>
                <a:cubicBezTo>
                  <a:pt x="4840515" y="2728928"/>
                  <a:pt x="4851038" y="2732436"/>
                  <a:pt x="4851038" y="2735943"/>
                </a:cubicBezTo>
                <a:cubicBezTo>
                  <a:pt x="4847530" y="2739451"/>
                  <a:pt x="4844022" y="2739451"/>
                  <a:pt x="4840515" y="2739451"/>
                </a:cubicBezTo>
                <a:close/>
                <a:moveTo>
                  <a:pt x="813768" y="2735943"/>
                </a:moveTo>
                <a:cubicBezTo>
                  <a:pt x="817275" y="2732436"/>
                  <a:pt x="817275" y="2728928"/>
                  <a:pt x="820783" y="2732436"/>
                </a:cubicBezTo>
                <a:cubicBezTo>
                  <a:pt x="820783" y="2732436"/>
                  <a:pt x="817275" y="2735943"/>
                  <a:pt x="813768" y="2735943"/>
                </a:cubicBezTo>
                <a:close/>
                <a:moveTo>
                  <a:pt x="6229532" y="2735943"/>
                </a:moveTo>
                <a:lnTo>
                  <a:pt x="6243563" y="2735943"/>
                </a:lnTo>
                <a:cubicBezTo>
                  <a:pt x="6240055" y="2735943"/>
                  <a:pt x="6229532" y="2735943"/>
                  <a:pt x="6226024" y="2746466"/>
                </a:cubicBezTo>
                <a:cubicBezTo>
                  <a:pt x="6226024" y="2739451"/>
                  <a:pt x="6229532" y="2732436"/>
                  <a:pt x="6229532" y="2725420"/>
                </a:cubicBezTo>
                <a:lnTo>
                  <a:pt x="6229532" y="2735943"/>
                </a:lnTo>
                <a:close/>
                <a:moveTo>
                  <a:pt x="6068182" y="2728928"/>
                </a:moveTo>
                <a:cubicBezTo>
                  <a:pt x="6071689" y="2725420"/>
                  <a:pt x="6078704" y="2725420"/>
                  <a:pt x="6078704" y="2728928"/>
                </a:cubicBezTo>
                <a:cubicBezTo>
                  <a:pt x="6075197" y="2732436"/>
                  <a:pt x="6071689" y="2732436"/>
                  <a:pt x="6068182" y="2728928"/>
                </a:cubicBezTo>
                <a:close/>
                <a:moveTo>
                  <a:pt x="2630715" y="2725420"/>
                </a:moveTo>
                <a:cubicBezTo>
                  <a:pt x="2634222" y="2725420"/>
                  <a:pt x="2637730" y="2725420"/>
                  <a:pt x="2641237" y="2728928"/>
                </a:cubicBezTo>
                <a:cubicBezTo>
                  <a:pt x="2637730" y="2732436"/>
                  <a:pt x="2634222" y="2732436"/>
                  <a:pt x="2630715" y="2725420"/>
                </a:cubicBezTo>
                <a:close/>
                <a:moveTo>
                  <a:pt x="4780885" y="2721913"/>
                </a:moveTo>
                <a:lnTo>
                  <a:pt x="4780885" y="2732436"/>
                </a:lnTo>
                <a:lnTo>
                  <a:pt x="4766855" y="2732436"/>
                </a:lnTo>
                <a:lnTo>
                  <a:pt x="4770362" y="2721913"/>
                </a:lnTo>
                <a:lnTo>
                  <a:pt x="4780885" y="2721913"/>
                </a:lnTo>
                <a:close/>
                <a:moveTo>
                  <a:pt x="3156857" y="2735943"/>
                </a:moveTo>
                <a:cubicBezTo>
                  <a:pt x="3156857" y="2739451"/>
                  <a:pt x="3153350" y="2742959"/>
                  <a:pt x="3153350" y="2746466"/>
                </a:cubicBezTo>
                <a:cubicBezTo>
                  <a:pt x="3149842" y="2746466"/>
                  <a:pt x="3139319" y="2742959"/>
                  <a:pt x="3139319" y="2732436"/>
                </a:cubicBezTo>
                <a:cubicBezTo>
                  <a:pt x="3139319" y="2725420"/>
                  <a:pt x="3142827" y="2721913"/>
                  <a:pt x="3142827" y="2721913"/>
                </a:cubicBezTo>
                <a:cubicBezTo>
                  <a:pt x="3146335" y="2721913"/>
                  <a:pt x="3153350" y="2728928"/>
                  <a:pt x="3156857" y="2735943"/>
                </a:cubicBezTo>
                <a:close/>
                <a:moveTo>
                  <a:pt x="2521978" y="2721913"/>
                </a:moveTo>
                <a:cubicBezTo>
                  <a:pt x="2521978" y="2721913"/>
                  <a:pt x="2525486" y="2718405"/>
                  <a:pt x="2528994" y="2718405"/>
                </a:cubicBezTo>
                <a:cubicBezTo>
                  <a:pt x="2528994" y="2721913"/>
                  <a:pt x="2525486" y="2721913"/>
                  <a:pt x="2521978" y="2721913"/>
                </a:cubicBezTo>
                <a:close/>
                <a:moveTo>
                  <a:pt x="1816947" y="2721913"/>
                </a:moveTo>
                <a:cubicBezTo>
                  <a:pt x="1816947" y="2721913"/>
                  <a:pt x="1813439" y="2728928"/>
                  <a:pt x="1809932" y="2728928"/>
                </a:cubicBezTo>
                <a:lnTo>
                  <a:pt x="1799409" y="2728928"/>
                </a:lnTo>
                <a:lnTo>
                  <a:pt x="1802916" y="2718405"/>
                </a:lnTo>
                <a:lnTo>
                  <a:pt x="1816947" y="2721913"/>
                </a:lnTo>
                <a:close/>
                <a:moveTo>
                  <a:pt x="4433631" y="2718405"/>
                </a:moveTo>
                <a:cubicBezTo>
                  <a:pt x="4430123" y="2718405"/>
                  <a:pt x="4426616" y="2718405"/>
                  <a:pt x="4423108" y="2714898"/>
                </a:cubicBezTo>
                <a:cubicBezTo>
                  <a:pt x="4423108" y="2714898"/>
                  <a:pt x="4426616" y="2711390"/>
                  <a:pt x="4430123" y="2711390"/>
                </a:cubicBezTo>
                <a:cubicBezTo>
                  <a:pt x="4433631" y="2711390"/>
                  <a:pt x="4433631" y="2714898"/>
                  <a:pt x="4433631" y="2718405"/>
                </a:cubicBezTo>
                <a:close/>
                <a:moveTo>
                  <a:pt x="3191934" y="2714898"/>
                </a:moveTo>
                <a:cubicBezTo>
                  <a:pt x="3188426" y="2714898"/>
                  <a:pt x="3184918" y="2711390"/>
                  <a:pt x="3181411" y="2711390"/>
                </a:cubicBezTo>
                <a:cubicBezTo>
                  <a:pt x="3184918" y="2711390"/>
                  <a:pt x="3191934" y="2711390"/>
                  <a:pt x="3191934" y="2714898"/>
                </a:cubicBezTo>
                <a:close/>
                <a:moveTo>
                  <a:pt x="2595638" y="2718405"/>
                </a:moveTo>
                <a:cubicBezTo>
                  <a:pt x="2595638" y="2718405"/>
                  <a:pt x="2592131" y="2718405"/>
                  <a:pt x="2588623" y="2714898"/>
                </a:cubicBezTo>
                <a:cubicBezTo>
                  <a:pt x="2592131" y="2714898"/>
                  <a:pt x="2595638" y="2711390"/>
                  <a:pt x="2599146" y="2711390"/>
                </a:cubicBezTo>
                <a:cubicBezTo>
                  <a:pt x="2599146" y="2711390"/>
                  <a:pt x="2599146" y="2714898"/>
                  <a:pt x="2595638" y="2718405"/>
                </a:cubicBezTo>
                <a:close/>
                <a:moveTo>
                  <a:pt x="7092406" y="2704375"/>
                </a:moveTo>
                <a:lnTo>
                  <a:pt x="7099422" y="2711390"/>
                </a:lnTo>
                <a:lnTo>
                  <a:pt x="7092406" y="2704375"/>
                </a:lnTo>
                <a:close/>
                <a:moveTo>
                  <a:pt x="1343418" y="2707882"/>
                </a:moveTo>
                <a:cubicBezTo>
                  <a:pt x="1346926" y="2704375"/>
                  <a:pt x="1350433" y="2704375"/>
                  <a:pt x="1353941" y="2707882"/>
                </a:cubicBezTo>
                <a:lnTo>
                  <a:pt x="1343418" y="2707882"/>
                </a:lnTo>
                <a:close/>
                <a:moveTo>
                  <a:pt x="392853" y="2704375"/>
                </a:moveTo>
                <a:cubicBezTo>
                  <a:pt x="392853" y="2707882"/>
                  <a:pt x="392853" y="2711390"/>
                  <a:pt x="382331" y="2714898"/>
                </a:cubicBezTo>
                <a:lnTo>
                  <a:pt x="382331" y="2704375"/>
                </a:lnTo>
                <a:lnTo>
                  <a:pt x="392853" y="2704375"/>
                </a:lnTo>
                <a:close/>
                <a:moveTo>
                  <a:pt x="8179768" y="2707882"/>
                </a:moveTo>
                <a:cubicBezTo>
                  <a:pt x="8179768" y="2707882"/>
                  <a:pt x="8179768" y="2711390"/>
                  <a:pt x="8176261" y="2714898"/>
                </a:cubicBezTo>
                <a:cubicBezTo>
                  <a:pt x="8172753" y="2714898"/>
                  <a:pt x="8169246" y="2707882"/>
                  <a:pt x="8165738" y="2700867"/>
                </a:cubicBezTo>
                <a:cubicBezTo>
                  <a:pt x="8169246" y="2704375"/>
                  <a:pt x="8176261" y="2704375"/>
                  <a:pt x="8179768" y="2707882"/>
                </a:cubicBezTo>
                <a:close/>
                <a:moveTo>
                  <a:pt x="7425630" y="2707882"/>
                </a:moveTo>
                <a:cubicBezTo>
                  <a:pt x="7425630" y="2707882"/>
                  <a:pt x="7422123" y="2707882"/>
                  <a:pt x="7418615" y="2711390"/>
                </a:cubicBezTo>
                <a:cubicBezTo>
                  <a:pt x="7415107" y="2707882"/>
                  <a:pt x="7411600" y="2700867"/>
                  <a:pt x="7415107" y="2700867"/>
                </a:cubicBezTo>
                <a:cubicBezTo>
                  <a:pt x="7418615" y="2700867"/>
                  <a:pt x="7425630" y="2704375"/>
                  <a:pt x="7425630" y="2707882"/>
                </a:cubicBezTo>
                <a:close/>
                <a:moveTo>
                  <a:pt x="7387046" y="2707882"/>
                </a:moveTo>
                <a:lnTo>
                  <a:pt x="7373016" y="2707882"/>
                </a:lnTo>
                <a:lnTo>
                  <a:pt x="7376524" y="2700867"/>
                </a:lnTo>
                <a:cubicBezTo>
                  <a:pt x="7380031" y="2700867"/>
                  <a:pt x="7387046" y="2704375"/>
                  <a:pt x="7387046" y="2707882"/>
                </a:cubicBezTo>
                <a:close/>
                <a:moveTo>
                  <a:pt x="4591474" y="2700867"/>
                </a:moveTo>
                <a:cubicBezTo>
                  <a:pt x="4591474" y="2700867"/>
                  <a:pt x="4594981" y="2697359"/>
                  <a:pt x="4594981" y="2707882"/>
                </a:cubicBezTo>
                <a:cubicBezTo>
                  <a:pt x="4594981" y="2714898"/>
                  <a:pt x="4580951" y="2718405"/>
                  <a:pt x="4573936" y="2721913"/>
                </a:cubicBezTo>
                <a:cubicBezTo>
                  <a:pt x="4573936" y="2714898"/>
                  <a:pt x="4573936" y="2707882"/>
                  <a:pt x="4577443" y="2700867"/>
                </a:cubicBezTo>
                <a:lnTo>
                  <a:pt x="4591474" y="2700867"/>
                </a:lnTo>
                <a:close/>
                <a:moveTo>
                  <a:pt x="4559905" y="2707882"/>
                </a:moveTo>
                <a:cubicBezTo>
                  <a:pt x="4556398" y="2707882"/>
                  <a:pt x="4552890" y="2700867"/>
                  <a:pt x="4556398" y="2700867"/>
                </a:cubicBezTo>
                <a:cubicBezTo>
                  <a:pt x="4556398" y="2700867"/>
                  <a:pt x="4559905" y="2704375"/>
                  <a:pt x="4559905" y="2707882"/>
                </a:cubicBezTo>
                <a:close/>
                <a:moveTo>
                  <a:pt x="294640" y="2704375"/>
                </a:moveTo>
                <a:cubicBezTo>
                  <a:pt x="294640" y="2704375"/>
                  <a:pt x="298148" y="2700867"/>
                  <a:pt x="301655" y="2700867"/>
                </a:cubicBezTo>
                <a:cubicBezTo>
                  <a:pt x="301655" y="2704375"/>
                  <a:pt x="298148" y="2704375"/>
                  <a:pt x="294640" y="2704375"/>
                </a:cubicBezTo>
                <a:close/>
                <a:moveTo>
                  <a:pt x="6313715" y="2700867"/>
                </a:moveTo>
                <a:cubicBezTo>
                  <a:pt x="6313715" y="2700867"/>
                  <a:pt x="6317223" y="2697359"/>
                  <a:pt x="6320730" y="2697359"/>
                </a:cubicBezTo>
                <a:cubicBezTo>
                  <a:pt x="6320730" y="2700867"/>
                  <a:pt x="6317223" y="2700867"/>
                  <a:pt x="6313715" y="2700867"/>
                </a:cubicBezTo>
                <a:close/>
                <a:moveTo>
                  <a:pt x="6278639" y="2700867"/>
                </a:moveTo>
                <a:cubicBezTo>
                  <a:pt x="6275131" y="2704375"/>
                  <a:pt x="6271624" y="2700867"/>
                  <a:pt x="6271624" y="2697359"/>
                </a:cubicBezTo>
                <a:cubicBezTo>
                  <a:pt x="6271624" y="2697359"/>
                  <a:pt x="6275131" y="2697359"/>
                  <a:pt x="6278639" y="2700867"/>
                </a:cubicBezTo>
                <a:close/>
                <a:moveTo>
                  <a:pt x="1494246" y="2718405"/>
                </a:moveTo>
                <a:cubicBezTo>
                  <a:pt x="1490738" y="2718405"/>
                  <a:pt x="1487231" y="2721913"/>
                  <a:pt x="1476708" y="2721913"/>
                </a:cubicBezTo>
                <a:cubicBezTo>
                  <a:pt x="1473200" y="2718405"/>
                  <a:pt x="1469693" y="2711390"/>
                  <a:pt x="1469693" y="2707882"/>
                </a:cubicBezTo>
                <a:cubicBezTo>
                  <a:pt x="1476708" y="2700867"/>
                  <a:pt x="1487231" y="2700867"/>
                  <a:pt x="1497753" y="2697359"/>
                </a:cubicBezTo>
                <a:cubicBezTo>
                  <a:pt x="1494246" y="2700867"/>
                  <a:pt x="1494246" y="2707882"/>
                  <a:pt x="1494246" y="2718405"/>
                </a:cubicBezTo>
                <a:close/>
                <a:moveTo>
                  <a:pt x="6881949" y="2697359"/>
                </a:moveTo>
                <a:cubicBezTo>
                  <a:pt x="6878442" y="2697359"/>
                  <a:pt x="6871426" y="2700867"/>
                  <a:pt x="6860904" y="2700867"/>
                </a:cubicBezTo>
                <a:lnTo>
                  <a:pt x="6864411" y="2693852"/>
                </a:lnTo>
                <a:lnTo>
                  <a:pt x="6881949" y="2697359"/>
                </a:lnTo>
                <a:close/>
                <a:moveTo>
                  <a:pt x="6348791" y="2704375"/>
                </a:moveTo>
                <a:cubicBezTo>
                  <a:pt x="6345284" y="2704375"/>
                  <a:pt x="6341776" y="2700867"/>
                  <a:pt x="6338268" y="2697359"/>
                </a:cubicBezTo>
                <a:cubicBezTo>
                  <a:pt x="6341776" y="2693852"/>
                  <a:pt x="6348791" y="2693852"/>
                  <a:pt x="6352299" y="2697359"/>
                </a:cubicBezTo>
                <a:cubicBezTo>
                  <a:pt x="6352299" y="2697359"/>
                  <a:pt x="6352299" y="2700867"/>
                  <a:pt x="6348791" y="2704375"/>
                </a:cubicBezTo>
                <a:close/>
                <a:moveTo>
                  <a:pt x="2223831" y="2693852"/>
                </a:moveTo>
                <a:cubicBezTo>
                  <a:pt x="2220323" y="2697359"/>
                  <a:pt x="2213308" y="2697359"/>
                  <a:pt x="2213308" y="2693852"/>
                </a:cubicBezTo>
                <a:lnTo>
                  <a:pt x="2223831" y="2693852"/>
                </a:lnTo>
                <a:close/>
                <a:moveTo>
                  <a:pt x="4023239" y="2690344"/>
                </a:moveTo>
                <a:lnTo>
                  <a:pt x="4023239" y="2707882"/>
                </a:lnTo>
                <a:cubicBezTo>
                  <a:pt x="4023239" y="2707882"/>
                  <a:pt x="4019732" y="2707882"/>
                  <a:pt x="4016224" y="2711390"/>
                </a:cubicBezTo>
                <a:cubicBezTo>
                  <a:pt x="4012717" y="2707882"/>
                  <a:pt x="4005701" y="2704375"/>
                  <a:pt x="4005701" y="2697359"/>
                </a:cubicBezTo>
                <a:cubicBezTo>
                  <a:pt x="4005701" y="2686837"/>
                  <a:pt x="4009209" y="2690344"/>
                  <a:pt x="4012717" y="2686837"/>
                </a:cubicBezTo>
                <a:cubicBezTo>
                  <a:pt x="4016224" y="2686837"/>
                  <a:pt x="4019732" y="2690344"/>
                  <a:pt x="4023239" y="2690344"/>
                </a:cubicBezTo>
                <a:close/>
                <a:moveTo>
                  <a:pt x="4075854" y="2686837"/>
                </a:moveTo>
                <a:cubicBezTo>
                  <a:pt x="4072346" y="2693852"/>
                  <a:pt x="4058316" y="2697359"/>
                  <a:pt x="4054808" y="2693852"/>
                </a:cubicBezTo>
                <a:cubicBezTo>
                  <a:pt x="4054808" y="2690344"/>
                  <a:pt x="4061823" y="2686837"/>
                  <a:pt x="4065331" y="2683329"/>
                </a:cubicBezTo>
                <a:cubicBezTo>
                  <a:pt x="4068838" y="2683329"/>
                  <a:pt x="4072346" y="2683329"/>
                  <a:pt x="4075854" y="2686837"/>
                </a:cubicBezTo>
                <a:close/>
                <a:moveTo>
                  <a:pt x="7394062" y="2686837"/>
                </a:moveTo>
                <a:cubicBezTo>
                  <a:pt x="7390554" y="2690344"/>
                  <a:pt x="7383539" y="2686837"/>
                  <a:pt x="7380031" y="2686837"/>
                </a:cubicBezTo>
                <a:cubicBezTo>
                  <a:pt x="7383539" y="2683329"/>
                  <a:pt x="7387046" y="2679821"/>
                  <a:pt x="7390554" y="2679821"/>
                </a:cubicBezTo>
                <a:cubicBezTo>
                  <a:pt x="7390554" y="2679821"/>
                  <a:pt x="7394062" y="2683329"/>
                  <a:pt x="7394062" y="2686837"/>
                </a:cubicBezTo>
                <a:close/>
                <a:moveTo>
                  <a:pt x="3886442" y="2690344"/>
                </a:moveTo>
                <a:cubicBezTo>
                  <a:pt x="3886442" y="2686837"/>
                  <a:pt x="3893458" y="2679821"/>
                  <a:pt x="3900473" y="2683329"/>
                </a:cubicBezTo>
                <a:cubicBezTo>
                  <a:pt x="3896965" y="2683329"/>
                  <a:pt x="3889950" y="2686837"/>
                  <a:pt x="3886442" y="2690344"/>
                </a:cubicBezTo>
                <a:close/>
                <a:moveTo>
                  <a:pt x="2921847" y="2686837"/>
                </a:moveTo>
                <a:lnTo>
                  <a:pt x="2911324" y="2686837"/>
                </a:lnTo>
                <a:lnTo>
                  <a:pt x="2911324" y="2676314"/>
                </a:lnTo>
                <a:cubicBezTo>
                  <a:pt x="2914832" y="2676314"/>
                  <a:pt x="2921847" y="2683329"/>
                  <a:pt x="2921847" y="2686837"/>
                </a:cubicBezTo>
                <a:close/>
                <a:moveTo>
                  <a:pt x="6268116" y="2676314"/>
                </a:moveTo>
                <a:cubicBezTo>
                  <a:pt x="6268116" y="2676314"/>
                  <a:pt x="6268116" y="2679821"/>
                  <a:pt x="6264608" y="2683329"/>
                </a:cubicBezTo>
                <a:cubicBezTo>
                  <a:pt x="6261101" y="2683329"/>
                  <a:pt x="6257593" y="2683329"/>
                  <a:pt x="6254085" y="2679821"/>
                </a:cubicBezTo>
                <a:cubicBezTo>
                  <a:pt x="6254085" y="2679821"/>
                  <a:pt x="6257593" y="2676314"/>
                  <a:pt x="6257593" y="2672806"/>
                </a:cubicBezTo>
                <a:cubicBezTo>
                  <a:pt x="6261101" y="2672806"/>
                  <a:pt x="6264608" y="2672806"/>
                  <a:pt x="6268116" y="2676314"/>
                </a:cubicBezTo>
                <a:close/>
                <a:moveTo>
                  <a:pt x="6155872" y="2672806"/>
                </a:moveTo>
                <a:cubicBezTo>
                  <a:pt x="6159380" y="2676314"/>
                  <a:pt x="6162887" y="2679821"/>
                  <a:pt x="6162887" y="2686837"/>
                </a:cubicBezTo>
                <a:lnTo>
                  <a:pt x="6141842" y="2686837"/>
                </a:lnTo>
                <a:cubicBezTo>
                  <a:pt x="6141842" y="2686837"/>
                  <a:pt x="6141842" y="2683329"/>
                  <a:pt x="6138334" y="2679821"/>
                </a:cubicBezTo>
                <a:lnTo>
                  <a:pt x="6145349" y="2672806"/>
                </a:lnTo>
                <a:lnTo>
                  <a:pt x="6155872" y="2672806"/>
                </a:lnTo>
                <a:close/>
                <a:moveTo>
                  <a:pt x="3665462" y="2700867"/>
                </a:moveTo>
                <a:cubicBezTo>
                  <a:pt x="3661955" y="2704375"/>
                  <a:pt x="3654939" y="2704375"/>
                  <a:pt x="3647924" y="2704375"/>
                </a:cubicBezTo>
                <a:cubicBezTo>
                  <a:pt x="3637401" y="2704375"/>
                  <a:pt x="3619863" y="2700867"/>
                  <a:pt x="3619863" y="2690344"/>
                </a:cubicBezTo>
                <a:cubicBezTo>
                  <a:pt x="3619863" y="2676314"/>
                  <a:pt x="3623371" y="2672806"/>
                  <a:pt x="3637401" y="2672806"/>
                </a:cubicBezTo>
                <a:cubicBezTo>
                  <a:pt x="3644417" y="2672806"/>
                  <a:pt x="3654939" y="2686837"/>
                  <a:pt x="3665462" y="2700867"/>
                </a:cubicBezTo>
                <a:close/>
                <a:moveTo>
                  <a:pt x="2592131" y="2679821"/>
                </a:moveTo>
                <a:lnTo>
                  <a:pt x="2571085" y="2679821"/>
                </a:lnTo>
                <a:lnTo>
                  <a:pt x="2578100" y="2672806"/>
                </a:lnTo>
                <a:cubicBezTo>
                  <a:pt x="2581608" y="2672806"/>
                  <a:pt x="2588623" y="2676314"/>
                  <a:pt x="2592131" y="2679821"/>
                </a:cubicBezTo>
                <a:close/>
                <a:moveTo>
                  <a:pt x="2546532" y="2679821"/>
                </a:moveTo>
                <a:lnTo>
                  <a:pt x="2528994" y="2679821"/>
                </a:lnTo>
                <a:lnTo>
                  <a:pt x="2536009" y="2672806"/>
                </a:lnTo>
                <a:cubicBezTo>
                  <a:pt x="2539516" y="2672806"/>
                  <a:pt x="2546532" y="2676314"/>
                  <a:pt x="2546532" y="2679821"/>
                </a:cubicBezTo>
                <a:close/>
                <a:moveTo>
                  <a:pt x="8172753" y="2690344"/>
                </a:moveTo>
                <a:cubicBezTo>
                  <a:pt x="8172753" y="2686837"/>
                  <a:pt x="8176261" y="2676314"/>
                  <a:pt x="8179768" y="2669299"/>
                </a:cubicBezTo>
                <a:cubicBezTo>
                  <a:pt x="8176261" y="2676314"/>
                  <a:pt x="8176261" y="2686837"/>
                  <a:pt x="8172753" y="2690344"/>
                </a:cubicBezTo>
                <a:close/>
                <a:moveTo>
                  <a:pt x="6846873" y="2669299"/>
                </a:moveTo>
                <a:cubicBezTo>
                  <a:pt x="6846873" y="2669299"/>
                  <a:pt x="6850381" y="2665791"/>
                  <a:pt x="6850381" y="2676314"/>
                </a:cubicBezTo>
                <a:cubicBezTo>
                  <a:pt x="6850381" y="2683329"/>
                  <a:pt x="6843365" y="2690344"/>
                  <a:pt x="6839858" y="2697359"/>
                </a:cubicBezTo>
                <a:cubicBezTo>
                  <a:pt x="6836350" y="2704375"/>
                  <a:pt x="6839858" y="2718405"/>
                  <a:pt x="6836350" y="2728928"/>
                </a:cubicBezTo>
                <a:cubicBezTo>
                  <a:pt x="6832843" y="2739451"/>
                  <a:pt x="6825827" y="2749974"/>
                  <a:pt x="6811797" y="2749974"/>
                </a:cubicBezTo>
                <a:cubicBezTo>
                  <a:pt x="6794259" y="2749974"/>
                  <a:pt x="6783736" y="2742959"/>
                  <a:pt x="6773213" y="2732436"/>
                </a:cubicBezTo>
                <a:cubicBezTo>
                  <a:pt x="6769705" y="2732436"/>
                  <a:pt x="6766198" y="2735943"/>
                  <a:pt x="6762690" y="2735943"/>
                </a:cubicBezTo>
                <a:cubicBezTo>
                  <a:pt x="6762690" y="2732436"/>
                  <a:pt x="6769705" y="2732436"/>
                  <a:pt x="6769705" y="2725420"/>
                </a:cubicBezTo>
                <a:cubicBezTo>
                  <a:pt x="6769705" y="2718405"/>
                  <a:pt x="6769705" y="2704375"/>
                  <a:pt x="6776721" y="2697359"/>
                </a:cubicBezTo>
                <a:cubicBezTo>
                  <a:pt x="6790751" y="2676314"/>
                  <a:pt x="6808289" y="2697359"/>
                  <a:pt x="6825827" y="2669299"/>
                </a:cubicBezTo>
                <a:lnTo>
                  <a:pt x="6846873" y="2669299"/>
                </a:lnTo>
                <a:close/>
                <a:moveTo>
                  <a:pt x="3998686" y="2676314"/>
                </a:moveTo>
                <a:cubicBezTo>
                  <a:pt x="3998686" y="2683329"/>
                  <a:pt x="3991671" y="2686837"/>
                  <a:pt x="3984656" y="2690344"/>
                </a:cubicBezTo>
                <a:cubicBezTo>
                  <a:pt x="3984656" y="2690344"/>
                  <a:pt x="3981148" y="2690344"/>
                  <a:pt x="3981148" y="2683329"/>
                </a:cubicBezTo>
                <a:cubicBezTo>
                  <a:pt x="3981148" y="2672806"/>
                  <a:pt x="3984656" y="2672806"/>
                  <a:pt x="3995178" y="2669299"/>
                </a:cubicBezTo>
                <a:cubicBezTo>
                  <a:pt x="3995178" y="2669299"/>
                  <a:pt x="3998686" y="2665791"/>
                  <a:pt x="3998686" y="2676314"/>
                </a:cubicBezTo>
                <a:close/>
                <a:moveTo>
                  <a:pt x="385838" y="2690344"/>
                </a:moveTo>
                <a:cubicBezTo>
                  <a:pt x="385838" y="2683329"/>
                  <a:pt x="382331" y="2672806"/>
                  <a:pt x="385838" y="2669299"/>
                </a:cubicBezTo>
                <a:cubicBezTo>
                  <a:pt x="385838" y="2676314"/>
                  <a:pt x="389346" y="2686837"/>
                  <a:pt x="385838" y="2690344"/>
                </a:cubicBezTo>
                <a:close/>
                <a:moveTo>
                  <a:pt x="7376524" y="2665791"/>
                </a:moveTo>
                <a:lnTo>
                  <a:pt x="7387046" y="2665791"/>
                </a:lnTo>
                <a:cubicBezTo>
                  <a:pt x="7383539" y="2669299"/>
                  <a:pt x="7380031" y="2672806"/>
                  <a:pt x="7376524" y="2665791"/>
                </a:cubicBezTo>
                <a:close/>
                <a:moveTo>
                  <a:pt x="6741644" y="2669299"/>
                </a:moveTo>
                <a:cubicBezTo>
                  <a:pt x="6745152" y="2665791"/>
                  <a:pt x="6752167" y="2665791"/>
                  <a:pt x="6752167" y="2669299"/>
                </a:cubicBezTo>
                <a:lnTo>
                  <a:pt x="6741644" y="2669299"/>
                </a:lnTo>
                <a:close/>
                <a:moveTo>
                  <a:pt x="3946072" y="2665791"/>
                </a:moveTo>
                <a:cubicBezTo>
                  <a:pt x="3946072" y="2669299"/>
                  <a:pt x="3953087" y="2672806"/>
                  <a:pt x="3956595" y="2676314"/>
                </a:cubicBezTo>
                <a:cubicBezTo>
                  <a:pt x="3949579" y="2679821"/>
                  <a:pt x="3942564" y="2686837"/>
                  <a:pt x="3932041" y="2690344"/>
                </a:cubicBezTo>
                <a:lnTo>
                  <a:pt x="3935549" y="2665791"/>
                </a:lnTo>
                <a:lnTo>
                  <a:pt x="3946072" y="2665791"/>
                </a:lnTo>
                <a:close/>
                <a:moveTo>
                  <a:pt x="3191934" y="2665791"/>
                </a:moveTo>
                <a:cubicBezTo>
                  <a:pt x="3191934" y="2669299"/>
                  <a:pt x="3195441" y="2676314"/>
                  <a:pt x="3184918" y="2676314"/>
                </a:cubicBezTo>
                <a:cubicBezTo>
                  <a:pt x="3177903" y="2676314"/>
                  <a:pt x="3170888" y="2669299"/>
                  <a:pt x="3163873" y="2665791"/>
                </a:cubicBezTo>
                <a:lnTo>
                  <a:pt x="3191934" y="2665791"/>
                </a:lnTo>
                <a:close/>
                <a:moveTo>
                  <a:pt x="1525814" y="2665791"/>
                </a:moveTo>
                <a:cubicBezTo>
                  <a:pt x="1525814" y="2665791"/>
                  <a:pt x="1522307" y="2669299"/>
                  <a:pt x="1522307" y="2665791"/>
                </a:cubicBezTo>
                <a:lnTo>
                  <a:pt x="1525814" y="2665791"/>
                </a:lnTo>
                <a:close/>
                <a:moveTo>
                  <a:pt x="1399540" y="2669299"/>
                </a:moveTo>
                <a:cubicBezTo>
                  <a:pt x="1399540" y="2669299"/>
                  <a:pt x="1403048" y="2665791"/>
                  <a:pt x="1406555" y="2665791"/>
                </a:cubicBezTo>
                <a:cubicBezTo>
                  <a:pt x="1406555" y="2669299"/>
                  <a:pt x="1403048" y="2669299"/>
                  <a:pt x="1399540" y="2669299"/>
                </a:cubicBezTo>
                <a:close/>
                <a:moveTo>
                  <a:pt x="6892472" y="2665791"/>
                </a:moveTo>
                <a:cubicBezTo>
                  <a:pt x="6888964" y="2669299"/>
                  <a:pt x="6885457" y="2665791"/>
                  <a:pt x="6885457" y="2662283"/>
                </a:cubicBezTo>
                <a:cubicBezTo>
                  <a:pt x="6885457" y="2662283"/>
                  <a:pt x="6888964" y="2665791"/>
                  <a:pt x="6892472" y="2665791"/>
                </a:cubicBezTo>
                <a:close/>
                <a:moveTo>
                  <a:pt x="6355806" y="2672806"/>
                </a:moveTo>
                <a:cubicBezTo>
                  <a:pt x="6352299" y="2669299"/>
                  <a:pt x="6348791" y="2662283"/>
                  <a:pt x="6352299" y="2662283"/>
                </a:cubicBezTo>
                <a:cubicBezTo>
                  <a:pt x="6355806" y="2665791"/>
                  <a:pt x="6355806" y="2669299"/>
                  <a:pt x="6355806" y="2672806"/>
                </a:cubicBezTo>
                <a:close/>
                <a:moveTo>
                  <a:pt x="918996" y="2665791"/>
                </a:moveTo>
                <a:cubicBezTo>
                  <a:pt x="922504" y="2662283"/>
                  <a:pt x="926012" y="2662283"/>
                  <a:pt x="929519" y="2665791"/>
                </a:cubicBezTo>
                <a:lnTo>
                  <a:pt x="918996" y="2665791"/>
                </a:lnTo>
                <a:close/>
                <a:moveTo>
                  <a:pt x="6864411" y="2658776"/>
                </a:moveTo>
                <a:cubicBezTo>
                  <a:pt x="6860904" y="2662283"/>
                  <a:pt x="6857396" y="2662283"/>
                  <a:pt x="6853888" y="2662283"/>
                </a:cubicBezTo>
                <a:cubicBezTo>
                  <a:pt x="6853888" y="2658776"/>
                  <a:pt x="6853888" y="2655268"/>
                  <a:pt x="6857396" y="2655268"/>
                </a:cubicBezTo>
                <a:cubicBezTo>
                  <a:pt x="6857396" y="2655268"/>
                  <a:pt x="6860904" y="2655268"/>
                  <a:pt x="6864411" y="2658776"/>
                </a:cubicBezTo>
                <a:close/>
                <a:moveTo>
                  <a:pt x="4075854" y="2655268"/>
                </a:moveTo>
                <a:lnTo>
                  <a:pt x="4082869" y="2662283"/>
                </a:lnTo>
                <a:lnTo>
                  <a:pt x="4075854" y="2655268"/>
                </a:lnTo>
                <a:close/>
                <a:moveTo>
                  <a:pt x="6780228" y="2651760"/>
                </a:moveTo>
                <a:cubicBezTo>
                  <a:pt x="6776721" y="2655268"/>
                  <a:pt x="6773213" y="2651760"/>
                  <a:pt x="6769705" y="2651760"/>
                </a:cubicBezTo>
                <a:lnTo>
                  <a:pt x="6780228" y="2651760"/>
                </a:lnTo>
                <a:close/>
                <a:moveTo>
                  <a:pt x="5233368" y="2655268"/>
                </a:moveTo>
                <a:cubicBezTo>
                  <a:pt x="5229861" y="2658776"/>
                  <a:pt x="5226353" y="2655268"/>
                  <a:pt x="5226353" y="2651760"/>
                </a:cubicBezTo>
                <a:cubicBezTo>
                  <a:pt x="5226353" y="2651760"/>
                  <a:pt x="5229861" y="2651760"/>
                  <a:pt x="5233368" y="2655268"/>
                </a:cubicBezTo>
                <a:close/>
                <a:moveTo>
                  <a:pt x="8193799" y="2655268"/>
                </a:moveTo>
                <a:cubicBezTo>
                  <a:pt x="8197306" y="2651760"/>
                  <a:pt x="8197306" y="2648253"/>
                  <a:pt x="8200814" y="2648253"/>
                </a:cubicBezTo>
                <a:cubicBezTo>
                  <a:pt x="8200814" y="2651760"/>
                  <a:pt x="8197306" y="2655268"/>
                  <a:pt x="8193799" y="2655268"/>
                </a:cubicBezTo>
                <a:close/>
                <a:moveTo>
                  <a:pt x="6762690" y="2658776"/>
                </a:moveTo>
                <a:cubicBezTo>
                  <a:pt x="6759183" y="2655268"/>
                  <a:pt x="6755675" y="2651760"/>
                  <a:pt x="6755675" y="2648253"/>
                </a:cubicBezTo>
                <a:cubicBezTo>
                  <a:pt x="6759183" y="2651760"/>
                  <a:pt x="6762690" y="2655268"/>
                  <a:pt x="6762690" y="2658776"/>
                </a:cubicBezTo>
                <a:close/>
                <a:moveTo>
                  <a:pt x="6362822" y="2655268"/>
                </a:moveTo>
                <a:cubicBezTo>
                  <a:pt x="6366329" y="2648253"/>
                  <a:pt x="6373344" y="2651760"/>
                  <a:pt x="6373344" y="2655268"/>
                </a:cubicBezTo>
                <a:lnTo>
                  <a:pt x="6362822" y="2655268"/>
                </a:lnTo>
                <a:close/>
                <a:moveTo>
                  <a:pt x="3967118" y="2651760"/>
                </a:moveTo>
                <a:cubicBezTo>
                  <a:pt x="3970625" y="2651760"/>
                  <a:pt x="3974133" y="2648253"/>
                  <a:pt x="3977640" y="2651760"/>
                </a:cubicBezTo>
                <a:lnTo>
                  <a:pt x="3967118" y="2651760"/>
                </a:lnTo>
                <a:close/>
                <a:moveTo>
                  <a:pt x="2581608" y="2658776"/>
                </a:moveTo>
                <a:cubicBezTo>
                  <a:pt x="2578100" y="2658776"/>
                  <a:pt x="2571085" y="2662283"/>
                  <a:pt x="2564070" y="2658776"/>
                </a:cubicBezTo>
                <a:cubicBezTo>
                  <a:pt x="2564070" y="2655268"/>
                  <a:pt x="2560562" y="2644745"/>
                  <a:pt x="2578100" y="2648253"/>
                </a:cubicBezTo>
                <a:cubicBezTo>
                  <a:pt x="2578100" y="2651760"/>
                  <a:pt x="2581608" y="2655268"/>
                  <a:pt x="2581608" y="2658776"/>
                </a:cubicBezTo>
                <a:close/>
                <a:moveTo>
                  <a:pt x="364792" y="2655268"/>
                </a:moveTo>
                <a:cubicBezTo>
                  <a:pt x="361285" y="2651760"/>
                  <a:pt x="357777" y="2648253"/>
                  <a:pt x="361285" y="2648253"/>
                </a:cubicBezTo>
                <a:cubicBezTo>
                  <a:pt x="364792" y="2648253"/>
                  <a:pt x="364792" y="2651760"/>
                  <a:pt x="364792" y="2655268"/>
                </a:cubicBezTo>
                <a:close/>
                <a:moveTo>
                  <a:pt x="3903980" y="2655268"/>
                </a:moveTo>
                <a:cubicBezTo>
                  <a:pt x="3900473" y="2651760"/>
                  <a:pt x="3900473" y="2648253"/>
                  <a:pt x="3903980" y="2644745"/>
                </a:cubicBezTo>
                <a:cubicBezTo>
                  <a:pt x="3907488" y="2648253"/>
                  <a:pt x="3907488" y="2648253"/>
                  <a:pt x="3903980" y="2655268"/>
                </a:cubicBezTo>
                <a:close/>
                <a:moveTo>
                  <a:pt x="2883263" y="2655268"/>
                </a:moveTo>
                <a:cubicBezTo>
                  <a:pt x="2883263" y="2644745"/>
                  <a:pt x="2886771" y="2644745"/>
                  <a:pt x="2890278" y="2648253"/>
                </a:cubicBezTo>
                <a:lnTo>
                  <a:pt x="2883263" y="2655268"/>
                </a:lnTo>
                <a:close/>
                <a:moveTo>
                  <a:pt x="5065002" y="2648253"/>
                </a:moveTo>
                <a:cubicBezTo>
                  <a:pt x="5065002" y="2644745"/>
                  <a:pt x="5065002" y="2641238"/>
                  <a:pt x="5068510" y="2641238"/>
                </a:cubicBezTo>
                <a:cubicBezTo>
                  <a:pt x="5072018" y="2641238"/>
                  <a:pt x="5072018" y="2644745"/>
                  <a:pt x="5065002" y="2648253"/>
                </a:cubicBezTo>
                <a:close/>
                <a:moveTo>
                  <a:pt x="4616027" y="2641238"/>
                </a:moveTo>
                <a:cubicBezTo>
                  <a:pt x="4616027" y="2641238"/>
                  <a:pt x="4616027" y="2644745"/>
                  <a:pt x="4612520" y="2641238"/>
                </a:cubicBezTo>
                <a:lnTo>
                  <a:pt x="4616027" y="2641238"/>
                </a:lnTo>
                <a:close/>
                <a:moveTo>
                  <a:pt x="4033762" y="2648253"/>
                </a:moveTo>
                <a:cubicBezTo>
                  <a:pt x="4037270" y="2644745"/>
                  <a:pt x="4040778" y="2641238"/>
                  <a:pt x="4044285" y="2644745"/>
                </a:cubicBezTo>
                <a:cubicBezTo>
                  <a:pt x="4040778" y="2648253"/>
                  <a:pt x="4037270" y="2648253"/>
                  <a:pt x="4033762" y="2648253"/>
                </a:cubicBezTo>
                <a:close/>
                <a:moveTo>
                  <a:pt x="1487231" y="2641238"/>
                </a:moveTo>
                <a:cubicBezTo>
                  <a:pt x="1483723" y="2651760"/>
                  <a:pt x="1487231" y="2665791"/>
                  <a:pt x="1487231" y="2679821"/>
                </a:cubicBezTo>
                <a:lnTo>
                  <a:pt x="1480215" y="2683329"/>
                </a:lnTo>
                <a:cubicBezTo>
                  <a:pt x="1480215" y="2679821"/>
                  <a:pt x="1476708" y="2679821"/>
                  <a:pt x="1476708" y="2672806"/>
                </a:cubicBezTo>
                <a:cubicBezTo>
                  <a:pt x="1476708" y="2662283"/>
                  <a:pt x="1483723" y="2665791"/>
                  <a:pt x="1483723" y="2658776"/>
                </a:cubicBezTo>
                <a:cubicBezTo>
                  <a:pt x="1483723" y="2648253"/>
                  <a:pt x="1473200" y="2651760"/>
                  <a:pt x="1469693" y="2648253"/>
                </a:cubicBezTo>
                <a:cubicBezTo>
                  <a:pt x="1469693" y="2648253"/>
                  <a:pt x="1473200" y="2644745"/>
                  <a:pt x="1473200" y="2641238"/>
                </a:cubicBezTo>
                <a:lnTo>
                  <a:pt x="1487231" y="2641238"/>
                </a:lnTo>
                <a:close/>
                <a:moveTo>
                  <a:pt x="620849" y="2641238"/>
                </a:moveTo>
                <a:cubicBezTo>
                  <a:pt x="620849" y="2641238"/>
                  <a:pt x="620849" y="2644745"/>
                  <a:pt x="617341" y="2641238"/>
                </a:cubicBezTo>
                <a:lnTo>
                  <a:pt x="620849" y="2641238"/>
                </a:lnTo>
                <a:close/>
                <a:moveTo>
                  <a:pt x="1427601" y="2641238"/>
                </a:moveTo>
                <a:cubicBezTo>
                  <a:pt x="1424093" y="2641238"/>
                  <a:pt x="1417078" y="2641238"/>
                  <a:pt x="1417078" y="2637730"/>
                </a:cubicBezTo>
                <a:cubicBezTo>
                  <a:pt x="1420586" y="2637730"/>
                  <a:pt x="1427601" y="2637730"/>
                  <a:pt x="1427601" y="2641238"/>
                </a:cubicBezTo>
                <a:close/>
                <a:moveTo>
                  <a:pt x="1378494" y="2637730"/>
                </a:moveTo>
                <a:cubicBezTo>
                  <a:pt x="1378494" y="2637730"/>
                  <a:pt x="1374987" y="2641238"/>
                  <a:pt x="1374987" y="2637730"/>
                </a:cubicBezTo>
                <a:lnTo>
                  <a:pt x="1378494" y="2637730"/>
                </a:lnTo>
                <a:close/>
                <a:moveTo>
                  <a:pt x="7734301" y="2634222"/>
                </a:moveTo>
                <a:cubicBezTo>
                  <a:pt x="7734301" y="2637730"/>
                  <a:pt x="7737808" y="2641238"/>
                  <a:pt x="7741316" y="2644745"/>
                </a:cubicBezTo>
                <a:lnTo>
                  <a:pt x="7723778" y="2644745"/>
                </a:lnTo>
                <a:cubicBezTo>
                  <a:pt x="7720270" y="2641238"/>
                  <a:pt x="7720270" y="2637730"/>
                  <a:pt x="7723778" y="2634222"/>
                </a:cubicBezTo>
                <a:lnTo>
                  <a:pt x="7734301" y="2634222"/>
                </a:lnTo>
                <a:close/>
                <a:moveTo>
                  <a:pt x="3279624" y="2637730"/>
                </a:moveTo>
                <a:cubicBezTo>
                  <a:pt x="3279624" y="2637730"/>
                  <a:pt x="3283132" y="2634222"/>
                  <a:pt x="3286639" y="2634222"/>
                </a:cubicBezTo>
                <a:cubicBezTo>
                  <a:pt x="3286639" y="2637730"/>
                  <a:pt x="3283132" y="2637730"/>
                  <a:pt x="3279624" y="2637730"/>
                </a:cubicBezTo>
                <a:close/>
                <a:moveTo>
                  <a:pt x="3251563" y="2651760"/>
                </a:moveTo>
                <a:cubicBezTo>
                  <a:pt x="3297162" y="2658776"/>
                  <a:pt x="3293655" y="2669299"/>
                  <a:pt x="3297162" y="2707882"/>
                </a:cubicBezTo>
                <a:cubicBezTo>
                  <a:pt x="3300670" y="2711390"/>
                  <a:pt x="3307685" y="2711390"/>
                  <a:pt x="3307685" y="2714898"/>
                </a:cubicBezTo>
                <a:cubicBezTo>
                  <a:pt x="3304177" y="2714898"/>
                  <a:pt x="3297162" y="2711390"/>
                  <a:pt x="3293655" y="2711390"/>
                </a:cubicBezTo>
                <a:cubicBezTo>
                  <a:pt x="3290147" y="2714898"/>
                  <a:pt x="3286639" y="2721913"/>
                  <a:pt x="3283132" y="2721913"/>
                </a:cubicBezTo>
                <a:cubicBezTo>
                  <a:pt x="3272609" y="2728928"/>
                  <a:pt x="3258578" y="2732436"/>
                  <a:pt x="3248056" y="2732436"/>
                </a:cubicBezTo>
                <a:cubicBezTo>
                  <a:pt x="3209472" y="2732436"/>
                  <a:pt x="3212979" y="2665791"/>
                  <a:pt x="3205964" y="2651760"/>
                </a:cubicBezTo>
                <a:lnTo>
                  <a:pt x="3205964" y="2641238"/>
                </a:lnTo>
                <a:cubicBezTo>
                  <a:pt x="3212979" y="2637730"/>
                  <a:pt x="3219995" y="2634222"/>
                  <a:pt x="3230517" y="2634222"/>
                </a:cubicBezTo>
                <a:cubicBezTo>
                  <a:pt x="3237533" y="2634222"/>
                  <a:pt x="3244548" y="2648253"/>
                  <a:pt x="3251563" y="2651760"/>
                </a:cubicBezTo>
                <a:close/>
                <a:moveTo>
                  <a:pt x="841829" y="2641238"/>
                </a:moveTo>
                <a:lnTo>
                  <a:pt x="820783" y="2644745"/>
                </a:lnTo>
                <a:cubicBezTo>
                  <a:pt x="824291" y="2641238"/>
                  <a:pt x="831306" y="2634222"/>
                  <a:pt x="834813" y="2634222"/>
                </a:cubicBezTo>
                <a:lnTo>
                  <a:pt x="841829" y="2641238"/>
                </a:lnTo>
                <a:close/>
                <a:moveTo>
                  <a:pt x="7874606" y="2630715"/>
                </a:moveTo>
                <a:cubicBezTo>
                  <a:pt x="7878113" y="2630715"/>
                  <a:pt x="7881621" y="2630715"/>
                  <a:pt x="7885128" y="2634222"/>
                </a:cubicBezTo>
                <a:cubicBezTo>
                  <a:pt x="7881621" y="2637730"/>
                  <a:pt x="7878113" y="2637730"/>
                  <a:pt x="7874606" y="2630715"/>
                </a:cubicBezTo>
                <a:close/>
                <a:moveTo>
                  <a:pt x="6843365" y="2630715"/>
                </a:moveTo>
                <a:cubicBezTo>
                  <a:pt x="6843365" y="2634222"/>
                  <a:pt x="6839858" y="2634222"/>
                  <a:pt x="6839858" y="2630715"/>
                </a:cubicBezTo>
                <a:lnTo>
                  <a:pt x="6843365" y="2630715"/>
                </a:lnTo>
                <a:close/>
                <a:moveTo>
                  <a:pt x="3318208" y="2634222"/>
                </a:moveTo>
                <a:cubicBezTo>
                  <a:pt x="3325223" y="2630715"/>
                  <a:pt x="3332238" y="2634222"/>
                  <a:pt x="3332238" y="2637730"/>
                </a:cubicBezTo>
                <a:lnTo>
                  <a:pt x="3318208" y="2634222"/>
                </a:lnTo>
                <a:close/>
                <a:moveTo>
                  <a:pt x="2588623" y="2644745"/>
                </a:moveTo>
                <a:cubicBezTo>
                  <a:pt x="2585116" y="2644745"/>
                  <a:pt x="2578100" y="2637730"/>
                  <a:pt x="2574593" y="2634222"/>
                </a:cubicBezTo>
                <a:cubicBezTo>
                  <a:pt x="2581608" y="2630715"/>
                  <a:pt x="2588623" y="2634222"/>
                  <a:pt x="2592131" y="2637730"/>
                </a:cubicBezTo>
                <a:cubicBezTo>
                  <a:pt x="2592131" y="2637730"/>
                  <a:pt x="2592131" y="2641238"/>
                  <a:pt x="2588623" y="2644745"/>
                </a:cubicBezTo>
                <a:close/>
                <a:moveTo>
                  <a:pt x="676971" y="2634222"/>
                </a:moveTo>
                <a:cubicBezTo>
                  <a:pt x="680478" y="2630715"/>
                  <a:pt x="683986" y="2630715"/>
                  <a:pt x="687493" y="2634222"/>
                </a:cubicBezTo>
                <a:cubicBezTo>
                  <a:pt x="683986" y="2637730"/>
                  <a:pt x="680478" y="2637730"/>
                  <a:pt x="676971" y="2634222"/>
                </a:cubicBezTo>
                <a:close/>
                <a:moveTo>
                  <a:pt x="5240383" y="2630715"/>
                </a:moveTo>
                <a:lnTo>
                  <a:pt x="5236876" y="2637730"/>
                </a:lnTo>
                <a:cubicBezTo>
                  <a:pt x="5233368" y="2641238"/>
                  <a:pt x="5226353" y="2637730"/>
                  <a:pt x="5222845" y="2637730"/>
                </a:cubicBezTo>
                <a:lnTo>
                  <a:pt x="5226353" y="2627207"/>
                </a:lnTo>
                <a:lnTo>
                  <a:pt x="5240383" y="2630715"/>
                </a:lnTo>
                <a:close/>
                <a:moveTo>
                  <a:pt x="3960102" y="2627207"/>
                </a:moveTo>
                <a:cubicBezTo>
                  <a:pt x="3960102" y="2627207"/>
                  <a:pt x="3960102" y="2630715"/>
                  <a:pt x="3956595" y="2627207"/>
                </a:cubicBezTo>
                <a:lnTo>
                  <a:pt x="3960102" y="2627207"/>
                </a:lnTo>
                <a:close/>
                <a:moveTo>
                  <a:pt x="3939057" y="2634222"/>
                </a:moveTo>
                <a:cubicBezTo>
                  <a:pt x="3935549" y="2637730"/>
                  <a:pt x="3935549" y="2641238"/>
                  <a:pt x="3928534" y="2641238"/>
                </a:cubicBezTo>
                <a:cubicBezTo>
                  <a:pt x="3928534" y="2637730"/>
                  <a:pt x="3925026" y="2641238"/>
                  <a:pt x="3925026" y="2630715"/>
                </a:cubicBezTo>
                <a:cubicBezTo>
                  <a:pt x="3925026" y="2623699"/>
                  <a:pt x="3928534" y="2627207"/>
                  <a:pt x="3932041" y="2627207"/>
                </a:cubicBezTo>
                <a:lnTo>
                  <a:pt x="3939057" y="2634222"/>
                </a:lnTo>
                <a:close/>
                <a:moveTo>
                  <a:pt x="3156857" y="2637730"/>
                </a:moveTo>
                <a:cubicBezTo>
                  <a:pt x="3156857" y="2634222"/>
                  <a:pt x="3160365" y="2630715"/>
                  <a:pt x="3163873" y="2627207"/>
                </a:cubicBezTo>
                <a:cubicBezTo>
                  <a:pt x="3163873" y="2630715"/>
                  <a:pt x="3160365" y="2634222"/>
                  <a:pt x="3156857" y="2637730"/>
                </a:cubicBezTo>
                <a:close/>
                <a:moveTo>
                  <a:pt x="1224159" y="2634222"/>
                </a:moveTo>
                <a:cubicBezTo>
                  <a:pt x="1224159" y="2634222"/>
                  <a:pt x="1220652" y="2637730"/>
                  <a:pt x="1217144" y="2637730"/>
                </a:cubicBezTo>
                <a:cubicBezTo>
                  <a:pt x="1213636" y="2634222"/>
                  <a:pt x="1213636" y="2630715"/>
                  <a:pt x="1217144" y="2627207"/>
                </a:cubicBezTo>
                <a:cubicBezTo>
                  <a:pt x="1220652" y="2630715"/>
                  <a:pt x="1224159" y="2630715"/>
                  <a:pt x="1224159" y="2634222"/>
                </a:cubicBezTo>
                <a:close/>
                <a:moveTo>
                  <a:pt x="6590817" y="2623699"/>
                </a:moveTo>
                <a:cubicBezTo>
                  <a:pt x="6594324" y="2623699"/>
                  <a:pt x="6597832" y="2623699"/>
                  <a:pt x="6601340" y="2627207"/>
                </a:cubicBezTo>
                <a:cubicBezTo>
                  <a:pt x="6597832" y="2630715"/>
                  <a:pt x="6594324" y="2630715"/>
                  <a:pt x="6590817" y="2623699"/>
                </a:cubicBezTo>
                <a:close/>
                <a:moveTo>
                  <a:pt x="5959445" y="2648253"/>
                </a:moveTo>
                <a:cubicBezTo>
                  <a:pt x="5959445" y="2651760"/>
                  <a:pt x="5948923" y="2672806"/>
                  <a:pt x="5938400" y="2676314"/>
                </a:cubicBezTo>
                <a:cubicBezTo>
                  <a:pt x="5931384" y="2679821"/>
                  <a:pt x="5924369" y="2672806"/>
                  <a:pt x="5917354" y="2676314"/>
                </a:cubicBezTo>
                <a:cubicBezTo>
                  <a:pt x="5906831" y="2676314"/>
                  <a:pt x="5899816" y="2686837"/>
                  <a:pt x="5889293" y="2686837"/>
                </a:cubicBezTo>
                <a:cubicBezTo>
                  <a:pt x="5882278" y="2686837"/>
                  <a:pt x="5885785" y="2686837"/>
                  <a:pt x="5882278" y="2683329"/>
                </a:cubicBezTo>
                <a:cubicBezTo>
                  <a:pt x="5871755" y="2676314"/>
                  <a:pt x="5868247" y="2669299"/>
                  <a:pt x="5857724" y="2669299"/>
                </a:cubicBezTo>
                <a:cubicBezTo>
                  <a:pt x="5875263" y="2613177"/>
                  <a:pt x="5885785" y="2623699"/>
                  <a:pt x="5917354" y="2623699"/>
                </a:cubicBezTo>
                <a:cubicBezTo>
                  <a:pt x="5934892" y="2623699"/>
                  <a:pt x="5959445" y="2616684"/>
                  <a:pt x="5959445" y="2648253"/>
                </a:cubicBezTo>
                <a:close/>
                <a:moveTo>
                  <a:pt x="3865397" y="2637730"/>
                </a:moveTo>
                <a:lnTo>
                  <a:pt x="3854874" y="2637730"/>
                </a:lnTo>
                <a:lnTo>
                  <a:pt x="3858381" y="2623699"/>
                </a:lnTo>
                <a:cubicBezTo>
                  <a:pt x="3865397" y="2627207"/>
                  <a:pt x="3865397" y="2634222"/>
                  <a:pt x="3865397" y="2637730"/>
                </a:cubicBezTo>
                <a:close/>
                <a:moveTo>
                  <a:pt x="3665462" y="2627207"/>
                </a:moveTo>
                <a:cubicBezTo>
                  <a:pt x="3668970" y="2627207"/>
                  <a:pt x="3672478" y="2623699"/>
                  <a:pt x="3675985" y="2623699"/>
                </a:cubicBezTo>
                <a:cubicBezTo>
                  <a:pt x="3675985" y="2627207"/>
                  <a:pt x="3668970" y="2627207"/>
                  <a:pt x="3665462" y="2627207"/>
                </a:cubicBezTo>
                <a:close/>
                <a:moveTo>
                  <a:pt x="3202457" y="2623699"/>
                </a:moveTo>
                <a:lnTo>
                  <a:pt x="3188426" y="2627207"/>
                </a:lnTo>
                <a:lnTo>
                  <a:pt x="3188426" y="2620192"/>
                </a:lnTo>
                <a:lnTo>
                  <a:pt x="3202457" y="2623699"/>
                </a:lnTo>
                <a:close/>
                <a:moveTo>
                  <a:pt x="1501261" y="2620192"/>
                </a:moveTo>
                <a:cubicBezTo>
                  <a:pt x="1504769" y="2623699"/>
                  <a:pt x="1508276" y="2627207"/>
                  <a:pt x="1508276" y="2634222"/>
                </a:cubicBezTo>
                <a:lnTo>
                  <a:pt x="1483723" y="2630715"/>
                </a:lnTo>
                <a:lnTo>
                  <a:pt x="1487231" y="2620192"/>
                </a:lnTo>
                <a:lnTo>
                  <a:pt x="1501261" y="2620192"/>
                </a:lnTo>
                <a:close/>
                <a:moveTo>
                  <a:pt x="1276773" y="2634222"/>
                </a:moveTo>
                <a:lnTo>
                  <a:pt x="1273266" y="2620192"/>
                </a:lnTo>
                <a:cubicBezTo>
                  <a:pt x="1276773" y="2620192"/>
                  <a:pt x="1280281" y="2623699"/>
                  <a:pt x="1283789" y="2623699"/>
                </a:cubicBezTo>
                <a:cubicBezTo>
                  <a:pt x="1283789" y="2627207"/>
                  <a:pt x="1280281" y="2634222"/>
                  <a:pt x="1276773" y="2634222"/>
                </a:cubicBezTo>
                <a:close/>
                <a:moveTo>
                  <a:pt x="7390554" y="2627207"/>
                </a:moveTo>
                <a:cubicBezTo>
                  <a:pt x="7387046" y="2627207"/>
                  <a:pt x="7390554" y="2630715"/>
                  <a:pt x="7380031" y="2630715"/>
                </a:cubicBezTo>
                <a:cubicBezTo>
                  <a:pt x="7373016" y="2630715"/>
                  <a:pt x="7373016" y="2627207"/>
                  <a:pt x="7369508" y="2623699"/>
                </a:cubicBezTo>
                <a:lnTo>
                  <a:pt x="7376524" y="2616684"/>
                </a:lnTo>
                <a:cubicBezTo>
                  <a:pt x="7380031" y="2616684"/>
                  <a:pt x="7387046" y="2620192"/>
                  <a:pt x="7390554" y="2627207"/>
                </a:cubicBezTo>
                <a:close/>
                <a:moveTo>
                  <a:pt x="3942564" y="2613177"/>
                </a:moveTo>
                <a:cubicBezTo>
                  <a:pt x="3942564" y="2613177"/>
                  <a:pt x="3942564" y="2616684"/>
                  <a:pt x="3939057" y="2613177"/>
                </a:cubicBezTo>
                <a:lnTo>
                  <a:pt x="3942564" y="2613177"/>
                </a:lnTo>
                <a:close/>
                <a:moveTo>
                  <a:pt x="3307685" y="2623699"/>
                </a:moveTo>
                <a:cubicBezTo>
                  <a:pt x="3307685" y="2620192"/>
                  <a:pt x="3314700" y="2613177"/>
                  <a:pt x="3318208" y="2613177"/>
                </a:cubicBezTo>
                <a:lnTo>
                  <a:pt x="3307685" y="2623699"/>
                </a:lnTo>
                <a:close/>
                <a:moveTo>
                  <a:pt x="3286639" y="2616684"/>
                </a:moveTo>
                <a:cubicBezTo>
                  <a:pt x="3290147" y="2613177"/>
                  <a:pt x="3297162" y="2613177"/>
                  <a:pt x="3297162" y="2616684"/>
                </a:cubicBezTo>
                <a:cubicBezTo>
                  <a:pt x="3293655" y="2620192"/>
                  <a:pt x="3290147" y="2620192"/>
                  <a:pt x="3286639" y="2616684"/>
                </a:cubicBezTo>
                <a:close/>
                <a:moveTo>
                  <a:pt x="8516500" y="2613177"/>
                </a:moveTo>
                <a:cubicBezTo>
                  <a:pt x="8516500" y="2620192"/>
                  <a:pt x="8520007" y="2620192"/>
                  <a:pt x="8520007" y="2623699"/>
                </a:cubicBezTo>
                <a:cubicBezTo>
                  <a:pt x="8520007" y="2620192"/>
                  <a:pt x="8516500" y="2620192"/>
                  <a:pt x="8516500" y="2613177"/>
                </a:cubicBezTo>
                <a:close/>
                <a:moveTo>
                  <a:pt x="7667656" y="2620192"/>
                </a:moveTo>
                <a:cubicBezTo>
                  <a:pt x="7664148" y="2620192"/>
                  <a:pt x="7657133" y="2616684"/>
                  <a:pt x="7660641" y="2609669"/>
                </a:cubicBezTo>
                <a:lnTo>
                  <a:pt x="7671164" y="2609669"/>
                </a:lnTo>
                <a:cubicBezTo>
                  <a:pt x="7671164" y="2616684"/>
                  <a:pt x="7667656" y="2616684"/>
                  <a:pt x="7667656" y="2620192"/>
                </a:cubicBezTo>
                <a:close/>
                <a:moveTo>
                  <a:pt x="4359971" y="2616684"/>
                </a:moveTo>
                <a:cubicBezTo>
                  <a:pt x="4359971" y="2616684"/>
                  <a:pt x="4356463" y="2616684"/>
                  <a:pt x="4352956" y="2620192"/>
                </a:cubicBezTo>
                <a:cubicBezTo>
                  <a:pt x="4349448" y="2616684"/>
                  <a:pt x="4349448" y="2613177"/>
                  <a:pt x="4349448" y="2609669"/>
                </a:cubicBezTo>
                <a:cubicBezTo>
                  <a:pt x="4352956" y="2609669"/>
                  <a:pt x="4359971" y="2613177"/>
                  <a:pt x="4359971" y="2616684"/>
                </a:cubicBezTo>
                <a:close/>
                <a:moveTo>
                  <a:pt x="3262086" y="2609669"/>
                </a:moveTo>
                <a:cubicBezTo>
                  <a:pt x="3262086" y="2613177"/>
                  <a:pt x="3258578" y="2613177"/>
                  <a:pt x="3258578" y="2609669"/>
                </a:cubicBezTo>
                <a:lnTo>
                  <a:pt x="3262086" y="2609669"/>
                </a:lnTo>
                <a:close/>
                <a:moveTo>
                  <a:pt x="5471886" y="2609669"/>
                </a:moveTo>
                <a:cubicBezTo>
                  <a:pt x="5471886" y="2609669"/>
                  <a:pt x="5475394" y="2606161"/>
                  <a:pt x="5478902" y="2606161"/>
                </a:cubicBezTo>
                <a:cubicBezTo>
                  <a:pt x="5478902" y="2606161"/>
                  <a:pt x="5475394" y="2613177"/>
                  <a:pt x="5471886" y="2609669"/>
                </a:cubicBezTo>
                <a:close/>
                <a:moveTo>
                  <a:pt x="4037270" y="2609669"/>
                </a:moveTo>
                <a:cubicBezTo>
                  <a:pt x="4033762" y="2613177"/>
                  <a:pt x="4033762" y="2616684"/>
                  <a:pt x="4026747" y="2616684"/>
                </a:cubicBezTo>
                <a:cubicBezTo>
                  <a:pt x="4023239" y="2616684"/>
                  <a:pt x="4005701" y="2609669"/>
                  <a:pt x="4019732" y="2606161"/>
                </a:cubicBezTo>
                <a:lnTo>
                  <a:pt x="4037270" y="2609669"/>
                </a:lnTo>
                <a:close/>
                <a:moveTo>
                  <a:pt x="3991671" y="2609669"/>
                </a:moveTo>
                <a:lnTo>
                  <a:pt x="3984656" y="2616684"/>
                </a:lnTo>
                <a:cubicBezTo>
                  <a:pt x="3981148" y="2616684"/>
                  <a:pt x="3977640" y="2613177"/>
                  <a:pt x="3974133" y="2613177"/>
                </a:cubicBezTo>
                <a:cubicBezTo>
                  <a:pt x="3974133" y="2609669"/>
                  <a:pt x="3981148" y="2606161"/>
                  <a:pt x="3984656" y="2606161"/>
                </a:cubicBezTo>
                <a:cubicBezTo>
                  <a:pt x="3984656" y="2606161"/>
                  <a:pt x="3988163" y="2606161"/>
                  <a:pt x="3991671" y="2609669"/>
                </a:cubicBezTo>
                <a:close/>
                <a:moveTo>
                  <a:pt x="1666119" y="2627207"/>
                </a:moveTo>
                <a:lnTo>
                  <a:pt x="1662612" y="2683329"/>
                </a:lnTo>
                <a:cubicBezTo>
                  <a:pt x="1655596" y="2676314"/>
                  <a:pt x="1641566" y="2672806"/>
                  <a:pt x="1641566" y="2665791"/>
                </a:cubicBezTo>
                <a:cubicBezTo>
                  <a:pt x="1641566" y="2655268"/>
                  <a:pt x="1655596" y="2644745"/>
                  <a:pt x="1655596" y="2637730"/>
                </a:cubicBezTo>
                <a:cubicBezTo>
                  <a:pt x="1655596" y="2627207"/>
                  <a:pt x="1645074" y="2620192"/>
                  <a:pt x="1645074" y="2606161"/>
                </a:cubicBezTo>
                <a:lnTo>
                  <a:pt x="1659104" y="2606161"/>
                </a:lnTo>
                <a:cubicBezTo>
                  <a:pt x="1662612" y="2613177"/>
                  <a:pt x="1662612" y="2620192"/>
                  <a:pt x="1666119" y="2627207"/>
                </a:cubicBezTo>
                <a:close/>
                <a:moveTo>
                  <a:pt x="1490738" y="2609669"/>
                </a:moveTo>
                <a:cubicBezTo>
                  <a:pt x="1490738" y="2609669"/>
                  <a:pt x="1494246" y="2606161"/>
                  <a:pt x="1497753" y="2606161"/>
                </a:cubicBezTo>
                <a:cubicBezTo>
                  <a:pt x="1497753" y="2606161"/>
                  <a:pt x="1494246" y="2609669"/>
                  <a:pt x="1490738" y="2609669"/>
                </a:cubicBezTo>
                <a:close/>
                <a:moveTo>
                  <a:pt x="1448647" y="2606161"/>
                </a:moveTo>
                <a:lnTo>
                  <a:pt x="1448647" y="2620192"/>
                </a:lnTo>
                <a:cubicBezTo>
                  <a:pt x="1445139" y="2616684"/>
                  <a:pt x="1434616" y="2620192"/>
                  <a:pt x="1434616" y="2606161"/>
                </a:cubicBezTo>
                <a:lnTo>
                  <a:pt x="1448647" y="2606161"/>
                </a:lnTo>
                <a:close/>
                <a:moveTo>
                  <a:pt x="7155544" y="2641238"/>
                </a:moveTo>
                <a:cubicBezTo>
                  <a:pt x="7155544" y="2651760"/>
                  <a:pt x="7155544" y="2644745"/>
                  <a:pt x="7141513" y="2658776"/>
                </a:cubicBezTo>
                <a:cubicBezTo>
                  <a:pt x="7145021" y="2662283"/>
                  <a:pt x="7152036" y="2662283"/>
                  <a:pt x="7159051" y="2662283"/>
                </a:cubicBezTo>
                <a:cubicBezTo>
                  <a:pt x="7159051" y="2676314"/>
                  <a:pt x="7152036" y="2700867"/>
                  <a:pt x="7166066" y="2721913"/>
                </a:cubicBezTo>
                <a:cubicBezTo>
                  <a:pt x="7145021" y="2725420"/>
                  <a:pt x="7152036" y="2742959"/>
                  <a:pt x="7148528" y="2749974"/>
                </a:cubicBezTo>
                <a:cubicBezTo>
                  <a:pt x="7148528" y="2753481"/>
                  <a:pt x="7141513" y="2749974"/>
                  <a:pt x="7141513" y="2756989"/>
                </a:cubicBezTo>
                <a:cubicBezTo>
                  <a:pt x="7141513" y="2767512"/>
                  <a:pt x="7148528" y="2764004"/>
                  <a:pt x="7148528" y="2767512"/>
                </a:cubicBezTo>
                <a:lnTo>
                  <a:pt x="7141513" y="2774527"/>
                </a:lnTo>
                <a:cubicBezTo>
                  <a:pt x="7138005" y="2771019"/>
                  <a:pt x="7134498" y="2764004"/>
                  <a:pt x="7127483" y="2756989"/>
                </a:cubicBezTo>
                <a:cubicBezTo>
                  <a:pt x="7127483" y="2753481"/>
                  <a:pt x="7134498" y="2753481"/>
                  <a:pt x="7138005" y="2756989"/>
                </a:cubicBezTo>
                <a:cubicBezTo>
                  <a:pt x="7138005" y="2742959"/>
                  <a:pt x="7123975" y="2742959"/>
                  <a:pt x="7120467" y="2742959"/>
                </a:cubicBezTo>
                <a:cubicBezTo>
                  <a:pt x="7113452" y="2742959"/>
                  <a:pt x="7102929" y="2756989"/>
                  <a:pt x="7088899" y="2764004"/>
                </a:cubicBezTo>
                <a:cubicBezTo>
                  <a:pt x="7088899" y="2767512"/>
                  <a:pt x="7092406" y="2771019"/>
                  <a:pt x="7092406" y="2774527"/>
                </a:cubicBezTo>
                <a:cubicBezTo>
                  <a:pt x="7081884" y="2767512"/>
                  <a:pt x="7074868" y="2764004"/>
                  <a:pt x="7060838" y="2764004"/>
                </a:cubicBezTo>
                <a:cubicBezTo>
                  <a:pt x="7060838" y="2756989"/>
                  <a:pt x="7057330" y="2746466"/>
                  <a:pt x="7057330" y="2739451"/>
                </a:cubicBezTo>
                <a:cubicBezTo>
                  <a:pt x="7057330" y="2728928"/>
                  <a:pt x="7071361" y="2721913"/>
                  <a:pt x="7078376" y="2714898"/>
                </a:cubicBezTo>
                <a:cubicBezTo>
                  <a:pt x="7078376" y="2728928"/>
                  <a:pt x="7074868" y="2735943"/>
                  <a:pt x="7071361" y="2742959"/>
                </a:cubicBezTo>
                <a:lnTo>
                  <a:pt x="7078376" y="2749974"/>
                </a:lnTo>
                <a:cubicBezTo>
                  <a:pt x="7085391" y="2746466"/>
                  <a:pt x="7088899" y="2735943"/>
                  <a:pt x="7095914" y="2735943"/>
                </a:cubicBezTo>
                <a:cubicBezTo>
                  <a:pt x="7095914" y="2735943"/>
                  <a:pt x="7099422" y="2735943"/>
                  <a:pt x="7102929" y="2732436"/>
                </a:cubicBezTo>
                <a:cubicBezTo>
                  <a:pt x="7099422" y="2728928"/>
                  <a:pt x="7092406" y="2725420"/>
                  <a:pt x="7092406" y="2718405"/>
                </a:cubicBezTo>
                <a:cubicBezTo>
                  <a:pt x="7106437" y="2728928"/>
                  <a:pt x="7123975" y="2739451"/>
                  <a:pt x="7134498" y="2739451"/>
                </a:cubicBezTo>
                <a:cubicBezTo>
                  <a:pt x="7141513" y="2739451"/>
                  <a:pt x="7152036" y="2725420"/>
                  <a:pt x="7152036" y="2714898"/>
                </a:cubicBezTo>
                <a:cubicBezTo>
                  <a:pt x="7152036" y="2693852"/>
                  <a:pt x="7113452" y="2686837"/>
                  <a:pt x="7102929" y="2686837"/>
                </a:cubicBezTo>
                <a:cubicBezTo>
                  <a:pt x="7102929" y="2683329"/>
                  <a:pt x="7099422" y="2679821"/>
                  <a:pt x="7099422" y="2669299"/>
                </a:cubicBezTo>
                <a:cubicBezTo>
                  <a:pt x="7113452" y="2676314"/>
                  <a:pt x="7152036" y="2637730"/>
                  <a:pt x="7145021" y="2623699"/>
                </a:cubicBezTo>
                <a:lnTo>
                  <a:pt x="7148528" y="2602654"/>
                </a:lnTo>
                <a:cubicBezTo>
                  <a:pt x="7152036" y="2613177"/>
                  <a:pt x="7155544" y="2630715"/>
                  <a:pt x="7155544" y="2641238"/>
                </a:cubicBezTo>
                <a:close/>
                <a:moveTo>
                  <a:pt x="6895980" y="2609669"/>
                </a:moveTo>
                <a:cubicBezTo>
                  <a:pt x="6895980" y="2609669"/>
                  <a:pt x="6892472" y="2609669"/>
                  <a:pt x="6892472" y="2602654"/>
                </a:cubicBezTo>
                <a:cubicBezTo>
                  <a:pt x="6895980" y="2602654"/>
                  <a:pt x="6902995" y="2602654"/>
                  <a:pt x="6906503" y="2606161"/>
                </a:cubicBezTo>
                <a:cubicBezTo>
                  <a:pt x="6902995" y="2606161"/>
                  <a:pt x="6899487" y="2609669"/>
                  <a:pt x="6895980" y="2609669"/>
                </a:cubicBezTo>
                <a:close/>
                <a:moveTo>
                  <a:pt x="3542696" y="2602654"/>
                </a:moveTo>
                <a:lnTo>
                  <a:pt x="3553218" y="2602654"/>
                </a:lnTo>
                <a:cubicBezTo>
                  <a:pt x="3553218" y="2602654"/>
                  <a:pt x="3553218" y="2606161"/>
                  <a:pt x="3542696" y="2602654"/>
                </a:cubicBezTo>
                <a:close/>
                <a:moveTo>
                  <a:pt x="1830977" y="2609669"/>
                </a:moveTo>
                <a:lnTo>
                  <a:pt x="1820454" y="2609669"/>
                </a:lnTo>
                <a:cubicBezTo>
                  <a:pt x="1820454" y="2609669"/>
                  <a:pt x="1820454" y="2606161"/>
                  <a:pt x="1823962" y="2602654"/>
                </a:cubicBezTo>
                <a:cubicBezTo>
                  <a:pt x="1827470" y="2606161"/>
                  <a:pt x="1830977" y="2606161"/>
                  <a:pt x="1830977" y="2609669"/>
                </a:cubicBezTo>
                <a:close/>
                <a:moveTo>
                  <a:pt x="6839858" y="2609669"/>
                </a:moveTo>
                <a:cubicBezTo>
                  <a:pt x="6839858" y="2616684"/>
                  <a:pt x="6832843" y="2620192"/>
                  <a:pt x="6825827" y="2627207"/>
                </a:cubicBezTo>
                <a:lnTo>
                  <a:pt x="6808289" y="2623699"/>
                </a:lnTo>
                <a:lnTo>
                  <a:pt x="6808289" y="2609669"/>
                </a:lnTo>
                <a:cubicBezTo>
                  <a:pt x="6815304" y="2606161"/>
                  <a:pt x="6825827" y="2606161"/>
                  <a:pt x="6836350" y="2599146"/>
                </a:cubicBezTo>
                <a:cubicBezTo>
                  <a:pt x="6836350" y="2602654"/>
                  <a:pt x="6839858" y="2599146"/>
                  <a:pt x="6839858" y="2609669"/>
                </a:cubicBezTo>
                <a:close/>
                <a:moveTo>
                  <a:pt x="3921518" y="2606161"/>
                </a:moveTo>
                <a:lnTo>
                  <a:pt x="3914503" y="2599146"/>
                </a:lnTo>
                <a:cubicBezTo>
                  <a:pt x="3918011" y="2602654"/>
                  <a:pt x="3921518" y="2602654"/>
                  <a:pt x="3921518" y="2606161"/>
                </a:cubicBezTo>
                <a:close/>
                <a:moveTo>
                  <a:pt x="3812782" y="2606161"/>
                </a:moveTo>
                <a:cubicBezTo>
                  <a:pt x="3812782" y="2602654"/>
                  <a:pt x="3812782" y="2599146"/>
                  <a:pt x="3816290" y="2599146"/>
                </a:cubicBezTo>
                <a:cubicBezTo>
                  <a:pt x="3816290" y="2602654"/>
                  <a:pt x="3816290" y="2606161"/>
                  <a:pt x="3812782" y="2606161"/>
                </a:cubicBezTo>
                <a:close/>
                <a:moveTo>
                  <a:pt x="5184262" y="2606161"/>
                </a:moveTo>
                <a:cubicBezTo>
                  <a:pt x="5184262" y="2606161"/>
                  <a:pt x="5184262" y="2595639"/>
                  <a:pt x="5187769" y="2595639"/>
                </a:cubicBezTo>
                <a:cubicBezTo>
                  <a:pt x="5191277" y="2599146"/>
                  <a:pt x="5191277" y="2602654"/>
                  <a:pt x="5184262" y="2606161"/>
                </a:cubicBezTo>
                <a:close/>
                <a:moveTo>
                  <a:pt x="1329388" y="2595639"/>
                </a:moveTo>
                <a:cubicBezTo>
                  <a:pt x="1329388" y="2599146"/>
                  <a:pt x="1325880" y="2599146"/>
                  <a:pt x="1325880" y="2595639"/>
                </a:cubicBezTo>
                <a:lnTo>
                  <a:pt x="1329388" y="2595639"/>
                </a:lnTo>
                <a:close/>
                <a:moveTo>
                  <a:pt x="3995178" y="2599146"/>
                </a:moveTo>
                <a:cubicBezTo>
                  <a:pt x="3995178" y="2595639"/>
                  <a:pt x="3998686" y="2592131"/>
                  <a:pt x="4002194" y="2595639"/>
                </a:cubicBezTo>
                <a:cubicBezTo>
                  <a:pt x="4002194" y="2595639"/>
                  <a:pt x="3998686" y="2599146"/>
                  <a:pt x="3995178" y="2599146"/>
                </a:cubicBezTo>
                <a:close/>
                <a:moveTo>
                  <a:pt x="3735615" y="2595639"/>
                </a:moveTo>
                <a:cubicBezTo>
                  <a:pt x="3735615" y="2595639"/>
                  <a:pt x="3739122" y="2592131"/>
                  <a:pt x="3742630" y="2592131"/>
                </a:cubicBezTo>
                <a:cubicBezTo>
                  <a:pt x="3742630" y="2595639"/>
                  <a:pt x="3739122" y="2595639"/>
                  <a:pt x="3735615" y="2595639"/>
                </a:cubicBezTo>
                <a:close/>
                <a:moveTo>
                  <a:pt x="3212979" y="2592131"/>
                </a:moveTo>
                <a:cubicBezTo>
                  <a:pt x="3212979" y="2592131"/>
                  <a:pt x="3209472" y="2595639"/>
                  <a:pt x="3209472" y="2592131"/>
                </a:cubicBezTo>
                <a:lnTo>
                  <a:pt x="3212979" y="2592131"/>
                </a:lnTo>
                <a:close/>
                <a:moveTo>
                  <a:pt x="1890607" y="2595639"/>
                </a:moveTo>
                <a:cubicBezTo>
                  <a:pt x="1890607" y="2599146"/>
                  <a:pt x="1890607" y="2602654"/>
                  <a:pt x="1883592" y="2602654"/>
                </a:cubicBezTo>
                <a:cubicBezTo>
                  <a:pt x="1873069" y="2602654"/>
                  <a:pt x="1873069" y="2595639"/>
                  <a:pt x="1873069" y="2592131"/>
                </a:cubicBezTo>
                <a:lnTo>
                  <a:pt x="1890607" y="2595639"/>
                </a:lnTo>
                <a:close/>
                <a:moveTo>
                  <a:pt x="2027404" y="2588623"/>
                </a:moveTo>
                <a:cubicBezTo>
                  <a:pt x="2027404" y="2592131"/>
                  <a:pt x="2023896" y="2592131"/>
                  <a:pt x="2023896" y="2588623"/>
                </a:cubicBezTo>
                <a:lnTo>
                  <a:pt x="2027404" y="2588623"/>
                </a:lnTo>
                <a:close/>
                <a:moveTo>
                  <a:pt x="1476708" y="2602654"/>
                </a:moveTo>
                <a:lnTo>
                  <a:pt x="1476708" y="2592131"/>
                </a:lnTo>
                <a:cubicBezTo>
                  <a:pt x="1480215" y="2592131"/>
                  <a:pt x="1483723" y="2588623"/>
                  <a:pt x="1487231" y="2588623"/>
                </a:cubicBezTo>
                <a:cubicBezTo>
                  <a:pt x="1490738" y="2592131"/>
                  <a:pt x="1480215" y="2599146"/>
                  <a:pt x="1476708" y="2602654"/>
                </a:cubicBezTo>
                <a:close/>
                <a:moveTo>
                  <a:pt x="8270966" y="2616684"/>
                </a:moveTo>
                <a:cubicBezTo>
                  <a:pt x="8263951" y="2620192"/>
                  <a:pt x="8256936" y="2623699"/>
                  <a:pt x="8249921" y="2623699"/>
                </a:cubicBezTo>
                <a:cubicBezTo>
                  <a:pt x="8228875" y="2623699"/>
                  <a:pt x="8235890" y="2609669"/>
                  <a:pt x="8225367" y="2585116"/>
                </a:cubicBezTo>
                <a:lnTo>
                  <a:pt x="8232383" y="2581608"/>
                </a:lnTo>
                <a:cubicBezTo>
                  <a:pt x="8246413" y="2585116"/>
                  <a:pt x="8256936" y="2592131"/>
                  <a:pt x="8270966" y="2616684"/>
                </a:cubicBezTo>
                <a:close/>
                <a:moveTo>
                  <a:pt x="7916697" y="2592131"/>
                </a:moveTo>
                <a:cubicBezTo>
                  <a:pt x="7916697" y="2588623"/>
                  <a:pt x="7920205" y="2581608"/>
                  <a:pt x="7923712" y="2581608"/>
                </a:cubicBezTo>
                <a:cubicBezTo>
                  <a:pt x="7923712" y="2585116"/>
                  <a:pt x="7920205" y="2588623"/>
                  <a:pt x="7916697" y="2592131"/>
                </a:cubicBezTo>
                <a:close/>
                <a:moveTo>
                  <a:pt x="4026747" y="2588623"/>
                </a:moveTo>
                <a:lnTo>
                  <a:pt x="4012717" y="2592131"/>
                </a:lnTo>
                <a:cubicBezTo>
                  <a:pt x="4009209" y="2588623"/>
                  <a:pt x="4009209" y="2585116"/>
                  <a:pt x="4012717" y="2581608"/>
                </a:cubicBezTo>
                <a:cubicBezTo>
                  <a:pt x="4016224" y="2581608"/>
                  <a:pt x="4023239" y="2585116"/>
                  <a:pt x="4026747" y="2588623"/>
                </a:cubicBezTo>
                <a:close/>
                <a:moveTo>
                  <a:pt x="3511127" y="2588623"/>
                </a:moveTo>
                <a:cubicBezTo>
                  <a:pt x="3511127" y="2588623"/>
                  <a:pt x="3507619" y="2592131"/>
                  <a:pt x="3504112" y="2592131"/>
                </a:cubicBezTo>
                <a:lnTo>
                  <a:pt x="3497097" y="2585116"/>
                </a:lnTo>
                <a:cubicBezTo>
                  <a:pt x="3497097" y="2585116"/>
                  <a:pt x="3500604" y="2585116"/>
                  <a:pt x="3504112" y="2581608"/>
                </a:cubicBezTo>
                <a:cubicBezTo>
                  <a:pt x="3507619" y="2585116"/>
                  <a:pt x="3511127" y="2585116"/>
                  <a:pt x="3511127" y="2588623"/>
                </a:cubicBezTo>
                <a:close/>
                <a:moveTo>
                  <a:pt x="1981805" y="2588623"/>
                </a:moveTo>
                <a:cubicBezTo>
                  <a:pt x="1978297" y="2585116"/>
                  <a:pt x="1974790" y="2581608"/>
                  <a:pt x="1978297" y="2581608"/>
                </a:cubicBezTo>
                <a:cubicBezTo>
                  <a:pt x="1978297" y="2581608"/>
                  <a:pt x="1981805" y="2585116"/>
                  <a:pt x="1981805" y="2588623"/>
                </a:cubicBezTo>
                <a:close/>
                <a:moveTo>
                  <a:pt x="645402" y="2592131"/>
                </a:moveTo>
                <a:lnTo>
                  <a:pt x="634879" y="2581608"/>
                </a:lnTo>
                <a:cubicBezTo>
                  <a:pt x="641894" y="2585116"/>
                  <a:pt x="645402" y="2588623"/>
                  <a:pt x="645402" y="2592131"/>
                </a:cubicBezTo>
                <a:close/>
                <a:moveTo>
                  <a:pt x="333224" y="2588623"/>
                </a:moveTo>
                <a:cubicBezTo>
                  <a:pt x="333224" y="2606161"/>
                  <a:pt x="329716" y="2623699"/>
                  <a:pt x="312178" y="2623699"/>
                </a:cubicBezTo>
                <a:cubicBezTo>
                  <a:pt x="301655" y="2623699"/>
                  <a:pt x="298148" y="2620192"/>
                  <a:pt x="291132" y="2616684"/>
                </a:cubicBezTo>
                <a:cubicBezTo>
                  <a:pt x="315686" y="2574593"/>
                  <a:pt x="305163" y="2595639"/>
                  <a:pt x="329716" y="2581608"/>
                </a:cubicBezTo>
                <a:cubicBezTo>
                  <a:pt x="333224" y="2585116"/>
                  <a:pt x="333224" y="2581608"/>
                  <a:pt x="333224" y="2588623"/>
                </a:cubicBezTo>
                <a:close/>
                <a:moveTo>
                  <a:pt x="5587638" y="2588623"/>
                </a:moveTo>
                <a:cubicBezTo>
                  <a:pt x="5584130" y="2592131"/>
                  <a:pt x="5577115" y="2595639"/>
                  <a:pt x="5570100" y="2595639"/>
                </a:cubicBezTo>
                <a:lnTo>
                  <a:pt x="5566592" y="2578100"/>
                </a:lnTo>
                <a:cubicBezTo>
                  <a:pt x="5570100" y="2578100"/>
                  <a:pt x="5577115" y="2578100"/>
                  <a:pt x="5584130" y="2581608"/>
                </a:cubicBezTo>
                <a:cubicBezTo>
                  <a:pt x="5584130" y="2581608"/>
                  <a:pt x="5584130" y="2585116"/>
                  <a:pt x="5587638" y="2588623"/>
                </a:cubicBezTo>
                <a:close/>
                <a:moveTo>
                  <a:pt x="4317880" y="2581608"/>
                </a:moveTo>
                <a:cubicBezTo>
                  <a:pt x="4317880" y="2574593"/>
                  <a:pt x="4321387" y="2578100"/>
                  <a:pt x="4324895" y="2578100"/>
                </a:cubicBezTo>
                <a:cubicBezTo>
                  <a:pt x="4324895" y="2581608"/>
                  <a:pt x="4317880" y="2574593"/>
                  <a:pt x="4317880" y="2581608"/>
                </a:cubicBezTo>
                <a:close/>
                <a:moveTo>
                  <a:pt x="2592131" y="2588623"/>
                </a:moveTo>
                <a:lnTo>
                  <a:pt x="2571085" y="2588623"/>
                </a:lnTo>
                <a:cubicBezTo>
                  <a:pt x="2574593" y="2581608"/>
                  <a:pt x="2571085" y="2574593"/>
                  <a:pt x="2588623" y="2574593"/>
                </a:cubicBezTo>
                <a:cubicBezTo>
                  <a:pt x="2588623" y="2578100"/>
                  <a:pt x="2592131" y="2578100"/>
                  <a:pt x="2592131" y="2588623"/>
                </a:cubicBezTo>
                <a:close/>
                <a:moveTo>
                  <a:pt x="8081555" y="2581608"/>
                </a:moveTo>
                <a:cubicBezTo>
                  <a:pt x="8081555" y="2585116"/>
                  <a:pt x="8085063" y="2592131"/>
                  <a:pt x="8074540" y="2592131"/>
                </a:cubicBezTo>
                <a:cubicBezTo>
                  <a:pt x="8067525" y="2592131"/>
                  <a:pt x="8071032" y="2588623"/>
                  <a:pt x="8067525" y="2585116"/>
                </a:cubicBezTo>
                <a:cubicBezTo>
                  <a:pt x="8064017" y="2588623"/>
                  <a:pt x="8067525" y="2592131"/>
                  <a:pt x="8067525" y="2595639"/>
                </a:cubicBezTo>
                <a:lnTo>
                  <a:pt x="8057002" y="2595639"/>
                </a:lnTo>
                <a:lnTo>
                  <a:pt x="8057002" y="2571085"/>
                </a:lnTo>
                <a:cubicBezTo>
                  <a:pt x="8064017" y="2571085"/>
                  <a:pt x="8071032" y="2578100"/>
                  <a:pt x="8081555" y="2581608"/>
                </a:cubicBezTo>
                <a:close/>
                <a:moveTo>
                  <a:pt x="505097" y="2599146"/>
                </a:moveTo>
                <a:cubicBezTo>
                  <a:pt x="498082" y="2595639"/>
                  <a:pt x="494574" y="2592131"/>
                  <a:pt x="491067" y="2585116"/>
                </a:cubicBezTo>
                <a:cubicBezTo>
                  <a:pt x="487559" y="2588623"/>
                  <a:pt x="487559" y="2592131"/>
                  <a:pt x="480544" y="2588623"/>
                </a:cubicBezTo>
                <a:cubicBezTo>
                  <a:pt x="484051" y="2581608"/>
                  <a:pt x="491067" y="2574593"/>
                  <a:pt x="501590" y="2571085"/>
                </a:cubicBezTo>
                <a:lnTo>
                  <a:pt x="505097" y="2599146"/>
                </a:lnTo>
                <a:close/>
                <a:moveTo>
                  <a:pt x="8116631" y="2567578"/>
                </a:moveTo>
                <a:lnTo>
                  <a:pt x="8123646" y="2574593"/>
                </a:lnTo>
                <a:lnTo>
                  <a:pt x="8116631" y="2567578"/>
                </a:lnTo>
                <a:close/>
                <a:moveTo>
                  <a:pt x="4682672" y="2585116"/>
                </a:moveTo>
                <a:cubicBezTo>
                  <a:pt x="4693195" y="2592131"/>
                  <a:pt x="4714241" y="2592131"/>
                  <a:pt x="4721256" y="2609669"/>
                </a:cubicBezTo>
                <a:cubicBezTo>
                  <a:pt x="4724763" y="2613177"/>
                  <a:pt x="4721256" y="2630715"/>
                  <a:pt x="4731779" y="2641238"/>
                </a:cubicBezTo>
                <a:cubicBezTo>
                  <a:pt x="4731779" y="2641238"/>
                  <a:pt x="4735286" y="2641238"/>
                  <a:pt x="4735286" y="2644745"/>
                </a:cubicBezTo>
                <a:cubicBezTo>
                  <a:pt x="4717748" y="2648253"/>
                  <a:pt x="4686180" y="2662283"/>
                  <a:pt x="4675657" y="2662283"/>
                </a:cubicBezTo>
                <a:cubicBezTo>
                  <a:pt x="4644088" y="2662283"/>
                  <a:pt x="4640581" y="2616684"/>
                  <a:pt x="4644088" y="2606161"/>
                </a:cubicBezTo>
                <a:cubicBezTo>
                  <a:pt x="4640581" y="2599146"/>
                  <a:pt x="4637073" y="2592131"/>
                  <a:pt x="4637073" y="2581608"/>
                </a:cubicBezTo>
                <a:cubicBezTo>
                  <a:pt x="4637073" y="2571085"/>
                  <a:pt x="4640581" y="2567578"/>
                  <a:pt x="4654611" y="2567578"/>
                </a:cubicBezTo>
                <a:cubicBezTo>
                  <a:pt x="4661626" y="2567578"/>
                  <a:pt x="4668641" y="2578100"/>
                  <a:pt x="4682672" y="2585116"/>
                </a:cubicBezTo>
                <a:close/>
                <a:moveTo>
                  <a:pt x="3823305" y="2581608"/>
                </a:moveTo>
                <a:cubicBezTo>
                  <a:pt x="3819798" y="2581608"/>
                  <a:pt x="3816290" y="2585116"/>
                  <a:pt x="3816290" y="2574593"/>
                </a:cubicBezTo>
                <a:cubicBezTo>
                  <a:pt x="3816290" y="2567578"/>
                  <a:pt x="3819798" y="2567578"/>
                  <a:pt x="3823305" y="2567578"/>
                </a:cubicBezTo>
                <a:cubicBezTo>
                  <a:pt x="3826813" y="2571085"/>
                  <a:pt x="3826813" y="2578100"/>
                  <a:pt x="3823305" y="2581608"/>
                </a:cubicBezTo>
                <a:close/>
                <a:moveTo>
                  <a:pt x="1869561" y="2567578"/>
                </a:moveTo>
                <a:cubicBezTo>
                  <a:pt x="1869561" y="2571085"/>
                  <a:pt x="1866054" y="2571085"/>
                  <a:pt x="1866054" y="2567578"/>
                </a:cubicBezTo>
                <a:lnTo>
                  <a:pt x="1869561" y="2567578"/>
                </a:lnTo>
                <a:close/>
                <a:moveTo>
                  <a:pt x="452483" y="2581608"/>
                </a:moveTo>
                <a:cubicBezTo>
                  <a:pt x="445468" y="2578100"/>
                  <a:pt x="438452" y="2574593"/>
                  <a:pt x="438452" y="2567578"/>
                </a:cubicBezTo>
                <a:lnTo>
                  <a:pt x="452483" y="2581608"/>
                </a:lnTo>
                <a:close/>
                <a:moveTo>
                  <a:pt x="7881621" y="2571085"/>
                </a:moveTo>
                <a:cubicBezTo>
                  <a:pt x="7881621" y="2567578"/>
                  <a:pt x="7881621" y="2564070"/>
                  <a:pt x="7885128" y="2564070"/>
                </a:cubicBezTo>
                <a:cubicBezTo>
                  <a:pt x="7885128" y="2567578"/>
                  <a:pt x="7885128" y="2571085"/>
                  <a:pt x="7881621" y="2571085"/>
                </a:cubicBezTo>
                <a:close/>
                <a:moveTo>
                  <a:pt x="6075197" y="2564070"/>
                </a:moveTo>
                <a:cubicBezTo>
                  <a:pt x="6078704" y="2564070"/>
                  <a:pt x="6082212" y="2564070"/>
                  <a:pt x="6085720" y="2567578"/>
                </a:cubicBezTo>
                <a:cubicBezTo>
                  <a:pt x="6082212" y="2571085"/>
                  <a:pt x="6078704" y="2571085"/>
                  <a:pt x="6075197" y="2564070"/>
                </a:cubicBezTo>
                <a:close/>
                <a:moveTo>
                  <a:pt x="4745809" y="2571085"/>
                </a:moveTo>
                <a:cubicBezTo>
                  <a:pt x="4749317" y="2567578"/>
                  <a:pt x="4759840" y="2560562"/>
                  <a:pt x="4759840" y="2571085"/>
                </a:cubicBezTo>
                <a:lnTo>
                  <a:pt x="4745809" y="2571085"/>
                </a:lnTo>
                <a:close/>
                <a:moveTo>
                  <a:pt x="4030255" y="2564070"/>
                </a:moveTo>
                <a:cubicBezTo>
                  <a:pt x="4033762" y="2567578"/>
                  <a:pt x="4037270" y="2571085"/>
                  <a:pt x="4037270" y="2574593"/>
                </a:cubicBezTo>
                <a:lnTo>
                  <a:pt x="4026747" y="2574593"/>
                </a:lnTo>
                <a:cubicBezTo>
                  <a:pt x="4023239" y="2571085"/>
                  <a:pt x="4019732" y="2567578"/>
                  <a:pt x="4019732" y="2564070"/>
                </a:cubicBezTo>
                <a:lnTo>
                  <a:pt x="4030255" y="2564070"/>
                </a:lnTo>
                <a:close/>
                <a:moveTo>
                  <a:pt x="2255399" y="2564070"/>
                </a:moveTo>
                <a:cubicBezTo>
                  <a:pt x="2255399" y="2574593"/>
                  <a:pt x="2255399" y="2585116"/>
                  <a:pt x="2262415" y="2595639"/>
                </a:cubicBezTo>
                <a:lnTo>
                  <a:pt x="2251892" y="2606161"/>
                </a:lnTo>
                <a:lnTo>
                  <a:pt x="2220323" y="2602654"/>
                </a:lnTo>
                <a:cubicBezTo>
                  <a:pt x="2223831" y="2592131"/>
                  <a:pt x="2248384" y="2578100"/>
                  <a:pt x="2241369" y="2564070"/>
                </a:cubicBezTo>
                <a:lnTo>
                  <a:pt x="2255399" y="2564070"/>
                </a:lnTo>
                <a:close/>
                <a:moveTo>
                  <a:pt x="1452154" y="2578100"/>
                </a:moveTo>
                <a:cubicBezTo>
                  <a:pt x="1448647" y="2578100"/>
                  <a:pt x="1445139" y="2581608"/>
                  <a:pt x="1441632" y="2585116"/>
                </a:cubicBezTo>
                <a:cubicBezTo>
                  <a:pt x="1441632" y="2585116"/>
                  <a:pt x="1438124" y="2585116"/>
                  <a:pt x="1438124" y="2578100"/>
                </a:cubicBezTo>
                <a:cubicBezTo>
                  <a:pt x="1438124" y="2567578"/>
                  <a:pt x="1441632" y="2567578"/>
                  <a:pt x="1448647" y="2564070"/>
                </a:cubicBezTo>
                <a:cubicBezTo>
                  <a:pt x="1448647" y="2567578"/>
                  <a:pt x="1452154" y="2571085"/>
                  <a:pt x="1452154" y="2578100"/>
                </a:cubicBezTo>
                <a:close/>
                <a:moveTo>
                  <a:pt x="673463" y="2567578"/>
                </a:moveTo>
                <a:cubicBezTo>
                  <a:pt x="673463" y="2567578"/>
                  <a:pt x="676971" y="2564070"/>
                  <a:pt x="680478" y="2564070"/>
                </a:cubicBezTo>
                <a:cubicBezTo>
                  <a:pt x="680478" y="2564070"/>
                  <a:pt x="676971" y="2571085"/>
                  <a:pt x="673463" y="2567578"/>
                </a:cubicBezTo>
                <a:close/>
                <a:moveTo>
                  <a:pt x="6773213" y="2560562"/>
                </a:moveTo>
                <a:cubicBezTo>
                  <a:pt x="6773213" y="2564070"/>
                  <a:pt x="6776721" y="2571085"/>
                  <a:pt x="6776721" y="2574593"/>
                </a:cubicBezTo>
                <a:cubicBezTo>
                  <a:pt x="6773213" y="2578100"/>
                  <a:pt x="6773213" y="2581608"/>
                  <a:pt x="6766198" y="2581608"/>
                </a:cubicBezTo>
                <a:cubicBezTo>
                  <a:pt x="6755675" y="2581608"/>
                  <a:pt x="6762690" y="2581608"/>
                  <a:pt x="6755675" y="2578100"/>
                </a:cubicBezTo>
                <a:cubicBezTo>
                  <a:pt x="6755675" y="2574593"/>
                  <a:pt x="6752167" y="2567578"/>
                  <a:pt x="6755675" y="2560562"/>
                </a:cubicBezTo>
                <a:lnTo>
                  <a:pt x="6773213" y="2560562"/>
                </a:lnTo>
                <a:close/>
                <a:moveTo>
                  <a:pt x="6394390" y="2567578"/>
                </a:moveTo>
                <a:cubicBezTo>
                  <a:pt x="6394390" y="2564070"/>
                  <a:pt x="6394390" y="2560562"/>
                  <a:pt x="6397898" y="2560562"/>
                </a:cubicBezTo>
                <a:cubicBezTo>
                  <a:pt x="6397898" y="2560562"/>
                  <a:pt x="6401405" y="2564070"/>
                  <a:pt x="6394390" y="2567578"/>
                </a:cubicBezTo>
                <a:close/>
                <a:moveTo>
                  <a:pt x="2855202" y="2578100"/>
                </a:moveTo>
                <a:cubicBezTo>
                  <a:pt x="2855202" y="2606161"/>
                  <a:pt x="2876248" y="2630715"/>
                  <a:pt x="2914832" y="2641238"/>
                </a:cubicBezTo>
                <a:cubicBezTo>
                  <a:pt x="2904309" y="2669299"/>
                  <a:pt x="2851695" y="2655268"/>
                  <a:pt x="2851695" y="2693852"/>
                </a:cubicBezTo>
                <a:cubicBezTo>
                  <a:pt x="2851695" y="2704375"/>
                  <a:pt x="2862217" y="2718405"/>
                  <a:pt x="2869233" y="2718405"/>
                </a:cubicBezTo>
                <a:cubicBezTo>
                  <a:pt x="2879756" y="2718405"/>
                  <a:pt x="2904309" y="2704375"/>
                  <a:pt x="2921847" y="2693852"/>
                </a:cubicBezTo>
                <a:cubicBezTo>
                  <a:pt x="2918339" y="2700867"/>
                  <a:pt x="2911324" y="2707882"/>
                  <a:pt x="2904309" y="2711390"/>
                </a:cubicBezTo>
                <a:cubicBezTo>
                  <a:pt x="2907817" y="2714898"/>
                  <a:pt x="2907817" y="2711390"/>
                  <a:pt x="2918339" y="2711390"/>
                </a:cubicBezTo>
                <a:cubicBezTo>
                  <a:pt x="2925355" y="2711390"/>
                  <a:pt x="2928862" y="2728928"/>
                  <a:pt x="2939385" y="2732436"/>
                </a:cubicBezTo>
                <a:cubicBezTo>
                  <a:pt x="2939385" y="2728928"/>
                  <a:pt x="2942893" y="2725420"/>
                  <a:pt x="2946400" y="2721913"/>
                </a:cubicBezTo>
                <a:cubicBezTo>
                  <a:pt x="2942893" y="2718405"/>
                  <a:pt x="2935877" y="2714898"/>
                  <a:pt x="2935877" y="2707882"/>
                </a:cubicBezTo>
                <a:lnTo>
                  <a:pt x="2935877" y="2690344"/>
                </a:lnTo>
                <a:cubicBezTo>
                  <a:pt x="2953416" y="2707882"/>
                  <a:pt x="2960431" y="2700867"/>
                  <a:pt x="2960431" y="2721913"/>
                </a:cubicBezTo>
                <a:cubicBezTo>
                  <a:pt x="2960431" y="2728928"/>
                  <a:pt x="2956923" y="2739451"/>
                  <a:pt x="2953416" y="2742959"/>
                </a:cubicBezTo>
                <a:cubicBezTo>
                  <a:pt x="2949908" y="2746466"/>
                  <a:pt x="2939385" y="2749974"/>
                  <a:pt x="2928862" y="2760497"/>
                </a:cubicBezTo>
                <a:cubicBezTo>
                  <a:pt x="2921847" y="2756989"/>
                  <a:pt x="2921847" y="2749974"/>
                  <a:pt x="2925355" y="2746466"/>
                </a:cubicBezTo>
                <a:cubicBezTo>
                  <a:pt x="2921847" y="2742959"/>
                  <a:pt x="2914832" y="2746466"/>
                  <a:pt x="2911324" y="2742959"/>
                </a:cubicBezTo>
                <a:cubicBezTo>
                  <a:pt x="2904309" y="2739451"/>
                  <a:pt x="2893786" y="2721913"/>
                  <a:pt x="2883263" y="2721913"/>
                </a:cubicBezTo>
                <a:cubicBezTo>
                  <a:pt x="2876248" y="2721913"/>
                  <a:pt x="2865725" y="2728928"/>
                  <a:pt x="2862217" y="2735943"/>
                </a:cubicBezTo>
                <a:cubicBezTo>
                  <a:pt x="2865725" y="2739451"/>
                  <a:pt x="2872740" y="2735943"/>
                  <a:pt x="2879756" y="2735943"/>
                </a:cubicBezTo>
                <a:cubicBezTo>
                  <a:pt x="2876248" y="2742959"/>
                  <a:pt x="2869233" y="2749974"/>
                  <a:pt x="2865725" y="2756989"/>
                </a:cubicBezTo>
                <a:cubicBezTo>
                  <a:pt x="2862217" y="2756989"/>
                  <a:pt x="2855202" y="2760497"/>
                  <a:pt x="2855202" y="2749974"/>
                </a:cubicBezTo>
                <a:cubicBezTo>
                  <a:pt x="2855202" y="2742959"/>
                  <a:pt x="2858710" y="2746466"/>
                  <a:pt x="2862217" y="2742959"/>
                </a:cubicBezTo>
                <a:cubicBezTo>
                  <a:pt x="2858710" y="2735943"/>
                  <a:pt x="2848187" y="2735943"/>
                  <a:pt x="2848187" y="2728928"/>
                </a:cubicBezTo>
                <a:cubicBezTo>
                  <a:pt x="2848187" y="2718405"/>
                  <a:pt x="2851695" y="2718405"/>
                  <a:pt x="2855202" y="2714898"/>
                </a:cubicBezTo>
                <a:cubicBezTo>
                  <a:pt x="2848187" y="2707882"/>
                  <a:pt x="2841172" y="2704375"/>
                  <a:pt x="2834156" y="2700867"/>
                </a:cubicBezTo>
                <a:lnTo>
                  <a:pt x="2834156" y="2690344"/>
                </a:lnTo>
                <a:cubicBezTo>
                  <a:pt x="2848187" y="2665791"/>
                  <a:pt x="2820126" y="2623699"/>
                  <a:pt x="2862217" y="2623699"/>
                </a:cubicBezTo>
                <a:cubicBezTo>
                  <a:pt x="2858710" y="2616684"/>
                  <a:pt x="2851695" y="2613177"/>
                  <a:pt x="2844679" y="2613177"/>
                </a:cubicBezTo>
                <a:cubicBezTo>
                  <a:pt x="2848187" y="2592131"/>
                  <a:pt x="2848187" y="2574593"/>
                  <a:pt x="2855202" y="2560562"/>
                </a:cubicBezTo>
                <a:cubicBezTo>
                  <a:pt x="2858710" y="2564070"/>
                  <a:pt x="2855202" y="2571085"/>
                  <a:pt x="2855202" y="2578100"/>
                </a:cubicBezTo>
                <a:close/>
                <a:moveTo>
                  <a:pt x="1960759" y="2560562"/>
                </a:moveTo>
                <a:cubicBezTo>
                  <a:pt x="1960759" y="2564070"/>
                  <a:pt x="1957252" y="2564070"/>
                  <a:pt x="1957252" y="2560562"/>
                </a:cubicBezTo>
                <a:lnTo>
                  <a:pt x="1960759" y="2560562"/>
                </a:lnTo>
                <a:close/>
                <a:moveTo>
                  <a:pt x="6569771" y="2567578"/>
                </a:moveTo>
                <a:cubicBezTo>
                  <a:pt x="6569771" y="2557055"/>
                  <a:pt x="6573279" y="2557055"/>
                  <a:pt x="6576786" y="2560562"/>
                </a:cubicBezTo>
                <a:lnTo>
                  <a:pt x="6569771" y="2567578"/>
                </a:lnTo>
                <a:close/>
                <a:moveTo>
                  <a:pt x="5945415" y="2567578"/>
                </a:moveTo>
                <a:lnTo>
                  <a:pt x="5945415" y="2581608"/>
                </a:lnTo>
                <a:cubicBezTo>
                  <a:pt x="5941907" y="2585116"/>
                  <a:pt x="5941907" y="2585116"/>
                  <a:pt x="5934892" y="2585116"/>
                </a:cubicBezTo>
                <a:cubicBezTo>
                  <a:pt x="5917354" y="2585116"/>
                  <a:pt x="5920862" y="2571085"/>
                  <a:pt x="5917354" y="2557055"/>
                </a:cubicBezTo>
                <a:cubicBezTo>
                  <a:pt x="5924369" y="2560562"/>
                  <a:pt x="5934892" y="2560562"/>
                  <a:pt x="5945415" y="2567578"/>
                </a:cubicBezTo>
                <a:close/>
                <a:moveTo>
                  <a:pt x="3925026" y="2571085"/>
                </a:moveTo>
                <a:cubicBezTo>
                  <a:pt x="3921518" y="2571085"/>
                  <a:pt x="3918011" y="2574593"/>
                  <a:pt x="3914503" y="2574593"/>
                </a:cubicBezTo>
                <a:cubicBezTo>
                  <a:pt x="3914503" y="2574593"/>
                  <a:pt x="3910996" y="2574593"/>
                  <a:pt x="3910996" y="2567578"/>
                </a:cubicBezTo>
                <a:cubicBezTo>
                  <a:pt x="3910996" y="2557055"/>
                  <a:pt x="3918011" y="2560562"/>
                  <a:pt x="3918011" y="2557055"/>
                </a:cubicBezTo>
                <a:cubicBezTo>
                  <a:pt x="3921518" y="2560562"/>
                  <a:pt x="3925026" y="2564070"/>
                  <a:pt x="3925026" y="2571085"/>
                </a:cubicBezTo>
                <a:close/>
                <a:moveTo>
                  <a:pt x="3153350" y="2560562"/>
                </a:moveTo>
                <a:cubicBezTo>
                  <a:pt x="3153350" y="2560562"/>
                  <a:pt x="3149842" y="2567578"/>
                  <a:pt x="3146335" y="2564070"/>
                </a:cubicBezTo>
                <a:cubicBezTo>
                  <a:pt x="3142827" y="2564070"/>
                  <a:pt x="3139319" y="2564070"/>
                  <a:pt x="3139319" y="2557055"/>
                </a:cubicBezTo>
                <a:lnTo>
                  <a:pt x="3142827" y="2557055"/>
                </a:lnTo>
                <a:cubicBezTo>
                  <a:pt x="3146335" y="2557055"/>
                  <a:pt x="3149842" y="2557055"/>
                  <a:pt x="3153350" y="2560562"/>
                </a:cubicBezTo>
                <a:close/>
                <a:moveTo>
                  <a:pt x="1901130" y="2557055"/>
                </a:moveTo>
                <a:cubicBezTo>
                  <a:pt x="1901130" y="2557055"/>
                  <a:pt x="1901130" y="2560562"/>
                  <a:pt x="1897622" y="2557055"/>
                </a:cubicBezTo>
                <a:lnTo>
                  <a:pt x="1901130" y="2557055"/>
                </a:lnTo>
                <a:close/>
                <a:moveTo>
                  <a:pt x="7916697" y="2557055"/>
                </a:moveTo>
                <a:cubicBezTo>
                  <a:pt x="7916697" y="2557055"/>
                  <a:pt x="7920205" y="2553547"/>
                  <a:pt x="7923712" y="2553547"/>
                </a:cubicBezTo>
                <a:cubicBezTo>
                  <a:pt x="7923712" y="2557055"/>
                  <a:pt x="7920205" y="2557055"/>
                  <a:pt x="7916697" y="2557055"/>
                </a:cubicBezTo>
                <a:close/>
                <a:moveTo>
                  <a:pt x="4633565" y="2557055"/>
                </a:moveTo>
                <a:lnTo>
                  <a:pt x="4619535" y="2560562"/>
                </a:lnTo>
                <a:lnTo>
                  <a:pt x="4619535" y="2553547"/>
                </a:lnTo>
                <a:lnTo>
                  <a:pt x="4633565" y="2557055"/>
                </a:lnTo>
                <a:close/>
                <a:moveTo>
                  <a:pt x="3230517" y="2560562"/>
                </a:moveTo>
                <a:cubicBezTo>
                  <a:pt x="3241040" y="2557055"/>
                  <a:pt x="3255071" y="2560562"/>
                  <a:pt x="3255071" y="2574593"/>
                </a:cubicBezTo>
                <a:cubicBezTo>
                  <a:pt x="3255071" y="2581608"/>
                  <a:pt x="3248056" y="2588623"/>
                  <a:pt x="3241040" y="2588623"/>
                </a:cubicBezTo>
                <a:cubicBezTo>
                  <a:pt x="3230517" y="2588623"/>
                  <a:pt x="3216487" y="2574593"/>
                  <a:pt x="3216487" y="2567578"/>
                </a:cubicBezTo>
                <a:cubicBezTo>
                  <a:pt x="3216487" y="2557055"/>
                  <a:pt x="3219995" y="2553547"/>
                  <a:pt x="3219995" y="2553547"/>
                </a:cubicBezTo>
                <a:cubicBezTo>
                  <a:pt x="3223502" y="2553547"/>
                  <a:pt x="3227010" y="2560562"/>
                  <a:pt x="3230517" y="2560562"/>
                </a:cubicBezTo>
                <a:close/>
                <a:moveTo>
                  <a:pt x="638387" y="2553547"/>
                </a:moveTo>
                <a:cubicBezTo>
                  <a:pt x="638387" y="2553547"/>
                  <a:pt x="638387" y="2557055"/>
                  <a:pt x="634879" y="2553547"/>
                </a:cubicBezTo>
                <a:lnTo>
                  <a:pt x="638387" y="2553547"/>
                </a:lnTo>
                <a:close/>
                <a:moveTo>
                  <a:pt x="7836022" y="2560562"/>
                </a:moveTo>
                <a:cubicBezTo>
                  <a:pt x="7836022" y="2557055"/>
                  <a:pt x="7832514" y="2550039"/>
                  <a:pt x="7829006" y="2550039"/>
                </a:cubicBezTo>
                <a:cubicBezTo>
                  <a:pt x="7832514" y="2546532"/>
                  <a:pt x="7836022" y="2550039"/>
                  <a:pt x="7839529" y="2550039"/>
                </a:cubicBezTo>
                <a:cubicBezTo>
                  <a:pt x="7836022" y="2553547"/>
                  <a:pt x="7836022" y="2557055"/>
                  <a:pt x="7836022" y="2560562"/>
                </a:cubicBezTo>
                <a:close/>
                <a:moveTo>
                  <a:pt x="4714241" y="2550039"/>
                </a:moveTo>
                <a:cubicBezTo>
                  <a:pt x="4717748" y="2546532"/>
                  <a:pt x="4724763" y="2546532"/>
                  <a:pt x="4724763" y="2550039"/>
                </a:cubicBezTo>
                <a:cubicBezTo>
                  <a:pt x="4721256" y="2553547"/>
                  <a:pt x="4717748" y="2553547"/>
                  <a:pt x="4714241" y="2550039"/>
                </a:cubicBezTo>
                <a:close/>
                <a:moveTo>
                  <a:pt x="3882935" y="2550039"/>
                </a:moveTo>
                <a:cubicBezTo>
                  <a:pt x="3886442" y="2546532"/>
                  <a:pt x="3889950" y="2546532"/>
                  <a:pt x="3893458" y="2550039"/>
                </a:cubicBezTo>
                <a:cubicBezTo>
                  <a:pt x="3889950" y="2553547"/>
                  <a:pt x="3886442" y="2553547"/>
                  <a:pt x="3882935" y="2550039"/>
                </a:cubicBezTo>
                <a:close/>
                <a:moveTo>
                  <a:pt x="824291" y="2557055"/>
                </a:moveTo>
                <a:cubicBezTo>
                  <a:pt x="820783" y="2557055"/>
                  <a:pt x="813768" y="2560562"/>
                  <a:pt x="813768" y="2550039"/>
                </a:cubicBezTo>
                <a:cubicBezTo>
                  <a:pt x="813768" y="2543024"/>
                  <a:pt x="824291" y="2546532"/>
                  <a:pt x="827798" y="2550039"/>
                </a:cubicBezTo>
                <a:cubicBezTo>
                  <a:pt x="827798" y="2550039"/>
                  <a:pt x="824291" y="2553547"/>
                  <a:pt x="824291" y="2557055"/>
                </a:cubicBezTo>
                <a:close/>
                <a:moveTo>
                  <a:pt x="799737" y="2553547"/>
                </a:moveTo>
                <a:cubicBezTo>
                  <a:pt x="799737" y="2550039"/>
                  <a:pt x="799737" y="2546532"/>
                  <a:pt x="803245" y="2546532"/>
                </a:cubicBezTo>
                <a:cubicBezTo>
                  <a:pt x="803245" y="2546532"/>
                  <a:pt x="803245" y="2550039"/>
                  <a:pt x="799737" y="2553547"/>
                </a:cubicBezTo>
                <a:close/>
                <a:moveTo>
                  <a:pt x="726077" y="2560562"/>
                </a:moveTo>
                <a:cubicBezTo>
                  <a:pt x="726077" y="2557055"/>
                  <a:pt x="722570" y="2553547"/>
                  <a:pt x="719062" y="2550039"/>
                </a:cubicBezTo>
                <a:cubicBezTo>
                  <a:pt x="722570" y="2550039"/>
                  <a:pt x="729585" y="2546532"/>
                  <a:pt x="733092" y="2550039"/>
                </a:cubicBezTo>
                <a:cubicBezTo>
                  <a:pt x="729585" y="2550039"/>
                  <a:pt x="726077" y="2557055"/>
                  <a:pt x="726077" y="2560562"/>
                </a:cubicBezTo>
                <a:close/>
                <a:moveTo>
                  <a:pt x="8397241" y="2550039"/>
                </a:moveTo>
                <a:cubicBezTo>
                  <a:pt x="8397241" y="2546532"/>
                  <a:pt x="8397241" y="2543024"/>
                  <a:pt x="8400748" y="2543024"/>
                </a:cubicBezTo>
                <a:cubicBezTo>
                  <a:pt x="8400748" y="2543024"/>
                  <a:pt x="8404256" y="2546532"/>
                  <a:pt x="8397241" y="2550039"/>
                </a:cubicBezTo>
                <a:close/>
                <a:moveTo>
                  <a:pt x="8246413" y="2550039"/>
                </a:moveTo>
                <a:lnTo>
                  <a:pt x="8242906" y="2564070"/>
                </a:lnTo>
                <a:cubicBezTo>
                  <a:pt x="8239398" y="2560562"/>
                  <a:pt x="8232383" y="2550039"/>
                  <a:pt x="8232383" y="2543024"/>
                </a:cubicBezTo>
                <a:cubicBezTo>
                  <a:pt x="8235890" y="2546532"/>
                  <a:pt x="8242906" y="2546532"/>
                  <a:pt x="8246413" y="2550039"/>
                </a:cubicBezTo>
                <a:close/>
                <a:moveTo>
                  <a:pt x="7744824" y="2557055"/>
                </a:moveTo>
                <a:cubicBezTo>
                  <a:pt x="7741316" y="2557055"/>
                  <a:pt x="7734301" y="2560562"/>
                  <a:pt x="7734301" y="2550039"/>
                </a:cubicBezTo>
                <a:cubicBezTo>
                  <a:pt x="7734301" y="2543024"/>
                  <a:pt x="7737808" y="2546532"/>
                  <a:pt x="7741316" y="2543024"/>
                </a:cubicBezTo>
                <a:lnTo>
                  <a:pt x="7744824" y="2557055"/>
                </a:lnTo>
                <a:close/>
                <a:moveTo>
                  <a:pt x="6917025" y="2550039"/>
                </a:moveTo>
                <a:cubicBezTo>
                  <a:pt x="6913518" y="2550039"/>
                  <a:pt x="6910010" y="2550039"/>
                  <a:pt x="6906503" y="2546532"/>
                </a:cubicBezTo>
                <a:cubicBezTo>
                  <a:pt x="6906503" y="2546532"/>
                  <a:pt x="6910010" y="2543024"/>
                  <a:pt x="6913518" y="2543024"/>
                </a:cubicBezTo>
                <a:cubicBezTo>
                  <a:pt x="6917025" y="2543024"/>
                  <a:pt x="6917025" y="2546532"/>
                  <a:pt x="6917025" y="2550039"/>
                </a:cubicBezTo>
                <a:close/>
                <a:moveTo>
                  <a:pt x="6808289" y="2543024"/>
                </a:moveTo>
                <a:cubicBezTo>
                  <a:pt x="6808289" y="2543024"/>
                  <a:pt x="6808289" y="2546532"/>
                  <a:pt x="6804782" y="2543024"/>
                </a:cubicBezTo>
                <a:lnTo>
                  <a:pt x="6808289" y="2543024"/>
                </a:lnTo>
                <a:close/>
                <a:moveTo>
                  <a:pt x="4689687" y="2543024"/>
                </a:moveTo>
                <a:cubicBezTo>
                  <a:pt x="4689687" y="2546532"/>
                  <a:pt x="4686180" y="2546532"/>
                  <a:pt x="4686180" y="2543024"/>
                </a:cubicBezTo>
                <a:lnTo>
                  <a:pt x="4689687" y="2543024"/>
                </a:lnTo>
                <a:close/>
                <a:moveTo>
                  <a:pt x="4402062" y="2571085"/>
                </a:moveTo>
                <a:cubicBezTo>
                  <a:pt x="4405570" y="2564070"/>
                  <a:pt x="4419601" y="2553547"/>
                  <a:pt x="4430123" y="2543024"/>
                </a:cubicBezTo>
                <a:cubicBezTo>
                  <a:pt x="4430123" y="2560562"/>
                  <a:pt x="4416093" y="2560562"/>
                  <a:pt x="4402062" y="2571085"/>
                </a:cubicBezTo>
                <a:close/>
                <a:moveTo>
                  <a:pt x="4349448" y="2571085"/>
                </a:moveTo>
                <a:cubicBezTo>
                  <a:pt x="4349448" y="2578100"/>
                  <a:pt x="4345941" y="2585116"/>
                  <a:pt x="4338925" y="2588623"/>
                </a:cubicBezTo>
                <a:cubicBezTo>
                  <a:pt x="4328402" y="2588623"/>
                  <a:pt x="4303849" y="2595639"/>
                  <a:pt x="4296834" y="2606161"/>
                </a:cubicBezTo>
                <a:cubicBezTo>
                  <a:pt x="4300341" y="2585116"/>
                  <a:pt x="4303849" y="2564070"/>
                  <a:pt x="4303849" y="2543024"/>
                </a:cubicBezTo>
                <a:cubicBezTo>
                  <a:pt x="4307357" y="2557055"/>
                  <a:pt x="4331910" y="2567578"/>
                  <a:pt x="4349448" y="2571085"/>
                </a:cubicBezTo>
                <a:close/>
                <a:moveTo>
                  <a:pt x="1641566" y="2543024"/>
                </a:moveTo>
                <a:cubicBezTo>
                  <a:pt x="1645074" y="2550039"/>
                  <a:pt x="1652089" y="2560562"/>
                  <a:pt x="1652089" y="2567578"/>
                </a:cubicBezTo>
                <a:lnTo>
                  <a:pt x="1648581" y="2578100"/>
                </a:lnTo>
                <a:cubicBezTo>
                  <a:pt x="1645074" y="2578100"/>
                  <a:pt x="1645074" y="2581608"/>
                  <a:pt x="1638058" y="2581608"/>
                </a:cubicBezTo>
                <a:cubicBezTo>
                  <a:pt x="1627535" y="2581608"/>
                  <a:pt x="1627535" y="2574593"/>
                  <a:pt x="1624028" y="2571085"/>
                </a:cubicBezTo>
                <a:cubicBezTo>
                  <a:pt x="1627535" y="2564070"/>
                  <a:pt x="1631043" y="2560562"/>
                  <a:pt x="1645074" y="2553547"/>
                </a:cubicBezTo>
                <a:cubicBezTo>
                  <a:pt x="1641566" y="2550039"/>
                  <a:pt x="1634551" y="2546532"/>
                  <a:pt x="1631043" y="2543024"/>
                </a:cubicBezTo>
                <a:lnTo>
                  <a:pt x="1641566" y="2543024"/>
                </a:lnTo>
                <a:close/>
                <a:moveTo>
                  <a:pt x="315686" y="2564070"/>
                </a:moveTo>
                <a:lnTo>
                  <a:pt x="315686" y="2550039"/>
                </a:lnTo>
                <a:cubicBezTo>
                  <a:pt x="319193" y="2546532"/>
                  <a:pt x="326209" y="2546532"/>
                  <a:pt x="329716" y="2543024"/>
                </a:cubicBezTo>
                <a:cubicBezTo>
                  <a:pt x="326209" y="2550039"/>
                  <a:pt x="322701" y="2557055"/>
                  <a:pt x="315686" y="2564070"/>
                </a:cubicBezTo>
                <a:close/>
                <a:moveTo>
                  <a:pt x="2216816" y="2539517"/>
                </a:moveTo>
                <a:cubicBezTo>
                  <a:pt x="2216816" y="2543024"/>
                  <a:pt x="2213308" y="2543024"/>
                  <a:pt x="2213308" y="2539517"/>
                </a:cubicBezTo>
                <a:lnTo>
                  <a:pt x="2216816" y="2539517"/>
                </a:lnTo>
                <a:close/>
                <a:moveTo>
                  <a:pt x="1617013" y="2553547"/>
                </a:moveTo>
                <a:cubicBezTo>
                  <a:pt x="1613505" y="2550039"/>
                  <a:pt x="1613505" y="2539517"/>
                  <a:pt x="1617013" y="2539517"/>
                </a:cubicBezTo>
                <a:lnTo>
                  <a:pt x="1617013" y="2553547"/>
                </a:lnTo>
                <a:close/>
                <a:moveTo>
                  <a:pt x="4963282" y="2536009"/>
                </a:moveTo>
                <a:lnTo>
                  <a:pt x="4973804" y="2536009"/>
                </a:lnTo>
                <a:cubicBezTo>
                  <a:pt x="4973804" y="2536009"/>
                  <a:pt x="4973804" y="2539517"/>
                  <a:pt x="4963282" y="2536009"/>
                </a:cubicBezTo>
                <a:close/>
                <a:moveTo>
                  <a:pt x="3960102" y="2546532"/>
                </a:moveTo>
                <a:lnTo>
                  <a:pt x="3953087" y="2553547"/>
                </a:lnTo>
                <a:lnTo>
                  <a:pt x="3942564" y="2553547"/>
                </a:lnTo>
                <a:cubicBezTo>
                  <a:pt x="3942564" y="2550039"/>
                  <a:pt x="3939057" y="2543024"/>
                  <a:pt x="3942564" y="2532501"/>
                </a:cubicBezTo>
                <a:lnTo>
                  <a:pt x="3956595" y="2532501"/>
                </a:lnTo>
                <a:cubicBezTo>
                  <a:pt x="3956595" y="2536009"/>
                  <a:pt x="3960102" y="2543024"/>
                  <a:pt x="3960102" y="2546532"/>
                </a:cubicBezTo>
                <a:close/>
                <a:moveTo>
                  <a:pt x="5047464" y="2543024"/>
                </a:moveTo>
                <a:lnTo>
                  <a:pt x="5036942" y="2543024"/>
                </a:lnTo>
                <a:cubicBezTo>
                  <a:pt x="5036942" y="2539517"/>
                  <a:pt x="5033434" y="2532501"/>
                  <a:pt x="5043957" y="2528994"/>
                </a:cubicBezTo>
                <a:cubicBezTo>
                  <a:pt x="5043957" y="2532501"/>
                  <a:pt x="5047464" y="2539517"/>
                  <a:pt x="5047464" y="2543024"/>
                </a:cubicBezTo>
                <a:close/>
                <a:moveTo>
                  <a:pt x="6608355" y="2543024"/>
                </a:moveTo>
                <a:lnTo>
                  <a:pt x="6587309" y="2546532"/>
                </a:lnTo>
                <a:lnTo>
                  <a:pt x="6583802" y="2525486"/>
                </a:lnTo>
                <a:lnTo>
                  <a:pt x="6604847" y="2525486"/>
                </a:lnTo>
                <a:cubicBezTo>
                  <a:pt x="6604847" y="2528994"/>
                  <a:pt x="6608355" y="2532501"/>
                  <a:pt x="6608355" y="2543024"/>
                </a:cubicBezTo>
                <a:close/>
                <a:moveTo>
                  <a:pt x="4637073" y="2528994"/>
                </a:moveTo>
                <a:cubicBezTo>
                  <a:pt x="4640581" y="2525486"/>
                  <a:pt x="4647596" y="2525486"/>
                  <a:pt x="4647596" y="2528994"/>
                </a:cubicBezTo>
                <a:cubicBezTo>
                  <a:pt x="4644088" y="2532501"/>
                  <a:pt x="4640581" y="2532501"/>
                  <a:pt x="4637073" y="2528994"/>
                </a:cubicBezTo>
                <a:close/>
                <a:moveTo>
                  <a:pt x="1943221" y="2528994"/>
                </a:moveTo>
                <a:cubicBezTo>
                  <a:pt x="1946729" y="2525486"/>
                  <a:pt x="1953744" y="2525486"/>
                  <a:pt x="1957252" y="2528994"/>
                </a:cubicBezTo>
                <a:cubicBezTo>
                  <a:pt x="1953744" y="2532501"/>
                  <a:pt x="1946729" y="2532501"/>
                  <a:pt x="1943221" y="2528994"/>
                </a:cubicBezTo>
                <a:close/>
                <a:moveTo>
                  <a:pt x="1904637" y="2528994"/>
                </a:moveTo>
                <a:lnTo>
                  <a:pt x="1922175" y="2528994"/>
                </a:lnTo>
                <a:cubicBezTo>
                  <a:pt x="1918668" y="2532501"/>
                  <a:pt x="1911653" y="2532501"/>
                  <a:pt x="1904637" y="2528994"/>
                </a:cubicBezTo>
                <a:close/>
                <a:moveTo>
                  <a:pt x="1638058" y="2536009"/>
                </a:moveTo>
                <a:cubicBezTo>
                  <a:pt x="1638058" y="2536009"/>
                  <a:pt x="1634551" y="2536009"/>
                  <a:pt x="1631043" y="2532501"/>
                </a:cubicBezTo>
                <a:lnTo>
                  <a:pt x="1638058" y="2525486"/>
                </a:lnTo>
                <a:cubicBezTo>
                  <a:pt x="1641566" y="2528994"/>
                  <a:pt x="1641566" y="2528994"/>
                  <a:pt x="1638058" y="2536009"/>
                </a:cubicBezTo>
                <a:close/>
                <a:moveTo>
                  <a:pt x="6015567" y="2525486"/>
                </a:moveTo>
                <a:cubicBezTo>
                  <a:pt x="6015567" y="2525486"/>
                  <a:pt x="6019075" y="2521979"/>
                  <a:pt x="6022583" y="2521979"/>
                </a:cubicBezTo>
                <a:cubicBezTo>
                  <a:pt x="6022583" y="2521979"/>
                  <a:pt x="6019075" y="2528994"/>
                  <a:pt x="6015567" y="2525486"/>
                </a:cubicBezTo>
                <a:close/>
                <a:moveTo>
                  <a:pt x="5882278" y="2528994"/>
                </a:moveTo>
                <a:cubicBezTo>
                  <a:pt x="5882278" y="2525486"/>
                  <a:pt x="5882278" y="2521979"/>
                  <a:pt x="5889293" y="2525486"/>
                </a:cubicBezTo>
                <a:cubicBezTo>
                  <a:pt x="5889293" y="2525486"/>
                  <a:pt x="5885785" y="2528994"/>
                  <a:pt x="5882278" y="2528994"/>
                </a:cubicBezTo>
                <a:close/>
                <a:moveTo>
                  <a:pt x="3991671" y="2521979"/>
                </a:moveTo>
                <a:cubicBezTo>
                  <a:pt x="3991671" y="2521979"/>
                  <a:pt x="3988163" y="2525486"/>
                  <a:pt x="3988163" y="2521979"/>
                </a:cubicBezTo>
                <a:lnTo>
                  <a:pt x="3991671" y="2521979"/>
                </a:lnTo>
                <a:close/>
                <a:moveTo>
                  <a:pt x="8267459" y="2546532"/>
                </a:moveTo>
                <a:cubicBezTo>
                  <a:pt x="8267459" y="2546532"/>
                  <a:pt x="8263951" y="2546532"/>
                  <a:pt x="8260444" y="2550039"/>
                </a:cubicBezTo>
                <a:cubicBezTo>
                  <a:pt x="8256936" y="2546532"/>
                  <a:pt x="8253428" y="2539517"/>
                  <a:pt x="8249921" y="2536009"/>
                </a:cubicBezTo>
                <a:cubicBezTo>
                  <a:pt x="8263951" y="2507948"/>
                  <a:pt x="8277982" y="2521979"/>
                  <a:pt x="8277982" y="2521979"/>
                </a:cubicBezTo>
                <a:cubicBezTo>
                  <a:pt x="8277982" y="2525486"/>
                  <a:pt x="8267459" y="2525486"/>
                  <a:pt x="8267459" y="2546532"/>
                </a:cubicBezTo>
                <a:close/>
                <a:moveTo>
                  <a:pt x="6541710" y="2521979"/>
                </a:moveTo>
                <a:cubicBezTo>
                  <a:pt x="6545218" y="2518471"/>
                  <a:pt x="6548725" y="2518471"/>
                  <a:pt x="6552233" y="2521979"/>
                </a:cubicBezTo>
                <a:cubicBezTo>
                  <a:pt x="6548725" y="2525486"/>
                  <a:pt x="6545218" y="2525486"/>
                  <a:pt x="6541710" y="2521979"/>
                </a:cubicBezTo>
                <a:close/>
                <a:moveTo>
                  <a:pt x="5959445" y="2521979"/>
                </a:moveTo>
                <a:cubicBezTo>
                  <a:pt x="5959445" y="2521979"/>
                  <a:pt x="5962953" y="2518471"/>
                  <a:pt x="5966461" y="2518471"/>
                </a:cubicBezTo>
                <a:cubicBezTo>
                  <a:pt x="5966461" y="2518471"/>
                  <a:pt x="5962953" y="2525486"/>
                  <a:pt x="5959445" y="2521979"/>
                </a:cubicBezTo>
                <a:close/>
                <a:moveTo>
                  <a:pt x="312178" y="2536009"/>
                </a:moveTo>
                <a:cubicBezTo>
                  <a:pt x="308671" y="2539517"/>
                  <a:pt x="305163" y="2546532"/>
                  <a:pt x="301655" y="2550039"/>
                </a:cubicBezTo>
                <a:cubicBezTo>
                  <a:pt x="291132" y="2543024"/>
                  <a:pt x="284117" y="2532501"/>
                  <a:pt x="284117" y="2521979"/>
                </a:cubicBezTo>
                <a:cubicBezTo>
                  <a:pt x="284117" y="2532501"/>
                  <a:pt x="301655" y="2528994"/>
                  <a:pt x="308671" y="2528994"/>
                </a:cubicBezTo>
                <a:cubicBezTo>
                  <a:pt x="308671" y="2528994"/>
                  <a:pt x="308671" y="2532501"/>
                  <a:pt x="312178" y="2536009"/>
                </a:cubicBezTo>
                <a:close/>
                <a:moveTo>
                  <a:pt x="4935221" y="2521979"/>
                </a:moveTo>
                <a:cubicBezTo>
                  <a:pt x="4931713" y="2525486"/>
                  <a:pt x="4921190" y="2528994"/>
                  <a:pt x="4921190" y="2518471"/>
                </a:cubicBezTo>
                <a:cubicBezTo>
                  <a:pt x="4921190" y="2511456"/>
                  <a:pt x="4924698" y="2514963"/>
                  <a:pt x="4928205" y="2514963"/>
                </a:cubicBezTo>
                <a:lnTo>
                  <a:pt x="4935221" y="2521979"/>
                </a:lnTo>
                <a:close/>
                <a:moveTo>
                  <a:pt x="8123646" y="2521979"/>
                </a:moveTo>
                <a:lnTo>
                  <a:pt x="8123646" y="2532501"/>
                </a:lnTo>
                <a:cubicBezTo>
                  <a:pt x="8113124" y="2525486"/>
                  <a:pt x="8120139" y="2521979"/>
                  <a:pt x="8102601" y="2518471"/>
                </a:cubicBezTo>
                <a:cubicBezTo>
                  <a:pt x="8102601" y="2514963"/>
                  <a:pt x="8106108" y="2511456"/>
                  <a:pt x="8109616" y="2507948"/>
                </a:cubicBezTo>
                <a:cubicBezTo>
                  <a:pt x="8116631" y="2507948"/>
                  <a:pt x="8120139" y="2514963"/>
                  <a:pt x="8123646" y="2521979"/>
                </a:cubicBezTo>
                <a:close/>
                <a:moveTo>
                  <a:pt x="4037270" y="2521979"/>
                </a:moveTo>
                <a:cubicBezTo>
                  <a:pt x="4030255" y="2521979"/>
                  <a:pt x="4023239" y="2525486"/>
                  <a:pt x="4016224" y="2521979"/>
                </a:cubicBezTo>
                <a:cubicBezTo>
                  <a:pt x="4016224" y="2518471"/>
                  <a:pt x="4019732" y="2511456"/>
                  <a:pt x="4026747" y="2507948"/>
                </a:cubicBezTo>
                <a:cubicBezTo>
                  <a:pt x="4030255" y="2507948"/>
                  <a:pt x="4037270" y="2514963"/>
                  <a:pt x="4037270" y="2521979"/>
                </a:cubicBezTo>
                <a:close/>
                <a:moveTo>
                  <a:pt x="3903980" y="2514963"/>
                </a:moveTo>
                <a:cubicBezTo>
                  <a:pt x="3903980" y="2511456"/>
                  <a:pt x="3907488" y="2507948"/>
                  <a:pt x="3910996" y="2511456"/>
                </a:cubicBezTo>
                <a:cubicBezTo>
                  <a:pt x="3910996" y="2511456"/>
                  <a:pt x="3907488" y="2514963"/>
                  <a:pt x="3903980" y="2514963"/>
                </a:cubicBezTo>
                <a:close/>
                <a:moveTo>
                  <a:pt x="3735615" y="2518471"/>
                </a:moveTo>
                <a:cubicBezTo>
                  <a:pt x="3735615" y="2507948"/>
                  <a:pt x="3739122" y="2507948"/>
                  <a:pt x="3742630" y="2511456"/>
                </a:cubicBezTo>
                <a:lnTo>
                  <a:pt x="3735615" y="2518471"/>
                </a:lnTo>
                <a:close/>
                <a:moveTo>
                  <a:pt x="3314700" y="2507948"/>
                </a:moveTo>
                <a:cubicBezTo>
                  <a:pt x="3318208" y="2511456"/>
                  <a:pt x="3318208" y="2507948"/>
                  <a:pt x="3318208" y="2518471"/>
                </a:cubicBezTo>
                <a:cubicBezTo>
                  <a:pt x="3318208" y="2525486"/>
                  <a:pt x="3314700" y="2528994"/>
                  <a:pt x="3311193" y="2532501"/>
                </a:cubicBezTo>
                <a:lnTo>
                  <a:pt x="3293655" y="2532501"/>
                </a:lnTo>
                <a:cubicBezTo>
                  <a:pt x="3293655" y="2528994"/>
                  <a:pt x="3290147" y="2528994"/>
                  <a:pt x="3290147" y="2521979"/>
                </a:cubicBezTo>
                <a:cubicBezTo>
                  <a:pt x="3290147" y="2511456"/>
                  <a:pt x="3297162" y="2511456"/>
                  <a:pt x="3300670" y="2507948"/>
                </a:cubicBezTo>
                <a:lnTo>
                  <a:pt x="3314700" y="2507948"/>
                </a:lnTo>
                <a:close/>
                <a:moveTo>
                  <a:pt x="452483" y="2507948"/>
                </a:moveTo>
                <a:cubicBezTo>
                  <a:pt x="452483" y="2511456"/>
                  <a:pt x="455991" y="2514963"/>
                  <a:pt x="459498" y="2518471"/>
                </a:cubicBezTo>
                <a:cubicBezTo>
                  <a:pt x="448975" y="2518471"/>
                  <a:pt x="445468" y="2525486"/>
                  <a:pt x="438452" y="2532501"/>
                </a:cubicBezTo>
                <a:cubicBezTo>
                  <a:pt x="438452" y="2518471"/>
                  <a:pt x="441960" y="2511456"/>
                  <a:pt x="441960" y="2507948"/>
                </a:cubicBezTo>
                <a:lnTo>
                  <a:pt x="452483" y="2507948"/>
                </a:lnTo>
                <a:close/>
                <a:moveTo>
                  <a:pt x="5913846" y="2504440"/>
                </a:moveTo>
                <a:cubicBezTo>
                  <a:pt x="5913846" y="2504440"/>
                  <a:pt x="5913846" y="2507948"/>
                  <a:pt x="5910339" y="2504440"/>
                </a:cubicBezTo>
                <a:lnTo>
                  <a:pt x="5913846" y="2504440"/>
                </a:lnTo>
                <a:close/>
                <a:moveTo>
                  <a:pt x="3535680" y="2514963"/>
                </a:moveTo>
                <a:cubicBezTo>
                  <a:pt x="3532173" y="2514963"/>
                  <a:pt x="3528665" y="2511456"/>
                  <a:pt x="3525157" y="2507948"/>
                </a:cubicBezTo>
                <a:cubicBezTo>
                  <a:pt x="3528665" y="2504440"/>
                  <a:pt x="3535680" y="2504440"/>
                  <a:pt x="3539188" y="2507948"/>
                </a:cubicBezTo>
                <a:cubicBezTo>
                  <a:pt x="3539188" y="2507948"/>
                  <a:pt x="3539188" y="2511456"/>
                  <a:pt x="3535680" y="2514963"/>
                </a:cubicBezTo>
                <a:close/>
                <a:moveTo>
                  <a:pt x="1929191" y="2511456"/>
                </a:moveTo>
                <a:lnTo>
                  <a:pt x="1915160" y="2511456"/>
                </a:lnTo>
                <a:lnTo>
                  <a:pt x="1918668" y="2504440"/>
                </a:lnTo>
                <a:cubicBezTo>
                  <a:pt x="1922175" y="2504440"/>
                  <a:pt x="1929191" y="2507948"/>
                  <a:pt x="1929191" y="2511456"/>
                </a:cubicBezTo>
                <a:close/>
                <a:moveTo>
                  <a:pt x="8376195" y="2507948"/>
                </a:moveTo>
                <a:cubicBezTo>
                  <a:pt x="8372687" y="2507948"/>
                  <a:pt x="8369180" y="2511456"/>
                  <a:pt x="8365672" y="2511456"/>
                </a:cubicBezTo>
                <a:cubicBezTo>
                  <a:pt x="8362165" y="2507948"/>
                  <a:pt x="8362165" y="2504440"/>
                  <a:pt x="8365672" y="2500933"/>
                </a:cubicBezTo>
                <a:cubicBezTo>
                  <a:pt x="8369180" y="2500933"/>
                  <a:pt x="8376195" y="2504440"/>
                  <a:pt x="8376195" y="2507948"/>
                </a:cubicBezTo>
                <a:close/>
                <a:moveTo>
                  <a:pt x="3837336" y="2507948"/>
                </a:moveTo>
                <a:cubicBezTo>
                  <a:pt x="3833828" y="2507948"/>
                  <a:pt x="3830320" y="2500933"/>
                  <a:pt x="3833828" y="2500933"/>
                </a:cubicBezTo>
                <a:cubicBezTo>
                  <a:pt x="3833828" y="2500933"/>
                  <a:pt x="3837336" y="2504440"/>
                  <a:pt x="3837336" y="2507948"/>
                </a:cubicBezTo>
                <a:close/>
                <a:moveTo>
                  <a:pt x="196427" y="2511456"/>
                </a:moveTo>
                <a:cubicBezTo>
                  <a:pt x="192919" y="2511456"/>
                  <a:pt x="185904" y="2514963"/>
                  <a:pt x="185904" y="2504440"/>
                </a:cubicBezTo>
                <a:cubicBezTo>
                  <a:pt x="185904" y="2497425"/>
                  <a:pt x="196427" y="2500933"/>
                  <a:pt x="199934" y="2504440"/>
                </a:cubicBezTo>
                <a:cubicBezTo>
                  <a:pt x="199934" y="2504440"/>
                  <a:pt x="199934" y="2507948"/>
                  <a:pt x="196427" y="2511456"/>
                </a:cubicBezTo>
                <a:close/>
                <a:moveTo>
                  <a:pt x="7443168" y="2504440"/>
                </a:moveTo>
                <a:lnTo>
                  <a:pt x="7432645" y="2504440"/>
                </a:lnTo>
                <a:lnTo>
                  <a:pt x="7439661" y="2497425"/>
                </a:lnTo>
                <a:cubicBezTo>
                  <a:pt x="7443168" y="2497425"/>
                  <a:pt x="7443168" y="2500933"/>
                  <a:pt x="7443168" y="2504440"/>
                </a:cubicBezTo>
                <a:close/>
                <a:moveTo>
                  <a:pt x="6731122" y="2504440"/>
                </a:moveTo>
                <a:cubicBezTo>
                  <a:pt x="6731122" y="2500933"/>
                  <a:pt x="6734629" y="2497425"/>
                  <a:pt x="6738137" y="2500933"/>
                </a:cubicBezTo>
                <a:cubicBezTo>
                  <a:pt x="6738137" y="2500933"/>
                  <a:pt x="6734629" y="2504440"/>
                  <a:pt x="6731122" y="2504440"/>
                </a:cubicBezTo>
                <a:close/>
                <a:moveTo>
                  <a:pt x="3868904" y="2504440"/>
                </a:moveTo>
                <a:cubicBezTo>
                  <a:pt x="3868904" y="2507948"/>
                  <a:pt x="3854874" y="2504440"/>
                  <a:pt x="3854874" y="2514963"/>
                </a:cubicBezTo>
                <a:cubicBezTo>
                  <a:pt x="3854874" y="2521979"/>
                  <a:pt x="3861889" y="2514963"/>
                  <a:pt x="3861889" y="2521979"/>
                </a:cubicBezTo>
                <a:cubicBezTo>
                  <a:pt x="3861889" y="2532501"/>
                  <a:pt x="3854874" y="2528994"/>
                  <a:pt x="3851366" y="2528994"/>
                </a:cubicBezTo>
                <a:cubicBezTo>
                  <a:pt x="3851366" y="2514963"/>
                  <a:pt x="3844351" y="2507948"/>
                  <a:pt x="3844351" y="2497425"/>
                </a:cubicBezTo>
                <a:cubicBezTo>
                  <a:pt x="3851366" y="2497425"/>
                  <a:pt x="3861889" y="2504440"/>
                  <a:pt x="3868904" y="2504440"/>
                </a:cubicBezTo>
                <a:close/>
                <a:moveTo>
                  <a:pt x="3704046" y="2497425"/>
                </a:moveTo>
                <a:cubicBezTo>
                  <a:pt x="3707554" y="2500933"/>
                  <a:pt x="3711061" y="2504440"/>
                  <a:pt x="3711061" y="2507948"/>
                </a:cubicBezTo>
                <a:lnTo>
                  <a:pt x="3697031" y="2511456"/>
                </a:lnTo>
                <a:cubicBezTo>
                  <a:pt x="3697031" y="2507948"/>
                  <a:pt x="3693523" y="2500933"/>
                  <a:pt x="3693523" y="2497425"/>
                </a:cubicBezTo>
                <a:lnTo>
                  <a:pt x="3704046" y="2497425"/>
                </a:lnTo>
                <a:close/>
                <a:moveTo>
                  <a:pt x="3216487" y="2504440"/>
                </a:moveTo>
                <a:cubicBezTo>
                  <a:pt x="3216487" y="2500933"/>
                  <a:pt x="3219995" y="2497425"/>
                  <a:pt x="3223502" y="2500933"/>
                </a:cubicBezTo>
                <a:cubicBezTo>
                  <a:pt x="3223502" y="2500933"/>
                  <a:pt x="3219995" y="2504440"/>
                  <a:pt x="3216487" y="2504440"/>
                </a:cubicBezTo>
                <a:close/>
                <a:moveTo>
                  <a:pt x="8106108" y="2500933"/>
                </a:moveTo>
                <a:cubicBezTo>
                  <a:pt x="8106108" y="2497425"/>
                  <a:pt x="8106108" y="2493918"/>
                  <a:pt x="8109616" y="2493918"/>
                </a:cubicBezTo>
                <a:cubicBezTo>
                  <a:pt x="8109616" y="2493918"/>
                  <a:pt x="8109616" y="2497425"/>
                  <a:pt x="8106108" y="2500933"/>
                </a:cubicBezTo>
                <a:close/>
                <a:moveTo>
                  <a:pt x="6783736" y="2493918"/>
                </a:moveTo>
                <a:lnTo>
                  <a:pt x="6783736" y="2504440"/>
                </a:lnTo>
                <a:cubicBezTo>
                  <a:pt x="6780228" y="2504440"/>
                  <a:pt x="6773213" y="2500933"/>
                  <a:pt x="6769705" y="2493918"/>
                </a:cubicBezTo>
                <a:lnTo>
                  <a:pt x="6783736" y="2493918"/>
                </a:lnTo>
                <a:close/>
                <a:moveTo>
                  <a:pt x="5945415" y="2500933"/>
                </a:moveTo>
                <a:cubicBezTo>
                  <a:pt x="5945415" y="2511456"/>
                  <a:pt x="5934892" y="2507948"/>
                  <a:pt x="5934892" y="2514963"/>
                </a:cubicBezTo>
                <a:cubicBezTo>
                  <a:pt x="5934892" y="2525486"/>
                  <a:pt x="5938400" y="2528994"/>
                  <a:pt x="5941907" y="2536009"/>
                </a:cubicBezTo>
                <a:cubicBezTo>
                  <a:pt x="5938400" y="2539517"/>
                  <a:pt x="5931384" y="2543024"/>
                  <a:pt x="5924369" y="2543024"/>
                </a:cubicBezTo>
                <a:cubicBezTo>
                  <a:pt x="5927877" y="2528994"/>
                  <a:pt x="5927877" y="2511456"/>
                  <a:pt x="5927877" y="2500933"/>
                </a:cubicBezTo>
                <a:cubicBezTo>
                  <a:pt x="5927877" y="2493918"/>
                  <a:pt x="5938400" y="2493918"/>
                  <a:pt x="5941907" y="2493918"/>
                </a:cubicBezTo>
                <a:cubicBezTo>
                  <a:pt x="5945415" y="2497425"/>
                  <a:pt x="5945415" y="2493918"/>
                  <a:pt x="5945415" y="2500933"/>
                </a:cubicBezTo>
                <a:close/>
                <a:moveTo>
                  <a:pt x="3679493" y="2507948"/>
                </a:moveTo>
                <a:cubicBezTo>
                  <a:pt x="3679493" y="2514963"/>
                  <a:pt x="3668970" y="2525486"/>
                  <a:pt x="3661955" y="2525486"/>
                </a:cubicBezTo>
                <a:cubicBezTo>
                  <a:pt x="3651432" y="2525486"/>
                  <a:pt x="3647924" y="2518471"/>
                  <a:pt x="3647924" y="2507948"/>
                </a:cubicBezTo>
                <a:cubicBezTo>
                  <a:pt x="3647924" y="2500933"/>
                  <a:pt x="3654939" y="2493918"/>
                  <a:pt x="3661955" y="2493918"/>
                </a:cubicBezTo>
                <a:cubicBezTo>
                  <a:pt x="3672478" y="2493918"/>
                  <a:pt x="3679493" y="2497425"/>
                  <a:pt x="3679493" y="2507948"/>
                </a:cubicBezTo>
                <a:close/>
                <a:moveTo>
                  <a:pt x="6043628" y="2493918"/>
                </a:moveTo>
                <a:cubicBezTo>
                  <a:pt x="6047136" y="2490410"/>
                  <a:pt x="6050643" y="2490410"/>
                  <a:pt x="6054151" y="2493918"/>
                </a:cubicBezTo>
                <a:cubicBezTo>
                  <a:pt x="6050643" y="2497425"/>
                  <a:pt x="6047136" y="2497425"/>
                  <a:pt x="6043628" y="2493918"/>
                </a:cubicBezTo>
                <a:close/>
                <a:moveTo>
                  <a:pt x="5994522" y="2490410"/>
                </a:moveTo>
                <a:lnTo>
                  <a:pt x="6005044" y="2493918"/>
                </a:lnTo>
                <a:cubicBezTo>
                  <a:pt x="6001537" y="2497425"/>
                  <a:pt x="5998029" y="2497425"/>
                  <a:pt x="5994522" y="2490410"/>
                </a:cubicBezTo>
                <a:close/>
                <a:moveTo>
                  <a:pt x="4998358" y="2507948"/>
                </a:moveTo>
                <a:cubicBezTo>
                  <a:pt x="4994850" y="2511456"/>
                  <a:pt x="4991342" y="2511456"/>
                  <a:pt x="4987835" y="2514963"/>
                </a:cubicBezTo>
                <a:cubicBezTo>
                  <a:pt x="4984327" y="2511456"/>
                  <a:pt x="4977312" y="2507948"/>
                  <a:pt x="4977312" y="2500933"/>
                </a:cubicBezTo>
                <a:cubicBezTo>
                  <a:pt x="4977312" y="2490410"/>
                  <a:pt x="4980820" y="2490410"/>
                  <a:pt x="4984327" y="2490410"/>
                </a:cubicBezTo>
                <a:cubicBezTo>
                  <a:pt x="4991342" y="2493918"/>
                  <a:pt x="4994850" y="2500933"/>
                  <a:pt x="4998358" y="2507948"/>
                </a:cubicBezTo>
                <a:close/>
                <a:moveTo>
                  <a:pt x="1918668" y="2493918"/>
                </a:moveTo>
                <a:lnTo>
                  <a:pt x="1904637" y="2497425"/>
                </a:lnTo>
                <a:lnTo>
                  <a:pt x="1908145" y="2490410"/>
                </a:lnTo>
                <a:lnTo>
                  <a:pt x="1918668" y="2493918"/>
                </a:lnTo>
                <a:close/>
                <a:moveTo>
                  <a:pt x="1396033" y="2493918"/>
                </a:moveTo>
                <a:lnTo>
                  <a:pt x="1396033" y="2511456"/>
                </a:lnTo>
                <a:cubicBezTo>
                  <a:pt x="1374987" y="2528994"/>
                  <a:pt x="1389017" y="2539517"/>
                  <a:pt x="1385510" y="2550039"/>
                </a:cubicBezTo>
                <a:cubicBezTo>
                  <a:pt x="1378494" y="2564070"/>
                  <a:pt x="1367972" y="2571085"/>
                  <a:pt x="1353941" y="2571085"/>
                </a:cubicBezTo>
                <a:cubicBezTo>
                  <a:pt x="1346926" y="2571085"/>
                  <a:pt x="1325880" y="2557055"/>
                  <a:pt x="1311850" y="2557055"/>
                </a:cubicBezTo>
                <a:cubicBezTo>
                  <a:pt x="1311850" y="2553547"/>
                  <a:pt x="1318865" y="2553547"/>
                  <a:pt x="1318865" y="2550039"/>
                </a:cubicBezTo>
                <a:cubicBezTo>
                  <a:pt x="1308342" y="2528994"/>
                  <a:pt x="1339911" y="2500933"/>
                  <a:pt x="1360956" y="2504440"/>
                </a:cubicBezTo>
                <a:cubicBezTo>
                  <a:pt x="1364464" y="2500933"/>
                  <a:pt x="1367972" y="2490410"/>
                  <a:pt x="1374987" y="2490410"/>
                </a:cubicBezTo>
                <a:cubicBezTo>
                  <a:pt x="1385510" y="2490410"/>
                  <a:pt x="1389017" y="2493918"/>
                  <a:pt x="1396033" y="2493918"/>
                </a:cubicBezTo>
                <a:close/>
                <a:moveTo>
                  <a:pt x="6713584" y="2490410"/>
                </a:moveTo>
                <a:cubicBezTo>
                  <a:pt x="6717091" y="2486902"/>
                  <a:pt x="6720599" y="2486902"/>
                  <a:pt x="6724106" y="2490410"/>
                </a:cubicBezTo>
                <a:cubicBezTo>
                  <a:pt x="6720599" y="2493918"/>
                  <a:pt x="6717091" y="2493918"/>
                  <a:pt x="6713584" y="2490410"/>
                </a:cubicBezTo>
                <a:close/>
                <a:moveTo>
                  <a:pt x="4686180" y="2511456"/>
                </a:moveTo>
                <a:cubicBezTo>
                  <a:pt x="4686180" y="2518471"/>
                  <a:pt x="4682672" y="2521979"/>
                  <a:pt x="4682672" y="2528994"/>
                </a:cubicBezTo>
                <a:cubicBezTo>
                  <a:pt x="4682672" y="2539517"/>
                  <a:pt x="4675657" y="2539517"/>
                  <a:pt x="4672149" y="2543024"/>
                </a:cubicBezTo>
                <a:cubicBezTo>
                  <a:pt x="4665134" y="2528994"/>
                  <a:pt x="4647596" y="2507948"/>
                  <a:pt x="4647596" y="2497425"/>
                </a:cubicBezTo>
                <a:cubicBezTo>
                  <a:pt x="4647596" y="2490410"/>
                  <a:pt x="4651103" y="2490410"/>
                  <a:pt x="4651103" y="2486902"/>
                </a:cubicBezTo>
                <a:cubicBezTo>
                  <a:pt x="4658119" y="2507948"/>
                  <a:pt x="4686180" y="2486902"/>
                  <a:pt x="4686180" y="2511456"/>
                </a:cubicBezTo>
                <a:close/>
                <a:moveTo>
                  <a:pt x="3991671" y="2497425"/>
                </a:moveTo>
                <a:cubicBezTo>
                  <a:pt x="3991671" y="2486902"/>
                  <a:pt x="3995178" y="2486902"/>
                  <a:pt x="3998686" y="2490410"/>
                </a:cubicBezTo>
                <a:cubicBezTo>
                  <a:pt x="3995178" y="2493918"/>
                  <a:pt x="3995178" y="2497425"/>
                  <a:pt x="3991671" y="2497425"/>
                </a:cubicBezTo>
                <a:close/>
                <a:moveTo>
                  <a:pt x="3255071" y="2486902"/>
                </a:moveTo>
                <a:cubicBezTo>
                  <a:pt x="3255071" y="2490410"/>
                  <a:pt x="3251563" y="2490410"/>
                  <a:pt x="3251563" y="2486902"/>
                </a:cubicBezTo>
                <a:lnTo>
                  <a:pt x="3255071" y="2486902"/>
                </a:lnTo>
                <a:close/>
                <a:moveTo>
                  <a:pt x="3135812" y="2497425"/>
                </a:moveTo>
                <a:cubicBezTo>
                  <a:pt x="3132304" y="2497425"/>
                  <a:pt x="3125289" y="2500933"/>
                  <a:pt x="3125289" y="2490410"/>
                </a:cubicBezTo>
                <a:cubicBezTo>
                  <a:pt x="3125289" y="2483395"/>
                  <a:pt x="3128797" y="2486902"/>
                  <a:pt x="3132304" y="2486902"/>
                </a:cubicBezTo>
                <a:cubicBezTo>
                  <a:pt x="3135812" y="2490410"/>
                  <a:pt x="3135812" y="2493918"/>
                  <a:pt x="3135812" y="2497425"/>
                </a:cubicBezTo>
                <a:close/>
                <a:moveTo>
                  <a:pt x="1290804" y="2493918"/>
                </a:moveTo>
                <a:cubicBezTo>
                  <a:pt x="1294312" y="2490410"/>
                  <a:pt x="1297819" y="2486902"/>
                  <a:pt x="1301327" y="2493918"/>
                </a:cubicBezTo>
                <a:lnTo>
                  <a:pt x="1290804" y="2493918"/>
                </a:lnTo>
                <a:close/>
                <a:moveTo>
                  <a:pt x="6229532" y="2490410"/>
                </a:moveTo>
                <a:cubicBezTo>
                  <a:pt x="6229532" y="2490410"/>
                  <a:pt x="6226024" y="2490410"/>
                  <a:pt x="6222517" y="2493918"/>
                </a:cubicBezTo>
                <a:cubicBezTo>
                  <a:pt x="6219009" y="2490410"/>
                  <a:pt x="6219009" y="2486902"/>
                  <a:pt x="6219009" y="2483395"/>
                </a:cubicBezTo>
                <a:cubicBezTo>
                  <a:pt x="6222517" y="2483395"/>
                  <a:pt x="6229532" y="2486902"/>
                  <a:pt x="6229532" y="2490410"/>
                </a:cubicBezTo>
                <a:close/>
                <a:moveTo>
                  <a:pt x="1399540" y="2483395"/>
                </a:moveTo>
                <a:cubicBezTo>
                  <a:pt x="1403048" y="2479887"/>
                  <a:pt x="1410063" y="2479887"/>
                  <a:pt x="1410063" y="2483395"/>
                </a:cubicBezTo>
                <a:cubicBezTo>
                  <a:pt x="1406555" y="2486902"/>
                  <a:pt x="1403048" y="2486902"/>
                  <a:pt x="1399540" y="2483395"/>
                </a:cubicBezTo>
                <a:close/>
                <a:moveTo>
                  <a:pt x="7874606" y="2479887"/>
                </a:moveTo>
                <a:cubicBezTo>
                  <a:pt x="7874606" y="2483395"/>
                  <a:pt x="7874606" y="2486902"/>
                  <a:pt x="7864083" y="2490410"/>
                </a:cubicBezTo>
                <a:lnTo>
                  <a:pt x="7864083" y="2476379"/>
                </a:lnTo>
                <a:cubicBezTo>
                  <a:pt x="7867590" y="2476379"/>
                  <a:pt x="7871098" y="2476379"/>
                  <a:pt x="7874606" y="2479887"/>
                </a:cubicBezTo>
                <a:close/>
                <a:moveTo>
                  <a:pt x="3146335" y="2476379"/>
                </a:moveTo>
                <a:cubicBezTo>
                  <a:pt x="3146335" y="2476379"/>
                  <a:pt x="3153350" y="2479887"/>
                  <a:pt x="3149842" y="2483395"/>
                </a:cubicBezTo>
                <a:cubicBezTo>
                  <a:pt x="3149842" y="2483395"/>
                  <a:pt x="3146335" y="2483395"/>
                  <a:pt x="3146335" y="2476379"/>
                </a:cubicBezTo>
                <a:close/>
                <a:moveTo>
                  <a:pt x="698016" y="2490410"/>
                </a:moveTo>
                <a:cubicBezTo>
                  <a:pt x="694509" y="2490410"/>
                  <a:pt x="691001" y="2490410"/>
                  <a:pt x="687493" y="2486902"/>
                </a:cubicBezTo>
                <a:lnTo>
                  <a:pt x="687493" y="2476379"/>
                </a:lnTo>
                <a:lnTo>
                  <a:pt x="694509" y="2476379"/>
                </a:lnTo>
                <a:lnTo>
                  <a:pt x="698016" y="2490410"/>
                </a:lnTo>
                <a:close/>
                <a:moveTo>
                  <a:pt x="8235890" y="2472872"/>
                </a:moveTo>
                <a:cubicBezTo>
                  <a:pt x="8232383" y="2476379"/>
                  <a:pt x="8225367" y="2476379"/>
                  <a:pt x="8225367" y="2472872"/>
                </a:cubicBezTo>
                <a:lnTo>
                  <a:pt x="8235890" y="2472872"/>
                </a:lnTo>
                <a:close/>
                <a:moveTo>
                  <a:pt x="6832843" y="2486902"/>
                </a:moveTo>
                <a:cubicBezTo>
                  <a:pt x="6832843" y="2483395"/>
                  <a:pt x="6829335" y="2479887"/>
                  <a:pt x="6832843" y="2472872"/>
                </a:cubicBezTo>
                <a:cubicBezTo>
                  <a:pt x="6832843" y="2472872"/>
                  <a:pt x="6843365" y="2465857"/>
                  <a:pt x="6850381" y="2486902"/>
                </a:cubicBezTo>
                <a:cubicBezTo>
                  <a:pt x="6846873" y="2486902"/>
                  <a:pt x="6839858" y="2490410"/>
                  <a:pt x="6832843" y="2486902"/>
                </a:cubicBezTo>
                <a:close/>
                <a:moveTo>
                  <a:pt x="6166395" y="2479887"/>
                </a:moveTo>
                <a:cubicBezTo>
                  <a:pt x="6166395" y="2479887"/>
                  <a:pt x="6162887" y="2483395"/>
                  <a:pt x="6162887" y="2486902"/>
                </a:cubicBezTo>
                <a:lnTo>
                  <a:pt x="6148857" y="2483395"/>
                </a:lnTo>
                <a:cubicBezTo>
                  <a:pt x="6148857" y="2479887"/>
                  <a:pt x="6155872" y="2472872"/>
                  <a:pt x="6159380" y="2472872"/>
                </a:cubicBezTo>
                <a:lnTo>
                  <a:pt x="6166395" y="2479887"/>
                </a:lnTo>
                <a:close/>
                <a:moveTo>
                  <a:pt x="4300341" y="2479887"/>
                </a:moveTo>
                <a:cubicBezTo>
                  <a:pt x="4300341" y="2476379"/>
                  <a:pt x="4303849" y="2472872"/>
                  <a:pt x="4307357" y="2476379"/>
                </a:cubicBezTo>
                <a:cubicBezTo>
                  <a:pt x="4307357" y="2476379"/>
                  <a:pt x="4303849" y="2479887"/>
                  <a:pt x="4300341" y="2479887"/>
                </a:cubicBezTo>
                <a:close/>
                <a:moveTo>
                  <a:pt x="1318865" y="2476379"/>
                </a:moveTo>
                <a:cubicBezTo>
                  <a:pt x="1322373" y="2472872"/>
                  <a:pt x="1325880" y="2472872"/>
                  <a:pt x="1329388" y="2476379"/>
                </a:cubicBezTo>
                <a:lnTo>
                  <a:pt x="1318865" y="2476379"/>
                </a:lnTo>
                <a:close/>
                <a:moveTo>
                  <a:pt x="1311850" y="2483395"/>
                </a:moveTo>
                <a:cubicBezTo>
                  <a:pt x="1311850" y="2479887"/>
                  <a:pt x="1308342" y="2476379"/>
                  <a:pt x="1304834" y="2472872"/>
                </a:cubicBezTo>
                <a:cubicBezTo>
                  <a:pt x="1308342" y="2476379"/>
                  <a:pt x="1311850" y="2479887"/>
                  <a:pt x="1311850" y="2483395"/>
                </a:cubicBezTo>
                <a:close/>
                <a:moveTo>
                  <a:pt x="3907488" y="2476379"/>
                </a:moveTo>
                <a:cubicBezTo>
                  <a:pt x="3907488" y="2472872"/>
                  <a:pt x="3910996" y="2469364"/>
                  <a:pt x="3914503" y="2472872"/>
                </a:cubicBezTo>
                <a:cubicBezTo>
                  <a:pt x="3914503" y="2472872"/>
                  <a:pt x="3910996" y="2476379"/>
                  <a:pt x="3907488" y="2476379"/>
                </a:cubicBezTo>
                <a:close/>
                <a:moveTo>
                  <a:pt x="1350433" y="2469364"/>
                </a:moveTo>
                <a:cubicBezTo>
                  <a:pt x="1350433" y="2472872"/>
                  <a:pt x="1346926" y="2472872"/>
                  <a:pt x="1346926" y="2469364"/>
                </a:cubicBezTo>
                <a:lnTo>
                  <a:pt x="1350433" y="2469364"/>
                </a:lnTo>
                <a:close/>
                <a:moveTo>
                  <a:pt x="329716" y="2469364"/>
                </a:moveTo>
                <a:cubicBezTo>
                  <a:pt x="333224" y="2472872"/>
                  <a:pt x="336731" y="2472872"/>
                  <a:pt x="336731" y="2476379"/>
                </a:cubicBezTo>
                <a:cubicBezTo>
                  <a:pt x="333224" y="2476379"/>
                  <a:pt x="329716" y="2476379"/>
                  <a:pt x="329716" y="2469364"/>
                </a:cubicBezTo>
                <a:close/>
                <a:moveTo>
                  <a:pt x="8555083" y="2465857"/>
                </a:moveTo>
                <a:cubicBezTo>
                  <a:pt x="8555083" y="2469364"/>
                  <a:pt x="8558591" y="2476379"/>
                  <a:pt x="8558591" y="2479887"/>
                </a:cubicBezTo>
                <a:cubicBezTo>
                  <a:pt x="8558591" y="2479887"/>
                  <a:pt x="8555083" y="2479887"/>
                  <a:pt x="8551576" y="2483395"/>
                </a:cubicBezTo>
                <a:cubicBezTo>
                  <a:pt x="8548068" y="2483395"/>
                  <a:pt x="8544561" y="2479887"/>
                  <a:pt x="8541053" y="2476379"/>
                </a:cubicBezTo>
                <a:lnTo>
                  <a:pt x="8541053" y="2465857"/>
                </a:lnTo>
                <a:lnTo>
                  <a:pt x="8555083" y="2465857"/>
                </a:lnTo>
                <a:close/>
                <a:moveTo>
                  <a:pt x="3521650" y="2476379"/>
                </a:moveTo>
                <a:cubicBezTo>
                  <a:pt x="3514635" y="2483395"/>
                  <a:pt x="3511127" y="2493918"/>
                  <a:pt x="3500604" y="2493918"/>
                </a:cubicBezTo>
                <a:cubicBezTo>
                  <a:pt x="3493589" y="2493918"/>
                  <a:pt x="3490081" y="2490410"/>
                  <a:pt x="3486574" y="2486902"/>
                </a:cubicBezTo>
                <a:cubicBezTo>
                  <a:pt x="3486574" y="2472872"/>
                  <a:pt x="3497097" y="2465857"/>
                  <a:pt x="3504112" y="2465857"/>
                </a:cubicBezTo>
                <a:cubicBezTo>
                  <a:pt x="3514635" y="2465857"/>
                  <a:pt x="3518142" y="2469364"/>
                  <a:pt x="3521650" y="2476379"/>
                </a:cubicBezTo>
                <a:close/>
                <a:moveTo>
                  <a:pt x="1111915" y="2465857"/>
                </a:moveTo>
                <a:cubicBezTo>
                  <a:pt x="1111915" y="2469364"/>
                  <a:pt x="1108408" y="2469364"/>
                  <a:pt x="1108408" y="2465857"/>
                </a:cubicBezTo>
                <a:lnTo>
                  <a:pt x="1111915" y="2465857"/>
                </a:lnTo>
                <a:close/>
                <a:moveTo>
                  <a:pt x="21046" y="2465857"/>
                </a:moveTo>
                <a:lnTo>
                  <a:pt x="21046" y="2479887"/>
                </a:lnTo>
                <a:cubicBezTo>
                  <a:pt x="14030" y="2483395"/>
                  <a:pt x="7015" y="2483395"/>
                  <a:pt x="0" y="2479887"/>
                </a:cubicBezTo>
                <a:cubicBezTo>
                  <a:pt x="3508" y="2476379"/>
                  <a:pt x="7015" y="2469364"/>
                  <a:pt x="10523" y="2465857"/>
                </a:cubicBezTo>
                <a:lnTo>
                  <a:pt x="21046" y="2465857"/>
                </a:lnTo>
                <a:close/>
                <a:moveTo>
                  <a:pt x="8270966" y="2462349"/>
                </a:moveTo>
                <a:cubicBezTo>
                  <a:pt x="8270966" y="2462349"/>
                  <a:pt x="8267459" y="2465857"/>
                  <a:pt x="8267459" y="2462349"/>
                </a:cubicBezTo>
                <a:lnTo>
                  <a:pt x="8270966" y="2462349"/>
                </a:lnTo>
                <a:close/>
                <a:moveTo>
                  <a:pt x="291132" y="2469364"/>
                </a:moveTo>
                <a:cubicBezTo>
                  <a:pt x="291132" y="2465857"/>
                  <a:pt x="291132" y="2462349"/>
                  <a:pt x="294640" y="2462349"/>
                </a:cubicBezTo>
                <a:cubicBezTo>
                  <a:pt x="294640" y="2462349"/>
                  <a:pt x="294640" y="2465857"/>
                  <a:pt x="291132" y="2469364"/>
                </a:cubicBezTo>
                <a:close/>
                <a:moveTo>
                  <a:pt x="5924369" y="2458841"/>
                </a:moveTo>
                <a:cubicBezTo>
                  <a:pt x="5924369" y="2462349"/>
                  <a:pt x="5917354" y="2465857"/>
                  <a:pt x="5913846" y="2476379"/>
                </a:cubicBezTo>
                <a:cubicBezTo>
                  <a:pt x="5917354" y="2476379"/>
                  <a:pt x="5924369" y="2476379"/>
                  <a:pt x="5927877" y="2472872"/>
                </a:cubicBezTo>
                <a:lnTo>
                  <a:pt x="5934892" y="2479887"/>
                </a:lnTo>
                <a:cubicBezTo>
                  <a:pt x="5934892" y="2483395"/>
                  <a:pt x="5927877" y="2486902"/>
                  <a:pt x="5924369" y="2490410"/>
                </a:cubicBezTo>
                <a:lnTo>
                  <a:pt x="5910339" y="2490410"/>
                </a:lnTo>
                <a:lnTo>
                  <a:pt x="5903323" y="2483395"/>
                </a:lnTo>
                <a:cubicBezTo>
                  <a:pt x="5903323" y="2479887"/>
                  <a:pt x="5910339" y="2472872"/>
                  <a:pt x="5917354" y="2465857"/>
                </a:cubicBezTo>
                <a:cubicBezTo>
                  <a:pt x="5917354" y="2465857"/>
                  <a:pt x="5913846" y="2462349"/>
                  <a:pt x="5913846" y="2458841"/>
                </a:cubicBezTo>
                <a:lnTo>
                  <a:pt x="5924369" y="2458841"/>
                </a:lnTo>
                <a:close/>
                <a:moveTo>
                  <a:pt x="5756003" y="2458841"/>
                </a:moveTo>
                <a:cubicBezTo>
                  <a:pt x="5752496" y="2469364"/>
                  <a:pt x="5745481" y="2479887"/>
                  <a:pt x="5745481" y="2490410"/>
                </a:cubicBezTo>
                <a:cubicBezTo>
                  <a:pt x="5745481" y="2497425"/>
                  <a:pt x="5752496" y="2514963"/>
                  <a:pt x="5759511" y="2525486"/>
                </a:cubicBezTo>
                <a:cubicBezTo>
                  <a:pt x="5752496" y="2532501"/>
                  <a:pt x="5741973" y="2536009"/>
                  <a:pt x="5731450" y="2539517"/>
                </a:cubicBezTo>
                <a:lnTo>
                  <a:pt x="5731450" y="2483395"/>
                </a:lnTo>
                <a:cubicBezTo>
                  <a:pt x="5734958" y="2476379"/>
                  <a:pt x="5734958" y="2465857"/>
                  <a:pt x="5738465" y="2458841"/>
                </a:cubicBezTo>
                <a:lnTo>
                  <a:pt x="5756003" y="2458841"/>
                </a:lnTo>
                <a:close/>
                <a:moveTo>
                  <a:pt x="6776721" y="2458841"/>
                </a:moveTo>
                <a:cubicBezTo>
                  <a:pt x="6776721" y="2462349"/>
                  <a:pt x="6769705" y="2469364"/>
                  <a:pt x="6766198" y="2476379"/>
                </a:cubicBezTo>
                <a:lnTo>
                  <a:pt x="6766198" y="2455334"/>
                </a:lnTo>
                <a:cubicBezTo>
                  <a:pt x="6769705" y="2458841"/>
                  <a:pt x="6773213" y="2458841"/>
                  <a:pt x="6776721" y="2458841"/>
                </a:cubicBezTo>
                <a:close/>
                <a:moveTo>
                  <a:pt x="5983999" y="2455334"/>
                </a:moveTo>
                <a:lnTo>
                  <a:pt x="5991014" y="2462349"/>
                </a:lnTo>
                <a:lnTo>
                  <a:pt x="5980491" y="2472872"/>
                </a:lnTo>
                <a:lnTo>
                  <a:pt x="5969968" y="2472872"/>
                </a:lnTo>
                <a:lnTo>
                  <a:pt x="5973476" y="2455334"/>
                </a:lnTo>
                <a:lnTo>
                  <a:pt x="5983999" y="2455334"/>
                </a:lnTo>
                <a:close/>
                <a:moveTo>
                  <a:pt x="5948923" y="2458841"/>
                </a:moveTo>
                <a:cubicBezTo>
                  <a:pt x="5948923" y="2458841"/>
                  <a:pt x="5952430" y="2455334"/>
                  <a:pt x="5955938" y="2455334"/>
                </a:cubicBezTo>
                <a:cubicBezTo>
                  <a:pt x="5955938" y="2455334"/>
                  <a:pt x="5952430" y="2462349"/>
                  <a:pt x="5948923" y="2458841"/>
                </a:cubicBezTo>
                <a:close/>
                <a:moveTo>
                  <a:pt x="5563084" y="2455334"/>
                </a:moveTo>
                <a:cubicBezTo>
                  <a:pt x="5563084" y="2455334"/>
                  <a:pt x="5559577" y="2462349"/>
                  <a:pt x="5556069" y="2465857"/>
                </a:cubicBezTo>
                <a:cubicBezTo>
                  <a:pt x="5552562" y="2462349"/>
                  <a:pt x="5549054" y="2455334"/>
                  <a:pt x="5552562" y="2455334"/>
                </a:cubicBezTo>
                <a:lnTo>
                  <a:pt x="5563084" y="2455334"/>
                </a:lnTo>
                <a:close/>
                <a:moveTo>
                  <a:pt x="3826813" y="2458841"/>
                </a:moveTo>
                <a:cubicBezTo>
                  <a:pt x="3826813" y="2455334"/>
                  <a:pt x="3830320" y="2451826"/>
                  <a:pt x="3833828" y="2455334"/>
                </a:cubicBezTo>
                <a:cubicBezTo>
                  <a:pt x="3833828" y="2455334"/>
                  <a:pt x="3830320" y="2458841"/>
                  <a:pt x="3826813" y="2458841"/>
                </a:cubicBezTo>
                <a:close/>
                <a:moveTo>
                  <a:pt x="3714569" y="2455334"/>
                </a:moveTo>
                <a:cubicBezTo>
                  <a:pt x="3718077" y="2451826"/>
                  <a:pt x="3721584" y="2451826"/>
                  <a:pt x="3725092" y="2455334"/>
                </a:cubicBezTo>
                <a:cubicBezTo>
                  <a:pt x="3721584" y="2458841"/>
                  <a:pt x="3718077" y="2458841"/>
                  <a:pt x="3714569" y="2455334"/>
                </a:cubicBezTo>
                <a:close/>
                <a:moveTo>
                  <a:pt x="8320073" y="2458841"/>
                </a:moveTo>
                <a:cubicBezTo>
                  <a:pt x="8320073" y="2458841"/>
                  <a:pt x="8313058" y="2448318"/>
                  <a:pt x="8316566" y="2448318"/>
                </a:cubicBezTo>
                <a:lnTo>
                  <a:pt x="8320073" y="2458841"/>
                </a:lnTo>
                <a:close/>
                <a:moveTo>
                  <a:pt x="6689030" y="2458841"/>
                </a:moveTo>
                <a:cubicBezTo>
                  <a:pt x="6685523" y="2458841"/>
                  <a:pt x="6682015" y="2455334"/>
                  <a:pt x="6678507" y="2451826"/>
                </a:cubicBezTo>
                <a:lnTo>
                  <a:pt x="6696045" y="2451826"/>
                </a:lnTo>
                <a:lnTo>
                  <a:pt x="6689030" y="2458841"/>
                </a:lnTo>
                <a:close/>
                <a:moveTo>
                  <a:pt x="3970625" y="2451826"/>
                </a:moveTo>
                <a:cubicBezTo>
                  <a:pt x="3970625" y="2451826"/>
                  <a:pt x="3974133" y="2448318"/>
                  <a:pt x="3977640" y="2448318"/>
                </a:cubicBezTo>
                <a:cubicBezTo>
                  <a:pt x="3977640" y="2448318"/>
                  <a:pt x="3977640" y="2451826"/>
                  <a:pt x="3970625" y="2451826"/>
                </a:cubicBezTo>
                <a:close/>
                <a:moveTo>
                  <a:pt x="1143484" y="2451826"/>
                </a:moveTo>
                <a:cubicBezTo>
                  <a:pt x="1146992" y="2448318"/>
                  <a:pt x="1150499" y="2448318"/>
                  <a:pt x="1154007" y="2451826"/>
                </a:cubicBezTo>
                <a:cubicBezTo>
                  <a:pt x="1150499" y="2455334"/>
                  <a:pt x="1146992" y="2455334"/>
                  <a:pt x="1143484" y="2451826"/>
                </a:cubicBezTo>
                <a:close/>
                <a:moveTo>
                  <a:pt x="245533" y="2458841"/>
                </a:moveTo>
                <a:cubicBezTo>
                  <a:pt x="242026" y="2458841"/>
                  <a:pt x="242026" y="2455334"/>
                  <a:pt x="238518" y="2451826"/>
                </a:cubicBezTo>
                <a:cubicBezTo>
                  <a:pt x="238518" y="2451826"/>
                  <a:pt x="242026" y="2448318"/>
                  <a:pt x="245533" y="2448318"/>
                </a:cubicBezTo>
                <a:cubicBezTo>
                  <a:pt x="249041" y="2448318"/>
                  <a:pt x="249041" y="2455334"/>
                  <a:pt x="245533" y="2458841"/>
                </a:cubicBezTo>
                <a:close/>
                <a:moveTo>
                  <a:pt x="6099750" y="2451826"/>
                </a:moveTo>
                <a:cubicBezTo>
                  <a:pt x="6099750" y="2448318"/>
                  <a:pt x="6103258" y="2444811"/>
                  <a:pt x="6106765" y="2448318"/>
                </a:cubicBezTo>
                <a:cubicBezTo>
                  <a:pt x="6106765" y="2448318"/>
                  <a:pt x="6103258" y="2451826"/>
                  <a:pt x="6099750" y="2451826"/>
                </a:cubicBezTo>
                <a:close/>
                <a:moveTo>
                  <a:pt x="5159708" y="2448318"/>
                </a:moveTo>
                <a:lnTo>
                  <a:pt x="5152693" y="2455334"/>
                </a:lnTo>
                <a:cubicBezTo>
                  <a:pt x="5149185" y="2451826"/>
                  <a:pt x="5149185" y="2444811"/>
                  <a:pt x="5152693" y="2444811"/>
                </a:cubicBezTo>
                <a:cubicBezTo>
                  <a:pt x="5152693" y="2444811"/>
                  <a:pt x="5156201" y="2444811"/>
                  <a:pt x="5159708" y="2448318"/>
                </a:cubicBezTo>
                <a:close/>
                <a:moveTo>
                  <a:pt x="4314372" y="2444811"/>
                </a:moveTo>
                <a:cubicBezTo>
                  <a:pt x="4310864" y="2451826"/>
                  <a:pt x="4303849" y="2448318"/>
                  <a:pt x="4303849" y="2444811"/>
                </a:cubicBezTo>
                <a:lnTo>
                  <a:pt x="4314372" y="2444811"/>
                </a:lnTo>
                <a:close/>
                <a:moveTo>
                  <a:pt x="3139319" y="2451826"/>
                </a:moveTo>
                <a:cubicBezTo>
                  <a:pt x="3142827" y="2448318"/>
                  <a:pt x="3146335" y="2444811"/>
                  <a:pt x="3149842" y="2444811"/>
                </a:cubicBezTo>
                <a:cubicBezTo>
                  <a:pt x="3146335" y="2448318"/>
                  <a:pt x="3142827" y="2451826"/>
                  <a:pt x="3139319" y="2451826"/>
                </a:cubicBezTo>
                <a:close/>
                <a:moveTo>
                  <a:pt x="5506963" y="2441303"/>
                </a:moveTo>
                <a:cubicBezTo>
                  <a:pt x="5506963" y="2444811"/>
                  <a:pt x="5503455" y="2448318"/>
                  <a:pt x="5499947" y="2451826"/>
                </a:cubicBezTo>
                <a:lnTo>
                  <a:pt x="5485917" y="2451826"/>
                </a:lnTo>
                <a:cubicBezTo>
                  <a:pt x="5485917" y="2448318"/>
                  <a:pt x="5489424" y="2444811"/>
                  <a:pt x="5492932" y="2441303"/>
                </a:cubicBezTo>
                <a:lnTo>
                  <a:pt x="5506963" y="2441303"/>
                </a:lnTo>
                <a:close/>
                <a:moveTo>
                  <a:pt x="4959774" y="2441303"/>
                </a:moveTo>
                <a:cubicBezTo>
                  <a:pt x="4959774" y="2444811"/>
                  <a:pt x="4959774" y="2448318"/>
                  <a:pt x="4956266" y="2451826"/>
                </a:cubicBezTo>
                <a:cubicBezTo>
                  <a:pt x="4952759" y="2448318"/>
                  <a:pt x="4949251" y="2444811"/>
                  <a:pt x="4949251" y="2441303"/>
                </a:cubicBezTo>
                <a:lnTo>
                  <a:pt x="4959774" y="2441303"/>
                </a:lnTo>
                <a:close/>
                <a:moveTo>
                  <a:pt x="4745809" y="2451826"/>
                </a:moveTo>
                <a:cubicBezTo>
                  <a:pt x="4745809" y="2462349"/>
                  <a:pt x="4731779" y="2469364"/>
                  <a:pt x="4724763" y="2472872"/>
                </a:cubicBezTo>
                <a:cubicBezTo>
                  <a:pt x="4724763" y="2476379"/>
                  <a:pt x="4728271" y="2476379"/>
                  <a:pt x="4728271" y="2486902"/>
                </a:cubicBezTo>
                <a:cubicBezTo>
                  <a:pt x="4728271" y="2500933"/>
                  <a:pt x="4714241" y="2507948"/>
                  <a:pt x="4703718" y="2507948"/>
                </a:cubicBezTo>
                <a:cubicBezTo>
                  <a:pt x="4696702" y="2507948"/>
                  <a:pt x="4686180" y="2486902"/>
                  <a:pt x="4686180" y="2479887"/>
                </a:cubicBezTo>
                <a:cubicBezTo>
                  <a:pt x="4686180" y="2469364"/>
                  <a:pt x="4689687" y="2469364"/>
                  <a:pt x="4689687" y="2462349"/>
                </a:cubicBezTo>
                <a:cubicBezTo>
                  <a:pt x="4696702" y="2458841"/>
                  <a:pt x="4707225" y="2458841"/>
                  <a:pt x="4714241" y="2455334"/>
                </a:cubicBezTo>
                <a:cubicBezTo>
                  <a:pt x="4717748" y="2451826"/>
                  <a:pt x="4724763" y="2441303"/>
                  <a:pt x="4735286" y="2441303"/>
                </a:cubicBezTo>
                <a:cubicBezTo>
                  <a:pt x="4742302" y="2441303"/>
                  <a:pt x="4745809" y="2444811"/>
                  <a:pt x="4745809" y="2451826"/>
                </a:cubicBezTo>
                <a:close/>
                <a:moveTo>
                  <a:pt x="1922175" y="2451826"/>
                </a:moveTo>
                <a:cubicBezTo>
                  <a:pt x="1918668" y="2455334"/>
                  <a:pt x="1915160" y="2455334"/>
                  <a:pt x="1911653" y="2455334"/>
                </a:cubicBezTo>
                <a:lnTo>
                  <a:pt x="1904637" y="2448318"/>
                </a:lnTo>
                <a:cubicBezTo>
                  <a:pt x="1904637" y="2444811"/>
                  <a:pt x="1908145" y="2444811"/>
                  <a:pt x="1911653" y="2441303"/>
                </a:cubicBezTo>
                <a:cubicBezTo>
                  <a:pt x="1915160" y="2441303"/>
                  <a:pt x="1922175" y="2448318"/>
                  <a:pt x="1922175" y="2451826"/>
                </a:cubicBezTo>
                <a:close/>
                <a:moveTo>
                  <a:pt x="7923712" y="2448318"/>
                </a:moveTo>
                <a:cubicBezTo>
                  <a:pt x="7923712" y="2444811"/>
                  <a:pt x="7930727" y="2441303"/>
                  <a:pt x="7930727" y="2437796"/>
                </a:cubicBezTo>
                <a:cubicBezTo>
                  <a:pt x="7930727" y="2441303"/>
                  <a:pt x="7927220" y="2448318"/>
                  <a:pt x="7923712" y="2448318"/>
                </a:cubicBezTo>
                <a:close/>
                <a:moveTo>
                  <a:pt x="5941907" y="2444811"/>
                </a:moveTo>
                <a:cubicBezTo>
                  <a:pt x="5941907" y="2448318"/>
                  <a:pt x="5938400" y="2455334"/>
                  <a:pt x="5938400" y="2451826"/>
                </a:cubicBezTo>
                <a:cubicBezTo>
                  <a:pt x="5934892" y="2444811"/>
                  <a:pt x="5927877" y="2444811"/>
                  <a:pt x="5920862" y="2441303"/>
                </a:cubicBezTo>
                <a:cubicBezTo>
                  <a:pt x="5920862" y="2441303"/>
                  <a:pt x="5927877" y="2441303"/>
                  <a:pt x="5927877" y="2437796"/>
                </a:cubicBezTo>
                <a:cubicBezTo>
                  <a:pt x="5931384" y="2437796"/>
                  <a:pt x="5938400" y="2441303"/>
                  <a:pt x="5941907" y="2444811"/>
                </a:cubicBezTo>
                <a:close/>
                <a:moveTo>
                  <a:pt x="5328074" y="2444811"/>
                </a:moveTo>
                <a:cubicBezTo>
                  <a:pt x="5331582" y="2441303"/>
                  <a:pt x="5335089" y="2437796"/>
                  <a:pt x="5338597" y="2437796"/>
                </a:cubicBezTo>
                <a:cubicBezTo>
                  <a:pt x="5338597" y="2441303"/>
                  <a:pt x="5331582" y="2444811"/>
                  <a:pt x="5328074" y="2444811"/>
                </a:cubicBezTo>
                <a:close/>
                <a:moveTo>
                  <a:pt x="4644088" y="2437796"/>
                </a:moveTo>
                <a:cubicBezTo>
                  <a:pt x="4644088" y="2437796"/>
                  <a:pt x="4647596" y="2434288"/>
                  <a:pt x="4651103" y="2434288"/>
                </a:cubicBezTo>
                <a:cubicBezTo>
                  <a:pt x="4651103" y="2434288"/>
                  <a:pt x="4647596" y="2441303"/>
                  <a:pt x="4644088" y="2437796"/>
                </a:cubicBezTo>
                <a:close/>
                <a:moveTo>
                  <a:pt x="3346269" y="2441303"/>
                </a:moveTo>
                <a:cubicBezTo>
                  <a:pt x="3342761" y="2441303"/>
                  <a:pt x="3339254" y="2441303"/>
                  <a:pt x="3335746" y="2437796"/>
                </a:cubicBezTo>
                <a:cubicBezTo>
                  <a:pt x="3335746" y="2437796"/>
                  <a:pt x="3339254" y="2434288"/>
                  <a:pt x="3342761" y="2434288"/>
                </a:cubicBezTo>
                <a:cubicBezTo>
                  <a:pt x="3342761" y="2434288"/>
                  <a:pt x="3346269" y="2437796"/>
                  <a:pt x="3346269" y="2441303"/>
                </a:cubicBezTo>
                <a:close/>
                <a:moveTo>
                  <a:pt x="2514963" y="2444811"/>
                </a:moveTo>
                <a:cubicBezTo>
                  <a:pt x="2504440" y="2444811"/>
                  <a:pt x="2507948" y="2441303"/>
                  <a:pt x="2504440" y="2437796"/>
                </a:cubicBezTo>
                <a:cubicBezTo>
                  <a:pt x="2511456" y="2434288"/>
                  <a:pt x="2518471" y="2437796"/>
                  <a:pt x="2521978" y="2441303"/>
                </a:cubicBezTo>
                <a:cubicBezTo>
                  <a:pt x="2521978" y="2441303"/>
                  <a:pt x="2521978" y="2444811"/>
                  <a:pt x="2514963" y="2444811"/>
                </a:cubicBezTo>
                <a:close/>
                <a:moveTo>
                  <a:pt x="2192262" y="2444811"/>
                </a:moveTo>
                <a:cubicBezTo>
                  <a:pt x="2188755" y="2444811"/>
                  <a:pt x="2181739" y="2441303"/>
                  <a:pt x="2185247" y="2434288"/>
                </a:cubicBezTo>
                <a:lnTo>
                  <a:pt x="2195770" y="2434288"/>
                </a:lnTo>
                <a:cubicBezTo>
                  <a:pt x="2195770" y="2437796"/>
                  <a:pt x="2195770" y="2441303"/>
                  <a:pt x="2192262" y="2444811"/>
                </a:cubicBezTo>
                <a:close/>
                <a:moveTo>
                  <a:pt x="8190291" y="2448318"/>
                </a:moveTo>
                <a:cubicBezTo>
                  <a:pt x="8186784" y="2444811"/>
                  <a:pt x="8179768" y="2437796"/>
                  <a:pt x="8179768" y="2434288"/>
                </a:cubicBezTo>
                <a:lnTo>
                  <a:pt x="8197306" y="2434288"/>
                </a:lnTo>
                <a:cubicBezTo>
                  <a:pt x="8197306" y="2437796"/>
                  <a:pt x="8193799" y="2444811"/>
                  <a:pt x="8190291" y="2448318"/>
                </a:cubicBezTo>
                <a:close/>
                <a:moveTo>
                  <a:pt x="7369508" y="2430780"/>
                </a:moveTo>
                <a:cubicBezTo>
                  <a:pt x="7373016" y="2430780"/>
                  <a:pt x="7376524" y="2430780"/>
                  <a:pt x="7380031" y="2434288"/>
                </a:cubicBezTo>
                <a:cubicBezTo>
                  <a:pt x="7373016" y="2434288"/>
                  <a:pt x="7373016" y="2437796"/>
                  <a:pt x="7369508" y="2430780"/>
                </a:cubicBezTo>
                <a:close/>
                <a:moveTo>
                  <a:pt x="5380688" y="2437796"/>
                </a:moveTo>
                <a:cubicBezTo>
                  <a:pt x="5380688" y="2434288"/>
                  <a:pt x="5387703" y="2430780"/>
                  <a:pt x="5391211" y="2430780"/>
                </a:cubicBezTo>
                <a:cubicBezTo>
                  <a:pt x="5391211" y="2434288"/>
                  <a:pt x="5384196" y="2437796"/>
                  <a:pt x="5380688" y="2437796"/>
                </a:cubicBezTo>
                <a:close/>
                <a:moveTo>
                  <a:pt x="5121124" y="2455334"/>
                </a:moveTo>
                <a:cubicBezTo>
                  <a:pt x="5117617" y="2458841"/>
                  <a:pt x="5110602" y="2458841"/>
                  <a:pt x="5103586" y="2458841"/>
                </a:cubicBezTo>
                <a:cubicBezTo>
                  <a:pt x="5093063" y="2458841"/>
                  <a:pt x="5086048" y="2455334"/>
                  <a:pt x="5075525" y="2448318"/>
                </a:cubicBezTo>
                <a:cubicBezTo>
                  <a:pt x="5075525" y="2430780"/>
                  <a:pt x="5086048" y="2430780"/>
                  <a:pt x="5093063" y="2430780"/>
                </a:cubicBezTo>
                <a:cubicBezTo>
                  <a:pt x="5103586" y="2430780"/>
                  <a:pt x="5107094" y="2430780"/>
                  <a:pt x="5121124" y="2455334"/>
                </a:cubicBezTo>
                <a:close/>
                <a:moveTo>
                  <a:pt x="382331" y="2434288"/>
                </a:moveTo>
                <a:cubicBezTo>
                  <a:pt x="378823" y="2441303"/>
                  <a:pt x="375315" y="2444811"/>
                  <a:pt x="371808" y="2448318"/>
                </a:cubicBezTo>
                <a:cubicBezTo>
                  <a:pt x="368300" y="2444811"/>
                  <a:pt x="364792" y="2444811"/>
                  <a:pt x="364792" y="2437796"/>
                </a:cubicBezTo>
                <a:cubicBezTo>
                  <a:pt x="364792" y="2427273"/>
                  <a:pt x="364792" y="2434288"/>
                  <a:pt x="368300" y="2430780"/>
                </a:cubicBezTo>
                <a:lnTo>
                  <a:pt x="382331" y="2434288"/>
                </a:lnTo>
                <a:close/>
                <a:moveTo>
                  <a:pt x="3293655" y="2427273"/>
                </a:moveTo>
                <a:lnTo>
                  <a:pt x="3300670" y="2434288"/>
                </a:lnTo>
                <a:cubicBezTo>
                  <a:pt x="3297162" y="2437796"/>
                  <a:pt x="3290147" y="2441303"/>
                  <a:pt x="3283132" y="2444811"/>
                </a:cubicBezTo>
                <a:cubicBezTo>
                  <a:pt x="3283132" y="2441303"/>
                  <a:pt x="3283132" y="2434288"/>
                  <a:pt x="3279624" y="2427273"/>
                </a:cubicBezTo>
                <a:lnTo>
                  <a:pt x="3293655" y="2427273"/>
                </a:lnTo>
                <a:close/>
                <a:moveTo>
                  <a:pt x="736600" y="2434288"/>
                </a:moveTo>
                <a:cubicBezTo>
                  <a:pt x="736600" y="2434288"/>
                  <a:pt x="736600" y="2430780"/>
                  <a:pt x="740108" y="2427273"/>
                </a:cubicBezTo>
                <a:cubicBezTo>
                  <a:pt x="740108" y="2430780"/>
                  <a:pt x="740108" y="2434288"/>
                  <a:pt x="736600" y="2434288"/>
                </a:cubicBezTo>
                <a:close/>
                <a:moveTo>
                  <a:pt x="277102" y="2434288"/>
                </a:moveTo>
                <a:cubicBezTo>
                  <a:pt x="277102" y="2434288"/>
                  <a:pt x="277102" y="2430780"/>
                  <a:pt x="280610" y="2427273"/>
                </a:cubicBezTo>
                <a:cubicBezTo>
                  <a:pt x="280610" y="2430780"/>
                  <a:pt x="280610" y="2434288"/>
                  <a:pt x="277102" y="2434288"/>
                </a:cubicBezTo>
                <a:close/>
                <a:moveTo>
                  <a:pt x="4682672" y="2423765"/>
                </a:moveTo>
                <a:cubicBezTo>
                  <a:pt x="4682672" y="2427273"/>
                  <a:pt x="4679164" y="2427273"/>
                  <a:pt x="4679164" y="2423765"/>
                </a:cubicBezTo>
                <a:lnTo>
                  <a:pt x="4682672" y="2423765"/>
                </a:lnTo>
                <a:close/>
                <a:moveTo>
                  <a:pt x="3363807" y="2423765"/>
                </a:moveTo>
                <a:cubicBezTo>
                  <a:pt x="3363807" y="2423765"/>
                  <a:pt x="3363807" y="2427273"/>
                  <a:pt x="3360299" y="2430780"/>
                </a:cubicBezTo>
                <a:cubicBezTo>
                  <a:pt x="3356792" y="2427273"/>
                  <a:pt x="3353284" y="2427273"/>
                  <a:pt x="3353284" y="2423765"/>
                </a:cubicBezTo>
                <a:lnTo>
                  <a:pt x="3363807" y="2423765"/>
                </a:lnTo>
                <a:close/>
                <a:moveTo>
                  <a:pt x="1357449" y="2451826"/>
                </a:moveTo>
                <a:cubicBezTo>
                  <a:pt x="1357449" y="2448318"/>
                  <a:pt x="1353941" y="2451826"/>
                  <a:pt x="1353941" y="2441303"/>
                </a:cubicBezTo>
                <a:cubicBezTo>
                  <a:pt x="1353941" y="2430780"/>
                  <a:pt x="1367972" y="2427273"/>
                  <a:pt x="1382002" y="2430780"/>
                </a:cubicBezTo>
                <a:lnTo>
                  <a:pt x="1385510" y="2430780"/>
                </a:lnTo>
                <a:cubicBezTo>
                  <a:pt x="1385510" y="2437796"/>
                  <a:pt x="1378494" y="2444811"/>
                  <a:pt x="1374987" y="2451826"/>
                </a:cubicBezTo>
                <a:lnTo>
                  <a:pt x="1357449" y="2451826"/>
                </a:lnTo>
                <a:close/>
                <a:moveTo>
                  <a:pt x="4423108" y="2420258"/>
                </a:moveTo>
                <a:cubicBezTo>
                  <a:pt x="4426616" y="2437796"/>
                  <a:pt x="4430123" y="2458841"/>
                  <a:pt x="4433631" y="2476379"/>
                </a:cubicBezTo>
                <a:cubicBezTo>
                  <a:pt x="4412585" y="2455334"/>
                  <a:pt x="4423108" y="2455334"/>
                  <a:pt x="4423108" y="2455334"/>
                </a:cubicBezTo>
                <a:cubicBezTo>
                  <a:pt x="4423108" y="2441303"/>
                  <a:pt x="4398555" y="2441303"/>
                  <a:pt x="4395047" y="2444811"/>
                </a:cubicBezTo>
                <a:cubicBezTo>
                  <a:pt x="4395047" y="2444811"/>
                  <a:pt x="4391540" y="2444811"/>
                  <a:pt x="4391540" y="2437796"/>
                </a:cubicBezTo>
                <a:cubicBezTo>
                  <a:pt x="4391540" y="2427273"/>
                  <a:pt x="4395047" y="2427273"/>
                  <a:pt x="4402062" y="2427273"/>
                </a:cubicBezTo>
                <a:cubicBezTo>
                  <a:pt x="4412585" y="2427273"/>
                  <a:pt x="4409078" y="2423765"/>
                  <a:pt x="4412585" y="2420258"/>
                </a:cubicBezTo>
                <a:lnTo>
                  <a:pt x="4423108" y="2420258"/>
                </a:lnTo>
                <a:close/>
                <a:moveTo>
                  <a:pt x="8078047" y="2430780"/>
                </a:moveTo>
                <a:cubicBezTo>
                  <a:pt x="8081555" y="2423765"/>
                  <a:pt x="8092078" y="2420258"/>
                  <a:pt x="8099093" y="2416750"/>
                </a:cubicBezTo>
                <a:lnTo>
                  <a:pt x="8099093" y="2469364"/>
                </a:lnTo>
                <a:cubicBezTo>
                  <a:pt x="8088570" y="2462349"/>
                  <a:pt x="8074540" y="2451826"/>
                  <a:pt x="8064017" y="2448318"/>
                </a:cubicBezTo>
                <a:cubicBezTo>
                  <a:pt x="8067525" y="2437796"/>
                  <a:pt x="8067525" y="2427273"/>
                  <a:pt x="8071032" y="2416750"/>
                </a:cubicBezTo>
                <a:cubicBezTo>
                  <a:pt x="8074540" y="2420258"/>
                  <a:pt x="8074540" y="2427273"/>
                  <a:pt x="8078047" y="2430780"/>
                </a:cubicBezTo>
                <a:close/>
                <a:moveTo>
                  <a:pt x="5022911" y="2430780"/>
                </a:moveTo>
                <a:cubicBezTo>
                  <a:pt x="5019403" y="2434288"/>
                  <a:pt x="5015896" y="2434288"/>
                  <a:pt x="5012388" y="2434288"/>
                </a:cubicBezTo>
                <a:cubicBezTo>
                  <a:pt x="5012388" y="2434288"/>
                  <a:pt x="5008881" y="2434288"/>
                  <a:pt x="5008881" y="2427273"/>
                </a:cubicBezTo>
                <a:cubicBezTo>
                  <a:pt x="5008881" y="2416750"/>
                  <a:pt x="5015896" y="2416750"/>
                  <a:pt x="5019403" y="2416750"/>
                </a:cubicBezTo>
                <a:lnTo>
                  <a:pt x="5022911" y="2430780"/>
                </a:lnTo>
                <a:close/>
                <a:moveTo>
                  <a:pt x="3156857" y="2423765"/>
                </a:moveTo>
                <a:cubicBezTo>
                  <a:pt x="3156857" y="2420258"/>
                  <a:pt x="3160365" y="2416750"/>
                  <a:pt x="3163873" y="2420258"/>
                </a:cubicBezTo>
                <a:cubicBezTo>
                  <a:pt x="3163873" y="2420258"/>
                  <a:pt x="3160365" y="2423765"/>
                  <a:pt x="3156857" y="2423765"/>
                </a:cubicBezTo>
                <a:close/>
                <a:moveTo>
                  <a:pt x="484051" y="2430780"/>
                </a:moveTo>
                <a:cubicBezTo>
                  <a:pt x="487559" y="2427273"/>
                  <a:pt x="487559" y="2420258"/>
                  <a:pt x="494574" y="2416750"/>
                </a:cubicBezTo>
                <a:cubicBezTo>
                  <a:pt x="494574" y="2427273"/>
                  <a:pt x="494574" y="2437796"/>
                  <a:pt x="498082" y="2448318"/>
                </a:cubicBezTo>
                <a:cubicBezTo>
                  <a:pt x="487559" y="2451826"/>
                  <a:pt x="473529" y="2462349"/>
                  <a:pt x="459498" y="2469364"/>
                </a:cubicBezTo>
                <a:cubicBezTo>
                  <a:pt x="459498" y="2469364"/>
                  <a:pt x="455991" y="2469364"/>
                  <a:pt x="455991" y="2462349"/>
                </a:cubicBezTo>
                <a:cubicBezTo>
                  <a:pt x="455991" y="2451826"/>
                  <a:pt x="463006" y="2430780"/>
                  <a:pt x="463006" y="2416750"/>
                </a:cubicBezTo>
                <a:cubicBezTo>
                  <a:pt x="470021" y="2420258"/>
                  <a:pt x="480544" y="2423765"/>
                  <a:pt x="484051" y="2430780"/>
                </a:cubicBezTo>
                <a:close/>
                <a:moveTo>
                  <a:pt x="5503455" y="2413242"/>
                </a:moveTo>
                <a:lnTo>
                  <a:pt x="5510470" y="2420258"/>
                </a:lnTo>
                <a:lnTo>
                  <a:pt x="5503455" y="2413242"/>
                </a:lnTo>
                <a:close/>
                <a:moveTo>
                  <a:pt x="7944758" y="2420258"/>
                </a:moveTo>
                <a:cubicBezTo>
                  <a:pt x="7944758" y="2416750"/>
                  <a:pt x="7944758" y="2409735"/>
                  <a:pt x="7948266" y="2409735"/>
                </a:cubicBezTo>
                <a:cubicBezTo>
                  <a:pt x="7948266" y="2413242"/>
                  <a:pt x="7948266" y="2420258"/>
                  <a:pt x="7944758" y="2420258"/>
                </a:cubicBezTo>
                <a:close/>
                <a:moveTo>
                  <a:pt x="5983999" y="2423765"/>
                </a:moveTo>
                <a:cubicBezTo>
                  <a:pt x="5983999" y="2427273"/>
                  <a:pt x="5980491" y="2430780"/>
                  <a:pt x="5980491" y="2434288"/>
                </a:cubicBezTo>
                <a:cubicBezTo>
                  <a:pt x="5976983" y="2434288"/>
                  <a:pt x="5966461" y="2427273"/>
                  <a:pt x="5966461" y="2420258"/>
                </a:cubicBezTo>
                <a:cubicBezTo>
                  <a:pt x="5966461" y="2409735"/>
                  <a:pt x="5969968" y="2409735"/>
                  <a:pt x="5969968" y="2409735"/>
                </a:cubicBezTo>
                <a:cubicBezTo>
                  <a:pt x="5973476" y="2413242"/>
                  <a:pt x="5980491" y="2416750"/>
                  <a:pt x="5983999" y="2423765"/>
                </a:cubicBezTo>
                <a:close/>
                <a:moveTo>
                  <a:pt x="5408749" y="2409735"/>
                </a:moveTo>
                <a:cubicBezTo>
                  <a:pt x="5408749" y="2409735"/>
                  <a:pt x="5405242" y="2413242"/>
                  <a:pt x="5405242" y="2409735"/>
                </a:cubicBezTo>
                <a:lnTo>
                  <a:pt x="5408749" y="2409735"/>
                </a:lnTo>
                <a:close/>
                <a:moveTo>
                  <a:pt x="613833" y="2420258"/>
                </a:moveTo>
                <a:lnTo>
                  <a:pt x="613833" y="2409735"/>
                </a:lnTo>
                <a:cubicBezTo>
                  <a:pt x="617341" y="2413242"/>
                  <a:pt x="617341" y="2420258"/>
                  <a:pt x="613833" y="2420258"/>
                </a:cubicBezTo>
                <a:close/>
                <a:moveTo>
                  <a:pt x="3784721" y="2413242"/>
                </a:moveTo>
                <a:cubicBezTo>
                  <a:pt x="3781214" y="2413242"/>
                  <a:pt x="3774198" y="2409735"/>
                  <a:pt x="3774198" y="2406227"/>
                </a:cubicBezTo>
                <a:cubicBezTo>
                  <a:pt x="3777706" y="2406227"/>
                  <a:pt x="3781214" y="2409735"/>
                  <a:pt x="3784721" y="2413242"/>
                </a:cubicBezTo>
                <a:close/>
                <a:moveTo>
                  <a:pt x="3227010" y="2423765"/>
                </a:moveTo>
                <a:cubicBezTo>
                  <a:pt x="3223502" y="2423765"/>
                  <a:pt x="3216487" y="2427273"/>
                  <a:pt x="3212979" y="2427273"/>
                </a:cubicBezTo>
                <a:lnTo>
                  <a:pt x="3205964" y="2420258"/>
                </a:lnTo>
                <a:lnTo>
                  <a:pt x="3205964" y="2409735"/>
                </a:lnTo>
                <a:cubicBezTo>
                  <a:pt x="3209472" y="2409735"/>
                  <a:pt x="3212979" y="2406227"/>
                  <a:pt x="3227010" y="2406227"/>
                </a:cubicBezTo>
                <a:lnTo>
                  <a:pt x="3227010" y="2423765"/>
                </a:lnTo>
                <a:close/>
                <a:moveTo>
                  <a:pt x="5471886" y="2402719"/>
                </a:moveTo>
                <a:cubicBezTo>
                  <a:pt x="5471886" y="2406227"/>
                  <a:pt x="5468379" y="2406227"/>
                  <a:pt x="5468379" y="2402719"/>
                </a:cubicBezTo>
                <a:lnTo>
                  <a:pt x="5471886" y="2402719"/>
                </a:lnTo>
                <a:close/>
                <a:moveTo>
                  <a:pt x="4938728" y="2402719"/>
                </a:moveTo>
                <a:cubicBezTo>
                  <a:pt x="4938728" y="2406227"/>
                  <a:pt x="4942236" y="2406227"/>
                  <a:pt x="4942236" y="2413242"/>
                </a:cubicBezTo>
                <a:cubicBezTo>
                  <a:pt x="4942236" y="2423765"/>
                  <a:pt x="4931713" y="2430780"/>
                  <a:pt x="4924698" y="2430780"/>
                </a:cubicBezTo>
                <a:cubicBezTo>
                  <a:pt x="4914175" y="2430780"/>
                  <a:pt x="4910667" y="2427273"/>
                  <a:pt x="4910667" y="2416750"/>
                </a:cubicBezTo>
                <a:cubicBezTo>
                  <a:pt x="4910667" y="2409735"/>
                  <a:pt x="4917682" y="2406227"/>
                  <a:pt x="4921190" y="2402719"/>
                </a:cubicBezTo>
                <a:lnTo>
                  <a:pt x="4938728" y="2402719"/>
                </a:lnTo>
                <a:close/>
                <a:moveTo>
                  <a:pt x="6015567" y="2402719"/>
                </a:moveTo>
                <a:cubicBezTo>
                  <a:pt x="6012060" y="2402719"/>
                  <a:pt x="6005044" y="2402719"/>
                  <a:pt x="6005044" y="2399212"/>
                </a:cubicBezTo>
                <a:cubicBezTo>
                  <a:pt x="6008552" y="2399212"/>
                  <a:pt x="6012060" y="2402719"/>
                  <a:pt x="6015567" y="2402719"/>
                </a:cubicBezTo>
                <a:close/>
                <a:moveTo>
                  <a:pt x="8214845" y="2395704"/>
                </a:moveTo>
                <a:cubicBezTo>
                  <a:pt x="8214845" y="2399212"/>
                  <a:pt x="8218352" y="2406227"/>
                  <a:pt x="8218352" y="2409735"/>
                </a:cubicBezTo>
                <a:cubicBezTo>
                  <a:pt x="8218352" y="2409735"/>
                  <a:pt x="8218352" y="2413242"/>
                  <a:pt x="8211337" y="2413242"/>
                </a:cubicBezTo>
                <a:cubicBezTo>
                  <a:pt x="8204322" y="2413242"/>
                  <a:pt x="8200814" y="2406227"/>
                  <a:pt x="8200814" y="2402719"/>
                </a:cubicBezTo>
                <a:cubicBezTo>
                  <a:pt x="8200814" y="2392197"/>
                  <a:pt x="8200814" y="2399212"/>
                  <a:pt x="8204322" y="2395704"/>
                </a:cubicBezTo>
                <a:lnTo>
                  <a:pt x="8214845" y="2395704"/>
                </a:lnTo>
                <a:close/>
                <a:moveTo>
                  <a:pt x="4405570" y="2402719"/>
                </a:moveTo>
                <a:lnTo>
                  <a:pt x="4395047" y="2402719"/>
                </a:lnTo>
                <a:cubicBezTo>
                  <a:pt x="4395047" y="2399212"/>
                  <a:pt x="4398555" y="2399212"/>
                  <a:pt x="4402062" y="2395704"/>
                </a:cubicBezTo>
                <a:cubicBezTo>
                  <a:pt x="4402062" y="2395704"/>
                  <a:pt x="4405570" y="2399212"/>
                  <a:pt x="4405570" y="2402719"/>
                </a:cubicBezTo>
                <a:close/>
                <a:moveTo>
                  <a:pt x="357777" y="2395704"/>
                </a:moveTo>
                <a:cubicBezTo>
                  <a:pt x="357777" y="2395704"/>
                  <a:pt x="357777" y="2399212"/>
                  <a:pt x="361285" y="2402719"/>
                </a:cubicBezTo>
                <a:cubicBezTo>
                  <a:pt x="357777" y="2406227"/>
                  <a:pt x="357777" y="2409735"/>
                  <a:pt x="354270" y="2413242"/>
                </a:cubicBezTo>
                <a:cubicBezTo>
                  <a:pt x="350762" y="2413242"/>
                  <a:pt x="347254" y="2413242"/>
                  <a:pt x="343747" y="2409735"/>
                </a:cubicBezTo>
                <a:lnTo>
                  <a:pt x="347254" y="2395704"/>
                </a:lnTo>
                <a:lnTo>
                  <a:pt x="357777" y="2395704"/>
                </a:lnTo>
                <a:close/>
                <a:moveTo>
                  <a:pt x="5784064" y="2399212"/>
                </a:moveTo>
                <a:cubicBezTo>
                  <a:pt x="5784064" y="2388689"/>
                  <a:pt x="5784064" y="2385181"/>
                  <a:pt x="5787572" y="2385181"/>
                </a:cubicBezTo>
                <a:lnTo>
                  <a:pt x="5784064" y="2399212"/>
                </a:lnTo>
                <a:close/>
                <a:moveTo>
                  <a:pt x="5756003" y="2399212"/>
                </a:moveTo>
                <a:cubicBezTo>
                  <a:pt x="5759511" y="2406227"/>
                  <a:pt x="5770034" y="2406227"/>
                  <a:pt x="5777049" y="2416750"/>
                </a:cubicBezTo>
                <a:cubicBezTo>
                  <a:pt x="5777049" y="2420258"/>
                  <a:pt x="5770034" y="2430780"/>
                  <a:pt x="5763019" y="2430780"/>
                </a:cubicBezTo>
                <a:cubicBezTo>
                  <a:pt x="5745481" y="2430780"/>
                  <a:pt x="5748988" y="2413242"/>
                  <a:pt x="5748988" y="2413242"/>
                </a:cubicBezTo>
                <a:cubicBezTo>
                  <a:pt x="5748988" y="2402719"/>
                  <a:pt x="5748988" y="2385181"/>
                  <a:pt x="5770034" y="2388689"/>
                </a:cubicBezTo>
                <a:cubicBezTo>
                  <a:pt x="5766526" y="2392197"/>
                  <a:pt x="5759511" y="2395704"/>
                  <a:pt x="5756003" y="2399212"/>
                </a:cubicBezTo>
                <a:close/>
                <a:moveTo>
                  <a:pt x="5121124" y="2388689"/>
                </a:moveTo>
                <a:cubicBezTo>
                  <a:pt x="5124632" y="2388689"/>
                  <a:pt x="5138662" y="2381674"/>
                  <a:pt x="5135155" y="2395704"/>
                </a:cubicBezTo>
                <a:cubicBezTo>
                  <a:pt x="5135155" y="2392197"/>
                  <a:pt x="5128140" y="2388689"/>
                  <a:pt x="5121124" y="2388689"/>
                </a:cubicBezTo>
                <a:close/>
                <a:moveTo>
                  <a:pt x="3304177" y="2409735"/>
                </a:moveTo>
                <a:cubicBezTo>
                  <a:pt x="3300670" y="2406227"/>
                  <a:pt x="3297162" y="2399212"/>
                  <a:pt x="3290147" y="2395704"/>
                </a:cubicBezTo>
                <a:cubicBezTo>
                  <a:pt x="3293655" y="2388689"/>
                  <a:pt x="3300670" y="2388689"/>
                  <a:pt x="3307685" y="2388689"/>
                </a:cubicBezTo>
                <a:cubicBezTo>
                  <a:pt x="3304177" y="2395704"/>
                  <a:pt x="3304177" y="2402719"/>
                  <a:pt x="3304177" y="2409735"/>
                </a:cubicBezTo>
                <a:close/>
                <a:moveTo>
                  <a:pt x="1325880" y="2392197"/>
                </a:moveTo>
                <a:lnTo>
                  <a:pt x="1325880" y="2402719"/>
                </a:lnTo>
                <a:cubicBezTo>
                  <a:pt x="1322373" y="2406227"/>
                  <a:pt x="1325880" y="2406227"/>
                  <a:pt x="1315357" y="2406227"/>
                </a:cubicBezTo>
                <a:cubicBezTo>
                  <a:pt x="1308342" y="2406227"/>
                  <a:pt x="1304834" y="2402719"/>
                  <a:pt x="1304834" y="2392197"/>
                </a:cubicBezTo>
                <a:cubicBezTo>
                  <a:pt x="1304834" y="2385181"/>
                  <a:pt x="1304834" y="2388689"/>
                  <a:pt x="1308342" y="2385181"/>
                </a:cubicBezTo>
                <a:cubicBezTo>
                  <a:pt x="1311850" y="2385181"/>
                  <a:pt x="1318865" y="2388689"/>
                  <a:pt x="1325880" y="2392197"/>
                </a:cubicBezTo>
                <a:close/>
                <a:moveTo>
                  <a:pt x="957580" y="2395704"/>
                </a:moveTo>
                <a:cubicBezTo>
                  <a:pt x="954072" y="2392197"/>
                  <a:pt x="954072" y="2388689"/>
                  <a:pt x="957580" y="2385181"/>
                </a:cubicBezTo>
                <a:cubicBezTo>
                  <a:pt x="961088" y="2388689"/>
                  <a:pt x="961088" y="2388689"/>
                  <a:pt x="957580" y="2395704"/>
                </a:cubicBezTo>
                <a:close/>
                <a:moveTo>
                  <a:pt x="8302535" y="2388689"/>
                </a:moveTo>
                <a:cubicBezTo>
                  <a:pt x="8299027" y="2388689"/>
                  <a:pt x="8292012" y="2392197"/>
                  <a:pt x="8288505" y="2392197"/>
                </a:cubicBezTo>
                <a:cubicBezTo>
                  <a:pt x="8288505" y="2388689"/>
                  <a:pt x="8295520" y="2381674"/>
                  <a:pt x="8299027" y="2381674"/>
                </a:cubicBezTo>
                <a:cubicBezTo>
                  <a:pt x="8299027" y="2381674"/>
                  <a:pt x="8302535" y="2385181"/>
                  <a:pt x="8302535" y="2388689"/>
                </a:cubicBezTo>
                <a:close/>
                <a:moveTo>
                  <a:pt x="4570428" y="2388689"/>
                </a:moveTo>
                <a:cubicBezTo>
                  <a:pt x="4573936" y="2385181"/>
                  <a:pt x="4577443" y="2381674"/>
                  <a:pt x="4580951" y="2381674"/>
                </a:cubicBezTo>
                <a:cubicBezTo>
                  <a:pt x="4577443" y="2385181"/>
                  <a:pt x="4573936" y="2388689"/>
                  <a:pt x="4570428" y="2388689"/>
                </a:cubicBezTo>
                <a:close/>
                <a:moveTo>
                  <a:pt x="1125946" y="2392197"/>
                </a:moveTo>
                <a:cubicBezTo>
                  <a:pt x="1125946" y="2392197"/>
                  <a:pt x="1122438" y="2392197"/>
                  <a:pt x="1118931" y="2388689"/>
                </a:cubicBezTo>
                <a:lnTo>
                  <a:pt x="1125946" y="2381674"/>
                </a:lnTo>
                <a:cubicBezTo>
                  <a:pt x="1129453" y="2385181"/>
                  <a:pt x="1129453" y="2385181"/>
                  <a:pt x="1125946" y="2392197"/>
                </a:cubicBezTo>
                <a:close/>
                <a:moveTo>
                  <a:pt x="273594" y="2392197"/>
                </a:moveTo>
                <a:cubicBezTo>
                  <a:pt x="266579" y="2385181"/>
                  <a:pt x="252549" y="2385181"/>
                  <a:pt x="263071" y="2381674"/>
                </a:cubicBezTo>
                <a:cubicBezTo>
                  <a:pt x="266579" y="2381674"/>
                  <a:pt x="270087" y="2388689"/>
                  <a:pt x="273594" y="2392197"/>
                </a:cubicBezTo>
                <a:close/>
                <a:moveTo>
                  <a:pt x="8267459" y="2388689"/>
                </a:moveTo>
                <a:cubicBezTo>
                  <a:pt x="8267459" y="2388689"/>
                  <a:pt x="8267459" y="2378166"/>
                  <a:pt x="8270966" y="2378166"/>
                </a:cubicBezTo>
                <a:lnTo>
                  <a:pt x="8267459" y="2388689"/>
                </a:lnTo>
                <a:close/>
                <a:moveTo>
                  <a:pt x="298148" y="2385181"/>
                </a:moveTo>
                <a:cubicBezTo>
                  <a:pt x="298148" y="2385181"/>
                  <a:pt x="294640" y="2388689"/>
                  <a:pt x="291132" y="2388689"/>
                </a:cubicBezTo>
                <a:cubicBezTo>
                  <a:pt x="291132" y="2388689"/>
                  <a:pt x="291132" y="2378166"/>
                  <a:pt x="294640" y="2378166"/>
                </a:cubicBezTo>
                <a:cubicBezTo>
                  <a:pt x="294640" y="2378166"/>
                  <a:pt x="298148" y="2381674"/>
                  <a:pt x="298148" y="2385181"/>
                </a:cubicBezTo>
                <a:close/>
                <a:moveTo>
                  <a:pt x="3402391" y="2374658"/>
                </a:moveTo>
                <a:cubicBezTo>
                  <a:pt x="3402391" y="2378166"/>
                  <a:pt x="3405898" y="2381674"/>
                  <a:pt x="3405898" y="2385181"/>
                </a:cubicBezTo>
                <a:cubicBezTo>
                  <a:pt x="3402391" y="2385181"/>
                  <a:pt x="3395376" y="2388689"/>
                  <a:pt x="3388360" y="2385181"/>
                </a:cubicBezTo>
                <a:lnTo>
                  <a:pt x="3391868" y="2374658"/>
                </a:lnTo>
                <a:lnTo>
                  <a:pt x="3402391" y="2374658"/>
                </a:lnTo>
                <a:close/>
                <a:moveTo>
                  <a:pt x="3321716" y="2392197"/>
                </a:moveTo>
                <a:lnTo>
                  <a:pt x="3321716" y="2378166"/>
                </a:lnTo>
                <a:cubicBezTo>
                  <a:pt x="3321716" y="2378166"/>
                  <a:pt x="3325223" y="2374658"/>
                  <a:pt x="3328731" y="2374658"/>
                </a:cubicBezTo>
                <a:cubicBezTo>
                  <a:pt x="3328731" y="2385181"/>
                  <a:pt x="3321716" y="2385181"/>
                  <a:pt x="3321716" y="2392197"/>
                </a:cubicBezTo>
                <a:close/>
                <a:moveTo>
                  <a:pt x="5770034" y="2374658"/>
                </a:moveTo>
                <a:cubicBezTo>
                  <a:pt x="5766526" y="2378166"/>
                  <a:pt x="5763019" y="2378166"/>
                  <a:pt x="5759511" y="2378166"/>
                </a:cubicBezTo>
                <a:cubicBezTo>
                  <a:pt x="5759511" y="2374658"/>
                  <a:pt x="5759511" y="2371151"/>
                  <a:pt x="5763019" y="2371151"/>
                </a:cubicBezTo>
                <a:cubicBezTo>
                  <a:pt x="5763019" y="2371151"/>
                  <a:pt x="5766526" y="2371151"/>
                  <a:pt x="5770034" y="2374658"/>
                </a:cubicBezTo>
                <a:close/>
                <a:moveTo>
                  <a:pt x="4773870" y="2378166"/>
                </a:moveTo>
                <a:cubicBezTo>
                  <a:pt x="4773870" y="2378166"/>
                  <a:pt x="4766855" y="2378166"/>
                  <a:pt x="4766855" y="2381674"/>
                </a:cubicBezTo>
                <a:cubicBezTo>
                  <a:pt x="4763347" y="2378166"/>
                  <a:pt x="4763347" y="2374658"/>
                  <a:pt x="4766855" y="2371151"/>
                </a:cubicBezTo>
                <a:lnTo>
                  <a:pt x="4773870" y="2378166"/>
                </a:lnTo>
                <a:close/>
                <a:moveTo>
                  <a:pt x="3967118" y="2374658"/>
                </a:moveTo>
                <a:cubicBezTo>
                  <a:pt x="3967118" y="2374658"/>
                  <a:pt x="3967118" y="2378166"/>
                  <a:pt x="3963610" y="2381674"/>
                </a:cubicBezTo>
                <a:lnTo>
                  <a:pt x="3953087" y="2381674"/>
                </a:lnTo>
                <a:lnTo>
                  <a:pt x="3953087" y="2371151"/>
                </a:lnTo>
                <a:cubicBezTo>
                  <a:pt x="3956595" y="2371151"/>
                  <a:pt x="3963610" y="2374658"/>
                  <a:pt x="3967118" y="2374658"/>
                </a:cubicBezTo>
                <a:close/>
                <a:moveTo>
                  <a:pt x="8127154" y="2388689"/>
                </a:moveTo>
                <a:cubicBezTo>
                  <a:pt x="8123646" y="2388689"/>
                  <a:pt x="8120139" y="2392197"/>
                  <a:pt x="8116631" y="2395704"/>
                </a:cubicBezTo>
                <a:cubicBezTo>
                  <a:pt x="8116631" y="2392197"/>
                  <a:pt x="8113124" y="2392197"/>
                  <a:pt x="8113124" y="2385181"/>
                </a:cubicBezTo>
                <a:cubicBezTo>
                  <a:pt x="8113124" y="2374658"/>
                  <a:pt x="8120139" y="2374658"/>
                  <a:pt x="8127154" y="2367643"/>
                </a:cubicBezTo>
                <a:lnTo>
                  <a:pt x="8127154" y="2388689"/>
                </a:lnTo>
                <a:close/>
                <a:moveTo>
                  <a:pt x="6552233" y="2374658"/>
                </a:moveTo>
                <a:cubicBezTo>
                  <a:pt x="6555741" y="2367643"/>
                  <a:pt x="6562756" y="2371151"/>
                  <a:pt x="6562756" y="2374658"/>
                </a:cubicBezTo>
                <a:lnTo>
                  <a:pt x="6552233" y="2374658"/>
                </a:lnTo>
                <a:close/>
                <a:moveTo>
                  <a:pt x="5468379" y="2371151"/>
                </a:moveTo>
                <a:lnTo>
                  <a:pt x="5461363" y="2378166"/>
                </a:lnTo>
                <a:cubicBezTo>
                  <a:pt x="5457856" y="2374658"/>
                  <a:pt x="5440318" y="2367643"/>
                  <a:pt x="5454348" y="2367643"/>
                </a:cubicBezTo>
                <a:lnTo>
                  <a:pt x="5468379" y="2371151"/>
                </a:lnTo>
                <a:close/>
                <a:moveTo>
                  <a:pt x="5419272" y="2378166"/>
                </a:moveTo>
                <a:cubicBezTo>
                  <a:pt x="5415764" y="2374658"/>
                  <a:pt x="5412257" y="2374658"/>
                  <a:pt x="5412257" y="2367643"/>
                </a:cubicBezTo>
                <a:cubicBezTo>
                  <a:pt x="5415764" y="2367643"/>
                  <a:pt x="5422780" y="2367643"/>
                  <a:pt x="5426287" y="2371151"/>
                </a:cubicBezTo>
                <a:lnTo>
                  <a:pt x="5419272" y="2378166"/>
                </a:lnTo>
                <a:close/>
                <a:moveTo>
                  <a:pt x="4728271" y="2371151"/>
                </a:moveTo>
                <a:lnTo>
                  <a:pt x="4717748" y="2381674"/>
                </a:lnTo>
                <a:cubicBezTo>
                  <a:pt x="4710733" y="2378166"/>
                  <a:pt x="4710733" y="2367643"/>
                  <a:pt x="4707225" y="2367643"/>
                </a:cubicBezTo>
                <a:lnTo>
                  <a:pt x="4728271" y="2371151"/>
                </a:lnTo>
                <a:close/>
                <a:moveTo>
                  <a:pt x="1357449" y="2367643"/>
                </a:moveTo>
                <a:cubicBezTo>
                  <a:pt x="1357449" y="2371151"/>
                  <a:pt x="1353941" y="2371151"/>
                  <a:pt x="1353941" y="2367643"/>
                </a:cubicBezTo>
                <a:lnTo>
                  <a:pt x="1357449" y="2367643"/>
                </a:lnTo>
                <a:close/>
                <a:moveTo>
                  <a:pt x="448975" y="2388689"/>
                </a:moveTo>
                <a:cubicBezTo>
                  <a:pt x="448975" y="2388689"/>
                  <a:pt x="445468" y="2392197"/>
                  <a:pt x="445468" y="2395704"/>
                </a:cubicBezTo>
                <a:lnTo>
                  <a:pt x="434945" y="2385181"/>
                </a:lnTo>
                <a:lnTo>
                  <a:pt x="434945" y="2367643"/>
                </a:lnTo>
                <a:cubicBezTo>
                  <a:pt x="441960" y="2374658"/>
                  <a:pt x="448975" y="2381674"/>
                  <a:pt x="448975" y="2388689"/>
                </a:cubicBezTo>
                <a:close/>
                <a:moveTo>
                  <a:pt x="4780885" y="2367643"/>
                </a:moveTo>
                <a:cubicBezTo>
                  <a:pt x="4784393" y="2360628"/>
                  <a:pt x="4787901" y="2360628"/>
                  <a:pt x="4791408" y="2364136"/>
                </a:cubicBezTo>
                <a:cubicBezTo>
                  <a:pt x="4791408" y="2364136"/>
                  <a:pt x="4787901" y="2367643"/>
                  <a:pt x="4780885" y="2367643"/>
                </a:cubicBezTo>
                <a:close/>
                <a:moveTo>
                  <a:pt x="4594981" y="2360628"/>
                </a:moveTo>
                <a:cubicBezTo>
                  <a:pt x="4591474" y="2360628"/>
                  <a:pt x="4584459" y="2360628"/>
                  <a:pt x="4584459" y="2357120"/>
                </a:cubicBezTo>
                <a:cubicBezTo>
                  <a:pt x="4587966" y="2357120"/>
                  <a:pt x="4594981" y="2357120"/>
                  <a:pt x="4594981" y="2360628"/>
                </a:cubicBezTo>
                <a:close/>
                <a:moveTo>
                  <a:pt x="3935549" y="2371151"/>
                </a:moveTo>
                <a:cubicBezTo>
                  <a:pt x="3935549" y="2385181"/>
                  <a:pt x="3921518" y="2392197"/>
                  <a:pt x="3918011" y="2392197"/>
                </a:cubicBezTo>
                <a:cubicBezTo>
                  <a:pt x="3907488" y="2392197"/>
                  <a:pt x="3903980" y="2381674"/>
                  <a:pt x="3903980" y="2371151"/>
                </a:cubicBezTo>
                <a:cubicBezTo>
                  <a:pt x="3903980" y="2364136"/>
                  <a:pt x="3907488" y="2353613"/>
                  <a:pt x="3918011" y="2353613"/>
                </a:cubicBezTo>
                <a:cubicBezTo>
                  <a:pt x="3925026" y="2353613"/>
                  <a:pt x="3935549" y="2364136"/>
                  <a:pt x="3935549" y="2371151"/>
                </a:cubicBezTo>
                <a:close/>
                <a:moveTo>
                  <a:pt x="2599146" y="2360628"/>
                </a:moveTo>
                <a:cubicBezTo>
                  <a:pt x="2595638" y="2364136"/>
                  <a:pt x="2592131" y="2364136"/>
                  <a:pt x="2588623" y="2364136"/>
                </a:cubicBezTo>
                <a:lnTo>
                  <a:pt x="2581608" y="2357120"/>
                </a:lnTo>
                <a:cubicBezTo>
                  <a:pt x="2581608" y="2357120"/>
                  <a:pt x="2588623" y="2357120"/>
                  <a:pt x="2588623" y="2353613"/>
                </a:cubicBezTo>
                <a:cubicBezTo>
                  <a:pt x="2592131" y="2357120"/>
                  <a:pt x="2595638" y="2357120"/>
                  <a:pt x="2599146" y="2360628"/>
                </a:cubicBezTo>
                <a:close/>
                <a:moveTo>
                  <a:pt x="1161022" y="2353613"/>
                </a:moveTo>
                <a:cubicBezTo>
                  <a:pt x="1161022" y="2357120"/>
                  <a:pt x="1164530" y="2364136"/>
                  <a:pt x="1164530" y="2367643"/>
                </a:cubicBezTo>
                <a:cubicBezTo>
                  <a:pt x="1161022" y="2371151"/>
                  <a:pt x="1157514" y="2374658"/>
                  <a:pt x="1150499" y="2374658"/>
                </a:cubicBezTo>
                <a:cubicBezTo>
                  <a:pt x="1139976" y="2374658"/>
                  <a:pt x="1139976" y="2371151"/>
                  <a:pt x="1136469" y="2367643"/>
                </a:cubicBezTo>
                <a:lnTo>
                  <a:pt x="1139976" y="2353613"/>
                </a:lnTo>
                <a:lnTo>
                  <a:pt x="1161022" y="2353613"/>
                </a:lnTo>
                <a:close/>
                <a:moveTo>
                  <a:pt x="3241040" y="2357120"/>
                </a:moveTo>
                <a:cubicBezTo>
                  <a:pt x="3241040" y="2353613"/>
                  <a:pt x="3244548" y="2350105"/>
                  <a:pt x="3248056" y="2353613"/>
                </a:cubicBezTo>
                <a:cubicBezTo>
                  <a:pt x="3248056" y="2353613"/>
                  <a:pt x="3244548" y="2357120"/>
                  <a:pt x="3241040" y="2357120"/>
                </a:cubicBezTo>
                <a:close/>
                <a:moveTo>
                  <a:pt x="8127154" y="2360628"/>
                </a:moveTo>
                <a:cubicBezTo>
                  <a:pt x="8123646" y="2357120"/>
                  <a:pt x="8120139" y="2350105"/>
                  <a:pt x="8123646" y="2346598"/>
                </a:cubicBezTo>
                <a:lnTo>
                  <a:pt x="8127154" y="2360628"/>
                </a:lnTo>
                <a:close/>
                <a:moveTo>
                  <a:pt x="5457856" y="2346598"/>
                </a:moveTo>
                <a:cubicBezTo>
                  <a:pt x="5454348" y="2353613"/>
                  <a:pt x="5450841" y="2357120"/>
                  <a:pt x="5443825" y="2357120"/>
                </a:cubicBezTo>
                <a:lnTo>
                  <a:pt x="5443825" y="2346598"/>
                </a:lnTo>
                <a:lnTo>
                  <a:pt x="5457856" y="2346598"/>
                </a:lnTo>
                <a:close/>
                <a:moveTo>
                  <a:pt x="434945" y="2346598"/>
                </a:moveTo>
                <a:cubicBezTo>
                  <a:pt x="441960" y="2350105"/>
                  <a:pt x="438452" y="2357120"/>
                  <a:pt x="434945" y="2357120"/>
                </a:cubicBezTo>
                <a:lnTo>
                  <a:pt x="434945" y="2360628"/>
                </a:lnTo>
                <a:lnTo>
                  <a:pt x="434945" y="2346598"/>
                </a:lnTo>
                <a:close/>
                <a:moveTo>
                  <a:pt x="6594324" y="2346598"/>
                </a:moveTo>
                <a:cubicBezTo>
                  <a:pt x="6597832" y="2346598"/>
                  <a:pt x="6601340" y="2343090"/>
                  <a:pt x="6604847" y="2346598"/>
                </a:cubicBezTo>
                <a:cubicBezTo>
                  <a:pt x="6601340" y="2350105"/>
                  <a:pt x="6597832" y="2350105"/>
                  <a:pt x="6594324" y="2346598"/>
                </a:cubicBezTo>
                <a:close/>
                <a:moveTo>
                  <a:pt x="4640581" y="2364136"/>
                </a:moveTo>
                <a:lnTo>
                  <a:pt x="4633565" y="2357120"/>
                </a:lnTo>
                <a:lnTo>
                  <a:pt x="4633565" y="2346598"/>
                </a:lnTo>
                <a:cubicBezTo>
                  <a:pt x="4640581" y="2346598"/>
                  <a:pt x="4651103" y="2343090"/>
                  <a:pt x="4658119" y="2346598"/>
                </a:cubicBezTo>
                <a:cubicBezTo>
                  <a:pt x="4658119" y="2350105"/>
                  <a:pt x="4651103" y="2364136"/>
                  <a:pt x="4640581" y="2364136"/>
                </a:cubicBezTo>
                <a:close/>
                <a:moveTo>
                  <a:pt x="5240383" y="2353613"/>
                </a:moveTo>
                <a:lnTo>
                  <a:pt x="5229861" y="2353613"/>
                </a:lnTo>
                <a:cubicBezTo>
                  <a:pt x="5229861" y="2350105"/>
                  <a:pt x="5226353" y="2346598"/>
                  <a:pt x="5226353" y="2343090"/>
                </a:cubicBezTo>
                <a:cubicBezTo>
                  <a:pt x="5226353" y="2343090"/>
                  <a:pt x="5229861" y="2339582"/>
                  <a:pt x="5236876" y="2339582"/>
                </a:cubicBezTo>
                <a:cubicBezTo>
                  <a:pt x="5236876" y="2343090"/>
                  <a:pt x="5240383" y="2350105"/>
                  <a:pt x="5240383" y="2353613"/>
                </a:cubicBezTo>
                <a:close/>
                <a:moveTo>
                  <a:pt x="6068182" y="2346598"/>
                </a:moveTo>
                <a:cubicBezTo>
                  <a:pt x="6075197" y="2350105"/>
                  <a:pt x="6096243" y="2346598"/>
                  <a:pt x="6103258" y="2364136"/>
                </a:cubicBezTo>
                <a:cubicBezTo>
                  <a:pt x="6110273" y="2371151"/>
                  <a:pt x="6113781" y="2385181"/>
                  <a:pt x="6110273" y="2392197"/>
                </a:cubicBezTo>
                <a:cubicBezTo>
                  <a:pt x="6113781" y="2399212"/>
                  <a:pt x="6117288" y="2399212"/>
                  <a:pt x="6120796" y="2402719"/>
                </a:cubicBezTo>
                <a:cubicBezTo>
                  <a:pt x="6103258" y="2406227"/>
                  <a:pt x="6075197" y="2420258"/>
                  <a:pt x="6064674" y="2420258"/>
                </a:cubicBezTo>
                <a:cubicBezTo>
                  <a:pt x="6057659" y="2420258"/>
                  <a:pt x="6040121" y="2409735"/>
                  <a:pt x="6036613" y="2399212"/>
                </a:cubicBezTo>
                <a:cubicBezTo>
                  <a:pt x="6029598" y="2385181"/>
                  <a:pt x="6033105" y="2371151"/>
                  <a:pt x="6029598" y="2357120"/>
                </a:cubicBezTo>
                <a:cubicBezTo>
                  <a:pt x="6026090" y="2353613"/>
                  <a:pt x="6029598" y="2346598"/>
                  <a:pt x="6026090" y="2339582"/>
                </a:cubicBezTo>
                <a:cubicBezTo>
                  <a:pt x="6033105" y="2336075"/>
                  <a:pt x="6036613" y="2332567"/>
                  <a:pt x="6043628" y="2332567"/>
                </a:cubicBezTo>
                <a:cubicBezTo>
                  <a:pt x="6054151" y="2332567"/>
                  <a:pt x="6064674" y="2343090"/>
                  <a:pt x="6068182" y="2346598"/>
                </a:cubicBezTo>
                <a:close/>
                <a:moveTo>
                  <a:pt x="6145349" y="2332567"/>
                </a:moveTo>
                <a:cubicBezTo>
                  <a:pt x="6141842" y="2336075"/>
                  <a:pt x="6131319" y="2332567"/>
                  <a:pt x="6131319" y="2329059"/>
                </a:cubicBezTo>
                <a:cubicBezTo>
                  <a:pt x="6134826" y="2329059"/>
                  <a:pt x="6141842" y="2332567"/>
                  <a:pt x="6145349" y="2332567"/>
                </a:cubicBezTo>
                <a:close/>
                <a:moveTo>
                  <a:pt x="5468379" y="2332567"/>
                </a:moveTo>
                <a:cubicBezTo>
                  <a:pt x="5468379" y="2332567"/>
                  <a:pt x="5468379" y="2336075"/>
                  <a:pt x="5464871" y="2339582"/>
                </a:cubicBezTo>
                <a:cubicBezTo>
                  <a:pt x="5461363" y="2339582"/>
                  <a:pt x="5454348" y="2332567"/>
                  <a:pt x="5454348" y="2329059"/>
                </a:cubicBezTo>
                <a:lnTo>
                  <a:pt x="5468379" y="2332567"/>
                </a:lnTo>
                <a:close/>
                <a:moveTo>
                  <a:pt x="5310536" y="2367643"/>
                </a:moveTo>
                <a:cubicBezTo>
                  <a:pt x="5303521" y="2371151"/>
                  <a:pt x="5300013" y="2378166"/>
                  <a:pt x="5289490" y="2378166"/>
                </a:cubicBezTo>
                <a:cubicBezTo>
                  <a:pt x="5282475" y="2378166"/>
                  <a:pt x="5275460" y="2367643"/>
                  <a:pt x="5268444" y="2360628"/>
                </a:cubicBezTo>
                <a:lnTo>
                  <a:pt x="5268444" y="2332567"/>
                </a:lnTo>
                <a:cubicBezTo>
                  <a:pt x="5271952" y="2332567"/>
                  <a:pt x="5268444" y="2329059"/>
                  <a:pt x="5278967" y="2329059"/>
                </a:cubicBezTo>
                <a:cubicBezTo>
                  <a:pt x="5292998" y="2329059"/>
                  <a:pt x="5303521" y="2353613"/>
                  <a:pt x="5310536" y="2367643"/>
                </a:cubicBezTo>
                <a:close/>
                <a:moveTo>
                  <a:pt x="8092078" y="2343090"/>
                </a:moveTo>
                <a:cubicBezTo>
                  <a:pt x="8092078" y="2332567"/>
                  <a:pt x="8092078" y="2325552"/>
                  <a:pt x="8095586" y="2325552"/>
                </a:cubicBezTo>
                <a:lnTo>
                  <a:pt x="8092078" y="2343090"/>
                </a:lnTo>
                <a:close/>
                <a:moveTo>
                  <a:pt x="4791408" y="2332567"/>
                </a:moveTo>
                <a:cubicBezTo>
                  <a:pt x="4791408" y="2332567"/>
                  <a:pt x="4787901" y="2336075"/>
                  <a:pt x="4784393" y="2336075"/>
                </a:cubicBezTo>
                <a:cubicBezTo>
                  <a:pt x="4784393" y="2336075"/>
                  <a:pt x="4784393" y="2325552"/>
                  <a:pt x="4787901" y="2325552"/>
                </a:cubicBezTo>
                <a:cubicBezTo>
                  <a:pt x="4787901" y="2325552"/>
                  <a:pt x="4791408" y="2329059"/>
                  <a:pt x="4791408" y="2332567"/>
                </a:cubicBezTo>
                <a:close/>
                <a:moveTo>
                  <a:pt x="4735286" y="2325552"/>
                </a:moveTo>
                <a:cubicBezTo>
                  <a:pt x="4731779" y="2332567"/>
                  <a:pt x="4731779" y="2339582"/>
                  <a:pt x="4731779" y="2346598"/>
                </a:cubicBezTo>
                <a:cubicBezTo>
                  <a:pt x="4728271" y="2346598"/>
                  <a:pt x="4724763" y="2339582"/>
                  <a:pt x="4717748" y="2332567"/>
                </a:cubicBezTo>
                <a:cubicBezTo>
                  <a:pt x="4717748" y="2329059"/>
                  <a:pt x="4721256" y="2329059"/>
                  <a:pt x="4724763" y="2325552"/>
                </a:cubicBezTo>
                <a:lnTo>
                  <a:pt x="4735286" y="2325552"/>
                </a:lnTo>
                <a:close/>
                <a:moveTo>
                  <a:pt x="1964267" y="2329059"/>
                </a:moveTo>
                <a:cubicBezTo>
                  <a:pt x="1967774" y="2325552"/>
                  <a:pt x="1974790" y="2325552"/>
                  <a:pt x="1978297" y="2329059"/>
                </a:cubicBezTo>
                <a:cubicBezTo>
                  <a:pt x="1974790" y="2332567"/>
                  <a:pt x="1967774" y="2332567"/>
                  <a:pt x="1964267" y="2329059"/>
                </a:cubicBezTo>
                <a:close/>
                <a:moveTo>
                  <a:pt x="1280281" y="2329059"/>
                </a:moveTo>
                <a:cubicBezTo>
                  <a:pt x="1280281" y="2329059"/>
                  <a:pt x="1283789" y="2325552"/>
                  <a:pt x="1287296" y="2325552"/>
                </a:cubicBezTo>
                <a:cubicBezTo>
                  <a:pt x="1287296" y="2325552"/>
                  <a:pt x="1287296" y="2329059"/>
                  <a:pt x="1280281" y="2329059"/>
                </a:cubicBezTo>
                <a:close/>
                <a:moveTo>
                  <a:pt x="876905" y="2325552"/>
                </a:moveTo>
                <a:cubicBezTo>
                  <a:pt x="876905" y="2329059"/>
                  <a:pt x="873397" y="2329059"/>
                  <a:pt x="873397" y="2325552"/>
                </a:cubicBezTo>
                <a:lnTo>
                  <a:pt x="876905" y="2325552"/>
                </a:lnTo>
                <a:close/>
                <a:moveTo>
                  <a:pt x="466513" y="2343090"/>
                </a:moveTo>
                <a:cubicBezTo>
                  <a:pt x="466513" y="2336075"/>
                  <a:pt x="470021" y="2329059"/>
                  <a:pt x="470021" y="2325552"/>
                </a:cubicBezTo>
                <a:cubicBezTo>
                  <a:pt x="470021" y="2332567"/>
                  <a:pt x="470021" y="2339582"/>
                  <a:pt x="466513" y="2343090"/>
                </a:cubicBezTo>
                <a:close/>
                <a:moveTo>
                  <a:pt x="8277982" y="2339582"/>
                </a:moveTo>
                <a:cubicBezTo>
                  <a:pt x="8270966" y="2336075"/>
                  <a:pt x="8267459" y="2336075"/>
                  <a:pt x="8267459" y="2329059"/>
                </a:cubicBezTo>
                <a:cubicBezTo>
                  <a:pt x="8267459" y="2318537"/>
                  <a:pt x="8270966" y="2322044"/>
                  <a:pt x="8274474" y="2322044"/>
                </a:cubicBezTo>
                <a:lnTo>
                  <a:pt x="8277982" y="2339582"/>
                </a:lnTo>
                <a:close/>
                <a:moveTo>
                  <a:pt x="1332895" y="2322044"/>
                </a:moveTo>
                <a:lnTo>
                  <a:pt x="1332895" y="2332567"/>
                </a:lnTo>
                <a:cubicBezTo>
                  <a:pt x="1329388" y="2332567"/>
                  <a:pt x="1322373" y="2329059"/>
                  <a:pt x="1318865" y="2322044"/>
                </a:cubicBezTo>
                <a:lnTo>
                  <a:pt x="1332895" y="2322044"/>
                </a:lnTo>
                <a:close/>
                <a:moveTo>
                  <a:pt x="294640" y="2332567"/>
                </a:moveTo>
                <a:cubicBezTo>
                  <a:pt x="291132" y="2336075"/>
                  <a:pt x="280610" y="2325552"/>
                  <a:pt x="280610" y="2332567"/>
                </a:cubicBezTo>
                <a:cubicBezTo>
                  <a:pt x="280610" y="2325552"/>
                  <a:pt x="287625" y="2322044"/>
                  <a:pt x="291132" y="2322044"/>
                </a:cubicBezTo>
                <a:cubicBezTo>
                  <a:pt x="294640" y="2325552"/>
                  <a:pt x="294640" y="2329059"/>
                  <a:pt x="294640" y="2332567"/>
                </a:cubicBezTo>
                <a:close/>
                <a:moveTo>
                  <a:pt x="6022583" y="2318537"/>
                </a:moveTo>
                <a:lnTo>
                  <a:pt x="6022583" y="2325552"/>
                </a:lnTo>
                <a:lnTo>
                  <a:pt x="6012060" y="2325552"/>
                </a:lnTo>
                <a:lnTo>
                  <a:pt x="6012060" y="2318537"/>
                </a:lnTo>
                <a:lnTo>
                  <a:pt x="6022583" y="2318537"/>
                </a:lnTo>
                <a:close/>
                <a:moveTo>
                  <a:pt x="4752824" y="2332567"/>
                </a:moveTo>
                <a:lnTo>
                  <a:pt x="4749317" y="2318537"/>
                </a:lnTo>
                <a:cubicBezTo>
                  <a:pt x="4749317" y="2318537"/>
                  <a:pt x="4752824" y="2315029"/>
                  <a:pt x="4756332" y="2315029"/>
                </a:cubicBezTo>
                <a:cubicBezTo>
                  <a:pt x="4759840" y="2318537"/>
                  <a:pt x="4752824" y="2325552"/>
                  <a:pt x="4752824" y="2332567"/>
                </a:cubicBezTo>
                <a:close/>
                <a:moveTo>
                  <a:pt x="4584459" y="2322044"/>
                </a:moveTo>
                <a:cubicBezTo>
                  <a:pt x="4580951" y="2322044"/>
                  <a:pt x="4577443" y="2325552"/>
                  <a:pt x="4573936" y="2325552"/>
                </a:cubicBezTo>
                <a:lnTo>
                  <a:pt x="4566921" y="2318537"/>
                </a:lnTo>
                <a:cubicBezTo>
                  <a:pt x="4570428" y="2318537"/>
                  <a:pt x="4577443" y="2318537"/>
                  <a:pt x="4577443" y="2315029"/>
                </a:cubicBezTo>
                <a:cubicBezTo>
                  <a:pt x="4580951" y="2318537"/>
                  <a:pt x="4584459" y="2318537"/>
                  <a:pt x="4584459" y="2322044"/>
                </a:cubicBezTo>
                <a:close/>
                <a:moveTo>
                  <a:pt x="1273266" y="2318537"/>
                </a:moveTo>
                <a:cubicBezTo>
                  <a:pt x="1269758" y="2322044"/>
                  <a:pt x="1266251" y="2318537"/>
                  <a:pt x="1266251" y="2315029"/>
                </a:cubicBezTo>
                <a:cubicBezTo>
                  <a:pt x="1266251" y="2315029"/>
                  <a:pt x="1269758" y="2315029"/>
                  <a:pt x="1273266" y="2318537"/>
                </a:cubicBezTo>
                <a:close/>
                <a:moveTo>
                  <a:pt x="6120796" y="2322044"/>
                </a:moveTo>
                <a:cubicBezTo>
                  <a:pt x="6120796" y="2318537"/>
                  <a:pt x="6124303" y="2315029"/>
                  <a:pt x="6127811" y="2311521"/>
                </a:cubicBezTo>
                <a:cubicBezTo>
                  <a:pt x="6124303" y="2315029"/>
                  <a:pt x="6124303" y="2318537"/>
                  <a:pt x="6120796" y="2322044"/>
                </a:cubicBezTo>
                <a:close/>
                <a:moveTo>
                  <a:pt x="6103258" y="2315029"/>
                </a:moveTo>
                <a:cubicBezTo>
                  <a:pt x="6106765" y="2311521"/>
                  <a:pt x="6110273" y="2311521"/>
                  <a:pt x="6113781" y="2315029"/>
                </a:cubicBezTo>
                <a:cubicBezTo>
                  <a:pt x="6106765" y="2315029"/>
                  <a:pt x="6106765" y="2318537"/>
                  <a:pt x="6103258" y="2315029"/>
                </a:cubicBezTo>
                <a:close/>
                <a:moveTo>
                  <a:pt x="6078704" y="2308014"/>
                </a:moveTo>
                <a:cubicBezTo>
                  <a:pt x="6078704" y="2311521"/>
                  <a:pt x="6075197" y="2311521"/>
                  <a:pt x="6075197" y="2308014"/>
                </a:cubicBezTo>
                <a:lnTo>
                  <a:pt x="6078704" y="2308014"/>
                </a:lnTo>
                <a:close/>
                <a:moveTo>
                  <a:pt x="8109616" y="2315029"/>
                </a:moveTo>
                <a:cubicBezTo>
                  <a:pt x="8113124" y="2318537"/>
                  <a:pt x="8120139" y="2322044"/>
                  <a:pt x="8123646" y="2322044"/>
                </a:cubicBezTo>
                <a:lnTo>
                  <a:pt x="8123646" y="2336075"/>
                </a:lnTo>
                <a:cubicBezTo>
                  <a:pt x="8113124" y="2346598"/>
                  <a:pt x="8099093" y="2357120"/>
                  <a:pt x="8088570" y="2357120"/>
                </a:cubicBezTo>
                <a:lnTo>
                  <a:pt x="8074540" y="2357120"/>
                </a:lnTo>
                <a:cubicBezTo>
                  <a:pt x="8071032" y="2332567"/>
                  <a:pt x="8081555" y="2300998"/>
                  <a:pt x="8120139" y="2304506"/>
                </a:cubicBezTo>
                <a:cubicBezTo>
                  <a:pt x="8120139" y="2308014"/>
                  <a:pt x="8116631" y="2311521"/>
                  <a:pt x="8109616" y="2315029"/>
                </a:cubicBezTo>
                <a:close/>
                <a:moveTo>
                  <a:pt x="4766855" y="2304506"/>
                </a:moveTo>
                <a:cubicBezTo>
                  <a:pt x="4766855" y="2304506"/>
                  <a:pt x="4766855" y="2308014"/>
                  <a:pt x="4763347" y="2304506"/>
                </a:cubicBezTo>
                <a:lnTo>
                  <a:pt x="4766855" y="2304506"/>
                </a:lnTo>
                <a:close/>
                <a:moveTo>
                  <a:pt x="3956595" y="2311521"/>
                </a:moveTo>
                <a:cubicBezTo>
                  <a:pt x="3956595" y="2311521"/>
                  <a:pt x="3953087" y="2315029"/>
                  <a:pt x="3946072" y="2315029"/>
                </a:cubicBezTo>
                <a:cubicBezTo>
                  <a:pt x="3946072" y="2315029"/>
                  <a:pt x="3946072" y="2304506"/>
                  <a:pt x="3949579" y="2304506"/>
                </a:cubicBezTo>
                <a:lnTo>
                  <a:pt x="3956595" y="2311521"/>
                </a:lnTo>
                <a:close/>
                <a:moveTo>
                  <a:pt x="3532173" y="2304506"/>
                </a:moveTo>
                <a:cubicBezTo>
                  <a:pt x="3532173" y="2308014"/>
                  <a:pt x="3528665" y="2308014"/>
                  <a:pt x="3528665" y="2304506"/>
                </a:cubicBezTo>
                <a:lnTo>
                  <a:pt x="3532173" y="2304506"/>
                </a:lnTo>
                <a:close/>
                <a:moveTo>
                  <a:pt x="484051" y="2332567"/>
                </a:moveTo>
                <a:lnTo>
                  <a:pt x="484051" y="2357120"/>
                </a:lnTo>
                <a:lnTo>
                  <a:pt x="466513" y="2357120"/>
                </a:lnTo>
                <a:cubicBezTo>
                  <a:pt x="459498" y="2350105"/>
                  <a:pt x="438452" y="2336075"/>
                  <a:pt x="438452" y="2329059"/>
                </a:cubicBezTo>
                <a:cubicBezTo>
                  <a:pt x="438452" y="2318537"/>
                  <a:pt x="441960" y="2322044"/>
                  <a:pt x="448975" y="2318537"/>
                </a:cubicBezTo>
                <a:cubicBezTo>
                  <a:pt x="448975" y="2315029"/>
                  <a:pt x="441960" y="2311521"/>
                  <a:pt x="441960" y="2304506"/>
                </a:cubicBezTo>
                <a:cubicBezTo>
                  <a:pt x="459498" y="2308014"/>
                  <a:pt x="484051" y="2304506"/>
                  <a:pt x="484051" y="2332567"/>
                </a:cubicBezTo>
                <a:close/>
                <a:moveTo>
                  <a:pt x="6334761" y="2304506"/>
                </a:moveTo>
                <a:cubicBezTo>
                  <a:pt x="6338268" y="2300998"/>
                  <a:pt x="6341776" y="2300998"/>
                  <a:pt x="6345284" y="2304506"/>
                </a:cubicBezTo>
                <a:cubicBezTo>
                  <a:pt x="6341776" y="2308014"/>
                  <a:pt x="6338268" y="2308014"/>
                  <a:pt x="6334761" y="2304506"/>
                </a:cubicBezTo>
                <a:close/>
                <a:moveTo>
                  <a:pt x="8362165" y="2304506"/>
                </a:moveTo>
                <a:cubicBezTo>
                  <a:pt x="8358657" y="2304506"/>
                  <a:pt x="8351642" y="2308014"/>
                  <a:pt x="8348134" y="2304506"/>
                </a:cubicBezTo>
                <a:cubicBezTo>
                  <a:pt x="8351642" y="2300998"/>
                  <a:pt x="8355149" y="2297491"/>
                  <a:pt x="8358657" y="2297491"/>
                </a:cubicBezTo>
                <a:cubicBezTo>
                  <a:pt x="8362165" y="2297491"/>
                  <a:pt x="8362165" y="2300998"/>
                  <a:pt x="8362165" y="2304506"/>
                </a:cubicBezTo>
                <a:close/>
                <a:moveTo>
                  <a:pt x="4822977" y="2297491"/>
                </a:moveTo>
                <a:cubicBezTo>
                  <a:pt x="4826484" y="2300998"/>
                  <a:pt x="4833500" y="2300998"/>
                  <a:pt x="4833500" y="2308014"/>
                </a:cubicBezTo>
                <a:cubicBezTo>
                  <a:pt x="4833500" y="2318537"/>
                  <a:pt x="4829992" y="2322044"/>
                  <a:pt x="4826484" y="2325552"/>
                </a:cubicBezTo>
                <a:lnTo>
                  <a:pt x="4812454" y="2325552"/>
                </a:lnTo>
                <a:cubicBezTo>
                  <a:pt x="4812454" y="2318537"/>
                  <a:pt x="4808946" y="2308014"/>
                  <a:pt x="4812454" y="2297491"/>
                </a:cubicBezTo>
                <a:lnTo>
                  <a:pt x="4822977" y="2297491"/>
                </a:lnTo>
                <a:close/>
                <a:moveTo>
                  <a:pt x="210457" y="2300998"/>
                </a:moveTo>
                <a:cubicBezTo>
                  <a:pt x="210457" y="2300998"/>
                  <a:pt x="210457" y="2304506"/>
                  <a:pt x="199934" y="2308014"/>
                </a:cubicBezTo>
                <a:lnTo>
                  <a:pt x="199934" y="2297491"/>
                </a:lnTo>
                <a:cubicBezTo>
                  <a:pt x="203442" y="2297491"/>
                  <a:pt x="206950" y="2297491"/>
                  <a:pt x="210457" y="2300998"/>
                </a:cubicBezTo>
                <a:close/>
                <a:moveTo>
                  <a:pt x="6106765" y="2293983"/>
                </a:moveTo>
                <a:cubicBezTo>
                  <a:pt x="6106765" y="2297491"/>
                  <a:pt x="6103258" y="2297491"/>
                  <a:pt x="6103258" y="2293983"/>
                </a:cubicBezTo>
                <a:lnTo>
                  <a:pt x="6106765" y="2293983"/>
                </a:lnTo>
                <a:close/>
                <a:moveTo>
                  <a:pt x="4026747" y="2297491"/>
                </a:moveTo>
                <a:cubicBezTo>
                  <a:pt x="4030255" y="2293983"/>
                  <a:pt x="4037270" y="2293983"/>
                  <a:pt x="4040778" y="2297491"/>
                </a:cubicBezTo>
                <a:cubicBezTo>
                  <a:pt x="4037270" y="2304506"/>
                  <a:pt x="4030255" y="2300998"/>
                  <a:pt x="4026747" y="2297491"/>
                </a:cubicBezTo>
                <a:close/>
                <a:moveTo>
                  <a:pt x="7934235" y="2308014"/>
                </a:moveTo>
                <a:cubicBezTo>
                  <a:pt x="7930727" y="2311521"/>
                  <a:pt x="7923712" y="2315029"/>
                  <a:pt x="7920205" y="2315029"/>
                </a:cubicBezTo>
                <a:lnTo>
                  <a:pt x="7916697" y="2297491"/>
                </a:lnTo>
                <a:cubicBezTo>
                  <a:pt x="7920205" y="2297491"/>
                  <a:pt x="7923712" y="2293983"/>
                  <a:pt x="7927220" y="2297491"/>
                </a:cubicBezTo>
                <a:lnTo>
                  <a:pt x="7934235" y="2290476"/>
                </a:lnTo>
                <a:cubicBezTo>
                  <a:pt x="7934235" y="2293983"/>
                  <a:pt x="7930727" y="2300998"/>
                  <a:pt x="7934235" y="2308014"/>
                </a:cubicBezTo>
                <a:close/>
                <a:moveTo>
                  <a:pt x="6033105" y="2297491"/>
                </a:moveTo>
                <a:cubicBezTo>
                  <a:pt x="6033105" y="2293983"/>
                  <a:pt x="6036613" y="2290476"/>
                  <a:pt x="6040121" y="2293983"/>
                </a:cubicBezTo>
                <a:cubicBezTo>
                  <a:pt x="6040121" y="2293983"/>
                  <a:pt x="6036613" y="2297491"/>
                  <a:pt x="6033105" y="2297491"/>
                </a:cubicBezTo>
                <a:close/>
                <a:moveTo>
                  <a:pt x="4672149" y="2290476"/>
                </a:moveTo>
                <a:cubicBezTo>
                  <a:pt x="4672149" y="2290476"/>
                  <a:pt x="4668641" y="2293983"/>
                  <a:pt x="4668641" y="2290476"/>
                </a:cubicBezTo>
                <a:lnTo>
                  <a:pt x="4672149" y="2290476"/>
                </a:lnTo>
                <a:close/>
                <a:moveTo>
                  <a:pt x="645402" y="2297491"/>
                </a:moveTo>
                <a:lnTo>
                  <a:pt x="645402" y="2311521"/>
                </a:lnTo>
                <a:cubicBezTo>
                  <a:pt x="641894" y="2315029"/>
                  <a:pt x="634879" y="2315029"/>
                  <a:pt x="627864" y="2311521"/>
                </a:cubicBezTo>
                <a:lnTo>
                  <a:pt x="627864" y="2290476"/>
                </a:lnTo>
                <a:cubicBezTo>
                  <a:pt x="631372" y="2293983"/>
                  <a:pt x="638387" y="2293983"/>
                  <a:pt x="645402" y="2297491"/>
                </a:cubicBezTo>
                <a:close/>
                <a:moveTo>
                  <a:pt x="1325880" y="2290476"/>
                </a:moveTo>
                <a:cubicBezTo>
                  <a:pt x="1322373" y="2293983"/>
                  <a:pt x="1318865" y="2300998"/>
                  <a:pt x="1315357" y="2304506"/>
                </a:cubicBezTo>
                <a:cubicBezTo>
                  <a:pt x="1315357" y="2300998"/>
                  <a:pt x="1315357" y="2293983"/>
                  <a:pt x="1311850" y="2286968"/>
                </a:cubicBezTo>
                <a:lnTo>
                  <a:pt x="1325880" y="2290476"/>
                </a:lnTo>
                <a:close/>
                <a:moveTo>
                  <a:pt x="6292669" y="2286968"/>
                </a:moveTo>
                <a:cubicBezTo>
                  <a:pt x="6299684" y="2283460"/>
                  <a:pt x="6306700" y="2286968"/>
                  <a:pt x="6306700" y="2290476"/>
                </a:cubicBezTo>
                <a:lnTo>
                  <a:pt x="6292669" y="2286968"/>
                </a:lnTo>
                <a:close/>
                <a:moveTo>
                  <a:pt x="8502469" y="2283460"/>
                </a:moveTo>
                <a:cubicBezTo>
                  <a:pt x="8502469" y="2276445"/>
                  <a:pt x="8505977" y="2279953"/>
                  <a:pt x="8509484" y="2279953"/>
                </a:cubicBezTo>
                <a:cubicBezTo>
                  <a:pt x="8509484" y="2286968"/>
                  <a:pt x="8502469" y="2276445"/>
                  <a:pt x="8502469" y="2283460"/>
                </a:cubicBezTo>
                <a:close/>
                <a:moveTo>
                  <a:pt x="4044285" y="2286968"/>
                </a:moveTo>
                <a:cubicBezTo>
                  <a:pt x="4044285" y="2283460"/>
                  <a:pt x="4047793" y="2279953"/>
                  <a:pt x="4051300" y="2283460"/>
                </a:cubicBezTo>
                <a:cubicBezTo>
                  <a:pt x="4051300" y="2283460"/>
                  <a:pt x="4047793" y="2286968"/>
                  <a:pt x="4044285" y="2286968"/>
                </a:cubicBezTo>
                <a:close/>
                <a:moveTo>
                  <a:pt x="3556726" y="2286968"/>
                </a:moveTo>
                <a:lnTo>
                  <a:pt x="3542696" y="2290476"/>
                </a:lnTo>
                <a:lnTo>
                  <a:pt x="3546203" y="2279953"/>
                </a:lnTo>
                <a:cubicBezTo>
                  <a:pt x="3549711" y="2279953"/>
                  <a:pt x="3556726" y="2283460"/>
                  <a:pt x="3556726" y="2286968"/>
                </a:cubicBezTo>
                <a:close/>
                <a:moveTo>
                  <a:pt x="59630" y="2283460"/>
                </a:moveTo>
                <a:lnTo>
                  <a:pt x="52614" y="2290476"/>
                </a:lnTo>
                <a:cubicBezTo>
                  <a:pt x="52614" y="2286968"/>
                  <a:pt x="49107" y="2283460"/>
                  <a:pt x="49107" y="2279953"/>
                </a:cubicBezTo>
                <a:cubicBezTo>
                  <a:pt x="52614" y="2279953"/>
                  <a:pt x="56122" y="2279953"/>
                  <a:pt x="59630" y="2283460"/>
                </a:cubicBezTo>
                <a:close/>
                <a:moveTo>
                  <a:pt x="5468379" y="2286968"/>
                </a:moveTo>
                <a:cubicBezTo>
                  <a:pt x="5461363" y="2290476"/>
                  <a:pt x="5454348" y="2290476"/>
                  <a:pt x="5447333" y="2286968"/>
                </a:cubicBezTo>
                <a:lnTo>
                  <a:pt x="5457856" y="2276445"/>
                </a:lnTo>
                <a:cubicBezTo>
                  <a:pt x="5461363" y="2276445"/>
                  <a:pt x="5464871" y="2276445"/>
                  <a:pt x="5468379" y="2286968"/>
                </a:cubicBezTo>
                <a:close/>
                <a:moveTo>
                  <a:pt x="1297819" y="2283460"/>
                </a:moveTo>
                <a:cubicBezTo>
                  <a:pt x="1297819" y="2276445"/>
                  <a:pt x="1294312" y="2279953"/>
                  <a:pt x="1290804" y="2279953"/>
                </a:cubicBezTo>
                <a:cubicBezTo>
                  <a:pt x="1290804" y="2279953"/>
                  <a:pt x="1294312" y="2276445"/>
                  <a:pt x="1297819" y="2276445"/>
                </a:cubicBezTo>
                <a:lnTo>
                  <a:pt x="1297819" y="2283460"/>
                </a:lnTo>
                <a:close/>
                <a:moveTo>
                  <a:pt x="1241697" y="2286968"/>
                </a:moveTo>
                <a:cubicBezTo>
                  <a:pt x="1238190" y="2286968"/>
                  <a:pt x="1231174" y="2290476"/>
                  <a:pt x="1231174" y="2279953"/>
                </a:cubicBezTo>
                <a:cubicBezTo>
                  <a:pt x="1231174" y="2272938"/>
                  <a:pt x="1241697" y="2276445"/>
                  <a:pt x="1245205" y="2279953"/>
                </a:cubicBezTo>
                <a:cubicBezTo>
                  <a:pt x="1245205" y="2279953"/>
                  <a:pt x="1245205" y="2283460"/>
                  <a:pt x="1241697" y="2286968"/>
                </a:cubicBezTo>
                <a:close/>
                <a:moveTo>
                  <a:pt x="270087" y="2283460"/>
                </a:moveTo>
                <a:cubicBezTo>
                  <a:pt x="270087" y="2279953"/>
                  <a:pt x="270087" y="2272938"/>
                  <a:pt x="273594" y="2272938"/>
                </a:cubicBezTo>
                <a:cubicBezTo>
                  <a:pt x="273594" y="2276445"/>
                  <a:pt x="273594" y="2279953"/>
                  <a:pt x="270087" y="2283460"/>
                </a:cubicBezTo>
                <a:close/>
                <a:moveTo>
                  <a:pt x="8267459" y="2272938"/>
                </a:moveTo>
                <a:cubicBezTo>
                  <a:pt x="8267459" y="2272938"/>
                  <a:pt x="8256936" y="2279953"/>
                  <a:pt x="8256936" y="2269430"/>
                </a:cubicBezTo>
                <a:cubicBezTo>
                  <a:pt x="8256936" y="2262415"/>
                  <a:pt x="8260444" y="2265922"/>
                  <a:pt x="8263951" y="2265922"/>
                </a:cubicBezTo>
                <a:cubicBezTo>
                  <a:pt x="8263951" y="2265922"/>
                  <a:pt x="8267459" y="2269430"/>
                  <a:pt x="8267459" y="2272938"/>
                </a:cubicBezTo>
                <a:close/>
                <a:moveTo>
                  <a:pt x="5156201" y="2265922"/>
                </a:moveTo>
                <a:lnTo>
                  <a:pt x="5163216" y="2272938"/>
                </a:lnTo>
                <a:cubicBezTo>
                  <a:pt x="5163216" y="2272938"/>
                  <a:pt x="5163216" y="2276445"/>
                  <a:pt x="5159708" y="2279953"/>
                </a:cubicBezTo>
                <a:cubicBezTo>
                  <a:pt x="5152693" y="2279953"/>
                  <a:pt x="5149185" y="2272938"/>
                  <a:pt x="5145678" y="2265922"/>
                </a:cubicBezTo>
                <a:lnTo>
                  <a:pt x="5156201" y="2265922"/>
                </a:lnTo>
                <a:close/>
                <a:moveTo>
                  <a:pt x="294640" y="2269430"/>
                </a:moveTo>
                <a:cubicBezTo>
                  <a:pt x="294640" y="2262415"/>
                  <a:pt x="298148" y="2265922"/>
                  <a:pt x="301655" y="2265922"/>
                </a:cubicBezTo>
                <a:cubicBezTo>
                  <a:pt x="301655" y="2272938"/>
                  <a:pt x="294640" y="2262415"/>
                  <a:pt x="294640" y="2269430"/>
                </a:cubicBezTo>
                <a:close/>
                <a:moveTo>
                  <a:pt x="7878113" y="2290476"/>
                </a:moveTo>
                <a:cubicBezTo>
                  <a:pt x="7878113" y="2297491"/>
                  <a:pt x="7885128" y="2304506"/>
                  <a:pt x="7885128" y="2315029"/>
                </a:cubicBezTo>
                <a:cubicBezTo>
                  <a:pt x="7885128" y="2329059"/>
                  <a:pt x="7871098" y="2332567"/>
                  <a:pt x="7864083" y="2332567"/>
                </a:cubicBezTo>
                <a:cubicBezTo>
                  <a:pt x="7857067" y="2332567"/>
                  <a:pt x="7853560" y="2329059"/>
                  <a:pt x="7846545" y="2325552"/>
                </a:cubicBezTo>
                <a:cubicBezTo>
                  <a:pt x="7846545" y="2311521"/>
                  <a:pt x="7832514" y="2290476"/>
                  <a:pt x="7832514" y="2283460"/>
                </a:cubicBezTo>
                <a:cubicBezTo>
                  <a:pt x="7832514" y="2262415"/>
                  <a:pt x="7850052" y="2262415"/>
                  <a:pt x="7853560" y="2262415"/>
                </a:cubicBezTo>
                <a:cubicBezTo>
                  <a:pt x="7874606" y="2262415"/>
                  <a:pt x="7878113" y="2279953"/>
                  <a:pt x="7878113" y="2290476"/>
                </a:cubicBezTo>
                <a:close/>
                <a:moveTo>
                  <a:pt x="4587966" y="2279953"/>
                </a:moveTo>
                <a:cubicBezTo>
                  <a:pt x="4587966" y="2286968"/>
                  <a:pt x="4573936" y="2293983"/>
                  <a:pt x="4570428" y="2304506"/>
                </a:cubicBezTo>
                <a:cubicBezTo>
                  <a:pt x="4556398" y="2286968"/>
                  <a:pt x="4545875" y="2293983"/>
                  <a:pt x="4545875" y="2276445"/>
                </a:cubicBezTo>
                <a:cubicBezTo>
                  <a:pt x="4545875" y="2265922"/>
                  <a:pt x="4549382" y="2262415"/>
                  <a:pt x="4563413" y="2262415"/>
                </a:cubicBezTo>
                <a:cubicBezTo>
                  <a:pt x="4577443" y="2262415"/>
                  <a:pt x="4587966" y="2265922"/>
                  <a:pt x="4587966" y="2279953"/>
                </a:cubicBezTo>
                <a:close/>
                <a:moveTo>
                  <a:pt x="729585" y="2279953"/>
                </a:moveTo>
                <a:cubicBezTo>
                  <a:pt x="729585" y="2290476"/>
                  <a:pt x="722570" y="2300998"/>
                  <a:pt x="715554" y="2308014"/>
                </a:cubicBezTo>
                <a:cubicBezTo>
                  <a:pt x="715554" y="2311521"/>
                  <a:pt x="719062" y="2308014"/>
                  <a:pt x="719062" y="2315029"/>
                </a:cubicBezTo>
                <a:cubicBezTo>
                  <a:pt x="719062" y="2329059"/>
                  <a:pt x="698016" y="2332567"/>
                  <a:pt x="694509" y="2332567"/>
                </a:cubicBezTo>
                <a:cubicBezTo>
                  <a:pt x="680478" y="2332567"/>
                  <a:pt x="676971" y="2329059"/>
                  <a:pt x="676971" y="2315029"/>
                </a:cubicBezTo>
                <a:cubicBezTo>
                  <a:pt x="676971" y="2304506"/>
                  <a:pt x="680478" y="2290476"/>
                  <a:pt x="680478" y="2283460"/>
                </a:cubicBezTo>
                <a:cubicBezTo>
                  <a:pt x="680478" y="2262415"/>
                  <a:pt x="701524" y="2262415"/>
                  <a:pt x="705032" y="2262415"/>
                </a:cubicBezTo>
                <a:cubicBezTo>
                  <a:pt x="715554" y="2262415"/>
                  <a:pt x="729585" y="2272938"/>
                  <a:pt x="729585" y="2279953"/>
                </a:cubicBezTo>
                <a:close/>
                <a:moveTo>
                  <a:pt x="6071689" y="2265922"/>
                </a:moveTo>
                <a:cubicBezTo>
                  <a:pt x="6071689" y="2269430"/>
                  <a:pt x="6075197" y="2276445"/>
                  <a:pt x="6071689" y="2286968"/>
                </a:cubicBezTo>
                <a:cubicBezTo>
                  <a:pt x="6068182" y="2286968"/>
                  <a:pt x="6068182" y="2290476"/>
                  <a:pt x="6057659" y="2290476"/>
                </a:cubicBezTo>
                <a:cubicBezTo>
                  <a:pt x="6050643" y="2290476"/>
                  <a:pt x="6036613" y="2276445"/>
                  <a:pt x="6036613" y="2269430"/>
                </a:cubicBezTo>
                <a:cubicBezTo>
                  <a:pt x="6036613" y="2258907"/>
                  <a:pt x="6040121" y="2262415"/>
                  <a:pt x="6040121" y="2258907"/>
                </a:cubicBezTo>
                <a:cubicBezTo>
                  <a:pt x="6047136" y="2262415"/>
                  <a:pt x="6057659" y="2262415"/>
                  <a:pt x="6071689" y="2265922"/>
                </a:cubicBezTo>
                <a:close/>
                <a:moveTo>
                  <a:pt x="4756332" y="2276445"/>
                </a:moveTo>
                <a:cubicBezTo>
                  <a:pt x="4752824" y="2276445"/>
                  <a:pt x="4749317" y="2276445"/>
                  <a:pt x="4745809" y="2272938"/>
                </a:cubicBezTo>
                <a:lnTo>
                  <a:pt x="4745809" y="2258907"/>
                </a:lnTo>
                <a:lnTo>
                  <a:pt x="4752824" y="2258907"/>
                </a:lnTo>
                <a:lnTo>
                  <a:pt x="4756332" y="2276445"/>
                </a:lnTo>
                <a:close/>
                <a:moveTo>
                  <a:pt x="3914503" y="2265922"/>
                </a:moveTo>
                <a:cubicBezTo>
                  <a:pt x="3914503" y="2265922"/>
                  <a:pt x="3914503" y="2269430"/>
                  <a:pt x="3907488" y="2269430"/>
                </a:cubicBezTo>
                <a:cubicBezTo>
                  <a:pt x="3907488" y="2269430"/>
                  <a:pt x="3907488" y="2258907"/>
                  <a:pt x="3910996" y="2258907"/>
                </a:cubicBezTo>
                <a:cubicBezTo>
                  <a:pt x="3910996" y="2258907"/>
                  <a:pt x="3914503" y="2262415"/>
                  <a:pt x="3914503" y="2265922"/>
                </a:cubicBezTo>
                <a:close/>
                <a:moveTo>
                  <a:pt x="1901130" y="2265922"/>
                </a:moveTo>
                <a:cubicBezTo>
                  <a:pt x="1901130" y="2262415"/>
                  <a:pt x="1908145" y="2258907"/>
                  <a:pt x="1911653" y="2265922"/>
                </a:cubicBezTo>
                <a:lnTo>
                  <a:pt x="1901130" y="2265922"/>
                </a:lnTo>
                <a:close/>
                <a:moveTo>
                  <a:pt x="3932041" y="2258907"/>
                </a:moveTo>
                <a:cubicBezTo>
                  <a:pt x="3932041" y="2269430"/>
                  <a:pt x="3942564" y="2262415"/>
                  <a:pt x="3942564" y="2265922"/>
                </a:cubicBezTo>
                <a:cubicBezTo>
                  <a:pt x="3939057" y="2265922"/>
                  <a:pt x="3932041" y="2269430"/>
                  <a:pt x="3932041" y="2258907"/>
                </a:cubicBezTo>
                <a:close/>
                <a:moveTo>
                  <a:pt x="3837336" y="2272938"/>
                </a:moveTo>
                <a:lnTo>
                  <a:pt x="3823305" y="2276445"/>
                </a:lnTo>
                <a:cubicBezTo>
                  <a:pt x="3823305" y="2269430"/>
                  <a:pt x="3819798" y="2262415"/>
                  <a:pt x="3823305" y="2255399"/>
                </a:cubicBezTo>
                <a:cubicBezTo>
                  <a:pt x="3830320" y="2258907"/>
                  <a:pt x="3833828" y="2265922"/>
                  <a:pt x="3837336" y="2272938"/>
                </a:cubicBezTo>
                <a:close/>
                <a:moveTo>
                  <a:pt x="3504112" y="2255399"/>
                </a:moveTo>
                <a:lnTo>
                  <a:pt x="3504112" y="2262415"/>
                </a:lnTo>
                <a:lnTo>
                  <a:pt x="3493589" y="2262415"/>
                </a:lnTo>
                <a:lnTo>
                  <a:pt x="3493589" y="2255399"/>
                </a:lnTo>
                <a:lnTo>
                  <a:pt x="3504112" y="2255399"/>
                </a:lnTo>
                <a:close/>
                <a:moveTo>
                  <a:pt x="8456870" y="2255399"/>
                </a:moveTo>
                <a:cubicBezTo>
                  <a:pt x="8460378" y="2251892"/>
                  <a:pt x="8463885" y="2251892"/>
                  <a:pt x="8467393" y="2255399"/>
                </a:cubicBezTo>
                <a:cubicBezTo>
                  <a:pt x="8463885" y="2258907"/>
                  <a:pt x="8460378" y="2258907"/>
                  <a:pt x="8456870" y="2255399"/>
                </a:cubicBezTo>
                <a:close/>
                <a:moveTo>
                  <a:pt x="8323581" y="2251892"/>
                </a:moveTo>
                <a:cubicBezTo>
                  <a:pt x="8327088" y="2255399"/>
                  <a:pt x="8330596" y="2255399"/>
                  <a:pt x="8330596" y="2265922"/>
                </a:cubicBezTo>
                <a:cubicBezTo>
                  <a:pt x="8330596" y="2272938"/>
                  <a:pt x="8327088" y="2276445"/>
                  <a:pt x="8327088" y="2276445"/>
                </a:cubicBezTo>
                <a:cubicBezTo>
                  <a:pt x="8323581" y="2276445"/>
                  <a:pt x="8327088" y="2279953"/>
                  <a:pt x="8316566" y="2279953"/>
                </a:cubicBezTo>
                <a:cubicBezTo>
                  <a:pt x="8309550" y="2279953"/>
                  <a:pt x="8306043" y="2272938"/>
                  <a:pt x="8306043" y="2262415"/>
                </a:cubicBezTo>
                <a:cubicBezTo>
                  <a:pt x="8306043" y="2255399"/>
                  <a:pt x="8309550" y="2255399"/>
                  <a:pt x="8313058" y="2251892"/>
                </a:cubicBezTo>
                <a:lnTo>
                  <a:pt x="8323581" y="2251892"/>
                </a:lnTo>
                <a:close/>
                <a:moveTo>
                  <a:pt x="3668970" y="2262415"/>
                </a:moveTo>
                <a:cubicBezTo>
                  <a:pt x="3665462" y="2258907"/>
                  <a:pt x="3665462" y="2255399"/>
                  <a:pt x="3668970" y="2251892"/>
                </a:cubicBezTo>
                <a:cubicBezTo>
                  <a:pt x="3672478" y="2255399"/>
                  <a:pt x="3672478" y="2255399"/>
                  <a:pt x="3668970" y="2262415"/>
                </a:cubicBezTo>
                <a:close/>
                <a:moveTo>
                  <a:pt x="252549" y="2276445"/>
                </a:moveTo>
                <a:cubicBezTo>
                  <a:pt x="249041" y="2276445"/>
                  <a:pt x="242026" y="2279953"/>
                  <a:pt x="235010" y="2276445"/>
                </a:cubicBezTo>
                <a:cubicBezTo>
                  <a:pt x="235010" y="2269430"/>
                  <a:pt x="231503" y="2262415"/>
                  <a:pt x="235010" y="2251892"/>
                </a:cubicBezTo>
                <a:lnTo>
                  <a:pt x="252549" y="2251892"/>
                </a:lnTo>
                <a:cubicBezTo>
                  <a:pt x="252549" y="2258907"/>
                  <a:pt x="256056" y="2262415"/>
                  <a:pt x="252549" y="2276445"/>
                </a:cubicBezTo>
                <a:close/>
                <a:moveTo>
                  <a:pt x="101721" y="2258907"/>
                </a:moveTo>
                <a:cubicBezTo>
                  <a:pt x="98213" y="2258907"/>
                  <a:pt x="94706" y="2251892"/>
                  <a:pt x="98213" y="2251892"/>
                </a:cubicBezTo>
                <a:cubicBezTo>
                  <a:pt x="101721" y="2251892"/>
                  <a:pt x="101721" y="2255399"/>
                  <a:pt x="101721" y="2258907"/>
                </a:cubicBezTo>
                <a:close/>
                <a:moveTo>
                  <a:pt x="3574264" y="2248384"/>
                </a:moveTo>
                <a:cubicBezTo>
                  <a:pt x="3577772" y="2248384"/>
                  <a:pt x="3581279" y="2248384"/>
                  <a:pt x="3584787" y="2251892"/>
                </a:cubicBezTo>
                <a:cubicBezTo>
                  <a:pt x="3581279" y="2255399"/>
                  <a:pt x="3577772" y="2255399"/>
                  <a:pt x="3574264" y="2248384"/>
                </a:cubicBezTo>
                <a:close/>
                <a:moveTo>
                  <a:pt x="8439332" y="2251892"/>
                </a:moveTo>
                <a:lnTo>
                  <a:pt x="8432317" y="2244877"/>
                </a:lnTo>
                <a:cubicBezTo>
                  <a:pt x="8432317" y="2244877"/>
                  <a:pt x="8435824" y="2241369"/>
                  <a:pt x="8439332" y="2241369"/>
                </a:cubicBezTo>
                <a:cubicBezTo>
                  <a:pt x="8442840" y="2244877"/>
                  <a:pt x="8442840" y="2248384"/>
                  <a:pt x="8439332" y="2251892"/>
                </a:cubicBezTo>
                <a:close/>
                <a:moveTo>
                  <a:pt x="119259" y="2244877"/>
                </a:moveTo>
                <a:cubicBezTo>
                  <a:pt x="119259" y="2237861"/>
                  <a:pt x="122767" y="2241369"/>
                  <a:pt x="126274" y="2241369"/>
                </a:cubicBezTo>
                <a:cubicBezTo>
                  <a:pt x="126274" y="2244877"/>
                  <a:pt x="119259" y="2237861"/>
                  <a:pt x="119259" y="2244877"/>
                </a:cubicBezTo>
                <a:close/>
                <a:moveTo>
                  <a:pt x="4735286" y="2241369"/>
                </a:moveTo>
                <a:cubicBezTo>
                  <a:pt x="4735286" y="2244877"/>
                  <a:pt x="4731779" y="2251892"/>
                  <a:pt x="4728271" y="2255399"/>
                </a:cubicBezTo>
                <a:cubicBezTo>
                  <a:pt x="4724763" y="2251892"/>
                  <a:pt x="4721256" y="2248384"/>
                  <a:pt x="4721256" y="2244877"/>
                </a:cubicBezTo>
                <a:lnTo>
                  <a:pt x="4724763" y="2237861"/>
                </a:lnTo>
                <a:cubicBezTo>
                  <a:pt x="4728271" y="2237861"/>
                  <a:pt x="4731779" y="2237861"/>
                  <a:pt x="4735286" y="2241369"/>
                </a:cubicBezTo>
                <a:close/>
                <a:moveTo>
                  <a:pt x="4328402" y="2258907"/>
                </a:moveTo>
                <a:cubicBezTo>
                  <a:pt x="4331910" y="2262415"/>
                  <a:pt x="4335418" y="2265922"/>
                  <a:pt x="4338925" y="2265922"/>
                </a:cubicBezTo>
                <a:cubicBezTo>
                  <a:pt x="4345941" y="2255399"/>
                  <a:pt x="4345941" y="2248384"/>
                  <a:pt x="4349448" y="2244877"/>
                </a:cubicBezTo>
                <a:lnTo>
                  <a:pt x="4356463" y="2251892"/>
                </a:lnTo>
                <a:cubicBezTo>
                  <a:pt x="4363479" y="2248384"/>
                  <a:pt x="4374001" y="2244877"/>
                  <a:pt x="4384524" y="2241369"/>
                </a:cubicBezTo>
                <a:cubicBezTo>
                  <a:pt x="4363479" y="2265922"/>
                  <a:pt x="4395047" y="2300998"/>
                  <a:pt x="4395047" y="2329059"/>
                </a:cubicBezTo>
                <a:cubicBezTo>
                  <a:pt x="4395047" y="2339582"/>
                  <a:pt x="4384524" y="2339582"/>
                  <a:pt x="4377509" y="2346598"/>
                </a:cubicBezTo>
                <a:cubicBezTo>
                  <a:pt x="4363479" y="2332567"/>
                  <a:pt x="4335418" y="2300998"/>
                  <a:pt x="4314372" y="2308014"/>
                </a:cubicBezTo>
                <a:cubicBezTo>
                  <a:pt x="4317880" y="2276445"/>
                  <a:pt x="4321387" y="2255399"/>
                  <a:pt x="4328402" y="2237861"/>
                </a:cubicBezTo>
                <a:cubicBezTo>
                  <a:pt x="4331910" y="2244877"/>
                  <a:pt x="4328402" y="2251892"/>
                  <a:pt x="4328402" y="2258907"/>
                </a:cubicBezTo>
                <a:close/>
                <a:moveTo>
                  <a:pt x="1841500" y="2241369"/>
                </a:moveTo>
                <a:cubicBezTo>
                  <a:pt x="1841500" y="2241369"/>
                  <a:pt x="1845008" y="2237861"/>
                  <a:pt x="1848515" y="2237861"/>
                </a:cubicBezTo>
                <a:cubicBezTo>
                  <a:pt x="1848515" y="2237861"/>
                  <a:pt x="1848515" y="2241369"/>
                  <a:pt x="1841500" y="2241369"/>
                </a:cubicBezTo>
                <a:close/>
                <a:moveTo>
                  <a:pt x="8309550" y="2234354"/>
                </a:moveTo>
                <a:cubicBezTo>
                  <a:pt x="8320073" y="2237861"/>
                  <a:pt x="8320073" y="2241369"/>
                  <a:pt x="8316566" y="2244877"/>
                </a:cubicBezTo>
                <a:cubicBezTo>
                  <a:pt x="8313058" y="2241369"/>
                  <a:pt x="8309550" y="2241369"/>
                  <a:pt x="8309550" y="2234354"/>
                </a:cubicBezTo>
                <a:close/>
                <a:moveTo>
                  <a:pt x="6461035" y="2241369"/>
                </a:moveTo>
                <a:lnTo>
                  <a:pt x="6447004" y="2241369"/>
                </a:lnTo>
                <a:cubicBezTo>
                  <a:pt x="6450512" y="2237861"/>
                  <a:pt x="6454020" y="2234354"/>
                  <a:pt x="6457527" y="2234354"/>
                </a:cubicBezTo>
                <a:cubicBezTo>
                  <a:pt x="6457527" y="2234354"/>
                  <a:pt x="6461035" y="2237861"/>
                  <a:pt x="6461035" y="2241369"/>
                </a:cubicBezTo>
                <a:close/>
                <a:moveTo>
                  <a:pt x="245533" y="2244877"/>
                </a:moveTo>
                <a:cubicBezTo>
                  <a:pt x="245533" y="2234354"/>
                  <a:pt x="249041" y="2234354"/>
                  <a:pt x="252549" y="2237861"/>
                </a:cubicBezTo>
                <a:lnTo>
                  <a:pt x="245533" y="2244877"/>
                </a:lnTo>
                <a:close/>
                <a:moveTo>
                  <a:pt x="8116631" y="2276445"/>
                </a:moveTo>
                <a:cubicBezTo>
                  <a:pt x="8109616" y="2272938"/>
                  <a:pt x="8102601" y="2272938"/>
                  <a:pt x="8095586" y="2269430"/>
                </a:cubicBezTo>
                <a:cubicBezTo>
                  <a:pt x="8102601" y="2255399"/>
                  <a:pt x="8099093" y="2237861"/>
                  <a:pt x="8113124" y="2230846"/>
                </a:cubicBezTo>
                <a:cubicBezTo>
                  <a:pt x="8113124" y="2234354"/>
                  <a:pt x="8116631" y="2241369"/>
                  <a:pt x="8116631" y="2276445"/>
                </a:cubicBezTo>
                <a:close/>
                <a:moveTo>
                  <a:pt x="463006" y="2272938"/>
                </a:moveTo>
                <a:cubicBezTo>
                  <a:pt x="459498" y="2272938"/>
                  <a:pt x="448975" y="2272938"/>
                  <a:pt x="445468" y="2276445"/>
                </a:cubicBezTo>
                <a:cubicBezTo>
                  <a:pt x="445468" y="2241369"/>
                  <a:pt x="448975" y="2234354"/>
                  <a:pt x="455991" y="2230846"/>
                </a:cubicBezTo>
                <a:cubicBezTo>
                  <a:pt x="455991" y="2241369"/>
                  <a:pt x="459498" y="2251892"/>
                  <a:pt x="463006" y="2272938"/>
                </a:cubicBezTo>
                <a:close/>
                <a:moveTo>
                  <a:pt x="4686180" y="2234354"/>
                </a:moveTo>
                <a:cubicBezTo>
                  <a:pt x="4682672" y="2234354"/>
                  <a:pt x="4679164" y="2227338"/>
                  <a:pt x="4682672" y="2227338"/>
                </a:cubicBezTo>
                <a:cubicBezTo>
                  <a:pt x="4682672" y="2227338"/>
                  <a:pt x="4686180" y="2230846"/>
                  <a:pt x="4686180" y="2234354"/>
                </a:cubicBezTo>
                <a:close/>
                <a:moveTo>
                  <a:pt x="4833500" y="2234354"/>
                </a:moveTo>
                <a:lnTo>
                  <a:pt x="4826484" y="2234354"/>
                </a:lnTo>
                <a:lnTo>
                  <a:pt x="4826484" y="2223831"/>
                </a:lnTo>
                <a:lnTo>
                  <a:pt x="4833500" y="2223831"/>
                </a:lnTo>
                <a:lnTo>
                  <a:pt x="4833500" y="2234354"/>
                </a:lnTo>
                <a:close/>
                <a:moveTo>
                  <a:pt x="4977312" y="2230846"/>
                </a:moveTo>
                <a:cubicBezTo>
                  <a:pt x="4973804" y="2230846"/>
                  <a:pt x="4963282" y="2237861"/>
                  <a:pt x="4963282" y="2227338"/>
                </a:cubicBezTo>
                <a:cubicBezTo>
                  <a:pt x="4963282" y="2220323"/>
                  <a:pt x="4966789" y="2223831"/>
                  <a:pt x="4970297" y="2220323"/>
                </a:cubicBezTo>
                <a:cubicBezTo>
                  <a:pt x="4970297" y="2220323"/>
                  <a:pt x="4973804" y="2223831"/>
                  <a:pt x="4977312" y="2230846"/>
                </a:cubicBezTo>
                <a:close/>
                <a:moveTo>
                  <a:pt x="4075854" y="2223831"/>
                </a:moveTo>
                <a:cubicBezTo>
                  <a:pt x="4075854" y="2234354"/>
                  <a:pt x="4082869" y="2227338"/>
                  <a:pt x="4082869" y="2237861"/>
                </a:cubicBezTo>
                <a:cubicBezTo>
                  <a:pt x="4082869" y="2244877"/>
                  <a:pt x="4075854" y="2248384"/>
                  <a:pt x="4072346" y="2248384"/>
                </a:cubicBezTo>
                <a:cubicBezTo>
                  <a:pt x="4072346" y="2244877"/>
                  <a:pt x="4068838" y="2244877"/>
                  <a:pt x="4068838" y="2234354"/>
                </a:cubicBezTo>
                <a:cubicBezTo>
                  <a:pt x="4068838" y="2227338"/>
                  <a:pt x="4075854" y="2220323"/>
                  <a:pt x="4082869" y="2220323"/>
                </a:cubicBezTo>
                <a:cubicBezTo>
                  <a:pt x="4079361" y="2220323"/>
                  <a:pt x="4075854" y="2216816"/>
                  <a:pt x="4075854" y="2223831"/>
                </a:cubicBezTo>
                <a:close/>
                <a:moveTo>
                  <a:pt x="6506634" y="2216816"/>
                </a:moveTo>
                <a:cubicBezTo>
                  <a:pt x="6510142" y="2216816"/>
                  <a:pt x="6513649" y="2216816"/>
                  <a:pt x="6517157" y="2220323"/>
                </a:cubicBezTo>
                <a:cubicBezTo>
                  <a:pt x="6513649" y="2223831"/>
                  <a:pt x="6510142" y="2223831"/>
                  <a:pt x="6506634" y="2216816"/>
                </a:cubicBezTo>
                <a:close/>
                <a:moveTo>
                  <a:pt x="6331253" y="2213308"/>
                </a:moveTo>
                <a:cubicBezTo>
                  <a:pt x="6331253" y="2216816"/>
                  <a:pt x="6331253" y="2220323"/>
                  <a:pt x="6327745" y="2223831"/>
                </a:cubicBezTo>
                <a:cubicBezTo>
                  <a:pt x="6324238" y="2220323"/>
                  <a:pt x="6320730" y="2216816"/>
                  <a:pt x="6320730" y="2213308"/>
                </a:cubicBezTo>
                <a:lnTo>
                  <a:pt x="6331253" y="2213308"/>
                </a:lnTo>
                <a:close/>
                <a:moveTo>
                  <a:pt x="6131319" y="2223831"/>
                </a:moveTo>
                <a:cubicBezTo>
                  <a:pt x="6131319" y="2230846"/>
                  <a:pt x="6127811" y="2234354"/>
                  <a:pt x="6124303" y="2237861"/>
                </a:cubicBezTo>
                <a:lnTo>
                  <a:pt x="6110273" y="2237861"/>
                </a:lnTo>
                <a:lnTo>
                  <a:pt x="6103258" y="2230846"/>
                </a:lnTo>
                <a:cubicBezTo>
                  <a:pt x="6106765" y="2223831"/>
                  <a:pt x="6113781" y="2216816"/>
                  <a:pt x="6120796" y="2213308"/>
                </a:cubicBezTo>
                <a:cubicBezTo>
                  <a:pt x="6124303" y="2216816"/>
                  <a:pt x="6131319" y="2213308"/>
                  <a:pt x="6131319" y="2223831"/>
                </a:cubicBezTo>
                <a:close/>
                <a:moveTo>
                  <a:pt x="8460378" y="2227338"/>
                </a:moveTo>
                <a:cubicBezTo>
                  <a:pt x="8456870" y="2227338"/>
                  <a:pt x="8456870" y="2220323"/>
                  <a:pt x="8453362" y="2213308"/>
                </a:cubicBezTo>
                <a:cubicBezTo>
                  <a:pt x="8453362" y="2213308"/>
                  <a:pt x="8456870" y="2209800"/>
                  <a:pt x="8460378" y="2209800"/>
                </a:cubicBezTo>
                <a:cubicBezTo>
                  <a:pt x="8463885" y="2213308"/>
                  <a:pt x="8460378" y="2220323"/>
                  <a:pt x="8460378" y="2227338"/>
                </a:cubicBezTo>
                <a:close/>
                <a:moveTo>
                  <a:pt x="5798095" y="2213308"/>
                </a:moveTo>
                <a:cubicBezTo>
                  <a:pt x="5798095" y="2213308"/>
                  <a:pt x="5801603" y="2209800"/>
                  <a:pt x="5805110" y="2209800"/>
                </a:cubicBezTo>
                <a:cubicBezTo>
                  <a:pt x="5805110" y="2209800"/>
                  <a:pt x="5805110" y="2213308"/>
                  <a:pt x="5798095" y="2213308"/>
                </a:cubicBezTo>
                <a:close/>
                <a:moveTo>
                  <a:pt x="108736" y="2213308"/>
                </a:moveTo>
                <a:cubicBezTo>
                  <a:pt x="105229" y="2216816"/>
                  <a:pt x="105229" y="2223831"/>
                  <a:pt x="101721" y="2227338"/>
                </a:cubicBezTo>
                <a:cubicBezTo>
                  <a:pt x="101721" y="2223831"/>
                  <a:pt x="98213" y="2220323"/>
                  <a:pt x="98213" y="2209800"/>
                </a:cubicBezTo>
                <a:cubicBezTo>
                  <a:pt x="101721" y="2209800"/>
                  <a:pt x="105229" y="2209800"/>
                  <a:pt x="108736" y="2213308"/>
                </a:cubicBezTo>
                <a:close/>
                <a:moveTo>
                  <a:pt x="4812454" y="2206293"/>
                </a:moveTo>
                <a:lnTo>
                  <a:pt x="4812454" y="2223831"/>
                </a:lnTo>
                <a:cubicBezTo>
                  <a:pt x="4808946" y="2220323"/>
                  <a:pt x="4808946" y="2213308"/>
                  <a:pt x="4798423" y="2213308"/>
                </a:cubicBezTo>
                <a:cubicBezTo>
                  <a:pt x="4791408" y="2213308"/>
                  <a:pt x="4794916" y="2216816"/>
                  <a:pt x="4791408" y="2220323"/>
                </a:cubicBezTo>
                <a:lnTo>
                  <a:pt x="4787901" y="2206293"/>
                </a:lnTo>
                <a:cubicBezTo>
                  <a:pt x="4791408" y="2206293"/>
                  <a:pt x="4791408" y="2213308"/>
                  <a:pt x="4798423" y="2213308"/>
                </a:cubicBezTo>
                <a:cubicBezTo>
                  <a:pt x="4808946" y="2213308"/>
                  <a:pt x="4808946" y="2206293"/>
                  <a:pt x="4812454" y="2206293"/>
                </a:cubicBezTo>
                <a:close/>
                <a:moveTo>
                  <a:pt x="3858381" y="2209800"/>
                </a:moveTo>
                <a:cubicBezTo>
                  <a:pt x="3858381" y="2209800"/>
                  <a:pt x="3861889" y="2206293"/>
                  <a:pt x="3865397" y="2206293"/>
                </a:cubicBezTo>
                <a:cubicBezTo>
                  <a:pt x="3865397" y="2206293"/>
                  <a:pt x="3861889" y="2213308"/>
                  <a:pt x="3858381" y="2209800"/>
                </a:cubicBezTo>
                <a:close/>
                <a:moveTo>
                  <a:pt x="1104900" y="2202785"/>
                </a:moveTo>
                <a:cubicBezTo>
                  <a:pt x="1108408" y="2199278"/>
                  <a:pt x="1115423" y="2199278"/>
                  <a:pt x="1118931" y="2202785"/>
                </a:cubicBezTo>
                <a:cubicBezTo>
                  <a:pt x="1115423" y="2206293"/>
                  <a:pt x="1108408" y="2206293"/>
                  <a:pt x="1104900" y="2202785"/>
                </a:cubicBezTo>
                <a:close/>
                <a:moveTo>
                  <a:pt x="8474408" y="2202785"/>
                </a:moveTo>
                <a:cubicBezTo>
                  <a:pt x="8474408" y="2199278"/>
                  <a:pt x="8474408" y="2195770"/>
                  <a:pt x="8481423" y="2199278"/>
                </a:cubicBezTo>
                <a:cubicBezTo>
                  <a:pt x="8481423" y="2199278"/>
                  <a:pt x="8477916" y="2202785"/>
                  <a:pt x="8474408" y="2202785"/>
                </a:cubicBezTo>
                <a:close/>
                <a:moveTo>
                  <a:pt x="6068182" y="2195770"/>
                </a:moveTo>
                <a:cubicBezTo>
                  <a:pt x="6068182" y="2195770"/>
                  <a:pt x="6075197" y="2199278"/>
                  <a:pt x="6071689" y="2202785"/>
                </a:cubicBezTo>
                <a:cubicBezTo>
                  <a:pt x="6071689" y="2202785"/>
                  <a:pt x="6068182" y="2202785"/>
                  <a:pt x="6068182" y="2195770"/>
                </a:cubicBezTo>
                <a:close/>
                <a:moveTo>
                  <a:pt x="4921190" y="2206293"/>
                </a:moveTo>
                <a:lnTo>
                  <a:pt x="4914175" y="2199278"/>
                </a:lnTo>
                <a:cubicBezTo>
                  <a:pt x="4921190" y="2195770"/>
                  <a:pt x="4928205" y="2199278"/>
                  <a:pt x="4928205" y="2202785"/>
                </a:cubicBezTo>
                <a:cubicBezTo>
                  <a:pt x="4928205" y="2202785"/>
                  <a:pt x="4924698" y="2202785"/>
                  <a:pt x="4921190" y="2206293"/>
                </a:cubicBezTo>
                <a:close/>
                <a:moveTo>
                  <a:pt x="4994850" y="2192262"/>
                </a:moveTo>
                <a:lnTo>
                  <a:pt x="5005373" y="2192262"/>
                </a:lnTo>
                <a:cubicBezTo>
                  <a:pt x="5005373" y="2192262"/>
                  <a:pt x="5005373" y="2195770"/>
                  <a:pt x="4994850" y="2192262"/>
                </a:cubicBezTo>
                <a:close/>
                <a:moveTo>
                  <a:pt x="87690" y="2202785"/>
                </a:moveTo>
                <a:cubicBezTo>
                  <a:pt x="87690" y="2202785"/>
                  <a:pt x="84183" y="2202785"/>
                  <a:pt x="80675" y="2199278"/>
                </a:cubicBezTo>
                <a:cubicBezTo>
                  <a:pt x="80675" y="2199278"/>
                  <a:pt x="80675" y="2195770"/>
                  <a:pt x="84183" y="2192262"/>
                </a:cubicBezTo>
                <a:cubicBezTo>
                  <a:pt x="87690" y="2195770"/>
                  <a:pt x="87690" y="2199278"/>
                  <a:pt x="87690" y="2202785"/>
                </a:cubicBezTo>
                <a:close/>
                <a:moveTo>
                  <a:pt x="4626550" y="2216816"/>
                </a:moveTo>
                <a:cubicBezTo>
                  <a:pt x="4626550" y="2230846"/>
                  <a:pt x="4612520" y="2234354"/>
                  <a:pt x="4609012" y="2234354"/>
                </a:cubicBezTo>
                <a:cubicBezTo>
                  <a:pt x="4587966" y="2234354"/>
                  <a:pt x="4587966" y="2213308"/>
                  <a:pt x="4587966" y="2209800"/>
                </a:cubicBezTo>
                <a:cubicBezTo>
                  <a:pt x="4587966" y="2206293"/>
                  <a:pt x="4587966" y="2188755"/>
                  <a:pt x="4601997" y="2188755"/>
                </a:cubicBezTo>
                <a:cubicBezTo>
                  <a:pt x="4619535" y="2188755"/>
                  <a:pt x="4626550" y="2213308"/>
                  <a:pt x="4626550" y="2216816"/>
                </a:cubicBezTo>
                <a:close/>
                <a:moveTo>
                  <a:pt x="6313715" y="2181739"/>
                </a:moveTo>
                <a:lnTo>
                  <a:pt x="6313715" y="2195770"/>
                </a:lnTo>
                <a:cubicBezTo>
                  <a:pt x="6310207" y="2199278"/>
                  <a:pt x="6306700" y="2202785"/>
                  <a:pt x="6299684" y="2202785"/>
                </a:cubicBezTo>
                <a:cubicBezTo>
                  <a:pt x="6289162" y="2202785"/>
                  <a:pt x="6289162" y="2199278"/>
                  <a:pt x="6285654" y="2199278"/>
                </a:cubicBezTo>
                <a:cubicBezTo>
                  <a:pt x="6285654" y="2199278"/>
                  <a:pt x="6282146" y="2199278"/>
                  <a:pt x="6282146" y="2192262"/>
                </a:cubicBezTo>
                <a:cubicBezTo>
                  <a:pt x="6282146" y="2181739"/>
                  <a:pt x="6292669" y="2178232"/>
                  <a:pt x="6299684" y="2178232"/>
                </a:cubicBezTo>
                <a:cubicBezTo>
                  <a:pt x="6310207" y="2178232"/>
                  <a:pt x="6310207" y="2181739"/>
                  <a:pt x="6313715" y="2181739"/>
                </a:cubicBezTo>
                <a:close/>
                <a:moveTo>
                  <a:pt x="8281489" y="2178232"/>
                </a:moveTo>
                <a:cubicBezTo>
                  <a:pt x="8281489" y="2171217"/>
                  <a:pt x="8284997" y="2174724"/>
                  <a:pt x="8288505" y="2174724"/>
                </a:cubicBezTo>
                <a:cubicBezTo>
                  <a:pt x="8288505" y="2178232"/>
                  <a:pt x="8281489" y="2171217"/>
                  <a:pt x="8281489" y="2178232"/>
                </a:cubicBezTo>
                <a:close/>
                <a:moveTo>
                  <a:pt x="277102" y="2185247"/>
                </a:moveTo>
                <a:cubicBezTo>
                  <a:pt x="273594" y="2181739"/>
                  <a:pt x="273594" y="2174724"/>
                  <a:pt x="277102" y="2174724"/>
                </a:cubicBezTo>
                <a:cubicBezTo>
                  <a:pt x="280610" y="2178232"/>
                  <a:pt x="280610" y="2181739"/>
                  <a:pt x="277102" y="2185247"/>
                </a:cubicBezTo>
                <a:close/>
                <a:moveTo>
                  <a:pt x="6629401" y="2178232"/>
                </a:moveTo>
                <a:lnTo>
                  <a:pt x="6629401" y="2188755"/>
                </a:lnTo>
                <a:lnTo>
                  <a:pt x="6608355" y="2188755"/>
                </a:lnTo>
                <a:cubicBezTo>
                  <a:pt x="6604847" y="2181739"/>
                  <a:pt x="6604847" y="2174724"/>
                  <a:pt x="6608355" y="2167709"/>
                </a:cubicBezTo>
                <a:cubicBezTo>
                  <a:pt x="6615370" y="2167709"/>
                  <a:pt x="6622385" y="2171217"/>
                  <a:pt x="6629401" y="2178232"/>
                </a:cubicBezTo>
                <a:close/>
                <a:moveTo>
                  <a:pt x="6499619" y="2171217"/>
                </a:moveTo>
                <a:cubicBezTo>
                  <a:pt x="6496111" y="2171217"/>
                  <a:pt x="6492604" y="2164201"/>
                  <a:pt x="6496111" y="2164201"/>
                </a:cubicBezTo>
                <a:cubicBezTo>
                  <a:pt x="6499619" y="2164201"/>
                  <a:pt x="6499619" y="2167709"/>
                  <a:pt x="6499619" y="2171217"/>
                </a:cubicBezTo>
                <a:close/>
                <a:moveTo>
                  <a:pt x="4787901" y="2164201"/>
                </a:moveTo>
                <a:cubicBezTo>
                  <a:pt x="4787901" y="2167709"/>
                  <a:pt x="4791408" y="2174724"/>
                  <a:pt x="4794916" y="2188755"/>
                </a:cubicBezTo>
                <a:cubicBezTo>
                  <a:pt x="4791408" y="2188755"/>
                  <a:pt x="4784393" y="2185247"/>
                  <a:pt x="4780885" y="2181739"/>
                </a:cubicBezTo>
                <a:lnTo>
                  <a:pt x="4773870" y="2188755"/>
                </a:lnTo>
                <a:lnTo>
                  <a:pt x="4759840" y="2185247"/>
                </a:lnTo>
                <a:cubicBezTo>
                  <a:pt x="4766855" y="2174724"/>
                  <a:pt x="4780885" y="2181739"/>
                  <a:pt x="4777378" y="2164201"/>
                </a:cubicBezTo>
                <a:lnTo>
                  <a:pt x="4787901" y="2164201"/>
                </a:lnTo>
                <a:close/>
                <a:moveTo>
                  <a:pt x="8316566" y="2160694"/>
                </a:moveTo>
                <a:cubicBezTo>
                  <a:pt x="8316566" y="2167709"/>
                  <a:pt x="8320073" y="2178232"/>
                  <a:pt x="8316566" y="2185247"/>
                </a:cubicBezTo>
                <a:cubicBezTo>
                  <a:pt x="8313058" y="2185247"/>
                  <a:pt x="8306043" y="2181739"/>
                  <a:pt x="8299027" y="2178232"/>
                </a:cubicBezTo>
                <a:lnTo>
                  <a:pt x="8302535" y="2160694"/>
                </a:lnTo>
                <a:lnTo>
                  <a:pt x="8316566" y="2160694"/>
                </a:lnTo>
                <a:close/>
                <a:moveTo>
                  <a:pt x="263071" y="2167709"/>
                </a:moveTo>
                <a:cubicBezTo>
                  <a:pt x="263071" y="2178232"/>
                  <a:pt x="259564" y="2181739"/>
                  <a:pt x="252549" y="2185247"/>
                </a:cubicBezTo>
                <a:cubicBezTo>
                  <a:pt x="245533" y="2181739"/>
                  <a:pt x="245533" y="2174724"/>
                  <a:pt x="245533" y="2167709"/>
                </a:cubicBezTo>
                <a:lnTo>
                  <a:pt x="245533" y="2164201"/>
                </a:lnTo>
                <a:lnTo>
                  <a:pt x="245533" y="2160694"/>
                </a:lnTo>
                <a:lnTo>
                  <a:pt x="259564" y="2160694"/>
                </a:lnTo>
                <a:cubicBezTo>
                  <a:pt x="263071" y="2164201"/>
                  <a:pt x="263071" y="2160694"/>
                  <a:pt x="263071" y="2167709"/>
                </a:cubicBezTo>
                <a:close/>
                <a:moveTo>
                  <a:pt x="4724763" y="2188755"/>
                </a:moveTo>
                <a:cubicBezTo>
                  <a:pt x="4717748" y="2188755"/>
                  <a:pt x="4710733" y="2178232"/>
                  <a:pt x="4707225" y="2171217"/>
                </a:cubicBezTo>
                <a:cubicBezTo>
                  <a:pt x="4710733" y="2164201"/>
                  <a:pt x="4707225" y="2157186"/>
                  <a:pt x="4724763" y="2164201"/>
                </a:cubicBezTo>
                <a:lnTo>
                  <a:pt x="4728271" y="2164201"/>
                </a:lnTo>
                <a:cubicBezTo>
                  <a:pt x="4731779" y="2171217"/>
                  <a:pt x="4735286" y="2178232"/>
                  <a:pt x="4735286" y="2181739"/>
                </a:cubicBezTo>
                <a:cubicBezTo>
                  <a:pt x="4731779" y="2185247"/>
                  <a:pt x="4735286" y="2188755"/>
                  <a:pt x="4724763" y="2188755"/>
                </a:cubicBezTo>
                <a:close/>
                <a:moveTo>
                  <a:pt x="3637401" y="2160694"/>
                </a:moveTo>
                <a:cubicBezTo>
                  <a:pt x="3637401" y="2157186"/>
                  <a:pt x="3640909" y="2153678"/>
                  <a:pt x="3644417" y="2157186"/>
                </a:cubicBezTo>
                <a:cubicBezTo>
                  <a:pt x="3644417" y="2157186"/>
                  <a:pt x="3640909" y="2160694"/>
                  <a:pt x="3637401" y="2160694"/>
                </a:cubicBezTo>
                <a:close/>
                <a:moveTo>
                  <a:pt x="6145349" y="2153678"/>
                </a:moveTo>
                <a:cubicBezTo>
                  <a:pt x="6148857" y="2150171"/>
                  <a:pt x="6152364" y="2150171"/>
                  <a:pt x="6155872" y="2153678"/>
                </a:cubicBezTo>
                <a:cubicBezTo>
                  <a:pt x="6152364" y="2157186"/>
                  <a:pt x="6148857" y="2157186"/>
                  <a:pt x="6145349" y="2153678"/>
                </a:cubicBezTo>
                <a:close/>
                <a:moveTo>
                  <a:pt x="5391211" y="2150171"/>
                </a:moveTo>
                <a:cubicBezTo>
                  <a:pt x="5391211" y="2160694"/>
                  <a:pt x="5401734" y="2153678"/>
                  <a:pt x="5401734" y="2157186"/>
                </a:cubicBezTo>
                <a:cubicBezTo>
                  <a:pt x="5398226" y="2157186"/>
                  <a:pt x="5391211" y="2160694"/>
                  <a:pt x="5391211" y="2150171"/>
                </a:cubicBezTo>
                <a:close/>
                <a:moveTo>
                  <a:pt x="6110273" y="2143156"/>
                </a:moveTo>
                <a:cubicBezTo>
                  <a:pt x="6110273" y="2143156"/>
                  <a:pt x="6113781" y="2146663"/>
                  <a:pt x="6113781" y="2153678"/>
                </a:cubicBezTo>
                <a:cubicBezTo>
                  <a:pt x="6110273" y="2153678"/>
                  <a:pt x="6103258" y="2157186"/>
                  <a:pt x="6096243" y="2153678"/>
                </a:cubicBezTo>
                <a:lnTo>
                  <a:pt x="6096243" y="2143156"/>
                </a:lnTo>
                <a:lnTo>
                  <a:pt x="6110273" y="2143156"/>
                </a:lnTo>
                <a:close/>
                <a:moveTo>
                  <a:pt x="6173410" y="2143156"/>
                </a:moveTo>
                <a:lnTo>
                  <a:pt x="6162887" y="2143156"/>
                </a:lnTo>
                <a:lnTo>
                  <a:pt x="6169903" y="2136140"/>
                </a:lnTo>
                <a:cubicBezTo>
                  <a:pt x="6169903" y="2136140"/>
                  <a:pt x="6173410" y="2139648"/>
                  <a:pt x="6173410" y="2143156"/>
                </a:cubicBezTo>
                <a:close/>
                <a:moveTo>
                  <a:pt x="4416093" y="2192262"/>
                </a:moveTo>
                <a:cubicBezTo>
                  <a:pt x="4416093" y="2185247"/>
                  <a:pt x="4412585" y="2178232"/>
                  <a:pt x="4412585" y="2167709"/>
                </a:cubicBezTo>
                <a:cubicBezTo>
                  <a:pt x="4412585" y="2160694"/>
                  <a:pt x="4430123" y="2146663"/>
                  <a:pt x="4437139" y="2136140"/>
                </a:cubicBezTo>
                <a:cubicBezTo>
                  <a:pt x="4430123" y="2146663"/>
                  <a:pt x="4454677" y="2178232"/>
                  <a:pt x="4416093" y="2192262"/>
                </a:cubicBezTo>
                <a:close/>
                <a:moveTo>
                  <a:pt x="8358657" y="2129125"/>
                </a:moveTo>
                <a:cubicBezTo>
                  <a:pt x="8358657" y="2132633"/>
                  <a:pt x="8362165" y="2136140"/>
                  <a:pt x="8362165" y="2146663"/>
                </a:cubicBezTo>
                <a:cubicBezTo>
                  <a:pt x="8362165" y="2153678"/>
                  <a:pt x="8348134" y="2157186"/>
                  <a:pt x="8341119" y="2157186"/>
                </a:cubicBezTo>
                <a:cubicBezTo>
                  <a:pt x="8337611" y="2153678"/>
                  <a:pt x="8337611" y="2153678"/>
                  <a:pt x="8337611" y="2146663"/>
                </a:cubicBezTo>
                <a:cubicBezTo>
                  <a:pt x="8337611" y="2136140"/>
                  <a:pt x="8344626" y="2136140"/>
                  <a:pt x="8348134" y="2129125"/>
                </a:cubicBezTo>
                <a:lnTo>
                  <a:pt x="8358657" y="2129125"/>
                </a:lnTo>
                <a:close/>
                <a:moveTo>
                  <a:pt x="4647596" y="2136140"/>
                </a:moveTo>
                <a:cubicBezTo>
                  <a:pt x="4647596" y="2136140"/>
                  <a:pt x="4644088" y="2139648"/>
                  <a:pt x="4644088" y="2143156"/>
                </a:cubicBezTo>
                <a:cubicBezTo>
                  <a:pt x="4640581" y="2143156"/>
                  <a:pt x="4633565" y="2136140"/>
                  <a:pt x="4633565" y="2129125"/>
                </a:cubicBezTo>
                <a:cubicBezTo>
                  <a:pt x="4637073" y="2129125"/>
                  <a:pt x="4644088" y="2132633"/>
                  <a:pt x="4647596" y="2136140"/>
                </a:cubicBezTo>
                <a:close/>
                <a:moveTo>
                  <a:pt x="3967118" y="2136140"/>
                </a:moveTo>
                <a:cubicBezTo>
                  <a:pt x="3967118" y="2132633"/>
                  <a:pt x="3967118" y="2129125"/>
                  <a:pt x="3970625" y="2129125"/>
                </a:cubicBezTo>
                <a:cubicBezTo>
                  <a:pt x="3970625" y="2132633"/>
                  <a:pt x="3970625" y="2136140"/>
                  <a:pt x="3967118" y="2136140"/>
                </a:cubicBezTo>
                <a:close/>
                <a:moveTo>
                  <a:pt x="224488" y="2139648"/>
                </a:moveTo>
                <a:lnTo>
                  <a:pt x="224488" y="2153678"/>
                </a:lnTo>
                <a:cubicBezTo>
                  <a:pt x="224488" y="2153678"/>
                  <a:pt x="224488" y="2157186"/>
                  <a:pt x="217472" y="2157186"/>
                </a:cubicBezTo>
                <a:cubicBezTo>
                  <a:pt x="206950" y="2157186"/>
                  <a:pt x="206950" y="2150171"/>
                  <a:pt x="199934" y="2150171"/>
                </a:cubicBezTo>
                <a:cubicBezTo>
                  <a:pt x="203442" y="2143156"/>
                  <a:pt x="203442" y="2136140"/>
                  <a:pt x="206950" y="2129125"/>
                </a:cubicBezTo>
                <a:cubicBezTo>
                  <a:pt x="210457" y="2129125"/>
                  <a:pt x="217472" y="2136140"/>
                  <a:pt x="224488" y="2139648"/>
                </a:cubicBezTo>
                <a:close/>
                <a:moveTo>
                  <a:pt x="3683000" y="2136140"/>
                </a:moveTo>
                <a:lnTo>
                  <a:pt x="3665462" y="2136140"/>
                </a:lnTo>
                <a:cubicBezTo>
                  <a:pt x="3661955" y="2132633"/>
                  <a:pt x="3661955" y="2129125"/>
                  <a:pt x="3665462" y="2125618"/>
                </a:cubicBezTo>
                <a:cubicBezTo>
                  <a:pt x="3672478" y="2125618"/>
                  <a:pt x="3679493" y="2132633"/>
                  <a:pt x="3683000" y="2136140"/>
                </a:cubicBezTo>
                <a:close/>
                <a:moveTo>
                  <a:pt x="6211994" y="2122110"/>
                </a:moveTo>
                <a:cubicBezTo>
                  <a:pt x="6211994" y="2125618"/>
                  <a:pt x="6208486" y="2125618"/>
                  <a:pt x="6208486" y="2122110"/>
                </a:cubicBezTo>
                <a:lnTo>
                  <a:pt x="6211994" y="2122110"/>
                </a:lnTo>
                <a:close/>
                <a:moveTo>
                  <a:pt x="8348134" y="2115095"/>
                </a:moveTo>
                <a:cubicBezTo>
                  <a:pt x="8348134" y="2111587"/>
                  <a:pt x="8351642" y="2108079"/>
                  <a:pt x="8355149" y="2111587"/>
                </a:cubicBezTo>
                <a:cubicBezTo>
                  <a:pt x="8355149" y="2111587"/>
                  <a:pt x="8351642" y="2115095"/>
                  <a:pt x="8348134" y="2115095"/>
                </a:cubicBezTo>
                <a:close/>
                <a:moveTo>
                  <a:pt x="4005701" y="2122110"/>
                </a:moveTo>
                <a:lnTo>
                  <a:pt x="3995178" y="2122110"/>
                </a:lnTo>
                <a:lnTo>
                  <a:pt x="3995178" y="2108079"/>
                </a:lnTo>
                <a:cubicBezTo>
                  <a:pt x="3998686" y="2108079"/>
                  <a:pt x="4005701" y="2111587"/>
                  <a:pt x="4009209" y="2115095"/>
                </a:cubicBezTo>
                <a:cubicBezTo>
                  <a:pt x="4009209" y="2115095"/>
                  <a:pt x="4005701" y="2118602"/>
                  <a:pt x="4005701" y="2122110"/>
                </a:cubicBezTo>
                <a:close/>
                <a:moveTo>
                  <a:pt x="206950" y="2111587"/>
                </a:moveTo>
                <a:cubicBezTo>
                  <a:pt x="206950" y="2111587"/>
                  <a:pt x="210457" y="2108079"/>
                  <a:pt x="213965" y="2108079"/>
                </a:cubicBezTo>
                <a:cubicBezTo>
                  <a:pt x="213965" y="2108079"/>
                  <a:pt x="210457" y="2115095"/>
                  <a:pt x="206950" y="2111587"/>
                </a:cubicBezTo>
                <a:close/>
                <a:moveTo>
                  <a:pt x="6117288" y="2125618"/>
                </a:moveTo>
                <a:cubicBezTo>
                  <a:pt x="6113781" y="2122110"/>
                  <a:pt x="6110273" y="2115095"/>
                  <a:pt x="6103258" y="2111587"/>
                </a:cubicBezTo>
                <a:cubicBezTo>
                  <a:pt x="6106765" y="2108079"/>
                  <a:pt x="6113781" y="2104572"/>
                  <a:pt x="6117288" y="2104572"/>
                </a:cubicBezTo>
                <a:lnTo>
                  <a:pt x="6117288" y="2125618"/>
                </a:lnTo>
                <a:close/>
                <a:moveTo>
                  <a:pt x="5057987" y="2101064"/>
                </a:moveTo>
                <a:cubicBezTo>
                  <a:pt x="5057987" y="2104572"/>
                  <a:pt x="5054480" y="2104572"/>
                  <a:pt x="5054480" y="2101064"/>
                </a:cubicBezTo>
                <a:lnTo>
                  <a:pt x="5057987" y="2101064"/>
                </a:lnTo>
                <a:close/>
                <a:moveTo>
                  <a:pt x="6208486" y="2097557"/>
                </a:moveTo>
                <a:cubicBezTo>
                  <a:pt x="6204979" y="2104572"/>
                  <a:pt x="6197964" y="2104572"/>
                  <a:pt x="6194456" y="2104572"/>
                </a:cubicBezTo>
                <a:lnTo>
                  <a:pt x="6197964" y="2094049"/>
                </a:lnTo>
                <a:cubicBezTo>
                  <a:pt x="6201471" y="2094049"/>
                  <a:pt x="6204979" y="2094049"/>
                  <a:pt x="6208486" y="2097557"/>
                </a:cubicBezTo>
                <a:close/>
                <a:moveTo>
                  <a:pt x="6134826" y="2101064"/>
                </a:moveTo>
                <a:cubicBezTo>
                  <a:pt x="6138334" y="2094049"/>
                  <a:pt x="6141842" y="2094049"/>
                  <a:pt x="6145349" y="2097557"/>
                </a:cubicBezTo>
                <a:cubicBezTo>
                  <a:pt x="6145349" y="2097557"/>
                  <a:pt x="6141842" y="2101064"/>
                  <a:pt x="6134826" y="2101064"/>
                </a:cubicBezTo>
                <a:close/>
                <a:moveTo>
                  <a:pt x="4437139" y="2129125"/>
                </a:moveTo>
                <a:cubicBezTo>
                  <a:pt x="4433631" y="2122110"/>
                  <a:pt x="4423108" y="2108079"/>
                  <a:pt x="4423108" y="2097557"/>
                </a:cubicBezTo>
                <a:cubicBezTo>
                  <a:pt x="4423108" y="2090541"/>
                  <a:pt x="4430123" y="2094049"/>
                  <a:pt x="4433631" y="2094049"/>
                </a:cubicBezTo>
                <a:cubicBezTo>
                  <a:pt x="4433631" y="2097557"/>
                  <a:pt x="4437139" y="2101064"/>
                  <a:pt x="4437139" y="2129125"/>
                </a:cubicBezTo>
                <a:close/>
                <a:moveTo>
                  <a:pt x="8330596" y="2097557"/>
                </a:moveTo>
                <a:cubicBezTo>
                  <a:pt x="8330596" y="2094049"/>
                  <a:pt x="8330596" y="2090541"/>
                  <a:pt x="8334104" y="2090541"/>
                </a:cubicBezTo>
                <a:cubicBezTo>
                  <a:pt x="8334104" y="2094049"/>
                  <a:pt x="8334104" y="2097557"/>
                  <a:pt x="8330596" y="2097557"/>
                </a:cubicBezTo>
                <a:close/>
                <a:moveTo>
                  <a:pt x="224488" y="2094049"/>
                </a:moveTo>
                <a:cubicBezTo>
                  <a:pt x="224488" y="2094049"/>
                  <a:pt x="227995" y="2090541"/>
                  <a:pt x="231503" y="2090541"/>
                </a:cubicBezTo>
                <a:cubicBezTo>
                  <a:pt x="231503" y="2090541"/>
                  <a:pt x="227995" y="2097557"/>
                  <a:pt x="224488" y="2094049"/>
                </a:cubicBezTo>
                <a:close/>
                <a:moveTo>
                  <a:pt x="4833500" y="2090541"/>
                </a:moveTo>
                <a:cubicBezTo>
                  <a:pt x="4829992" y="2094049"/>
                  <a:pt x="4826484" y="2094049"/>
                  <a:pt x="4822977" y="2094049"/>
                </a:cubicBezTo>
                <a:lnTo>
                  <a:pt x="4822977" y="2083526"/>
                </a:lnTo>
                <a:cubicBezTo>
                  <a:pt x="4826484" y="2083526"/>
                  <a:pt x="4829992" y="2090541"/>
                  <a:pt x="4833500" y="2090541"/>
                </a:cubicBezTo>
                <a:close/>
                <a:moveTo>
                  <a:pt x="4609012" y="2094049"/>
                </a:moveTo>
                <a:lnTo>
                  <a:pt x="4609012" y="2083526"/>
                </a:lnTo>
                <a:cubicBezTo>
                  <a:pt x="4619535" y="2087034"/>
                  <a:pt x="4619535" y="2094049"/>
                  <a:pt x="4616027" y="2097557"/>
                </a:cubicBezTo>
                <a:cubicBezTo>
                  <a:pt x="4616027" y="2097557"/>
                  <a:pt x="4612520" y="2094049"/>
                  <a:pt x="4609012" y="2094049"/>
                </a:cubicBezTo>
                <a:close/>
                <a:moveTo>
                  <a:pt x="5471886" y="2080018"/>
                </a:moveTo>
                <a:cubicBezTo>
                  <a:pt x="5471886" y="2080018"/>
                  <a:pt x="5471886" y="2083526"/>
                  <a:pt x="5468379" y="2087034"/>
                </a:cubicBezTo>
                <a:cubicBezTo>
                  <a:pt x="5464871" y="2083526"/>
                  <a:pt x="5461363" y="2080018"/>
                  <a:pt x="5461363" y="2076511"/>
                </a:cubicBezTo>
                <a:cubicBezTo>
                  <a:pt x="5464871" y="2076511"/>
                  <a:pt x="5468379" y="2076511"/>
                  <a:pt x="5471886" y="2080018"/>
                </a:cubicBezTo>
                <a:close/>
                <a:moveTo>
                  <a:pt x="6057659" y="2076511"/>
                </a:moveTo>
                <a:cubicBezTo>
                  <a:pt x="6057659" y="2076511"/>
                  <a:pt x="6061166" y="2073003"/>
                  <a:pt x="6064674" y="2073003"/>
                </a:cubicBezTo>
                <a:cubicBezTo>
                  <a:pt x="6064674" y="2076511"/>
                  <a:pt x="6061166" y="2076511"/>
                  <a:pt x="6057659" y="2076511"/>
                </a:cubicBezTo>
                <a:close/>
                <a:moveTo>
                  <a:pt x="5100079" y="2080018"/>
                </a:moveTo>
                <a:lnTo>
                  <a:pt x="5082541" y="2080018"/>
                </a:lnTo>
                <a:lnTo>
                  <a:pt x="5086048" y="2069496"/>
                </a:lnTo>
                <a:cubicBezTo>
                  <a:pt x="5089556" y="2073003"/>
                  <a:pt x="5096571" y="2080018"/>
                  <a:pt x="5100079" y="2080018"/>
                </a:cubicBezTo>
                <a:close/>
                <a:moveTo>
                  <a:pt x="1017210" y="2076511"/>
                </a:moveTo>
                <a:lnTo>
                  <a:pt x="1006687" y="2076511"/>
                </a:lnTo>
                <a:cubicBezTo>
                  <a:pt x="1010194" y="2073003"/>
                  <a:pt x="1010194" y="2069496"/>
                  <a:pt x="1013702" y="2069496"/>
                </a:cubicBezTo>
                <a:cubicBezTo>
                  <a:pt x="1017210" y="2069496"/>
                  <a:pt x="1017210" y="2073003"/>
                  <a:pt x="1017210" y="2076511"/>
                </a:cubicBezTo>
                <a:close/>
                <a:moveTo>
                  <a:pt x="5475394" y="2069496"/>
                </a:moveTo>
                <a:cubicBezTo>
                  <a:pt x="5475394" y="2065988"/>
                  <a:pt x="5478902" y="2062480"/>
                  <a:pt x="5482409" y="2065988"/>
                </a:cubicBezTo>
                <a:cubicBezTo>
                  <a:pt x="5482409" y="2065988"/>
                  <a:pt x="5478902" y="2069496"/>
                  <a:pt x="5475394" y="2069496"/>
                </a:cubicBezTo>
                <a:close/>
                <a:moveTo>
                  <a:pt x="4696702" y="2062480"/>
                </a:moveTo>
                <a:cubicBezTo>
                  <a:pt x="4696702" y="2058973"/>
                  <a:pt x="4700210" y="2055465"/>
                  <a:pt x="4703718" y="2058973"/>
                </a:cubicBezTo>
                <a:cubicBezTo>
                  <a:pt x="4703718" y="2058973"/>
                  <a:pt x="4700210" y="2062480"/>
                  <a:pt x="4696702" y="2062480"/>
                </a:cubicBezTo>
                <a:close/>
                <a:moveTo>
                  <a:pt x="5531516" y="2058973"/>
                </a:moveTo>
                <a:cubicBezTo>
                  <a:pt x="5531516" y="2055465"/>
                  <a:pt x="5531516" y="2051957"/>
                  <a:pt x="5535023" y="2051957"/>
                </a:cubicBezTo>
                <a:cubicBezTo>
                  <a:pt x="5535023" y="2051957"/>
                  <a:pt x="5538531" y="2055465"/>
                  <a:pt x="5531516" y="2058973"/>
                </a:cubicBezTo>
                <a:close/>
                <a:moveTo>
                  <a:pt x="3549711" y="2069496"/>
                </a:moveTo>
                <a:cubicBezTo>
                  <a:pt x="3546203" y="2065988"/>
                  <a:pt x="3535680" y="2065988"/>
                  <a:pt x="3542696" y="2051957"/>
                </a:cubicBezTo>
                <a:lnTo>
                  <a:pt x="3556726" y="2055465"/>
                </a:lnTo>
                <a:cubicBezTo>
                  <a:pt x="3556726" y="2058973"/>
                  <a:pt x="3553218" y="2065988"/>
                  <a:pt x="3549711" y="2069496"/>
                </a:cubicBezTo>
                <a:close/>
                <a:moveTo>
                  <a:pt x="4749317" y="2062480"/>
                </a:moveTo>
                <a:lnTo>
                  <a:pt x="4749317" y="2080018"/>
                </a:lnTo>
                <a:cubicBezTo>
                  <a:pt x="4745809" y="2083526"/>
                  <a:pt x="4745809" y="2083526"/>
                  <a:pt x="4738794" y="2083526"/>
                </a:cubicBezTo>
                <a:cubicBezTo>
                  <a:pt x="4721256" y="2083526"/>
                  <a:pt x="4717748" y="2069496"/>
                  <a:pt x="4717748" y="2062480"/>
                </a:cubicBezTo>
                <a:cubicBezTo>
                  <a:pt x="4717748" y="2051957"/>
                  <a:pt x="4724763" y="2048450"/>
                  <a:pt x="4731779" y="2048450"/>
                </a:cubicBezTo>
                <a:cubicBezTo>
                  <a:pt x="4738794" y="2048450"/>
                  <a:pt x="4745809" y="2055465"/>
                  <a:pt x="4749317" y="2062480"/>
                </a:cubicBezTo>
                <a:close/>
                <a:moveTo>
                  <a:pt x="4377509" y="2055465"/>
                </a:moveTo>
                <a:cubicBezTo>
                  <a:pt x="4377509" y="2062480"/>
                  <a:pt x="4370494" y="2055465"/>
                  <a:pt x="4370494" y="2065988"/>
                </a:cubicBezTo>
                <a:cubicBezTo>
                  <a:pt x="4370494" y="2073003"/>
                  <a:pt x="4381017" y="2076511"/>
                  <a:pt x="4381017" y="2083526"/>
                </a:cubicBezTo>
                <a:cubicBezTo>
                  <a:pt x="4381017" y="2083526"/>
                  <a:pt x="4377509" y="2087034"/>
                  <a:pt x="4377509" y="2090541"/>
                </a:cubicBezTo>
                <a:lnTo>
                  <a:pt x="4366986" y="2090541"/>
                </a:lnTo>
                <a:cubicBezTo>
                  <a:pt x="4363479" y="2087034"/>
                  <a:pt x="4363479" y="2087034"/>
                  <a:pt x="4363479" y="2080018"/>
                </a:cubicBezTo>
                <a:cubicBezTo>
                  <a:pt x="4363479" y="2069496"/>
                  <a:pt x="4370494" y="2073003"/>
                  <a:pt x="4370494" y="2065988"/>
                </a:cubicBezTo>
                <a:cubicBezTo>
                  <a:pt x="4370494" y="2055465"/>
                  <a:pt x="4363479" y="2058973"/>
                  <a:pt x="4363479" y="2055465"/>
                </a:cubicBezTo>
                <a:lnTo>
                  <a:pt x="4366986" y="2048450"/>
                </a:lnTo>
                <a:cubicBezTo>
                  <a:pt x="4366986" y="2048450"/>
                  <a:pt x="4377509" y="2044942"/>
                  <a:pt x="4377509" y="2055465"/>
                </a:cubicBezTo>
                <a:close/>
                <a:moveTo>
                  <a:pt x="4770362" y="2055465"/>
                </a:moveTo>
                <a:cubicBezTo>
                  <a:pt x="4766855" y="2051957"/>
                  <a:pt x="4766855" y="2048450"/>
                  <a:pt x="4766855" y="2044942"/>
                </a:cubicBezTo>
                <a:cubicBezTo>
                  <a:pt x="4770362" y="2048450"/>
                  <a:pt x="4773870" y="2048450"/>
                  <a:pt x="4770362" y="2055465"/>
                </a:cubicBezTo>
                <a:close/>
                <a:moveTo>
                  <a:pt x="3493589" y="2058973"/>
                </a:moveTo>
                <a:cubicBezTo>
                  <a:pt x="3493589" y="2065988"/>
                  <a:pt x="3490081" y="2069496"/>
                  <a:pt x="3483066" y="2073003"/>
                </a:cubicBezTo>
                <a:lnTo>
                  <a:pt x="3465528" y="2073003"/>
                </a:lnTo>
                <a:cubicBezTo>
                  <a:pt x="3465528" y="2073003"/>
                  <a:pt x="3462020" y="2073003"/>
                  <a:pt x="3462020" y="2065988"/>
                </a:cubicBezTo>
                <a:cubicBezTo>
                  <a:pt x="3462020" y="2051957"/>
                  <a:pt x="3476051" y="2044942"/>
                  <a:pt x="3490081" y="2044942"/>
                </a:cubicBezTo>
                <a:cubicBezTo>
                  <a:pt x="3490081" y="2048450"/>
                  <a:pt x="3493589" y="2048450"/>
                  <a:pt x="3493589" y="2058973"/>
                </a:cubicBezTo>
                <a:close/>
                <a:moveTo>
                  <a:pt x="4889622" y="2048450"/>
                </a:moveTo>
                <a:cubicBezTo>
                  <a:pt x="4886114" y="2041435"/>
                  <a:pt x="4893129" y="2037927"/>
                  <a:pt x="4896637" y="2041435"/>
                </a:cubicBezTo>
                <a:lnTo>
                  <a:pt x="4889622" y="2048450"/>
                </a:lnTo>
                <a:close/>
                <a:moveTo>
                  <a:pt x="7878113" y="2030912"/>
                </a:moveTo>
                <a:cubicBezTo>
                  <a:pt x="7878113" y="2037927"/>
                  <a:pt x="7874606" y="2037927"/>
                  <a:pt x="7874606" y="2041435"/>
                </a:cubicBezTo>
                <a:cubicBezTo>
                  <a:pt x="7871098" y="2041435"/>
                  <a:pt x="7867590" y="2041435"/>
                  <a:pt x="7864083" y="2037927"/>
                </a:cubicBezTo>
                <a:lnTo>
                  <a:pt x="7867590" y="2027404"/>
                </a:lnTo>
                <a:cubicBezTo>
                  <a:pt x="7871098" y="2027404"/>
                  <a:pt x="7874606" y="2027404"/>
                  <a:pt x="7878113" y="2030912"/>
                </a:cubicBezTo>
                <a:close/>
                <a:moveTo>
                  <a:pt x="698016" y="2030912"/>
                </a:moveTo>
                <a:cubicBezTo>
                  <a:pt x="698016" y="2037927"/>
                  <a:pt x="694509" y="2037927"/>
                  <a:pt x="687493" y="2041435"/>
                </a:cubicBezTo>
                <a:cubicBezTo>
                  <a:pt x="687493" y="2037927"/>
                  <a:pt x="683986" y="2030912"/>
                  <a:pt x="687493" y="2027404"/>
                </a:cubicBezTo>
                <a:cubicBezTo>
                  <a:pt x="691001" y="2027404"/>
                  <a:pt x="694509" y="2027404"/>
                  <a:pt x="698016" y="2030912"/>
                </a:cubicBezTo>
                <a:close/>
                <a:moveTo>
                  <a:pt x="1403048" y="2034419"/>
                </a:moveTo>
                <a:cubicBezTo>
                  <a:pt x="1399540" y="2034419"/>
                  <a:pt x="1392525" y="2030912"/>
                  <a:pt x="1396033" y="2023896"/>
                </a:cubicBezTo>
                <a:lnTo>
                  <a:pt x="1406555" y="2023896"/>
                </a:lnTo>
                <a:cubicBezTo>
                  <a:pt x="1406555" y="2027404"/>
                  <a:pt x="1406555" y="2030912"/>
                  <a:pt x="1403048" y="2034419"/>
                </a:cubicBezTo>
                <a:close/>
                <a:moveTo>
                  <a:pt x="4640581" y="2023896"/>
                </a:moveTo>
                <a:cubicBezTo>
                  <a:pt x="4637073" y="2027404"/>
                  <a:pt x="4633565" y="2030912"/>
                  <a:pt x="4626550" y="2030912"/>
                </a:cubicBezTo>
                <a:cubicBezTo>
                  <a:pt x="4626550" y="2027404"/>
                  <a:pt x="4623042" y="2027404"/>
                  <a:pt x="4623042" y="2020389"/>
                </a:cubicBezTo>
                <a:cubicBezTo>
                  <a:pt x="4623042" y="2009866"/>
                  <a:pt x="4630058" y="2016881"/>
                  <a:pt x="4630058" y="2013374"/>
                </a:cubicBezTo>
                <a:cubicBezTo>
                  <a:pt x="4633565" y="2016881"/>
                  <a:pt x="4640581" y="2020389"/>
                  <a:pt x="4640581" y="2023896"/>
                </a:cubicBezTo>
                <a:close/>
                <a:moveTo>
                  <a:pt x="4426616" y="2034419"/>
                </a:moveTo>
                <a:cubicBezTo>
                  <a:pt x="4423108" y="2030912"/>
                  <a:pt x="4416093" y="2023896"/>
                  <a:pt x="4412585" y="2023896"/>
                </a:cubicBezTo>
                <a:lnTo>
                  <a:pt x="4405570" y="2030912"/>
                </a:lnTo>
                <a:cubicBezTo>
                  <a:pt x="4405570" y="2034419"/>
                  <a:pt x="4419601" y="2041435"/>
                  <a:pt x="4430123" y="2044942"/>
                </a:cubicBezTo>
                <a:cubicBezTo>
                  <a:pt x="4430123" y="2065988"/>
                  <a:pt x="4433631" y="2055465"/>
                  <a:pt x="4433631" y="2065988"/>
                </a:cubicBezTo>
                <a:cubicBezTo>
                  <a:pt x="4433631" y="2090541"/>
                  <a:pt x="4405570" y="2097557"/>
                  <a:pt x="4381017" y="2104572"/>
                </a:cubicBezTo>
                <a:cubicBezTo>
                  <a:pt x="4377509" y="2108079"/>
                  <a:pt x="4374001" y="2115095"/>
                  <a:pt x="4370494" y="2115095"/>
                </a:cubicBezTo>
                <a:cubicBezTo>
                  <a:pt x="4363479" y="2115095"/>
                  <a:pt x="4349448" y="2118602"/>
                  <a:pt x="4338925" y="2122110"/>
                </a:cubicBezTo>
                <a:cubicBezTo>
                  <a:pt x="4342433" y="2083526"/>
                  <a:pt x="4342433" y="2065988"/>
                  <a:pt x="4345941" y="2048450"/>
                </a:cubicBezTo>
                <a:lnTo>
                  <a:pt x="4352956" y="2055465"/>
                </a:lnTo>
                <a:cubicBezTo>
                  <a:pt x="4356463" y="2044942"/>
                  <a:pt x="4352956" y="2034419"/>
                  <a:pt x="4356463" y="2023896"/>
                </a:cubicBezTo>
                <a:cubicBezTo>
                  <a:pt x="4359971" y="2023896"/>
                  <a:pt x="4359971" y="2030912"/>
                  <a:pt x="4370494" y="2030912"/>
                </a:cubicBezTo>
                <a:cubicBezTo>
                  <a:pt x="4377509" y="2030912"/>
                  <a:pt x="4405570" y="2016881"/>
                  <a:pt x="4423108" y="2013374"/>
                </a:cubicBezTo>
                <a:cubicBezTo>
                  <a:pt x="4423108" y="2020389"/>
                  <a:pt x="4426616" y="2027404"/>
                  <a:pt x="4426616" y="2034419"/>
                </a:cubicBezTo>
                <a:close/>
                <a:moveTo>
                  <a:pt x="6348791" y="2013374"/>
                </a:moveTo>
                <a:cubicBezTo>
                  <a:pt x="6345284" y="2016881"/>
                  <a:pt x="6341776" y="2020389"/>
                  <a:pt x="6334761" y="2020389"/>
                </a:cubicBezTo>
                <a:lnTo>
                  <a:pt x="6334761" y="2009866"/>
                </a:lnTo>
                <a:lnTo>
                  <a:pt x="6348791" y="2013374"/>
                </a:lnTo>
                <a:close/>
                <a:moveTo>
                  <a:pt x="4917682" y="2006358"/>
                </a:moveTo>
                <a:cubicBezTo>
                  <a:pt x="4917682" y="2016881"/>
                  <a:pt x="4907160" y="2016881"/>
                  <a:pt x="4903652" y="2020389"/>
                </a:cubicBezTo>
                <a:lnTo>
                  <a:pt x="4889622" y="2020389"/>
                </a:lnTo>
                <a:cubicBezTo>
                  <a:pt x="4886114" y="2016881"/>
                  <a:pt x="4886114" y="2020389"/>
                  <a:pt x="4886114" y="2009866"/>
                </a:cubicBezTo>
                <a:cubicBezTo>
                  <a:pt x="4886114" y="2002851"/>
                  <a:pt x="4896637" y="1992328"/>
                  <a:pt x="4914175" y="1992328"/>
                </a:cubicBezTo>
                <a:cubicBezTo>
                  <a:pt x="4914175" y="1995836"/>
                  <a:pt x="4917682" y="1999343"/>
                  <a:pt x="4917682" y="2006358"/>
                </a:cubicBezTo>
                <a:close/>
                <a:moveTo>
                  <a:pt x="3721584" y="1995836"/>
                </a:moveTo>
                <a:cubicBezTo>
                  <a:pt x="3718077" y="1995836"/>
                  <a:pt x="3714569" y="1995836"/>
                  <a:pt x="3711061" y="1992328"/>
                </a:cubicBezTo>
                <a:cubicBezTo>
                  <a:pt x="3711061" y="1992328"/>
                  <a:pt x="3714569" y="1988820"/>
                  <a:pt x="3718077" y="1988820"/>
                </a:cubicBezTo>
                <a:cubicBezTo>
                  <a:pt x="3721584" y="1988820"/>
                  <a:pt x="3721584" y="1992328"/>
                  <a:pt x="3721584" y="1995836"/>
                </a:cubicBezTo>
                <a:close/>
                <a:moveTo>
                  <a:pt x="8306043" y="1988820"/>
                </a:moveTo>
                <a:cubicBezTo>
                  <a:pt x="8302535" y="1992328"/>
                  <a:pt x="8299027" y="1988820"/>
                  <a:pt x="8299027" y="1985313"/>
                </a:cubicBezTo>
                <a:cubicBezTo>
                  <a:pt x="8299027" y="1985313"/>
                  <a:pt x="8302535" y="1985313"/>
                  <a:pt x="8306043" y="1988820"/>
                </a:cubicBezTo>
                <a:close/>
                <a:moveTo>
                  <a:pt x="6289162" y="1985313"/>
                </a:moveTo>
                <a:lnTo>
                  <a:pt x="6299684" y="1985313"/>
                </a:lnTo>
                <a:cubicBezTo>
                  <a:pt x="6299684" y="1985313"/>
                  <a:pt x="6299684" y="1988820"/>
                  <a:pt x="6289162" y="1985313"/>
                </a:cubicBezTo>
                <a:close/>
                <a:moveTo>
                  <a:pt x="256056" y="1988820"/>
                </a:moveTo>
                <a:cubicBezTo>
                  <a:pt x="256056" y="1988820"/>
                  <a:pt x="259564" y="1985313"/>
                  <a:pt x="263071" y="1985313"/>
                </a:cubicBezTo>
                <a:cubicBezTo>
                  <a:pt x="263071" y="1985313"/>
                  <a:pt x="263071" y="1988820"/>
                  <a:pt x="256056" y="1988820"/>
                </a:cubicBezTo>
                <a:close/>
                <a:moveTo>
                  <a:pt x="6373344" y="1981805"/>
                </a:moveTo>
                <a:cubicBezTo>
                  <a:pt x="6369837" y="1985313"/>
                  <a:pt x="6362822" y="1985313"/>
                  <a:pt x="6362822" y="1981805"/>
                </a:cubicBezTo>
                <a:lnTo>
                  <a:pt x="6373344" y="1981805"/>
                </a:lnTo>
                <a:close/>
                <a:moveTo>
                  <a:pt x="4058316" y="1988820"/>
                </a:moveTo>
                <a:cubicBezTo>
                  <a:pt x="4054808" y="1992328"/>
                  <a:pt x="4047793" y="1992328"/>
                  <a:pt x="4047793" y="1999343"/>
                </a:cubicBezTo>
                <a:cubicBezTo>
                  <a:pt x="4047793" y="2009866"/>
                  <a:pt x="4054808" y="2006358"/>
                  <a:pt x="4054808" y="2016881"/>
                </a:cubicBezTo>
                <a:cubicBezTo>
                  <a:pt x="4054808" y="2030912"/>
                  <a:pt x="4033762" y="2037927"/>
                  <a:pt x="4030255" y="2037927"/>
                </a:cubicBezTo>
                <a:cubicBezTo>
                  <a:pt x="4009209" y="2037927"/>
                  <a:pt x="4009209" y="2009866"/>
                  <a:pt x="4009209" y="2006358"/>
                </a:cubicBezTo>
                <a:cubicBezTo>
                  <a:pt x="4009209" y="1999343"/>
                  <a:pt x="4023239" y="1995836"/>
                  <a:pt x="4030255" y="1988820"/>
                </a:cubicBezTo>
                <a:lnTo>
                  <a:pt x="4037270" y="1995836"/>
                </a:lnTo>
                <a:lnTo>
                  <a:pt x="4051300" y="1981805"/>
                </a:lnTo>
                <a:lnTo>
                  <a:pt x="4058316" y="1988820"/>
                </a:lnTo>
                <a:close/>
                <a:moveTo>
                  <a:pt x="4801931" y="1985313"/>
                </a:moveTo>
                <a:cubicBezTo>
                  <a:pt x="4801931" y="1985313"/>
                  <a:pt x="4798423" y="1988820"/>
                  <a:pt x="4791408" y="1988820"/>
                </a:cubicBezTo>
                <a:lnTo>
                  <a:pt x="4791408" y="1978297"/>
                </a:lnTo>
                <a:cubicBezTo>
                  <a:pt x="4794916" y="1981805"/>
                  <a:pt x="4798423" y="1981805"/>
                  <a:pt x="4801931" y="1985313"/>
                </a:cubicBezTo>
                <a:close/>
                <a:moveTo>
                  <a:pt x="4721256" y="1988820"/>
                </a:moveTo>
                <a:lnTo>
                  <a:pt x="4714241" y="1995836"/>
                </a:lnTo>
                <a:cubicBezTo>
                  <a:pt x="4710733" y="1992328"/>
                  <a:pt x="4707225" y="1992328"/>
                  <a:pt x="4707225" y="1985313"/>
                </a:cubicBezTo>
                <a:cubicBezTo>
                  <a:pt x="4707225" y="1974790"/>
                  <a:pt x="4710733" y="1978297"/>
                  <a:pt x="4714241" y="1978297"/>
                </a:cubicBezTo>
                <a:cubicBezTo>
                  <a:pt x="4717748" y="1981805"/>
                  <a:pt x="4717748" y="1985313"/>
                  <a:pt x="4721256" y="1988820"/>
                </a:cubicBezTo>
                <a:close/>
                <a:moveTo>
                  <a:pt x="4675657" y="1974790"/>
                </a:moveTo>
                <a:lnTo>
                  <a:pt x="4675657" y="1981805"/>
                </a:lnTo>
                <a:cubicBezTo>
                  <a:pt x="4672149" y="1978297"/>
                  <a:pt x="4668641" y="1971282"/>
                  <a:pt x="4665134" y="1964267"/>
                </a:cubicBezTo>
                <a:cubicBezTo>
                  <a:pt x="4668641" y="1967775"/>
                  <a:pt x="4675657" y="1971282"/>
                  <a:pt x="4675657" y="1974790"/>
                </a:cubicBezTo>
                <a:close/>
                <a:moveTo>
                  <a:pt x="5215830" y="1960759"/>
                </a:moveTo>
                <a:lnTo>
                  <a:pt x="5215830" y="1981805"/>
                </a:lnTo>
                <a:cubicBezTo>
                  <a:pt x="5212322" y="1981805"/>
                  <a:pt x="5205307" y="1985313"/>
                  <a:pt x="5194784" y="1981805"/>
                </a:cubicBezTo>
                <a:lnTo>
                  <a:pt x="5194784" y="1964267"/>
                </a:lnTo>
                <a:lnTo>
                  <a:pt x="5201800" y="1957252"/>
                </a:lnTo>
                <a:lnTo>
                  <a:pt x="5215830" y="1960759"/>
                </a:lnTo>
                <a:close/>
                <a:moveTo>
                  <a:pt x="719062" y="1964267"/>
                </a:moveTo>
                <a:cubicBezTo>
                  <a:pt x="719062" y="1964267"/>
                  <a:pt x="719062" y="1960759"/>
                  <a:pt x="722570" y="1957252"/>
                </a:cubicBezTo>
                <a:cubicBezTo>
                  <a:pt x="722570" y="1960759"/>
                  <a:pt x="722570" y="1964267"/>
                  <a:pt x="719062" y="1964267"/>
                </a:cubicBezTo>
                <a:close/>
                <a:moveTo>
                  <a:pt x="4773870" y="1957252"/>
                </a:moveTo>
                <a:lnTo>
                  <a:pt x="4770362" y="1971282"/>
                </a:lnTo>
                <a:cubicBezTo>
                  <a:pt x="4766855" y="1971282"/>
                  <a:pt x="4759840" y="1964267"/>
                  <a:pt x="4756332" y="1960759"/>
                </a:cubicBezTo>
                <a:cubicBezTo>
                  <a:pt x="4759840" y="1957252"/>
                  <a:pt x="4763347" y="1950236"/>
                  <a:pt x="4763347" y="1943221"/>
                </a:cubicBezTo>
                <a:cubicBezTo>
                  <a:pt x="4766855" y="1943221"/>
                  <a:pt x="4770362" y="1950236"/>
                  <a:pt x="4773870" y="1957252"/>
                </a:cubicBezTo>
                <a:close/>
                <a:moveTo>
                  <a:pt x="3802259" y="1957252"/>
                </a:moveTo>
                <a:cubicBezTo>
                  <a:pt x="3798752" y="1957252"/>
                  <a:pt x="3795244" y="1957252"/>
                  <a:pt x="3795244" y="1950236"/>
                </a:cubicBezTo>
                <a:cubicBezTo>
                  <a:pt x="3795244" y="1939714"/>
                  <a:pt x="3798752" y="1943221"/>
                  <a:pt x="3802259" y="1943221"/>
                </a:cubicBezTo>
                <a:cubicBezTo>
                  <a:pt x="3805767" y="1946729"/>
                  <a:pt x="3805767" y="1953744"/>
                  <a:pt x="3802259" y="1957252"/>
                </a:cubicBezTo>
                <a:close/>
                <a:moveTo>
                  <a:pt x="4724763" y="1943221"/>
                </a:moveTo>
                <a:cubicBezTo>
                  <a:pt x="4721256" y="1950236"/>
                  <a:pt x="4717748" y="1957252"/>
                  <a:pt x="4710733" y="1960759"/>
                </a:cubicBezTo>
                <a:cubicBezTo>
                  <a:pt x="4707225" y="1957252"/>
                  <a:pt x="4700210" y="1953744"/>
                  <a:pt x="4700210" y="1943221"/>
                </a:cubicBezTo>
                <a:cubicBezTo>
                  <a:pt x="4700210" y="1936206"/>
                  <a:pt x="4703718" y="1936206"/>
                  <a:pt x="4707225" y="1932698"/>
                </a:cubicBezTo>
                <a:cubicBezTo>
                  <a:pt x="4710733" y="1932698"/>
                  <a:pt x="4717748" y="1936206"/>
                  <a:pt x="4724763" y="1943221"/>
                </a:cubicBezTo>
                <a:close/>
                <a:moveTo>
                  <a:pt x="3918011" y="1925683"/>
                </a:moveTo>
                <a:cubicBezTo>
                  <a:pt x="3925026" y="1936206"/>
                  <a:pt x="3935549" y="1946729"/>
                  <a:pt x="3942564" y="1960759"/>
                </a:cubicBezTo>
                <a:lnTo>
                  <a:pt x="3942564" y="1978297"/>
                </a:lnTo>
                <a:cubicBezTo>
                  <a:pt x="3942564" y="1985313"/>
                  <a:pt x="3960102" y="2030912"/>
                  <a:pt x="3960102" y="2041435"/>
                </a:cubicBezTo>
                <a:cubicBezTo>
                  <a:pt x="3960102" y="2058973"/>
                  <a:pt x="3928534" y="2076511"/>
                  <a:pt x="3914503" y="2076511"/>
                </a:cubicBezTo>
                <a:cubicBezTo>
                  <a:pt x="3896965" y="2076511"/>
                  <a:pt x="3865397" y="2051957"/>
                  <a:pt x="3865397" y="2044942"/>
                </a:cubicBezTo>
                <a:cubicBezTo>
                  <a:pt x="3865397" y="2037927"/>
                  <a:pt x="3868904" y="2023896"/>
                  <a:pt x="3865397" y="2020389"/>
                </a:cubicBezTo>
                <a:cubicBezTo>
                  <a:pt x="3858381" y="2002851"/>
                  <a:pt x="3844351" y="1974790"/>
                  <a:pt x="3844351" y="1964267"/>
                </a:cubicBezTo>
                <a:cubicBezTo>
                  <a:pt x="3844351" y="1946729"/>
                  <a:pt x="3847858" y="1953744"/>
                  <a:pt x="3868904" y="1932698"/>
                </a:cubicBezTo>
                <a:cubicBezTo>
                  <a:pt x="3868904" y="1929191"/>
                  <a:pt x="3861889" y="1922176"/>
                  <a:pt x="3861889" y="1918668"/>
                </a:cubicBezTo>
                <a:cubicBezTo>
                  <a:pt x="3872412" y="1925683"/>
                  <a:pt x="3903980" y="1932698"/>
                  <a:pt x="3918011" y="1925683"/>
                </a:cubicBezTo>
                <a:close/>
                <a:moveTo>
                  <a:pt x="4851038" y="1929191"/>
                </a:moveTo>
                <a:cubicBezTo>
                  <a:pt x="4851038" y="1950236"/>
                  <a:pt x="4837007" y="1967775"/>
                  <a:pt x="4822977" y="1967775"/>
                </a:cubicBezTo>
                <a:cubicBezTo>
                  <a:pt x="4801931" y="1967775"/>
                  <a:pt x="4798423" y="1932698"/>
                  <a:pt x="4798423" y="1932698"/>
                </a:cubicBezTo>
                <a:cubicBezTo>
                  <a:pt x="4798423" y="1911653"/>
                  <a:pt x="4805439" y="1904637"/>
                  <a:pt x="4822977" y="1904637"/>
                </a:cubicBezTo>
                <a:cubicBezTo>
                  <a:pt x="4837007" y="1904637"/>
                  <a:pt x="4851038" y="1911653"/>
                  <a:pt x="4851038" y="1929191"/>
                </a:cubicBezTo>
                <a:close/>
                <a:moveTo>
                  <a:pt x="5121124" y="1901130"/>
                </a:moveTo>
                <a:cubicBezTo>
                  <a:pt x="5124632" y="1904637"/>
                  <a:pt x="5124632" y="1901130"/>
                  <a:pt x="5124632" y="1908145"/>
                </a:cubicBezTo>
                <a:cubicBezTo>
                  <a:pt x="5124632" y="1918668"/>
                  <a:pt x="5121124" y="1922176"/>
                  <a:pt x="5117617" y="1925683"/>
                </a:cubicBezTo>
                <a:lnTo>
                  <a:pt x="5107094" y="1925683"/>
                </a:lnTo>
                <a:cubicBezTo>
                  <a:pt x="5107094" y="1922176"/>
                  <a:pt x="5103586" y="1922176"/>
                  <a:pt x="5103586" y="1911653"/>
                </a:cubicBezTo>
                <a:cubicBezTo>
                  <a:pt x="5103586" y="1904637"/>
                  <a:pt x="5107094" y="1904637"/>
                  <a:pt x="5110602" y="1901130"/>
                </a:cubicBezTo>
                <a:lnTo>
                  <a:pt x="5121124" y="1901130"/>
                </a:lnTo>
                <a:close/>
                <a:moveTo>
                  <a:pt x="4402062" y="1911653"/>
                </a:moveTo>
                <a:cubicBezTo>
                  <a:pt x="4402062" y="1911653"/>
                  <a:pt x="4398555" y="1911653"/>
                  <a:pt x="4395047" y="1908145"/>
                </a:cubicBezTo>
                <a:cubicBezTo>
                  <a:pt x="4398555" y="1904637"/>
                  <a:pt x="4398555" y="1901130"/>
                  <a:pt x="4402062" y="1901130"/>
                </a:cubicBezTo>
                <a:lnTo>
                  <a:pt x="4402062" y="1911653"/>
                </a:lnTo>
                <a:close/>
                <a:moveTo>
                  <a:pt x="6418944" y="1897622"/>
                </a:moveTo>
                <a:cubicBezTo>
                  <a:pt x="6418944" y="1897622"/>
                  <a:pt x="6422451" y="1894115"/>
                  <a:pt x="6425959" y="1894115"/>
                </a:cubicBezTo>
                <a:cubicBezTo>
                  <a:pt x="6425959" y="1894115"/>
                  <a:pt x="6425959" y="1897622"/>
                  <a:pt x="6418944" y="1897622"/>
                </a:cubicBezTo>
                <a:close/>
                <a:moveTo>
                  <a:pt x="4886114" y="1894115"/>
                </a:moveTo>
                <a:lnTo>
                  <a:pt x="4886114" y="1883592"/>
                </a:lnTo>
                <a:cubicBezTo>
                  <a:pt x="4886114" y="1883592"/>
                  <a:pt x="4893129" y="1890607"/>
                  <a:pt x="4896637" y="1890607"/>
                </a:cubicBezTo>
                <a:cubicBezTo>
                  <a:pt x="4893129" y="1894115"/>
                  <a:pt x="4889622" y="1894115"/>
                  <a:pt x="4886114" y="1894115"/>
                </a:cubicBezTo>
                <a:close/>
                <a:moveTo>
                  <a:pt x="5075525" y="1890607"/>
                </a:moveTo>
                <a:lnTo>
                  <a:pt x="5075525" y="1901130"/>
                </a:lnTo>
                <a:lnTo>
                  <a:pt x="5068510" y="1908145"/>
                </a:lnTo>
                <a:cubicBezTo>
                  <a:pt x="5065002" y="1908145"/>
                  <a:pt x="5054480" y="1901130"/>
                  <a:pt x="5054480" y="1894115"/>
                </a:cubicBezTo>
                <a:cubicBezTo>
                  <a:pt x="5054480" y="1883592"/>
                  <a:pt x="5057987" y="1883592"/>
                  <a:pt x="5061495" y="1880084"/>
                </a:cubicBezTo>
                <a:cubicBezTo>
                  <a:pt x="5065002" y="1880084"/>
                  <a:pt x="5072018" y="1887099"/>
                  <a:pt x="5075525" y="1890607"/>
                </a:cubicBezTo>
                <a:close/>
                <a:moveTo>
                  <a:pt x="4826484" y="1869561"/>
                </a:moveTo>
                <a:cubicBezTo>
                  <a:pt x="4826484" y="1873069"/>
                  <a:pt x="4829992" y="1880084"/>
                  <a:pt x="4829992" y="1887099"/>
                </a:cubicBezTo>
                <a:cubicBezTo>
                  <a:pt x="4826484" y="1890607"/>
                  <a:pt x="4826484" y="1894115"/>
                  <a:pt x="4815962" y="1894115"/>
                </a:cubicBezTo>
                <a:cubicBezTo>
                  <a:pt x="4808946" y="1894115"/>
                  <a:pt x="4812454" y="1890607"/>
                  <a:pt x="4805439" y="1890607"/>
                </a:cubicBezTo>
                <a:lnTo>
                  <a:pt x="4808946" y="1869561"/>
                </a:lnTo>
                <a:lnTo>
                  <a:pt x="4826484" y="1869561"/>
                </a:lnTo>
                <a:close/>
                <a:moveTo>
                  <a:pt x="6464543" y="1876576"/>
                </a:moveTo>
                <a:cubicBezTo>
                  <a:pt x="6461035" y="1876576"/>
                  <a:pt x="6454020" y="1873069"/>
                  <a:pt x="6447004" y="1876576"/>
                </a:cubicBezTo>
                <a:cubicBezTo>
                  <a:pt x="6443497" y="1873069"/>
                  <a:pt x="6443497" y="1869561"/>
                  <a:pt x="6447004" y="1866054"/>
                </a:cubicBezTo>
                <a:cubicBezTo>
                  <a:pt x="6450512" y="1866054"/>
                  <a:pt x="6457527" y="1873069"/>
                  <a:pt x="6464543" y="1876576"/>
                </a:cubicBezTo>
                <a:close/>
                <a:moveTo>
                  <a:pt x="5015896" y="1862546"/>
                </a:moveTo>
                <a:cubicBezTo>
                  <a:pt x="5015896" y="1866054"/>
                  <a:pt x="5012388" y="1869561"/>
                  <a:pt x="5008881" y="1873069"/>
                </a:cubicBezTo>
                <a:lnTo>
                  <a:pt x="5001865" y="1866054"/>
                </a:lnTo>
                <a:cubicBezTo>
                  <a:pt x="5001865" y="1866054"/>
                  <a:pt x="5005373" y="1862546"/>
                  <a:pt x="5005373" y="1859038"/>
                </a:cubicBezTo>
                <a:cubicBezTo>
                  <a:pt x="5008881" y="1859038"/>
                  <a:pt x="5012388" y="1859038"/>
                  <a:pt x="5015896" y="1862546"/>
                </a:cubicBezTo>
                <a:close/>
                <a:moveTo>
                  <a:pt x="4416093" y="1960759"/>
                </a:moveTo>
                <a:cubicBezTo>
                  <a:pt x="4405570" y="1946729"/>
                  <a:pt x="4388032" y="1943221"/>
                  <a:pt x="4377509" y="1946729"/>
                </a:cubicBezTo>
                <a:cubicBezTo>
                  <a:pt x="4384524" y="1918668"/>
                  <a:pt x="4391540" y="1890607"/>
                  <a:pt x="4398555" y="1859038"/>
                </a:cubicBezTo>
                <a:cubicBezTo>
                  <a:pt x="4405570" y="1866054"/>
                  <a:pt x="4412585" y="1876576"/>
                  <a:pt x="4416093" y="1887099"/>
                </a:cubicBezTo>
                <a:lnTo>
                  <a:pt x="4416093" y="1960759"/>
                </a:lnTo>
                <a:close/>
                <a:moveTo>
                  <a:pt x="3879427" y="1862546"/>
                </a:moveTo>
                <a:cubicBezTo>
                  <a:pt x="3879427" y="1859038"/>
                  <a:pt x="3875919" y="1855531"/>
                  <a:pt x="3879427" y="1852023"/>
                </a:cubicBezTo>
                <a:cubicBezTo>
                  <a:pt x="3882935" y="1855531"/>
                  <a:pt x="3882935" y="1855531"/>
                  <a:pt x="3879427" y="1862546"/>
                </a:cubicBezTo>
                <a:close/>
                <a:moveTo>
                  <a:pt x="4794916" y="1848516"/>
                </a:moveTo>
                <a:cubicBezTo>
                  <a:pt x="4791408" y="1852023"/>
                  <a:pt x="4787901" y="1852023"/>
                  <a:pt x="4784393" y="1848516"/>
                </a:cubicBezTo>
                <a:lnTo>
                  <a:pt x="4794916" y="1848516"/>
                </a:lnTo>
                <a:close/>
                <a:moveTo>
                  <a:pt x="6033105" y="1820455"/>
                </a:moveTo>
                <a:lnTo>
                  <a:pt x="6029598" y="1827470"/>
                </a:lnTo>
                <a:lnTo>
                  <a:pt x="6019075" y="1827470"/>
                </a:lnTo>
                <a:cubicBezTo>
                  <a:pt x="6015567" y="1823962"/>
                  <a:pt x="6015567" y="1820455"/>
                  <a:pt x="6019075" y="1816947"/>
                </a:cubicBezTo>
                <a:lnTo>
                  <a:pt x="6033105" y="1820455"/>
                </a:lnTo>
                <a:close/>
                <a:moveTo>
                  <a:pt x="5121124" y="1827470"/>
                </a:moveTo>
                <a:cubicBezTo>
                  <a:pt x="5121124" y="1834485"/>
                  <a:pt x="5114109" y="1852023"/>
                  <a:pt x="5107094" y="1862546"/>
                </a:cubicBezTo>
                <a:cubicBezTo>
                  <a:pt x="5100079" y="1855531"/>
                  <a:pt x="5096571" y="1845008"/>
                  <a:pt x="5096571" y="1837993"/>
                </a:cubicBezTo>
                <a:lnTo>
                  <a:pt x="5096571" y="1820455"/>
                </a:lnTo>
                <a:cubicBezTo>
                  <a:pt x="5100079" y="1820455"/>
                  <a:pt x="5096571" y="1816947"/>
                  <a:pt x="5103586" y="1816947"/>
                </a:cubicBezTo>
                <a:cubicBezTo>
                  <a:pt x="5110602" y="1816947"/>
                  <a:pt x="5121124" y="1816947"/>
                  <a:pt x="5121124" y="1827470"/>
                </a:cubicBezTo>
                <a:close/>
                <a:moveTo>
                  <a:pt x="5152693" y="1792394"/>
                </a:moveTo>
                <a:lnTo>
                  <a:pt x="5152693" y="1809932"/>
                </a:lnTo>
                <a:cubicBezTo>
                  <a:pt x="5149185" y="1809932"/>
                  <a:pt x="5142170" y="1813439"/>
                  <a:pt x="5138662" y="1813439"/>
                </a:cubicBezTo>
                <a:cubicBezTo>
                  <a:pt x="5135155" y="1809932"/>
                  <a:pt x="5131647" y="1809932"/>
                  <a:pt x="5131647" y="1799409"/>
                </a:cubicBezTo>
                <a:cubicBezTo>
                  <a:pt x="5131647" y="1792394"/>
                  <a:pt x="5138662" y="1788886"/>
                  <a:pt x="5142170" y="1785378"/>
                </a:cubicBezTo>
                <a:cubicBezTo>
                  <a:pt x="5145678" y="1785378"/>
                  <a:pt x="5149185" y="1788886"/>
                  <a:pt x="5152693" y="1792394"/>
                </a:cubicBezTo>
                <a:close/>
                <a:moveTo>
                  <a:pt x="4977312" y="1799409"/>
                </a:moveTo>
                <a:cubicBezTo>
                  <a:pt x="4977312" y="1799409"/>
                  <a:pt x="4973804" y="1795901"/>
                  <a:pt x="4970297" y="1795901"/>
                </a:cubicBezTo>
                <a:lnTo>
                  <a:pt x="4970297" y="1785378"/>
                </a:lnTo>
                <a:cubicBezTo>
                  <a:pt x="4973804" y="1785378"/>
                  <a:pt x="4980820" y="1788886"/>
                  <a:pt x="4984327" y="1792394"/>
                </a:cubicBezTo>
                <a:lnTo>
                  <a:pt x="4977312" y="1799409"/>
                </a:lnTo>
                <a:close/>
                <a:moveTo>
                  <a:pt x="7358985" y="1806424"/>
                </a:moveTo>
                <a:cubicBezTo>
                  <a:pt x="7358985" y="1837993"/>
                  <a:pt x="7334432" y="1841500"/>
                  <a:pt x="7302864" y="1869561"/>
                </a:cubicBezTo>
                <a:cubicBezTo>
                  <a:pt x="7306371" y="1820455"/>
                  <a:pt x="7309879" y="1785378"/>
                  <a:pt x="7309879" y="1750302"/>
                </a:cubicBezTo>
                <a:cubicBezTo>
                  <a:pt x="7323909" y="1764333"/>
                  <a:pt x="7358985" y="1795901"/>
                  <a:pt x="7358985" y="1806424"/>
                </a:cubicBezTo>
                <a:close/>
                <a:moveTo>
                  <a:pt x="4766855" y="1746795"/>
                </a:moveTo>
                <a:lnTo>
                  <a:pt x="4763347" y="1771348"/>
                </a:lnTo>
                <a:lnTo>
                  <a:pt x="4752824" y="1771348"/>
                </a:lnTo>
                <a:cubicBezTo>
                  <a:pt x="4749317" y="1767840"/>
                  <a:pt x="4749317" y="1767840"/>
                  <a:pt x="4749317" y="1760825"/>
                </a:cubicBezTo>
                <a:cubicBezTo>
                  <a:pt x="4749317" y="1750302"/>
                  <a:pt x="4752824" y="1750302"/>
                  <a:pt x="4756332" y="1746795"/>
                </a:cubicBezTo>
                <a:lnTo>
                  <a:pt x="4766855" y="1746795"/>
                </a:lnTo>
                <a:close/>
                <a:moveTo>
                  <a:pt x="3535680" y="1739779"/>
                </a:moveTo>
                <a:lnTo>
                  <a:pt x="3532173" y="1725749"/>
                </a:lnTo>
                <a:cubicBezTo>
                  <a:pt x="3535680" y="1725749"/>
                  <a:pt x="3542696" y="1729256"/>
                  <a:pt x="3546203" y="1736272"/>
                </a:cubicBezTo>
                <a:cubicBezTo>
                  <a:pt x="3542696" y="1739779"/>
                  <a:pt x="3539188" y="1739779"/>
                  <a:pt x="3535680" y="1739779"/>
                </a:cubicBezTo>
                <a:close/>
                <a:moveTo>
                  <a:pt x="5107094" y="1722241"/>
                </a:moveTo>
                <a:cubicBezTo>
                  <a:pt x="5103586" y="1729256"/>
                  <a:pt x="5096571" y="1732764"/>
                  <a:pt x="5093063" y="1732764"/>
                </a:cubicBezTo>
                <a:lnTo>
                  <a:pt x="5096571" y="1718734"/>
                </a:lnTo>
                <a:cubicBezTo>
                  <a:pt x="5100079" y="1718734"/>
                  <a:pt x="5103586" y="1718734"/>
                  <a:pt x="5107094" y="1722241"/>
                </a:cubicBezTo>
                <a:close/>
                <a:moveTo>
                  <a:pt x="4826484" y="1718734"/>
                </a:moveTo>
                <a:cubicBezTo>
                  <a:pt x="4822977" y="1722241"/>
                  <a:pt x="4822977" y="1729256"/>
                  <a:pt x="4822977" y="1732764"/>
                </a:cubicBezTo>
                <a:cubicBezTo>
                  <a:pt x="4826484" y="1739779"/>
                  <a:pt x="4829992" y="1750302"/>
                  <a:pt x="4829992" y="1760825"/>
                </a:cubicBezTo>
                <a:cubicBezTo>
                  <a:pt x="4829992" y="1767840"/>
                  <a:pt x="4822977" y="1778363"/>
                  <a:pt x="4812454" y="1778363"/>
                </a:cubicBezTo>
                <a:cubicBezTo>
                  <a:pt x="4794916" y="1778363"/>
                  <a:pt x="4777378" y="1760825"/>
                  <a:pt x="4777378" y="1746795"/>
                </a:cubicBezTo>
                <a:cubicBezTo>
                  <a:pt x="4777378" y="1736272"/>
                  <a:pt x="4784393" y="1729256"/>
                  <a:pt x="4794916" y="1718734"/>
                </a:cubicBezTo>
                <a:lnTo>
                  <a:pt x="4826484" y="1718734"/>
                </a:lnTo>
                <a:close/>
                <a:moveTo>
                  <a:pt x="5057987" y="1694180"/>
                </a:moveTo>
                <a:cubicBezTo>
                  <a:pt x="5054480" y="1690673"/>
                  <a:pt x="5050972" y="1687165"/>
                  <a:pt x="5050972" y="1683657"/>
                </a:cubicBezTo>
                <a:cubicBezTo>
                  <a:pt x="5050972" y="1683657"/>
                  <a:pt x="5054480" y="1680150"/>
                  <a:pt x="5057987" y="1680150"/>
                </a:cubicBezTo>
                <a:cubicBezTo>
                  <a:pt x="5061495" y="1683657"/>
                  <a:pt x="5061495" y="1690673"/>
                  <a:pt x="5057987" y="1694180"/>
                </a:cubicBezTo>
                <a:close/>
                <a:moveTo>
                  <a:pt x="4914175" y="1690673"/>
                </a:moveTo>
                <a:lnTo>
                  <a:pt x="4914175" y="1704703"/>
                </a:lnTo>
                <a:cubicBezTo>
                  <a:pt x="4910667" y="1704703"/>
                  <a:pt x="4907160" y="1701195"/>
                  <a:pt x="4900144" y="1701195"/>
                </a:cubicBezTo>
                <a:cubicBezTo>
                  <a:pt x="4889622" y="1701195"/>
                  <a:pt x="4886114" y="1718734"/>
                  <a:pt x="4875591" y="1718734"/>
                </a:cubicBezTo>
                <a:cubicBezTo>
                  <a:pt x="4858053" y="1718734"/>
                  <a:pt x="4858053" y="1704703"/>
                  <a:pt x="4858053" y="1697688"/>
                </a:cubicBezTo>
                <a:cubicBezTo>
                  <a:pt x="4858053" y="1680150"/>
                  <a:pt x="4868576" y="1680150"/>
                  <a:pt x="4889622" y="1652089"/>
                </a:cubicBezTo>
                <a:cubicBezTo>
                  <a:pt x="4917682" y="1680150"/>
                  <a:pt x="4903652" y="1683657"/>
                  <a:pt x="4914175" y="1690673"/>
                </a:cubicBezTo>
                <a:close/>
                <a:moveTo>
                  <a:pt x="4942236" y="1648581"/>
                </a:moveTo>
                <a:cubicBezTo>
                  <a:pt x="4942236" y="1645074"/>
                  <a:pt x="4942236" y="1641566"/>
                  <a:pt x="4945743" y="1641566"/>
                </a:cubicBezTo>
                <a:cubicBezTo>
                  <a:pt x="4949251" y="1641566"/>
                  <a:pt x="4945743" y="1648581"/>
                  <a:pt x="4942236" y="1648581"/>
                </a:cubicBezTo>
                <a:close/>
                <a:moveTo>
                  <a:pt x="3805767" y="1627535"/>
                </a:moveTo>
                <a:cubicBezTo>
                  <a:pt x="3805767" y="1627535"/>
                  <a:pt x="3795244" y="1634551"/>
                  <a:pt x="3795244" y="1624028"/>
                </a:cubicBezTo>
                <a:cubicBezTo>
                  <a:pt x="3795244" y="1617013"/>
                  <a:pt x="3798752" y="1620520"/>
                  <a:pt x="3802259" y="1620520"/>
                </a:cubicBezTo>
                <a:cubicBezTo>
                  <a:pt x="3802259" y="1620520"/>
                  <a:pt x="3805767" y="1624028"/>
                  <a:pt x="3805767" y="1627535"/>
                </a:cubicBezTo>
                <a:close/>
                <a:moveTo>
                  <a:pt x="4900144" y="1624028"/>
                </a:moveTo>
                <a:cubicBezTo>
                  <a:pt x="4896637" y="1631043"/>
                  <a:pt x="4893129" y="1634551"/>
                  <a:pt x="4882606" y="1634551"/>
                </a:cubicBezTo>
                <a:cubicBezTo>
                  <a:pt x="4882606" y="1631043"/>
                  <a:pt x="4879099" y="1624028"/>
                  <a:pt x="4882606" y="1617013"/>
                </a:cubicBezTo>
                <a:cubicBezTo>
                  <a:pt x="4886114" y="1617013"/>
                  <a:pt x="4893129" y="1620520"/>
                  <a:pt x="4900144" y="1624028"/>
                </a:cubicBezTo>
                <a:close/>
                <a:moveTo>
                  <a:pt x="4861561" y="1592459"/>
                </a:moveTo>
                <a:cubicBezTo>
                  <a:pt x="4858053" y="1595967"/>
                  <a:pt x="4854545" y="1599475"/>
                  <a:pt x="4851038" y="1599475"/>
                </a:cubicBezTo>
                <a:lnTo>
                  <a:pt x="4847530" y="1578429"/>
                </a:lnTo>
                <a:lnTo>
                  <a:pt x="4858053" y="1578429"/>
                </a:lnTo>
                <a:cubicBezTo>
                  <a:pt x="4858053" y="1581936"/>
                  <a:pt x="4861561" y="1588952"/>
                  <a:pt x="4861561" y="1592459"/>
                </a:cubicBezTo>
                <a:close/>
                <a:moveTo>
                  <a:pt x="2672806" y="1694180"/>
                </a:moveTo>
                <a:cubicBezTo>
                  <a:pt x="2641237" y="1669627"/>
                  <a:pt x="2606161" y="1655596"/>
                  <a:pt x="2606161" y="1624028"/>
                </a:cubicBezTo>
                <a:cubicBezTo>
                  <a:pt x="2606161" y="1602982"/>
                  <a:pt x="2641237" y="1574921"/>
                  <a:pt x="2662283" y="1553875"/>
                </a:cubicBezTo>
                <a:lnTo>
                  <a:pt x="2672806" y="1694180"/>
                </a:lnTo>
                <a:close/>
                <a:moveTo>
                  <a:pt x="3665462" y="1557383"/>
                </a:moveTo>
                <a:cubicBezTo>
                  <a:pt x="3654939" y="1553875"/>
                  <a:pt x="3644417" y="1550368"/>
                  <a:pt x="3654939" y="1550368"/>
                </a:cubicBezTo>
                <a:cubicBezTo>
                  <a:pt x="3658447" y="1550368"/>
                  <a:pt x="3661955" y="1557383"/>
                  <a:pt x="3665462" y="1557383"/>
                </a:cubicBezTo>
                <a:close/>
                <a:moveTo>
                  <a:pt x="3991671" y="1455662"/>
                </a:moveTo>
                <a:cubicBezTo>
                  <a:pt x="3991671" y="1455662"/>
                  <a:pt x="3988163" y="1459170"/>
                  <a:pt x="3988163" y="1455662"/>
                </a:cubicBezTo>
                <a:lnTo>
                  <a:pt x="3991671" y="1455662"/>
                </a:lnTo>
                <a:close/>
                <a:moveTo>
                  <a:pt x="3939057" y="1466185"/>
                </a:moveTo>
                <a:cubicBezTo>
                  <a:pt x="3939057" y="1473200"/>
                  <a:pt x="3928534" y="1487231"/>
                  <a:pt x="3921518" y="1487231"/>
                </a:cubicBezTo>
                <a:cubicBezTo>
                  <a:pt x="3914503" y="1487231"/>
                  <a:pt x="3907488" y="1476708"/>
                  <a:pt x="3907488" y="1466185"/>
                </a:cubicBezTo>
                <a:cubicBezTo>
                  <a:pt x="3907488" y="1459170"/>
                  <a:pt x="3914503" y="1448647"/>
                  <a:pt x="3921518" y="1448647"/>
                </a:cubicBezTo>
                <a:cubicBezTo>
                  <a:pt x="3932041" y="1448647"/>
                  <a:pt x="3939057" y="1455662"/>
                  <a:pt x="3939057" y="1466185"/>
                </a:cubicBezTo>
                <a:close/>
                <a:moveTo>
                  <a:pt x="3626878" y="1389017"/>
                </a:moveTo>
                <a:cubicBezTo>
                  <a:pt x="3623371" y="1392525"/>
                  <a:pt x="3619863" y="1389017"/>
                  <a:pt x="3619863" y="1385510"/>
                </a:cubicBezTo>
                <a:cubicBezTo>
                  <a:pt x="3619863" y="1385510"/>
                  <a:pt x="3623371" y="1385510"/>
                  <a:pt x="3626878" y="1389017"/>
                </a:cubicBezTo>
                <a:close/>
                <a:moveTo>
                  <a:pt x="4801931" y="1382002"/>
                </a:moveTo>
                <a:cubicBezTo>
                  <a:pt x="4798423" y="1382002"/>
                  <a:pt x="4791408" y="1385510"/>
                  <a:pt x="4787901" y="1385510"/>
                </a:cubicBezTo>
                <a:cubicBezTo>
                  <a:pt x="4784393" y="1382002"/>
                  <a:pt x="4780885" y="1382002"/>
                  <a:pt x="4780885" y="1374987"/>
                </a:cubicBezTo>
                <a:cubicBezTo>
                  <a:pt x="4780885" y="1364464"/>
                  <a:pt x="4784393" y="1364464"/>
                  <a:pt x="4787901" y="1364464"/>
                </a:cubicBezTo>
                <a:cubicBezTo>
                  <a:pt x="4791408" y="1367972"/>
                  <a:pt x="4798423" y="1371479"/>
                  <a:pt x="4801931" y="1382002"/>
                </a:cubicBezTo>
                <a:close/>
                <a:moveTo>
                  <a:pt x="3995178" y="1343418"/>
                </a:moveTo>
                <a:lnTo>
                  <a:pt x="3991671" y="1329388"/>
                </a:lnTo>
                <a:cubicBezTo>
                  <a:pt x="3995178" y="1329388"/>
                  <a:pt x="3998686" y="1332895"/>
                  <a:pt x="4002194" y="1332895"/>
                </a:cubicBezTo>
                <a:cubicBezTo>
                  <a:pt x="4002194" y="1336403"/>
                  <a:pt x="3998686" y="1343418"/>
                  <a:pt x="3995178" y="1343418"/>
                </a:cubicBezTo>
                <a:close/>
                <a:moveTo>
                  <a:pt x="3872412" y="1325880"/>
                </a:moveTo>
                <a:cubicBezTo>
                  <a:pt x="3868904" y="1325880"/>
                  <a:pt x="3854874" y="1332895"/>
                  <a:pt x="3854874" y="1322373"/>
                </a:cubicBezTo>
                <a:cubicBezTo>
                  <a:pt x="3854874" y="1315357"/>
                  <a:pt x="3858381" y="1315357"/>
                  <a:pt x="3861889" y="1311850"/>
                </a:cubicBezTo>
                <a:cubicBezTo>
                  <a:pt x="3865397" y="1315357"/>
                  <a:pt x="3868904" y="1315357"/>
                  <a:pt x="3872412" y="1325880"/>
                </a:cubicBezTo>
                <a:close/>
                <a:moveTo>
                  <a:pt x="8151707" y="1385510"/>
                </a:moveTo>
                <a:cubicBezTo>
                  <a:pt x="8151707" y="1392525"/>
                  <a:pt x="8165738" y="1396033"/>
                  <a:pt x="8165738" y="1406555"/>
                </a:cubicBezTo>
                <a:cubicBezTo>
                  <a:pt x="8165738" y="1413571"/>
                  <a:pt x="8144692" y="1434616"/>
                  <a:pt x="8141185" y="1448647"/>
                </a:cubicBezTo>
                <a:cubicBezTo>
                  <a:pt x="8137677" y="1452155"/>
                  <a:pt x="8141185" y="1459170"/>
                  <a:pt x="8141185" y="1466185"/>
                </a:cubicBezTo>
                <a:lnTo>
                  <a:pt x="8141185" y="1487231"/>
                </a:lnTo>
                <a:cubicBezTo>
                  <a:pt x="8165738" y="1497754"/>
                  <a:pt x="8193799" y="1508276"/>
                  <a:pt x="8221860" y="1515292"/>
                </a:cubicBezTo>
                <a:cubicBezTo>
                  <a:pt x="8235890" y="1518799"/>
                  <a:pt x="8260444" y="1504769"/>
                  <a:pt x="8281489" y="1522307"/>
                </a:cubicBezTo>
                <a:cubicBezTo>
                  <a:pt x="8302535" y="1539845"/>
                  <a:pt x="8302535" y="1560891"/>
                  <a:pt x="8313058" y="1585444"/>
                </a:cubicBezTo>
                <a:cubicBezTo>
                  <a:pt x="8323581" y="1606490"/>
                  <a:pt x="8341119" y="1648581"/>
                  <a:pt x="8351642" y="1673135"/>
                </a:cubicBezTo>
                <a:cubicBezTo>
                  <a:pt x="8358657" y="1694180"/>
                  <a:pt x="8379703" y="1711718"/>
                  <a:pt x="8383210" y="1736272"/>
                </a:cubicBezTo>
                <a:cubicBezTo>
                  <a:pt x="8386718" y="1746795"/>
                  <a:pt x="8379703" y="1764333"/>
                  <a:pt x="8383210" y="1778363"/>
                </a:cubicBezTo>
                <a:cubicBezTo>
                  <a:pt x="8383210" y="1799409"/>
                  <a:pt x="8407763" y="1929191"/>
                  <a:pt x="8407763" y="1974790"/>
                </a:cubicBezTo>
                <a:cubicBezTo>
                  <a:pt x="8407763" y="1981805"/>
                  <a:pt x="8411271" y="2013374"/>
                  <a:pt x="8414779" y="2034419"/>
                </a:cubicBezTo>
                <a:cubicBezTo>
                  <a:pt x="8414779" y="2044942"/>
                  <a:pt x="8432317" y="2058973"/>
                  <a:pt x="8432317" y="2065988"/>
                </a:cubicBezTo>
                <a:cubicBezTo>
                  <a:pt x="8432317" y="2083526"/>
                  <a:pt x="8400748" y="2083526"/>
                  <a:pt x="8393733" y="2104572"/>
                </a:cubicBezTo>
                <a:cubicBezTo>
                  <a:pt x="8390225" y="2101064"/>
                  <a:pt x="8369180" y="2062480"/>
                  <a:pt x="8369180" y="2055465"/>
                </a:cubicBezTo>
                <a:cubicBezTo>
                  <a:pt x="8369180" y="2048450"/>
                  <a:pt x="8376195" y="2044942"/>
                  <a:pt x="8376195" y="2034419"/>
                </a:cubicBezTo>
                <a:cubicBezTo>
                  <a:pt x="8376195" y="2027404"/>
                  <a:pt x="8365672" y="2002851"/>
                  <a:pt x="8365672" y="1985313"/>
                </a:cubicBezTo>
                <a:lnTo>
                  <a:pt x="8365672" y="1971282"/>
                </a:lnTo>
                <a:cubicBezTo>
                  <a:pt x="8365672" y="1953744"/>
                  <a:pt x="8372687" y="1929191"/>
                  <a:pt x="8365672" y="1911653"/>
                </a:cubicBezTo>
                <a:cubicBezTo>
                  <a:pt x="8351642" y="1869561"/>
                  <a:pt x="8327088" y="1830977"/>
                  <a:pt x="8313058" y="1788886"/>
                </a:cubicBezTo>
                <a:cubicBezTo>
                  <a:pt x="8302535" y="1764333"/>
                  <a:pt x="8306043" y="1736272"/>
                  <a:pt x="8299027" y="1715226"/>
                </a:cubicBezTo>
                <a:cubicBezTo>
                  <a:pt x="8292012" y="1690673"/>
                  <a:pt x="8274474" y="1673135"/>
                  <a:pt x="8256936" y="1652089"/>
                </a:cubicBezTo>
                <a:cubicBezTo>
                  <a:pt x="8249921" y="1655596"/>
                  <a:pt x="8246413" y="1666119"/>
                  <a:pt x="8246413" y="1673135"/>
                </a:cubicBezTo>
                <a:lnTo>
                  <a:pt x="8292012" y="1936206"/>
                </a:lnTo>
                <a:cubicBezTo>
                  <a:pt x="8292012" y="1957252"/>
                  <a:pt x="8277982" y="1964267"/>
                  <a:pt x="8277982" y="1978297"/>
                </a:cubicBezTo>
                <a:cubicBezTo>
                  <a:pt x="8277982" y="1985313"/>
                  <a:pt x="8284997" y="1995836"/>
                  <a:pt x="8284997" y="2006358"/>
                </a:cubicBezTo>
                <a:cubicBezTo>
                  <a:pt x="8284997" y="2013374"/>
                  <a:pt x="8256936" y="2037927"/>
                  <a:pt x="8256936" y="2048450"/>
                </a:cubicBezTo>
                <a:cubicBezTo>
                  <a:pt x="8256936" y="2055465"/>
                  <a:pt x="8274474" y="2073003"/>
                  <a:pt x="8274474" y="2083526"/>
                </a:cubicBezTo>
                <a:cubicBezTo>
                  <a:pt x="8274474" y="2090541"/>
                  <a:pt x="8260444" y="2122110"/>
                  <a:pt x="8246413" y="2139648"/>
                </a:cubicBezTo>
                <a:cubicBezTo>
                  <a:pt x="8249921" y="2143156"/>
                  <a:pt x="8260444" y="2146663"/>
                  <a:pt x="8260444" y="2153678"/>
                </a:cubicBezTo>
                <a:cubicBezTo>
                  <a:pt x="8260444" y="2164201"/>
                  <a:pt x="8246413" y="2171217"/>
                  <a:pt x="8246413" y="2181739"/>
                </a:cubicBezTo>
                <a:cubicBezTo>
                  <a:pt x="8246413" y="2188755"/>
                  <a:pt x="8253428" y="2199278"/>
                  <a:pt x="8260444" y="2206293"/>
                </a:cubicBezTo>
                <a:cubicBezTo>
                  <a:pt x="8263951" y="2206293"/>
                  <a:pt x="8270966" y="2199278"/>
                  <a:pt x="8274474" y="2195770"/>
                </a:cubicBezTo>
                <a:lnTo>
                  <a:pt x="8281489" y="2202785"/>
                </a:lnTo>
                <a:lnTo>
                  <a:pt x="8281489" y="2216816"/>
                </a:lnTo>
                <a:cubicBezTo>
                  <a:pt x="8274474" y="2216816"/>
                  <a:pt x="8267459" y="2213308"/>
                  <a:pt x="8263951" y="2206293"/>
                </a:cubicBezTo>
                <a:cubicBezTo>
                  <a:pt x="8246413" y="2209800"/>
                  <a:pt x="8242906" y="2237861"/>
                  <a:pt x="8228875" y="2227338"/>
                </a:cubicBezTo>
                <a:cubicBezTo>
                  <a:pt x="8225367" y="2248384"/>
                  <a:pt x="8221860" y="2283460"/>
                  <a:pt x="8221860" y="2290476"/>
                </a:cubicBezTo>
                <a:cubicBezTo>
                  <a:pt x="8221860" y="2300998"/>
                  <a:pt x="8214845" y="2290476"/>
                  <a:pt x="8211337" y="2293983"/>
                </a:cubicBezTo>
                <a:cubicBezTo>
                  <a:pt x="8190291" y="2350105"/>
                  <a:pt x="8169246" y="2385181"/>
                  <a:pt x="8169246" y="2441303"/>
                </a:cubicBezTo>
                <a:cubicBezTo>
                  <a:pt x="8169246" y="2441303"/>
                  <a:pt x="8183276" y="2469364"/>
                  <a:pt x="8190291" y="2476379"/>
                </a:cubicBezTo>
                <a:cubicBezTo>
                  <a:pt x="8186784" y="2476379"/>
                  <a:pt x="8183276" y="2476379"/>
                  <a:pt x="8183276" y="2483395"/>
                </a:cubicBezTo>
                <a:cubicBezTo>
                  <a:pt x="8183276" y="2493918"/>
                  <a:pt x="8190291" y="2504440"/>
                  <a:pt x="8193799" y="2504440"/>
                </a:cubicBezTo>
                <a:lnTo>
                  <a:pt x="8193799" y="2511456"/>
                </a:lnTo>
                <a:cubicBezTo>
                  <a:pt x="8193799" y="2518471"/>
                  <a:pt x="8200814" y="2532501"/>
                  <a:pt x="8200814" y="2543024"/>
                </a:cubicBezTo>
                <a:cubicBezTo>
                  <a:pt x="8204322" y="2557055"/>
                  <a:pt x="8200814" y="2574593"/>
                  <a:pt x="8200814" y="2595639"/>
                </a:cubicBezTo>
                <a:cubicBezTo>
                  <a:pt x="8204322" y="2595639"/>
                  <a:pt x="8211337" y="2595639"/>
                  <a:pt x="8214845" y="2599146"/>
                </a:cubicBezTo>
                <a:cubicBezTo>
                  <a:pt x="8211337" y="2595639"/>
                  <a:pt x="8207829" y="2595639"/>
                  <a:pt x="8204322" y="2595639"/>
                </a:cubicBezTo>
                <a:cubicBezTo>
                  <a:pt x="8200814" y="2602654"/>
                  <a:pt x="8193799" y="2613177"/>
                  <a:pt x="8193799" y="2620192"/>
                </a:cubicBezTo>
                <a:cubicBezTo>
                  <a:pt x="8193799" y="2630715"/>
                  <a:pt x="8197306" y="2627207"/>
                  <a:pt x="8200814" y="2630715"/>
                </a:cubicBezTo>
                <a:cubicBezTo>
                  <a:pt x="8190291" y="2634222"/>
                  <a:pt x="8176261" y="2641238"/>
                  <a:pt x="8165738" y="2648253"/>
                </a:cubicBezTo>
                <a:cubicBezTo>
                  <a:pt x="8165738" y="2651760"/>
                  <a:pt x="8169246" y="2658776"/>
                  <a:pt x="8172753" y="2662283"/>
                </a:cubicBezTo>
                <a:lnTo>
                  <a:pt x="8162230" y="2662283"/>
                </a:lnTo>
                <a:cubicBezTo>
                  <a:pt x="8162230" y="2658776"/>
                  <a:pt x="8165738" y="2658776"/>
                  <a:pt x="8165738" y="2651760"/>
                </a:cubicBezTo>
                <a:cubicBezTo>
                  <a:pt x="8165738" y="2641238"/>
                  <a:pt x="8151707" y="2641238"/>
                  <a:pt x="8148200" y="2641238"/>
                </a:cubicBezTo>
                <a:cubicBezTo>
                  <a:pt x="8127154" y="2627207"/>
                  <a:pt x="8127154" y="2606161"/>
                  <a:pt x="8120139" y="2592131"/>
                </a:cubicBezTo>
                <a:cubicBezTo>
                  <a:pt x="8113124" y="2595639"/>
                  <a:pt x="8109616" y="2606161"/>
                  <a:pt x="8109616" y="2613177"/>
                </a:cubicBezTo>
                <a:cubicBezTo>
                  <a:pt x="8095586" y="2599146"/>
                  <a:pt x="8088570" y="2599146"/>
                  <a:pt x="8088570" y="2609669"/>
                </a:cubicBezTo>
                <a:cubicBezTo>
                  <a:pt x="8088570" y="2620192"/>
                  <a:pt x="8095586" y="2620192"/>
                  <a:pt x="8095586" y="2623699"/>
                </a:cubicBezTo>
                <a:cubicBezTo>
                  <a:pt x="8081555" y="2616684"/>
                  <a:pt x="8092078" y="2609669"/>
                  <a:pt x="8085063" y="2599146"/>
                </a:cubicBezTo>
                <a:cubicBezTo>
                  <a:pt x="8081555" y="2599146"/>
                  <a:pt x="8078047" y="2606161"/>
                  <a:pt x="8074540" y="2609669"/>
                </a:cubicBezTo>
                <a:cubicBezTo>
                  <a:pt x="8067525" y="2613177"/>
                  <a:pt x="8057002" y="2613177"/>
                  <a:pt x="8049986" y="2616684"/>
                </a:cubicBezTo>
                <a:lnTo>
                  <a:pt x="8049986" y="2637730"/>
                </a:lnTo>
                <a:cubicBezTo>
                  <a:pt x="8049986" y="2637730"/>
                  <a:pt x="8046479" y="2641238"/>
                  <a:pt x="8057002" y="2641238"/>
                </a:cubicBezTo>
                <a:cubicBezTo>
                  <a:pt x="8057002" y="2641238"/>
                  <a:pt x="8074540" y="2637730"/>
                  <a:pt x="8064017" y="2627207"/>
                </a:cubicBezTo>
                <a:cubicBezTo>
                  <a:pt x="8071032" y="2627207"/>
                  <a:pt x="8081555" y="2637730"/>
                  <a:pt x="8088570" y="2644745"/>
                </a:cubicBezTo>
                <a:cubicBezTo>
                  <a:pt x="8092078" y="2641238"/>
                  <a:pt x="8095586" y="2637730"/>
                  <a:pt x="8099093" y="2637730"/>
                </a:cubicBezTo>
                <a:cubicBezTo>
                  <a:pt x="8081555" y="2648253"/>
                  <a:pt x="8071032" y="2641238"/>
                  <a:pt x="8060509" y="2641238"/>
                </a:cubicBezTo>
                <a:cubicBezTo>
                  <a:pt x="8042971" y="2641238"/>
                  <a:pt x="8046479" y="2662283"/>
                  <a:pt x="8042971" y="2669299"/>
                </a:cubicBezTo>
                <a:lnTo>
                  <a:pt x="8049986" y="2676314"/>
                </a:lnTo>
                <a:cubicBezTo>
                  <a:pt x="8042971" y="2683329"/>
                  <a:pt x="8042971" y="2686837"/>
                  <a:pt x="8042971" y="2693852"/>
                </a:cubicBezTo>
                <a:cubicBezTo>
                  <a:pt x="8042971" y="2707882"/>
                  <a:pt x="8042971" y="2714898"/>
                  <a:pt x="8064017" y="2728928"/>
                </a:cubicBezTo>
                <a:cubicBezTo>
                  <a:pt x="8071032" y="2711390"/>
                  <a:pt x="8057002" y="2690344"/>
                  <a:pt x="8085063" y="2686837"/>
                </a:cubicBezTo>
                <a:cubicBezTo>
                  <a:pt x="8088570" y="2700867"/>
                  <a:pt x="8092078" y="2721913"/>
                  <a:pt x="8092078" y="2728928"/>
                </a:cubicBezTo>
                <a:cubicBezTo>
                  <a:pt x="8092078" y="2739451"/>
                  <a:pt x="8085063" y="2742959"/>
                  <a:pt x="8081555" y="2746466"/>
                </a:cubicBezTo>
                <a:cubicBezTo>
                  <a:pt x="8092078" y="2760497"/>
                  <a:pt x="8067525" y="2795573"/>
                  <a:pt x="8067525" y="2813111"/>
                </a:cubicBezTo>
                <a:cubicBezTo>
                  <a:pt x="8064017" y="2844679"/>
                  <a:pt x="8071032" y="2879756"/>
                  <a:pt x="8064017" y="2914832"/>
                </a:cubicBezTo>
                <a:cubicBezTo>
                  <a:pt x="8060509" y="2942893"/>
                  <a:pt x="8025433" y="2949908"/>
                  <a:pt x="8011403" y="2949908"/>
                </a:cubicBezTo>
                <a:cubicBezTo>
                  <a:pt x="7986849" y="2949908"/>
                  <a:pt x="7979834" y="2939385"/>
                  <a:pt x="7979834" y="2921847"/>
                </a:cubicBezTo>
                <a:cubicBezTo>
                  <a:pt x="7979834" y="2911324"/>
                  <a:pt x="8011403" y="2799080"/>
                  <a:pt x="8011403" y="2788558"/>
                </a:cubicBezTo>
                <a:cubicBezTo>
                  <a:pt x="8011403" y="2781542"/>
                  <a:pt x="8000880" y="2746466"/>
                  <a:pt x="7993865" y="2725420"/>
                </a:cubicBezTo>
                <a:cubicBezTo>
                  <a:pt x="7993865" y="2721913"/>
                  <a:pt x="7986849" y="2718405"/>
                  <a:pt x="7979834" y="2718405"/>
                </a:cubicBezTo>
                <a:cubicBezTo>
                  <a:pt x="7983342" y="2714898"/>
                  <a:pt x="7993865" y="2718405"/>
                  <a:pt x="7993865" y="2707882"/>
                </a:cubicBezTo>
                <a:cubicBezTo>
                  <a:pt x="7993865" y="2700867"/>
                  <a:pt x="7990357" y="2697359"/>
                  <a:pt x="7986849" y="2693852"/>
                </a:cubicBezTo>
                <a:cubicBezTo>
                  <a:pt x="7986849" y="2676314"/>
                  <a:pt x="7976326" y="2648253"/>
                  <a:pt x="7976326" y="2637730"/>
                </a:cubicBezTo>
                <a:cubicBezTo>
                  <a:pt x="7976326" y="2609669"/>
                  <a:pt x="7948266" y="2609669"/>
                  <a:pt x="7948266" y="2599146"/>
                </a:cubicBezTo>
                <a:cubicBezTo>
                  <a:pt x="7948266" y="2588623"/>
                  <a:pt x="7958788" y="2585116"/>
                  <a:pt x="7962296" y="2578100"/>
                </a:cubicBezTo>
                <a:cubicBezTo>
                  <a:pt x="7962296" y="2571085"/>
                  <a:pt x="7958788" y="2560562"/>
                  <a:pt x="7958788" y="2553547"/>
                </a:cubicBezTo>
                <a:lnTo>
                  <a:pt x="7958788" y="2462349"/>
                </a:lnTo>
                <a:cubicBezTo>
                  <a:pt x="7962296" y="2458841"/>
                  <a:pt x="7969311" y="2455334"/>
                  <a:pt x="7969311" y="2444811"/>
                </a:cubicBezTo>
                <a:cubicBezTo>
                  <a:pt x="7969311" y="2437796"/>
                  <a:pt x="7962296" y="2441303"/>
                  <a:pt x="7962296" y="2434288"/>
                </a:cubicBezTo>
                <a:cubicBezTo>
                  <a:pt x="7962296" y="2423765"/>
                  <a:pt x="7969311" y="2420258"/>
                  <a:pt x="7969311" y="2413242"/>
                </a:cubicBezTo>
                <a:cubicBezTo>
                  <a:pt x="7969311" y="2402719"/>
                  <a:pt x="7965804" y="2395704"/>
                  <a:pt x="7965804" y="2308014"/>
                </a:cubicBezTo>
                <a:cubicBezTo>
                  <a:pt x="7962296" y="2304506"/>
                  <a:pt x="7955281" y="2304506"/>
                  <a:pt x="7948266" y="2300998"/>
                </a:cubicBezTo>
                <a:lnTo>
                  <a:pt x="7948266" y="2293983"/>
                </a:lnTo>
                <a:cubicBezTo>
                  <a:pt x="7965804" y="2290476"/>
                  <a:pt x="7965804" y="2286968"/>
                  <a:pt x="7965804" y="2279953"/>
                </a:cubicBezTo>
                <a:cubicBezTo>
                  <a:pt x="7965804" y="2272938"/>
                  <a:pt x="7958788" y="2265922"/>
                  <a:pt x="7958788" y="2262415"/>
                </a:cubicBezTo>
                <a:cubicBezTo>
                  <a:pt x="7962296" y="2258907"/>
                  <a:pt x="7962296" y="2262415"/>
                  <a:pt x="7962296" y="2251892"/>
                </a:cubicBezTo>
                <a:cubicBezTo>
                  <a:pt x="7962296" y="2244877"/>
                  <a:pt x="7944758" y="2227338"/>
                  <a:pt x="7941250" y="2216816"/>
                </a:cubicBezTo>
                <a:cubicBezTo>
                  <a:pt x="7937743" y="2206293"/>
                  <a:pt x="7941250" y="2192262"/>
                  <a:pt x="7941250" y="2174724"/>
                </a:cubicBezTo>
                <a:cubicBezTo>
                  <a:pt x="7913189" y="2185247"/>
                  <a:pt x="7878113" y="2195770"/>
                  <a:pt x="7871098" y="2195770"/>
                </a:cubicBezTo>
                <a:cubicBezTo>
                  <a:pt x="7853560" y="2195770"/>
                  <a:pt x="7850052" y="2174724"/>
                  <a:pt x="7850052" y="2171217"/>
                </a:cubicBezTo>
                <a:cubicBezTo>
                  <a:pt x="7850052" y="2164201"/>
                  <a:pt x="7853560" y="2160694"/>
                  <a:pt x="7857067" y="2157186"/>
                </a:cubicBezTo>
                <a:cubicBezTo>
                  <a:pt x="7874606" y="2153678"/>
                  <a:pt x="7899159" y="2143156"/>
                  <a:pt x="7906174" y="2143156"/>
                </a:cubicBezTo>
                <a:cubicBezTo>
                  <a:pt x="7916697" y="2143156"/>
                  <a:pt x="7916697" y="2146663"/>
                  <a:pt x="7930727" y="2164201"/>
                </a:cubicBezTo>
                <a:lnTo>
                  <a:pt x="7941250" y="2164201"/>
                </a:lnTo>
                <a:cubicBezTo>
                  <a:pt x="7930727" y="2164201"/>
                  <a:pt x="7941250" y="2153678"/>
                  <a:pt x="7941250" y="2146663"/>
                </a:cubicBezTo>
                <a:cubicBezTo>
                  <a:pt x="7941250" y="2143156"/>
                  <a:pt x="7941250" y="2136140"/>
                  <a:pt x="7944758" y="2129125"/>
                </a:cubicBezTo>
                <a:cubicBezTo>
                  <a:pt x="7941250" y="2122110"/>
                  <a:pt x="7958788" y="2069496"/>
                  <a:pt x="7958788" y="2058973"/>
                </a:cubicBezTo>
                <a:cubicBezTo>
                  <a:pt x="7958788" y="2051957"/>
                  <a:pt x="7941250" y="1988820"/>
                  <a:pt x="7941250" y="1978297"/>
                </a:cubicBezTo>
                <a:cubicBezTo>
                  <a:pt x="7941250" y="1971282"/>
                  <a:pt x="7965804" y="1911653"/>
                  <a:pt x="7965804" y="1904637"/>
                </a:cubicBezTo>
                <a:cubicBezTo>
                  <a:pt x="7965804" y="1873069"/>
                  <a:pt x="7951773" y="1823962"/>
                  <a:pt x="7941250" y="1795901"/>
                </a:cubicBezTo>
                <a:cubicBezTo>
                  <a:pt x="7927220" y="1816947"/>
                  <a:pt x="7913189" y="1845008"/>
                  <a:pt x="7895651" y="1869561"/>
                </a:cubicBezTo>
                <a:cubicBezTo>
                  <a:pt x="7843037" y="1869561"/>
                  <a:pt x="7839529" y="1845008"/>
                  <a:pt x="7839529" y="1809932"/>
                </a:cubicBezTo>
                <a:lnTo>
                  <a:pt x="7839529" y="1788886"/>
                </a:lnTo>
                <a:cubicBezTo>
                  <a:pt x="7843037" y="1771348"/>
                  <a:pt x="7853560" y="1750302"/>
                  <a:pt x="7853560" y="1732764"/>
                </a:cubicBezTo>
                <a:cubicBezTo>
                  <a:pt x="7853560" y="1715226"/>
                  <a:pt x="7857067" y="1694180"/>
                  <a:pt x="7860575" y="1676642"/>
                </a:cubicBezTo>
                <a:lnTo>
                  <a:pt x="7860575" y="1599475"/>
                </a:lnTo>
                <a:cubicBezTo>
                  <a:pt x="7867590" y="1578429"/>
                  <a:pt x="7871098" y="1553875"/>
                  <a:pt x="7888636" y="1536337"/>
                </a:cubicBezTo>
                <a:cubicBezTo>
                  <a:pt x="7895651" y="1529322"/>
                  <a:pt x="7913189" y="1536337"/>
                  <a:pt x="7927220" y="1529322"/>
                </a:cubicBezTo>
                <a:cubicBezTo>
                  <a:pt x="7937743" y="1525815"/>
                  <a:pt x="7944758" y="1508276"/>
                  <a:pt x="7951773" y="1497754"/>
                </a:cubicBezTo>
                <a:cubicBezTo>
                  <a:pt x="7958788" y="1504769"/>
                  <a:pt x="7972819" y="1518799"/>
                  <a:pt x="7979834" y="1518799"/>
                </a:cubicBezTo>
                <a:cubicBezTo>
                  <a:pt x="8014910" y="1518799"/>
                  <a:pt x="8028941" y="1497754"/>
                  <a:pt x="8028941" y="1476708"/>
                </a:cubicBezTo>
                <a:cubicBezTo>
                  <a:pt x="8028941" y="1424094"/>
                  <a:pt x="8000880" y="1448647"/>
                  <a:pt x="8000880" y="1403048"/>
                </a:cubicBezTo>
                <a:cubicBezTo>
                  <a:pt x="8000880" y="1392525"/>
                  <a:pt x="8011403" y="1392525"/>
                  <a:pt x="8011403" y="1371479"/>
                </a:cubicBezTo>
                <a:cubicBezTo>
                  <a:pt x="8028941" y="1308342"/>
                  <a:pt x="8042971" y="1308342"/>
                  <a:pt x="8078047" y="1308342"/>
                </a:cubicBezTo>
                <a:cubicBezTo>
                  <a:pt x="8130662" y="1308342"/>
                  <a:pt x="8137677" y="1322373"/>
                  <a:pt x="8151707" y="1385510"/>
                </a:cubicBezTo>
                <a:close/>
                <a:moveTo>
                  <a:pt x="550696" y="1389017"/>
                </a:moveTo>
                <a:cubicBezTo>
                  <a:pt x="554204" y="1392525"/>
                  <a:pt x="561219" y="1392525"/>
                  <a:pt x="561219" y="1403048"/>
                </a:cubicBezTo>
                <a:cubicBezTo>
                  <a:pt x="561219" y="1448647"/>
                  <a:pt x="533158" y="1424094"/>
                  <a:pt x="533158" y="1476708"/>
                </a:cubicBezTo>
                <a:cubicBezTo>
                  <a:pt x="533158" y="1501261"/>
                  <a:pt x="554204" y="1518799"/>
                  <a:pt x="578757" y="1518799"/>
                </a:cubicBezTo>
                <a:cubicBezTo>
                  <a:pt x="589280" y="1518799"/>
                  <a:pt x="589280" y="1511784"/>
                  <a:pt x="606818" y="1497754"/>
                </a:cubicBezTo>
                <a:cubicBezTo>
                  <a:pt x="613833" y="1504769"/>
                  <a:pt x="620849" y="1522307"/>
                  <a:pt x="634879" y="1529322"/>
                </a:cubicBezTo>
                <a:cubicBezTo>
                  <a:pt x="641894" y="1536337"/>
                  <a:pt x="662940" y="1525815"/>
                  <a:pt x="673463" y="1536337"/>
                </a:cubicBezTo>
                <a:cubicBezTo>
                  <a:pt x="691001" y="1550368"/>
                  <a:pt x="701524" y="1588952"/>
                  <a:pt x="701524" y="1599475"/>
                </a:cubicBezTo>
                <a:lnTo>
                  <a:pt x="701524" y="1676642"/>
                </a:lnTo>
                <a:cubicBezTo>
                  <a:pt x="705032" y="1697688"/>
                  <a:pt x="698016" y="1718734"/>
                  <a:pt x="705032" y="1739779"/>
                </a:cubicBezTo>
                <a:cubicBezTo>
                  <a:pt x="715554" y="1774856"/>
                  <a:pt x="722570" y="1781871"/>
                  <a:pt x="722570" y="1809932"/>
                </a:cubicBezTo>
                <a:cubicBezTo>
                  <a:pt x="722570" y="1841500"/>
                  <a:pt x="715554" y="1869561"/>
                  <a:pt x="666448" y="1869561"/>
                </a:cubicBezTo>
                <a:cubicBezTo>
                  <a:pt x="648910" y="1845008"/>
                  <a:pt x="634879" y="1820455"/>
                  <a:pt x="624356" y="1795901"/>
                </a:cubicBezTo>
                <a:cubicBezTo>
                  <a:pt x="606818" y="1820455"/>
                  <a:pt x="596295" y="1869561"/>
                  <a:pt x="596295" y="1901130"/>
                </a:cubicBezTo>
                <a:cubicBezTo>
                  <a:pt x="596295" y="1911653"/>
                  <a:pt x="617341" y="1971282"/>
                  <a:pt x="617341" y="1978297"/>
                </a:cubicBezTo>
                <a:cubicBezTo>
                  <a:pt x="617341" y="1988820"/>
                  <a:pt x="603311" y="2048450"/>
                  <a:pt x="603311" y="2058973"/>
                </a:cubicBezTo>
                <a:cubicBezTo>
                  <a:pt x="603311" y="2065988"/>
                  <a:pt x="617341" y="2129125"/>
                  <a:pt x="624356" y="2164201"/>
                </a:cubicBezTo>
                <a:cubicBezTo>
                  <a:pt x="634879" y="2157186"/>
                  <a:pt x="645402" y="2143156"/>
                  <a:pt x="652417" y="2143156"/>
                </a:cubicBezTo>
                <a:cubicBezTo>
                  <a:pt x="662940" y="2143156"/>
                  <a:pt x="683986" y="2150171"/>
                  <a:pt x="698016" y="2153678"/>
                </a:cubicBezTo>
                <a:cubicBezTo>
                  <a:pt x="705032" y="2157186"/>
                  <a:pt x="712047" y="2164201"/>
                  <a:pt x="712047" y="2171217"/>
                </a:cubicBezTo>
                <a:cubicBezTo>
                  <a:pt x="712047" y="2188755"/>
                  <a:pt x="691001" y="2195770"/>
                  <a:pt x="687493" y="2195770"/>
                </a:cubicBezTo>
                <a:cubicBezTo>
                  <a:pt x="676971" y="2195770"/>
                  <a:pt x="645402" y="2185247"/>
                  <a:pt x="620849" y="2174724"/>
                </a:cubicBezTo>
                <a:cubicBezTo>
                  <a:pt x="620849" y="2192262"/>
                  <a:pt x="620849" y="2230846"/>
                  <a:pt x="596295" y="2251892"/>
                </a:cubicBezTo>
                <a:cubicBezTo>
                  <a:pt x="596295" y="2255399"/>
                  <a:pt x="603311" y="2262415"/>
                  <a:pt x="610326" y="2262415"/>
                </a:cubicBezTo>
                <a:cubicBezTo>
                  <a:pt x="606818" y="2265922"/>
                  <a:pt x="603311" y="2265922"/>
                  <a:pt x="596295" y="2265922"/>
                </a:cubicBezTo>
                <a:lnTo>
                  <a:pt x="596295" y="2290476"/>
                </a:lnTo>
                <a:cubicBezTo>
                  <a:pt x="599803" y="2290476"/>
                  <a:pt x="610326" y="2293983"/>
                  <a:pt x="613833" y="2293983"/>
                </a:cubicBezTo>
                <a:cubicBezTo>
                  <a:pt x="613833" y="2293983"/>
                  <a:pt x="613833" y="2297491"/>
                  <a:pt x="610326" y="2300998"/>
                </a:cubicBezTo>
                <a:cubicBezTo>
                  <a:pt x="610326" y="2304506"/>
                  <a:pt x="603311" y="2304506"/>
                  <a:pt x="596295" y="2308014"/>
                </a:cubicBezTo>
                <a:cubicBezTo>
                  <a:pt x="596295" y="2385181"/>
                  <a:pt x="592788" y="2399212"/>
                  <a:pt x="592788" y="2406227"/>
                </a:cubicBezTo>
                <a:cubicBezTo>
                  <a:pt x="592788" y="2416750"/>
                  <a:pt x="599803" y="2423765"/>
                  <a:pt x="599803" y="2434288"/>
                </a:cubicBezTo>
                <a:cubicBezTo>
                  <a:pt x="599803" y="2441303"/>
                  <a:pt x="592788" y="2437796"/>
                  <a:pt x="592788" y="2444811"/>
                </a:cubicBezTo>
                <a:cubicBezTo>
                  <a:pt x="592788" y="2455334"/>
                  <a:pt x="603311" y="2455334"/>
                  <a:pt x="603311" y="2462349"/>
                </a:cubicBezTo>
                <a:cubicBezTo>
                  <a:pt x="603311" y="2472872"/>
                  <a:pt x="596295" y="2462349"/>
                  <a:pt x="596295" y="2472872"/>
                </a:cubicBezTo>
                <a:cubicBezTo>
                  <a:pt x="596295" y="2479887"/>
                  <a:pt x="599803" y="2497425"/>
                  <a:pt x="599803" y="2511456"/>
                </a:cubicBezTo>
                <a:cubicBezTo>
                  <a:pt x="603311" y="2525486"/>
                  <a:pt x="599803" y="2550039"/>
                  <a:pt x="599803" y="2560562"/>
                </a:cubicBezTo>
                <a:lnTo>
                  <a:pt x="599803" y="2581608"/>
                </a:lnTo>
                <a:cubicBezTo>
                  <a:pt x="606818" y="2585116"/>
                  <a:pt x="613833" y="2588623"/>
                  <a:pt x="613833" y="2599146"/>
                </a:cubicBezTo>
                <a:cubicBezTo>
                  <a:pt x="613833" y="2606161"/>
                  <a:pt x="613833" y="2606161"/>
                  <a:pt x="610326" y="2606161"/>
                </a:cubicBezTo>
                <a:cubicBezTo>
                  <a:pt x="568234" y="2616684"/>
                  <a:pt x="589280" y="2634222"/>
                  <a:pt x="589280" y="2648253"/>
                </a:cubicBezTo>
                <a:cubicBezTo>
                  <a:pt x="589280" y="2655268"/>
                  <a:pt x="582265" y="2655268"/>
                  <a:pt x="578757" y="2658776"/>
                </a:cubicBezTo>
                <a:cubicBezTo>
                  <a:pt x="575250" y="2676314"/>
                  <a:pt x="575250" y="2693852"/>
                  <a:pt x="568234" y="2711390"/>
                </a:cubicBezTo>
                <a:cubicBezTo>
                  <a:pt x="571742" y="2714898"/>
                  <a:pt x="578757" y="2714898"/>
                  <a:pt x="582265" y="2718405"/>
                </a:cubicBezTo>
                <a:lnTo>
                  <a:pt x="564727" y="2718405"/>
                </a:lnTo>
                <a:cubicBezTo>
                  <a:pt x="561219" y="2742959"/>
                  <a:pt x="550696" y="2781542"/>
                  <a:pt x="550696" y="2788558"/>
                </a:cubicBezTo>
                <a:cubicBezTo>
                  <a:pt x="550696" y="2799080"/>
                  <a:pt x="582265" y="2914832"/>
                  <a:pt x="582265" y="2921847"/>
                </a:cubicBezTo>
                <a:cubicBezTo>
                  <a:pt x="582265" y="2949908"/>
                  <a:pt x="554204" y="2949908"/>
                  <a:pt x="547189" y="2949908"/>
                </a:cubicBezTo>
                <a:cubicBezTo>
                  <a:pt x="498082" y="2949908"/>
                  <a:pt x="487559" y="2914832"/>
                  <a:pt x="491067" y="2862218"/>
                </a:cubicBezTo>
                <a:cubicBezTo>
                  <a:pt x="491067" y="2855202"/>
                  <a:pt x="491067" y="2844679"/>
                  <a:pt x="494574" y="2834157"/>
                </a:cubicBezTo>
                <a:cubicBezTo>
                  <a:pt x="484051" y="2795573"/>
                  <a:pt x="470021" y="2728928"/>
                  <a:pt x="470021" y="2718405"/>
                </a:cubicBezTo>
                <a:cubicBezTo>
                  <a:pt x="470021" y="2711390"/>
                  <a:pt x="470021" y="2686837"/>
                  <a:pt x="477036" y="2686837"/>
                </a:cubicBezTo>
                <a:cubicBezTo>
                  <a:pt x="501590" y="2686837"/>
                  <a:pt x="494574" y="2718405"/>
                  <a:pt x="494574" y="2725420"/>
                </a:cubicBezTo>
                <a:cubicBezTo>
                  <a:pt x="494574" y="2725420"/>
                  <a:pt x="491067" y="2728928"/>
                  <a:pt x="501590" y="2728928"/>
                </a:cubicBezTo>
                <a:cubicBezTo>
                  <a:pt x="515620" y="2728928"/>
                  <a:pt x="519128" y="2693852"/>
                  <a:pt x="519128" y="2690344"/>
                </a:cubicBezTo>
                <a:cubicBezTo>
                  <a:pt x="519128" y="2683329"/>
                  <a:pt x="515620" y="2669299"/>
                  <a:pt x="515620" y="2662283"/>
                </a:cubicBezTo>
                <a:cubicBezTo>
                  <a:pt x="515620" y="2623699"/>
                  <a:pt x="484051" y="2648253"/>
                  <a:pt x="459498" y="2637730"/>
                </a:cubicBezTo>
                <a:cubicBezTo>
                  <a:pt x="463006" y="2637730"/>
                  <a:pt x="466513" y="2641238"/>
                  <a:pt x="470021" y="2644745"/>
                </a:cubicBezTo>
                <a:cubicBezTo>
                  <a:pt x="477036" y="2641238"/>
                  <a:pt x="484051" y="2634222"/>
                  <a:pt x="491067" y="2627207"/>
                </a:cubicBezTo>
                <a:cubicBezTo>
                  <a:pt x="494574" y="2630715"/>
                  <a:pt x="498082" y="2637730"/>
                  <a:pt x="505097" y="2644745"/>
                </a:cubicBezTo>
                <a:lnTo>
                  <a:pt x="512112" y="2637730"/>
                </a:lnTo>
                <a:lnTo>
                  <a:pt x="512112" y="2616684"/>
                </a:lnTo>
                <a:cubicBezTo>
                  <a:pt x="508605" y="2613177"/>
                  <a:pt x="477036" y="2613177"/>
                  <a:pt x="480544" y="2602654"/>
                </a:cubicBezTo>
                <a:cubicBezTo>
                  <a:pt x="480544" y="2599146"/>
                  <a:pt x="470021" y="2595639"/>
                  <a:pt x="470021" y="2602654"/>
                </a:cubicBezTo>
                <a:cubicBezTo>
                  <a:pt x="470021" y="2613177"/>
                  <a:pt x="473529" y="2613177"/>
                  <a:pt x="477036" y="2616684"/>
                </a:cubicBezTo>
                <a:cubicBezTo>
                  <a:pt x="473529" y="2616684"/>
                  <a:pt x="470021" y="2623699"/>
                  <a:pt x="466513" y="2623699"/>
                </a:cubicBezTo>
                <a:cubicBezTo>
                  <a:pt x="466513" y="2620192"/>
                  <a:pt x="470021" y="2616684"/>
                  <a:pt x="473529" y="2613177"/>
                </a:cubicBezTo>
                <a:cubicBezTo>
                  <a:pt x="470021" y="2609669"/>
                  <a:pt x="473529" y="2606161"/>
                  <a:pt x="463006" y="2606161"/>
                </a:cubicBezTo>
                <a:cubicBezTo>
                  <a:pt x="455991" y="2606161"/>
                  <a:pt x="455991" y="2613177"/>
                  <a:pt x="452483" y="2613177"/>
                </a:cubicBezTo>
                <a:cubicBezTo>
                  <a:pt x="452483" y="2606161"/>
                  <a:pt x="448975" y="2599146"/>
                  <a:pt x="445468" y="2592131"/>
                </a:cubicBezTo>
                <a:lnTo>
                  <a:pt x="434945" y="2592131"/>
                </a:lnTo>
                <a:cubicBezTo>
                  <a:pt x="434945" y="2606161"/>
                  <a:pt x="417407" y="2637730"/>
                  <a:pt x="410391" y="2641238"/>
                </a:cubicBezTo>
                <a:cubicBezTo>
                  <a:pt x="399869" y="2644745"/>
                  <a:pt x="396361" y="2648253"/>
                  <a:pt x="399869" y="2662283"/>
                </a:cubicBezTo>
                <a:lnTo>
                  <a:pt x="389346" y="2662283"/>
                </a:lnTo>
                <a:cubicBezTo>
                  <a:pt x="389346" y="2658776"/>
                  <a:pt x="392853" y="2658776"/>
                  <a:pt x="396361" y="2655268"/>
                </a:cubicBezTo>
                <a:cubicBezTo>
                  <a:pt x="389346" y="2644745"/>
                  <a:pt x="375315" y="2637730"/>
                  <a:pt x="361285" y="2630715"/>
                </a:cubicBezTo>
                <a:cubicBezTo>
                  <a:pt x="364792" y="2627207"/>
                  <a:pt x="364792" y="2627207"/>
                  <a:pt x="364792" y="2616684"/>
                </a:cubicBezTo>
                <a:cubicBezTo>
                  <a:pt x="364792" y="2606161"/>
                  <a:pt x="361285" y="2595639"/>
                  <a:pt x="347254" y="2599146"/>
                </a:cubicBezTo>
                <a:cubicBezTo>
                  <a:pt x="347254" y="2595639"/>
                  <a:pt x="354270" y="2595639"/>
                  <a:pt x="361285" y="2595639"/>
                </a:cubicBezTo>
                <a:cubicBezTo>
                  <a:pt x="361285" y="2585116"/>
                  <a:pt x="357777" y="2567578"/>
                  <a:pt x="357777" y="2557055"/>
                </a:cubicBezTo>
                <a:lnTo>
                  <a:pt x="357777" y="2543024"/>
                </a:lnTo>
                <a:cubicBezTo>
                  <a:pt x="361285" y="2532501"/>
                  <a:pt x="364792" y="2518471"/>
                  <a:pt x="364792" y="2504440"/>
                </a:cubicBezTo>
                <a:cubicBezTo>
                  <a:pt x="371808" y="2500933"/>
                  <a:pt x="378823" y="2490410"/>
                  <a:pt x="378823" y="2483395"/>
                </a:cubicBezTo>
                <a:cubicBezTo>
                  <a:pt x="378823" y="2472872"/>
                  <a:pt x="375315" y="2476379"/>
                  <a:pt x="371808" y="2476379"/>
                </a:cubicBezTo>
                <a:cubicBezTo>
                  <a:pt x="378823" y="2469364"/>
                  <a:pt x="392853" y="2444811"/>
                  <a:pt x="392853" y="2441303"/>
                </a:cubicBezTo>
                <a:cubicBezTo>
                  <a:pt x="392853" y="2434288"/>
                  <a:pt x="389346" y="2413242"/>
                  <a:pt x="389346" y="2402719"/>
                </a:cubicBezTo>
                <a:cubicBezTo>
                  <a:pt x="389346" y="2395704"/>
                  <a:pt x="357777" y="2336075"/>
                  <a:pt x="350762" y="2304506"/>
                </a:cubicBezTo>
                <a:cubicBezTo>
                  <a:pt x="343747" y="2276445"/>
                  <a:pt x="361285" y="2290476"/>
                  <a:pt x="336731" y="2293983"/>
                </a:cubicBezTo>
                <a:cubicBezTo>
                  <a:pt x="340239" y="2290476"/>
                  <a:pt x="343747" y="2290476"/>
                  <a:pt x="343747" y="2283460"/>
                </a:cubicBezTo>
                <a:cubicBezTo>
                  <a:pt x="343747" y="2272938"/>
                  <a:pt x="336731" y="2265922"/>
                  <a:pt x="333224" y="2258907"/>
                </a:cubicBezTo>
                <a:cubicBezTo>
                  <a:pt x="333224" y="2251892"/>
                  <a:pt x="336731" y="2241369"/>
                  <a:pt x="336731" y="2230846"/>
                </a:cubicBezTo>
                <a:cubicBezTo>
                  <a:pt x="333224" y="2227338"/>
                  <a:pt x="326209" y="2227338"/>
                  <a:pt x="319193" y="2227338"/>
                </a:cubicBezTo>
                <a:cubicBezTo>
                  <a:pt x="315686" y="2223831"/>
                  <a:pt x="308671" y="2213308"/>
                  <a:pt x="301655" y="2206293"/>
                </a:cubicBezTo>
                <a:cubicBezTo>
                  <a:pt x="298148" y="2206293"/>
                  <a:pt x="294640" y="2213308"/>
                  <a:pt x="287625" y="2216816"/>
                </a:cubicBezTo>
                <a:cubicBezTo>
                  <a:pt x="284117" y="2216816"/>
                  <a:pt x="280610" y="2216816"/>
                  <a:pt x="277102" y="2213308"/>
                </a:cubicBezTo>
                <a:cubicBezTo>
                  <a:pt x="280610" y="2209800"/>
                  <a:pt x="280610" y="2202785"/>
                  <a:pt x="287625" y="2195770"/>
                </a:cubicBezTo>
                <a:lnTo>
                  <a:pt x="298148" y="2206293"/>
                </a:lnTo>
                <a:cubicBezTo>
                  <a:pt x="305163" y="2202785"/>
                  <a:pt x="315686" y="2188755"/>
                  <a:pt x="315686" y="2181739"/>
                </a:cubicBezTo>
                <a:cubicBezTo>
                  <a:pt x="315686" y="2171217"/>
                  <a:pt x="308671" y="2174724"/>
                  <a:pt x="305163" y="2171217"/>
                </a:cubicBezTo>
                <a:cubicBezTo>
                  <a:pt x="305163" y="2167709"/>
                  <a:pt x="301655" y="2164201"/>
                  <a:pt x="301655" y="2153678"/>
                </a:cubicBezTo>
                <a:cubicBezTo>
                  <a:pt x="301655" y="2146663"/>
                  <a:pt x="312178" y="2146663"/>
                  <a:pt x="312178" y="2139648"/>
                </a:cubicBezTo>
                <a:cubicBezTo>
                  <a:pt x="312178" y="2129125"/>
                  <a:pt x="287625" y="2090541"/>
                  <a:pt x="287625" y="2083526"/>
                </a:cubicBezTo>
                <a:cubicBezTo>
                  <a:pt x="287625" y="2073003"/>
                  <a:pt x="305163" y="2058973"/>
                  <a:pt x="305163" y="2048450"/>
                </a:cubicBezTo>
                <a:cubicBezTo>
                  <a:pt x="305163" y="2041435"/>
                  <a:pt x="284117" y="2023896"/>
                  <a:pt x="277102" y="2013374"/>
                </a:cubicBezTo>
                <a:cubicBezTo>
                  <a:pt x="273594" y="2009866"/>
                  <a:pt x="277102" y="2002851"/>
                  <a:pt x="277102" y="1995836"/>
                </a:cubicBezTo>
                <a:cubicBezTo>
                  <a:pt x="280610" y="1992328"/>
                  <a:pt x="280610" y="1992328"/>
                  <a:pt x="280610" y="1981805"/>
                </a:cubicBezTo>
                <a:cubicBezTo>
                  <a:pt x="280610" y="1974790"/>
                  <a:pt x="270087" y="1950236"/>
                  <a:pt x="270087" y="1932698"/>
                </a:cubicBezTo>
                <a:lnTo>
                  <a:pt x="315686" y="1673135"/>
                </a:lnTo>
                <a:cubicBezTo>
                  <a:pt x="312178" y="1666119"/>
                  <a:pt x="312178" y="1659104"/>
                  <a:pt x="308671" y="1652089"/>
                </a:cubicBezTo>
                <a:cubicBezTo>
                  <a:pt x="284117" y="1662612"/>
                  <a:pt x="263071" y="1697688"/>
                  <a:pt x="259564" y="1715226"/>
                </a:cubicBezTo>
                <a:cubicBezTo>
                  <a:pt x="252549" y="1732764"/>
                  <a:pt x="256056" y="1757317"/>
                  <a:pt x="249041" y="1778363"/>
                </a:cubicBezTo>
                <a:cubicBezTo>
                  <a:pt x="235010" y="1820455"/>
                  <a:pt x="213965" y="1862546"/>
                  <a:pt x="192919" y="1911653"/>
                </a:cubicBezTo>
                <a:cubicBezTo>
                  <a:pt x="189411" y="1918668"/>
                  <a:pt x="192919" y="1936206"/>
                  <a:pt x="192919" y="1946729"/>
                </a:cubicBezTo>
                <a:cubicBezTo>
                  <a:pt x="192919" y="1964267"/>
                  <a:pt x="196427" y="1985313"/>
                  <a:pt x="192919" y="2006358"/>
                </a:cubicBezTo>
                <a:cubicBezTo>
                  <a:pt x="192919" y="2016881"/>
                  <a:pt x="182396" y="2027404"/>
                  <a:pt x="182396" y="2037927"/>
                </a:cubicBezTo>
                <a:cubicBezTo>
                  <a:pt x="182396" y="2044942"/>
                  <a:pt x="192919" y="2048450"/>
                  <a:pt x="192919" y="2058973"/>
                </a:cubicBezTo>
                <a:cubicBezTo>
                  <a:pt x="192919" y="2065988"/>
                  <a:pt x="182396" y="2090541"/>
                  <a:pt x="171873" y="2104572"/>
                </a:cubicBezTo>
                <a:cubicBezTo>
                  <a:pt x="161350" y="2090541"/>
                  <a:pt x="129782" y="2076511"/>
                  <a:pt x="129782" y="2069496"/>
                </a:cubicBezTo>
                <a:cubicBezTo>
                  <a:pt x="129782" y="2058973"/>
                  <a:pt x="140305" y="2044942"/>
                  <a:pt x="143812" y="2034419"/>
                </a:cubicBezTo>
                <a:cubicBezTo>
                  <a:pt x="147320" y="2030912"/>
                  <a:pt x="143812" y="2023896"/>
                  <a:pt x="143812" y="2016881"/>
                </a:cubicBezTo>
                <a:cubicBezTo>
                  <a:pt x="147320" y="2002851"/>
                  <a:pt x="150828" y="1988820"/>
                  <a:pt x="150828" y="1974790"/>
                </a:cubicBezTo>
                <a:cubicBezTo>
                  <a:pt x="154335" y="1936206"/>
                  <a:pt x="168366" y="1897622"/>
                  <a:pt x="164858" y="1862546"/>
                </a:cubicBezTo>
                <a:cubicBezTo>
                  <a:pt x="168366" y="1841500"/>
                  <a:pt x="168366" y="1820455"/>
                  <a:pt x="171873" y="1799409"/>
                </a:cubicBezTo>
                <a:cubicBezTo>
                  <a:pt x="175381" y="1781871"/>
                  <a:pt x="175381" y="1750302"/>
                  <a:pt x="175381" y="1743287"/>
                </a:cubicBezTo>
                <a:cubicBezTo>
                  <a:pt x="175381" y="1732764"/>
                  <a:pt x="213965" y="1652089"/>
                  <a:pt x="235010" y="1606490"/>
                </a:cubicBezTo>
                <a:cubicBezTo>
                  <a:pt x="249041" y="1574921"/>
                  <a:pt x="252549" y="1546860"/>
                  <a:pt x="280610" y="1522307"/>
                </a:cubicBezTo>
                <a:cubicBezTo>
                  <a:pt x="291132" y="1508276"/>
                  <a:pt x="319193" y="1518799"/>
                  <a:pt x="340239" y="1515292"/>
                </a:cubicBezTo>
                <a:cubicBezTo>
                  <a:pt x="364792" y="1511784"/>
                  <a:pt x="392853" y="1497754"/>
                  <a:pt x="413899" y="1490738"/>
                </a:cubicBezTo>
                <a:cubicBezTo>
                  <a:pt x="417407" y="1480215"/>
                  <a:pt x="420914" y="1466185"/>
                  <a:pt x="420914" y="1455662"/>
                </a:cubicBezTo>
                <a:cubicBezTo>
                  <a:pt x="420914" y="1448647"/>
                  <a:pt x="396361" y="1413571"/>
                  <a:pt x="396361" y="1406555"/>
                </a:cubicBezTo>
                <a:cubicBezTo>
                  <a:pt x="396361" y="1396033"/>
                  <a:pt x="406884" y="1389017"/>
                  <a:pt x="410391" y="1378495"/>
                </a:cubicBezTo>
                <a:lnTo>
                  <a:pt x="410391" y="1367972"/>
                </a:lnTo>
                <a:cubicBezTo>
                  <a:pt x="420914" y="1308342"/>
                  <a:pt x="448975" y="1308342"/>
                  <a:pt x="480544" y="1308342"/>
                </a:cubicBezTo>
                <a:cubicBezTo>
                  <a:pt x="526143" y="1308342"/>
                  <a:pt x="540173" y="1325880"/>
                  <a:pt x="550696" y="1389017"/>
                </a:cubicBezTo>
                <a:close/>
                <a:moveTo>
                  <a:pt x="3925026" y="1276774"/>
                </a:moveTo>
                <a:cubicBezTo>
                  <a:pt x="3925026" y="1276774"/>
                  <a:pt x="3921518" y="1280281"/>
                  <a:pt x="3921518" y="1276774"/>
                </a:cubicBezTo>
                <a:lnTo>
                  <a:pt x="3925026" y="1276774"/>
                </a:lnTo>
                <a:close/>
                <a:moveTo>
                  <a:pt x="3914503" y="1266251"/>
                </a:moveTo>
                <a:lnTo>
                  <a:pt x="3907488" y="1259235"/>
                </a:lnTo>
                <a:cubicBezTo>
                  <a:pt x="3910996" y="1255728"/>
                  <a:pt x="3910996" y="1252220"/>
                  <a:pt x="3914503" y="1252220"/>
                </a:cubicBezTo>
                <a:cubicBezTo>
                  <a:pt x="3918011" y="1255728"/>
                  <a:pt x="3914503" y="1262743"/>
                  <a:pt x="3914503" y="1266251"/>
                </a:cubicBezTo>
                <a:close/>
                <a:moveTo>
                  <a:pt x="3946072" y="1220652"/>
                </a:moveTo>
                <a:cubicBezTo>
                  <a:pt x="3946072" y="1220652"/>
                  <a:pt x="3942564" y="1224159"/>
                  <a:pt x="3942564" y="1220652"/>
                </a:cubicBezTo>
                <a:lnTo>
                  <a:pt x="3946072" y="1220652"/>
                </a:lnTo>
                <a:close/>
                <a:moveTo>
                  <a:pt x="1757317" y="1266251"/>
                </a:moveTo>
                <a:cubicBezTo>
                  <a:pt x="1767840" y="1283789"/>
                  <a:pt x="1760825" y="1308342"/>
                  <a:pt x="1767840" y="1329388"/>
                </a:cubicBezTo>
                <a:cubicBezTo>
                  <a:pt x="1767840" y="1336403"/>
                  <a:pt x="1788886" y="1336403"/>
                  <a:pt x="1788886" y="1343418"/>
                </a:cubicBezTo>
                <a:cubicBezTo>
                  <a:pt x="1788886" y="1350434"/>
                  <a:pt x="1760825" y="1385510"/>
                  <a:pt x="1757317" y="1392525"/>
                </a:cubicBezTo>
                <a:cubicBezTo>
                  <a:pt x="1746794" y="1406555"/>
                  <a:pt x="1739779" y="1434616"/>
                  <a:pt x="1739779" y="1445139"/>
                </a:cubicBezTo>
                <a:cubicBezTo>
                  <a:pt x="1739779" y="1452155"/>
                  <a:pt x="1799409" y="1494246"/>
                  <a:pt x="1837993" y="1511784"/>
                </a:cubicBezTo>
                <a:cubicBezTo>
                  <a:pt x="1894114" y="1543353"/>
                  <a:pt x="1936206" y="1567906"/>
                  <a:pt x="1936206" y="1620520"/>
                </a:cubicBezTo>
                <a:cubicBezTo>
                  <a:pt x="1936206" y="1627535"/>
                  <a:pt x="1915160" y="1694180"/>
                  <a:pt x="1915160" y="1704703"/>
                </a:cubicBezTo>
                <a:cubicBezTo>
                  <a:pt x="1915160" y="1736272"/>
                  <a:pt x="1936206" y="1753810"/>
                  <a:pt x="1936206" y="1781871"/>
                </a:cubicBezTo>
                <a:cubicBezTo>
                  <a:pt x="1936206" y="1792394"/>
                  <a:pt x="1925683" y="1823962"/>
                  <a:pt x="1925683" y="1834485"/>
                </a:cubicBezTo>
                <a:cubicBezTo>
                  <a:pt x="1925683" y="1841500"/>
                  <a:pt x="1936206" y="1901130"/>
                  <a:pt x="1936206" y="1911653"/>
                </a:cubicBezTo>
                <a:cubicBezTo>
                  <a:pt x="1936206" y="1918668"/>
                  <a:pt x="1901130" y="1960759"/>
                  <a:pt x="1890607" y="1981805"/>
                </a:cubicBezTo>
                <a:cubicBezTo>
                  <a:pt x="1862546" y="1985313"/>
                  <a:pt x="1820454" y="1932698"/>
                  <a:pt x="1792394" y="1915160"/>
                </a:cubicBezTo>
                <a:cubicBezTo>
                  <a:pt x="1788886" y="1950236"/>
                  <a:pt x="1778363" y="2013374"/>
                  <a:pt x="1778363" y="2020389"/>
                </a:cubicBezTo>
                <a:cubicBezTo>
                  <a:pt x="1778363" y="2030912"/>
                  <a:pt x="1816947" y="2195770"/>
                  <a:pt x="1830977" y="2279953"/>
                </a:cubicBezTo>
                <a:cubicBezTo>
                  <a:pt x="1837993" y="2286968"/>
                  <a:pt x="1845008" y="2269430"/>
                  <a:pt x="1852023" y="2297491"/>
                </a:cubicBezTo>
                <a:cubicBezTo>
                  <a:pt x="1845008" y="2300998"/>
                  <a:pt x="1837993" y="2300998"/>
                  <a:pt x="1830977" y="2308014"/>
                </a:cubicBezTo>
                <a:lnTo>
                  <a:pt x="1830977" y="2409735"/>
                </a:lnTo>
                <a:cubicBezTo>
                  <a:pt x="1827470" y="2430780"/>
                  <a:pt x="1823962" y="2451826"/>
                  <a:pt x="1820454" y="2483395"/>
                </a:cubicBezTo>
                <a:cubicBezTo>
                  <a:pt x="1827470" y="2486902"/>
                  <a:pt x="1834485" y="2486902"/>
                  <a:pt x="1841500" y="2483395"/>
                </a:cubicBezTo>
                <a:cubicBezTo>
                  <a:pt x="1855531" y="2500933"/>
                  <a:pt x="1873069" y="2500933"/>
                  <a:pt x="1873069" y="2521979"/>
                </a:cubicBezTo>
                <a:cubicBezTo>
                  <a:pt x="1873069" y="2532501"/>
                  <a:pt x="1869561" y="2528994"/>
                  <a:pt x="1866054" y="2532501"/>
                </a:cubicBezTo>
                <a:cubicBezTo>
                  <a:pt x="1869561" y="2536009"/>
                  <a:pt x="1876576" y="2539517"/>
                  <a:pt x="1880084" y="2539517"/>
                </a:cubicBezTo>
                <a:cubicBezTo>
                  <a:pt x="1862546" y="2543024"/>
                  <a:pt x="1834485" y="2557055"/>
                  <a:pt x="1823962" y="2557055"/>
                </a:cubicBezTo>
                <a:cubicBezTo>
                  <a:pt x="1816947" y="2557055"/>
                  <a:pt x="1806424" y="2550039"/>
                  <a:pt x="1795901" y="2543024"/>
                </a:cubicBezTo>
                <a:cubicBezTo>
                  <a:pt x="1795901" y="2543024"/>
                  <a:pt x="1792394" y="2539517"/>
                  <a:pt x="1792394" y="2550039"/>
                </a:cubicBezTo>
                <a:cubicBezTo>
                  <a:pt x="1792394" y="2557055"/>
                  <a:pt x="1802916" y="2564070"/>
                  <a:pt x="1802916" y="2571085"/>
                </a:cubicBezTo>
                <a:cubicBezTo>
                  <a:pt x="1802916" y="2581608"/>
                  <a:pt x="1792394" y="2585116"/>
                  <a:pt x="1781871" y="2595639"/>
                </a:cubicBezTo>
                <a:cubicBezTo>
                  <a:pt x="1781871" y="2599146"/>
                  <a:pt x="1785378" y="2602654"/>
                  <a:pt x="1788886" y="2602654"/>
                </a:cubicBezTo>
                <a:cubicBezTo>
                  <a:pt x="1764333" y="2665791"/>
                  <a:pt x="1792394" y="2728928"/>
                  <a:pt x="1771348" y="2792065"/>
                </a:cubicBezTo>
                <a:cubicBezTo>
                  <a:pt x="1739779" y="2886771"/>
                  <a:pt x="1690673" y="2956923"/>
                  <a:pt x="1690673" y="3041106"/>
                </a:cubicBezTo>
                <a:cubicBezTo>
                  <a:pt x="1690673" y="3051629"/>
                  <a:pt x="1687165" y="3086705"/>
                  <a:pt x="1694180" y="3107751"/>
                </a:cubicBezTo>
                <a:cubicBezTo>
                  <a:pt x="1704703" y="3135812"/>
                  <a:pt x="1729256" y="3146335"/>
                  <a:pt x="1729256" y="3160365"/>
                </a:cubicBezTo>
                <a:cubicBezTo>
                  <a:pt x="1729256" y="3181411"/>
                  <a:pt x="1673134" y="3191934"/>
                  <a:pt x="1666119" y="3191934"/>
                </a:cubicBezTo>
                <a:cubicBezTo>
                  <a:pt x="1648581" y="3191934"/>
                  <a:pt x="1592459" y="3177903"/>
                  <a:pt x="1606490" y="3149842"/>
                </a:cubicBezTo>
                <a:cubicBezTo>
                  <a:pt x="1606490" y="3139320"/>
                  <a:pt x="1609997" y="3128797"/>
                  <a:pt x="1609997" y="3118274"/>
                </a:cubicBezTo>
                <a:cubicBezTo>
                  <a:pt x="1609997" y="3100736"/>
                  <a:pt x="1599474" y="3104243"/>
                  <a:pt x="1595967" y="3093720"/>
                </a:cubicBezTo>
                <a:cubicBezTo>
                  <a:pt x="1592459" y="3086705"/>
                  <a:pt x="1595967" y="3083198"/>
                  <a:pt x="1595967" y="3072675"/>
                </a:cubicBezTo>
                <a:cubicBezTo>
                  <a:pt x="1595967" y="3037599"/>
                  <a:pt x="1599474" y="3051629"/>
                  <a:pt x="1624028" y="3009538"/>
                </a:cubicBezTo>
                <a:cubicBezTo>
                  <a:pt x="1634551" y="2992000"/>
                  <a:pt x="1641566" y="2970954"/>
                  <a:pt x="1645074" y="2949908"/>
                </a:cubicBezTo>
                <a:lnTo>
                  <a:pt x="1645074" y="2925355"/>
                </a:lnTo>
                <a:cubicBezTo>
                  <a:pt x="1648581" y="2883263"/>
                  <a:pt x="1652089" y="2837664"/>
                  <a:pt x="1659104" y="2795573"/>
                </a:cubicBezTo>
                <a:lnTo>
                  <a:pt x="1659104" y="2771019"/>
                </a:lnTo>
                <a:cubicBezTo>
                  <a:pt x="1638058" y="2771019"/>
                  <a:pt x="1620520" y="2767512"/>
                  <a:pt x="1620520" y="2746466"/>
                </a:cubicBezTo>
                <a:cubicBezTo>
                  <a:pt x="1620520" y="2739451"/>
                  <a:pt x="1624028" y="2704375"/>
                  <a:pt x="1631043" y="2683329"/>
                </a:cubicBezTo>
                <a:cubicBezTo>
                  <a:pt x="1631043" y="2683329"/>
                  <a:pt x="1631043" y="2679821"/>
                  <a:pt x="1624028" y="2679821"/>
                </a:cubicBezTo>
                <a:cubicBezTo>
                  <a:pt x="1613505" y="2679821"/>
                  <a:pt x="1606490" y="2686837"/>
                  <a:pt x="1599474" y="2686837"/>
                </a:cubicBezTo>
                <a:cubicBezTo>
                  <a:pt x="1560891" y="2686837"/>
                  <a:pt x="1550368" y="2606161"/>
                  <a:pt x="1511784" y="2599146"/>
                </a:cubicBezTo>
                <a:lnTo>
                  <a:pt x="1518799" y="2592131"/>
                </a:lnTo>
                <a:cubicBezTo>
                  <a:pt x="1508276" y="2581608"/>
                  <a:pt x="1490738" y="2578100"/>
                  <a:pt x="1480215" y="2571085"/>
                </a:cubicBezTo>
                <a:cubicBezTo>
                  <a:pt x="1452154" y="2557055"/>
                  <a:pt x="1424093" y="2518471"/>
                  <a:pt x="1424093" y="2518471"/>
                </a:cubicBezTo>
                <a:cubicBezTo>
                  <a:pt x="1413571" y="2518471"/>
                  <a:pt x="1413571" y="2521979"/>
                  <a:pt x="1413571" y="2525486"/>
                </a:cubicBezTo>
                <a:cubicBezTo>
                  <a:pt x="1413571" y="2525486"/>
                  <a:pt x="1410063" y="2525486"/>
                  <a:pt x="1406555" y="2521979"/>
                </a:cubicBezTo>
                <a:lnTo>
                  <a:pt x="1413571" y="2514963"/>
                </a:lnTo>
                <a:cubicBezTo>
                  <a:pt x="1417078" y="2518471"/>
                  <a:pt x="1420586" y="2518471"/>
                  <a:pt x="1427601" y="2518471"/>
                </a:cubicBezTo>
                <a:lnTo>
                  <a:pt x="1427601" y="2493918"/>
                </a:lnTo>
                <a:cubicBezTo>
                  <a:pt x="1410063" y="2458841"/>
                  <a:pt x="1420586" y="2402719"/>
                  <a:pt x="1382002" y="2381674"/>
                </a:cubicBezTo>
                <a:cubicBezTo>
                  <a:pt x="1392525" y="2371151"/>
                  <a:pt x="1392525" y="2357120"/>
                  <a:pt x="1392525" y="2346598"/>
                </a:cubicBezTo>
                <a:cubicBezTo>
                  <a:pt x="1392525" y="2339582"/>
                  <a:pt x="1389017" y="2343090"/>
                  <a:pt x="1389017" y="2339582"/>
                </a:cubicBezTo>
                <a:cubicBezTo>
                  <a:pt x="1392525" y="2329059"/>
                  <a:pt x="1392525" y="2315029"/>
                  <a:pt x="1378494" y="2311521"/>
                </a:cubicBezTo>
                <a:lnTo>
                  <a:pt x="1378494" y="2304506"/>
                </a:lnTo>
                <a:cubicBezTo>
                  <a:pt x="1382002" y="2300998"/>
                  <a:pt x="1385510" y="2304506"/>
                  <a:pt x="1392525" y="2297491"/>
                </a:cubicBezTo>
                <a:cubicBezTo>
                  <a:pt x="1396033" y="2293983"/>
                  <a:pt x="1392525" y="2286968"/>
                  <a:pt x="1392525" y="2283460"/>
                </a:cubicBezTo>
                <a:cubicBezTo>
                  <a:pt x="1396033" y="2269430"/>
                  <a:pt x="1399540" y="2255399"/>
                  <a:pt x="1399540" y="2241369"/>
                </a:cubicBezTo>
                <a:cubicBezTo>
                  <a:pt x="1399540" y="2230846"/>
                  <a:pt x="1403048" y="2220323"/>
                  <a:pt x="1403048" y="2209800"/>
                </a:cubicBezTo>
                <a:cubicBezTo>
                  <a:pt x="1403048" y="2202785"/>
                  <a:pt x="1403048" y="2192262"/>
                  <a:pt x="1406555" y="2181739"/>
                </a:cubicBezTo>
                <a:lnTo>
                  <a:pt x="1406555" y="2108079"/>
                </a:lnTo>
                <a:cubicBezTo>
                  <a:pt x="1406555" y="2097557"/>
                  <a:pt x="1410063" y="2094049"/>
                  <a:pt x="1410063" y="2087034"/>
                </a:cubicBezTo>
                <a:cubicBezTo>
                  <a:pt x="1403048" y="2055465"/>
                  <a:pt x="1441632" y="2006358"/>
                  <a:pt x="1445139" y="1978297"/>
                </a:cubicBezTo>
                <a:lnTo>
                  <a:pt x="1417078" y="1799409"/>
                </a:lnTo>
                <a:lnTo>
                  <a:pt x="1417078" y="1662612"/>
                </a:lnTo>
                <a:cubicBezTo>
                  <a:pt x="1392525" y="1683657"/>
                  <a:pt x="1367972" y="1701195"/>
                  <a:pt x="1343418" y="1718734"/>
                </a:cubicBezTo>
                <a:cubicBezTo>
                  <a:pt x="1325880" y="1732764"/>
                  <a:pt x="1294312" y="1736272"/>
                  <a:pt x="1283789" y="1757317"/>
                </a:cubicBezTo>
                <a:cubicBezTo>
                  <a:pt x="1266251" y="1781871"/>
                  <a:pt x="1262743" y="1820455"/>
                  <a:pt x="1255728" y="1852023"/>
                </a:cubicBezTo>
                <a:cubicBezTo>
                  <a:pt x="1241697" y="1897622"/>
                  <a:pt x="1234682" y="1995836"/>
                  <a:pt x="1234682" y="2002851"/>
                </a:cubicBezTo>
                <a:cubicBezTo>
                  <a:pt x="1234682" y="2044942"/>
                  <a:pt x="1290804" y="2139648"/>
                  <a:pt x="1304834" y="2167709"/>
                </a:cubicBezTo>
                <a:lnTo>
                  <a:pt x="1304834" y="2181739"/>
                </a:lnTo>
                <a:cubicBezTo>
                  <a:pt x="1287296" y="2171217"/>
                  <a:pt x="1269758" y="2143156"/>
                  <a:pt x="1259235" y="2143156"/>
                </a:cubicBezTo>
                <a:cubicBezTo>
                  <a:pt x="1252220" y="2143156"/>
                  <a:pt x="1248713" y="2146663"/>
                  <a:pt x="1248713" y="2157186"/>
                </a:cubicBezTo>
                <a:lnTo>
                  <a:pt x="1248713" y="2164201"/>
                </a:lnTo>
                <a:cubicBezTo>
                  <a:pt x="1252220" y="2167709"/>
                  <a:pt x="1252220" y="2174724"/>
                  <a:pt x="1252220" y="2209800"/>
                </a:cubicBezTo>
                <a:cubicBezTo>
                  <a:pt x="1252220" y="2230846"/>
                  <a:pt x="1255728" y="2237861"/>
                  <a:pt x="1248713" y="2251892"/>
                </a:cubicBezTo>
                <a:lnTo>
                  <a:pt x="1241697" y="2255399"/>
                </a:lnTo>
                <a:cubicBezTo>
                  <a:pt x="1241697" y="2227338"/>
                  <a:pt x="1241697" y="2199278"/>
                  <a:pt x="1227667" y="2171217"/>
                </a:cubicBezTo>
                <a:cubicBezTo>
                  <a:pt x="1196098" y="2188755"/>
                  <a:pt x="1213636" y="2227338"/>
                  <a:pt x="1192591" y="2258907"/>
                </a:cubicBezTo>
                <a:lnTo>
                  <a:pt x="1192591" y="2178232"/>
                </a:lnTo>
                <a:cubicBezTo>
                  <a:pt x="1171545" y="2185247"/>
                  <a:pt x="1178560" y="2213308"/>
                  <a:pt x="1154007" y="2234354"/>
                </a:cubicBezTo>
                <a:lnTo>
                  <a:pt x="1154007" y="2220323"/>
                </a:lnTo>
                <a:cubicBezTo>
                  <a:pt x="1161022" y="2202785"/>
                  <a:pt x="1168037" y="2185247"/>
                  <a:pt x="1178560" y="2167709"/>
                </a:cubicBezTo>
                <a:lnTo>
                  <a:pt x="1178560" y="2143156"/>
                </a:lnTo>
                <a:cubicBezTo>
                  <a:pt x="1175053" y="2143156"/>
                  <a:pt x="1175053" y="2139648"/>
                  <a:pt x="1168037" y="2139648"/>
                </a:cubicBezTo>
                <a:cubicBezTo>
                  <a:pt x="1157514" y="2139648"/>
                  <a:pt x="1136469" y="2160694"/>
                  <a:pt x="1118931" y="2167709"/>
                </a:cubicBezTo>
                <a:cubicBezTo>
                  <a:pt x="1136469" y="2132633"/>
                  <a:pt x="1182068" y="2108079"/>
                  <a:pt x="1178560" y="2080018"/>
                </a:cubicBezTo>
                <a:lnTo>
                  <a:pt x="1178560" y="2058973"/>
                </a:lnTo>
                <a:cubicBezTo>
                  <a:pt x="1178560" y="2037927"/>
                  <a:pt x="1175053" y="2023896"/>
                  <a:pt x="1157514" y="2016881"/>
                </a:cubicBezTo>
                <a:cubicBezTo>
                  <a:pt x="1157514" y="2013374"/>
                  <a:pt x="1161022" y="2006358"/>
                  <a:pt x="1161022" y="2002851"/>
                </a:cubicBezTo>
                <a:cubicBezTo>
                  <a:pt x="1164530" y="2002851"/>
                  <a:pt x="1171545" y="2006358"/>
                  <a:pt x="1178560" y="2006358"/>
                </a:cubicBezTo>
                <a:lnTo>
                  <a:pt x="1178560" y="1767840"/>
                </a:lnTo>
                <a:cubicBezTo>
                  <a:pt x="1182068" y="1743287"/>
                  <a:pt x="1185575" y="1715226"/>
                  <a:pt x="1196098" y="1694180"/>
                </a:cubicBezTo>
                <a:cubicBezTo>
                  <a:pt x="1203113" y="1680150"/>
                  <a:pt x="1217144" y="1680150"/>
                  <a:pt x="1227667" y="1673135"/>
                </a:cubicBezTo>
                <a:cubicBezTo>
                  <a:pt x="1276773" y="1624028"/>
                  <a:pt x="1325880" y="1571414"/>
                  <a:pt x="1371479" y="1522307"/>
                </a:cubicBezTo>
                <a:cubicBezTo>
                  <a:pt x="1382002" y="1508276"/>
                  <a:pt x="1392525" y="1487231"/>
                  <a:pt x="1410063" y="1476708"/>
                </a:cubicBezTo>
                <a:cubicBezTo>
                  <a:pt x="1424093" y="1462677"/>
                  <a:pt x="1445139" y="1469693"/>
                  <a:pt x="1462677" y="1462677"/>
                </a:cubicBezTo>
                <a:cubicBezTo>
                  <a:pt x="1501261" y="1452155"/>
                  <a:pt x="1539845" y="1441632"/>
                  <a:pt x="1578429" y="1434616"/>
                </a:cubicBezTo>
                <a:cubicBezTo>
                  <a:pt x="1606490" y="1431109"/>
                  <a:pt x="1602982" y="1417078"/>
                  <a:pt x="1602982" y="1403048"/>
                </a:cubicBezTo>
                <a:cubicBezTo>
                  <a:pt x="1602982" y="1396033"/>
                  <a:pt x="1585444" y="1353941"/>
                  <a:pt x="1585444" y="1346926"/>
                </a:cubicBezTo>
                <a:cubicBezTo>
                  <a:pt x="1585444" y="1336403"/>
                  <a:pt x="1592459" y="1315357"/>
                  <a:pt x="1592459" y="1301327"/>
                </a:cubicBezTo>
                <a:cubicBezTo>
                  <a:pt x="1578429" y="1248713"/>
                  <a:pt x="1645074" y="1220652"/>
                  <a:pt x="1683657" y="1220652"/>
                </a:cubicBezTo>
                <a:cubicBezTo>
                  <a:pt x="1711718" y="1220652"/>
                  <a:pt x="1739779" y="1224159"/>
                  <a:pt x="1757317" y="1266251"/>
                </a:cubicBezTo>
                <a:close/>
                <a:moveTo>
                  <a:pt x="4801931" y="1224159"/>
                </a:moveTo>
                <a:cubicBezTo>
                  <a:pt x="4798423" y="1227667"/>
                  <a:pt x="4794916" y="1227667"/>
                  <a:pt x="4791408" y="1227667"/>
                </a:cubicBezTo>
                <a:lnTo>
                  <a:pt x="4794916" y="1213636"/>
                </a:lnTo>
                <a:cubicBezTo>
                  <a:pt x="4798423" y="1217144"/>
                  <a:pt x="4798423" y="1220652"/>
                  <a:pt x="4801931" y="1224159"/>
                </a:cubicBezTo>
                <a:close/>
                <a:moveTo>
                  <a:pt x="3861889" y="1206621"/>
                </a:moveTo>
                <a:cubicBezTo>
                  <a:pt x="3861889" y="1206621"/>
                  <a:pt x="3858381" y="1210129"/>
                  <a:pt x="3858381" y="1206621"/>
                </a:cubicBezTo>
                <a:lnTo>
                  <a:pt x="3861889" y="1206621"/>
                </a:lnTo>
                <a:close/>
                <a:moveTo>
                  <a:pt x="7155544" y="1301327"/>
                </a:moveTo>
                <a:cubicBezTo>
                  <a:pt x="7155544" y="1308342"/>
                  <a:pt x="7138005" y="1378495"/>
                  <a:pt x="7138005" y="1389017"/>
                </a:cubicBezTo>
                <a:cubicBezTo>
                  <a:pt x="7138005" y="1396033"/>
                  <a:pt x="7215173" y="1413571"/>
                  <a:pt x="7243234" y="1438124"/>
                </a:cubicBezTo>
                <a:cubicBezTo>
                  <a:pt x="7267787" y="1462677"/>
                  <a:pt x="7320402" y="1462677"/>
                  <a:pt x="7348463" y="1504769"/>
                </a:cubicBezTo>
                <a:cubicBezTo>
                  <a:pt x="7373016" y="1532830"/>
                  <a:pt x="7366001" y="1578429"/>
                  <a:pt x="7383539" y="1613505"/>
                </a:cubicBezTo>
                <a:cubicBezTo>
                  <a:pt x="7387046" y="1620520"/>
                  <a:pt x="7397569" y="1627535"/>
                  <a:pt x="7404585" y="1641566"/>
                </a:cubicBezTo>
                <a:cubicBezTo>
                  <a:pt x="7425630" y="1676642"/>
                  <a:pt x="7439661" y="1732764"/>
                  <a:pt x="7450184" y="1771348"/>
                </a:cubicBezTo>
                <a:cubicBezTo>
                  <a:pt x="7457199" y="1799409"/>
                  <a:pt x="7481752" y="1848516"/>
                  <a:pt x="7481752" y="1859038"/>
                </a:cubicBezTo>
                <a:cubicBezTo>
                  <a:pt x="7481752" y="1974790"/>
                  <a:pt x="7309879" y="1950236"/>
                  <a:pt x="7309879" y="1985313"/>
                </a:cubicBezTo>
                <a:cubicBezTo>
                  <a:pt x="7309879" y="1995836"/>
                  <a:pt x="7330925" y="2030912"/>
                  <a:pt x="7334432" y="2051957"/>
                </a:cubicBezTo>
                <a:cubicBezTo>
                  <a:pt x="7337940" y="2251892"/>
                  <a:pt x="7337940" y="2286968"/>
                  <a:pt x="7334432" y="2318537"/>
                </a:cubicBezTo>
                <a:cubicBezTo>
                  <a:pt x="7334432" y="2329059"/>
                  <a:pt x="7330925" y="2346598"/>
                  <a:pt x="7330925" y="2357120"/>
                </a:cubicBezTo>
                <a:cubicBezTo>
                  <a:pt x="7330925" y="2364136"/>
                  <a:pt x="7337940" y="2357120"/>
                  <a:pt x="7337940" y="2364136"/>
                </a:cubicBezTo>
                <a:cubicBezTo>
                  <a:pt x="7337940" y="2374658"/>
                  <a:pt x="7330925" y="2374658"/>
                  <a:pt x="7330925" y="2385181"/>
                </a:cubicBezTo>
                <a:cubicBezTo>
                  <a:pt x="7330925" y="2392197"/>
                  <a:pt x="7334432" y="2416750"/>
                  <a:pt x="7337940" y="2430780"/>
                </a:cubicBezTo>
                <a:cubicBezTo>
                  <a:pt x="7337940" y="2434288"/>
                  <a:pt x="7334432" y="2437796"/>
                  <a:pt x="7337940" y="2493918"/>
                </a:cubicBezTo>
                <a:cubicBezTo>
                  <a:pt x="7330925" y="2543024"/>
                  <a:pt x="7313386" y="2634222"/>
                  <a:pt x="7313386" y="2644745"/>
                </a:cubicBezTo>
                <a:cubicBezTo>
                  <a:pt x="7313386" y="2686837"/>
                  <a:pt x="7337940" y="2672806"/>
                  <a:pt x="7337940" y="2697359"/>
                </a:cubicBezTo>
                <a:cubicBezTo>
                  <a:pt x="7337940" y="2704375"/>
                  <a:pt x="7334432" y="2707882"/>
                  <a:pt x="7330925" y="2711390"/>
                </a:cubicBezTo>
                <a:cubicBezTo>
                  <a:pt x="7334432" y="2714898"/>
                  <a:pt x="7341447" y="2714898"/>
                  <a:pt x="7344955" y="2718405"/>
                </a:cubicBezTo>
                <a:cubicBezTo>
                  <a:pt x="7327417" y="2711390"/>
                  <a:pt x="7299356" y="2725420"/>
                  <a:pt x="7292341" y="2742959"/>
                </a:cubicBezTo>
                <a:cubicBezTo>
                  <a:pt x="7288833" y="2746466"/>
                  <a:pt x="7285325" y="2760497"/>
                  <a:pt x="7274803" y="2767512"/>
                </a:cubicBezTo>
                <a:cubicBezTo>
                  <a:pt x="7260772" y="2774527"/>
                  <a:pt x="7246742" y="2774527"/>
                  <a:pt x="7232711" y="2771019"/>
                </a:cubicBezTo>
                <a:cubicBezTo>
                  <a:pt x="7229204" y="2774527"/>
                  <a:pt x="7225696" y="2781542"/>
                  <a:pt x="7218681" y="2781542"/>
                </a:cubicBezTo>
                <a:cubicBezTo>
                  <a:pt x="7215173" y="2778035"/>
                  <a:pt x="7218681" y="2771019"/>
                  <a:pt x="7215173" y="2767512"/>
                </a:cubicBezTo>
                <a:cubicBezTo>
                  <a:pt x="7208158" y="2756989"/>
                  <a:pt x="7194127" y="2749974"/>
                  <a:pt x="7180097" y="2742959"/>
                </a:cubicBezTo>
                <a:cubicBezTo>
                  <a:pt x="7180097" y="2746466"/>
                  <a:pt x="7176589" y="2753481"/>
                  <a:pt x="7173082" y="2756989"/>
                </a:cubicBezTo>
                <a:cubicBezTo>
                  <a:pt x="7180097" y="2764004"/>
                  <a:pt x="7187112" y="2767512"/>
                  <a:pt x="7194127" y="2774527"/>
                </a:cubicBezTo>
                <a:cubicBezTo>
                  <a:pt x="7187112" y="2781542"/>
                  <a:pt x="7169574" y="2785050"/>
                  <a:pt x="7162559" y="2785050"/>
                </a:cubicBezTo>
                <a:cubicBezTo>
                  <a:pt x="7152036" y="2785050"/>
                  <a:pt x="7141513" y="2774527"/>
                  <a:pt x="7134498" y="2774527"/>
                </a:cubicBezTo>
                <a:cubicBezTo>
                  <a:pt x="7123975" y="2774527"/>
                  <a:pt x="7095914" y="2785050"/>
                  <a:pt x="7088899" y="2785050"/>
                </a:cubicBezTo>
                <a:cubicBezTo>
                  <a:pt x="7078376" y="2785050"/>
                  <a:pt x="7071361" y="2774527"/>
                  <a:pt x="7060838" y="2771019"/>
                </a:cubicBezTo>
                <a:cubicBezTo>
                  <a:pt x="7057330" y="2774527"/>
                  <a:pt x="7057330" y="2771019"/>
                  <a:pt x="7057330" y="2781542"/>
                </a:cubicBezTo>
                <a:cubicBezTo>
                  <a:pt x="7057330" y="2788558"/>
                  <a:pt x="7067853" y="2876248"/>
                  <a:pt x="7067853" y="2883263"/>
                </a:cubicBezTo>
                <a:cubicBezTo>
                  <a:pt x="7067853" y="2893786"/>
                  <a:pt x="7057330" y="2932370"/>
                  <a:pt x="7053823" y="2956923"/>
                </a:cubicBezTo>
                <a:cubicBezTo>
                  <a:pt x="7050315" y="2977969"/>
                  <a:pt x="7053823" y="3020060"/>
                  <a:pt x="7053823" y="3030583"/>
                </a:cubicBezTo>
                <a:cubicBezTo>
                  <a:pt x="7053823" y="3083198"/>
                  <a:pt x="7043300" y="3104243"/>
                  <a:pt x="7074868" y="3174396"/>
                </a:cubicBezTo>
                <a:cubicBezTo>
                  <a:pt x="7081884" y="3191934"/>
                  <a:pt x="7113452" y="3223502"/>
                  <a:pt x="7113452" y="3230518"/>
                </a:cubicBezTo>
                <a:cubicBezTo>
                  <a:pt x="7113452" y="3241040"/>
                  <a:pt x="7102929" y="3269101"/>
                  <a:pt x="7099422" y="3286640"/>
                </a:cubicBezTo>
                <a:cubicBezTo>
                  <a:pt x="7095914" y="3283132"/>
                  <a:pt x="7092406" y="3279624"/>
                  <a:pt x="7088899" y="3279624"/>
                </a:cubicBezTo>
                <a:cubicBezTo>
                  <a:pt x="7085391" y="3283132"/>
                  <a:pt x="7088899" y="3286640"/>
                  <a:pt x="7088899" y="3293655"/>
                </a:cubicBezTo>
                <a:cubicBezTo>
                  <a:pt x="7088899" y="3304178"/>
                  <a:pt x="7092406" y="3300670"/>
                  <a:pt x="7095914" y="3300670"/>
                </a:cubicBezTo>
                <a:cubicBezTo>
                  <a:pt x="7081884" y="3297162"/>
                  <a:pt x="7081884" y="3297162"/>
                  <a:pt x="7074868" y="3286640"/>
                </a:cubicBezTo>
                <a:cubicBezTo>
                  <a:pt x="7053823" y="3307685"/>
                  <a:pt x="7067853" y="3283132"/>
                  <a:pt x="7050315" y="3300670"/>
                </a:cubicBezTo>
                <a:cubicBezTo>
                  <a:pt x="7050315" y="3300670"/>
                  <a:pt x="7053823" y="3304178"/>
                  <a:pt x="7057330" y="3304178"/>
                </a:cubicBezTo>
                <a:cubicBezTo>
                  <a:pt x="7053823" y="3304178"/>
                  <a:pt x="7057330" y="3293655"/>
                  <a:pt x="7046807" y="3293655"/>
                </a:cubicBezTo>
                <a:cubicBezTo>
                  <a:pt x="7039792" y="3293655"/>
                  <a:pt x="7032777" y="3300670"/>
                  <a:pt x="7032777" y="3297162"/>
                </a:cubicBezTo>
                <a:cubicBezTo>
                  <a:pt x="7032777" y="3297162"/>
                  <a:pt x="7032777" y="3293655"/>
                  <a:pt x="7029269" y="3290147"/>
                </a:cubicBezTo>
                <a:cubicBezTo>
                  <a:pt x="7022254" y="3297162"/>
                  <a:pt x="7018746" y="3304178"/>
                  <a:pt x="7011731" y="3307685"/>
                </a:cubicBezTo>
                <a:cubicBezTo>
                  <a:pt x="7022254" y="3297162"/>
                  <a:pt x="7025762" y="3300670"/>
                  <a:pt x="7025762" y="3283132"/>
                </a:cubicBezTo>
                <a:lnTo>
                  <a:pt x="7001208" y="3307685"/>
                </a:lnTo>
                <a:lnTo>
                  <a:pt x="7001208" y="3297162"/>
                </a:lnTo>
                <a:cubicBezTo>
                  <a:pt x="7004716" y="3300670"/>
                  <a:pt x="7011731" y="3293655"/>
                  <a:pt x="7015239" y="3290147"/>
                </a:cubicBezTo>
                <a:cubicBezTo>
                  <a:pt x="7015239" y="3286640"/>
                  <a:pt x="7015239" y="3283132"/>
                  <a:pt x="7011731" y="3279624"/>
                </a:cubicBezTo>
                <a:lnTo>
                  <a:pt x="6997701" y="3283132"/>
                </a:lnTo>
                <a:cubicBezTo>
                  <a:pt x="6997701" y="3286640"/>
                  <a:pt x="7001208" y="3290147"/>
                  <a:pt x="7008224" y="3286640"/>
                </a:cubicBezTo>
                <a:cubicBezTo>
                  <a:pt x="7004716" y="3286640"/>
                  <a:pt x="6994193" y="3283132"/>
                  <a:pt x="6994193" y="3300670"/>
                </a:cubicBezTo>
                <a:cubicBezTo>
                  <a:pt x="6994193" y="3300670"/>
                  <a:pt x="6990685" y="3297162"/>
                  <a:pt x="6987178" y="3297162"/>
                </a:cubicBezTo>
                <a:cubicBezTo>
                  <a:pt x="6987178" y="3293655"/>
                  <a:pt x="6994193" y="3283132"/>
                  <a:pt x="6994193" y="3279624"/>
                </a:cubicBezTo>
                <a:cubicBezTo>
                  <a:pt x="6990685" y="3283132"/>
                  <a:pt x="6983670" y="3286640"/>
                  <a:pt x="6980163" y="3283132"/>
                </a:cubicBezTo>
                <a:cubicBezTo>
                  <a:pt x="6976655" y="3286640"/>
                  <a:pt x="6976655" y="3290147"/>
                  <a:pt x="6980163" y="3293655"/>
                </a:cubicBezTo>
                <a:cubicBezTo>
                  <a:pt x="6969640" y="3272609"/>
                  <a:pt x="6990685" y="3230518"/>
                  <a:pt x="6990685" y="3227010"/>
                </a:cubicBezTo>
                <a:cubicBezTo>
                  <a:pt x="6990685" y="3216487"/>
                  <a:pt x="6980163" y="3170888"/>
                  <a:pt x="6976655" y="3142827"/>
                </a:cubicBezTo>
                <a:cubicBezTo>
                  <a:pt x="6973147" y="3128797"/>
                  <a:pt x="6980163" y="3100736"/>
                  <a:pt x="6980163" y="3093720"/>
                </a:cubicBezTo>
                <a:cubicBezTo>
                  <a:pt x="6980163" y="3083198"/>
                  <a:pt x="6969640" y="3034091"/>
                  <a:pt x="6959117" y="3002522"/>
                </a:cubicBezTo>
                <a:cubicBezTo>
                  <a:pt x="6959117" y="2999015"/>
                  <a:pt x="6955609" y="2992000"/>
                  <a:pt x="6952102" y="2988492"/>
                </a:cubicBezTo>
                <a:cubicBezTo>
                  <a:pt x="6945086" y="2988492"/>
                  <a:pt x="6938071" y="2992000"/>
                  <a:pt x="6931056" y="2988492"/>
                </a:cubicBezTo>
                <a:cubicBezTo>
                  <a:pt x="6924041" y="2984984"/>
                  <a:pt x="6913518" y="2970954"/>
                  <a:pt x="6913518" y="2963939"/>
                </a:cubicBezTo>
                <a:cubicBezTo>
                  <a:pt x="6913518" y="2942893"/>
                  <a:pt x="6938071" y="2942893"/>
                  <a:pt x="6938071" y="2935878"/>
                </a:cubicBezTo>
                <a:cubicBezTo>
                  <a:pt x="6938071" y="2925355"/>
                  <a:pt x="6924041" y="2907817"/>
                  <a:pt x="6924041" y="2900801"/>
                </a:cubicBezTo>
                <a:lnTo>
                  <a:pt x="6924041" y="2795573"/>
                </a:lnTo>
                <a:cubicBezTo>
                  <a:pt x="6920533" y="2792065"/>
                  <a:pt x="6917025" y="2795573"/>
                  <a:pt x="6917025" y="2785050"/>
                </a:cubicBezTo>
                <a:cubicBezTo>
                  <a:pt x="6917025" y="2778035"/>
                  <a:pt x="6924041" y="2760497"/>
                  <a:pt x="6927548" y="2746466"/>
                </a:cubicBezTo>
                <a:lnTo>
                  <a:pt x="6927548" y="2700867"/>
                </a:lnTo>
                <a:cubicBezTo>
                  <a:pt x="6924041" y="2697359"/>
                  <a:pt x="6899487" y="2700867"/>
                  <a:pt x="6899487" y="2690344"/>
                </a:cubicBezTo>
                <a:cubicBezTo>
                  <a:pt x="6899487" y="2679821"/>
                  <a:pt x="6902995" y="2672806"/>
                  <a:pt x="6902995" y="2662283"/>
                </a:cubicBezTo>
                <a:cubicBezTo>
                  <a:pt x="6910010" y="2662283"/>
                  <a:pt x="6917025" y="2665791"/>
                  <a:pt x="6931056" y="2662283"/>
                </a:cubicBezTo>
                <a:cubicBezTo>
                  <a:pt x="6931056" y="2644745"/>
                  <a:pt x="6934564" y="2616684"/>
                  <a:pt x="6934564" y="2609669"/>
                </a:cubicBezTo>
                <a:cubicBezTo>
                  <a:pt x="6934564" y="2599146"/>
                  <a:pt x="6920533" y="2599146"/>
                  <a:pt x="6920533" y="2592131"/>
                </a:cubicBezTo>
                <a:cubicBezTo>
                  <a:pt x="6920533" y="2581608"/>
                  <a:pt x="6934564" y="2571085"/>
                  <a:pt x="6934564" y="2560562"/>
                </a:cubicBezTo>
                <a:cubicBezTo>
                  <a:pt x="6934564" y="2553547"/>
                  <a:pt x="6888964" y="2472872"/>
                  <a:pt x="6878442" y="2430780"/>
                </a:cubicBezTo>
                <a:cubicBezTo>
                  <a:pt x="6864411" y="2388689"/>
                  <a:pt x="6864411" y="2343090"/>
                  <a:pt x="6864411" y="2300998"/>
                </a:cubicBezTo>
                <a:cubicBezTo>
                  <a:pt x="6857396" y="2234354"/>
                  <a:pt x="6860904" y="2216816"/>
                  <a:pt x="6864411" y="2199278"/>
                </a:cubicBezTo>
                <a:cubicBezTo>
                  <a:pt x="6857396" y="2195770"/>
                  <a:pt x="6850381" y="2199278"/>
                  <a:pt x="6843365" y="2192262"/>
                </a:cubicBezTo>
                <a:cubicBezTo>
                  <a:pt x="6850381" y="2188755"/>
                  <a:pt x="6857396" y="2188755"/>
                  <a:pt x="6860904" y="2181739"/>
                </a:cubicBezTo>
                <a:cubicBezTo>
                  <a:pt x="6867919" y="2129125"/>
                  <a:pt x="6906503" y="2076511"/>
                  <a:pt x="6917025" y="2023896"/>
                </a:cubicBezTo>
                <a:lnTo>
                  <a:pt x="6917025" y="1894115"/>
                </a:lnTo>
                <a:cubicBezTo>
                  <a:pt x="6913518" y="1876576"/>
                  <a:pt x="6913518" y="1852023"/>
                  <a:pt x="6910010" y="1830977"/>
                </a:cubicBezTo>
                <a:cubicBezTo>
                  <a:pt x="6910010" y="1823962"/>
                  <a:pt x="6895980" y="1813439"/>
                  <a:pt x="6892472" y="1802916"/>
                </a:cubicBezTo>
                <a:cubicBezTo>
                  <a:pt x="6885457" y="1785378"/>
                  <a:pt x="6881949" y="1764333"/>
                  <a:pt x="6878442" y="1746795"/>
                </a:cubicBezTo>
                <a:cubicBezTo>
                  <a:pt x="6853888" y="1788886"/>
                  <a:pt x="6850381" y="1845008"/>
                  <a:pt x="6825827" y="1890607"/>
                </a:cubicBezTo>
                <a:cubicBezTo>
                  <a:pt x="6801274" y="1936206"/>
                  <a:pt x="6766198" y="1978297"/>
                  <a:pt x="6745152" y="2027404"/>
                </a:cubicBezTo>
                <a:cubicBezTo>
                  <a:pt x="6727614" y="2065988"/>
                  <a:pt x="6703061" y="2108079"/>
                  <a:pt x="6699553" y="2153678"/>
                </a:cubicBezTo>
                <a:cubicBezTo>
                  <a:pt x="6689030" y="2223831"/>
                  <a:pt x="6703061" y="2234354"/>
                  <a:pt x="6699553" y="2241369"/>
                </a:cubicBezTo>
                <a:cubicBezTo>
                  <a:pt x="6678507" y="2230846"/>
                  <a:pt x="6692538" y="2213308"/>
                  <a:pt x="6685523" y="2202785"/>
                </a:cubicBezTo>
                <a:cubicBezTo>
                  <a:pt x="6664477" y="2216816"/>
                  <a:pt x="6650446" y="2251892"/>
                  <a:pt x="6653954" y="2279953"/>
                </a:cubicBezTo>
                <a:cubicBezTo>
                  <a:pt x="6601340" y="2269430"/>
                  <a:pt x="6650446" y="2227338"/>
                  <a:pt x="6622385" y="2209800"/>
                </a:cubicBezTo>
                <a:lnTo>
                  <a:pt x="6636416" y="2209800"/>
                </a:lnTo>
                <a:cubicBezTo>
                  <a:pt x="6632908" y="2171217"/>
                  <a:pt x="6667984" y="2115095"/>
                  <a:pt x="6678507" y="2080018"/>
                </a:cubicBezTo>
                <a:cubicBezTo>
                  <a:pt x="6699553" y="2006358"/>
                  <a:pt x="6727614" y="1915160"/>
                  <a:pt x="6734629" y="1845008"/>
                </a:cubicBezTo>
                <a:cubicBezTo>
                  <a:pt x="6755675" y="1687165"/>
                  <a:pt x="6787244" y="1746795"/>
                  <a:pt x="6787244" y="1631043"/>
                </a:cubicBezTo>
                <a:cubicBezTo>
                  <a:pt x="6787244" y="1624028"/>
                  <a:pt x="6780228" y="1588952"/>
                  <a:pt x="6780228" y="1581936"/>
                </a:cubicBezTo>
                <a:cubicBezTo>
                  <a:pt x="6780228" y="1571414"/>
                  <a:pt x="6783736" y="1550368"/>
                  <a:pt x="6783736" y="1532830"/>
                </a:cubicBezTo>
                <a:cubicBezTo>
                  <a:pt x="6787244" y="1518799"/>
                  <a:pt x="6783736" y="1487231"/>
                  <a:pt x="6811797" y="1473200"/>
                </a:cubicBezTo>
                <a:cubicBezTo>
                  <a:pt x="6829335" y="1462677"/>
                  <a:pt x="6857396" y="1459170"/>
                  <a:pt x="6881949" y="1455662"/>
                </a:cubicBezTo>
                <a:cubicBezTo>
                  <a:pt x="6899487" y="1452155"/>
                  <a:pt x="6966132" y="1413571"/>
                  <a:pt x="6966132" y="1403048"/>
                </a:cubicBezTo>
                <a:cubicBezTo>
                  <a:pt x="6966132" y="1392525"/>
                  <a:pt x="6938071" y="1364464"/>
                  <a:pt x="6931056" y="1343418"/>
                </a:cubicBezTo>
                <a:cubicBezTo>
                  <a:pt x="6924041" y="1322373"/>
                  <a:pt x="6924041" y="1283789"/>
                  <a:pt x="6924041" y="1273266"/>
                </a:cubicBezTo>
                <a:cubicBezTo>
                  <a:pt x="6924041" y="1199606"/>
                  <a:pt x="6966132" y="1136469"/>
                  <a:pt x="7046807" y="1136469"/>
                </a:cubicBezTo>
                <a:cubicBezTo>
                  <a:pt x="7134498" y="1136469"/>
                  <a:pt x="7155544" y="1259235"/>
                  <a:pt x="7155544" y="1301327"/>
                </a:cubicBezTo>
                <a:close/>
                <a:moveTo>
                  <a:pt x="5770034" y="947057"/>
                </a:moveTo>
                <a:cubicBezTo>
                  <a:pt x="5815633" y="968103"/>
                  <a:pt x="5812125" y="1020717"/>
                  <a:pt x="5812125" y="1045271"/>
                </a:cubicBezTo>
                <a:cubicBezTo>
                  <a:pt x="5812125" y="1055794"/>
                  <a:pt x="5819141" y="1066316"/>
                  <a:pt x="5819141" y="1076839"/>
                </a:cubicBezTo>
                <a:cubicBezTo>
                  <a:pt x="5819141" y="1083854"/>
                  <a:pt x="5801603" y="1125946"/>
                  <a:pt x="5801603" y="1136469"/>
                </a:cubicBezTo>
                <a:cubicBezTo>
                  <a:pt x="5801603" y="1150499"/>
                  <a:pt x="5794587" y="1161022"/>
                  <a:pt x="5826156" y="1168037"/>
                </a:cubicBezTo>
                <a:cubicBezTo>
                  <a:pt x="5833171" y="1171545"/>
                  <a:pt x="5850709" y="1168037"/>
                  <a:pt x="5864740" y="1171545"/>
                </a:cubicBezTo>
                <a:cubicBezTo>
                  <a:pt x="5892801" y="1175053"/>
                  <a:pt x="5920862" y="1189083"/>
                  <a:pt x="5952430" y="1199606"/>
                </a:cubicBezTo>
                <a:cubicBezTo>
                  <a:pt x="5966461" y="1206621"/>
                  <a:pt x="5987506" y="1192591"/>
                  <a:pt x="6005044" y="1210129"/>
                </a:cubicBezTo>
                <a:cubicBezTo>
                  <a:pt x="6075197" y="1280281"/>
                  <a:pt x="6152364" y="1385510"/>
                  <a:pt x="6240055" y="1445139"/>
                </a:cubicBezTo>
                <a:cubicBezTo>
                  <a:pt x="6254085" y="1455662"/>
                  <a:pt x="6257593" y="1483723"/>
                  <a:pt x="6261101" y="1504769"/>
                </a:cubicBezTo>
                <a:cubicBezTo>
                  <a:pt x="6268116" y="1543353"/>
                  <a:pt x="6271624" y="1624028"/>
                  <a:pt x="6271624" y="1631043"/>
                </a:cubicBezTo>
                <a:lnTo>
                  <a:pt x="6264608" y="1795901"/>
                </a:lnTo>
                <a:cubicBezTo>
                  <a:pt x="6271624" y="1799409"/>
                  <a:pt x="6278639" y="1795901"/>
                  <a:pt x="6285654" y="1795901"/>
                </a:cubicBezTo>
                <a:cubicBezTo>
                  <a:pt x="6289162" y="1799409"/>
                  <a:pt x="6289162" y="1795901"/>
                  <a:pt x="6289162" y="1806424"/>
                </a:cubicBezTo>
                <a:cubicBezTo>
                  <a:pt x="6289162" y="1809932"/>
                  <a:pt x="6282146" y="1809932"/>
                  <a:pt x="6268116" y="1823962"/>
                </a:cubicBezTo>
                <a:lnTo>
                  <a:pt x="6268116" y="1852023"/>
                </a:lnTo>
                <a:cubicBezTo>
                  <a:pt x="6268116" y="1929191"/>
                  <a:pt x="6275131" y="1894115"/>
                  <a:pt x="6334761" y="1974790"/>
                </a:cubicBezTo>
                <a:lnTo>
                  <a:pt x="6324238" y="1974790"/>
                </a:lnTo>
                <a:cubicBezTo>
                  <a:pt x="6310207" y="1964267"/>
                  <a:pt x="6292669" y="1953744"/>
                  <a:pt x="6278639" y="1943221"/>
                </a:cubicBezTo>
                <a:cubicBezTo>
                  <a:pt x="6268116" y="1950236"/>
                  <a:pt x="6268116" y="1960759"/>
                  <a:pt x="6268116" y="1960759"/>
                </a:cubicBezTo>
                <a:cubicBezTo>
                  <a:pt x="6268116" y="1971282"/>
                  <a:pt x="6285654" y="2013374"/>
                  <a:pt x="6296177" y="2044942"/>
                </a:cubicBezTo>
                <a:cubicBezTo>
                  <a:pt x="6296177" y="2044942"/>
                  <a:pt x="6296177" y="2048450"/>
                  <a:pt x="6289162" y="2048450"/>
                </a:cubicBezTo>
                <a:cubicBezTo>
                  <a:pt x="6278639" y="2048450"/>
                  <a:pt x="6264608" y="2006358"/>
                  <a:pt x="6254085" y="1988820"/>
                </a:cubicBezTo>
                <a:cubicBezTo>
                  <a:pt x="6250578" y="1992328"/>
                  <a:pt x="6250578" y="1988820"/>
                  <a:pt x="6250578" y="1995836"/>
                </a:cubicBezTo>
                <a:cubicBezTo>
                  <a:pt x="6250578" y="2006358"/>
                  <a:pt x="6254085" y="2044942"/>
                  <a:pt x="6257593" y="2069496"/>
                </a:cubicBezTo>
                <a:cubicBezTo>
                  <a:pt x="6254085" y="2073003"/>
                  <a:pt x="6250578" y="2076511"/>
                  <a:pt x="6243563" y="2076511"/>
                </a:cubicBezTo>
                <a:cubicBezTo>
                  <a:pt x="6240055" y="2048450"/>
                  <a:pt x="6233040" y="2016881"/>
                  <a:pt x="6229532" y="1985313"/>
                </a:cubicBezTo>
                <a:cubicBezTo>
                  <a:pt x="6226024" y="1985313"/>
                  <a:pt x="6226024" y="1981805"/>
                  <a:pt x="6215502" y="1981805"/>
                </a:cubicBezTo>
                <a:cubicBezTo>
                  <a:pt x="6190948" y="1981805"/>
                  <a:pt x="6197964" y="2051957"/>
                  <a:pt x="6194456" y="2073003"/>
                </a:cubicBezTo>
                <a:cubicBezTo>
                  <a:pt x="6180425" y="1978297"/>
                  <a:pt x="6187441" y="2009866"/>
                  <a:pt x="6187441" y="1978297"/>
                </a:cubicBezTo>
                <a:cubicBezTo>
                  <a:pt x="6187441" y="1971282"/>
                  <a:pt x="6187441" y="1964267"/>
                  <a:pt x="6190948" y="1957252"/>
                </a:cubicBezTo>
                <a:cubicBezTo>
                  <a:pt x="6187441" y="1953744"/>
                  <a:pt x="6183933" y="1950236"/>
                  <a:pt x="6176918" y="1950236"/>
                </a:cubicBezTo>
                <a:cubicBezTo>
                  <a:pt x="6166395" y="1950236"/>
                  <a:pt x="6148857" y="1978297"/>
                  <a:pt x="6131319" y="1992328"/>
                </a:cubicBezTo>
                <a:cubicBezTo>
                  <a:pt x="6127811" y="1988820"/>
                  <a:pt x="6127811" y="1992328"/>
                  <a:pt x="6127811" y="1981805"/>
                </a:cubicBezTo>
                <a:cubicBezTo>
                  <a:pt x="6127811" y="1974790"/>
                  <a:pt x="6176918" y="1876576"/>
                  <a:pt x="6204979" y="1823962"/>
                </a:cubicBezTo>
                <a:lnTo>
                  <a:pt x="6204979" y="1757317"/>
                </a:lnTo>
                <a:cubicBezTo>
                  <a:pt x="6197964" y="1683657"/>
                  <a:pt x="6166395" y="1599475"/>
                  <a:pt x="6148857" y="1522307"/>
                </a:cubicBezTo>
                <a:cubicBezTo>
                  <a:pt x="6099750" y="1504769"/>
                  <a:pt x="6054151" y="1455662"/>
                  <a:pt x="6001537" y="1420586"/>
                </a:cubicBezTo>
                <a:lnTo>
                  <a:pt x="6001537" y="1578429"/>
                </a:lnTo>
                <a:cubicBezTo>
                  <a:pt x="5991014" y="1645074"/>
                  <a:pt x="5973476" y="1760825"/>
                  <a:pt x="5973476" y="1767840"/>
                </a:cubicBezTo>
                <a:cubicBezTo>
                  <a:pt x="5973476" y="1792394"/>
                  <a:pt x="5994522" y="1806424"/>
                  <a:pt x="6001537" y="1834485"/>
                </a:cubicBezTo>
                <a:cubicBezTo>
                  <a:pt x="6012060" y="1866054"/>
                  <a:pt x="6015567" y="1904637"/>
                  <a:pt x="6019075" y="1939714"/>
                </a:cubicBezTo>
                <a:cubicBezTo>
                  <a:pt x="6022583" y="2034419"/>
                  <a:pt x="6026090" y="2076511"/>
                  <a:pt x="6029598" y="2118602"/>
                </a:cubicBezTo>
                <a:cubicBezTo>
                  <a:pt x="6033105" y="2122110"/>
                  <a:pt x="6043628" y="2122110"/>
                  <a:pt x="6043628" y="2122110"/>
                </a:cubicBezTo>
                <a:cubicBezTo>
                  <a:pt x="6047136" y="2125618"/>
                  <a:pt x="6047136" y="2122110"/>
                  <a:pt x="6047136" y="2129125"/>
                </a:cubicBezTo>
                <a:cubicBezTo>
                  <a:pt x="6047136" y="2139648"/>
                  <a:pt x="6040121" y="2139648"/>
                  <a:pt x="6033105" y="2146663"/>
                </a:cubicBezTo>
                <a:lnTo>
                  <a:pt x="6033105" y="2174724"/>
                </a:lnTo>
                <a:cubicBezTo>
                  <a:pt x="6033105" y="2181739"/>
                  <a:pt x="6033105" y="2199278"/>
                  <a:pt x="6036613" y="2209800"/>
                </a:cubicBezTo>
                <a:cubicBezTo>
                  <a:pt x="6001537" y="2251892"/>
                  <a:pt x="6001537" y="2300998"/>
                  <a:pt x="5991014" y="2353613"/>
                </a:cubicBezTo>
                <a:lnTo>
                  <a:pt x="6001537" y="2364136"/>
                </a:lnTo>
                <a:cubicBezTo>
                  <a:pt x="6005044" y="2360628"/>
                  <a:pt x="6001537" y="2357120"/>
                  <a:pt x="6008552" y="2357120"/>
                </a:cubicBezTo>
                <a:cubicBezTo>
                  <a:pt x="6019075" y="2357120"/>
                  <a:pt x="6015567" y="2364136"/>
                  <a:pt x="6015567" y="2367643"/>
                </a:cubicBezTo>
                <a:cubicBezTo>
                  <a:pt x="6008552" y="2367643"/>
                  <a:pt x="6001537" y="2364136"/>
                  <a:pt x="5994522" y="2364136"/>
                </a:cubicBezTo>
                <a:cubicBezTo>
                  <a:pt x="5983999" y="2392197"/>
                  <a:pt x="5934892" y="2430780"/>
                  <a:pt x="5899816" y="2430780"/>
                </a:cubicBezTo>
                <a:cubicBezTo>
                  <a:pt x="5899816" y="2434288"/>
                  <a:pt x="5896308" y="2430780"/>
                  <a:pt x="5896308" y="2441303"/>
                </a:cubicBezTo>
                <a:cubicBezTo>
                  <a:pt x="5896308" y="2448318"/>
                  <a:pt x="5899816" y="2448318"/>
                  <a:pt x="5903323" y="2451826"/>
                </a:cubicBezTo>
                <a:lnTo>
                  <a:pt x="5889293" y="2451826"/>
                </a:lnTo>
                <a:cubicBezTo>
                  <a:pt x="5861232" y="2483395"/>
                  <a:pt x="5836679" y="2546532"/>
                  <a:pt x="5805110" y="2546532"/>
                </a:cubicBezTo>
                <a:cubicBezTo>
                  <a:pt x="5805110" y="2546532"/>
                  <a:pt x="5770034" y="2536009"/>
                  <a:pt x="5770034" y="2543024"/>
                </a:cubicBezTo>
                <a:cubicBezTo>
                  <a:pt x="5770034" y="2553547"/>
                  <a:pt x="5784064" y="2602654"/>
                  <a:pt x="5784064" y="2613177"/>
                </a:cubicBezTo>
                <a:cubicBezTo>
                  <a:pt x="5784064" y="2644745"/>
                  <a:pt x="5738465" y="2634222"/>
                  <a:pt x="5738465" y="2648253"/>
                </a:cubicBezTo>
                <a:cubicBezTo>
                  <a:pt x="5738465" y="2655268"/>
                  <a:pt x="5748988" y="2785050"/>
                  <a:pt x="5756003" y="2851695"/>
                </a:cubicBezTo>
                <a:cubicBezTo>
                  <a:pt x="5759511" y="2904309"/>
                  <a:pt x="5812125" y="2928862"/>
                  <a:pt x="5812125" y="2977969"/>
                </a:cubicBezTo>
                <a:cubicBezTo>
                  <a:pt x="5812125" y="2988492"/>
                  <a:pt x="5801603" y="2984984"/>
                  <a:pt x="5794587" y="3009538"/>
                </a:cubicBezTo>
                <a:cubicBezTo>
                  <a:pt x="5787572" y="3027076"/>
                  <a:pt x="5798095" y="3055137"/>
                  <a:pt x="5794587" y="3076182"/>
                </a:cubicBezTo>
                <a:cubicBezTo>
                  <a:pt x="5770034" y="3090213"/>
                  <a:pt x="5752496" y="3100736"/>
                  <a:pt x="5727943" y="3100736"/>
                </a:cubicBezTo>
                <a:cubicBezTo>
                  <a:pt x="5710404" y="3100736"/>
                  <a:pt x="5661298" y="3090213"/>
                  <a:pt x="5661298" y="3069167"/>
                </a:cubicBezTo>
                <a:cubicBezTo>
                  <a:pt x="5661298" y="3051629"/>
                  <a:pt x="5682343" y="3034091"/>
                  <a:pt x="5692866" y="3016553"/>
                </a:cubicBezTo>
                <a:cubicBezTo>
                  <a:pt x="5699882" y="3006030"/>
                  <a:pt x="5699882" y="2995507"/>
                  <a:pt x="5703389" y="2984984"/>
                </a:cubicBezTo>
                <a:lnTo>
                  <a:pt x="5703389" y="2967446"/>
                </a:lnTo>
                <a:cubicBezTo>
                  <a:pt x="5703389" y="2956923"/>
                  <a:pt x="5706897" y="2935878"/>
                  <a:pt x="5706897" y="2928862"/>
                </a:cubicBezTo>
                <a:cubicBezTo>
                  <a:pt x="5706897" y="2837664"/>
                  <a:pt x="5605176" y="2700867"/>
                  <a:pt x="5605176" y="2613177"/>
                </a:cubicBezTo>
                <a:lnTo>
                  <a:pt x="5605176" y="2465857"/>
                </a:lnTo>
                <a:cubicBezTo>
                  <a:pt x="5601668" y="2462349"/>
                  <a:pt x="5598161" y="2458841"/>
                  <a:pt x="5594653" y="2458841"/>
                </a:cubicBezTo>
                <a:cubicBezTo>
                  <a:pt x="5594653" y="2455334"/>
                  <a:pt x="5598161" y="2455334"/>
                  <a:pt x="5601668" y="2451826"/>
                </a:cubicBezTo>
                <a:cubicBezTo>
                  <a:pt x="5598161" y="2441303"/>
                  <a:pt x="5580623" y="2427273"/>
                  <a:pt x="5580623" y="2420258"/>
                </a:cubicBezTo>
                <a:cubicBezTo>
                  <a:pt x="5580623" y="2409735"/>
                  <a:pt x="5594653" y="2399212"/>
                  <a:pt x="5591145" y="2388689"/>
                </a:cubicBezTo>
                <a:cubicBezTo>
                  <a:pt x="5573607" y="2402719"/>
                  <a:pt x="5566592" y="2402719"/>
                  <a:pt x="5552562" y="2402719"/>
                </a:cubicBezTo>
                <a:cubicBezTo>
                  <a:pt x="5520993" y="2402719"/>
                  <a:pt x="5524501" y="2381674"/>
                  <a:pt x="5496440" y="2385181"/>
                </a:cubicBezTo>
                <a:cubicBezTo>
                  <a:pt x="5499947" y="2381674"/>
                  <a:pt x="5506963" y="2381674"/>
                  <a:pt x="5510470" y="2378166"/>
                </a:cubicBezTo>
                <a:cubicBezTo>
                  <a:pt x="5506963" y="2374658"/>
                  <a:pt x="5503455" y="2371151"/>
                  <a:pt x="5503455" y="2364136"/>
                </a:cubicBezTo>
                <a:cubicBezTo>
                  <a:pt x="5503455" y="2343090"/>
                  <a:pt x="5524501" y="2336075"/>
                  <a:pt x="5538531" y="2322044"/>
                </a:cubicBezTo>
                <a:cubicBezTo>
                  <a:pt x="5538531" y="2322044"/>
                  <a:pt x="5535023" y="2325552"/>
                  <a:pt x="5545546" y="2325552"/>
                </a:cubicBezTo>
                <a:lnTo>
                  <a:pt x="5559577" y="2325552"/>
                </a:lnTo>
                <a:cubicBezTo>
                  <a:pt x="5559577" y="2325552"/>
                  <a:pt x="5563084" y="2325552"/>
                  <a:pt x="5563084" y="2318537"/>
                </a:cubicBezTo>
                <a:cubicBezTo>
                  <a:pt x="5563084" y="2308014"/>
                  <a:pt x="5549054" y="2241369"/>
                  <a:pt x="5549054" y="2234354"/>
                </a:cubicBezTo>
                <a:lnTo>
                  <a:pt x="5549054" y="2122110"/>
                </a:lnTo>
                <a:lnTo>
                  <a:pt x="5528008" y="2122110"/>
                </a:lnTo>
                <a:cubicBezTo>
                  <a:pt x="5528008" y="2118602"/>
                  <a:pt x="5528008" y="2115095"/>
                  <a:pt x="5524501" y="2111587"/>
                </a:cubicBezTo>
                <a:cubicBezTo>
                  <a:pt x="5531516" y="2104572"/>
                  <a:pt x="5556069" y="2104572"/>
                  <a:pt x="5549054" y="2080018"/>
                </a:cubicBezTo>
                <a:cubicBezTo>
                  <a:pt x="5552562" y="2073003"/>
                  <a:pt x="5552562" y="2062480"/>
                  <a:pt x="5552562" y="2055465"/>
                </a:cubicBezTo>
                <a:cubicBezTo>
                  <a:pt x="5570100" y="1978297"/>
                  <a:pt x="5608683" y="1827470"/>
                  <a:pt x="5608683" y="1816947"/>
                </a:cubicBezTo>
                <a:cubicBezTo>
                  <a:pt x="5608683" y="1809932"/>
                  <a:pt x="5598161" y="1736272"/>
                  <a:pt x="5591145" y="1697688"/>
                </a:cubicBezTo>
                <a:cubicBezTo>
                  <a:pt x="5559577" y="1718734"/>
                  <a:pt x="5513978" y="1767840"/>
                  <a:pt x="5485917" y="1771348"/>
                </a:cubicBezTo>
                <a:cubicBezTo>
                  <a:pt x="5454348" y="1722241"/>
                  <a:pt x="5436810" y="1722241"/>
                  <a:pt x="5436810" y="1690673"/>
                </a:cubicBezTo>
                <a:cubicBezTo>
                  <a:pt x="5436810" y="1683657"/>
                  <a:pt x="5443825" y="1627535"/>
                  <a:pt x="5443825" y="1620520"/>
                </a:cubicBezTo>
                <a:cubicBezTo>
                  <a:pt x="5443825" y="1609997"/>
                  <a:pt x="5436810" y="1564398"/>
                  <a:pt x="5436810" y="1553875"/>
                </a:cubicBezTo>
                <a:cubicBezTo>
                  <a:pt x="5436810" y="1515292"/>
                  <a:pt x="5457856" y="1497754"/>
                  <a:pt x="5457856" y="1462677"/>
                </a:cubicBezTo>
                <a:cubicBezTo>
                  <a:pt x="5457856" y="1424094"/>
                  <a:pt x="5433303" y="1420586"/>
                  <a:pt x="5433303" y="1371479"/>
                </a:cubicBezTo>
                <a:cubicBezTo>
                  <a:pt x="5433303" y="1315357"/>
                  <a:pt x="5468379" y="1294312"/>
                  <a:pt x="5538531" y="1255728"/>
                </a:cubicBezTo>
                <a:cubicBezTo>
                  <a:pt x="5549054" y="1248713"/>
                  <a:pt x="5647267" y="1185575"/>
                  <a:pt x="5647267" y="1178560"/>
                </a:cubicBezTo>
                <a:cubicBezTo>
                  <a:pt x="5647267" y="1139976"/>
                  <a:pt x="5622714" y="1125946"/>
                  <a:pt x="5598161" y="1080347"/>
                </a:cubicBezTo>
                <a:lnTo>
                  <a:pt x="5598161" y="1066316"/>
                </a:lnTo>
                <a:cubicBezTo>
                  <a:pt x="5601668" y="1062809"/>
                  <a:pt x="5608683" y="1062809"/>
                  <a:pt x="5619206" y="1062809"/>
                </a:cubicBezTo>
                <a:cubicBezTo>
                  <a:pt x="5615699" y="992656"/>
                  <a:pt x="5636744" y="933027"/>
                  <a:pt x="5710404" y="933027"/>
                </a:cubicBezTo>
                <a:cubicBezTo>
                  <a:pt x="5727943" y="933027"/>
                  <a:pt x="5734958" y="933027"/>
                  <a:pt x="5770034" y="947057"/>
                </a:cubicBezTo>
                <a:close/>
                <a:moveTo>
                  <a:pt x="3048121" y="855859"/>
                </a:moveTo>
                <a:cubicBezTo>
                  <a:pt x="3111258" y="883920"/>
                  <a:pt x="3118274" y="957580"/>
                  <a:pt x="3118274" y="996164"/>
                </a:cubicBezTo>
                <a:cubicBezTo>
                  <a:pt x="3118274" y="1055794"/>
                  <a:pt x="3111258" y="1083854"/>
                  <a:pt x="3065659" y="1150499"/>
                </a:cubicBezTo>
                <a:cubicBezTo>
                  <a:pt x="3093720" y="1168037"/>
                  <a:pt x="3132304" y="1203114"/>
                  <a:pt x="3167380" y="1210129"/>
                </a:cubicBezTo>
                <a:cubicBezTo>
                  <a:pt x="3188426" y="1217144"/>
                  <a:pt x="3234025" y="1213636"/>
                  <a:pt x="3255071" y="1234682"/>
                </a:cubicBezTo>
                <a:cubicBezTo>
                  <a:pt x="3265594" y="1241697"/>
                  <a:pt x="3272609" y="1259235"/>
                  <a:pt x="3272609" y="1269758"/>
                </a:cubicBezTo>
                <a:cubicBezTo>
                  <a:pt x="3279624" y="1301327"/>
                  <a:pt x="3290147" y="1357449"/>
                  <a:pt x="3290147" y="1364464"/>
                </a:cubicBezTo>
                <a:cubicBezTo>
                  <a:pt x="3290147" y="1374987"/>
                  <a:pt x="3279624" y="1410063"/>
                  <a:pt x="3279624" y="1417078"/>
                </a:cubicBezTo>
                <a:cubicBezTo>
                  <a:pt x="3279624" y="1466185"/>
                  <a:pt x="3300670" y="1515292"/>
                  <a:pt x="3321716" y="1574921"/>
                </a:cubicBezTo>
                <a:cubicBezTo>
                  <a:pt x="3346269" y="1634551"/>
                  <a:pt x="3339254" y="1704703"/>
                  <a:pt x="3356792" y="1767840"/>
                </a:cubicBezTo>
                <a:cubicBezTo>
                  <a:pt x="3377837" y="1855531"/>
                  <a:pt x="3398883" y="1953744"/>
                  <a:pt x="3444482" y="2048450"/>
                </a:cubicBezTo>
                <a:cubicBezTo>
                  <a:pt x="3451497" y="2058973"/>
                  <a:pt x="3455005" y="2080018"/>
                  <a:pt x="3455005" y="2094049"/>
                </a:cubicBezTo>
                <a:cubicBezTo>
                  <a:pt x="3458513" y="2097557"/>
                  <a:pt x="3465528" y="2094049"/>
                  <a:pt x="3472543" y="2094049"/>
                </a:cubicBezTo>
                <a:cubicBezTo>
                  <a:pt x="3469036" y="2101064"/>
                  <a:pt x="3458513" y="2097557"/>
                  <a:pt x="3458513" y="2108079"/>
                </a:cubicBezTo>
                <a:cubicBezTo>
                  <a:pt x="3458513" y="2115095"/>
                  <a:pt x="3465528" y="2143156"/>
                  <a:pt x="3465528" y="2150171"/>
                </a:cubicBezTo>
                <a:cubicBezTo>
                  <a:pt x="3465528" y="2160694"/>
                  <a:pt x="3447990" y="2174724"/>
                  <a:pt x="3437467" y="2181739"/>
                </a:cubicBezTo>
                <a:cubicBezTo>
                  <a:pt x="3426944" y="2150171"/>
                  <a:pt x="3426944" y="2118602"/>
                  <a:pt x="3395376" y="2087034"/>
                </a:cubicBezTo>
                <a:cubicBezTo>
                  <a:pt x="3395376" y="2101064"/>
                  <a:pt x="3391868" y="2115095"/>
                  <a:pt x="3391868" y="2129125"/>
                </a:cubicBezTo>
                <a:lnTo>
                  <a:pt x="3384853" y="2136140"/>
                </a:lnTo>
                <a:cubicBezTo>
                  <a:pt x="3384853" y="2136140"/>
                  <a:pt x="3377837" y="2139648"/>
                  <a:pt x="3377837" y="2129125"/>
                </a:cubicBezTo>
                <a:lnTo>
                  <a:pt x="3377837" y="2006358"/>
                </a:lnTo>
                <a:cubicBezTo>
                  <a:pt x="3342761" y="1911653"/>
                  <a:pt x="3279624" y="1813439"/>
                  <a:pt x="3223502" y="1708211"/>
                </a:cubicBezTo>
                <a:cubicBezTo>
                  <a:pt x="3198949" y="1662612"/>
                  <a:pt x="3191934" y="1609997"/>
                  <a:pt x="3181411" y="1557383"/>
                </a:cubicBezTo>
                <a:cubicBezTo>
                  <a:pt x="3177903" y="1557383"/>
                  <a:pt x="3177903" y="1553875"/>
                  <a:pt x="3174396" y="1550368"/>
                </a:cubicBezTo>
                <a:cubicBezTo>
                  <a:pt x="3167380" y="1567906"/>
                  <a:pt x="3163873" y="1588952"/>
                  <a:pt x="3156857" y="1606490"/>
                </a:cubicBezTo>
                <a:cubicBezTo>
                  <a:pt x="3153350" y="1617013"/>
                  <a:pt x="3142827" y="1627535"/>
                  <a:pt x="3135812" y="1641566"/>
                </a:cubicBezTo>
                <a:cubicBezTo>
                  <a:pt x="3128797" y="1648581"/>
                  <a:pt x="3132304" y="1662612"/>
                  <a:pt x="3128797" y="1673135"/>
                </a:cubicBezTo>
                <a:lnTo>
                  <a:pt x="3125289" y="1802916"/>
                </a:lnTo>
                <a:cubicBezTo>
                  <a:pt x="3125289" y="1841500"/>
                  <a:pt x="3121781" y="1883592"/>
                  <a:pt x="3135812" y="1925683"/>
                </a:cubicBezTo>
                <a:cubicBezTo>
                  <a:pt x="3139319" y="1936206"/>
                  <a:pt x="3149842" y="1946729"/>
                  <a:pt x="3153350" y="1957252"/>
                </a:cubicBezTo>
                <a:cubicBezTo>
                  <a:pt x="3167380" y="1988820"/>
                  <a:pt x="3184918" y="2030912"/>
                  <a:pt x="3188426" y="2069496"/>
                </a:cubicBezTo>
                <a:cubicBezTo>
                  <a:pt x="3195441" y="2069496"/>
                  <a:pt x="3205964" y="2069496"/>
                  <a:pt x="3212979" y="2076511"/>
                </a:cubicBezTo>
                <a:cubicBezTo>
                  <a:pt x="3209472" y="2076511"/>
                  <a:pt x="3202457" y="2080018"/>
                  <a:pt x="3195441" y="2080018"/>
                </a:cubicBezTo>
                <a:cubicBezTo>
                  <a:pt x="3191934" y="2083526"/>
                  <a:pt x="3191934" y="2090541"/>
                  <a:pt x="3191934" y="2146663"/>
                </a:cubicBezTo>
                <a:cubicBezTo>
                  <a:pt x="3188426" y="2213308"/>
                  <a:pt x="3188426" y="2283460"/>
                  <a:pt x="3170888" y="2350105"/>
                </a:cubicBezTo>
                <a:cubicBezTo>
                  <a:pt x="3160365" y="2399212"/>
                  <a:pt x="3104243" y="2490410"/>
                  <a:pt x="3104243" y="2500933"/>
                </a:cubicBezTo>
                <a:cubicBezTo>
                  <a:pt x="3104243" y="2518471"/>
                  <a:pt x="3121781" y="2528994"/>
                  <a:pt x="3121781" y="2546532"/>
                </a:cubicBezTo>
                <a:cubicBezTo>
                  <a:pt x="3121781" y="2564070"/>
                  <a:pt x="3107751" y="2550039"/>
                  <a:pt x="3107751" y="2571085"/>
                </a:cubicBezTo>
                <a:cubicBezTo>
                  <a:pt x="3107751" y="2588623"/>
                  <a:pt x="3107751" y="2620192"/>
                  <a:pt x="3118274" y="2627207"/>
                </a:cubicBezTo>
                <a:cubicBezTo>
                  <a:pt x="3125289" y="2630715"/>
                  <a:pt x="3132304" y="2627207"/>
                  <a:pt x="3139319" y="2627207"/>
                </a:cubicBezTo>
                <a:cubicBezTo>
                  <a:pt x="3142827" y="2637730"/>
                  <a:pt x="3146335" y="2651760"/>
                  <a:pt x="3146335" y="2658776"/>
                </a:cubicBezTo>
                <a:cubicBezTo>
                  <a:pt x="3146335" y="2683329"/>
                  <a:pt x="3111258" y="2665791"/>
                  <a:pt x="3111258" y="2676314"/>
                </a:cubicBezTo>
                <a:cubicBezTo>
                  <a:pt x="3111258" y="2707882"/>
                  <a:pt x="3111258" y="2756989"/>
                  <a:pt x="3128797" y="2774527"/>
                </a:cubicBezTo>
                <a:cubicBezTo>
                  <a:pt x="3128797" y="2778035"/>
                  <a:pt x="3121781" y="2778035"/>
                  <a:pt x="3118274" y="2781542"/>
                </a:cubicBezTo>
                <a:lnTo>
                  <a:pt x="3118274" y="2907817"/>
                </a:lnTo>
                <a:cubicBezTo>
                  <a:pt x="3114766" y="2925355"/>
                  <a:pt x="3111258" y="2939385"/>
                  <a:pt x="3100736" y="2956923"/>
                </a:cubicBezTo>
                <a:cubicBezTo>
                  <a:pt x="3125289" y="2942893"/>
                  <a:pt x="3128797" y="2974461"/>
                  <a:pt x="3128797" y="2984984"/>
                </a:cubicBezTo>
                <a:cubicBezTo>
                  <a:pt x="3128797" y="2992000"/>
                  <a:pt x="3132304" y="3006030"/>
                  <a:pt x="3107751" y="3013045"/>
                </a:cubicBezTo>
                <a:cubicBezTo>
                  <a:pt x="3100736" y="3016553"/>
                  <a:pt x="3090213" y="3013045"/>
                  <a:pt x="3083197" y="3013045"/>
                </a:cubicBezTo>
                <a:cubicBezTo>
                  <a:pt x="3072675" y="3048121"/>
                  <a:pt x="3055137" y="3111259"/>
                  <a:pt x="3055137" y="3121781"/>
                </a:cubicBezTo>
                <a:lnTo>
                  <a:pt x="3055137" y="3195441"/>
                </a:lnTo>
                <a:cubicBezTo>
                  <a:pt x="3051629" y="3227010"/>
                  <a:pt x="3041106" y="3276117"/>
                  <a:pt x="3041106" y="3286640"/>
                </a:cubicBezTo>
                <a:cubicBezTo>
                  <a:pt x="3041106" y="3293655"/>
                  <a:pt x="3030583" y="3300670"/>
                  <a:pt x="3020060" y="3300670"/>
                </a:cubicBezTo>
                <a:cubicBezTo>
                  <a:pt x="3013045" y="3300670"/>
                  <a:pt x="3020060" y="3297162"/>
                  <a:pt x="3016553" y="3293655"/>
                </a:cubicBezTo>
                <a:lnTo>
                  <a:pt x="2999015" y="3297162"/>
                </a:lnTo>
                <a:cubicBezTo>
                  <a:pt x="2999015" y="3300670"/>
                  <a:pt x="3006030" y="3304178"/>
                  <a:pt x="3009537" y="3304178"/>
                </a:cubicBezTo>
                <a:cubicBezTo>
                  <a:pt x="3002522" y="3304178"/>
                  <a:pt x="2999015" y="3297162"/>
                  <a:pt x="2991999" y="3290147"/>
                </a:cubicBezTo>
                <a:cubicBezTo>
                  <a:pt x="2984984" y="3297162"/>
                  <a:pt x="2981477" y="3300670"/>
                  <a:pt x="2974461" y="3304178"/>
                </a:cubicBezTo>
                <a:cubicBezTo>
                  <a:pt x="2977969" y="3307685"/>
                  <a:pt x="2981477" y="3307685"/>
                  <a:pt x="2981477" y="3311193"/>
                </a:cubicBezTo>
                <a:cubicBezTo>
                  <a:pt x="2974461" y="3304178"/>
                  <a:pt x="2963938" y="3297162"/>
                  <a:pt x="2953416" y="3297162"/>
                </a:cubicBezTo>
                <a:cubicBezTo>
                  <a:pt x="2946400" y="3297162"/>
                  <a:pt x="2942893" y="3300670"/>
                  <a:pt x="2939385" y="3307685"/>
                </a:cubicBezTo>
                <a:cubicBezTo>
                  <a:pt x="2942893" y="3304178"/>
                  <a:pt x="2928862" y="3297162"/>
                  <a:pt x="2925355" y="3297162"/>
                </a:cubicBezTo>
                <a:cubicBezTo>
                  <a:pt x="2918339" y="3297162"/>
                  <a:pt x="2921847" y="3300670"/>
                  <a:pt x="2925355" y="3304178"/>
                </a:cubicBezTo>
                <a:cubicBezTo>
                  <a:pt x="2925355" y="3304178"/>
                  <a:pt x="2921847" y="3300670"/>
                  <a:pt x="2918339" y="3300670"/>
                </a:cubicBezTo>
                <a:cubicBezTo>
                  <a:pt x="2918339" y="3297162"/>
                  <a:pt x="2921847" y="3293655"/>
                  <a:pt x="2918339" y="3286640"/>
                </a:cubicBezTo>
                <a:cubicBezTo>
                  <a:pt x="2914832" y="3290147"/>
                  <a:pt x="2907817" y="3293655"/>
                  <a:pt x="2907817" y="3300670"/>
                </a:cubicBezTo>
                <a:lnTo>
                  <a:pt x="2897294" y="3300670"/>
                </a:lnTo>
                <a:cubicBezTo>
                  <a:pt x="2897294" y="3297162"/>
                  <a:pt x="2904309" y="3297162"/>
                  <a:pt x="2904309" y="3290147"/>
                </a:cubicBezTo>
                <a:cubicBezTo>
                  <a:pt x="2904309" y="3279624"/>
                  <a:pt x="2897294" y="3293655"/>
                  <a:pt x="2897294" y="3286640"/>
                </a:cubicBezTo>
                <a:cubicBezTo>
                  <a:pt x="2897294" y="3276117"/>
                  <a:pt x="2925355" y="3255071"/>
                  <a:pt x="2932370" y="3241040"/>
                </a:cubicBezTo>
                <a:cubicBezTo>
                  <a:pt x="2946400" y="3212980"/>
                  <a:pt x="2953416" y="3181411"/>
                  <a:pt x="2963938" y="3149842"/>
                </a:cubicBezTo>
                <a:lnTo>
                  <a:pt x="2963938" y="2967446"/>
                </a:lnTo>
                <a:cubicBezTo>
                  <a:pt x="2960431" y="2956923"/>
                  <a:pt x="2949908" y="2928862"/>
                  <a:pt x="2949908" y="2921847"/>
                </a:cubicBezTo>
                <a:lnTo>
                  <a:pt x="2949908" y="2848187"/>
                </a:lnTo>
                <a:cubicBezTo>
                  <a:pt x="2949908" y="2816619"/>
                  <a:pt x="2956923" y="2816619"/>
                  <a:pt x="2956923" y="2753481"/>
                </a:cubicBezTo>
                <a:cubicBezTo>
                  <a:pt x="2942893" y="2760497"/>
                  <a:pt x="2911324" y="2771019"/>
                  <a:pt x="2900801" y="2771019"/>
                </a:cubicBezTo>
                <a:cubicBezTo>
                  <a:pt x="2893786" y="2771019"/>
                  <a:pt x="2876248" y="2764004"/>
                  <a:pt x="2869233" y="2764004"/>
                </a:cubicBezTo>
                <a:cubicBezTo>
                  <a:pt x="2858710" y="2764004"/>
                  <a:pt x="2851695" y="2774527"/>
                  <a:pt x="2844679" y="2774527"/>
                </a:cubicBezTo>
                <a:cubicBezTo>
                  <a:pt x="2834156" y="2774527"/>
                  <a:pt x="2820126" y="2771019"/>
                  <a:pt x="2806096" y="2767512"/>
                </a:cubicBezTo>
                <a:lnTo>
                  <a:pt x="2802588" y="2771019"/>
                </a:lnTo>
                <a:lnTo>
                  <a:pt x="2802588" y="2756989"/>
                </a:lnTo>
                <a:cubicBezTo>
                  <a:pt x="2809603" y="2753481"/>
                  <a:pt x="2816618" y="2746466"/>
                  <a:pt x="2823634" y="2739451"/>
                </a:cubicBezTo>
                <a:cubicBezTo>
                  <a:pt x="2820126" y="2732436"/>
                  <a:pt x="2816618" y="2725420"/>
                  <a:pt x="2809603" y="2725420"/>
                </a:cubicBezTo>
                <a:cubicBezTo>
                  <a:pt x="2799080" y="2725420"/>
                  <a:pt x="2771019" y="2742959"/>
                  <a:pt x="2771019" y="2753481"/>
                </a:cubicBezTo>
                <a:cubicBezTo>
                  <a:pt x="2771019" y="2760497"/>
                  <a:pt x="2778035" y="2760497"/>
                  <a:pt x="2778035" y="2767512"/>
                </a:cubicBezTo>
                <a:cubicBezTo>
                  <a:pt x="2774527" y="2767512"/>
                  <a:pt x="2774527" y="2771019"/>
                  <a:pt x="2764004" y="2771019"/>
                </a:cubicBezTo>
                <a:cubicBezTo>
                  <a:pt x="2756989" y="2771019"/>
                  <a:pt x="2760496" y="2760497"/>
                  <a:pt x="2756989" y="2756989"/>
                </a:cubicBezTo>
                <a:cubicBezTo>
                  <a:pt x="2693852" y="2788558"/>
                  <a:pt x="2676314" y="2683329"/>
                  <a:pt x="2623699" y="2693852"/>
                </a:cubicBezTo>
                <a:cubicBezTo>
                  <a:pt x="2623699" y="2690344"/>
                  <a:pt x="2630715" y="2690344"/>
                  <a:pt x="2637730" y="2686837"/>
                </a:cubicBezTo>
                <a:cubicBezTo>
                  <a:pt x="2637730" y="2683329"/>
                  <a:pt x="2630715" y="2683329"/>
                  <a:pt x="2630715" y="2672806"/>
                </a:cubicBezTo>
                <a:cubicBezTo>
                  <a:pt x="2630715" y="2648253"/>
                  <a:pt x="2662283" y="2641238"/>
                  <a:pt x="2662283" y="2627207"/>
                </a:cubicBezTo>
                <a:cubicBezTo>
                  <a:pt x="2662283" y="2616684"/>
                  <a:pt x="2641237" y="2497425"/>
                  <a:pt x="2630715" y="2430780"/>
                </a:cubicBezTo>
                <a:cubicBezTo>
                  <a:pt x="2634222" y="2364136"/>
                  <a:pt x="2630715" y="2360628"/>
                  <a:pt x="2630715" y="2357120"/>
                </a:cubicBezTo>
                <a:cubicBezTo>
                  <a:pt x="2634222" y="2339582"/>
                  <a:pt x="2637730" y="2315029"/>
                  <a:pt x="2637730" y="2304506"/>
                </a:cubicBezTo>
                <a:cubicBezTo>
                  <a:pt x="2637730" y="2297491"/>
                  <a:pt x="2637730" y="2290476"/>
                  <a:pt x="2634222" y="2283460"/>
                </a:cubicBezTo>
                <a:cubicBezTo>
                  <a:pt x="2634222" y="2283460"/>
                  <a:pt x="2630715" y="2286968"/>
                  <a:pt x="2630715" y="2279953"/>
                </a:cubicBezTo>
                <a:cubicBezTo>
                  <a:pt x="2630715" y="2269430"/>
                  <a:pt x="2637730" y="2276445"/>
                  <a:pt x="2637730" y="2269430"/>
                </a:cubicBezTo>
                <a:lnTo>
                  <a:pt x="2634222" y="1918668"/>
                </a:lnTo>
                <a:cubicBezTo>
                  <a:pt x="2637730" y="1911653"/>
                  <a:pt x="2637730" y="1904637"/>
                  <a:pt x="2637730" y="1897622"/>
                </a:cubicBezTo>
                <a:cubicBezTo>
                  <a:pt x="2644745" y="1876576"/>
                  <a:pt x="2662283" y="1845008"/>
                  <a:pt x="2662283" y="1834485"/>
                </a:cubicBezTo>
                <a:cubicBezTo>
                  <a:pt x="2662283" y="1827470"/>
                  <a:pt x="2641237" y="1809932"/>
                  <a:pt x="2630715" y="1809932"/>
                </a:cubicBezTo>
                <a:cubicBezTo>
                  <a:pt x="2543024" y="1802916"/>
                  <a:pt x="2462349" y="1767840"/>
                  <a:pt x="2462349" y="1683657"/>
                </a:cubicBezTo>
                <a:cubicBezTo>
                  <a:pt x="2462349" y="1673135"/>
                  <a:pt x="2490410" y="1599475"/>
                  <a:pt x="2500933" y="1557383"/>
                </a:cubicBezTo>
                <a:cubicBezTo>
                  <a:pt x="2504440" y="1518799"/>
                  <a:pt x="2521978" y="1459170"/>
                  <a:pt x="2550039" y="1427601"/>
                </a:cubicBezTo>
                <a:cubicBezTo>
                  <a:pt x="2574593" y="1392525"/>
                  <a:pt x="2592131" y="1353941"/>
                  <a:pt x="2592131" y="1329388"/>
                </a:cubicBezTo>
                <a:cubicBezTo>
                  <a:pt x="2592131" y="1297819"/>
                  <a:pt x="2616684" y="1245205"/>
                  <a:pt x="2662283" y="1224159"/>
                </a:cubicBezTo>
                <a:cubicBezTo>
                  <a:pt x="2683329" y="1213636"/>
                  <a:pt x="2711390" y="1206621"/>
                  <a:pt x="2735943" y="1192591"/>
                </a:cubicBezTo>
                <a:cubicBezTo>
                  <a:pt x="2742958" y="1189083"/>
                  <a:pt x="2749974" y="1175053"/>
                  <a:pt x="2760496" y="1171545"/>
                </a:cubicBezTo>
                <a:cubicBezTo>
                  <a:pt x="2792065" y="1154007"/>
                  <a:pt x="2865725" y="1139976"/>
                  <a:pt x="2865725" y="1132961"/>
                </a:cubicBezTo>
                <a:cubicBezTo>
                  <a:pt x="2865725" y="1122438"/>
                  <a:pt x="2844679" y="1038255"/>
                  <a:pt x="2844679" y="1031240"/>
                </a:cubicBezTo>
                <a:cubicBezTo>
                  <a:pt x="2844679" y="1020717"/>
                  <a:pt x="2851695" y="989149"/>
                  <a:pt x="2851695" y="975118"/>
                </a:cubicBezTo>
                <a:cubicBezTo>
                  <a:pt x="2862217" y="894443"/>
                  <a:pt x="2897294" y="834813"/>
                  <a:pt x="2970954" y="834813"/>
                </a:cubicBezTo>
                <a:cubicBezTo>
                  <a:pt x="2999015" y="834813"/>
                  <a:pt x="3020060" y="845336"/>
                  <a:pt x="3048121" y="855859"/>
                </a:cubicBezTo>
                <a:close/>
                <a:moveTo>
                  <a:pt x="4479230" y="80675"/>
                </a:moveTo>
                <a:cubicBezTo>
                  <a:pt x="4486245" y="105229"/>
                  <a:pt x="4486245" y="133290"/>
                  <a:pt x="4493261" y="157843"/>
                </a:cubicBezTo>
                <a:cubicBezTo>
                  <a:pt x="4496768" y="178889"/>
                  <a:pt x="4521321" y="185904"/>
                  <a:pt x="4521321" y="203442"/>
                </a:cubicBezTo>
                <a:cubicBezTo>
                  <a:pt x="4521321" y="238518"/>
                  <a:pt x="4472215" y="252549"/>
                  <a:pt x="4472215" y="315686"/>
                </a:cubicBezTo>
                <a:cubicBezTo>
                  <a:pt x="4472215" y="322701"/>
                  <a:pt x="4475722" y="354270"/>
                  <a:pt x="4475722" y="371808"/>
                </a:cubicBezTo>
                <a:cubicBezTo>
                  <a:pt x="4521321" y="389346"/>
                  <a:pt x="4566921" y="406884"/>
                  <a:pt x="4619535" y="420914"/>
                </a:cubicBezTo>
                <a:cubicBezTo>
                  <a:pt x="4651103" y="431437"/>
                  <a:pt x="4700210" y="410391"/>
                  <a:pt x="4742302" y="431437"/>
                </a:cubicBezTo>
                <a:cubicBezTo>
                  <a:pt x="4777378" y="448975"/>
                  <a:pt x="4784393" y="487559"/>
                  <a:pt x="4798423" y="519128"/>
                </a:cubicBezTo>
                <a:cubicBezTo>
                  <a:pt x="4822977" y="568234"/>
                  <a:pt x="4851038" y="617341"/>
                  <a:pt x="4872083" y="669955"/>
                </a:cubicBezTo>
                <a:cubicBezTo>
                  <a:pt x="4882606" y="694509"/>
                  <a:pt x="4886114" y="719062"/>
                  <a:pt x="4896637" y="743615"/>
                </a:cubicBezTo>
                <a:cubicBezTo>
                  <a:pt x="4959774" y="880413"/>
                  <a:pt x="4959774" y="824291"/>
                  <a:pt x="4959774" y="922504"/>
                </a:cubicBezTo>
                <a:cubicBezTo>
                  <a:pt x="4959774" y="933027"/>
                  <a:pt x="4977312" y="1041763"/>
                  <a:pt x="4980820" y="1097885"/>
                </a:cubicBezTo>
                <a:cubicBezTo>
                  <a:pt x="4984327" y="1154007"/>
                  <a:pt x="4984327" y="1213636"/>
                  <a:pt x="4991342" y="1269758"/>
                </a:cubicBezTo>
                <a:cubicBezTo>
                  <a:pt x="4991342" y="1280281"/>
                  <a:pt x="5008881" y="1290804"/>
                  <a:pt x="5008881" y="1308342"/>
                </a:cubicBezTo>
                <a:cubicBezTo>
                  <a:pt x="5015896" y="1353941"/>
                  <a:pt x="5019403" y="1399540"/>
                  <a:pt x="5022911" y="1445139"/>
                </a:cubicBezTo>
                <a:cubicBezTo>
                  <a:pt x="5022911" y="1448647"/>
                  <a:pt x="5019403" y="1462677"/>
                  <a:pt x="5022911" y="1469693"/>
                </a:cubicBezTo>
                <a:cubicBezTo>
                  <a:pt x="5029926" y="1490738"/>
                  <a:pt x="5054480" y="1529322"/>
                  <a:pt x="5054480" y="1536337"/>
                </a:cubicBezTo>
                <a:cubicBezTo>
                  <a:pt x="5054480" y="1553875"/>
                  <a:pt x="5001865" y="1574921"/>
                  <a:pt x="4994850" y="1581936"/>
                </a:cubicBezTo>
                <a:cubicBezTo>
                  <a:pt x="4984327" y="1588952"/>
                  <a:pt x="4984327" y="1602982"/>
                  <a:pt x="4973804" y="1613505"/>
                </a:cubicBezTo>
                <a:lnTo>
                  <a:pt x="4963282" y="1613505"/>
                </a:lnTo>
                <a:cubicBezTo>
                  <a:pt x="4952759" y="1599475"/>
                  <a:pt x="4924698" y="1518799"/>
                  <a:pt x="4924698" y="1515292"/>
                </a:cubicBezTo>
                <a:cubicBezTo>
                  <a:pt x="4924698" y="1508276"/>
                  <a:pt x="4942236" y="1483723"/>
                  <a:pt x="4942236" y="1476708"/>
                </a:cubicBezTo>
                <a:cubicBezTo>
                  <a:pt x="4942236" y="1466185"/>
                  <a:pt x="4914175" y="1406555"/>
                  <a:pt x="4914175" y="1399540"/>
                </a:cubicBezTo>
                <a:cubicBezTo>
                  <a:pt x="4914175" y="1389017"/>
                  <a:pt x="4921190" y="1332895"/>
                  <a:pt x="4921190" y="1325880"/>
                </a:cubicBezTo>
                <a:cubicBezTo>
                  <a:pt x="4921190" y="1315357"/>
                  <a:pt x="4914175" y="1308342"/>
                  <a:pt x="4914175" y="1301327"/>
                </a:cubicBezTo>
                <a:cubicBezTo>
                  <a:pt x="4914175" y="1290804"/>
                  <a:pt x="4917682" y="1290804"/>
                  <a:pt x="4921190" y="1283789"/>
                </a:cubicBezTo>
                <a:lnTo>
                  <a:pt x="4921190" y="1217144"/>
                </a:lnTo>
                <a:cubicBezTo>
                  <a:pt x="4868576" y="1118931"/>
                  <a:pt x="4819469" y="1017210"/>
                  <a:pt x="4794916" y="915489"/>
                </a:cubicBezTo>
                <a:cubicBezTo>
                  <a:pt x="4787901" y="887428"/>
                  <a:pt x="4794916" y="852352"/>
                  <a:pt x="4784393" y="824291"/>
                </a:cubicBezTo>
                <a:cubicBezTo>
                  <a:pt x="4773870" y="785707"/>
                  <a:pt x="4735286" y="740108"/>
                  <a:pt x="4700210" y="701524"/>
                </a:cubicBezTo>
                <a:cubicBezTo>
                  <a:pt x="4686180" y="708539"/>
                  <a:pt x="4686180" y="736600"/>
                  <a:pt x="4686180" y="747123"/>
                </a:cubicBezTo>
                <a:cubicBezTo>
                  <a:pt x="4686180" y="831306"/>
                  <a:pt x="4707225" y="926012"/>
                  <a:pt x="4724763" y="1017210"/>
                </a:cubicBezTo>
                <a:cubicBezTo>
                  <a:pt x="4728271" y="1048778"/>
                  <a:pt x="4742302" y="1076839"/>
                  <a:pt x="4749317" y="1111915"/>
                </a:cubicBezTo>
                <a:cubicBezTo>
                  <a:pt x="4759840" y="1161022"/>
                  <a:pt x="4773870" y="1262743"/>
                  <a:pt x="4773870" y="1273266"/>
                </a:cubicBezTo>
                <a:cubicBezTo>
                  <a:pt x="4773870" y="1280281"/>
                  <a:pt x="4770362" y="1301327"/>
                  <a:pt x="4766855" y="1315357"/>
                </a:cubicBezTo>
                <a:cubicBezTo>
                  <a:pt x="4763347" y="1329388"/>
                  <a:pt x="4749317" y="1346926"/>
                  <a:pt x="4749317" y="1357449"/>
                </a:cubicBezTo>
                <a:cubicBezTo>
                  <a:pt x="4749317" y="1364464"/>
                  <a:pt x="4759840" y="1403048"/>
                  <a:pt x="4759840" y="1410063"/>
                </a:cubicBezTo>
                <a:cubicBezTo>
                  <a:pt x="4759840" y="1452155"/>
                  <a:pt x="4700210" y="1462677"/>
                  <a:pt x="4700210" y="1497754"/>
                </a:cubicBezTo>
                <a:cubicBezTo>
                  <a:pt x="4700210" y="1501261"/>
                  <a:pt x="4717748" y="1553875"/>
                  <a:pt x="4738794" y="1564398"/>
                </a:cubicBezTo>
                <a:cubicBezTo>
                  <a:pt x="4738794" y="1571414"/>
                  <a:pt x="4731779" y="1574921"/>
                  <a:pt x="4724763" y="1578429"/>
                </a:cubicBezTo>
                <a:cubicBezTo>
                  <a:pt x="4724763" y="1599475"/>
                  <a:pt x="4717748" y="1620520"/>
                  <a:pt x="4710733" y="1641566"/>
                </a:cubicBezTo>
                <a:cubicBezTo>
                  <a:pt x="4703718" y="1655596"/>
                  <a:pt x="4686180" y="1673135"/>
                  <a:pt x="4686180" y="1680150"/>
                </a:cubicBezTo>
                <a:cubicBezTo>
                  <a:pt x="4686180" y="1687165"/>
                  <a:pt x="4707225" y="1704703"/>
                  <a:pt x="4714241" y="1711718"/>
                </a:cubicBezTo>
                <a:cubicBezTo>
                  <a:pt x="4710733" y="1715226"/>
                  <a:pt x="4703718" y="1715226"/>
                  <a:pt x="4703718" y="1725749"/>
                </a:cubicBezTo>
                <a:lnTo>
                  <a:pt x="4703718" y="1753810"/>
                </a:lnTo>
                <a:cubicBezTo>
                  <a:pt x="4703718" y="1753810"/>
                  <a:pt x="4703718" y="1750302"/>
                  <a:pt x="4696702" y="1750302"/>
                </a:cubicBezTo>
                <a:cubicBezTo>
                  <a:pt x="4686180" y="1750302"/>
                  <a:pt x="4682672" y="1757317"/>
                  <a:pt x="4682672" y="1764333"/>
                </a:cubicBezTo>
                <a:cubicBezTo>
                  <a:pt x="4682672" y="1778363"/>
                  <a:pt x="4707225" y="1809932"/>
                  <a:pt x="4714241" y="1813439"/>
                </a:cubicBezTo>
                <a:cubicBezTo>
                  <a:pt x="4721256" y="1806424"/>
                  <a:pt x="4724763" y="1792394"/>
                  <a:pt x="4735286" y="1792394"/>
                </a:cubicBezTo>
                <a:cubicBezTo>
                  <a:pt x="4756332" y="1792394"/>
                  <a:pt x="4752824" y="1827470"/>
                  <a:pt x="4756332" y="1834485"/>
                </a:cubicBezTo>
                <a:cubicBezTo>
                  <a:pt x="4752824" y="1834485"/>
                  <a:pt x="4745809" y="1837993"/>
                  <a:pt x="4738794" y="1837993"/>
                </a:cubicBezTo>
                <a:cubicBezTo>
                  <a:pt x="4724763" y="1837993"/>
                  <a:pt x="4721256" y="1823962"/>
                  <a:pt x="4714241" y="1816947"/>
                </a:cubicBezTo>
                <a:cubicBezTo>
                  <a:pt x="4696702" y="1816947"/>
                  <a:pt x="4689687" y="1848516"/>
                  <a:pt x="4675657" y="1866054"/>
                </a:cubicBezTo>
                <a:cubicBezTo>
                  <a:pt x="4668641" y="1866054"/>
                  <a:pt x="4661626" y="1859038"/>
                  <a:pt x="4651103" y="1859038"/>
                </a:cubicBezTo>
                <a:cubicBezTo>
                  <a:pt x="4640581" y="1859038"/>
                  <a:pt x="4637073" y="1897622"/>
                  <a:pt x="4637073" y="1904637"/>
                </a:cubicBezTo>
                <a:cubicBezTo>
                  <a:pt x="4637073" y="1911653"/>
                  <a:pt x="4644088" y="1908145"/>
                  <a:pt x="4644088" y="1918668"/>
                </a:cubicBezTo>
                <a:cubicBezTo>
                  <a:pt x="4644088" y="1925683"/>
                  <a:pt x="4630058" y="1957252"/>
                  <a:pt x="4619535" y="1978297"/>
                </a:cubicBezTo>
                <a:cubicBezTo>
                  <a:pt x="4623042" y="1981805"/>
                  <a:pt x="4640581" y="1978297"/>
                  <a:pt x="4630058" y="1995836"/>
                </a:cubicBezTo>
                <a:lnTo>
                  <a:pt x="4619535" y="1985313"/>
                </a:lnTo>
                <a:cubicBezTo>
                  <a:pt x="4605504" y="2016881"/>
                  <a:pt x="4598489" y="2048450"/>
                  <a:pt x="4587966" y="2080018"/>
                </a:cubicBezTo>
                <a:cubicBezTo>
                  <a:pt x="4573936" y="2125618"/>
                  <a:pt x="4535352" y="2209800"/>
                  <a:pt x="4535352" y="2216816"/>
                </a:cubicBezTo>
                <a:cubicBezTo>
                  <a:pt x="4535352" y="2227338"/>
                  <a:pt x="4542367" y="2227338"/>
                  <a:pt x="4545875" y="2227338"/>
                </a:cubicBezTo>
                <a:cubicBezTo>
                  <a:pt x="4542367" y="2230846"/>
                  <a:pt x="4538860" y="2230846"/>
                  <a:pt x="4535352" y="2234354"/>
                </a:cubicBezTo>
                <a:cubicBezTo>
                  <a:pt x="4535352" y="2248384"/>
                  <a:pt x="4535352" y="2265922"/>
                  <a:pt x="4531844" y="2279953"/>
                </a:cubicBezTo>
                <a:cubicBezTo>
                  <a:pt x="4531844" y="2283460"/>
                  <a:pt x="4528337" y="2283460"/>
                  <a:pt x="4528337" y="2290476"/>
                </a:cubicBezTo>
                <a:cubicBezTo>
                  <a:pt x="4528337" y="2300998"/>
                  <a:pt x="4542367" y="2329059"/>
                  <a:pt x="4545875" y="2346598"/>
                </a:cubicBezTo>
                <a:cubicBezTo>
                  <a:pt x="4552890" y="2353613"/>
                  <a:pt x="4563413" y="2350105"/>
                  <a:pt x="4570428" y="2357120"/>
                </a:cubicBezTo>
                <a:cubicBezTo>
                  <a:pt x="4566921" y="2360628"/>
                  <a:pt x="4563413" y="2360628"/>
                  <a:pt x="4556398" y="2360628"/>
                </a:cubicBezTo>
                <a:cubicBezTo>
                  <a:pt x="4556398" y="2360628"/>
                  <a:pt x="4552890" y="2357120"/>
                  <a:pt x="4552890" y="2367643"/>
                </a:cubicBezTo>
                <a:cubicBezTo>
                  <a:pt x="4552890" y="2374658"/>
                  <a:pt x="4563413" y="2399212"/>
                  <a:pt x="4573936" y="2413242"/>
                </a:cubicBezTo>
                <a:cubicBezTo>
                  <a:pt x="4577443" y="2416750"/>
                  <a:pt x="4580951" y="2413242"/>
                  <a:pt x="4584459" y="2413242"/>
                </a:cubicBezTo>
                <a:cubicBezTo>
                  <a:pt x="4584459" y="2416750"/>
                  <a:pt x="4573936" y="2416750"/>
                  <a:pt x="4573936" y="2423765"/>
                </a:cubicBezTo>
                <a:cubicBezTo>
                  <a:pt x="4573936" y="2434288"/>
                  <a:pt x="4584459" y="2455334"/>
                  <a:pt x="4587966" y="2469364"/>
                </a:cubicBezTo>
                <a:cubicBezTo>
                  <a:pt x="4594981" y="2483395"/>
                  <a:pt x="4598489" y="2511456"/>
                  <a:pt x="4598489" y="2518471"/>
                </a:cubicBezTo>
                <a:cubicBezTo>
                  <a:pt x="4598489" y="2528994"/>
                  <a:pt x="4591474" y="2571085"/>
                  <a:pt x="4587966" y="2595639"/>
                </a:cubicBezTo>
                <a:cubicBezTo>
                  <a:pt x="4598489" y="2595639"/>
                  <a:pt x="4609012" y="2599146"/>
                  <a:pt x="4619535" y="2595639"/>
                </a:cubicBezTo>
                <a:cubicBezTo>
                  <a:pt x="4619535" y="2595639"/>
                  <a:pt x="4623042" y="2599146"/>
                  <a:pt x="4623042" y="2602654"/>
                </a:cubicBezTo>
                <a:cubicBezTo>
                  <a:pt x="4623042" y="2602654"/>
                  <a:pt x="4623042" y="2606161"/>
                  <a:pt x="4616027" y="2606161"/>
                </a:cubicBezTo>
                <a:cubicBezTo>
                  <a:pt x="4605504" y="2606161"/>
                  <a:pt x="4609012" y="2602654"/>
                  <a:pt x="4605504" y="2599146"/>
                </a:cubicBezTo>
                <a:lnTo>
                  <a:pt x="4591474" y="2599146"/>
                </a:lnTo>
                <a:cubicBezTo>
                  <a:pt x="4587966" y="2616684"/>
                  <a:pt x="4580951" y="2641238"/>
                  <a:pt x="4580951" y="2648253"/>
                </a:cubicBezTo>
                <a:cubicBezTo>
                  <a:pt x="4580951" y="2658776"/>
                  <a:pt x="4587966" y="2665791"/>
                  <a:pt x="4587966" y="2672806"/>
                </a:cubicBezTo>
                <a:cubicBezTo>
                  <a:pt x="4584459" y="2676314"/>
                  <a:pt x="4580951" y="2672806"/>
                  <a:pt x="4573936" y="2672806"/>
                </a:cubicBezTo>
                <a:cubicBezTo>
                  <a:pt x="4563413" y="2672806"/>
                  <a:pt x="4552890" y="2690344"/>
                  <a:pt x="4538860" y="2697359"/>
                </a:cubicBezTo>
                <a:cubicBezTo>
                  <a:pt x="4535352" y="2700867"/>
                  <a:pt x="4531844" y="2697359"/>
                  <a:pt x="4528337" y="2697359"/>
                </a:cubicBezTo>
                <a:cubicBezTo>
                  <a:pt x="4524829" y="2704375"/>
                  <a:pt x="4517814" y="2711390"/>
                  <a:pt x="4514306" y="2721913"/>
                </a:cubicBezTo>
                <a:cubicBezTo>
                  <a:pt x="4517814" y="2721913"/>
                  <a:pt x="4524829" y="2721913"/>
                  <a:pt x="4528337" y="2718405"/>
                </a:cubicBezTo>
                <a:lnTo>
                  <a:pt x="4535352" y="2725420"/>
                </a:lnTo>
                <a:cubicBezTo>
                  <a:pt x="4535352" y="2728928"/>
                  <a:pt x="4531844" y="2732436"/>
                  <a:pt x="4528337" y="2735943"/>
                </a:cubicBezTo>
                <a:lnTo>
                  <a:pt x="4507291" y="2735943"/>
                </a:lnTo>
                <a:cubicBezTo>
                  <a:pt x="4507291" y="2735943"/>
                  <a:pt x="4503783" y="2735943"/>
                  <a:pt x="4503783" y="2728928"/>
                </a:cubicBezTo>
                <a:cubicBezTo>
                  <a:pt x="4503783" y="2718405"/>
                  <a:pt x="4510799" y="2718405"/>
                  <a:pt x="4517814" y="2711390"/>
                </a:cubicBezTo>
                <a:cubicBezTo>
                  <a:pt x="4514306" y="2707882"/>
                  <a:pt x="4514306" y="2704375"/>
                  <a:pt x="4514306" y="2697359"/>
                </a:cubicBezTo>
                <a:lnTo>
                  <a:pt x="4479230" y="2697359"/>
                </a:lnTo>
                <a:cubicBezTo>
                  <a:pt x="4478072" y="2696202"/>
                  <a:pt x="4477687" y="2695816"/>
                  <a:pt x="4477687" y="2695395"/>
                </a:cubicBezTo>
                <a:cubicBezTo>
                  <a:pt x="4477687" y="2694623"/>
                  <a:pt x="4479230" y="2693852"/>
                  <a:pt x="4479230" y="2686837"/>
                </a:cubicBezTo>
                <a:cubicBezTo>
                  <a:pt x="4479230" y="2679821"/>
                  <a:pt x="4433631" y="2655268"/>
                  <a:pt x="4433631" y="2595639"/>
                </a:cubicBezTo>
                <a:cubicBezTo>
                  <a:pt x="4430123" y="2595639"/>
                  <a:pt x="4430123" y="2592131"/>
                  <a:pt x="4423108" y="2592131"/>
                </a:cubicBezTo>
                <a:cubicBezTo>
                  <a:pt x="4412585" y="2592131"/>
                  <a:pt x="4405570" y="2609669"/>
                  <a:pt x="4405570" y="2616684"/>
                </a:cubicBezTo>
                <a:cubicBezTo>
                  <a:pt x="4405570" y="2627207"/>
                  <a:pt x="4409078" y="2634222"/>
                  <a:pt x="4412585" y="2634222"/>
                </a:cubicBezTo>
                <a:cubicBezTo>
                  <a:pt x="4409078" y="2634222"/>
                  <a:pt x="4405570" y="2637730"/>
                  <a:pt x="4398555" y="2637730"/>
                </a:cubicBezTo>
                <a:cubicBezTo>
                  <a:pt x="4388032" y="2637730"/>
                  <a:pt x="4384524" y="2627207"/>
                  <a:pt x="4370494" y="2620192"/>
                </a:cubicBezTo>
                <a:cubicBezTo>
                  <a:pt x="4370494" y="2623699"/>
                  <a:pt x="4366986" y="2623699"/>
                  <a:pt x="4366986" y="2630715"/>
                </a:cubicBezTo>
                <a:cubicBezTo>
                  <a:pt x="4366986" y="2641238"/>
                  <a:pt x="4374001" y="2648253"/>
                  <a:pt x="4377509" y="2655268"/>
                </a:cubicBezTo>
                <a:cubicBezTo>
                  <a:pt x="4377509" y="2655268"/>
                  <a:pt x="4374001" y="2655268"/>
                  <a:pt x="4370494" y="2658776"/>
                </a:cubicBezTo>
                <a:cubicBezTo>
                  <a:pt x="4363479" y="2644745"/>
                  <a:pt x="4356463" y="2634222"/>
                  <a:pt x="4345941" y="2641238"/>
                </a:cubicBezTo>
                <a:cubicBezTo>
                  <a:pt x="4349448" y="2641238"/>
                  <a:pt x="4356463" y="2634222"/>
                  <a:pt x="4363479" y="2627207"/>
                </a:cubicBezTo>
                <a:cubicBezTo>
                  <a:pt x="4359971" y="2623699"/>
                  <a:pt x="4363479" y="2623699"/>
                  <a:pt x="4352956" y="2623699"/>
                </a:cubicBezTo>
                <a:cubicBezTo>
                  <a:pt x="4345941" y="2623699"/>
                  <a:pt x="4317880" y="2644745"/>
                  <a:pt x="4307357" y="2644745"/>
                </a:cubicBezTo>
                <a:cubicBezTo>
                  <a:pt x="4300341" y="2644745"/>
                  <a:pt x="4296834" y="2637730"/>
                  <a:pt x="4293326" y="2634222"/>
                </a:cubicBezTo>
                <a:cubicBezTo>
                  <a:pt x="4289819" y="2641238"/>
                  <a:pt x="4286311" y="2648253"/>
                  <a:pt x="4286311" y="2658776"/>
                </a:cubicBezTo>
                <a:cubicBezTo>
                  <a:pt x="4286311" y="2665791"/>
                  <a:pt x="4289819" y="2669299"/>
                  <a:pt x="4296834" y="2669299"/>
                </a:cubicBezTo>
                <a:cubicBezTo>
                  <a:pt x="4296834" y="2672806"/>
                  <a:pt x="4289819" y="2679821"/>
                  <a:pt x="4289819" y="2686837"/>
                </a:cubicBezTo>
                <a:cubicBezTo>
                  <a:pt x="4293326" y="2686837"/>
                  <a:pt x="4289819" y="2690344"/>
                  <a:pt x="4300341" y="2690344"/>
                </a:cubicBezTo>
                <a:cubicBezTo>
                  <a:pt x="4307357" y="2690344"/>
                  <a:pt x="4310864" y="2679821"/>
                  <a:pt x="4317880" y="2672806"/>
                </a:cubicBezTo>
                <a:cubicBezTo>
                  <a:pt x="4314372" y="2662283"/>
                  <a:pt x="4307357" y="2665791"/>
                  <a:pt x="4303849" y="2665791"/>
                </a:cubicBezTo>
                <a:cubicBezTo>
                  <a:pt x="4307357" y="2662283"/>
                  <a:pt x="4310864" y="2655268"/>
                  <a:pt x="4321387" y="2655268"/>
                </a:cubicBezTo>
                <a:cubicBezTo>
                  <a:pt x="4324895" y="2655268"/>
                  <a:pt x="4328402" y="2672806"/>
                  <a:pt x="4356463" y="2676314"/>
                </a:cubicBezTo>
                <a:lnTo>
                  <a:pt x="4356463" y="2690344"/>
                </a:lnTo>
                <a:cubicBezTo>
                  <a:pt x="4356463" y="2690344"/>
                  <a:pt x="4352956" y="2693852"/>
                  <a:pt x="4363479" y="2693852"/>
                </a:cubicBezTo>
                <a:cubicBezTo>
                  <a:pt x="4370494" y="2693852"/>
                  <a:pt x="4377509" y="2679821"/>
                  <a:pt x="4384524" y="2679821"/>
                </a:cubicBezTo>
                <a:cubicBezTo>
                  <a:pt x="4384524" y="2679821"/>
                  <a:pt x="4388032" y="2679821"/>
                  <a:pt x="4391540" y="2683329"/>
                </a:cubicBezTo>
                <a:cubicBezTo>
                  <a:pt x="4374001" y="2697359"/>
                  <a:pt x="4356463" y="2700867"/>
                  <a:pt x="4338925" y="2700867"/>
                </a:cubicBezTo>
                <a:cubicBezTo>
                  <a:pt x="4328402" y="2700867"/>
                  <a:pt x="4314372" y="2693852"/>
                  <a:pt x="4307357" y="2693852"/>
                </a:cubicBezTo>
                <a:cubicBezTo>
                  <a:pt x="4272281" y="2693852"/>
                  <a:pt x="4282803" y="2718405"/>
                  <a:pt x="4282803" y="2725420"/>
                </a:cubicBezTo>
                <a:cubicBezTo>
                  <a:pt x="4282803" y="2735943"/>
                  <a:pt x="4275788" y="2742959"/>
                  <a:pt x="4275788" y="2753481"/>
                </a:cubicBezTo>
                <a:cubicBezTo>
                  <a:pt x="4275788" y="2760497"/>
                  <a:pt x="4282803" y="2760497"/>
                  <a:pt x="4286311" y="2760497"/>
                </a:cubicBezTo>
                <a:cubicBezTo>
                  <a:pt x="4272281" y="2767512"/>
                  <a:pt x="4275788" y="2778035"/>
                  <a:pt x="4275788" y="2795573"/>
                </a:cubicBezTo>
                <a:cubicBezTo>
                  <a:pt x="4275788" y="2823634"/>
                  <a:pt x="4279296" y="2865725"/>
                  <a:pt x="4310864" y="2865725"/>
                </a:cubicBezTo>
                <a:cubicBezTo>
                  <a:pt x="4314372" y="2862218"/>
                  <a:pt x="4317880" y="2862218"/>
                  <a:pt x="4317880" y="2851695"/>
                </a:cubicBezTo>
                <a:cubicBezTo>
                  <a:pt x="4317880" y="2844679"/>
                  <a:pt x="4307357" y="2827141"/>
                  <a:pt x="4307357" y="2816619"/>
                </a:cubicBezTo>
                <a:cubicBezTo>
                  <a:pt x="4307357" y="2788558"/>
                  <a:pt x="4328402" y="2795573"/>
                  <a:pt x="4349448" y="2778035"/>
                </a:cubicBezTo>
                <a:cubicBezTo>
                  <a:pt x="4366986" y="2788558"/>
                  <a:pt x="4359971" y="2795573"/>
                  <a:pt x="4359971" y="2795573"/>
                </a:cubicBezTo>
                <a:cubicBezTo>
                  <a:pt x="4359971" y="2806096"/>
                  <a:pt x="4363479" y="2802588"/>
                  <a:pt x="4363479" y="2806096"/>
                </a:cubicBezTo>
                <a:cubicBezTo>
                  <a:pt x="4366986" y="2820126"/>
                  <a:pt x="4363479" y="2837664"/>
                  <a:pt x="4363479" y="2848187"/>
                </a:cubicBezTo>
                <a:cubicBezTo>
                  <a:pt x="4363479" y="2855202"/>
                  <a:pt x="4374001" y="2858710"/>
                  <a:pt x="4374001" y="2869233"/>
                </a:cubicBezTo>
                <a:cubicBezTo>
                  <a:pt x="4374001" y="2876248"/>
                  <a:pt x="4352956" y="2890279"/>
                  <a:pt x="4352956" y="2900801"/>
                </a:cubicBezTo>
                <a:cubicBezTo>
                  <a:pt x="4352956" y="2907817"/>
                  <a:pt x="4359971" y="2918340"/>
                  <a:pt x="4359971" y="2925355"/>
                </a:cubicBezTo>
                <a:cubicBezTo>
                  <a:pt x="4359971" y="2974461"/>
                  <a:pt x="4324895" y="3020060"/>
                  <a:pt x="4324895" y="3062152"/>
                </a:cubicBezTo>
                <a:lnTo>
                  <a:pt x="4331910" y="3170888"/>
                </a:lnTo>
                <a:cubicBezTo>
                  <a:pt x="4331910" y="3202457"/>
                  <a:pt x="4321387" y="3258579"/>
                  <a:pt x="4289819" y="3283132"/>
                </a:cubicBezTo>
                <a:cubicBezTo>
                  <a:pt x="4282803" y="3286640"/>
                  <a:pt x="4282803" y="3297162"/>
                  <a:pt x="4275788" y="3297162"/>
                </a:cubicBezTo>
                <a:cubicBezTo>
                  <a:pt x="4265265" y="3297162"/>
                  <a:pt x="4272281" y="3293655"/>
                  <a:pt x="4268773" y="3290147"/>
                </a:cubicBezTo>
                <a:lnTo>
                  <a:pt x="4258250" y="3300670"/>
                </a:lnTo>
                <a:cubicBezTo>
                  <a:pt x="4261758" y="3297162"/>
                  <a:pt x="4254742" y="3290147"/>
                  <a:pt x="4251235" y="3283132"/>
                </a:cubicBezTo>
                <a:cubicBezTo>
                  <a:pt x="4247727" y="3290147"/>
                  <a:pt x="4240712" y="3290147"/>
                  <a:pt x="4237204" y="3300670"/>
                </a:cubicBezTo>
                <a:cubicBezTo>
                  <a:pt x="4226681" y="3300670"/>
                  <a:pt x="4209143" y="3290147"/>
                  <a:pt x="4202128" y="3290147"/>
                </a:cubicBezTo>
                <a:cubicBezTo>
                  <a:pt x="4191605" y="3290147"/>
                  <a:pt x="4191605" y="3290147"/>
                  <a:pt x="4184590" y="3297162"/>
                </a:cubicBezTo>
                <a:cubicBezTo>
                  <a:pt x="4188098" y="3300670"/>
                  <a:pt x="4195113" y="3304178"/>
                  <a:pt x="4198621" y="3300670"/>
                </a:cubicBezTo>
                <a:lnTo>
                  <a:pt x="4202128" y="3300670"/>
                </a:lnTo>
                <a:cubicBezTo>
                  <a:pt x="4188098" y="3304178"/>
                  <a:pt x="4184590" y="3300670"/>
                  <a:pt x="4181082" y="3293655"/>
                </a:cubicBezTo>
                <a:cubicBezTo>
                  <a:pt x="4177575" y="3293655"/>
                  <a:pt x="4177575" y="3300670"/>
                  <a:pt x="4177575" y="3300670"/>
                </a:cubicBezTo>
                <a:lnTo>
                  <a:pt x="4170559" y="3293655"/>
                </a:lnTo>
                <a:cubicBezTo>
                  <a:pt x="4167052" y="3297162"/>
                  <a:pt x="4170559" y="3300670"/>
                  <a:pt x="4163544" y="3300670"/>
                </a:cubicBezTo>
                <a:cubicBezTo>
                  <a:pt x="4146006" y="3300670"/>
                  <a:pt x="4135483" y="3269101"/>
                  <a:pt x="4135483" y="3258579"/>
                </a:cubicBezTo>
                <a:cubicBezTo>
                  <a:pt x="4135483" y="3223502"/>
                  <a:pt x="4170559" y="3170888"/>
                  <a:pt x="4170559" y="3139320"/>
                </a:cubicBezTo>
                <a:cubicBezTo>
                  <a:pt x="4181082" y="3090213"/>
                  <a:pt x="4198621" y="2999015"/>
                  <a:pt x="4198621" y="2992000"/>
                </a:cubicBezTo>
                <a:cubicBezTo>
                  <a:pt x="4198621" y="2981477"/>
                  <a:pt x="4181082" y="2893786"/>
                  <a:pt x="4167052" y="2844679"/>
                </a:cubicBezTo>
                <a:cubicBezTo>
                  <a:pt x="4163544" y="2844679"/>
                  <a:pt x="4156529" y="2848187"/>
                  <a:pt x="4149514" y="2851695"/>
                </a:cubicBezTo>
                <a:lnTo>
                  <a:pt x="4138991" y="2841172"/>
                </a:lnTo>
                <a:cubicBezTo>
                  <a:pt x="4142498" y="2837664"/>
                  <a:pt x="4138991" y="2830649"/>
                  <a:pt x="4149514" y="2830649"/>
                </a:cubicBezTo>
                <a:cubicBezTo>
                  <a:pt x="4156529" y="2830649"/>
                  <a:pt x="4160037" y="2837664"/>
                  <a:pt x="4163544" y="2837664"/>
                </a:cubicBezTo>
                <a:cubicBezTo>
                  <a:pt x="4163544" y="2837664"/>
                  <a:pt x="4167052" y="2837664"/>
                  <a:pt x="4167052" y="2830649"/>
                </a:cubicBezTo>
                <a:cubicBezTo>
                  <a:pt x="4167052" y="2820126"/>
                  <a:pt x="4160037" y="2806096"/>
                  <a:pt x="4153021" y="2795573"/>
                </a:cubicBezTo>
                <a:cubicBezTo>
                  <a:pt x="4153021" y="2792065"/>
                  <a:pt x="4156529" y="2795573"/>
                  <a:pt x="4156529" y="2785050"/>
                </a:cubicBezTo>
                <a:cubicBezTo>
                  <a:pt x="4156529" y="2778035"/>
                  <a:pt x="4146006" y="2739451"/>
                  <a:pt x="4135483" y="2714898"/>
                </a:cubicBezTo>
                <a:cubicBezTo>
                  <a:pt x="4135483" y="2711390"/>
                  <a:pt x="4128468" y="2707882"/>
                  <a:pt x="4124960" y="2707882"/>
                </a:cubicBezTo>
                <a:cubicBezTo>
                  <a:pt x="4124960" y="2704375"/>
                  <a:pt x="4135483" y="2700867"/>
                  <a:pt x="4135483" y="2693852"/>
                </a:cubicBezTo>
                <a:cubicBezTo>
                  <a:pt x="4135483" y="2648253"/>
                  <a:pt x="4107422" y="2634222"/>
                  <a:pt x="4068838" y="2623699"/>
                </a:cubicBezTo>
                <a:lnTo>
                  <a:pt x="4082869" y="2623699"/>
                </a:lnTo>
                <a:cubicBezTo>
                  <a:pt x="4079361" y="2613177"/>
                  <a:pt x="4075854" y="2609669"/>
                  <a:pt x="4075854" y="2599146"/>
                </a:cubicBezTo>
                <a:cubicBezTo>
                  <a:pt x="4075854" y="2588623"/>
                  <a:pt x="4107422" y="2571085"/>
                  <a:pt x="4107422" y="2564070"/>
                </a:cubicBezTo>
                <a:cubicBezTo>
                  <a:pt x="4107422" y="2553547"/>
                  <a:pt x="4100407" y="2550039"/>
                  <a:pt x="4100407" y="2543024"/>
                </a:cubicBezTo>
                <a:lnTo>
                  <a:pt x="4100407" y="2378166"/>
                </a:lnTo>
                <a:cubicBezTo>
                  <a:pt x="4103915" y="2367643"/>
                  <a:pt x="4107422" y="2357120"/>
                  <a:pt x="4107422" y="2346598"/>
                </a:cubicBezTo>
                <a:cubicBezTo>
                  <a:pt x="4107422" y="2339582"/>
                  <a:pt x="4100407" y="2343090"/>
                  <a:pt x="4100407" y="2332567"/>
                </a:cubicBezTo>
                <a:cubicBezTo>
                  <a:pt x="4100407" y="2325552"/>
                  <a:pt x="4114438" y="2318537"/>
                  <a:pt x="4114438" y="2311521"/>
                </a:cubicBezTo>
                <a:lnTo>
                  <a:pt x="4114438" y="2297491"/>
                </a:lnTo>
                <a:cubicBezTo>
                  <a:pt x="4114438" y="2293983"/>
                  <a:pt x="4117945" y="2293983"/>
                  <a:pt x="4117945" y="2283460"/>
                </a:cubicBezTo>
                <a:cubicBezTo>
                  <a:pt x="4117945" y="2276445"/>
                  <a:pt x="4107422" y="2276445"/>
                  <a:pt x="4103915" y="2272938"/>
                </a:cubicBezTo>
                <a:cubicBezTo>
                  <a:pt x="4103915" y="2269430"/>
                  <a:pt x="4110930" y="2269430"/>
                  <a:pt x="4114438" y="2269430"/>
                </a:cubicBezTo>
                <a:lnTo>
                  <a:pt x="4114438" y="2016881"/>
                </a:lnTo>
                <a:cubicBezTo>
                  <a:pt x="4114438" y="2016881"/>
                  <a:pt x="4110930" y="2013374"/>
                  <a:pt x="4103915" y="2013374"/>
                </a:cubicBezTo>
                <a:cubicBezTo>
                  <a:pt x="4093392" y="2013374"/>
                  <a:pt x="4100407" y="2020389"/>
                  <a:pt x="4093392" y="2020389"/>
                </a:cubicBezTo>
                <a:cubicBezTo>
                  <a:pt x="4082869" y="2020389"/>
                  <a:pt x="4079361" y="2009866"/>
                  <a:pt x="4075854" y="2002851"/>
                </a:cubicBezTo>
                <a:lnTo>
                  <a:pt x="4075854" y="1992328"/>
                </a:lnTo>
                <a:cubicBezTo>
                  <a:pt x="4086377" y="1988820"/>
                  <a:pt x="4096899" y="1992328"/>
                  <a:pt x="4107422" y="1988820"/>
                </a:cubicBezTo>
                <a:lnTo>
                  <a:pt x="4107422" y="1936206"/>
                </a:lnTo>
                <a:cubicBezTo>
                  <a:pt x="4103915" y="1936206"/>
                  <a:pt x="4096899" y="1936206"/>
                  <a:pt x="4093392" y="1939714"/>
                </a:cubicBezTo>
                <a:lnTo>
                  <a:pt x="4082869" y="1929191"/>
                </a:lnTo>
                <a:cubicBezTo>
                  <a:pt x="4082869" y="1929191"/>
                  <a:pt x="4086377" y="1925683"/>
                  <a:pt x="4086377" y="1922176"/>
                </a:cubicBezTo>
                <a:cubicBezTo>
                  <a:pt x="4089884" y="1922176"/>
                  <a:pt x="4096899" y="1922176"/>
                  <a:pt x="4107422" y="1925683"/>
                </a:cubicBezTo>
                <a:lnTo>
                  <a:pt x="4107422" y="1901130"/>
                </a:lnTo>
                <a:cubicBezTo>
                  <a:pt x="4058316" y="1859038"/>
                  <a:pt x="4054808" y="1795901"/>
                  <a:pt x="4054808" y="1753810"/>
                </a:cubicBezTo>
                <a:cubicBezTo>
                  <a:pt x="4047793" y="1764333"/>
                  <a:pt x="4037270" y="1757317"/>
                  <a:pt x="4033762" y="1760825"/>
                </a:cubicBezTo>
                <a:cubicBezTo>
                  <a:pt x="4026747" y="1760825"/>
                  <a:pt x="4019732" y="1774856"/>
                  <a:pt x="4009209" y="1774856"/>
                </a:cubicBezTo>
                <a:cubicBezTo>
                  <a:pt x="3995178" y="1778363"/>
                  <a:pt x="3974133" y="1774856"/>
                  <a:pt x="3960102" y="1778363"/>
                </a:cubicBezTo>
                <a:cubicBezTo>
                  <a:pt x="3946072" y="1781871"/>
                  <a:pt x="3935549" y="1795901"/>
                  <a:pt x="3928534" y="1795901"/>
                </a:cubicBezTo>
                <a:cubicBezTo>
                  <a:pt x="3900473" y="1795901"/>
                  <a:pt x="3879427" y="1771348"/>
                  <a:pt x="3879427" y="1746795"/>
                </a:cubicBezTo>
                <a:cubicBezTo>
                  <a:pt x="3879427" y="1736272"/>
                  <a:pt x="3893458" y="1708211"/>
                  <a:pt x="3914503" y="1704703"/>
                </a:cubicBezTo>
                <a:cubicBezTo>
                  <a:pt x="3921518" y="1704703"/>
                  <a:pt x="3932041" y="1708211"/>
                  <a:pt x="3939057" y="1704703"/>
                </a:cubicBezTo>
                <a:cubicBezTo>
                  <a:pt x="3956595" y="1697688"/>
                  <a:pt x="3988163" y="1683657"/>
                  <a:pt x="3998686" y="1683657"/>
                </a:cubicBezTo>
                <a:cubicBezTo>
                  <a:pt x="4026747" y="1683657"/>
                  <a:pt x="4037270" y="1722241"/>
                  <a:pt x="4058316" y="1729256"/>
                </a:cubicBezTo>
                <a:cubicBezTo>
                  <a:pt x="4058316" y="1718734"/>
                  <a:pt x="4061823" y="1704703"/>
                  <a:pt x="4061823" y="1694180"/>
                </a:cubicBezTo>
                <a:cubicBezTo>
                  <a:pt x="4065331" y="1680150"/>
                  <a:pt x="4065331" y="1662612"/>
                  <a:pt x="4065331" y="1648581"/>
                </a:cubicBezTo>
                <a:cubicBezTo>
                  <a:pt x="4079361" y="1606490"/>
                  <a:pt x="4096899" y="1525815"/>
                  <a:pt x="4096899" y="1518799"/>
                </a:cubicBezTo>
                <a:cubicBezTo>
                  <a:pt x="4096899" y="1508276"/>
                  <a:pt x="4065331" y="1364464"/>
                  <a:pt x="4065331" y="1357449"/>
                </a:cubicBezTo>
                <a:cubicBezTo>
                  <a:pt x="4065331" y="1346926"/>
                  <a:pt x="4079361" y="1322373"/>
                  <a:pt x="4079361" y="1311850"/>
                </a:cubicBezTo>
                <a:cubicBezTo>
                  <a:pt x="4079361" y="1304834"/>
                  <a:pt x="4075854" y="1308342"/>
                  <a:pt x="4075854" y="1304834"/>
                </a:cubicBezTo>
                <a:cubicBezTo>
                  <a:pt x="4103915" y="1252220"/>
                  <a:pt x="4110930" y="1248713"/>
                  <a:pt x="4110930" y="1210129"/>
                </a:cubicBezTo>
                <a:cubicBezTo>
                  <a:pt x="4110930" y="1129454"/>
                  <a:pt x="4086377" y="1073332"/>
                  <a:pt x="4061823" y="989149"/>
                </a:cubicBezTo>
                <a:cubicBezTo>
                  <a:pt x="4023239" y="1038255"/>
                  <a:pt x="4012717" y="1139976"/>
                  <a:pt x="3949579" y="1139976"/>
                </a:cubicBezTo>
                <a:cubicBezTo>
                  <a:pt x="3865397" y="1139976"/>
                  <a:pt x="3854874" y="1069824"/>
                  <a:pt x="3854874" y="1013702"/>
                </a:cubicBezTo>
                <a:cubicBezTo>
                  <a:pt x="3854874" y="964595"/>
                  <a:pt x="3875919" y="922504"/>
                  <a:pt x="3889950" y="876905"/>
                </a:cubicBezTo>
                <a:lnTo>
                  <a:pt x="3889950" y="782199"/>
                </a:lnTo>
                <a:cubicBezTo>
                  <a:pt x="3896965" y="757646"/>
                  <a:pt x="3896965" y="733092"/>
                  <a:pt x="3900473" y="708539"/>
                </a:cubicBezTo>
                <a:lnTo>
                  <a:pt x="3900473" y="596295"/>
                </a:lnTo>
                <a:cubicBezTo>
                  <a:pt x="3910996" y="554204"/>
                  <a:pt x="3918011" y="484051"/>
                  <a:pt x="3967118" y="459498"/>
                </a:cubicBezTo>
                <a:cubicBezTo>
                  <a:pt x="3988163" y="448975"/>
                  <a:pt x="4016224" y="455991"/>
                  <a:pt x="4040778" y="452483"/>
                </a:cubicBezTo>
                <a:cubicBezTo>
                  <a:pt x="4047793" y="445468"/>
                  <a:pt x="4072346" y="385838"/>
                  <a:pt x="4089884" y="385838"/>
                </a:cubicBezTo>
                <a:cubicBezTo>
                  <a:pt x="4100407" y="385838"/>
                  <a:pt x="4117945" y="431437"/>
                  <a:pt x="4142498" y="431437"/>
                </a:cubicBezTo>
                <a:cubicBezTo>
                  <a:pt x="4160037" y="431437"/>
                  <a:pt x="4216159" y="403376"/>
                  <a:pt x="4226681" y="396361"/>
                </a:cubicBezTo>
                <a:cubicBezTo>
                  <a:pt x="4233697" y="389346"/>
                  <a:pt x="4233697" y="378823"/>
                  <a:pt x="4233697" y="371808"/>
                </a:cubicBezTo>
                <a:cubicBezTo>
                  <a:pt x="4237204" y="364792"/>
                  <a:pt x="4237204" y="350762"/>
                  <a:pt x="4237204" y="343747"/>
                </a:cubicBezTo>
                <a:cubicBezTo>
                  <a:pt x="4237204" y="242026"/>
                  <a:pt x="4184590" y="301655"/>
                  <a:pt x="4184590" y="196427"/>
                </a:cubicBezTo>
                <a:cubicBezTo>
                  <a:pt x="4184590" y="168366"/>
                  <a:pt x="4195113" y="196427"/>
                  <a:pt x="4202128" y="157843"/>
                </a:cubicBezTo>
                <a:cubicBezTo>
                  <a:pt x="4216159" y="45599"/>
                  <a:pt x="4254742" y="0"/>
                  <a:pt x="4342433" y="0"/>
                </a:cubicBezTo>
                <a:cubicBezTo>
                  <a:pt x="4384524" y="0"/>
                  <a:pt x="4461692" y="17538"/>
                  <a:pt x="4479230" y="8067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35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C12E440-445D-4526-AB72-5467EC0F7D6F}"/>
              </a:ext>
            </a:extLst>
          </p:cNvPr>
          <p:cNvSpPr>
            <a:spLocks noEditPoints="1"/>
          </p:cNvSpPr>
          <p:nvPr/>
        </p:nvSpPr>
        <p:spPr bwMode="auto">
          <a:xfrm>
            <a:off x="1130666" y="743213"/>
            <a:ext cx="2167406" cy="2684769"/>
          </a:xfrm>
          <a:custGeom>
            <a:avLst/>
            <a:gdLst>
              <a:gd name="T0" fmla="*/ 325 w 365"/>
              <a:gd name="T1" fmla="*/ 413 h 451"/>
              <a:gd name="T2" fmla="*/ 297 w 365"/>
              <a:gd name="T3" fmla="*/ 381 h 451"/>
              <a:gd name="T4" fmla="*/ 289 w 365"/>
              <a:gd name="T5" fmla="*/ 267 h 451"/>
              <a:gd name="T6" fmla="*/ 290 w 365"/>
              <a:gd name="T7" fmla="*/ 185 h 451"/>
              <a:gd name="T8" fmla="*/ 288 w 365"/>
              <a:gd name="T9" fmla="*/ 117 h 451"/>
              <a:gd name="T10" fmla="*/ 246 w 365"/>
              <a:gd name="T11" fmla="*/ 60 h 451"/>
              <a:gd name="T12" fmla="*/ 143 w 365"/>
              <a:gd name="T13" fmla="*/ 50 h 451"/>
              <a:gd name="T14" fmla="*/ 84 w 365"/>
              <a:gd name="T15" fmla="*/ 84 h 451"/>
              <a:gd name="T16" fmla="*/ 69 w 365"/>
              <a:gd name="T17" fmla="*/ 169 h 451"/>
              <a:gd name="T18" fmla="*/ 69 w 365"/>
              <a:gd name="T19" fmla="*/ 239 h 451"/>
              <a:gd name="T20" fmla="*/ 64 w 365"/>
              <a:gd name="T21" fmla="*/ 360 h 451"/>
              <a:gd name="T22" fmla="*/ 61 w 365"/>
              <a:gd name="T23" fmla="*/ 388 h 451"/>
              <a:gd name="T24" fmla="*/ 33 w 365"/>
              <a:gd name="T25" fmla="*/ 415 h 451"/>
              <a:gd name="T26" fmla="*/ 20 w 365"/>
              <a:gd name="T27" fmla="*/ 440 h 451"/>
              <a:gd name="T28" fmla="*/ 51 w 365"/>
              <a:gd name="T29" fmla="*/ 425 h 451"/>
              <a:gd name="T30" fmla="*/ 80 w 365"/>
              <a:gd name="T31" fmla="*/ 447 h 451"/>
              <a:gd name="T32" fmla="*/ 76 w 365"/>
              <a:gd name="T33" fmla="*/ 435 h 451"/>
              <a:gd name="T34" fmla="*/ 88 w 365"/>
              <a:gd name="T35" fmla="*/ 381 h 451"/>
              <a:gd name="T36" fmla="*/ 101 w 365"/>
              <a:gd name="T37" fmla="*/ 276 h 451"/>
              <a:gd name="T38" fmla="*/ 109 w 365"/>
              <a:gd name="T39" fmla="*/ 192 h 451"/>
              <a:gd name="T40" fmla="*/ 111 w 365"/>
              <a:gd name="T41" fmla="*/ 152 h 451"/>
              <a:gd name="T42" fmla="*/ 135 w 365"/>
              <a:gd name="T43" fmla="*/ 160 h 451"/>
              <a:gd name="T44" fmla="*/ 117 w 365"/>
              <a:gd name="T45" fmla="*/ 248 h 451"/>
              <a:gd name="T46" fmla="*/ 125 w 365"/>
              <a:gd name="T47" fmla="*/ 318 h 451"/>
              <a:gd name="T48" fmla="*/ 114 w 365"/>
              <a:gd name="T49" fmla="*/ 371 h 451"/>
              <a:gd name="T50" fmla="*/ 147 w 365"/>
              <a:gd name="T51" fmla="*/ 409 h 451"/>
              <a:gd name="T52" fmla="*/ 157 w 365"/>
              <a:gd name="T53" fmla="*/ 338 h 451"/>
              <a:gd name="T54" fmla="*/ 154 w 365"/>
              <a:gd name="T55" fmla="*/ 302 h 451"/>
              <a:gd name="T56" fmla="*/ 175 w 365"/>
              <a:gd name="T57" fmla="*/ 258 h 451"/>
              <a:gd name="T58" fmla="*/ 190 w 365"/>
              <a:gd name="T59" fmla="*/ 244 h 451"/>
              <a:gd name="T60" fmla="*/ 203 w 365"/>
              <a:gd name="T61" fmla="*/ 353 h 451"/>
              <a:gd name="T62" fmla="*/ 211 w 365"/>
              <a:gd name="T63" fmla="*/ 399 h 451"/>
              <a:gd name="T64" fmla="*/ 250 w 365"/>
              <a:gd name="T65" fmla="*/ 378 h 451"/>
              <a:gd name="T66" fmla="*/ 261 w 365"/>
              <a:gd name="T67" fmla="*/ 314 h 451"/>
              <a:gd name="T68" fmla="*/ 276 w 365"/>
              <a:gd name="T69" fmla="*/ 395 h 451"/>
              <a:gd name="T70" fmla="*/ 282 w 365"/>
              <a:gd name="T71" fmla="*/ 435 h 451"/>
              <a:gd name="T72" fmla="*/ 295 w 365"/>
              <a:gd name="T73" fmla="*/ 432 h 451"/>
              <a:gd name="T74" fmla="*/ 326 w 365"/>
              <a:gd name="T75" fmla="*/ 441 h 451"/>
              <a:gd name="T76" fmla="*/ 347 w 365"/>
              <a:gd name="T77" fmla="*/ 434 h 451"/>
              <a:gd name="T78" fmla="*/ 240 w 365"/>
              <a:gd name="T79" fmla="*/ 152 h 451"/>
              <a:gd name="T80" fmla="*/ 248 w 365"/>
              <a:gd name="T81" fmla="*/ 165 h 451"/>
              <a:gd name="T82" fmla="*/ 260 w 365"/>
              <a:gd name="T83" fmla="*/ 313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5" h="451">
                <a:moveTo>
                  <a:pt x="347" y="434"/>
                </a:moveTo>
                <a:cubicBezTo>
                  <a:pt x="335" y="434"/>
                  <a:pt x="326" y="415"/>
                  <a:pt x="325" y="413"/>
                </a:cubicBezTo>
                <a:cubicBezTo>
                  <a:pt x="323" y="411"/>
                  <a:pt x="325" y="407"/>
                  <a:pt x="319" y="404"/>
                </a:cubicBezTo>
                <a:cubicBezTo>
                  <a:pt x="314" y="400"/>
                  <a:pt x="299" y="388"/>
                  <a:pt x="297" y="381"/>
                </a:cubicBezTo>
                <a:cubicBezTo>
                  <a:pt x="296" y="373"/>
                  <a:pt x="292" y="339"/>
                  <a:pt x="293" y="329"/>
                </a:cubicBezTo>
                <a:cubicBezTo>
                  <a:pt x="294" y="319"/>
                  <a:pt x="288" y="275"/>
                  <a:pt x="289" y="267"/>
                </a:cubicBezTo>
                <a:cubicBezTo>
                  <a:pt x="291" y="258"/>
                  <a:pt x="286" y="248"/>
                  <a:pt x="286" y="235"/>
                </a:cubicBezTo>
                <a:cubicBezTo>
                  <a:pt x="286" y="221"/>
                  <a:pt x="290" y="192"/>
                  <a:pt x="290" y="185"/>
                </a:cubicBezTo>
                <a:cubicBezTo>
                  <a:pt x="289" y="178"/>
                  <a:pt x="283" y="163"/>
                  <a:pt x="284" y="156"/>
                </a:cubicBezTo>
                <a:cubicBezTo>
                  <a:pt x="284" y="149"/>
                  <a:pt x="289" y="130"/>
                  <a:pt x="288" y="117"/>
                </a:cubicBezTo>
                <a:cubicBezTo>
                  <a:pt x="287" y="103"/>
                  <a:pt x="277" y="84"/>
                  <a:pt x="267" y="78"/>
                </a:cubicBezTo>
                <a:cubicBezTo>
                  <a:pt x="257" y="73"/>
                  <a:pt x="246" y="60"/>
                  <a:pt x="246" y="60"/>
                </a:cubicBezTo>
                <a:cubicBezTo>
                  <a:pt x="237" y="48"/>
                  <a:pt x="218" y="48"/>
                  <a:pt x="218" y="48"/>
                </a:cubicBezTo>
                <a:cubicBezTo>
                  <a:pt x="175" y="0"/>
                  <a:pt x="143" y="50"/>
                  <a:pt x="143" y="50"/>
                </a:cubicBezTo>
                <a:cubicBezTo>
                  <a:pt x="132" y="46"/>
                  <a:pt x="115" y="63"/>
                  <a:pt x="110" y="67"/>
                </a:cubicBezTo>
                <a:cubicBezTo>
                  <a:pt x="104" y="72"/>
                  <a:pt x="99" y="76"/>
                  <a:pt x="84" y="84"/>
                </a:cubicBezTo>
                <a:cubicBezTo>
                  <a:pt x="69" y="92"/>
                  <a:pt x="69" y="123"/>
                  <a:pt x="72" y="134"/>
                </a:cubicBezTo>
                <a:cubicBezTo>
                  <a:pt x="75" y="145"/>
                  <a:pt x="72" y="157"/>
                  <a:pt x="69" y="169"/>
                </a:cubicBezTo>
                <a:cubicBezTo>
                  <a:pt x="65" y="184"/>
                  <a:pt x="70" y="193"/>
                  <a:pt x="70" y="200"/>
                </a:cubicBezTo>
                <a:cubicBezTo>
                  <a:pt x="70" y="207"/>
                  <a:pt x="72" y="232"/>
                  <a:pt x="69" y="239"/>
                </a:cubicBezTo>
                <a:cubicBezTo>
                  <a:pt x="66" y="245"/>
                  <a:pt x="67" y="265"/>
                  <a:pt x="65" y="272"/>
                </a:cubicBezTo>
                <a:cubicBezTo>
                  <a:pt x="63" y="278"/>
                  <a:pt x="64" y="353"/>
                  <a:pt x="64" y="360"/>
                </a:cubicBezTo>
                <a:cubicBezTo>
                  <a:pt x="64" y="368"/>
                  <a:pt x="65" y="375"/>
                  <a:pt x="63" y="378"/>
                </a:cubicBezTo>
                <a:cubicBezTo>
                  <a:pt x="61" y="381"/>
                  <a:pt x="62" y="386"/>
                  <a:pt x="61" y="388"/>
                </a:cubicBezTo>
                <a:cubicBezTo>
                  <a:pt x="60" y="391"/>
                  <a:pt x="49" y="398"/>
                  <a:pt x="40" y="401"/>
                </a:cubicBezTo>
                <a:cubicBezTo>
                  <a:pt x="32" y="405"/>
                  <a:pt x="36" y="412"/>
                  <a:pt x="33" y="415"/>
                </a:cubicBezTo>
                <a:cubicBezTo>
                  <a:pt x="31" y="419"/>
                  <a:pt x="28" y="430"/>
                  <a:pt x="27" y="435"/>
                </a:cubicBezTo>
                <a:cubicBezTo>
                  <a:pt x="25" y="439"/>
                  <a:pt x="20" y="440"/>
                  <a:pt x="20" y="440"/>
                </a:cubicBezTo>
                <a:cubicBezTo>
                  <a:pt x="0" y="446"/>
                  <a:pt x="30" y="447"/>
                  <a:pt x="35" y="445"/>
                </a:cubicBezTo>
                <a:cubicBezTo>
                  <a:pt x="40" y="442"/>
                  <a:pt x="51" y="425"/>
                  <a:pt x="51" y="425"/>
                </a:cubicBezTo>
                <a:cubicBezTo>
                  <a:pt x="55" y="422"/>
                  <a:pt x="65" y="440"/>
                  <a:pt x="65" y="440"/>
                </a:cubicBezTo>
                <a:cubicBezTo>
                  <a:pt x="68" y="451"/>
                  <a:pt x="80" y="447"/>
                  <a:pt x="80" y="447"/>
                </a:cubicBezTo>
                <a:cubicBezTo>
                  <a:pt x="87" y="446"/>
                  <a:pt x="88" y="441"/>
                  <a:pt x="82" y="441"/>
                </a:cubicBezTo>
                <a:cubicBezTo>
                  <a:pt x="76" y="442"/>
                  <a:pt x="76" y="435"/>
                  <a:pt x="76" y="435"/>
                </a:cubicBezTo>
                <a:cubicBezTo>
                  <a:pt x="72" y="429"/>
                  <a:pt x="80" y="418"/>
                  <a:pt x="80" y="418"/>
                </a:cubicBezTo>
                <a:cubicBezTo>
                  <a:pt x="86" y="410"/>
                  <a:pt x="89" y="389"/>
                  <a:pt x="88" y="381"/>
                </a:cubicBezTo>
                <a:cubicBezTo>
                  <a:pt x="88" y="374"/>
                  <a:pt x="91" y="338"/>
                  <a:pt x="92" y="332"/>
                </a:cubicBezTo>
                <a:cubicBezTo>
                  <a:pt x="94" y="325"/>
                  <a:pt x="101" y="276"/>
                  <a:pt x="101" y="276"/>
                </a:cubicBezTo>
                <a:cubicBezTo>
                  <a:pt x="105" y="268"/>
                  <a:pt x="103" y="251"/>
                  <a:pt x="103" y="251"/>
                </a:cubicBezTo>
                <a:cubicBezTo>
                  <a:pt x="106" y="244"/>
                  <a:pt x="109" y="202"/>
                  <a:pt x="109" y="192"/>
                </a:cubicBezTo>
                <a:cubicBezTo>
                  <a:pt x="109" y="183"/>
                  <a:pt x="111" y="154"/>
                  <a:pt x="111" y="154"/>
                </a:cubicBezTo>
                <a:cubicBezTo>
                  <a:pt x="111" y="154"/>
                  <a:pt x="107" y="177"/>
                  <a:pt x="111" y="152"/>
                </a:cubicBezTo>
                <a:cubicBezTo>
                  <a:pt x="114" y="127"/>
                  <a:pt x="128" y="141"/>
                  <a:pt x="128" y="141"/>
                </a:cubicBezTo>
                <a:cubicBezTo>
                  <a:pt x="133" y="143"/>
                  <a:pt x="135" y="160"/>
                  <a:pt x="135" y="160"/>
                </a:cubicBezTo>
                <a:cubicBezTo>
                  <a:pt x="122" y="164"/>
                  <a:pt x="117" y="200"/>
                  <a:pt x="117" y="200"/>
                </a:cubicBezTo>
                <a:cubicBezTo>
                  <a:pt x="107" y="219"/>
                  <a:pt x="117" y="248"/>
                  <a:pt x="117" y="248"/>
                </a:cubicBezTo>
                <a:cubicBezTo>
                  <a:pt x="115" y="250"/>
                  <a:pt x="117" y="258"/>
                  <a:pt x="117" y="258"/>
                </a:cubicBezTo>
                <a:cubicBezTo>
                  <a:pt x="97" y="264"/>
                  <a:pt x="125" y="318"/>
                  <a:pt x="125" y="318"/>
                </a:cubicBezTo>
                <a:cubicBezTo>
                  <a:pt x="121" y="323"/>
                  <a:pt x="119" y="342"/>
                  <a:pt x="120" y="347"/>
                </a:cubicBezTo>
                <a:cubicBezTo>
                  <a:pt x="121" y="351"/>
                  <a:pt x="121" y="344"/>
                  <a:pt x="114" y="371"/>
                </a:cubicBezTo>
                <a:cubicBezTo>
                  <a:pt x="107" y="399"/>
                  <a:pt x="127" y="411"/>
                  <a:pt x="127" y="411"/>
                </a:cubicBezTo>
                <a:cubicBezTo>
                  <a:pt x="147" y="409"/>
                  <a:pt x="147" y="409"/>
                  <a:pt x="147" y="409"/>
                </a:cubicBezTo>
                <a:cubicBezTo>
                  <a:pt x="157" y="404"/>
                  <a:pt x="161" y="381"/>
                  <a:pt x="155" y="370"/>
                </a:cubicBezTo>
                <a:cubicBezTo>
                  <a:pt x="149" y="358"/>
                  <a:pt x="157" y="338"/>
                  <a:pt x="157" y="338"/>
                </a:cubicBezTo>
                <a:cubicBezTo>
                  <a:pt x="161" y="328"/>
                  <a:pt x="159" y="316"/>
                  <a:pt x="155" y="312"/>
                </a:cubicBezTo>
                <a:cubicBezTo>
                  <a:pt x="151" y="308"/>
                  <a:pt x="154" y="302"/>
                  <a:pt x="154" y="302"/>
                </a:cubicBezTo>
                <a:cubicBezTo>
                  <a:pt x="180" y="293"/>
                  <a:pt x="168" y="271"/>
                  <a:pt x="168" y="271"/>
                </a:cubicBezTo>
                <a:cubicBezTo>
                  <a:pt x="171" y="269"/>
                  <a:pt x="175" y="258"/>
                  <a:pt x="175" y="258"/>
                </a:cubicBezTo>
                <a:cubicBezTo>
                  <a:pt x="179" y="257"/>
                  <a:pt x="184" y="245"/>
                  <a:pt x="184" y="245"/>
                </a:cubicBezTo>
                <a:cubicBezTo>
                  <a:pt x="187" y="245"/>
                  <a:pt x="190" y="244"/>
                  <a:pt x="190" y="244"/>
                </a:cubicBezTo>
                <a:cubicBezTo>
                  <a:pt x="181" y="267"/>
                  <a:pt x="198" y="312"/>
                  <a:pt x="199" y="315"/>
                </a:cubicBezTo>
                <a:cubicBezTo>
                  <a:pt x="201" y="319"/>
                  <a:pt x="204" y="344"/>
                  <a:pt x="203" y="353"/>
                </a:cubicBezTo>
                <a:cubicBezTo>
                  <a:pt x="202" y="362"/>
                  <a:pt x="204" y="384"/>
                  <a:pt x="204" y="384"/>
                </a:cubicBezTo>
                <a:cubicBezTo>
                  <a:pt x="207" y="387"/>
                  <a:pt x="211" y="399"/>
                  <a:pt x="211" y="399"/>
                </a:cubicBezTo>
                <a:cubicBezTo>
                  <a:pt x="219" y="417"/>
                  <a:pt x="238" y="410"/>
                  <a:pt x="238" y="410"/>
                </a:cubicBezTo>
                <a:cubicBezTo>
                  <a:pt x="245" y="406"/>
                  <a:pt x="248" y="389"/>
                  <a:pt x="250" y="378"/>
                </a:cubicBezTo>
                <a:cubicBezTo>
                  <a:pt x="252" y="366"/>
                  <a:pt x="260" y="315"/>
                  <a:pt x="260" y="313"/>
                </a:cubicBezTo>
                <a:cubicBezTo>
                  <a:pt x="260" y="314"/>
                  <a:pt x="260" y="314"/>
                  <a:pt x="261" y="314"/>
                </a:cubicBezTo>
                <a:cubicBezTo>
                  <a:pt x="265" y="326"/>
                  <a:pt x="274" y="373"/>
                  <a:pt x="273" y="380"/>
                </a:cubicBezTo>
                <a:cubicBezTo>
                  <a:pt x="272" y="387"/>
                  <a:pt x="275" y="396"/>
                  <a:pt x="276" y="395"/>
                </a:cubicBezTo>
                <a:cubicBezTo>
                  <a:pt x="276" y="393"/>
                  <a:pt x="283" y="424"/>
                  <a:pt x="284" y="429"/>
                </a:cubicBezTo>
                <a:cubicBezTo>
                  <a:pt x="285" y="434"/>
                  <a:pt x="282" y="435"/>
                  <a:pt x="282" y="435"/>
                </a:cubicBezTo>
                <a:cubicBezTo>
                  <a:pt x="266" y="443"/>
                  <a:pt x="289" y="443"/>
                  <a:pt x="292" y="442"/>
                </a:cubicBezTo>
                <a:cubicBezTo>
                  <a:pt x="296" y="440"/>
                  <a:pt x="295" y="438"/>
                  <a:pt x="295" y="432"/>
                </a:cubicBezTo>
                <a:cubicBezTo>
                  <a:pt x="296" y="426"/>
                  <a:pt x="303" y="423"/>
                  <a:pt x="303" y="423"/>
                </a:cubicBezTo>
                <a:cubicBezTo>
                  <a:pt x="311" y="420"/>
                  <a:pt x="326" y="441"/>
                  <a:pt x="326" y="441"/>
                </a:cubicBezTo>
                <a:cubicBezTo>
                  <a:pt x="333" y="447"/>
                  <a:pt x="352" y="441"/>
                  <a:pt x="352" y="441"/>
                </a:cubicBezTo>
                <a:cubicBezTo>
                  <a:pt x="365" y="436"/>
                  <a:pt x="347" y="434"/>
                  <a:pt x="347" y="434"/>
                </a:cubicBezTo>
                <a:close/>
                <a:moveTo>
                  <a:pt x="248" y="165"/>
                </a:moveTo>
                <a:cubicBezTo>
                  <a:pt x="247" y="164"/>
                  <a:pt x="241" y="154"/>
                  <a:pt x="240" y="152"/>
                </a:cubicBezTo>
                <a:cubicBezTo>
                  <a:pt x="239" y="150"/>
                  <a:pt x="244" y="147"/>
                  <a:pt x="244" y="147"/>
                </a:cubicBezTo>
                <a:cubicBezTo>
                  <a:pt x="252" y="148"/>
                  <a:pt x="248" y="165"/>
                  <a:pt x="248" y="165"/>
                </a:cubicBezTo>
                <a:close/>
                <a:moveTo>
                  <a:pt x="260" y="312"/>
                </a:moveTo>
                <a:cubicBezTo>
                  <a:pt x="260" y="312"/>
                  <a:pt x="260" y="313"/>
                  <a:pt x="260" y="313"/>
                </a:cubicBezTo>
                <a:cubicBezTo>
                  <a:pt x="260" y="312"/>
                  <a:pt x="256" y="307"/>
                  <a:pt x="260" y="3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4C14A3D-7E20-4A8C-B8B3-3F777FB0EFCE}"/>
              </a:ext>
            </a:extLst>
          </p:cNvPr>
          <p:cNvSpPr>
            <a:spLocks noEditPoints="1"/>
          </p:cNvSpPr>
          <p:nvPr/>
        </p:nvSpPr>
        <p:spPr bwMode="auto">
          <a:xfrm>
            <a:off x="3880638" y="886761"/>
            <a:ext cx="1186662" cy="2684769"/>
          </a:xfrm>
          <a:custGeom>
            <a:avLst/>
            <a:gdLst>
              <a:gd name="T0" fmla="*/ 212 w 221"/>
              <a:gd name="T1" fmla="*/ 46 h 498"/>
              <a:gd name="T2" fmla="*/ 147 w 221"/>
              <a:gd name="T3" fmla="*/ 48 h 498"/>
              <a:gd name="T4" fmla="*/ 137 w 221"/>
              <a:gd name="T5" fmla="*/ 45 h 498"/>
              <a:gd name="T6" fmla="*/ 77 w 221"/>
              <a:gd name="T7" fmla="*/ 48 h 498"/>
              <a:gd name="T8" fmla="*/ 43 w 221"/>
              <a:gd name="T9" fmla="*/ 81 h 498"/>
              <a:gd name="T10" fmla="*/ 7 w 221"/>
              <a:gd name="T11" fmla="*/ 167 h 498"/>
              <a:gd name="T12" fmla="*/ 4 w 221"/>
              <a:gd name="T13" fmla="*/ 201 h 498"/>
              <a:gd name="T14" fmla="*/ 19 w 221"/>
              <a:gd name="T15" fmla="*/ 209 h 498"/>
              <a:gd name="T16" fmla="*/ 48 w 221"/>
              <a:gd name="T17" fmla="*/ 209 h 498"/>
              <a:gd name="T18" fmla="*/ 45 w 221"/>
              <a:gd name="T19" fmla="*/ 263 h 498"/>
              <a:gd name="T20" fmla="*/ 55 w 221"/>
              <a:gd name="T21" fmla="*/ 314 h 498"/>
              <a:gd name="T22" fmla="*/ 62 w 221"/>
              <a:gd name="T23" fmla="*/ 383 h 498"/>
              <a:gd name="T24" fmla="*/ 49 w 221"/>
              <a:gd name="T25" fmla="*/ 430 h 498"/>
              <a:gd name="T26" fmla="*/ 82 w 221"/>
              <a:gd name="T27" fmla="*/ 419 h 498"/>
              <a:gd name="T28" fmla="*/ 79 w 221"/>
              <a:gd name="T29" fmla="*/ 379 h 498"/>
              <a:gd name="T30" fmla="*/ 86 w 221"/>
              <a:gd name="T31" fmla="*/ 325 h 498"/>
              <a:gd name="T32" fmla="*/ 94 w 221"/>
              <a:gd name="T33" fmla="*/ 299 h 498"/>
              <a:gd name="T34" fmla="*/ 107 w 221"/>
              <a:gd name="T35" fmla="*/ 253 h 498"/>
              <a:gd name="T36" fmla="*/ 113 w 221"/>
              <a:gd name="T37" fmla="*/ 266 h 498"/>
              <a:gd name="T38" fmla="*/ 118 w 221"/>
              <a:gd name="T39" fmla="*/ 320 h 498"/>
              <a:gd name="T40" fmla="*/ 116 w 221"/>
              <a:gd name="T41" fmla="*/ 403 h 498"/>
              <a:gd name="T42" fmla="*/ 105 w 221"/>
              <a:gd name="T43" fmla="*/ 451 h 498"/>
              <a:gd name="T44" fmla="*/ 94 w 221"/>
              <a:gd name="T45" fmla="*/ 486 h 498"/>
              <a:gd name="T46" fmla="*/ 134 w 221"/>
              <a:gd name="T47" fmla="*/ 471 h 498"/>
              <a:gd name="T48" fmla="*/ 137 w 221"/>
              <a:gd name="T49" fmla="*/ 414 h 498"/>
              <a:gd name="T50" fmla="*/ 151 w 221"/>
              <a:gd name="T51" fmla="*/ 313 h 498"/>
              <a:gd name="T52" fmla="*/ 172 w 221"/>
              <a:gd name="T53" fmla="*/ 236 h 498"/>
              <a:gd name="T54" fmla="*/ 173 w 221"/>
              <a:gd name="T55" fmla="*/ 230 h 498"/>
              <a:gd name="T56" fmla="*/ 175 w 221"/>
              <a:gd name="T57" fmla="*/ 212 h 498"/>
              <a:gd name="T58" fmla="*/ 174 w 221"/>
              <a:gd name="T59" fmla="*/ 196 h 498"/>
              <a:gd name="T60" fmla="*/ 164 w 221"/>
              <a:gd name="T61" fmla="*/ 161 h 498"/>
              <a:gd name="T62" fmla="*/ 166 w 221"/>
              <a:gd name="T63" fmla="*/ 129 h 498"/>
              <a:gd name="T64" fmla="*/ 191 w 221"/>
              <a:gd name="T65" fmla="*/ 89 h 498"/>
              <a:gd name="T66" fmla="*/ 197 w 221"/>
              <a:gd name="T67" fmla="*/ 134 h 498"/>
              <a:gd name="T68" fmla="*/ 185 w 221"/>
              <a:gd name="T69" fmla="*/ 151 h 498"/>
              <a:gd name="T70" fmla="*/ 188 w 221"/>
              <a:gd name="T71" fmla="*/ 154 h 498"/>
              <a:gd name="T72" fmla="*/ 201 w 221"/>
              <a:gd name="T73" fmla="*/ 158 h 498"/>
              <a:gd name="T74" fmla="*/ 201 w 221"/>
              <a:gd name="T75" fmla="*/ 164 h 498"/>
              <a:gd name="T76" fmla="*/ 197 w 221"/>
              <a:gd name="T77" fmla="*/ 168 h 498"/>
              <a:gd name="T78" fmla="*/ 195 w 221"/>
              <a:gd name="T79" fmla="*/ 173 h 498"/>
              <a:gd name="T80" fmla="*/ 206 w 221"/>
              <a:gd name="T81" fmla="*/ 169 h 498"/>
              <a:gd name="T82" fmla="*/ 215 w 221"/>
              <a:gd name="T83" fmla="*/ 135 h 498"/>
              <a:gd name="T84" fmla="*/ 216 w 221"/>
              <a:gd name="T85" fmla="*/ 61 h 498"/>
              <a:gd name="T86" fmla="*/ 48 w 221"/>
              <a:gd name="T87" fmla="*/ 175 h 498"/>
              <a:gd name="T88" fmla="*/ 55 w 221"/>
              <a:gd name="T89" fmla="*/ 140 h 498"/>
              <a:gd name="T90" fmla="*/ 66 w 221"/>
              <a:gd name="T91" fmla="*/ 14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1" h="498">
                <a:moveTo>
                  <a:pt x="216" y="61"/>
                </a:moveTo>
                <a:cubicBezTo>
                  <a:pt x="213" y="55"/>
                  <a:pt x="212" y="46"/>
                  <a:pt x="212" y="46"/>
                </a:cubicBezTo>
                <a:cubicBezTo>
                  <a:pt x="202" y="28"/>
                  <a:pt x="168" y="44"/>
                  <a:pt x="168" y="44"/>
                </a:cubicBezTo>
                <a:cubicBezTo>
                  <a:pt x="160" y="43"/>
                  <a:pt x="149" y="49"/>
                  <a:pt x="147" y="48"/>
                </a:cubicBezTo>
                <a:cubicBezTo>
                  <a:pt x="144" y="48"/>
                  <a:pt x="140" y="49"/>
                  <a:pt x="140" y="49"/>
                </a:cubicBezTo>
                <a:cubicBezTo>
                  <a:pt x="141" y="44"/>
                  <a:pt x="137" y="45"/>
                  <a:pt x="137" y="45"/>
                </a:cubicBezTo>
                <a:cubicBezTo>
                  <a:pt x="142" y="0"/>
                  <a:pt x="107" y="3"/>
                  <a:pt x="107" y="3"/>
                </a:cubicBezTo>
                <a:cubicBezTo>
                  <a:pt x="67" y="3"/>
                  <a:pt x="77" y="48"/>
                  <a:pt x="77" y="48"/>
                </a:cubicBezTo>
                <a:cubicBezTo>
                  <a:pt x="67" y="37"/>
                  <a:pt x="76" y="60"/>
                  <a:pt x="76" y="60"/>
                </a:cubicBezTo>
                <a:cubicBezTo>
                  <a:pt x="64" y="61"/>
                  <a:pt x="43" y="81"/>
                  <a:pt x="43" y="81"/>
                </a:cubicBezTo>
                <a:cubicBezTo>
                  <a:pt x="27" y="90"/>
                  <a:pt x="30" y="119"/>
                  <a:pt x="24" y="124"/>
                </a:cubicBezTo>
                <a:cubicBezTo>
                  <a:pt x="17" y="129"/>
                  <a:pt x="7" y="164"/>
                  <a:pt x="7" y="167"/>
                </a:cubicBezTo>
                <a:cubicBezTo>
                  <a:pt x="6" y="171"/>
                  <a:pt x="7" y="176"/>
                  <a:pt x="4" y="184"/>
                </a:cubicBezTo>
                <a:cubicBezTo>
                  <a:pt x="0" y="192"/>
                  <a:pt x="0" y="191"/>
                  <a:pt x="4" y="201"/>
                </a:cubicBezTo>
                <a:cubicBezTo>
                  <a:pt x="9" y="211"/>
                  <a:pt x="13" y="210"/>
                  <a:pt x="13" y="210"/>
                </a:cubicBezTo>
                <a:cubicBezTo>
                  <a:pt x="15" y="208"/>
                  <a:pt x="19" y="209"/>
                  <a:pt x="19" y="209"/>
                </a:cubicBezTo>
                <a:cubicBezTo>
                  <a:pt x="29" y="211"/>
                  <a:pt x="48" y="206"/>
                  <a:pt x="48" y="206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5" y="210"/>
                  <a:pt x="46" y="219"/>
                  <a:pt x="46" y="219"/>
                </a:cubicBezTo>
                <a:cubicBezTo>
                  <a:pt x="43" y="224"/>
                  <a:pt x="47" y="247"/>
                  <a:pt x="45" y="263"/>
                </a:cubicBezTo>
                <a:cubicBezTo>
                  <a:pt x="42" y="279"/>
                  <a:pt x="54" y="294"/>
                  <a:pt x="54" y="294"/>
                </a:cubicBezTo>
                <a:cubicBezTo>
                  <a:pt x="56" y="297"/>
                  <a:pt x="55" y="314"/>
                  <a:pt x="55" y="314"/>
                </a:cubicBezTo>
                <a:cubicBezTo>
                  <a:pt x="48" y="326"/>
                  <a:pt x="51" y="344"/>
                  <a:pt x="53" y="349"/>
                </a:cubicBezTo>
                <a:cubicBezTo>
                  <a:pt x="55" y="355"/>
                  <a:pt x="60" y="374"/>
                  <a:pt x="62" y="383"/>
                </a:cubicBezTo>
                <a:cubicBezTo>
                  <a:pt x="64" y="392"/>
                  <a:pt x="58" y="405"/>
                  <a:pt x="56" y="410"/>
                </a:cubicBezTo>
                <a:cubicBezTo>
                  <a:pt x="54" y="415"/>
                  <a:pt x="49" y="430"/>
                  <a:pt x="49" y="430"/>
                </a:cubicBezTo>
                <a:cubicBezTo>
                  <a:pt x="44" y="441"/>
                  <a:pt x="78" y="437"/>
                  <a:pt x="78" y="437"/>
                </a:cubicBezTo>
                <a:cubicBezTo>
                  <a:pt x="83" y="433"/>
                  <a:pt x="81" y="427"/>
                  <a:pt x="82" y="419"/>
                </a:cubicBezTo>
                <a:cubicBezTo>
                  <a:pt x="82" y="411"/>
                  <a:pt x="86" y="409"/>
                  <a:pt x="85" y="404"/>
                </a:cubicBezTo>
                <a:cubicBezTo>
                  <a:pt x="85" y="399"/>
                  <a:pt x="81" y="386"/>
                  <a:pt x="79" y="379"/>
                </a:cubicBezTo>
                <a:cubicBezTo>
                  <a:pt x="77" y="373"/>
                  <a:pt x="77" y="366"/>
                  <a:pt x="80" y="358"/>
                </a:cubicBezTo>
                <a:cubicBezTo>
                  <a:pt x="83" y="349"/>
                  <a:pt x="88" y="331"/>
                  <a:pt x="86" y="325"/>
                </a:cubicBezTo>
                <a:cubicBezTo>
                  <a:pt x="85" y="319"/>
                  <a:pt x="85" y="314"/>
                  <a:pt x="85" y="314"/>
                </a:cubicBezTo>
                <a:cubicBezTo>
                  <a:pt x="87" y="312"/>
                  <a:pt x="94" y="299"/>
                  <a:pt x="94" y="299"/>
                </a:cubicBezTo>
                <a:cubicBezTo>
                  <a:pt x="97" y="297"/>
                  <a:pt x="102" y="274"/>
                  <a:pt x="102" y="273"/>
                </a:cubicBezTo>
                <a:cubicBezTo>
                  <a:pt x="103" y="272"/>
                  <a:pt x="104" y="256"/>
                  <a:pt x="107" y="253"/>
                </a:cubicBezTo>
                <a:cubicBezTo>
                  <a:pt x="110" y="250"/>
                  <a:pt x="112" y="258"/>
                  <a:pt x="112" y="259"/>
                </a:cubicBezTo>
                <a:cubicBezTo>
                  <a:pt x="112" y="261"/>
                  <a:pt x="113" y="266"/>
                  <a:pt x="113" y="266"/>
                </a:cubicBezTo>
                <a:cubicBezTo>
                  <a:pt x="111" y="270"/>
                  <a:pt x="118" y="298"/>
                  <a:pt x="118" y="298"/>
                </a:cubicBezTo>
                <a:cubicBezTo>
                  <a:pt x="114" y="304"/>
                  <a:pt x="118" y="320"/>
                  <a:pt x="118" y="320"/>
                </a:cubicBezTo>
                <a:cubicBezTo>
                  <a:pt x="120" y="326"/>
                  <a:pt x="120" y="333"/>
                  <a:pt x="120" y="333"/>
                </a:cubicBezTo>
                <a:cubicBezTo>
                  <a:pt x="114" y="346"/>
                  <a:pt x="117" y="397"/>
                  <a:pt x="116" y="403"/>
                </a:cubicBezTo>
                <a:cubicBezTo>
                  <a:pt x="116" y="410"/>
                  <a:pt x="114" y="431"/>
                  <a:pt x="111" y="436"/>
                </a:cubicBezTo>
                <a:cubicBezTo>
                  <a:pt x="107" y="441"/>
                  <a:pt x="106" y="445"/>
                  <a:pt x="105" y="451"/>
                </a:cubicBezTo>
                <a:cubicBezTo>
                  <a:pt x="105" y="456"/>
                  <a:pt x="101" y="467"/>
                  <a:pt x="101" y="467"/>
                </a:cubicBezTo>
                <a:cubicBezTo>
                  <a:pt x="96" y="471"/>
                  <a:pt x="94" y="486"/>
                  <a:pt x="94" y="486"/>
                </a:cubicBezTo>
                <a:cubicBezTo>
                  <a:pt x="93" y="498"/>
                  <a:pt x="132" y="490"/>
                  <a:pt x="132" y="490"/>
                </a:cubicBezTo>
                <a:cubicBezTo>
                  <a:pt x="138" y="485"/>
                  <a:pt x="134" y="477"/>
                  <a:pt x="134" y="471"/>
                </a:cubicBezTo>
                <a:cubicBezTo>
                  <a:pt x="133" y="465"/>
                  <a:pt x="132" y="444"/>
                  <a:pt x="132" y="444"/>
                </a:cubicBezTo>
                <a:cubicBezTo>
                  <a:pt x="128" y="434"/>
                  <a:pt x="137" y="414"/>
                  <a:pt x="137" y="414"/>
                </a:cubicBezTo>
                <a:cubicBezTo>
                  <a:pt x="161" y="343"/>
                  <a:pt x="151" y="327"/>
                  <a:pt x="151" y="327"/>
                </a:cubicBezTo>
                <a:cubicBezTo>
                  <a:pt x="151" y="327"/>
                  <a:pt x="151" y="320"/>
                  <a:pt x="151" y="313"/>
                </a:cubicBezTo>
                <a:cubicBezTo>
                  <a:pt x="151" y="307"/>
                  <a:pt x="146" y="309"/>
                  <a:pt x="157" y="288"/>
                </a:cubicBezTo>
                <a:cubicBezTo>
                  <a:pt x="168" y="267"/>
                  <a:pt x="171" y="237"/>
                  <a:pt x="172" y="236"/>
                </a:cubicBezTo>
                <a:cubicBezTo>
                  <a:pt x="173" y="235"/>
                  <a:pt x="173" y="234"/>
                  <a:pt x="171" y="232"/>
                </a:cubicBezTo>
                <a:cubicBezTo>
                  <a:pt x="170" y="230"/>
                  <a:pt x="171" y="232"/>
                  <a:pt x="173" y="230"/>
                </a:cubicBezTo>
                <a:cubicBezTo>
                  <a:pt x="175" y="227"/>
                  <a:pt x="173" y="223"/>
                  <a:pt x="174" y="221"/>
                </a:cubicBezTo>
                <a:cubicBezTo>
                  <a:pt x="174" y="219"/>
                  <a:pt x="175" y="215"/>
                  <a:pt x="175" y="212"/>
                </a:cubicBezTo>
                <a:cubicBezTo>
                  <a:pt x="175" y="210"/>
                  <a:pt x="175" y="206"/>
                  <a:pt x="175" y="204"/>
                </a:cubicBezTo>
                <a:cubicBezTo>
                  <a:pt x="175" y="201"/>
                  <a:pt x="172" y="201"/>
                  <a:pt x="174" y="196"/>
                </a:cubicBezTo>
                <a:cubicBezTo>
                  <a:pt x="175" y="191"/>
                  <a:pt x="172" y="185"/>
                  <a:pt x="172" y="185"/>
                </a:cubicBezTo>
                <a:cubicBezTo>
                  <a:pt x="174" y="175"/>
                  <a:pt x="164" y="163"/>
                  <a:pt x="164" y="161"/>
                </a:cubicBezTo>
                <a:cubicBezTo>
                  <a:pt x="165" y="158"/>
                  <a:pt x="163" y="146"/>
                  <a:pt x="162" y="144"/>
                </a:cubicBezTo>
                <a:cubicBezTo>
                  <a:pt x="162" y="143"/>
                  <a:pt x="166" y="129"/>
                  <a:pt x="166" y="129"/>
                </a:cubicBezTo>
                <a:cubicBezTo>
                  <a:pt x="170" y="126"/>
                  <a:pt x="178" y="102"/>
                  <a:pt x="179" y="101"/>
                </a:cubicBezTo>
                <a:cubicBezTo>
                  <a:pt x="179" y="100"/>
                  <a:pt x="191" y="89"/>
                  <a:pt x="191" y="89"/>
                </a:cubicBezTo>
                <a:cubicBezTo>
                  <a:pt x="191" y="92"/>
                  <a:pt x="199" y="121"/>
                  <a:pt x="200" y="125"/>
                </a:cubicBezTo>
                <a:cubicBezTo>
                  <a:pt x="200" y="128"/>
                  <a:pt x="200" y="131"/>
                  <a:pt x="197" y="134"/>
                </a:cubicBezTo>
                <a:cubicBezTo>
                  <a:pt x="194" y="136"/>
                  <a:pt x="192" y="142"/>
                  <a:pt x="190" y="144"/>
                </a:cubicBezTo>
                <a:cubicBezTo>
                  <a:pt x="189" y="147"/>
                  <a:pt x="187" y="149"/>
                  <a:pt x="185" y="151"/>
                </a:cubicBezTo>
                <a:cubicBezTo>
                  <a:pt x="182" y="152"/>
                  <a:pt x="179" y="154"/>
                  <a:pt x="179" y="154"/>
                </a:cubicBezTo>
                <a:cubicBezTo>
                  <a:pt x="176" y="164"/>
                  <a:pt x="188" y="154"/>
                  <a:pt x="188" y="154"/>
                </a:cubicBezTo>
                <a:cubicBezTo>
                  <a:pt x="190" y="152"/>
                  <a:pt x="195" y="151"/>
                  <a:pt x="195" y="151"/>
                </a:cubicBezTo>
                <a:cubicBezTo>
                  <a:pt x="203" y="151"/>
                  <a:pt x="201" y="158"/>
                  <a:pt x="201" y="158"/>
                </a:cubicBezTo>
                <a:cubicBezTo>
                  <a:pt x="193" y="155"/>
                  <a:pt x="197" y="160"/>
                  <a:pt x="197" y="160"/>
                </a:cubicBezTo>
                <a:cubicBezTo>
                  <a:pt x="199" y="159"/>
                  <a:pt x="201" y="164"/>
                  <a:pt x="201" y="164"/>
                </a:cubicBezTo>
                <a:cubicBezTo>
                  <a:pt x="199" y="166"/>
                  <a:pt x="193" y="164"/>
                  <a:pt x="193" y="164"/>
                </a:cubicBezTo>
                <a:cubicBezTo>
                  <a:pt x="187" y="164"/>
                  <a:pt x="197" y="168"/>
                  <a:pt x="197" y="168"/>
                </a:cubicBezTo>
                <a:cubicBezTo>
                  <a:pt x="192" y="168"/>
                  <a:pt x="192" y="168"/>
                  <a:pt x="192" y="168"/>
                </a:cubicBezTo>
                <a:cubicBezTo>
                  <a:pt x="183" y="168"/>
                  <a:pt x="195" y="173"/>
                  <a:pt x="195" y="173"/>
                </a:cubicBezTo>
                <a:cubicBezTo>
                  <a:pt x="186" y="178"/>
                  <a:pt x="197" y="177"/>
                  <a:pt x="199" y="176"/>
                </a:cubicBezTo>
                <a:cubicBezTo>
                  <a:pt x="200" y="175"/>
                  <a:pt x="206" y="169"/>
                  <a:pt x="206" y="169"/>
                </a:cubicBezTo>
                <a:cubicBezTo>
                  <a:pt x="212" y="163"/>
                  <a:pt x="212" y="163"/>
                  <a:pt x="212" y="163"/>
                </a:cubicBezTo>
                <a:cubicBezTo>
                  <a:pt x="216" y="158"/>
                  <a:pt x="215" y="141"/>
                  <a:pt x="215" y="135"/>
                </a:cubicBezTo>
                <a:cubicBezTo>
                  <a:pt x="216" y="129"/>
                  <a:pt x="215" y="115"/>
                  <a:pt x="215" y="115"/>
                </a:cubicBezTo>
                <a:cubicBezTo>
                  <a:pt x="221" y="84"/>
                  <a:pt x="216" y="61"/>
                  <a:pt x="216" y="61"/>
                </a:cubicBezTo>
                <a:close/>
                <a:moveTo>
                  <a:pt x="58" y="173"/>
                </a:moveTo>
                <a:cubicBezTo>
                  <a:pt x="58" y="173"/>
                  <a:pt x="50" y="174"/>
                  <a:pt x="48" y="175"/>
                </a:cubicBezTo>
                <a:cubicBezTo>
                  <a:pt x="46" y="177"/>
                  <a:pt x="40" y="177"/>
                  <a:pt x="38" y="176"/>
                </a:cubicBezTo>
                <a:cubicBezTo>
                  <a:pt x="38" y="176"/>
                  <a:pt x="55" y="161"/>
                  <a:pt x="55" y="140"/>
                </a:cubicBezTo>
                <a:cubicBezTo>
                  <a:pt x="55" y="140"/>
                  <a:pt x="57" y="132"/>
                  <a:pt x="63" y="136"/>
                </a:cubicBezTo>
                <a:cubicBezTo>
                  <a:pt x="63" y="136"/>
                  <a:pt x="63" y="144"/>
                  <a:pt x="66" y="148"/>
                </a:cubicBezTo>
                <a:cubicBezTo>
                  <a:pt x="66" y="148"/>
                  <a:pt x="63" y="167"/>
                  <a:pt x="58" y="1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94D9D63-83D1-45D5-83F5-BA8431F31E11}"/>
              </a:ext>
            </a:extLst>
          </p:cNvPr>
          <p:cNvSpPr>
            <a:spLocks noEditPoints="1"/>
          </p:cNvSpPr>
          <p:nvPr/>
        </p:nvSpPr>
        <p:spPr bwMode="auto">
          <a:xfrm>
            <a:off x="6974887" y="886761"/>
            <a:ext cx="1043527" cy="2732739"/>
          </a:xfrm>
          <a:custGeom>
            <a:avLst/>
            <a:gdLst>
              <a:gd name="T0" fmla="*/ 163 w 203"/>
              <a:gd name="T1" fmla="*/ 105 h 530"/>
              <a:gd name="T2" fmla="*/ 148 w 203"/>
              <a:gd name="T3" fmla="*/ 88 h 530"/>
              <a:gd name="T4" fmla="*/ 113 w 203"/>
              <a:gd name="T5" fmla="*/ 74 h 530"/>
              <a:gd name="T6" fmla="*/ 97 w 203"/>
              <a:gd name="T7" fmla="*/ 74 h 530"/>
              <a:gd name="T8" fmla="*/ 108 w 203"/>
              <a:gd name="T9" fmla="*/ 54 h 530"/>
              <a:gd name="T10" fmla="*/ 106 w 203"/>
              <a:gd name="T11" fmla="*/ 22 h 530"/>
              <a:gd name="T12" fmla="*/ 45 w 203"/>
              <a:gd name="T13" fmla="*/ 44 h 530"/>
              <a:gd name="T14" fmla="*/ 55 w 203"/>
              <a:gd name="T15" fmla="*/ 82 h 530"/>
              <a:gd name="T16" fmla="*/ 10 w 203"/>
              <a:gd name="T17" fmla="*/ 118 h 530"/>
              <a:gd name="T18" fmla="*/ 4 w 203"/>
              <a:gd name="T19" fmla="*/ 162 h 530"/>
              <a:gd name="T20" fmla="*/ 32 w 203"/>
              <a:gd name="T21" fmla="*/ 187 h 530"/>
              <a:gd name="T22" fmla="*/ 38 w 203"/>
              <a:gd name="T23" fmla="*/ 247 h 530"/>
              <a:gd name="T24" fmla="*/ 66 w 203"/>
              <a:gd name="T25" fmla="*/ 413 h 530"/>
              <a:gd name="T26" fmla="*/ 102 w 203"/>
              <a:gd name="T27" fmla="*/ 436 h 530"/>
              <a:gd name="T28" fmla="*/ 114 w 203"/>
              <a:gd name="T29" fmla="*/ 433 h 530"/>
              <a:gd name="T30" fmla="*/ 124 w 203"/>
              <a:gd name="T31" fmla="*/ 484 h 530"/>
              <a:gd name="T32" fmla="*/ 127 w 203"/>
              <a:gd name="T33" fmla="*/ 515 h 530"/>
              <a:gd name="T34" fmla="*/ 152 w 203"/>
              <a:gd name="T35" fmla="*/ 496 h 530"/>
              <a:gd name="T36" fmla="*/ 154 w 203"/>
              <a:gd name="T37" fmla="*/ 413 h 530"/>
              <a:gd name="T38" fmla="*/ 142 w 203"/>
              <a:gd name="T39" fmla="*/ 344 h 530"/>
              <a:gd name="T40" fmla="*/ 163 w 203"/>
              <a:gd name="T41" fmla="*/ 295 h 530"/>
              <a:gd name="T42" fmla="*/ 147 w 203"/>
              <a:gd name="T43" fmla="*/ 229 h 530"/>
              <a:gd name="T44" fmla="*/ 137 w 203"/>
              <a:gd name="T45" fmla="*/ 181 h 530"/>
              <a:gd name="T46" fmla="*/ 140 w 203"/>
              <a:gd name="T47" fmla="*/ 119 h 530"/>
              <a:gd name="T48" fmla="*/ 181 w 203"/>
              <a:gd name="T49" fmla="*/ 167 h 530"/>
              <a:gd name="T50" fmla="*/ 174 w 203"/>
              <a:gd name="T51" fmla="*/ 188 h 530"/>
              <a:gd name="T52" fmla="*/ 160 w 203"/>
              <a:gd name="T53" fmla="*/ 207 h 530"/>
              <a:gd name="T54" fmla="*/ 168 w 203"/>
              <a:gd name="T55" fmla="*/ 213 h 530"/>
              <a:gd name="T56" fmla="*/ 186 w 203"/>
              <a:gd name="T57" fmla="*/ 203 h 530"/>
              <a:gd name="T58" fmla="*/ 197 w 203"/>
              <a:gd name="T59" fmla="*/ 158 h 530"/>
              <a:gd name="T60" fmla="*/ 104 w 203"/>
              <a:gd name="T61" fmla="*/ 344 h 530"/>
              <a:gd name="T62" fmla="*/ 110 w 203"/>
              <a:gd name="T63" fmla="*/ 376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3" h="530">
                <a:moveTo>
                  <a:pt x="197" y="158"/>
                </a:moveTo>
                <a:cubicBezTo>
                  <a:pt x="163" y="105"/>
                  <a:pt x="163" y="105"/>
                  <a:pt x="163" y="105"/>
                </a:cubicBezTo>
                <a:cubicBezTo>
                  <a:pt x="163" y="105"/>
                  <a:pt x="171" y="110"/>
                  <a:pt x="162" y="103"/>
                </a:cubicBezTo>
                <a:cubicBezTo>
                  <a:pt x="153" y="96"/>
                  <a:pt x="148" y="88"/>
                  <a:pt x="148" y="88"/>
                </a:cubicBezTo>
                <a:cubicBezTo>
                  <a:pt x="142" y="64"/>
                  <a:pt x="124" y="71"/>
                  <a:pt x="121" y="73"/>
                </a:cubicBezTo>
                <a:cubicBezTo>
                  <a:pt x="118" y="75"/>
                  <a:pt x="118" y="75"/>
                  <a:pt x="113" y="74"/>
                </a:cubicBezTo>
                <a:cubicBezTo>
                  <a:pt x="108" y="74"/>
                  <a:pt x="102" y="77"/>
                  <a:pt x="101" y="77"/>
                </a:cubicBezTo>
                <a:cubicBezTo>
                  <a:pt x="99" y="77"/>
                  <a:pt x="97" y="74"/>
                  <a:pt x="97" y="74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4" y="63"/>
                  <a:pt x="108" y="54"/>
                  <a:pt x="108" y="54"/>
                </a:cubicBezTo>
                <a:cubicBezTo>
                  <a:pt x="110" y="46"/>
                  <a:pt x="106" y="45"/>
                  <a:pt x="106" y="45"/>
                </a:cubicBezTo>
                <a:cubicBezTo>
                  <a:pt x="106" y="42"/>
                  <a:pt x="106" y="22"/>
                  <a:pt x="106" y="22"/>
                </a:cubicBezTo>
                <a:cubicBezTo>
                  <a:pt x="102" y="3"/>
                  <a:pt x="83" y="0"/>
                  <a:pt x="64" y="4"/>
                </a:cubicBezTo>
                <a:cubicBezTo>
                  <a:pt x="45" y="7"/>
                  <a:pt x="45" y="44"/>
                  <a:pt x="45" y="44"/>
                </a:cubicBezTo>
                <a:cubicBezTo>
                  <a:pt x="33" y="45"/>
                  <a:pt x="52" y="65"/>
                  <a:pt x="52" y="65"/>
                </a:cubicBezTo>
                <a:cubicBezTo>
                  <a:pt x="51" y="68"/>
                  <a:pt x="55" y="82"/>
                  <a:pt x="55" y="82"/>
                </a:cubicBezTo>
                <a:cubicBezTo>
                  <a:pt x="44" y="82"/>
                  <a:pt x="36" y="89"/>
                  <a:pt x="36" y="89"/>
                </a:cubicBezTo>
                <a:cubicBezTo>
                  <a:pt x="12" y="90"/>
                  <a:pt x="11" y="114"/>
                  <a:pt x="10" y="118"/>
                </a:cubicBezTo>
                <a:cubicBezTo>
                  <a:pt x="10" y="122"/>
                  <a:pt x="9" y="129"/>
                  <a:pt x="9" y="129"/>
                </a:cubicBezTo>
                <a:cubicBezTo>
                  <a:pt x="3" y="140"/>
                  <a:pt x="4" y="162"/>
                  <a:pt x="4" y="162"/>
                </a:cubicBezTo>
                <a:cubicBezTo>
                  <a:pt x="0" y="172"/>
                  <a:pt x="10" y="191"/>
                  <a:pt x="10" y="191"/>
                </a:cubicBezTo>
                <a:cubicBezTo>
                  <a:pt x="15" y="202"/>
                  <a:pt x="32" y="187"/>
                  <a:pt x="32" y="187"/>
                </a:cubicBezTo>
                <a:cubicBezTo>
                  <a:pt x="32" y="190"/>
                  <a:pt x="32" y="206"/>
                  <a:pt x="38" y="221"/>
                </a:cubicBezTo>
                <a:cubicBezTo>
                  <a:pt x="44" y="235"/>
                  <a:pt x="38" y="247"/>
                  <a:pt x="38" y="247"/>
                </a:cubicBezTo>
                <a:cubicBezTo>
                  <a:pt x="28" y="269"/>
                  <a:pt x="56" y="392"/>
                  <a:pt x="59" y="396"/>
                </a:cubicBezTo>
                <a:cubicBezTo>
                  <a:pt x="61" y="399"/>
                  <a:pt x="66" y="413"/>
                  <a:pt x="66" y="413"/>
                </a:cubicBezTo>
                <a:cubicBezTo>
                  <a:pt x="66" y="421"/>
                  <a:pt x="84" y="421"/>
                  <a:pt x="84" y="421"/>
                </a:cubicBezTo>
                <a:cubicBezTo>
                  <a:pt x="83" y="434"/>
                  <a:pt x="102" y="436"/>
                  <a:pt x="102" y="436"/>
                </a:cubicBezTo>
                <a:cubicBezTo>
                  <a:pt x="106" y="434"/>
                  <a:pt x="109" y="429"/>
                  <a:pt x="111" y="423"/>
                </a:cubicBezTo>
                <a:cubicBezTo>
                  <a:pt x="113" y="427"/>
                  <a:pt x="114" y="430"/>
                  <a:pt x="114" y="433"/>
                </a:cubicBezTo>
                <a:cubicBezTo>
                  <a:pt x="117" y="446"/>
                  <a:pt x="125" y="472"/>
                  <a:pt x="125" y="472"/>
                </a:cubicBezTo>
                <a:cubicBezTo>
                  <a:pt x="123" y="474"/>
                  <a:pt x="123" y="477"/>
                  <a:pt x="124" y="484"/>
                </a:cubicBezTo>
                <a:cubicBezTo>
                  <a:pt x="126" y="492"/>
                  <a:pt x="122" y="497"/>
                  <a:pt x="122" y="497"/>
                </a:cubicBezTo>
                <a:cubicBezTo>
                  <a:pt x="117" y="509"/>
                  <a:pt x="127" y="515"/>
                  <a:pt x="127" y="515"/>
                </a:cubicBezTo>
                <a:cubicBezTo>
                  <a:pt x="124" y="530"/>
                  <a:pt x="155" y="523"/>
                  <a:pt x="155" y="523"/>
                </a:cubicBezTo>
                <a:cubicBezTo>
                  <a:pt x="162" y="518"/>
                  <a:pt x="154" y="500"/>
                  <a:pt x="152" y="496"/>
                </a:cubicBezTo>
                <a:cubicBezTo>
                  <a:pt x="150" y="492"/>
                  <a:pt x="148" y="475"/>
                  <a:pt x="147" y="471"/>
                </a:cubicBezTo>
                <a:cubicBezTo>
                  <a:pt x="145" y="467"/>
                  <a:pt x="154" y="413"/>
                  <a:pt x="154" y="413"/>
                </a:cubicBezTo>
                <a:cubicBezTo>
                  <a:pt x="155" y="385"/>
                  <a:pt x="148" y="367"/>
                  <a:pt x="146" y="362"/>
                </a:cubicBezTo>
                <a:cubicBezTo>
                  <a:pt x="143" y="358"/>
                  <a:pt x="142" y="344"/>
                  <a:pt x="142" y="344"/>
                </a:cubicBezTo>
                <a:cubicBezTo>
                  <a:pt x="139" y="336"/>
                  <a:pt x="143" y="331"/>
                  <a:pt x="143" y="331"/>
                </a:cubicBezTo>
                <a:cubicBezTo>
                  <a:pt x="156" y="319"/>
                  <a:pt x="163" y="295"/>
                  <a:pt x="163" y="295"/>
                </a:cubicBezTo>
                <a:cubicBezTo>
                  <a:pt x="174" y="251"/>
                  <a:pt x="155" y="242"/>
                  <a:pt x="151" y="239"/>
                </a:cubicBezTo>
                <a:cubicBezTo>
                  <a:pt x="147" y="235"/>
                  <a:pt x="147" y="237"/>
                  <a:pt x="147" y="229"/>
                </a:cubicBezTo>
                <a:cubicBezTo>
                  <a:pt x="147" y="221"/>
                  <a:pt x="142" y="210"/>
                  <a:pt x="140" y="205"/>
                </a:cubicBezTo>
                <a:cubicBezTo>
                  <a:pt x="139" y="201"/>
                  <a:pt x="138" y="187"/>
                  <a:pt x="137" y="181"/>
                </a:cubicBezTo>
                <a:cubicBezTo>
                  <a:pt x="137" y="176"/>
                  <a:pt x="136" y="155"/>
                  <a:pt x="136" y="155"/>
                </a:cubicBezTo>
                <a:cubicBezTo>
                  <a:pt x="140" y="142"/>
                  <a:pt x="140" y="119"/>
                  <a:pt x="140" y="119"/>
                </a:cubicBezTo>
                <a:cubicBezTo>
                  <a:pt x="145" y="132"/>
                  <a:pt x="161" y="151"/>
                  <a:pt x="169" y="153"/>
                </a:cubicBezTo>
                <a:cubicBezTo>
                  <a:pt x="177" y="156"/>
                  <a:pt x="178" y="164"/>
                  <a:pt x="181" y="167"/>
                </a:cubicBezTo>
                <a:cubicBezTo>
                  <a:pt x="185" y="170"/>
                  <a:pt x="185" y="167"/>
                  <a:pt x="179" y="172"/>
                </a:cubicBezTo>
                <a:cubicBezTo>
                  <a:pt x="174" y="177"/>
                  <a:pt x="174" y="188"/>
                  <a:pt x="174" y="188"/>
                </a:cubicBezTo>
                <a:cubicBezTo>
                  <a:pt x="174" y="188"/>
                  <a:pt x="170" y="198"/>
                  <a:pt x="169" y="200"/>
                </a:cubicBezTo>
                <a:cubicBezTo>
                  <a:pt x="167" y="202"/>
                  <a:pt x="160" y="207"/>
                  <a:pt x="160" y="207"/>
                </a:cubicBezTo>
                <a:cubicBezTo>
                  <a:pt x="151" y="213"/>
                  <a:pt x="169" y="208"/>
                  <a:pt x="169" y="208"/>
                </a:cubicBezTo>
                <a:cubicBezTo>
                  <a:pt x="168" y="213"/>
                  <a:pt x="168" y="213"/>
                  <a:pt x="168" y="213"/>
                </a:cubicBezTo>
                <a:cubicBezTo>
                  <a:pt x="163" y="219"/>
                  <a:pt x="170" y="218"/>
                  <a:pt x="170" y="218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95" y="196"/>
                  <a:pt x="199" y="180"/>
                  <a:pt x="199" y="180"/>
                </a:cubicBezTo>
                <a:cubicBezTo>
                  <a:pt x="203" y="170"/>
                  <a:pt x="197" y="158"/>
                  <a:pt x="197" y="158"/>
                </a:cubicBezTo>
                <a:close/>
                <a:moveTo>
                  <a:pt x="100" y="374"/>
                </a:moveTo>
                <a:cubicBezTo>
                  <a:pt x="98" y="371"/>
                  <a:pt x="104" y="344"/>
                  <a:pt x="104" y="344"/>
                </a:cubicBezTo>
                <a:cubicBezTo>
                  <a:pt x="103" y="346"/>
                  <a:pt x="110" y="364"/>
                  <a:pt x="111" y="368"/>
                </a:cubicBezTo>
                <a:cubicBezTo>
                  <a:pt x="112" y="371"/>
                  <a:pt x="110" y="375"/>
                  <a:pt x="110" y="376"/>
                </a:cubicBezTo>
                <a:cubicBezTo>
                  <a:pt x="106" y="375"/>
                  <a:pt x="101" y="377"/>
                  <a:pt x="100" y="37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638FFFC-983C-4233-9858-FE25CB682F4E}"/>
              </a:ext>
            </a:extLst>
          </p:cNvPr>
          <p:cNvSpPr>
            <a:spLocks/>
          </p:cNvSpPr>
          <p:nvPr/>
        </p:nvSpPr>
        <p:spPr bwMode="auto">
          <a:xfrm>
            <a:off x="8671999" y="886761"/>
            <a:ext cx="2508003" cy="3224897"/>
          </a:xfrm>
          <a:custGeom>
            <a:avLst/>
            <a:gdLst>
              <a:gd name="T0" fmla="*/ 221 w 475"/>
              <a:gd name="T1" fmla="*/ 63 h 609"/>
              <a:gd name="T2" fmla="*/ 260 w 475"/>
              <a:gd name="T3" fmla="*/ 91 h 609"/>
              <a:gd name="T4" fmla="*/ 260 w 475"/>
              <a:gd name="T5" fmla="*/ 106 h 609"/>
              <a:gd name="T6" fmla="*/ 245 w 475"/>
              <a:gd name="T7" fmla="*/ 125 h 609"/>
              <a:gd name="T8" fmla="*/ 260 w 475"/>
              <a:gd name="T9" fmla="*/ 136 h 609"/>
              <a:gd name="T10" fmla="*/ 362 w 475"/>
              <a:gd name="T11" fmla="*/ 143 h 609"/>
              <a:gd name="T12" fmla="*/ 422 w 475"/>
              <a:gd name="T13" fmla="*/ 105 h 609"/>
              <a:gd name="T14" fmla="*/ 452 w 475"/>
              <a:gd name="T15" fmla="*/ 96 h 609"/>
              <a:gd name="T16" fmla="*/ 452 w 475"/>
              <a:gd name="T17" fmla="*/ 104 h 609"/>
              <a:gd name="T18" fmla="*/ 451 w 475"/>
              <a:gd name="T19" fmla="*/ 118 h 609"/>
              <a:gd name="T20" fmla="*/ 435 w 475"/>
              <a:gd name="T21" fmla="*/ 121 h 609"/>
              <a:gd name="T22" fmla="*/ 423 w 475"/>
              <a:gd name="T23" fmla="*/ 124 h 609"/>
              <a:gd name="T24" fmla="*/ 404 w 475"/>
              <a:gd name="T25" fmla="*/ 144 h 609"/>
              <a:gd name="T26" fmla="*/ 373 w 475"/>
              <a:gd name="T27" fmla="*/ 166 h 609"/>
              <a:gd name="T28" fmla="*/ 343 w 475"/>
              <a:gd name="T29" fmla="*/ 168 h 609"/>
              <a:gd name="T30" fmla="*/ 283 w 475"/>
              <a:gd name="T31" fmla="*/ 170 h 609"/>
              <a:gd name="T32" fmla="*/ 281 w 475"/>
              <a:gd name="T33" fmla="*/ 207 h 609"/>
              <a:gd name="T34" fmla="*/ 280 w 475"/>
              <a:gd name="T35" fmla="*/ 285 h 609"/>
              <a:gd name="T36" fmla="*/ 280 w 475"/>
              <a:gd name="T37" fmla="*/ 337 h 609"/>
              <a:gd name="T38" fmla="*/ 273 w 475"/>
              <a:gd name="T39" fmla="*/ 348 h 609"/>
              <a:gd name="T40" fmla="*/ 256 w 475"/>
              <a:gd name="T41" fmla="*/ 444 h 609"/>
              <a:gd name="T42" fmla="*/ 236 w 475"/>
              <a:gd name="T43" fmla="*/ 430 h 609"/>
              <a:gd name="T44" fmla="*/ 232 w 475"/>
              <a:gd name="T45" fmla="*/ 410 h 609"/>
              <a:gd name="T46" fmla="*/ 227 w 475"/>
              <a:gd name="T47" fmla="*/ 391 h 609"/>
              <a:gd name="T48" fmla="*/ 220 w 475"/>
              <a:gd name="T49" fmla="*/ 415 h 609"/>
              <a:gd name="T50" fmla="*/ 220 w 475"/>
              <a:gd name="T51" fmla="*/ 445 h 609"/>
              <a:gd name="T52" fmla="*/ 220 w 475"/>
              <a:gd name="T53" fmla="*/ 477 h 609"/>
              <a:gd name="T54" fmla="*/ 214 w 475"/>
              <a:gd name="T55" fmla="*/ 556 h 609"/>
              <a:gd name="T56" fmla="*/ 226 w 475"/>
              <a:gd name="T57" fmla="*/ 581 h 609"/>
              <a:gd name="T58" fmla="*/ 228 w 475"/>
              <a:gd name="T59" fmla="*/ 598 h 609"/>
              <a:gd name="T60" fmla="*/ 195 w 475"/>
              <a:gd name="T61" fmla="*/ 602 h 609"/>
              <a:gd name="T62" fmla="*/ 195 w 475"/>
              <a:gd name="T63" fmla="*/ 588 h 609"/>
              <a:gd name="T64" fmla="*/ 194 w 475"/>
              <a:gd name="T65" fmla="*/ 573 h 609"/>
              <a:gd name="T66" fmla="*/ 194 w 475"/>
              <a:gd name="T67" fmla="*/ 561 h 609"/>
              <a:gd name="T68" fmla="*/ 186 w 475"/>
              <a:gd name="T69" fmla="*/ 478 h 609"/>
              <a:gd name="T70" fmla="*/ 191 w 475"/>
              <a:gd name="T71" fmla="*/ 428 h 609"/>
              <a:gd name="T72" fmla="*/ 176 w 475"/>
              <a:gd name="T73" fmla="*/ 347 h 609"/>
              <a:gd name="T74" fmla="*/ 158 w 475"/>
              <a:gd name="T75" fmla="*/ 343 h 609"/>
              <a:gd name="T76" fmla="*/ 160 w 475"/>
              <a:gd name="T77" fmla="*/ 308 h 609"/>
              <a:gd name="T78" fmla="*/ 177 w 475"/>
              <a:gd name="T79" fmla="*/ 280 h 609"/>
              <a:gd name="T80" fmla="*/ 181 w 475"/>
              <a:gd name="T81" fmla="*/ 270 h 609"/>
              <a:gd name="T82" fmla="*/ 170 w 475"/>
              <a:gd name="T83" fmla="*/ 225 h 609"/>
              <a:gd name="T84" fmla="*/ 172 w 475"/>
              <a:gd name="T85" fmla="*/ 180 h 609"/>
              <a:gd name="T86" fmla="*/ 98 w 475"/>
              <a:gd name="T87" fmla="*/ 132 h 609"/>
              <a:gd name="T88" fmla="*/ 81 w 475"/>
              <a:gd name="T89" fmla="*/ 120 h 609"/>
              <a:gd name="T90" fmla="*/ 31 w 475"/>
              <a:gd name="T91" fmla="*/ 57 h 609"/>
              <a:gd name="T92" fmla="*/ 5 w 475"/>
              <a:gd name="T93" fmla="*/ 35 h 609"/>
              <a:gd name="T94" fmla="*/ 7 w 475"/>
              <a:gd name="T95" fmla="*/ 26 h 609"/>
              <a:gd name="T96" fmla="*/ 11 w 475"/>
              <a:gd name="T97" fmla="*/ 20 h 609"/>
              <a:gd name="T98" fmla="*/ 10 w 475"/>
              <a:gd name="T99" fmla="*/ 9 h 609"/>
              <a:gd name="T100" fmla="*/ 47 w 475"/>
              <a:gd name="T101" fmla="*/ 53 h 609"/>
              <a:gd name="T102" fmla="*/ 102 w 475"/>
              <a:gd name="T103" fmla="*/ 109 h 609"/>
              <a:gd name="T104" fmla="*/ 191 w 475"/>
              <a:gd name="T105" fmla="*/ 135 h 609"/>
              <a:gd name="T106" fmla="*/ 207 w 475"/>
              <a:gd name="T107" fmla="*/ 119 h 609"/>
              <a:gd name="T108" fmla="*/ 201 w 475"/>
              <a:gd name="T109" fmla="*/ 105 h 609"/>
              <a:gd name="T110" fmla="*/ 205 w 475"/>
              <a:gd name="T111" fmla="*/ 93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5" h="609">
                <a:moveTo>
                  <a:pt x="206" y="91"/>
                </a:moveTo>
                <a:cubicBezTo>
                  <a:pt x="206" y="91"/>
                  <a:pt x="210" y="68"/>
                  <a:pt x="221" y="63"/>
                </a:cubicBezTo>
                <a:cubicBezTo>
                  <a:pt x="221" y="63"/>
                  <a:pt x="239" y="50"/>
                  <a:pt x="254" y="70"/>
                </a:cubicBezTo>
                <a:cubicBezTo>
                  <a:pt x="254" y="70"/>
                  <a:pt x="262" y="78"/>
                  <a:pt x="260" y="91"/>
                </a:cubicBezTo>
                <a:cubicBezTo>
                  <a:pt x="260" y="91"/>
                  <a:pt x="259" y="97"/>
                  <a:pt x="259" y="97"/>
                </a:cubicBezTo>
                <a:cubicBezTo>
                  <a:pt x="266" y="95"/>
                  <a:pt x="262" y="104"/>
                  <a:pt x="260" y="106"/>
                </a:cubicBezTo>
                <a:cubicBezTo>
                  <a:pt x="257" y="110"/>
                  <a:pt x="257" y="110"/>
                  <a:pt x="255" y="109"/>
                </a:cubicBezTo>
                <a:cubicBezTo>
                  <a:pt x="255" y="109"/>
                  <a:pt x="247" y="119"/>
                  <a:pt x="245" y="125"/>
                </a:cubicBezTo>
                <a:cubicBezTo>
                  <a:pt x="244" y="131"/>
                  <a:pt x="247" y="132"/>
                  <a:pt x="247" y="132"/>
                </a:cubicBezTo>
                <a:cubicBezTo>
                  <a:pt x="247" y="132"/>
                  <a:pt x="254" y="132"/>
                  <a:pt x="260" y="136"/>
                </a:cubicBezTo>
                <a:cubicBezTo>
                  <a:pt x="265" y="140"/>
                  <a:pt x="288" y="133"/>
                  <a:pt x="299" y="140"/>
                </a:cubicBezTo>
                <a:cubicBezTo>
                  <a:pt x="310" y="146"/>
                  <a:pt x="358" y="143"/>
                  <a:pt x="362" y="143"/>
                </a:cubicBezTo>
                <a:cubicBezTo>
                  <a:pt x="366" y="143"/>
                  <a:pt x="396" y="122"/>
                  <a:pt x="396" y="122"/>
                </a:cubicBezTo>
                <a:cubicBezTo>
                  <a:pt x="396" y="122"/>
                  <a:pt x="418" y="109"/>
                  <a:pt x="422" y="105"/>
                </a:cubicBezTo>
                <a:cubicBezTo>
                  <a:pt x="425" y="102"/>
                  <a:pt x="475" y="78"/>
                  <a:pt x="471" y="87"/>
                </a:cubicBezTo>
                <a:cubicBezTo>
                  <a:pt x="471" y="87"/>
                  <a:pt x="454" y="96"/>
                  <a:pt x="452" y="96"/>
                </a:cubicBezTo>
                <a:cubicBezTo>
                  <a:pt x="451" y="96"/>
                  <a:pt x="455" y="98"/>
                  <a:pt x="455" y="100"/>
                </a:cubicBezTo>
                <a:cubicBezTo>
                  <a:pt x="455" y="102"/>
                  <a:pt x="451" y="103"/>
                  <a:pt x="452" y="104"/>
                </a:cubicBezTo>
                <a:cubicBezTo>
                  <a:pt x="459" y="108"/>
                  <a:pt x="452" y="109"/>
                  <a:pt x="454" y="110"/>
                </a:cubicBezTo>
                <a:cubicBezTo>
                  <a:pt x="460" y="115"/>
                  <a:pt x="451" y="118"/>
                  <a:pt x="451" y="118"/>
                </a:cubicBezTo>
                <a:cubicBezTo>
                  <a:pt x="451" y="118"/>
                  <a:pt x="444" y="120"/>
                  <a:pt x="442" y="120"/>
                </a:cubicBezTo>
                <a:cubicBezTo>
                  <a:pt x="440" y="120"/>
                  <a:pt x="435" y="121"/>
                  <a:pt x="435" y="121"/>
                </a:cubicBezTo>
                <a:cubicBezTo>
                  <a:pt x="435" y="121"/>
                  <a:pt x="433" y="122"/>
                  <a:pt x="430" y="122"/>
                </a:cubicBezTo>
                <a:cubicBezTo>
                  <a:pt x="427" y="123"/>
                  <a:pt x="423" y="124"/>
                  <a:pt x="423" y="124"/>
                </a:cubicBezTo>
                <a:cubicBezTo>
                  <a:pt x="423" y="124"/>
                  <a:pt x="423" y="124"/>
                  <a:pt x="421" y="127"/>
                </a:cubicBezTo>
                <a:cubicBezTo>
                  <a:pt x="418" y="129"/>
                  <a:pt x="408" y="141"/>
                  <a:pt x="404" y="144"/>
                </a:cubicBezTo>
                <a:cubicBezTo>
                  <a:pt x="400" y="148"/>
                  <a:pt x="383" y="159"/>
                  <a:pt x="383" y="159"/>
                </a:cubicBezTo>
                <a:cubicBezTo>
                  <a:pt x="383" y="159"/>
                  <a:pt x="377" y="163"/>
                  <a:pt x="373" y="166"/>
                </a:cubicBezTo>
                <a:cubicBezTo>
                  <a:pt x="371" y="167"/>
                  <a:pt x="372" y="169"/>
                  <a:pt x="359" y="167"/>
                </a:cubicBezTo>
                <a:cubicBezTo>
                  <a:pt x="356" y="167"/>
                  <a:pt x="343" y="168"/>
                  <a:pt x="343" y="168"/>
                </a:cubicBezTo>
                <a:cubicBezTo>
                  <a:pt x="343" y="168"/>
                  <a:pt x="320" y="178"/>
                  <a:pt x="291" y="166"/>
                </a:cubicBezTo>
                <a:cubicBezTo>
                  <a:pt x="291" y="166"/>
                  <a:pt x="283" y="165"/>
                  <a:pt x="283" y="170"/>
                </a:cubicBezTo>
                <a:cubicBezTo>
                  <a:pt x="282" y="175"/>
                  <a:pt x="280" y="181"/>
                  <a:pt x="279" y="188"/>
                </a:cubicBezTo>
                <a:cubicBezTo>
                  <a:pt x="277" y="194"/>
                  <a:pt x="281" y="207"/>
                  <a:pt x="281" y="207"/>
                </a:cubicBezTo>
                <a:cubicBezTo>
                  <a:pt x="281" y="207"/>
                  <a:pt x="266" y="263"/>
                  <a:pt x="266" y="267"/>
                </a:cubicBezTo>
                <a:cubicBezTo>
                  <a:pt x="265" y="271"/>
                  <a:pt x="279" y="282"/>
                  <a:pt x="280" y="285"/>
                </a:cubicBezTo>
                <a:cubicBezTo>
                  <a:pt x="280" y="289"/>
                  <a:pt x="281" y="314"/>
                  <a:pt x="281" y="314"/>
                </a:cubicBezTo>
                <a:cubicBezTo>
                  <a:pt x="281" y="314"/>
                  <a:pt x="277" y="334"/>
                  <a:pt x="280" y="337"/>
                </a:cubicBezTo>
                <a:cubicBezTo>
                  <a:pt x="280" y="337"/>
                  <a:pt x="282" y="339"/>
                  <a:pt x="278" y="342"/>
                </a:cubicBezTo>
                <a:cubicBezTo>
                  <a:pt x="273" y="346"/>
                  <a:pt x="273" y="348"/>
                  <a:pt x="273" y="348"/>
                </a:cubicBezTo>
                <a:cubicBezTo>
                  <a:pt x="273" y="348"/>
                  <a:pt x="274" y="378"/>
                  <a:pt x="272" y="388"/>
                </a:cubicBezTo>
                <a:cubicBezTo>
                  <a:pt x="270" y="398"/>
                  <a:pt x="267" y="442"/>
                  <a:pt x="256" y="444"/>
                </a:cubicBezTo>
                <a:cubicBezTo>
                  <a:pt x="256" y="444"/>
                  <a:pt x="247" y="446"/>
                  <a:pt x="241" y="438"/>
                </a:cubicBezTo>
                <a:cubicBezTo>
                  <a:pt x="241" y="438"/>
                  <a:pt x="235" y="433"/>
                  <a:pt x="236" y="430"/>
                </a:cubicBezTo>
                <a:cubicBezTo>
                  <a:pt x="236" y="426"/>
                  <a:pt x="236" y="426"/>
                  <a:pt x="236" y="426"/>
                </a:cubicBezTo>
                <a:cubicBezTo>
                  <a:pt x="236" y="426"/>
                  <a:pt x="231" y="415"/>
                  <a:pt x="232" y="410"/>
                </a:cubicBezTo>
                <a:cubicBezTo>
                  <a:pt x="231" y="395"/>
                  <a:pt x="231" y="395"/>
                  <a:pt x="231" y="395"/>
                </a:cubicBezTo>
                <a:cubicBezTo>
                  <a:pt x="231" y="395"/>
                  <a:pt x="228" y="393"/>
                  <a:pt x="227" y="391"/>
                </a:cubicBezTo>
                <a:cubicBezTo>
                  <a:pt x="226" y="389"/>
                  <a:pt x="225" y="385"/>
                  <a:pt x="225" y="385"/>
                </a:cubicBezTo>
                <a:cubicBezTo>
                  <a:pt x="225" y="385"/>
                  <a:pt x="219" y="410"/>
                  <a:pt x="220" y="415"/>
                </a:cubicBezTo>
                <a:cubicBezTo>
                  <a:pt x="221" y="420"/>
                  <a:pt x="220" y="431"/>
                  <a:pt x="220" y="431"/>
                </a:cubicBezTo>
                <a:cubicBezTo>
                  <a:pt x="220" y="431"/>
                  <a:pt x="223" y="439"/>
                  <a:pt x="220" y="445"/>
                </a:cubicBezTo>
                <a:cubicBezTo>
                  <a:pt x="218" y="450"/>
                  <a:pt x="217" y="457"/>
                  <a:pt x="217" y="457"/>
                </a:cubicBezTo>
                <a:cubicBezTo>
                  <a:pt x="217" y="457"/>
                  <a:pt x="222" y="470"/>
                  <a:pt x="220" y="477"/>
                </a:cubicBezTo>
                <a:cubicBezTo>
                  <a:pt x="219" y="484"/>
                  <a:pt x="214" y="513"/>
                  <a:pt x="214" y="513"/>
                </a:cubicBezTo>
                <a:cubicBezTo>
                  <a:pt x="214" y="513"/>
                  <a:pt x="213" y="553"/>
                  <a:pt x="214" y="556"/>
                </a:cubicBezTo>
                <a:cubicBezTo>
                  <a:pt x="216" y="559"/>
                  <a:pt x="224" y="567"/>
                  <a:pt x="223" y="571"/>
                </a:cubicBezTo>
                <a:cubicBezTo>
                  <a:pt x="222" y="575"/>
                  <a:pt x="225" y="577"/>
                  <a:pt x="226" y="581"/>
                </a:cubicBezTo>
                <a:cubicBezTo>
                  <a:pt x="228" y="584"/>
                  <a:pt x="225" y="591"/>
                  <a:pt x="225" y="591"/>
                </a:cubicBezTo>
                <a:cubicBezTo>
                  <a:pt x="225" y="591"/>
                  <a:pt x="231" y="597"/>
                  <a:pt x="228" y="598"/>
                </a:cubicBezTo>
                <a:cubicBezTo>
                  <a:pt x="226" y="599"/>
                  <a:pt x="208" y="605"/>
                  <a:pt x="206" y="607"/>
                </a:cubicBezTo>
                <a:cubicBezTo>
                  <a:pt x="203" y="609"/>
                  <a:pt x="196" y="605"/>
                  <a:pt x="195" y="602"/>
                </a:cubicBezTo>
                <a:cubicBezTo>
                  <a:pt x="194" y="600"/>
                  <a:pt x="196" y="595"/>
                  <a:pt x="195" y="593"/>
                </a:cubicBezTo>
                <a:cubicBezTo>
                  <a:pt x="194" y="591"/>
                  <a:pt x="195" y="588"/>
                  <a:pt x="195" y="588"/>
                </a:cubicBezTo>
                <a:cubicBezTo>
                  <a:pt x="194" y="581"/>
                  <a:pt x="194" y="581"/>
                  <a:pt x="194" y="581"/>
                </a:cubicBezTo>
                <a:cubicBezTo>
                  <a:pt x="194" y="573"/>
                  <a:pt x="194" y="573"/>
                  <a:pt x="194" y="573"/>
                </a:cubicBezTo>
                <a:cubicBezTo>
                  <a:pt x="194" y="573"/>
                  <a:pt x="196" y="571"/>
                  <a:pt x="194" y="568"/>
                </a:cubicBezTo>
                <a:cubicBezTo>
                  <a:pt x="192" y="565"/>
                  <a:pt x="194" y="561"/>
                  <a:pt x="194" y="561"/>
                </a:cubicBezTo>
                <a:cubicBezTo>
                  <a:pt x="196" y="558"/>
                  <a:pt x="196" y="558"/>
                  <a:pt x="196" y="558"/>
                </a:cubicBezTo>
                <a:cubicBezTo>
                  <a:pt x="196" y="558"/>
                  <a:pt x="186" y="484"/>
                  <a:pt x="186" y="478"/>
                </a:cubicBezTo>
                <a:cubicBezTo>
                  <a:pt x="187" y="471"/>
                  <a:pt x="187" y="453"/>
                  <a:pt x="190" y="453"/>
                </a:cubicBezTo>
                <a:cubicBezTo>
                  <a:pt x="192" y="453"/>
                  <a:pt x="192" y="432"/>
                  <a:pt x="191" y="428"/>
                </a:cubicBezTo>
                <a:cubicBezTo>
                  <a:pt x="191" y="424"/>
                  <a:pt x="189" y="422"/>
                  <a:pt x="187" y="417"/>
                </a:cubicBezTo>
                <a:cubicBezTo>
                  <a:pt x="185" y="412"/>
                  <a:pt x="173" y="376"/>
                  <a:pt x="176" y="347"/>
                </a:cubicBezTo>
                <a:cubicBezTo>
                  <a:pt x="177" y="336"/>
                  <a:pt x="175" y="356"/>
                  <a:pt x="166" y="344"/>
                </a:cubicBezTo>
                <a:cubicBezTo>
                  <a:pt x="163" y="340"/>
                  <a:pt x="158" y="343"/>
                  <a:pt x="158" y="343"/>
                </a:cubicBezTo>
                <a:cubicBezTo>
                  <a:pt x="158" y="343"/>
                  <a:pt x="141" y="347"/>
                  <a:pt x="155" y="329"/>
                </a:cubicBezTo>
                <a:cubicBezTo>
                  <a:pt x="159" y="323"/>
                  <a:pt x="160" y="310"/>
                  <a:pt x="160" y="308"/>
                </a:cubicBezTo>
                <a:cubicBezTo>
                  <a:pt x="160" y="306"/>
                  <a:pt x="163" y="306"/>
                  <a:pt x="163" y="306"/>
                </a:cubicBezTo>
                <a:cubicBezTo>
                  <a:pt x="163" y="306"/>
                  <a:pt x="174" y="280"/>
                  <a:pt x="177" y="280"/>
                </a:cubicBezTo>
                <a:cubicBezTo>
                  <a:pt x="180" y="280"/>
                  <a:pt x="183" y="275"/>
                  <a:pt x="183" y="275"/>
                </a:cubicBezTo>
                <a:cubicBezTo>
                  <a:pt x="181" y="270"/>
                  <a:pt x="181" y="270"/>
                  <a:pt x="181" y="270"/>
                </a:cubicBezTo>
                <a:cubicBezTo>
                  <a:pt x="181" y="270"/>
                  <a:pt x="176" y="263"/>
                  <a:pt x="173" y="260"/>
                </a:cubicBezTo>
                <a:cubicBezTo>
                  <a:pt x="170" y="256"/>
                  <a:pt x="170" y="225"/>
                  <a:pt x="170" y="225"/>
                </a:cubicBezTo>
                <a:cubicBezTo>
                  <a:pt x="170" y="196"/>
                  <a:pt x="170" y="196"/>
                  <a:pt x="170" y="196"/>
                </a:cubicBezTo>
                <a:cubicBezTo>
                  <a:pt x="170" y="196"/>
                  <a:pt x="172" y="182"/>
                  <a:pt x="172" y="180"/>
                </a:cubicBezTo>
                <a:cubicBezTo>
                  <a:pt x="172" y="178"/>
                  <a:pt x="162" y="159"/>
                  <a:pt x="159" y="157"/>
                </a:cubicBezTo>
                <a:cubicBezTo>
                  <a:pt x="156" y="155"/>
                  <a:pt x="121" y="154"/>
                  <a:pt x="98" y="132"/>
                </a:cubicBezTo>
                <a:cubicBezTo>
                  <a:pt x="98" y="132"/>
                  <a:pt x="94" y="131"/>
                  <a:pt x="87" y="128"/>
                </a:cubicBezTo>
                <a:cubicBezTo>
                  <a:pt x="86" y="128"/>
                  <a:pt x="82" y="121"/>
                  <a:pt x="81" y="120"/>
                </a:cubicBezTo>
                <a:cubicBezTo>
                  <a:pt x="64" y="111"/>
                  <a:pt x="43" y="86"/>
                  <a:pt x="36" y="64"/>
                </a:cubicBezTo>
                <a:cubicBezTo>
                  <a:pt x="36" y="64"/>
                  <a:pt x="32" y="57"/>
                  <a:pt x="31" y="57"/>
                </a:cubicBezTo>
                <a:cubicBezTo>
                  <a:pt x="30" y="57"/>
                  <a:pt x="17" y="52"/>
                  <a:pt x="14" y="50"/>
                </a:cubicBezTo>
                <a:cubicBezTo>
                  <a:pt x="7" y="46"/>
                  <a:pt x="1" y="38"/>
                  <a:pt x="5" y="35"/>
                </a:cubicBezTo>
                <a:cubicBezTo>
                  <a:pt x="6" y="34"/>
                  <a:pt x="3" y="31"/>
                  <a:pt x="5" y="28"/>
                </a:cubicBezTo>
                <a:cubicBezTo>
                  <a:pt x="5" y="27"/>
                  <a:pt x="6" y="27"/>
                  <a:pt x="7" y="26"/>
                </a:cubicBezTo>
                <a:cubicBezTo>
                  <a:pt x="7" y="25"/>
                  <a:pt x="7" y="22"/>
                  <a:pt x="7" y="20"/>
                </a:cubicBezTo>
                <a:cubicBezTo>
                  <a:pt x="8" y="18"/>
                  <a:pt x="11" y="19"/>
                  <a:pt x="11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2" y="0"/>
                  <a:pt x="10" y="9"/>
                </a:cubicBezTo>
                <a:cubicBezTo>
                  <a:pt x="14" y="12"/>
                  <a:pt x="23" y="19"/>
                  <a:pt x="30" y="28"/>
                </a:cubicBezTo>
                <a:cubicBezTo>
                  <a:pt x="39" y="39"/>
                  <a:pt x="47" y="53"/>
                  <a:pt x="47" y="53"/>
                </a:cubicBezTo>
                <a:cubicBezTo>
                  <a:pt x="47" y="53"/>
                  <a:pt x="63" y="66"/>
                  <a:pt x="75" y="78"/>
                </a:cubicBezTo>
                <a:cubicBezTo>
                  <a:pt x="90" y="93"/>
                  <a:pt x="101" y="108"/>
                  <a:pt x="102" y="109"/>
                </a:cubicBezTo>
                <a:cubicBezTo>
                  <a:pt x="106" y="112"/>
                  <a:pt x="116" y="111"/>
                  <a:pt x="151" y="126"/>
                </a:cubicBezTo>
                <a:cubicBezTo>
                  <a:pt x="154" y="128"/>
                  <a:pt x="163" y="122"/>
                  <a:pt x="191" y="135"/>
                </a:cubicBezTo>
                <a:cubicBezTo>
                  <a:pt x="191" y="135"/>
                  <a:pt x="199" y="131"/>
                  <a:pt x="206" y="128"/>
                </a:cubicBezTo>
                <a:cubicBezTo>
                  <a:pt x="210" y="126"/>
                  <a:pt x="207" y="119"/>
                  <a:pt x="207" y="119"/>
                </a:cubicBezTo>
                <a:cubicBezTo>
                  <a:pt x="207" y="119"/>
                  <a:pt x="206" y="109"/>
                  <a:pt x="204" y="108"/>
                </a:cubicBezTo>
                <a:cubicBezTo>
                  <a:pt x="204" y="108"/>
                  <a:pt x="201" y="105"/>
                  <a:pt x="201" y="105"/>
                </a:cubicBezTo>
                <a:cubicBezTo>
                  <a:pt x="201" y="105"/>
                  <a:pt x="199" y="94"/>
                  <a:pt x="201" y="93"/>
                </a:cubicBezTo>
                <a:cubicBezTo>
                  <a:pt x="203" y="92"/>
                  <a:pt x="205" y="93"/>
                  <a:pt x="205" y="93"/>
                </a:cubicBezTo>
                <a:lnTo>
                  <a:pt x="206" y="9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692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8F3F48D0-4015-4AF7-A7AB-E1E453E82167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827662" y="1048398"/>
            <a:ext cx="2554692" cy="2267285"/>
            <a:chOff x="330" y="1320"/>
            <a:chExt cx="560" cy="49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32770EA3-26EF-4AAD-AB36-3868D7F3F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6B7BBC52-B4BA-4D25-9ADE-EA82AEE7D3EF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5B772BE0-086E-4BD3-97CA-7E4FA5B97AC9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0AA7E34C-1E3E-4C7D-AE7C-DB828CF6A263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6E0034A1-6AB8-44FE-9C00-52EF3886A787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891BF03A-29C9-4776-9B97-69BCDCBD2B40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18A74DD-4B80-44B2-BCAA-FDCBB190D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4F202845-E84F-4A3E-A8D7-7558E17F2C9B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15" name="Group 18">
            <a:extLst>
              <a:ext uri="{FF2B5EF4-FFF2-40B4-BE49-F238E27FC236}">
                <a16:creationId xmlns:a16="http://schemas.microsoft.com/office/drawing/2014/main" id="{56649F84-8367-4328-9024-3F87699FD790}"/>
              </a:ext>
            </a:extLst>
          </p:cNvPr>
          <p:cNvGrpSpPr/>
          <p:nvPr/>
        </p:nvGrpSpPr>
        <p:grpSpPr bwMode="auto">
          <a:xfrm>
            <a:off x="5702295" y="1236999"/>
            <a:ext cx="1008900" cy="2078684"/>
            <a:chOff x="1879600" y="2427657"/>
            <a:chExt cx="1931988" cy="398136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6" name="Rounded Rectangle 19">
              <a:extLst>
                <a:ext uri="{FF2B5EF4-FFF2-40B4-BE49-F238E27FC236}">
                  <a16:creationId xmlns:a16="http://schemas.microsoft.com/office/drawing/2014/main" id="{1191986E-8F68-414B-9A88-F864D28442C3}"/>
                </a:ext>
              </a:extLst>
            </p:cNvPr>
            <p:cNvSpPr/>
            <p:nvPr/>
          </p:nvSpPr>
          <p:spPr bwMode="auto">
            <a:xfrm rot="3296091" flipH="1">
              <a:off x="2526506" y="2275966"/>
              <a:ext cx="333375" cy="162718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20">
              <a:extLst>
                <a:ext uri="{FF2B5EF4-FFF2-40B4-BE49-F238E27FC236}">
                  <a16:creationId xmlns:a16="http://schemas.microsoft.com/office/drawing/2014/main" id="{8018CE7E-4F03-4119-B788-DF7EF29FD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9938" y="2427657"/>
              <a:ext cx="823038" cy="823069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ounded Rectangle 21">
              <a:extLst>
                <a:ext uri="{FF2B5EF4-FFF2-40B4-BE49-F238E27FC236}">
                  <a16:creationId xmlns:a16="http://schemas.microsoft.com/office/drawing/2014/main" id="{F6105BD1-439F-4DC4-AFAF-07A1E9127BDB}"/>
                </a:ext>
              </a:extLst>
            </p:cNvPr>
            <p:cNvSpPr/>
            <p:nvPr/>
          </p:nvSpPr>
          <p:spPr bwMode="auto">
            <a:xfrm>
              <a:off x="1954213" y="3305460"/>
              <a:ext cx="674687" cy="1408112"/>
            </a:xfrm>
            <a:prstGeom prst="roundRect">
              <a:avLst>
                <a:gd name="adj" fmla="val 2987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ounded Rectangle 22">
              <a:extLst>
                <a:ext uri="{FF2B5EF4-FFF2-40B4-BE49-F238E27FC236}">
                  <a16:creationId xmlns:a16="http://schemas.microsoft.com/office/drawing/2014/main" id="{3B6ACA9A-6279-49A1-B56B-B3BBEDC53916}"/>
                </a:ext>
              </a:extLst>
            </p:cNvPr>
            <p:cNvSpPr/>
            <p:nvPr/>
          </p:nvSpPr>
          <p:spPr bwMode="auto">
            <a:xfrm>
              <a:off x="1954213" y="4408772"/>
              <a:ext cx="373062" cy="20002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ounded Rectangle 23">
              <a:extLst>
                <a:ext uri="{FF2B5EF4-FFF2-40B4-BE49-F238E27FC236}">
                  <a16:creationId xmlns:a16="http://schemas.microsoft.com/office/drawing/2014/main" id="{AD298DED-3D0C-4253-9954-FBFD52772C24}"/>
                </a:ext>
              </a:extLst>
            </p:cNvPr>
            <p:cNvSpPr/>
            <p:nvPr/>
          </p:nvSpPr>
          <p:spPr bwMode="auto">
            <a:xfrm rot="20452300">
              <a:off x="2325688" y="4429410"/>
              <a:ext cx="371475" cy="774700"/>
            </a:xfrm>
            <a:prstGeom prst="roundRect">
              <a:avLst>
                <a:gd name="adj" fmla="val 40463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ounded Rectangle 24">
              <a:extLst>
                <a:ext uri="{FF2B5EF4-FFF2-40B4-BE49-F238E27FC236}">
                  <a16:creationId xmlns:a16="http://schemas.microsoft.com/office/drawing/2014/main" id="{1853EDA6-0235-4350-9BF3-A614A5629D8D}"/>
                </a:ext>
              </a:extLst>
            </p:cNvPr>
            <p:cNvSpPr/>
            <p:nvPr/>
          </p:nvSpPr>
          <p:spPr bwMode="auto">
            <a:xfrm rot="14513746">
              <a:off x="2885282" y="2583941"/>
              <a:ext cx="350837" cy="150177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ounded Rectangle 25">
              <a:extLst>
                <a:ext uri="{FF2B5EF4-FFF2-40B4-BE49-F238E27FC236}">
                  <a16:creationId xmlns:a16="http://schemas.microsoft.com/office/drawing/2014/main" id="{3C714B29-FD6E-45C5-99F3-A4C22E07C0D7}"/>
                </a:ext>
              </a:extLst>
            </p:cNvPr>
            <p:cNvSpPr/>
            <p:nvPr/>
          </p:nvSpPr>
          <p:spPr bwMode="auto">
            <a:xfrm>
              <a:off x="2413000" y="4916772"/>
              <a:ext cx="373063" cy="1423988"/>
            </a:xfrm>
            <a:prstGeom prst="roundRect">
              <a:avLst>
                <a:gd name="adj" fmla="val 42456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id-ID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E90092-BCED-4585-8EDC-EC7A2E467B5A}"/>
              </a:ext>
            </a:extLst>
          </p:cNvPr>
          <p:cNvGrpSpPr/>
          <p:nvPr/>
        </p:nvGrpSpPr>
        <p:grpSpPr>
          <a:xfrm>
            <a:off x="7491174" y="1230748"/>
            <a:ext cx="2830996" cy="2291692"/>
            <a:chOff x="6186811" y="1230016"/>
            <a:chExt cx="5308588" cy="429730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E0360D8-0C86-462A-8278-CFFCC5EAEC6E}"/>
                </a:ext>
              </a:extLst>
            </p:cNvPr>
            <p:cNvSpPr/>
            <p:nvPr/>
          </p:nvSpPr>
          <p:spPr>
            <a:xfrm>
              <a:off x="6186811" y="3282295"/>
              <a:ext cx="1273845" cy="1273644"/>
            </a:xfrm>
            <a:custGeom>
              <a:avLst/>
              <a:gdLst>
                <a:gd name="connsiteX0" fmla="*/ 1236669 w 1273845"/>
                <a:gd name="connsiteY0" fmla="*/ 706774 h 1273644"/>
                <a:gd name="connsiteX1" fmla="*/ 1018127 w 1273845"/>
                <a:gd name="connsiteY1" fmla="*/ 488232 h 1273644"/>
                <a:gd name="connsiteX2" fmla="*/ 1099052 w 1273845"/>
                <a:gd name="connsiteY2" fmla="*/ 329355 h 1273644"/>
                <a:gd name="connsiteX3" fmla="*/ 902227 w 1273845"/>
                <a:gd name="connsiteY3" fmla="*/ 132531 h 1273644"/>
                <a:gd name="connsiteX4" fmla="*/ 743350 w 1273845"/>
                <a:gd name="connsiteY4" fmla="*/ 213455 h 1273644"/>
                <a:gd name="connsiteX5" fmla="*/ 567099 w 1273845"/>
                <a:gd name="connsiteY5" fmla="*/ 37205 h 1273644"/>
                <a:gd name="connsiteX6" fmla="*/ 386734 w 1273845"/>
                <a:gd name="connsiteY6" fmla="*/ 37205 h 1273644"/>
                <a:gd name="connsiteX7" fmla="*/ 37205 w 1273845"/>
                <a:gd name="connsiteY7" fmla="*/ 386277 h 1273644"/>
                <a:gd name="connsiteX8" fmla="*/ 37205 w 1273845"/>
                <a:gd name="connsiteY8" fmla="*/ 566642 h 1273644"/>
                <a:gd name="connsiteX9" fmla="*/ 707003 w 1273845"/>
                <a:gd name="connsiteY9" fmla="*/ 1236440 h 1273644"/>
                <a:gd name="connsiteX10" fmla="*/ 887368 w 1273845"/>
                <a:gd name="connsiteY10" fmla="*/ 1236440 h 1273644"/>
                <a:gd name="connsiteX11" fmla="*/ 1236440 w 1273845"/>
                <a:gd name="connsiteY11" fmla="*/ 887368 h 1273644"/>
                <a:gd name="connsiteX12" fmla="*/ 1236669 w 1273845"/>
                <a:gd name="connsiteY12" fmla="*/ 706774 h 1273644"/>
                <a:gd name="connsiteX13" fmla="*/ 902227 w 1273845"/>
                <a:gd name="connsiteY13" fmla="*/ 188995 h 1273644"/>
                <a:gd name="connsiteX14" fmla="*/ 1042587 w 1273845"/>
                <a:gd name="connsiteY14" fmla="*/ 329355 h 1273644"/>
                <a:gd name="connsiteX15" fmla="*/ 977436 w 1273845"/>
                <a:gd name="connsiteY15" fmla="*/ 447770 h 1273644"/>
                <a:gd name="connsiteX16" fmla="*/ 783812 w 1273845"/>
                <a:gd name="connsiteY16" fmla="*/ 254146 h 1273644"/>
                <a:gd name="connsiteX17" fmla="*/ 902227 w 1273845"/>
                <a:gd name="connsiteY17" fmla="*/ 188995 h 127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3845" h="1273644">
                  <a:moveTo>
                    <a:pt x="1236669" y="706774"/>
                  </a:moveTo>
                  <a:lnTo>
                    <a:pt x="1018127" y="488232"/>
                  </a:lnTo>
                  <a:cubicBezTo>
                    <a:pt x="1067048" y="452342"/>
                    <a:pt x="1099052" y="394506"/>
                    <a:pt x="1099052" y="329355"/>
                  </a:cubicBezTo>
                  <a:cubicBezTo>
                    <a:pt x="1099052" y="220770"/>
                    <a:pt x="1011041" y="132531"/>
                    <a:pt x="902227" y="132531"/>
                  </a:cubicBezTo>
                  <a:cubicBezTo>
                    <a:pt x="836847" y="132531"/>
                    <a:pt x="779012" y="164306"/>
                    <a:pt x="743350" y="213455"/>
                  </a:cubicBezTo>
                  <a:lnTo>
                    <a:pt x="567099" y="37205"/>
                  </a:lnTo>
                  <a:cubicBezTo>
                    <a:pt x="517493" y="-12402"/>
                    <a:pt x="436340" y="-12402"/>
                    <a:pt x="386734" y="37205"/>
                  </a:cubicBezTo>
                  <a:lnTo>
                    <a:pt x="37205" y="386277"/>
                  </a:lnTo>
                  <a:cubicBezTo>
                    <a:pt x="-12402" y="435883"/>
                    <a:pt x="-12402" y="517036"/>
                    <a:pt x="37205" y="566642"/>
                  </a:cubicBezTo>
                  <a:lnTo>
                    <a:pt x="707003" y="1236440"/>
                  </a:lnTo>
                  <a:cubicBezTo>
                    <a:pt x="756609" y="1286046"/>
                    <a:pt x="837762" y="1286046"/>
                    <a:pt x="887368" y="1236440"/>
                  </a:cubicBezTo>
                  <a:lnTo>
                    <a:pt x="1236440" y="887368"/>
                  </a:lnTo>
                  <a:cubicBezTo>
                    <a:pt x="1286275" y="837762"/>
                    <a:pt x="1286275" y="756380"/>
                    <a:pt x="1236669" y="706774"/>
                  </a:cubicBezTo>
                  <a:close/>
                  <a:moveTo>
                    <a:pt x="902227" y="188995"/>
                  </a:moveTo>
                  <a:cubicBezTo>
                    <a:pt x="979722" y="188995"/>
                    <a:pt x="1042587" y="251860"/>
                    <a:pt x="1042587" y="329355"/>
                  </a:cubicBezTo>
                  <a:cubicBezTo>
                    <a:pt x="1042587" y="379190"/>
                    <a:pt x="1016527" y="422853"/>
                    <a:pt x="977436" y="447770"/>
                  </a:cubicBezTo>
                  <a:lnTo>
                    <a:pt x="783812" y="254146"/>
                  </a:lnTo>
                  <a:cubicBezTo>
                    <a:pt x="808730" y="214827"/>
                    <a:pt x="852392" y="188995"/>
                    <a:pt x="902227" y="188995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C602F32-D118-4FDF-976B-DCC931AFAB58}"/>
                </a:ext>
              </a:extLst>
            </p:cNvPr>
            <p:cNvSpPr/>
            <p:nvPr/>
          </p:nvSpPr>
          <p:spPr>
            <a:xfrm>
              <a:off x="7052947" y="1230016"/>
              <a:ext cx="4442452" cy="4297302"/>
            </a:xfrm>
            <a:custGeom>
              <a:avLst/>
              <a:gdLst>
                <a:gd name="connsiteX0" fmla="*/ 4431612 w 4442452"/>
                <a:gd name="connsiteY0" fmla="*/ 1395912 h 4297302"/>
                <a:gd name="connsiteX1" fmla="*/ 4106086 w 4442452"/>
                <a:gd name="connsiteY1" fmla="*/ 1374195 h 4297302"/>
                <a:gd name="connsiteX2" fmla="*/ 4062652 w 4442452"/>
                <a:gd name="connsiteY2" fmla="*/ 1233148 h 4297302"/>
                <a:gd name="connsiteX3" fmla="*/ 3932350 w 4442452"/>
                <a:gd name="connsiteY3" fmla="*/ 1472035 h 4297302"/>
                <a:gd name="connsiteX4" fmla="*/ 3184599 w 4442452"/>
                <a:gd name="connsiteY4" fmla="*/ 1632970 h 4297302"/>
                <a:gd name="connsiteX5" fmla="*/ 2609670 w 4442452"/>
                <a:gd name="connsiteY5" fmla="*/ 1365508 h 4297302"/>
                <a:gd name="connsiteX6" fmla="*/ 2406216 w 4442452"/>
                <a:gd name="connsiteY6" fmla="*/ 1174855 h 4297302"/>
                <a:gd name="connsiteX7" fmla="*/ 2769462 w 4442452"/>
                <a:gd name="connsiteY7" fmla="*/ 694567 h 4297302"/>
                <a:gd name="connsiteX8" fmla="*/ 2730142 w 4442452"/>
                <a:gd name="connsiteY8" fmla="*/ 500028 h 4297302"/>
                <a:gd name="connsiteX9" fmla="*/ 2896563 w 4442452"/>
                <a:gd name="connsiteY9" fmla="*/ 329264 h 4297302"/>
                <a:gd name="connsiteX10" fmla="*/ 2260369 w 4442452"/>
                <a:gd name="connsiteY10" fmla="*/ 1223 h 4297302"/>
                <a:gd name="connsiteX11" fmla="*/ 1942158 w 4442452"/>
                <a:gd name="connsiteY11" fmla="*/ 195304 h 4297302"/>
                <a:gd name="connsiteX12" fmla="*/ 1814371 w 4442452"/>
                <a:gd name="connsiteY12" fmla="*/ 195304 h 4297302"/>
                <a:gd name="connsiteX13" fmla="*/ 1653893 w 4442452"/>
                <a:gd name="connsiteY13" fmla="*/ 730914 h 4297302"/>
                <a:gd name="connsiteX14" fmla="*/ 1828544 w 4442452"/>
                <a:gd name="connsiteY14" fmla="*/ 927739 h 4297302"/>
                <a:gd name="connsiteX15" fmla="*/ 2043428 w 4442452"/>
                <a:gd name="connsiteY15" fmla="*/ 1139422 h 4297302"/>
                <a:gd name="connsiteX16" fmla="*/ 1773451 w 4442452"/>
                <a:gd name="connsiteY16" fmla="*/ 1243207 h 4297302"/>
                <a:gd name="connsiteX17" fmla="*/ 992096 w 4442452"/>
                <a:gd name="connsiteY17" fmla="*/ 1348363 h 4297302"/>
                <a:gd name="connsiteX18" fmla="*/ 265834 w 4442452"/>
                <a:gd name="connsiteY18" fmla="*/ 1892431 h 4297302"/>
                <a:gd name="connsiteX19" fmla="*/ 291666 w 4442452"/>
                <a:gd name="connsiteY19" fmla="*/ 1933350 h 4297302"/>
                <a:gd name="connsiteX20" fmla="*/ 33119 w 4442452"/>
                <a:gd name="connsiteY20" fmla="*/ 2356718 h 4297302"/>
                <a:gd name="connsiteX21" fmla="*/ 347673 w 4442452"/>
                <a:gd name="connsiteY21" fmla="*/ 2270078 h 4297302"/>
                <a:gd name="connsiteX22" fmla="*/ 434998 w 4442452"/>
                <a:gd name="connsiteY22" fmla="*/ 2388950 h 4297302"/>
                <a:gd name="connsiteX23" fmla="*/ 479575 w 4442452"/>
                <a:gd name="connsiteY23" fmla="*/ 2120574 h 4297302"/>
                <a:gd name="connsiteX24" fmla="*/ 1066849 w 4442452"/>
                <a:gd name="connsiteY24" fmla="*/ 1707036 h 4297302"/>
                <a:gd name="connsiteX25" fmla="*/ 1629662 w 4442452"/>
                <a:gd name="connsiteY25" fmla="*/ 1684405 h 4297302"/>
                <a:gd name="connsiteX26" fmla="*/ 1629662 w 4442452"/>
                <a:gd name="connsiteY26" fmla="*/ 2506908 h 4297302"/>
                <a:gd name="connsiteX27" fmla="*/ 1662352 w 4442452"/>
                <a:gd name="connsiteY27" fmla="*/ 2668757 h 4297302"/>
                <a:gd name="connsiteX28" fmla="*/ 1359914 w 4442452"/>
                <a:gd name="connsiteY28" fmla="*/ 3045032 h 4297302"/>
                <a:gd name="connsiteX29" fmla="*/ 498778 w 4442452"/>
                <a:gd name="connsiteY29" fmla="*/ 3060806 h 4297302"/>
                <a:gd name="connsiteX30" fmla="*/ 398422 w 4442452"/>
                <a:gd name="connsiteY30" fmla="*/ 3919884 h 4297302"/>
                <a:gd name="connsiteX31" fmla="*/ 716862 w 4442452"/>
                <a:gd name="connsiteY31" fmla="*/ 3580185 h 4297302"/>
                <a:gd name="connsiteX32" fmla="*/ 1656637 w 4442452"/>
                <a:gd name="connsiteY32" fmla="*/ 3539265 h 4297302"/>
                <a:gd name="connsiteX33" fmla="*/ 2140583 w 4442452"/>
                <a:gd name="connsiteY33" fmla="*/ 2926389 h 4297302"/>
                <a:gd name="connsiteX34" fmla="*/ 2146298 w 4442452"/>
                <a:gd name="connsiteY34" fmla="*/ 2926389 h 4297302"/>
                <a:gd name="connsiteX35" fmla="*/ 2880561 w 4442452"/>
                <a:gd name="connsiteY35" fmla="*/ 3254887 h 4297302"/>
                <a:gd name="connsiteX36" fmla="*/ 3090873 w 4442452"/>
                <a:gd name="connsiteY36" fmla="*/ 4128825 h 4297302"/>
                <a:gd name="connsiteX37" fmla="*/ 3908118 w 4442452"/>
                <a:gd name="connsiteY37" fmla="*/ 4297303 h 4297302"/>
                <a:gd name="connsiteX38" fmla="*/ 3581677 w 4442452"/>
                <a:gd name="connsiteY38" fmla="*/ 3919427 h 4297302"/>
                <a:gd name="connsiteX39" fmla="*/ 3321988 w 4442452"/>
                <a:gd name="connsiteY39" fmla="*/ 2907872 h 4297302"/>
                <a:gd name="connsiteX40" fmla="*/ 2648532 w 4442452"/>
                <a:gd name="connsiteY40" fmla="*/ 2591261 h 4297302"/>
                <a:gd name="connsiteX41" fmla="*/ 2657219 w 4442452"/>
                <a:gd name="connsiteY41" fmla="*/ 2506451 h 4297302"/>
                <a:gd name="connsiteX42" fmla="*/ 2657219 w 4442452"/>
                <a:gd name="connsiteY42" fmla="*/ 1848311 h 4297302"/>
                <a:gd name="connsiteX43" fmla="*/ 3194200 w 4442452"/>
                <a:gd name="connsiteY43" fmla="*/ 2032334 h 4297302"/>
                <a:gd name="connsiteX44" fmla="*/ 4058994 w 4442452"/>
                <a:gd name="connsiteY44" fmla="*/ 1757328 h 4297302"/>
                <a:gd name="connsiteX45" fmla="*/ 4048250 w 4442452"/>
                <a:gd name="connsiteY45" fmla="*/ 1710237 h 4297302"/>
                <a:gd name="connsiteX46" fmla="*/ 4431612 w 4442452"/>
                <a:gd name="connsiteY46" fmla="*/ 1395912 h 429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442452" h="4297302">
                  <a:moveTo>
                    <a:pt x="4431612" y="1395912"/>
                  </a:moveTo>
                  <a:cubicBezTo>
                    <a:pt x="4370119" y="1258523"/>
                    <a:pt x="4106086" y="1374195"/>
                    <a:pt x="4106086" y="1374195"/>
                  </a:cubicBezTo>
                  <a:lnTo>
                    <a:pt x="4062652" y="1233148"/>
                  </a:lnTo>
                  <a:cubicBezTo>
                    <a:pt x="3903546" y="1225833"/>
                    <a:pt x="3932350" y="1472035"/>
                    <a:pt x="3932350" y="1472035"/>
                  </a:cubicBezTo>
                  <a:lnTo>
                    <a:pt x="3184599" y="1632970"/>
                  </a:lnTo>
                  <a:lnTo>
                    <a:pt x="2609670" y="1365508"/>
                  </a:lnTo>
                  <a:cubicBezTo>
                    <a:pt x="2565550" y="1281154"/>
                    <a:pt x="2493770" y="1213489"/>
                    <a:pt x="2406216" y="1174855"/>
                  </a:cubicBezTo>
                  <a:cubicBezTo>
                    <a:pt x="2615842" y="1115648"/>
                    <a:pt x="2769462" y="923167"/>
                    <a:pt x="2769462" y="694567"/>
                  </a:cubicBezTo>
                  <a:cubicBezTo>
                    <a:pt x="2769462" y="625530"/>
                    <a:pt x="2755517" y="559921"/>
                    <a:pt x="2730142" y="500028"/>
                  </a:cubicBezTo>
                  <a:cubicBezTo>
                    <a:pt x="2849243" y="452251"/>
                    <a:pt x="2896563" y="329264"/>
                    <a:pt x="2896563" y="329264"/>
                  </a:cubicBezTo>
                  <a:cubicBezTo>
                    <a:pt x="2667506" y="374984"/>
                    <a:pt x="2491941" y="20425"/>
                    <a:pt x="2260369" y="1223"/>
                  </a:cubicBezTo>
                  <a:cubicBezTo>
                    <a:pt x="2028797" y="-17979"/>
                    <a:pt x="1942158" y="195304"/>
                    <a:pt x="1942158" y="195304"/>
                  </a:cubicBezTo>
                  <a:cubicBezTo>
                    <a:pt x="1857805" y="160100"/>
                    <a:pt x="1814371" y="195304"/>
                    <a:pt x="1814371" y="195304"/>
                  </a:cubicBezTo>
                  <a:cubicBezTo>
                    <a:pt x="1732303" y="271200"/>
                    <a:pt x="1622575" y="517630"/>
                    <a:pt x="1653893" y="730914"/>
                  </a:cubicBezTo>
                  <a:cubicBezTo>
                    <a:pt x="1673324" y="863045"/>
                    <a:pt x="1763164" y="910594"/>
                    <a:pt x="1828544" y="927739"/>
                  </a:cubicBezTo>
                  <a:cubicBezTo>
                    <a:pt x="1876550" y="1018493"/>
                    <a:pt x="1951759" y="1092788"/>
                    <a:pt x="2043428" y="1139422"/>
                  </a:cubicBezTo>
                  <a:cubicBezTo>
                    <a:pt x="1940329" y="1140794"/>
                    <a:pt x="1845917" y="1179885"/>
                    <a:pt x="1773451" y="1243207"/>
                  </a:cubicBezTo>
                  <a:lnTo>
                    <a:pt x="992096" y="1348363"/>
                  </a:lnTo>
                  <a:lnTo>
                    <a:pt x="265834" y="1892431"/>
                  </a:lnTo>
                  <a:lnTo>
                    <a:pt x="291666" y="1933350"/>
                  </a:lnTo>
                  <a:cubicBezTo>
                    <a:pt x="82726" y="2048336"/>
                    <a:pt x="-70208" y="2247218"/>
                    <a:pt x="33119" y="2356718"/>
                  </a:cubicBezTo>
                  <a:cubicBezTo>
                    <a:pt x="136447" y="2466217"/>
                    <a:pt x="347673" y="2270078"/>
                    <a:pt x="347673" y="2270078"/>
                  </a:cubicBezTo>
                  <a:lnTo>
                    <a:pt x="434998" y="2388950"/>
                  </a:lnTo>
                  <a:cubicBezTo>
                    <a:pt x="587703" y="2343459"/>
                    <a:pt x="479575" y="2120574"/>
                    <a:pt x="479575" y="2120574"/>
                  </a:cubicBezTo>
                  <a:lnTo>
                    <a:pt x="1066849" y="1707036"/>
                  </a:lnTo>
                  <a:lnTo>
                    <a:pt x="1629662" y="1684405"/>
                  </a:lnTo>
                  <a:lnTo>
                    <a:pt x="1629662" y="2506908"/>
                  </a:lnTo>
                  <a:cubicBezTo>
                    <a:pt x="1629662" y="2564286"/>
                    <a:pt x="1641320" y="2618922"/>
                    <a:pt x="1662352" y="2668757"/>
                  </a:cubicBezTo>
                  <a:lnTo>
                    <a:pt x="1359914" y="3045032"/>
                  </a:lnTo>
                  <a:lnTo>
                    <a:pt x="498778" y="3060806"/>
                  </a:lnTo>
                  <a:lnTo>
                    <a:pt x="398422" y="3919884"/>
                  </a:lnTo>
                  <a:lnTo>
                    <a:pt x="716862" y="3580185"/>
                  </a:lnTo>
                  <a:lnTo>
                    <a:pt x="1656637" y="3539265"/>
                  </a:lnTo>
                  <a:lnTo>
                    <a:pt x="2140583" y="2926389"/>
                  </a:lnTo>
                  <a:lnTo>
                    <a:pt x="2146298" y="2926389"/>
                  </a:lnTo>
                  <a:lnTo>
                    <a:pt x="2880561" y="3254887"/>
                  </a:lnTo>
                  <a:lnTo>
                    <a:pt x="3090873" y="4128825"/>
                  </a:lnTo>
                  <a:lnTo>
                    <a:pt x="3908118" y="4297303"/>
                  </a:lnTo>
                  <a:lnTo>
                    <a:pt x="3581677" y="3919427"/>
                  </a:lnTo>
                  <a:lnTo>
                    <a:pt x="3321988" y="2907872"/>
                  </a:lnTo>
                  <a:lnTo>
                    <a:pt x="2648532" y="2591261"/>
                  </a:lnTo>
                  <a:cubicBezTo>
                    <a:pt x="2654247" y="2563829"/>
                    <a:pt x="2657219" y="2535483"/>
                    <a:pt x="2657219" y="2506451"/>
                  </a:cubicBezTo>
                  <a:lnTo>
                    <a:pt x="2657219" y="1848311"/>
                  </a:lnTo>
                  <a:lnTo>
                    <a:pt x="3194200" y="2032334"/>
                  </a:lnTo>
                  <a:lnTo>
                    <a:pt x="4058994" y="1757328"/>
                  </a:lnTo>
                  <a:lnTo>
                    <a:pt x="4048250" y="1710237"/>
                  </a:lnTo>
                  <a:cubicBezTo>
                    <a:pt x="4283251" y="1670917"/>
                    <a:pt x="4493106" y="1533300"/>
                    <a:pt x="4431612" y="1395912"/>
                  </a:cubicBezTo>
                  <a:close/>
                </a:path>
              </a:pathLst>
            </a:custGeom>
            <a:solidFill>
              <a:srgbClr val="000000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4FC7BFB-7B71-4535-897D-088688319BB6}"/>
                </a:ext>
              </a:extLst>
            </p:cNvPr>
            <p:cNvSpPr/>
            <p:nvPr/>
          </p:nvSpPr>
          <p:spPr>
            <a:xfrm>
              <a:off x="9196273" y="2606497"/>
              <a:ext cx="258546" cy="1013383"/>
            </a:xfrm>
            <a:custGeom>
              <a:avLst/>
              <a:gdLst>
                <a:gd name="connsiteX0" fmla="*/ 188366 w 258546"/>
                <a:gd name="connsiteY0" fmla="*/ 187909 h 1013383"/>
                <a:gd name="connsiteX1" fmla="*/ 228371 w 258546"/>
                <a:gd name="connsiteY1" fmla="*/ 103784 h 1013383"/>
                <a:gd name="connsiteX2" fmla="*/ 131902 w 258546"/>
                <a:gd name="connsiteY2" fmla="*/ 0 h 1013383"/>
                <a:gd name="connsiteX3" fmla="*/ 35433 w 258546"/>
                <a:gd name="connsiteY3" fmla="*/ 103784 h 1013383"/>
                <a:gd name="connsiteX4" fmla="*/ 80467 w 258546"/>
                <a:gd name="connsiteY4" fmla="*/ 191567 h 1013383"/>
                <a:gd name="connsiteX5" fmla="*/ 0 w 258546"/>
                <a:gd name="connsiteY5" fmla="*/ 786384 h 1013383"/>
                <a:gd name="connsiteX6" fmla="*/ 153619 w 258546"/>
                <a:gd name="connsiteY6" fmla="*/ 1013384 h 1013383"/>
                <a:gd name="connsiteX7" fmla="*/ 258547 w 258546"/>
                <a:gd name="connsiteY7" fmla="*/ 786384 h 1013383"/>
                <a:gd name="connsiteX8" fmla="*/ 188366 w 258546"/>
                <a:gd name="connsiteY8" fmla="*/ 187909 h 101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546" h="1013383">
                  <a:moveTo>
                    <a:pt x="188366" y="187909"/>
                  </a:moveTo>
                  <a:cubicBezTo>
                    <a:pt x="212598" y="169164"/>
                    <a:pt x="228371" y="138532"/>
                    <a:pt x="228371" y="103784"/>
                  </a:cubicBezTo>
                  <a:cubicBezTo>
                    <a:pt x="228371" y="46406"/>
                    <a:pt x="185166" y="0"/>
                    <a:pt x="131902" y="0"/>
                  </a:cubicBezTo>
                  <a:cubicBezTo>
                    <a:pt x="78638" y="0"/>
                    <a:pt x="35433" y="46406"/>
                    <a:pt x="35433" y="103784"/>
                  </a:cubicBezTo>
                  <a:cubicBezTo>
                    <a:pt x="35433" y="140818"/>
                    <a:pt x="53492" y="173050"/>
                    <a:pt x="80467" y="191567"/>
                  </a:cubicBezTo>
                  <a:lnTo>
                    <a:pt x="0" y="786384"/>
                  </a:lnTo>
                  <a:lnTo>
                    <a:pt x="153619" y="1013384"/>
                  </a:lnTo>
                  <a:lnTo>
                    <a:pt x="258547" y="786384"/>
                  </a:lnTo>
                  <a:lnTo>
                    <a:pt x="188366" y="187909"/>
                  </a:lnTo>
                  <a:close/>
                </a:path>
              </a:pathLst>
            </a:custGeom>
            <a:solidFill>
              <a:srgbClr val="FFFFFF"/>
            </a:solidFill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图形 19">
            <a:extLst>
              <a:ext uri="{FF2B5EF4-FFF2-40B4-BE49-F238E27FC236}">
                <a16:creationId xmlns:a16="http://schemas.microsoft.com/office/drawing/2014/main" id="{B5F9A94F-F535-4234-94E0-3052880D94E9}"/>
              </a:ext>
            </a:extLst>
          </p:cNvPr>
          <p:cNvGrpSpPr/>
          <p:nvPr/>
        </p:nvGrpSpPr>
        <p:grpSpPr>
          <a:xfrm>
            <a:off x="2031476" y="3888201"/>
            <a:ext cx="2133378" cy="1956622"/>
            <a:chOff x="4355790" y="462941"/>
            <a:chExt cx="2133378" cy="1956622"/>
          </a:xfrm>
          <a:solidFill>
            <a:srgbClr val="000000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481EC78-2701-429C-83AB-EDA719BCF530}"/>
                </a:ext>
              </a:extLst>
            </p:cNvPr>
            <p:cNvSpPr/>
            <p:nvPr/>
          </p:nvSpPr>
          <p:spPr>
            <a:xfrm>
              <a:off x="5000061" y="1440664"/>
              <a:ext cx="1489107" cy="945316"/>
            </a:xfrm>
            <a:custGeom>
              <a:avLst/>
              <a:gdLst>
                <a:gd name="connsiteX0" fmla="*/ 1489108 w 1489107"/>
                <a:gd name="connsiteY0" fmla="*/ 5682 h 945316"/>
                <a:gd name="connsiteX1" fmla="*/ 0 w 1489107"/>
                <a:gd name="connsiteY1" fmla="*/ 0 h 945316"/>
                <a:gd name="connsiteX2" fmla="*/ 1090 w 1489107"/>
                <a:gd name="connsiteY2" fmla="*/ 94015 h 945316"/>
                <a:gd name="connsiteX3" fmla="*/ 881464 w 1489107"/>
                <a:gd name="connsiteY3" fmla="*/ 134308 h 945316"/>
                <a:gd name="connsiteX4" fmla="*/ 875463 w 1489107"/>
                <a:gd name="connsiteY4" fmla="*/ 845621 h 945316"/>
                <a:gd name="connsiteX5" fmla="*/ 289638 w 1489107"/>
                <a:gd name="connsiteY5" fmla="*/ 877648 h 945316"/>
                <a:gd name="connsiteX6" fmla="*/ 291276 w 1489107"/>
                <a:gd name="connsiteY6" fmla="*/ 943253 h 945316"/>
                <a:gd name="connsiteX7" fmla="*/ 1352197 w 1489107"/>
                <a:gd name="connsiteY7" fmla="*/ 945317 h 945316"/>
                <a:gd name="connsiteX8" fmla="*/ 1352197 w 1489107"/>
                <a:gd name="connsiteY8" fmla="*/ 851302 h 945316"/>
                <a:gd name="connsiteX9" fmla="*/ 1169468 w 1489107"/>
                <a:gd name="connsiteY9" fmla="*/ 848719 h 945316"/>
                <a:gd name="connsiteX10" fmla="*/ 1177104 w 1489107"/>
                <a:gd name="connsiteY10" fmla="*/ 132240 h 945316"/>
                <a:gd name="connsiteX11" fmla="*/ 1489108 w 1489107"/>
                <a:gd name="connsiteY11" fmla="*/ 132240 h 94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9107" h="945316">
                  <a:moveTo>
                    <a:pt x="1489108" y="5682"/>
                  </a:moveTo>
                  <a:cubicBezTo>
                    <a:pt x="1482562" y="3615"/>
                    <a:pt x="0" y="0"/>
                    <a:pt x="0" y="0"/>
                  </a:cubicBezTo>
                  <a:lnTo>
                    <a:pt x="1090" y="94015"/>
                  </a:lnTo>
                  <a:lnTo>
                    <a:pt x="881464" y="134308"/>
                  </a:lnTo>
                  <a:lnTo>
                    <a:pt x="875463" y="845621"/>
                  </a:lnTo>
                  <a:lnTo>
                    <a:pt x="289638" y="877648"/>
                  </a:lnTo>
                  <a:lnTo>
                    <a:pt x="291276" y="943253"/>
                  </a:lnTo>
                  <a:lnTo>
                    <a:pt x="1352197" y="945317"/>
                  </a:lnTo>
                  <a:lnTo>
                    <a:pt x="1352197" y="851302"/>
                  </a:lnTo>
                  <a:lnTo>
                    <a:pt x="1169468" y="848719"/>
                  </a:lnTo>
                  <a:lnTo>
                    <a:pt x="1177104" y="132240"/>
                  </a:lnTo>
                  <a:lnTo>
                    <a:pt x="1489108" y="132240"/>
                  </a:lnTo>
                  <a:close/>
                </a:path>
              </a:pathLst>
            </a:custGeom>
            <a:solidFill>
              <a:srgbClr val="000000"/>
            </a:solidFill>
            <a:ln w="22466" cap="flat">
              <a:solidFill>
                <a:srgbClr val="05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A85EA6-4A6E-4F81-A27E-F75D54E5E97E}"/>
                </a:ext>
              </a:extLst>
            </p:cNvPr>
            <p:cNvSpPr/>
            <p:nvPr/>
          </p:nvSpPr>
          <p:spPr>
            <a:xfrm>
              <a:off x="6075710" y="462941"/>
              <a:ext cx="409932" cy="950345"/>
            </a:xfrm>
            <a:custGeom>
              <a:avLst/>
              <a:gdLst>
                <a:gd name="connsiteX0" fmla="*/ 276002 w 409932"/>
                <a:gd name="connsiteY0" fmla="*/ 870794 h 950345"/>
                <a:gd name="connsiteX1" fmla="*/ 409932 w 409932"/>
                <a:gd name="connsiteY1" fmla="*/ 923758 h 950345"/>
                <a:gd name="connsiteX2" fmla="*/ 408004 w 409932"/>
                <a:gd name="connsiteY2" fmla="*/ 950345 h 950345"/>
                <a:gd name="connsiteX3" fmla="*/ 75273 w 409932"/>
                <a:gd name="connsiteY3" fmla="*/ 950345 h 950345"/>
                <a:gd name="connsiteX4" fmla="*/ 74888 w 409932"/>
                <a:gd name="connsiteY4" fmla="*/ 929790 h 950345"/>
                <a:gd name="connsiteX5" fmla="*/ 189247 w 409932"/>
                <a:gd name="connsiteY5" fmla="*/ 871713 h 950345"/>
                <a:gd name="connsiteX6" fmla="*/ 186547 w 409932"/>
                <a:gd name="connsiteY6" fmla="*/ 487501 h 950345"/>
                <a:gd name="connsiteX7" fmla="*/ 82910 w 409932"/>
                <a:gd name="connsiteY7" fmla="*/ 781944 h 950345"/>
                <a:gd name="connsiteX8" fmla="*/ 0 w 409932"/>
                <a:gd name="connsiteY8" fmla="*/ 754050 h 950345"/>
                <a:gd name="connsiteX9" fmla="*/ 267276 w 409932"/>
                <a:gd name="connsiteY9" fmla="*/ 2960 h 950345"/>
                <a:gd name="connsiteX10" fmla="*/ 343640 w 409932"/>
                <a:gd name="connsiteY10" fmla="*/ 30855 h 950345"/>
                <a:gd name="connsiteX11" fmla="*/ 218184 w 409932"/>
                <a:gd name="connsiteY11" fmla="*/ 390386 h 950345"/>
                <a:gd name="connsiteX12" fmla="*/ 273821 w 409932"/>
                <a:gd name="connsiteY12" fmla="*/ 390386 h 95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932" h="950345">
                  <a:moveTo>
                    <a:pt x="276002" y="870794"/>
                  </a:moveTo>
                  <a:lnTo>
                    <a:pt x="409932" y="923758"/>
                  </a:lnTo>
                  <a:lnTo>
                    <a:pt x="408004" y="950345"/>
                  </a:lnTo>
                  <a:lnTo>
                    <a:pt x="75273" y="950345"/>
                  </a:lnTo>
                  <a:lnTo>
                    <a:pt x="74888" y="929790"/>
                  </a:lnTo>
                  <a:lnTo>
                    <a:pt x="189247" y="871713"/>
                  </a:lnTo>
                  <a:lnTo>
                    <a:pt x="186547" y="487501"/>
                  </a:lnTo>
                  <a:lnTo>
                    <a:pt x="82910" y="781944"/>
                  </a:lnTo>
                  <a:lnTo>
                    <a:pt x="0" y="754050"/>
                  </a:lnTo>
                  <a:lnTo>
                    <a:pt x="267276" y="2960"/>
                  </a:lnTo>
                  <a:cubicBezTo>
                    <a:pt x="342132" y="-7552"/>
                    <a:pt x="319395" y="11871"/>
                    <a:pt x="343640" y="30855"/>
                  </a:cubicBezTo>
                  <a:lnTo>
                    <a:pt x="218184" y="390386"/>
                  </a:lnTo>
                  <a:lnTo>
                    <a:pt x="273821" y="390386"/>
                  </a:lnTo>
                  <a:close/>
                </a:path>
              </a:pathLst>
            </a:custGeom>
            <a:solidFill>
              <a:srgbClr val="000000"/>
            </a:solidFill>
            <a:ln w="5954" cap="flat">
              <a:solidFill>
                <a:srgbClr val="05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D51AC18-917D-4525-8543-146F80A02C6A}"/>
                </a:ext>
              </a:extLst>
            </p:cNvPr>
            <p:cNvSpPr/>
            <p:nvPr/>
          </p:nvSpPr>
          <p:spPr>
            <a:xfrm>
              <a:off x="4355790" y="1038392"/>
              <a:ext cx="751177" cy="1381171"/>
            </a:xfrm>
            <a:custGeom>
              <a:avLst/>
              <a:gdLst>
                <a:gd name="connsiteX0" fmla="*/ 56332 w 751177"/>
                <a:gd name="connsiteY0" fmla="*/ 12 h 1381171"/>
                <a:gd name="connsiteX1" fmla="*/ 125848 w 751177"/>
                <a:gd name="connsiteY1" fmla="*/ 28269 h 1381171"/>
                <a:gd name="connsiteX2" fmla="*/ 267015 w 751177"/>
                <a:gd name="connsiteY2" fmla="*/ 609778 h 1381171"/>
                <a:gd name="connsiteX3" fmla="*/ 105790 w 751177"/>
                <a:gd name="connsiteY3" fmla="*/ 649955 h 1381171"/>
                <a:gd name="connsiteX4" fmla="*/ 123533 w 751177"/>
                <a:gd name="connsiteY4" fmla="*/ 765379 h 1381171"/>
                <a:gd name="connsiteX5" fmla="*/ 158243 w 751177"/>
                <a:gd name="connsiteY5" fmla="*/ 740380 h 1381171"/>
                <a:gd name="connsiteX6" fmla="*/ 675851 w 751177"/>
                <a:gd name="connsiteY6" fmla="*/ 741276 h 1381171"/>
                <a:gd name="connsiteX7" fmla="*/ 703617 w 751177"/>
                <a:gd name="connsiteY7" fmla="*/ 762456 h 1381171"/>
                <a:gd name="connsiteX8" fmla="*/ 703617 w 751177"/>
                <a:gd name="connsiteY8" fmla="*/ 872045 h 1381171"/>
                <a:gd name="connsiteX9" fmla="*/ 675851 w 751177"/>
                <a:gd name="connsiteY9" fmla="*/ 893225 h 1381171"/>
                <a:gd name="connsiteX10" fmla="*/ 601026 w 751177"/>
                <a:gd name="connsiteY10" fmla="*/ 895421 h 1381171"/>
                <a:gd name="connsiteX11" fmla="*/ 456769 w 751177"/>
                <a:gd name="connsiteY11" fmla="*/ 944714 h 1381171"/>
                <a:gd name="connsiteX12" fmla="*/ 456769 w 751177"/>
                <a:gd name="connsiteY12" fmla="*/ 1025450 h 1381171"/>
                <a:gd name="connsiteX13" fmla="*/ 441341 w 751177"/>
                <a:gd name="connsiteY13" fmla="*/ 1026177 h 1381171"/>
                <a:gd name="connsiteX14" fmla="*/ 440016 w 751177"/>
                <a:gd name="connsiteY14" fmla="*/ 1104181 h 1381171"/>
                <a:gd name="connsiteX15" fmla="*/ 444980 w 751177"/>
                <a:gd name="connsiteY15" fmla="*/ 1104365 h 1381171"/>
                <a:gd name="connsiteX16" fmla="*/ 708020 w 751177"/>
                <a:gd name="connsiteY16" fmla="*/ 1220517 h 1381171"/>
                <a:gd name="connsiteX17" fmla="*/ 667737 w 751177"/>
                <a:gd name="connsiteY17" fmla="*/ 1262579 h 1381171"/>
                <a:gd name="connsiteX18" fmla="*/ 441126 w 751177"/>
                <a:gd name="connsiteY18" fmla="*/ 1164995 h 1381171"/>
                <a:gd name="connsiteX19" fmla="*/ 438978 w 751177"/>
                <a:gd name="connsiteY19" fmla="*/ 1164902 h 1381171"/>
                <a:gd name="connsiteX20" fmla="*/ 437487 w 751177"/>
                <a:gd name="connsiteY20" fmla="*/ 1252654 h 1381171"/>
                <a:gd name="connsiteX21" fmla="*/ 382719 w 751177"/>
                <a:gd name="connsiteY21" fmla="*/ 1252654 h 1381171"/>
                <a:gd name="connsiteX22" fmla="*/ 383626 w 751177"/>
                <a:gd name="connsiteY22" fmla="*/ 1164628 h 1381171"/>
                <a:gd name="connsiteX23" fmla="*/ 153387 w 751177"/>
                <a:gd name="connsiteY23" fmla="*/ 1263608 h 1381171"/>
                <a:gd name="connsiteX24" fmla="*/ 119452 w 751177"/>
                <a:gd name="connsiteY24" fmla="*/ 1221236 h 1381171"/>
                <a:gd name="connsiteX25" fmla="*/ 383268 w 751177"/>
                <a:gd name="connsiteY25" fmla="*/ 1102161 h 1381171"/>
                <a:gd name="connsiteX26" fmla="*/ 384270 w 751177"/>
                <a:gd name="connsiteY26" fmla="*/ 1102207 h 1381171"/>
                <a:gd name="connsiteX27" fmla="*/ 385034 w 751177"/>
                <a:gd name="connsiteY27" fmla="*/ 1028380 h 1381171"/>
                <a:gd name="connsiteX28" fmla="*/ 364439 w 751177"/>
                <a:gd name="connsiteY28" fmla="*/ 1027713 h 1381171"/>
                <a:gd name="connsiteX29" fmla="*/ 367303 w 751177"/>
                <a:gd name="connsiteY29" fmla="*/ 943648 h 1381171"/>
                <a:gd name="connsiteX30" fmla="*/ 216865 w 751177"/>
                <a:gd name="connsiteY30" fmla="*/ 896157 h 1381171"/>
                <a:gd name="connsiteX31" fmla="*/ 149760 w 751177"/>
                <a:gd name="connsiteY31" fmla="*/ 895429 h 1381171"/>
                <a:gd name="connsiteX32" fmla="*/ 118903 w 751177"/>
                <a:gd name="connsiteY32" fmla="*/ 859632 h 1381171"/>
                <a:gd name="connsiteX33" fmla="*/ 69529 w 751177"/>
                <a:gd name="connsiteY33" fmla="*/ 860359 h 1381171"/>
                <a:gd name="connsiteX34" fmla="*/ 873 w 751177"/>
                <a:gd name="connsiteY34" fmla="*/ 288348 h 1381171"/>
                <a:gd name="connsiteX35" fmla="*/ 23245 w 751177"/>
                <a:gd name="connsiteY35" fmla="*/ 288348 h 1381171"/>
                <a:gd name="connsiteX36" fmla="*/ 109 w 751177"/>
                <a:gd name="connsiteY36" fmla="*/ 34125 h 1381171"/>
                <a:gd name="connsiteX37" fmla="*/ 56332 w 751177"/>
                <a:gd name="connsiteY37" fmla="*/ 22 h 1381171"/>
                <a:gd name="connsiteX38" fmla="*/ 705359 w 751177"/>
                <a:gd name="connsiteY38" fmla="*/ 1293347 h 1381171"/>
                <a:gd name="connsiteX39" fmla="*/ 751178 w 751177"/>
                <a:gd name="connsiteY39" fmla="*/ 1336738 h 1381171"/>
                <a:gd name="connsiteX40" fmla="*/ 751178 w 751177"/>
                <a:gd name="connsiteY40" fmla="*/ 1336745 h 1381171"/>
                <a:gd name="connsiteX41" fmla="*/ 705359 w 751177"/>
                <a:gd name="connsiteY41" fmla="*/ 1380132 h 1381171"/>
                <a:gd name="connsiteX42" fmla="*/ 659540 w 751177"/>
                <a:gd name="connsiteY42" fmla="*/ 1336745 h 1381171"/>
                <a:gd name="connsiteX43" fmla="*/ 705351 w 751177"/>
                <a:gd name="connsiteY43" fmla="*/ 1293346 h 1381171"/>
                <a:gd name="connsiteX44" fmla="*/ 705359 w 751177"/>
                <a:gd name="connsiteY44" fmla="*/ 1293346 h 1381171"/>
                <a:gd name="connsiteX45" fmla="*/ 408635 w 751177"/>
                <a:gd name="connsiteY45" fmla="*/ 1293347 h 1381171"/>
                <a:gd name="connsiteX46" fmla="*/ 454454 w 751177"/>
                <a:gd name="connsiteY46" fmla="*/ 1336738 h 1381171"/>
                <a:gd name="connsiteX47" fmla="*/ 454454 w 751177"/>
                <a:gd name="connsiteY47" fmla="*/ 1336745 h 1381171"/>
                <a:gd name="connsiteX48" fmla="*/ 408635 w 751177"/>
                <a:gd name="connsiteY48" fmla="*/ 1380132 h 1381171"/>
                <a:gd name="connsiteX49" fmla="*/ 362816 w 751177"/>
                <a:gd name="connsiteY49" fmla="*/ 1336745 h 1381171"/>
                <a:gd name="connsiteX50" fmla="*/ 408628 w 751177"/>
                <a:gd name="connsiteY50" fmla="*/ 1293346 h 1381171"/>
                <a:gd name="connsiteX51" fmla="*/ 408635 w 751177"/>
                <a:gd name="connsiteY51" fmla="*/ 1293346 h 1381171"/>
                <a:gd name="connsiteX52" fmla="*/ 132088 w 751177"/>
                <a:gd name="connsiteY52" fmla="*/ 1294386 h 1381171"/>
                <a:gd name="connsiteX53" fmla="*/ 177907 w 751177"/>
                <a:gd name="connsiteY53" fmla="*/ 1337773 h 1381171"/>
                <a:gd name="connsiteX54" fmla="*/ 132096 w 751177"/>
                <a:gd name="connsiteY54" fmla="*/ 1381171 h 1381171"/>
                <a:gd name="connsiteX55" fmla="*/ 132088 w 751177"/>
                <a:gd name="connsiteY55" fmla="*/ 1381171 h 1381171"/>
                <a:gd name="connsiteX56" fmla="*/ 86270 w 751177"/>
                <a:gd name="connsiteY56" fmla="*/ 1337780 h 1381171"/>
                <a:gd name="connsiteX57" fmla="*/ 86270 w 751177"/>
                <a:gd name="connsiteY57" fmla="*/ 1337773 h 1381171"/>
                <a:gd name="connsiteX58" fmla="*/ 132088 w 751177"/>
                <a:gd name="connsiteY58" fmla="*/ 1294386 h 1381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751177" h="1381171">
                  <a:moveTo>
                    <a:pt x="56332" y="12"/>
                  </a:moveTo>
                  <a:cubicBezTo>
                    <a:pt x="86592" y="-403"/>
                    <a:pt x="119066" y="9575"/>
                    <a:pt x="125848" y="28269"/>
                  </a:cubicBezTo>
                  <a:cubicBezTo>
                    <a:pt x="196684" y="223512"/>
                    <a:pt x="239970" y="421271"/>
                    <a:pt x="267015" y="609778"/>
                  </a:cubicBezTo>
                  <a:cubicBezTo>
                    <a:pt x="270947" y="637182"/>
                    <a:pt x="169574" y="685579"/>
                    <a:pt x="105790" y="649955"/>
                  </a:cubicBezTo>
                  <a:lnTo>
                    <a:pt x="123533" y="765379"/>
                  </a:lnTo>
                  <a:cubicBezTo>
                    <a:pt x="133884" y="755023"/>
                    <a:pt x="142439" y="741698"/>
                    <a:pt x="158243" y="740380"/>
                  </a:cubicBezTo>
                  <a:lnTo>
                    <a:pt x="675851" y="741276"/>
                  </a:lnTo>
                  <a:cubicBezTo>
                    <a:pt x="689414" y="743444"/>
                    <a:pt x="697269" y="752089"/>
                    <a:pt x="703617" y="762456"/>
                  </a:cubicBezTo>
                  <a:lnTo>
                    <a:pt x="703617" y="872045"/>
                  </a:lnTo>
                  <a:cubicBezTo>
                    <a:pt x="696903" y="881953"/>
                    <a:pt x="690357" y="892038"/>
                    <a:pt x="675851" y="893225"/>
                  </a:cubicBezTo>
                  <a:lnTo>
                    <a:pt x="601026" y="895421"/>
                  </a:lnTo>
                  <a:lnTo>
                    <a:pt x="456769" y="944714"/>
                  </a:lnTo>
                  <a:lnTo>
                    <a:pt x="456769" y="1025450"/>
                  </a:lnTo>
                  <a:lnTo>
                    <a:pt x="441341" y="1026177"/>
                  </a:lnTo>
                  <a:lnTo>
                    <a:pt x="440016" y="1104181"/>
                  </a:lnTo>
                  <a:lnTo>
                    <a:pt x="444980" y="1104365"/>
                  </a:lnTo>
                  <a:lnTo>
                    <a:pt x="708020" y="1220517"/>
                  </a:lnTo>
                  <a:cubicBezTo>
                    <a:pt x="710401" y="1249593"/>
                    <a:pt x="701685" y="1256647"/>
                    <a:pt x="667737" y="1262579"/>
                  </a:cubicBezTo>
                  <a:cubicBezTo>
                    <a:pt x="667737" y="1262579"/>
                    <a:pt x="448840" y="1167186"/>
                    <a:pt x="441126" y="1164995"/>
                  </a:cubicBezTo>
                  <a:lnTo>
                    <a:pt x="438978" y="1164902"/>
                  </a:lnTo>
                  <a:lnTo>
                    <a:pt x="437487" y="1252654"/>
                  </a:lnTo>
                  <a:cubicBezTo>
                    <a:pt x="420728" y="1263430"/>
                    <a:pt x="403092" y="1267887"/>
                    <a:pt x="382719" y="1252654"/>
                  </a:cubicBezTo>
                  <a:lnTo>
                    <a:pt x="383626" y="1164628"/>
                  </a:lnTo>
                  <a:lnTo>
                    <a:pt x="153387" y="1263608"/>
                  </a:lnTo>
                  <a:cubicBezTo>
                    <a:pt x="119785" y="1260850"/>
                    <a:pt x="120637" y="1240525"/>
                    <a:pt x="119452" y="1221236"/>
                  </a:cubicBezTo>
                  <a:lnTo>
                    <a:pt x="383268" y="1102161"/>
                  </a:lnTo>
                  <a:lnTo>
                    <a:pt x="384270" y="1102207"/>
                  </a:lnTo>
                  <a:lnTo>
                    <a:pt x="385034" y="1028380"/>
                  </a:lnTo>
                  <a:lnTo>
                    <a:pt x="364439" y="1027713"/>
                  </a:lnTo>
                  <a:lnTo>
                    <a:pt x="367303" y="943648"/>
                  </a:lnTo>
                  <a:lnTo>
                    <a:pt x="216865" y="896157"/>
                  </a:lnTo>
                  <a:lnTo>
                    <a:pt x="149760" y="895429"/>
                  </a:lnTo>
                  <a:lnTo>
                    <a:pt x="118903" y="859632"/>
                  </a:lnTo>
                  <a:lnTo>
                    <a:pt x="69529" y="860359"/>
                  </a:lnTo>
                  <a:lnTo>
                    <a:pt x="873" y="288348"/>
                  </a:lnTo>
                  <a:lnTo>
                    <a:pt x="23245" y="288348"/>
                  </a:lnTo>
                  <a:lnTo>
                    <a:pt x="109" y="34125"/>
                  </a:lnTo>
                  <a:cubicBezTo>
                    <a:pt x="-1973" y="11251"/>
                    <a:pt x="26073" y="438"/>
                    <a:pt x="56332" y="22"/>
                  </a:cubicBezTo>
                  <a:close/>
                  <a:moveTo>
                    <a:pt x="705359" y="1293347"/>
                  </a:moveTo>
                  <a:cubicBezTo>
                    <a:pt x="730664" y="1293347"/>
                    <a:pt x="751178" y="1312774"/>
                    <a:pt x="751178" y="1336738"/>
                  </a:cubicBezTo>
                  <a:cubicBezTo>
                    <a:pt x="751178" y="1336741"/>
                    <a:pt x="751178" y="1336743"/>
                    <a:pt x="751178" y="1336745"/>
                  </a:cubicBezTo>
                  <a:cubicBezTo>
                    <a:pt x="751175" y="1360708"/>
                    <a:pt x="730662" y="1380132"/>
                    <a:pt x="705359" y="1380132"/>
                  </a:cubicBezTo>
                  <a:cubicBezTo>
                    <a:pt x="680056" y="1380132"/>
                    <a:pt x="659543" y="1360708"/>
                    <a:pt x="659540" y="1336745"/>
                  </a:cubicBezTo>
                  <a:cubicBezTo>
                    <a:pt x="659536" y="1312781"/>
                    <a:pt x="680046" y="1293350"/>
                    <a:pt x="705351" y="1293346"/>
                  </a:cubicBezTo>
                  <a:cubicBezTo>
                    <a:pt x="705354" y="1293346"/>
                    <a:pt x="705357" y="1293346"/>
                    <a:pt x="705359" y="1293346"/>
                  </a:cubicBezTo>
                  <a:close/>
                  <a:moveTo>
                    <a:pt x="408635" y="1293347"/>
                  </a:moveTo>
                  <a:cubicBezTo>
                    <a:pt x="433940" y="1293347"/>
                    <a:pt x="454454" y="1312774"/>
                    <a:pt x="454454" y="1336738"/>
                  </a:cubicBezTo>
                  <a:cubicBezTo>
                    <a:pt x="454454" y="1336741"/>
                    <a:pt x="454454" y="1336743"/>
                    <a:pt x="454454" y="1336745"/>
                  </a:cubicBezTo>
                  <a:cubicBezTo>
                    <a:pt x="454451" y="1360708"/>
                    <a:pt x="433938" y="1380132"/>
                    <a:pt x="408635" y="1380132"/>
                  </a:cubicBezTo>
                  <a:cubicBezTo>
                    <a:pt x="383332" y="1380132"/>
                    <a:pt x="362819" y="1360708"/>
                    <a:pt x="362816" y="1336745"/>
                  </a:cubicBezTo>
                  <a:cubicBezTo>
                    <a:pt x="362812" y="1312781"/>
                    <a:pt x="383323" y="1293350"/>
                    <a:pt x="408628" y="1293346"/>
                  </a:cubicBezTo>
                  <a:cubicBezTo>
                    <a:pt x="408630" y="1293346"/>
                    <a:pt x="408633" y="1293346"/>
                    <a:pt x="408635" y="1293346"/>
                  </a:cubicBezTo>
                  <a:close/>
                  <a:moveTo>
                    <a:pt x="132088" y="1294386"/>
                  </a:moveTo>
                  <a:cubicBezTo>
                    <a:pt x="157391" y="1294386"/>
                    <a:pt x="177904" y="1313810"/>
                    <a:pt x="177907" y="1337773"/>
                  </a:cubicBezTo>
                  <a:cubicBezTo>
                    <a:pt x="177911" y="1361737"/>
                    <a:pt x="157401" y="1381167"/>
                    <a:pt x="132096" y="1381171"/>
                  </a:cubicBezTo>
                  <a:cubicBezTo>
                    <a:pt x="132093" y="1381171"/>
                    <a:pt x="132091" y="1381171"/>
                    <a:pt x="132088" y="1381171"/>
                  </a:cubicBezTo>
                  <a:cubicBezTo>
                    <a:pt x="106783" y="1381171"/>
                    <a:pt x="86270" y="1361744"/>
                    <a:pt x="86270" y="1337780"/>
                  </a:cubicBezTo>
                  <a:cubicBezTo>
                    <a:pt x="86270" y="1337777"/>
                    <a:pt x="86270" y="1337775"/>
                    <a:pt x="86270" y="1337773"/>
                  </a:cubicBezTo>
                  <a:cubicBezTo>
                    <a:pt x="86273" y="1313810"/>
                    <a:pt x="106785" y="1294386"/>
                    <a:pt x="132088" y="1294386"/>
                  </a:cubicBezTo>
                  <a:close/>
                </a:path>
              </a:pathLst>
            </a:custGeom>
            <a:solidFill>
              <a:srgbClr val="000000"/>
            </a:solidFill>
            <a:ln w="5944" cap="flat">
              <a:solidFill>
                <a:srgbClr val="05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207468-8FF6-4905-92FC-00AC820F17D1}"/>
                </a:ext>
              </a:extLst>
            </p:cNvPr>
            <p:cNvSpPr/>
            <p:nvPr/>
          </p:nvSpPr>
          <p:spPr>
            <a:xfrm>
              <a:off x="4544591" y="905682"/>
              <a:ext cx="1076934" cy="854751"/>
            </a:xfrm>
            <a:custGeom>
              <a:avLst/>
              <a:gdLst>
                <a:gd name="connsiteX0" fmla="*/ 652927 w 1076934"/>
                <a:gd name="connsiteY0" fmla="*/ 731278 h 854751"/>
                <a:gd name="connsiteX1" fmla="*/ 548198 w 1076934"/>
                <a:gd name="connsiteY1" fmla="*/ 667224 h 854751"/>
                <a:gd name="connsiteX2" fmla="*/ 386742 w 1076934"/>
                <a:gd name="connsiteY2" fmla="*/ 666192 h 854751"/>
                <a:gd name="connsiteX3" fmla="*/ 386195 w 1076934"/>
                <a:gd name="connsiteY3" fmla="*/ 537765 h 854751"/>
                <a:gd name="connsiteX4" fmla="*/ 313650 w 1076934"/>
                <a:gd name="connsiteY4" fmla="*/ 307694 h 854751"/>
                <a:gd name="connsiteX5" fmla="*/ 548198 w 1076934"/>
                <a:gd name="connsiteY5" fmla="*/ 472995 h 854751"/>
                <a:gd name="connsiteX6" fmla="*/ 924566 w 1076934"/>
                <a:gd name="connsiteY6" fmla="*/ 476095 h 854751"/>
                <a:gd name="connsiteX7" fmla="*/ 996567 w 1076934"/>
                <a:gd name="connsiteY7" fmla="*/ 404808 h 854751"/>
                <a:gd name="connsiteX8" fmla="*/ 1060931 w 1076934"/>
                <a:gd name="connsiteY8" fmla="*/ 411007 h 854751"/>
                <a:gd name="connsiteX9" fmla="*/ 1072932 w 1076934"/>
                <a:gd name="connsiteY9" fmla="*/ 390344 h 854751"/>
                <a:gd name="connsiteX10" fmla="*/ 976931 w 1076934"/>
                <a:gd name="connsiteY10" fmla="*/ 368649 h 854751"/>
                <a:gd name="connsiteX11" fmla="*/ 919111 w 1076934"/>
                <a:gd name="connsiteY11" fmla="*/ 397576 h 854751"/>
                <a:gd name="connsiteX12" fmla="*/ 621290 w 1076934"/>
                <a:gd name="connsiteY12" fmla="*/ 364516 h 854751"/>
                <a:gd name="connsiteX13" fmla="*/ 200195 w 1076934"/>
                <a:gd name="connsiteY13" fmla="*/ 6018 h 854751"/>
                <a:gd name="connsiteX14" fmla="*/ 11 w 1076934"/>
                <a:gd name="connsiteY14" fmla="*/ 65423 h 854751"/>
                <a:gd name="connsiteX15" fmla="*/ 111938 w 1076934"/>
                <a:gd name="connsiteY15" fmla="*/ 794898 h 854751"/>
                <a:gd name="connsiteX16" fmla="*/ 176630 w 1076934"/>
                <a:gd name="connsiteY16" fmla="*/ 849610 h 854751"/>
                <a:gd name="connsiteX17" fmla="*/ 487261 w 1076934"/>
                <a:gd name="connsiteY17" fmla="*/ 841081 h 854751"/>
                <a:gd name="connsiteX18" fmla="*/ 652927 w 1076934"/>
                <a:gd name="connsiteY18" fmla="*/ 731278 h 85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76934" h="854751">
                  <a:moveTo>
                    <a:pt x="652927" y="731278"/>
                  </a:moveTo>
                  <a:cubicBezTo>
                    <a:pt x="642838" y="694864"/>
                    <a:pt x="593596" y="668710"/>
                    <a:pt x="548198" y="667224"/>
                  </a:cubicBezTo>
                  <a:lnTo>
                    <a:pt x="386742" y="666192"/>
                  </a:lnTo>
                  <a:cubicBezTo>
                    <a:pt x="386742" y="666192"/>
                    <a:pt x="392820" y="580112"/>
                    <a:pt x="386195" y="537765"/>
                  </a:cubicBezTo>
                  <a:cubicBezTo>
                    <a:pt x="373807" y="458593"/>
                    <a:pt x="313650" y="307694"/>
                    <a:pt x="313650" y="307694"/>
                  </a:cubicBezTo>
                  <a:lnTo>
                    <a:pt x="548198" y="472995"/>
                  </a:lnTo>
                  <a:lnTo>
                    <a:pt x="924566" y="476095"/>
                  </a:lnTo>
                  <a:cubicBezTo>
                    <a:pt x="946671" y="450282"/>
                    <a:pt x="965014" y="420397"/>
                    <a:pt x="996567" y="404808"/>
                  </a:cubicBezTo>
                  <a:lnTo>
                    <a:pt x="1060931" y="411007"/>
                  </a:lnTo>
                  <a:cubicBezTo>
                    <a:pt x="1074274" y="412968"/>
                    <a:pt x="1082167" y="392431"/>
                    <a:pt x="1072932" y="390344"/>
                  </a:cubicBezTo>
                  <a:lnTo>
                    <a:pt x="976931" y="368649"/>
                  </a:lnTo>
                  <a:cubicBezTo>
                    <a:pt x="956178" y="373687"/>
                    <a:pt x="934946" y="377235"/>
                    <a:pt x="919111" y="397576"/>
                  </a:cubicBezTo>
                  <a:cubicBezTo>
                    <a:pt x="819838" y="398301"/>
                    <a:pt x="720564" y="375536"/>
                    <a:pt x="621290" y="364516"/>
                  </a:cubicBezTo>
                  <a:lnTo>
                    <a:pt x="200195" y="6018"/>
                  </a:lnTo>
                  <a:cubicBezTo>
                    <a:pt x="73450" y="-20017"/>
                    <a:pt x="-1018" y="45650"/>
                    <a:pt x="11" y="65423"/>
                  </a:cubicBezTo>
                  <a:cubicBezTo>
                    <a:pt x="14174" y="337834"/>
                    <a:pt x="68038" y="537552"/>
                    <a:pt x="111938" y="794898"/>
                  </a:cubicBezTo>
                  <a:cubicBezTo>
                    <a:pt x="117469" y="827318"/>
                    <a:pt x="145799" y="847053"/>
                    <a:pt x="176630" y="849610"/>
                  </a:cubicBezTo>
                  <a:cubicBezTo>
                    <a:pt x="250277" y="855717"/>
                    <a:pt x="332784" y="859859"/>
                    <a:pt x="487261" y="841081"/>
                  </a:cubicBezTo>
                  <a:cubicBezTo>
                    <a:pt x="585442" y="829147"/>
                    <a:pt x="673767" y="806494"/>
                    <a:pt x="652927" y="731278"/>
                  </a:cubicBezTo>
                  <a:close/>
                </a:path>
              </a:pathLst>
            </a:custGeom>
            <a:solidFill>
              <a:srgbClr val="000000"/>
            </a:solidFill>
            <a:ln w="5944" cap="flat">
              <a:solidFill>
                <a:srgbClr val="05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20499D3-9506-43EF-BD47-B5E924147E37}"/>
                </a:ext>
              </a:extLst>
            </p:cNvPr>
            <p:cNvSpPr/>
            <p:nvPr/>
          </p:nvSpPr>
          <p:spPr>
            <a:xfrm>
              <a:off x="5496627" y="1316688"/>
              <a:ext cx="400408" cy="84137"/>
            </a:xfrm>
            <a:custGeom>
              <a:avLst/>
              <a:gdLst>
                <a:gd name="connsiteX0" fmla="*/ 32258 w 400408"/>
                <a:gd name="connsiteY0" fmla="*/ 44941 h 84137"/>
                <a:gd name="connsiteX1" fmla="*/ 0 w 400408"/>
                <a:gd name="connsiteY1" fmla="*/ 84138 h 84137"/>
                <a:gd name="connsiteX2" fmla="*/ 336898 w 400408"/>
                <a:gd name="connsiteY2" fmla="*/ 40809 h 84137"/>
                <a:gd name="connsiteX3" fmla="*/ 372353 w 400408"/>
                <a:gd name="connsiteY3" fmla="*/ 66637 h 84137"/>
                <a:gd name="connsiteX4" fmla="*/ 399626 w 400408"/>
                <a:gd name="connsiteY4" fmla="*/ 21696 h 84137"/>
                <a:gd name="connsiteX5" fmla="*/ 357080 w 400408"/>
                <a:gd name="connsiteY5" fmla="*/ 0 h 8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0408" h="84137">
                  <a:moveTo>
                    <a:pt x="32258" y="44941"/>
                  </a:moveTo>
                  <a:cubicBezTo>
                    <a:pt x="21047" y="51828"/>
                    <a:pt x="9749" y="64321"/>
                    <a:pt x="0" y="84138"/>
                  </a:cubicBezTo>
                  <a:lnTo>
                    <a:pt x="336898" y="40809"/>
                  </a:lnTo>
                  <a:lnTo>
                    <a:pt x="372353" y="66637"/>
                  </a:lnTo>
                  <a:cubicBezTo>
                    <a:pt x="392594" y="55701"/>
                    <a:pt x="403527" y="41388"/>
                    <a:pt x="399626" y="21696"/>
                  </a:cubicBezTo>
                  <a:lnTo>
                    <a:pt x="357080" y="0"/>
                  </a:lnTo>
                  <a:close/>
                </a:path>
              </a:pathLst>
            </a:custGeom>
            <a:solidFill>
              <a:srgbClr val="000000"/>
            </a:solidFill>
            <a:ln w="5944" cap="flat">
              <a:solidFill>
                <a:srgbClr val="05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E75A83F-F31C-4760-8E38-4085E992DCBC}"/>
                </a:ext>
              </a:extLst>
            </p:cNvPr>
            <p:cNvSpPr/>
            <p:nvPr/>
          </p:nvSpPr>
          <p:spPr>
            <a:xfrm>
              <a:off x="5077502" y="1650521"/>
              <a:ext cx="311039" cy="659662"/>
            </a:xfrm>
            <a:custGeom>
              <a:avLst/>
              <a:gdLst>
                <a:gd name="connsiteX0" fmla="*/ 318834 w 311039"/>
                <a:gd name="connsiteY0" fmla="*/ -56692 h 659662"/>
                <a:gd name="connsiteX1" fmla="*/ 14071 w 311039"/>
                <a:gd name="connsiteY1" fmla="*/ 101108 h 659662"/>
                <a:gd name="connsiteX2" fmla="*/ 149757 w 311039"/>
                <a:gd name="connsiteY2" fmla="*/ 607183 h 659662"/>
                <a:gd name="connsiteX3" fmla="*/ 482661 w 311039"/>
                <a:gd name="connsiteY3" fmla="*/ 554343 h 659662"/>
                <a:gd name="connsiteX4" fmla="*/ -7795 w 311039"/>
                <a:gd name="connsiteY4" fmla="*/ 716354 h 659662"/>
                <a:gd name="connsiteX5" fmla="*/ 296969 w 311039"/>
                <a:gd name="connsiteY5" fmla="*/ 558555 h 659662"/>
                <a:gd name="connsiteX6" fmla="*/ 161282 w 311039"/>
                <a:gd name="connsiteY6" fmla="*/ 52479 h 659662"/>
                <a:gd name="connsiteX7" fmla="*/ -171622 w 311039"/>
                <a:gd name="connsiteY7" fmla="*/ 105320 h 65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039" h="659662">
                  <a:moveTo>
                    <a:pt x="318834" y="-56692"/>
                  </a:moveTo>
                  <a:cubicBezTo>
                    <a:pt x="142747" y="1475"/>
                    <a:pt x="6300" y="72124"/>
                    <a:pt x="14071" y="101108"/>
                  </a:cubicBezTo>
                  <a:lnTo>
                    <a:pt x="149757" y="607183"/>
                  </a:lnTo>
                  <a:cubicBezTo>
                    <a:pt x="157528" y="636167"/>
                    <a:pt x="306574" y="612509"/>
                    <a:pt x="482661" y="554343"/>
                  </a:cubicBezTo>
                  <a:lnTo>
                    <a:pt x="-7795" y="716354"/>
                  </a:lnTo>
                  <a:cubicBezTo>
                    <a:pt x="168292" y="658188"/>
                    <a:pt x="304740" y="587539"/>
                    <a:pt x="296969" y="558555"/>
                  </a:cubicBezTo>
                  <a:lnTo>
                    <a:pt x="161282" y="52479"/>
                  </a:lnTo>
                  <a:cubicBezTo>
                    <a:pt x="153512" y="23496"/>
                    <a:pt x="4465" y="47153"/>
                    <a:pt x="-171622" y="105320"/>
                  </a:cubicBezTo>
                  <a:close/>
                </a:path>
              </a:pathLst>
            </a:custGeom>
            <a:solidFill>
              <a:srgbClr val="000000"/>
            </a:solidFill>
            <a:ln w="8658" cap="rnd">
              <a:solidFill>
                <a:srgbClr val="05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93A265C-8581-41E2-9CD5-1EBD113E8631}"/>
                </a:ext>
              </a:extLst>
            </p:cNvPr>
            <p:cNvSpPr/>
            <p:nvPr/>
          </p:nvSpPr>
          <p:spPr>
            <a:xfrm rot="10800000" flipV="1">
              <a:off x="4515874" y="567320"/>
              <a:ext cx="279457" cy="307530"/>
            </a:xfrm>
            <a:custGeom>
              <a:avLst/>
              <a:gdLst>
                <a:gd name="connsiteX0" fmla="*/ 279605 w 279457"/>
                <a:gd name="connsiteY0" fmla="*/ 153765 h 307530"/>
                <a:gd name="connsiteX1" fmla="*/ 139876 w 279457"/>
                <a:gd name="connsiteY1" fmla="*/ 307530 h 307530"/>
                <a:gd name="connsiteX2" fmla="*/ 147 w 279457"/>
                <a:gd name="connsiteY2" fmla="*/ 153765 h 307530"/>
                <a:gd name="connsiteX3" fmla="*/ 139876 w 279457"/>
                <a:gd name="connsiteY3" fmla="*/ 0 h 307530"/>
                <a:gd name="connsiteX4" fmla="*/ 279605 w 279457"/>
                <a:gd name="connsiteY4" fmla="*/ 153765 h 30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457" h="307530">
                  <a:moveTo>
                    <a:pt x="279605" y="153765"/>
                  </a:moveTo>
                  <a:cubicBezTo>
                    <a:pt x="279605" y="238687"/>
                    <a:pt x="217046" y="307530"/>
                    <a:pt x="139876" y="307530"/>
                  </a:cubicBezTo>
                  <a:cubicBezTo>
                    <a:pt x="62705" y="307530"/>
                    <a:pt x="147" y="238687"/>
                    <a:pt x="147" y="153765"/>
                  </a:cubicBezTo>
                  <a:cubicBezTo>
                    <a:pt x="147" y="68843"/>
                    <a:pt x="62705" y="0"/>
                    <a:pt x="139876" y="0"/>
                  </a:cubicBezTo>
                  <a:cubicBezTo>
                    <a:pt x="217046" y="0"/>
                    <a:pt x="279605" y="68843"/>
                    <a:pt x="279605" y="153765"/>
                  </a:cubicBezTo>
                  <a:close/>
                </a:path>
              </a:pathLst>
            </a:custGeom>
            <a:solidFill>
              <a:srgbClr val="000000"/>
            </a:solidFill>
            <a:ln w="6307" cap="rnd">
              <a:solidFill>
                <a:srgbClr val="05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F3CAABA-A572-434E-9825-887F25CE09AC}"/>
                </a:ext>
              </a:extLst>
            </p:cNvPr>
            <p:cNvSpPr/>
            <p:nvPr/>
          </p:nvSpPr>
          <p:spPr>
            <a:xfrm>
              <a:off x="5260660" y="2242767"/>
              <a:ext cx="237453" cy="75545"/>
            </a:xfrm>
            <a:custGeom>
              <a:avLst/>
              <a:gdLst>
                <a:gd name="connsiteX0" fmla="*/ 242999 w 237453"/>
                <a:gd name="connsiteY0" fmla="*/ 163321 h 75545"/>
                <a:gd name="connsiteX1" fmla="*/ 212712 w 237453"/>
                <a:gd name="connsiteY1" fmla="*/ 12 h 75545"/>
                <a:gd name="connsiteX2" fmla="*/ 19986 w 237453"/>
                <a:gd name="connsiteY2" fmla="*/ 126 h 75545"/>
                <a:gd name="connsiteX3" fmla="*/ 10301 w 237453"/>
                <a:gd name="connsiteY3" fmla="*/ 163458 h 75545"/>
                <a:gd name="connsiteX4" fmla="*/ -5545 w 237453"/>
                <a:gd name="connsiteY4" fmla="*/ -87775 h 75545"/>
                <a:gd name="connsiteX5" fmla="*/ 24742 w 237453"/>
                <a:gd name="connsiteY5" fmla="*/ 75534 h 75545"/>
                <a:gd name="connsiteX6" fmla="*/ 217468 w 237453"/>
                <a:gd name="connsiteY6" fmla="*/ 75420 h 75545"/>
                <a:gd name="connsiteX7" fmla="*/ 227153 w 237453"/>
                <a:gd name="connsiteY7" fmla="*/ -87912 h 7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453" h="75545">
                  <a:moveTo>
                    <a:pt x="242999" y="163321"/>
                  </a:moveTo>
                  <a:cubicBezTo>
                    <a:pt x="237310" y="73121"/>
                    <a:pt x="223750" y="5"/>
                    <a:pt x="212712" y="12"/>
                  </a:cubicBezTo>
                  <a:lnTo>
                    <a:pt x="19986" y="126"/>
                  </a:lnTo>
                  <a:cubicBezTo>
                    <a:pt x="8948" y="132"/>
                    <a:pt x="4612" y="73259"/>
                    <a:pt x="10301" y="163458"/>
                  </a:cubicBezTo>
                  <a:lnTo>
                    <a:pt x="-5545" y="-87775"/>
                  </a:lnTo>
                  <a:cubicBezTo>
                    <a:pt x="144" y="2425"/>
                    <a:pt x="13704" y="75541"/>
                    <a:pt x="24742" y="75534"/>
                  </a:cubicBezTo>
                  <a:lnTo>
                    <a:pt x="217468" y="75420"/>
                  </a:lnTo>
                  <a:cubicBezTo>
                    <a:pt x="228506" y="75414"/>
                    <a:pt x="232842" y="2287"/>
                    <a:pt x="227153" y="-87912"/>
                  </a:cubicBezTo>
                  <a:close/>
                </a:path>
              </a:pathLst>
            </a:custGeom>
            <a:solidFill>
              <a:srgbClr val="000000"/>
            </a:solidFill>
            <a:ln w="3666" cap="rnd">
              <a:solidFill>
                <a:srgbClr val="05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6DCCC71-7C4F-4426-8C19-B789938A442F}"/>
                </a:ext>
              </a:extLst>
            </p:cNvPr>
            <p:cNvSpPr/>
            <p:nvPr/>
          </p:nvSpPr>
          <p:spPr>
            <a:xfrm rot="10800000" flipV="1">
              <a:off x="5952981" y="1302224"/>
              <a:ext cx="110183" cy="116227"/>
            </a:xfrm>
            <a:custGeom>
              <a:avLst/>
              <a:gdLst>
                <a:gd name="connsiteX0" fmla="*/ -114013 w 110183"/>
                <a:gd name="connsiteY0" fmla="*/ 0 h 116227"/>
                <a:gd name="connsiteX1" fmla="*/ 110447 w 110183"/>
                <a:gd name="connsiteY1" fmla="*/ 6715 h 116227"/>
                <a:gd name="connsiteX2" fmla="*/ 110447 w 110183"/>
                <a:gd name="connsiteY2" fmla="*/ 109512 h 116227"/>
                <a:gd name="connsiteX3" fmla="*/ -114013 w 110183"/>
                <a:gd name="connsiteY3" fmla="*/ 116228 h 116227"/>
                <a:gd name="connsiteX4" fmla="*/ 224724 w 110183"/>
                <a:gd name="connsiteY4" fmla="*/ 116228 h 116227"/>
                <a:gd name="connsiteX5" fmla="*/ 264 w 110183"/>
                <a:gd name="connsiteY5" fmla="*/ 109512 h 116227"/>
                <a:gd name="connsiteX6" fmla="*/ 264 w 110183"/>
                <a:gd name="connsiteY6" fmla="*/ 6715 h 116227"/>
                <a:gd name="connsiteX7" fmla="*/ 224724 w 110183"/>
                <a:gd name="connsiteY7" fmla="*/ 0 h 11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183" h="116227">
                  <a:moveTo>
                    <a:pt x="-114013" y="0"/>
                  </a:moveTo>
                  <a:cubicBezTo>
                    <a:pt x="9953" y="0"/>
                    <a:pt x="110447" y="3007"/>
                    <a:pt x="110447" y="6715"/>
                  </a:cubicBezTo>
                  <a:lnTo>
                    <a:pt x="110447" y="109512"/>
                  </a:lnTo>
                  <a:cubicBezTo>
                    <a:pt x="110447" y="113221"/>
                    <a:pt x="9953" y="116228"/>
                    <a:pt x="-114013" y="116228"/>
                  </a:cubicBezTo>
                  <a:lnTo>
                    <a:pt x="224724" y="116228"/>
                  </a:lnTo>
                  <a:cubicBezTo>
                    <a:pt x="100758" y="116228"/>
                    <a:pt x="264" y="113221"/>
                    <a:pt x="264" y="109512"/>
                  </a:cubicBezTo>
                  <a:lnTo>
                    <a:pt x="264" y="6715"/>
                  </a:lnTo>
                  <a:cubicBezTo>
                    <a:pt x="264" y="3007"/>
                    <a:pt x="100758" y="0"/>
                    <a:pt x="224724" y="0"/>
                  </a:cubicBezTo>
                  <a:close/>
                </a:path>
              </a:pathLst>
            </a:custGeom>
            <a:solidFill>
              <a:srgbClr val="000000"/>
            </a:solidFill>
            <a:ln w="22466" cap="rnd">
              <a:solidFill>
                <a:srgbClr val="05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DEE871B-F96B-4910-B1CE-57F12E1EDD62}"/>
                </a:ext>
              </a:extLst>
            </p:cNvPr>
            <p:cNvSpPr/>
            <p:nvPr/>
          </p:nvSpPr>
          <p:spPr>
            <a:xfrm rot="10800000" flipV="1">
              <a:off x="5922435" y="1318754"/>
              <a:ext cx="22363" cy="76452"/>
            </a:xfrm>
            <a:custGeom>
              <a:avLst/>
              <a:gdLst>
                <a:gd name="connsiteX0" fmla="*/ -201838 w 22363"/>
                <a:gd name="connsiteY0" fmla="*/ 0 h 76452"/>
                <a:gd name="connsiteX1" fmla="*/ 22621 w 22363"/>
                <a:gd name="connsiteY1" fmla="*/ 6715 h 76452"/>
                <a:gd name="connsiteX2" fmla="*/ 22621 w 22363"/>
                <a:gd name="connsiteY2" fmla="*/ 69736 h 76452"/>
                <a:gd name="connsiteX3" fmla="*/ -201838 w 22363"/>
                <a:gd name="connsiteY3" fmla="*/ 76452 h 76452"/>
                <a:gd name="connsiteX4" fmla="*/ 224717 w 22363"/>
                <a:gd name="connsiteY4" fmla="*/ 76452 h 76452"/>
                <a:gd name="connsiteX5" fmla="*/ 257 w 22363"/>
                <a:gd name="connsiteY5" fmla="*/ 69736 h 76452"/>
                <a:gd name="connsiteX6" fmla="*/ 257 w 22363"/>
                <a:gd name="connsiteY6" fmla="*/ 6715 h 76452"/>
                <a:gd name="connsiteX7" fmla="*/ 224717 w 22363"/>
                <a:gd name="connsiteY7" fmla="*/ 0 h 76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63" h="76452">
                  <a:moveTo>
                    <a:pt x="-201838" y="0"/>
                  </a:moveTo>
                  <a:cubicBezTo>
                    <a:pt x="-77873" y="0"/>
                    <a:pt x="22621" y="3006"/>
                    <a:pt x="22621" y="6715"/>
                  </a:cubicBezTo>
                  <a:lnTo>
                    <a:pt x="22621" y="69736"/>
                  </a:lnTo>
                  <a:cubicBezTo>
                    <a:pt x="22621" y="73445"/>
                    <a:pt x="-77873" y="76452"/>
                    <a:pt x="-201838" y="76452"/>
                  </a:cubicBezTo>
                  <a:lnTo>
                    <a:pt x="224717" y="76452"/>
                  </a:lnTo>
                  <a:cubicBezTo>
                    <a:pt x="100751" y="76452"/>
                    <a:pt x="257" y="73445"/>
                    <a:pt x="257" y="69736"/>
                  </a:cubicBezTo>
                  <a:lnTo>
                    <a:pt x="257" y="6715"/>
                  </a:lnTo>
                  <a:cubicBezTo>
                    <a:pt x="257" y="3006"/>
                    <a:pt x="100751" y="0"/>
                    <a:pt x="224717" y="0"/>
                  </a:cubicBezTo>
                  <a:close/>
                </a:path>
              </a:pathLst>
            </a:custGeom>
            <a:solidFill>
              <a:srgbClr val="000000"/>
            </a:solidFill>
            <a:ln w="22466" cap="rnd">
              <a:solidFill>
                <a:srgbClr val="05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group-of-people-cartoon-variant_28691">
            <a:extLst>
              <a:ext uri="{FF2B5EF4-FFF2-40B4-BE49-F238E27FC236}">
                <a16:creationId xmlns:a16="http://schemas.microsoft.com/office/drawing/2014/main" id="{48E3BCF0-6248-41BA-A41D-5F9FD01E8F70}"/>
              </a:ext>
            </a:extLst>
          </p:cNvPr>
          <p:cNvSpPr/>
          <p:nvPr/>
        </p:nvSpPr>
        <p:spPr>
          <a:xfrm>
            <a:off x="4735653" y="4042319"/>
            <a:ext cx="2490376" cy="1835559"/>
          </a:xfrm>
          <a:custGeom>
            <a:avLst/>
            <a:gdLst>
              <a:gd name="connsiteX0" fmla="*/ 491128 w 606792"/>
              <a:gd name="connsiteY0" fmla="*/ 95475 h 447243"/>
              <a:gd name="connsiteX1" fmla="*/ 492770 w 606792"/>
              <a:gd name="connsiteY1" fmla="*/ 96295 h 447243"/>
              <a:gd name="connsiteX2" fmla="*/ 496290 w 606792"/>
              <a:gd name="connsiteY2" fmla="*/ 98169 h 447243"/>
              <a:gd name="connsiteX3" fmla="*/ 501099 w 606792"/>
              <a:gd name="connsiteY3" fmla="*/ 100278 h 447243"/>
              <a:gd name="connsiteX4" fmla="*/ 506261 w 606792"/>
              <a:gd name="connsiteY4" fmla="*/ 102035 h 447243"/>
              <a:gd name="connsiteX5" fmla="*/ 509311 w 606792"/>
              <a:gd name="connsiteY5" fmla="*/ 102855 h 447243"/>
              <a:gd name="connsiteX6" fmla="*/ 524795 w 606792"/>
              <a:gd name="connsiteY6" fmla="*/ 104963 h 447243"/>
              <a:gd name="connsiteX7" fmla="*/ 540397 w 606792"/>
              <a:gd name="connsiteY7" fmla="*/ 102855 h 447243"/>
              <a:gd name="connsiteX8" fmla="*/ 543329 w 606792"/>
              <a:gd name="connsiteY8" fmla="*/ 102035 h 447243"/>
              <a:gd name="connsiteX9" fmla="*/ 548491 w 606792"/>
              <a:gd name="connsiteY9" fmla="*/ 100278 h 447243"/>
              <a:gd name="connsiteX10" fmla="*/ 553300 w 606792"/>
              <a:gd name="connsiteY10" fmla="*/ 98169 h 447243"/>
              <a:gd name="connsiteX11" fmla="*/ 556937 w 606792"/>
              <a:gd name="connsiteY11" fmla="*/ 96295 h 447243"/>
              <a:gd name="connsiteX12" fmla="*/ 558579 w 606792"/>
              <a:gd name="connsiteY12" fmla="*/ 95475 h 447243"/>
              <a:gd name="connsiteX13" fmla="*/ 606792 w 606792"/>
              <a:gd name="connsiteY13" fmla="*/ 169975 h 447243"/>
              <a:gd name="connsiteX14" fmla="*/ 606792 w 606792"/>
              <a:gd name="connsiteY14" fmla="*/ 264389 h 447243"/>
              <a:gd name="connsiteX15" fmla="*/ 576996 w 606792"/>
              <a:gd name="connsiteY15" fmla="*/ 264389 h 447243"/>
              <a:gd name="connsiteX16" fmla="*/ 564327 w 606792"/>
              <a:gd name="connsiteY16" fmla="*/ 277040 h 447243"/>
              <a:gd name="connsiteX17" fmla="*/ 564327 w 606792"/>
              <a:gd name="connsiteY17" fmla="*/ 436935 h 447243"/>
              <a:gd name="connsiteX18" fmla="*/ 554122 w 606792"/>
              <a:gd name="connsiteY18" fmla="*/ 447243 h 447243"/>
              <a:gd name="connsiteX19" fmla="*/ 543799 w 606792"/>
              <a:gd name="connsiteY19" fmla="*/ 436935 h 447243"/>
              <a:gd name="connsiteX20" fmla="*/ 531130 w 606792"/>
              <a:gd name="connsiteY20" fmla="*/ 424401 h 447243"/>
              <a:gd name="connsiteX21" fmla="*/ 518578 w 606792"/>
              <a:gd name="connsiteY21" fmla="*/ 436935 h 447243"/>
              <a:gd name="connsiteX22" fmla="*/ 508255 w 606792"/>
              <a:gd name="connsiteY22" fmla="*/ 447243 h 447243"/>
              <a:gd name="connsiteX23" fmla="*/ 497932 w 606792"/>
              <a:gd name="connsiteY23" fmla="*/ 436935 h 447243"/>
              <a:gd name="connsiteX24" fmla="*/ 497932 w 606792"/>
              <a:gd name="connsiteY24" fmla="*/ 277040 h 447243"/>
              <a:gd name="connsiteX25" fmla="*/ 485263 w 606792"/>
              <a:gd name="connsiteY25" fmla="*/ 264389 h 447243"/>
              <a:gd name="connsiteX26" fmla="*/ 478576 w 606792"/>
              <a:gd name="connsiteY26" fmla="*/ 264389 h 447243"/>
              <a:gd name="connsiteX27" fmla="*/ 442798 w 606792"/>
              <a:gd name="connsiteY27" fmla="*/ 264389 h 447243"/>
              <a:gd name="connsiteX28" fmla="*/ 442798 w 606792"/>
              <a:gd name="connsiteY28" fmla="*/ 169975 h 447243"/>
              <a:gd name="connsiteX29" fmla="*/ 491128 w 606792"/>
              <a:gd name="connsiteY29" fmla="*/ 95475 h 447243"/>
              <a:gd name="connsiteX30" fmla="*/ 270565 w 606792"/>
              <a:gd name="connsiteY30" fmla="*/ 95475 h 447243"/>
              <a:gd name="connsiteX31" fmla="*/ 272207 w 606792"/>
              <a:gd name="connsiteY31" fmla="*/ 96295 h 447243"/>
              <a:gd name="connsiteX32" fmla="*/ 275844 w 606792"/>
              <a:gd name="connsiteY32" fmla="*/ 98169 h 447243"/>
              <a:gd name="connsiteX33" fmla="*/ 280653 w 606792"/>
              <a:gd name="connsiteY33" fmla="*/ 100278 h 447243"/>
              <a:gd name="connsiteX34" fmla="*/ 285815 w 606792"/>
              <a:gd name="connsiteY34" fmla="*/ 102035 h 447243"/>
              <a:gd name="connsiteX35" fmla="*/ 288865 w 606792"/>
              <a:gd name="connsiteY35" fmla="*/ 102855 h 447243"/>
              <a:gd name="connsiteX36" fmla="*/ 304349 w 606792"/>
              <a:gd name="connsiteY36" fmla="*/ 104963 h 447243"/>
              <a:gd name="connsiteX37" fmla="*/ 319833 w 606792"/>
              <a:gd name="connsiteY37" fmla="*/ 102855 h 447243"/>
              <a:gd name="connsiteX38" fmla="*/ 323001 w 606792"/>
              <a:gd name="connsiteY38" fmla="*/ 102035 h 447243"/>
              <a:gd name="connsiteX39" fmla="*/ 328045 w 606792"/>
              <a:gd name="connsiteY39" fmla="*/ 100278 h 447243"/>
              <a:gd name="connsiteX40" fmla="*/ 332854 w 606792"/>
              <a:gd name="connsiteY40" fmla="*/ 98169 h 447243"/>
              <a:gd name="connsiteX41" fmla="*/ 336491 w 606792"/>
              <a:gd name="connsiteY41" fmla="*/ 96295 h 447243"/>
              <a:gd name="connsiteX42" fmla="*/ 338133 w 606792"/>
              <a:gd name="connsiteY42" fmla="*/ 95475 h 447243"/>
              <a:gd name="connsiteX43" fmla="*/ 386346 w 606792"/>
              <a:gd name="connsiteY43" fmla="*/ 169975 h 447243"/>
              <a:gd name="connsiteX44" fmla="*/ 386346 w 606792"/>
              <a:gd name="connsiteY44" fmla="*/ 264389 h 447243"/>
              <a:gd name="connsiteX45" fmla="*/ 356550 w 606792"/>
              <a:gd name="connsiteY45" fmla="*/ 264389 h 447243"/>
              <a:gd name="connsiteX46" fmla="*/ 343881 w 606792"/>
              <a:gd name="connsiteY46" fmla="*/ 277040 h 447243"/>
              <a:gd name="connsiteX47" fmla="*/ 343881 w 606792"/>
              <a:gd name="connsiteY47" fmla="*/ 436935 h 447243"/>
              <a:gd name="connsiteX48" fmla="*/ 333558 w 606792"/>
              <a:gd name="connsiteY48" fmla="*/ 447243 h 447243"/>
              <a:gd name="connsiteX49" fmla="*/ 323235 w 606792"/>
              <a:gd name="connsiteY49" fmla="*/ 436935 h 447243"/>
              <a:gd name="connsiteX50" fmla="*/ 310684 w 606792"/>
              <a:gd name="connsiteY50" fmla="*/ 424401 h 447243"/>
              <a:gd name="connsiteX51" fmla="*/ 298014 w 606792"/>
              <a:gd name="connsiteY51" fmla="*/ 436935 h 447243"/>
              <a:gd name="connsiteX52" fmla="*/ 287692 w 606792"/>
              <a:gd name="connsiteY52" fmla="*/ 447243 h 447243"/>
              <a:gd name="connsiteX53" fmla="*/ 277369 w 606792"/>
              <a:gd name="connsiteY53" fmla="*/ 436935 h 447243"/>
              <a:gd name="connsiteX54" fmla="*/ 277369 w 606792"/>
              <a:gd name="connsiteY54" fmla="*/ 277040 h 447243"/>
              <a:gd name="connsiteX55" fmla="*/ 264817 w 606792"/>
              <a:gd name="connsiteY55" fmla="*/ 264389 h 447243"/>
              <a:gd name="connsiteX56" fmla="*/ 258130 w 606792"/>
              <a:gd name="connsiteY56" fmla="*/ 264389 h 447243"/>
              <a:gd name="connsiteX57" fmla="*/ 222352 w 606792"/>
              <a:gd name="connsiteY57" fmla="*/ 264389 h 447243"/>
              <a:gd name="connsiteX58" fmla="*/ 222352 w 606792"/>
              <a:gd name="connsiteY58" fmla="*/ 169975 h 447243"/>
              <a:gd name="connsiteX59" fmla="*/ 270565 w 606792"/>
              <a:gd name="connsiteY59" fmla="*/ 95475 h 447243"/>
              <a:gd name="connsiteX60" fmla="*/ 48213 w 606792"/>
              <a:gd name="connsiteY60" fmla="*/ 95475 h 447243"/>
              <a:gd name="connsiteX61" fmla="*/ 49855 w 606792"/>
              <a:gd name="connsiteY61" fmla="*/ 96295 h 447243"/>
              <a:gd name="connsiteX62" fmla="*/ 53492 w 606792"/>
              <a:gd name="connsiteY62" fmla="*/ 98169 h 447243"/>
              <a:gd name="connsiteX63" fmla="*/ 58301 w 606792"/>
              <a:gd name="connsiteY63" fmla="*/ 100278 h 447243"/>
              <a:gd name="connsiteX64" fmla="*/ 63345 w 606792"/>
              <a:gd name="connsiteY64" fmla="*/ 102035 h 447243"/>
              <a:gd name="connsiteX65" fmla="*/ 66513 w 606792"/>
              <a:gd name="connsiteY65" fmla="*/ 102855 h 447243"/>
              <a:gd name="connsiteX66" fmla="*/ 81997 w 606792"/>
              <a:gd name="connsiteY66" fmla="*/ 104846 h 447243"/>
              <a:gd name="connsiteX67" fmla="*/ 97364 w 606792"/>
              <a:gd name="connsiteY67" fmla="*/ 102855 h 447243"/>
              <a:gd name="connsiteX68" fmla="*/ 100531 w 606792"/>
              <a:gd name="connsiteY68" fmla="*/ 102035 h 447243"/>
              <a:gd name="connsiteX69" fmla="*/ 105576 w 606792"/>
              <a:gd name="connsiteY69" fmla="*/ 100278 h 447243"/>
              <a:gd name="connsiteX70" fmla="*/ 110502 w 606792"/>
              <a:gd name="connsiteY70" fmla="*/ 98169 h 447243"/>
              <a:gd name="connsiteX71" fmla="*/ 114139 w 606792"/>
              <a:gd name="connsiteY71" fmla="*/ 96295 h 447243"/>
              <a:gd name="connsiteX72" fmla="*/ 115664 w 606792"/>
              <a:gd name="connsiteY72" fmla="*/ 95475 h 447243"/>
              <a:gd name="connsiteX73" fmla="*/ 163994 w 606792"/>
              <a:gd name="connsiteY73" fmla="*/ 169975 h 447243"/>
              <a:gd name="connsiteX74" fmla="*/ 163994 w 606792"/>
              <a:gd name="connsiteY74" fmla="*/ 264389 h 447243"/>
              <a:gd name="connsiteX75" fmla="*/ 134081 w 606792"/>
              <a:gd name="connsiteY75" fmla="*/ 264389 h 447243"/>
              <a:gd name="connsiteX76" fmla="*/ 121529 w 606792"/>
              <a:gd name="connsiteY76" fmla="*/ 277040 h 447243"/>
              <a:gd name="connsiteX77" fmla="*/ 121529 w 606792"/>
              <a:gd name="connsiteY77" fmla="*/ 436935 h 447243"/>
              <a:gd name="connsiteX78" fmla="*/ 111206 w 606792"/>
              <a:gd name="connsiteY78" fmla="*/ 447243 h 447243"/>
              <a:gd name="connsiteX79" fmla="*/ 100883 w 606792"/>
              <a:gd name="connsiteY79" fmla="*/ 436935 h 447243"/>
              <a:gd name="connsiteX80" fmla="*/ 88214 w 606792"/>
              <a:gd name="connsiteY80" fmla="*/ 424401 h 447243"/>
              <a:gd name="connsiteX81" fmla="*/ 75662 w 606792"/>
              <a:gd name="connsiteY81" fmla="*/ 436935 h 447243"/>
              <a:gd name="connsiteX82" fmla="*/ 65340 w 606792"/>
              <a:gd name="connsiteY82" fmla="*/ 447243 h 447243"/>
              <a:gd name="connsiteX83" fmla="*/ 55017 w 606792"/>
              <a:gd name="connsiteY83" fmla="*/ 436935 h 447243"/>
              <a:gd name="connsiteX84" fmla="*/ 55017 w 606792"/>
              <a:gd name="connsiteY84" fmla="*/ 277040 h 447243"/>
              <a:gd name="connsiteX85" fmla="*/ 42465 w 606792"/>
              <a:gd name="connsiteY85" fmla="*/ 264389 h 447243"/>
              <a:gd name="connsiteX86" fmla="*/ 35778 w 606792"/>
              <a:gd name="connsiteY86" fmla="*/ 264389 h 447243"/>
              <a:gd name="connsiteX87" fmla="*/ 0 w 606792"/>
              <a:gd name="connsiteY87" fmla="*/ 264389 h 447243"/>
              <a:gd name="connsiteX88" fmla="*/ 0 w 606792"/>
              <a:gd name="connsiteY88" fmla="*/ 169975 h 447243"/>
              <a:gd name="connsiteX89" fmla="*/ 48213 w 606792"/>
              <a:gd name="connsiteY89" fmla="*/ 95475 h 447243"/>
              <a:gd name="connsiteX90" fmla="*/ 524925 w 606792"/>
              <a:gd name="connsiteY90" fmla="*/ 0 h 447243"/>
              <a:gd name="connsiteX91" fmla="*/ 564806 w 606792"/>
              <a:gd name="connsiteY91" fmla="*/ 39828 h 447243"/>
              <a:gd name="connsiteX92" fmla="*/ 549323 w 606792"/>
              <a:gd name="connsiteY92" fmla="*/ 71339 h 447243"/>
              <a:gd name="connsiteX93" fmla="*/ 500409 w 606792"/>
              <a:gd name="connsiteY93" fmla="*/ 71339 h 447243"/>
              <a:gd name="connsiteX94" fmla="*/ 484926 w 606792"/>
              <a:gd name="connsiteY94" fmla="*/ 39828 h 447243"/>
              <a:gd name="connsiteX95" fmla="*/ 524925 w 606792"/>
              <a:gd name="connsiteY95" fmla="*/ 0 h 447243"/>
              <a:gd name="connsiteX96" fmla="*/ 304337 w 606792"/>
              <a:gd name="connsiteY96" fmla="*/ 0 h 447243"/>
              <a:gd name="connsiteX97" fmla="*/ 344218 w 606792"/>
              <a:gd name="connsiteY97" fmla="*/ 39822 h 447243"/>
              <a:gd name="connsiteX98" fmla="*/ 328735 w 606792"/>
              <a:gd name="connsiteY98" fmla="*/ 71328 h 447243"/>
              <a:gd name="connsiteX99" fmla="*/ 323222 w 606792"/>
              <a:gd name="connsiteY99" fmla="*/ 74842 h 447243"/>
              <a:gd name="connsiteX100" fmla="*/ 304337 w 606792"/>
              <a:gd name="connsiteY100" fmla="*/ 79527 h 447243"/>
              <a:gd name="connsiteX101" fmla="*/ 291551 w 606792"/>
              <a:gd name="connsiteY101" fmla="*/ 77536 h 447243"/>
              <a:gd name="connsiteX102" fmla="*/ 279821 w 606792"/>
              <a:gd name="connsiteY102" fmla="*/ 71328 h 447243"/>
              <a:gd name="connsiteX103" fmla="*/ 264338 w 606792"/>
              <a:gd name="connsiteY103" fmla="*/ 39822 h 447243"/>
              <a:gd name="connsiteX104" fmla="*/ 304337 w 606792"/>
              <a:gd name="connsiteY104" fmla="*/ 0 h 447243"/>
              <a:gd name="connsiteX105" fmla="*/ 81985 w 606792"/>
              <a:gd name="connsiteY105" fmla="*/ 0 h 447243"/>
              <a:gd name="connsiteX106" fmla="*/ 121866 w 606792"/>
              <a:gd name="connsiteY106" fmla="*/ 39822 h 447243"/>
              <a:gd name="connsiteX107" fmla="*/ 106383 w 606792"/>
              <a:gd name="connsiteY107" fmla="*/ 71328 h 447243"/>
              <a:gd name="connsiteX108" fmla="*/ 81985 w 606792"/>
              <a:gd name="connsiteY108" fmla="*/ 79527 h 447243"/>
              <a:gd name="connsiteX109" fmla="*/ 69199 w 606792"/>
              <a:gd name="connsiteY109" fmla="*/ 77419 h 447243"/>
              <a:gd name="connsiteX110" fmla="*/ 57587 w 606792"/>
              <a:gd name="connsiteY110" fmla="*/ 71328 h 447243"/>
              <a:gd name="connsiteX111" fmla="*/ 42103 w 606792"/>
              <a:gd name="connsiteY111" fmla="*/ 39822 h 447243"/>
              <a:gd name="connsiteX112" fmla="*/ 81985 w 606792"/>
              <a:gd name="connsiteY112" fmla="*/ 0 h 447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06792" h="447243">
                <a:moveTo>
                  <a:pt x="491128" y="95475"/>
                </a:moveTo>
                <a:cubicBezTo>
                  <a:pt x="491597" y="95826"/>
                  <a:pt x="492184" y="95944"/>
                  <a:pt x="492770" y="96295"/>
                </a:cubicBezTo>
                <a:cubicBezTo>
                  <a:pt x="493943" y="96998"/>
                  <a:pt x="495117" y="97583"/>
                  <a:pt x="496290" y="98169"/>
                </a:cubicBezTo>
                <a:cubicBezTo>
                  <a:pt x="497932" y="98872"/>
                  <a:pt x="499457" y="99692"/>
                  <a:pt x="501099" y="100278"/>
                </a:cubicBezTo>
                <a:cubicBezTo>
                  <a:pt x="502859" y="100981"/>
                  <a:pt x="504501" y="101566"/>
                  <a:pt x="506261" y="102035"/>
                </a:cubicBezTo>
                <a:cubicBezTo>
                  <a:pt x="507316" y="102386"/>
                  <a:pt x="508255" y="102620"/>
                  <a:pt x="509311" y="102855"/>
                </a:cubicBezTo>
                <a:cubicBezTo>
                  <a:pt x="514355" y="104026"/>
                  <a:pt x="519516" y="104963"/>
                  <a:pt x="524795" y="104963"/>
                </a:cubicBezTo>
                <a:cubicBezTo>
                  <a:pt x="530191" y="104963"/>
                  <a:pt x="535353" y="104026"/>
                  <a:pt x="540397" y="102855"/>
                </a:cubicBezTo>
                <a:cubicBezTo>
                  <a:pt x="541335" y="102620"/>
                  <a:pt x="542391" y="102386"/>
                  <a:pt x="543329" y="102035"/>
                </a:cubicBezTo>
                <a:cubicBezTo>
                  <a:pt x="545089" y="101566"/>
                  <a:pt x="546849" y="100981"/>
                  <a:pt x="548491" y="100278"/>
                </a:cubicBezTo>
                <a:cubicBezTo>
                  <a:pt x="550133" y="99692"/>
                  <a:pt x="551775" y="98989"/>
                  <a:pt x="553300" y="98169"/>
                </a:cubicBezTo>
                <a:cubicBezTo>
                  <a:pt x="554473" y="97583"/>
                  <a:pt x="555764" y="96998"/>
                  <a:pt x="556937" y="96295"/>
                </a:cubicBezTo>
                <a:cubicBezTo>
                  <a:pt x="557523" y="95944"/>
                  <a:pt x="557993" y="95826"/>
                  <a:pt x="558579" y="95475"/>
                </a:cubicBezTo>
                <a:cubicBezTo>
                  <a:pt x="587671" y="108595"/>
                  <a:pt x="606792" y="137762"/>
                  <a:pt x="606792" y="169975"/>
                </a:cubicBezTo>
                <a:lnTo>
                  <a:pt x="606792" y="264389"/>
                </a:lnTo>
                <a:lnTo>
                  <a:pt x="576996" y="264389"/>
                </a:lnTo>
                <a:cubicBezTo>
                  <a:pt x="569958" y="264389"/>
                  <a:pt x="564327" y="270012"/>
                  <a:pt x="564327" y="277040"/>
                </a:cubicBezTo>
                <a:lnTo>
                  <a:pt x="564327" y="436935"/>
                </a:lnTo>
                <a:cubicBezTo>
                  <a:pt x="564444" y="442675"/>
                  <a:pt x="559752" y="447243"/>
                  <a:pt x="554122" y="447243"/>
                </a:cubicBezTo>
                <a:cubicBezTo>
                  <a:pt x="548374" y="447243"/>
                  <a:pt x="543799" y="442675"/>
                  <a:pt x="543799" y="436935"/>
                </a:cubicBezTo>
                <a:cubicBezTo>
                  <a:pt x="543799" y="430024"/>
                  <a:pt x="538168" y="424401"/>
                  <a:pt x="531130" y="424401"/>
                </a:cubicBezTo>
                <a:cubicBezTo>
                  <a:pt x="524208" y="424401"/>
                  <a:pt x="518578" y="430024"/>
                  <a:pt x="518578" y="436935"/>
                </a:cubicBezTo>
                <a:cubicBezTo>
                  <a:pt x="518578" y="442675"/>
                  <a:pt x="513886" y="447243"/>
                  <a:pt x="508255" y="447243"/>
                </a:cubicBezTo>
                <a:cubicBezTo>
                  <a:pt x="502507" y="447243"/>
                  <a:pt x="497932" y="442675"/>
                  <a:pt x="497932" y="436935"/>
                </a:cubicBezTo>
                <a:lnTo>
                  <a:pt x="497932" y="277040"/>
                </a:lnTo>
                <a:cubicBezTo>
                  <a:pt x="497932" y="270012"/>
                  <a:pt x="492301" y="264389"/>
                  <a:pt x="485263" y="264389"/>
                </a:cubicBezTo>
                <a:lnTo>
                  <a:pt x="478576" y="264389"/>
                </a:lnTo>
                <a:lnTo>
                  <a:pt x="442798" y="264389"/>
                </a:lnTo>
                <a:lnTo>
                  <a:pt x="442798" y="169975"/>
                </a:lnTo>
                <a:cubicBezTo>
                  <a:pt x="442798" y="137762"/>
                  <a:pt x="462036" y="108595"/>
                  <a:pt x="491128" y="95475"/>
                </a:cubicBezTo>
                <a:close/>
                <a:moveTo>
                  <a:pt x="270565" y="95475"/>
                </a:moveTo>
                <a:cubicBezTo>
                  <a:pt x="271151" y="95826"/>
                  <a:pt x="271738" y="95944"/>
                  <a:pt x="272207" y="96295"/>
                </a:cubicBezTo>
                <a:cubicBezTo>
                  <a:pt x="273380" y="96998"/>
                  <a:pt x="274553" y="97583"/>
                  <a:pt x="275844" y="98169"/>
                </a:cubicBezTo>
                <a:cubicBezTo>
                  <a:pt x="277369" y="98872"/>
                  <a:pt x="279011" y="99692"/>
                  <a:pt x="280653" y="100278"/>
                </a:cubicBezTo>
                <a:cubicBezTo>
                  <a:pt x="282295" y="100981"/>
                  <a:pt x="284055" y="101566"/>
                  <a:pt x="285815" y="102035"/>
                </a:cubicBezTo>
                <a:cubicBezTo>
                  <a:pt x="286753" y="102386"/>
                  <a:pt x="287809" y="102620"/>
                  <a:pt x="288865" y="102855"/>
                </a:cubicBezTo>
                <a:cubicBezTo>
                  <a:pt x="293909" y="104026"/>
                  <a:pt x="299070" y="104963"/>
                  <a:pt x="304349" y="104963"/>
                </a:cubicBezTo>
                <a:cubicBezTo>
                  <a:pt x="309628" y="104963"/>
                  <a:pt x="314789" y="104026"/>
                  <a:pt x="319833" y="102855"/>
                </a:cubicBezTo>
                <a:cubicBezTo>
                  <a:pt x="320889" y="102620"/>
                  <a:pt x="321945" y="102386"/>
                  <a:pt x="323001" y="102035"/>
                </a:cubicBezTo>
                <a:cubicBezTo>
                  <a:pt x="324643" y="101566"/>
                  <a:pt x="326285" y="100981"/>
                  <a:pt x="328045" y="100278"/>
                </a:cubicBezTo>
                <a:cubicBezTo>
                  <a:pt x="329687" y="99692"/>
                  <a:pt x="331329" y="98989"/>
                  <a:pt x="332854" y="98169"/>
                </a:cubicBezTo>
                <a:cubicBezTo>
                  <a:pt x="334145" y="97583"/>
                  <a:pt x="335318" y="96998"/>
                  <a:pt x="336491" y="96295"/>
                </a:cubicBezTo>
                <a:cubicBezTo>
                  <a:pt x="336960" y="96061"/>
                  <a:pt x="337547" y="95826"/>
                  <a:pt x="338133" y="95475"/>
                </a:cubicBezTo>
                <a:cubicBezTo>
                  <a:pt x="367225" y="108595"/>
                  <a:pt x="386346" y="137762"/>
                  <a:pt x="386346" y="169975"/>
                </a:cubicBezTo>
                <a:lnTo>
                  <a:pt x="386346" y="264389"/>
                </a:lnTo>
                <a:lnTo>
                  <a:pt x="356550" y="264389"/>
                </a:lnTo>
                <a:cubicBezTo>
                  <a:pt x="349512" y="264389"/>
                  <a:pt x="343881" y="270129"/>
                  <a:pt x="343881" y="277040"/>
                </a:cubicBezTo>
                <a:lnTo>
                  <a:pt x="343881" y="436935"/>
                </a:lnTo>
                <a:cubicBezTo>
                  <a:pt x="343881" y="442675"/>
                  <a:pt x="339306" y="447243"/>
                  <a:pt x="333558" y="447243"/>
                </a:cubicBezTo>
                <a:cubicBezTo>
                  <a:pt x="327928" y="447243"/>
                  <a:pt x="323235" y="442675"/>
                  <a:pt x="323235" y="436935"/>
                </a:cubicBezTo>
                <a:cubicBezTo>
                  <a:pt x="323235" y="430024"/>
                  <a:pt x="317605" y="424401"/>
                  <a:pt x="310684" y="424401"/>
                </a:cubicBezTo>
                <a:cubicBezTo>
                  <a:pt x="303645" y="424401"/>
                  <a:pt x="298014" y="430024"/>
                  <a:pt x="298014" y="436935"/>
                </a:cubicBezTo>
                <a:cubicBezTo>
                  <a:pt x="298014" y="442675"/>
                  <a:pt x="293440" y="447243"/>
                  <a:pt x="287692" y="447243"/>
                </a:cubicBezTo>
                <a:cubicBezTo>
                  <a:pt x="282061" y="447243"/>
                  <a:pt x="277369" y="442675"/>
                  <a:pt x="277369" y="436935"/>
                </a:cubicBezTo>
                <a:lnTo>
                  <a:pt x="277369" y="277040"/>
                </a:lnTo>
                <a:cubicBezTo>
                  <a:pt x="277369" y="270129"/>
                  <a:pt x="271738" y="264389"/>
                  <a:pt x="264817" y="264389"/>
                </a:cubicBezTo>
                <a:lnTo>
                  <a:pt x="258130" y="264389"/>
                </a:lnTo>
                <a:lnTo>
                  <a:pt x="222352" y="264389"/>
                </a:lnTo>
                <a:lnTo>
                  <a:pt x="222352" y="169975"/>
                </a:lnTo>
                <a:cubicBezTo>
                  <a:pt x="222352" y="137762"/>
                  <a:pt x="241473" y="108595"/>
                  <a:pt x="270565" y="95475"/>
                </a:cubicBezTo>
                <a:close/>
                <a:moveTo>
                  <a:pt x="48213" y="95475"/>
                </a:moveTo>
                <a:cubicBezTo>
                  <a:pt x="48799" y="95826"/>
                  <a:pt x="49386" y="95944"/>
                  <a:pt x="49855" y="96295"/>
                </a:cubicBezTo>
                <a:cubicBezTo>
                  <a:pt x="51028" y="96998"/>
                  <a:pt x="52201" y="97583"/>
                  <a:pt x="53492" y="98169"/>
                </a:cubicBezTo>
                <a:cubicBezTo>
                  <a:pt x="55017" y="98872"/>
                  <a:pt x="56659" y="99692"/>
                  <a:pt x="58301" y="100278"/>
                </a:cubicBezTo>
                <a:cubicBezTo>
                  <a:pt x="59943" y="100981"/>
                  <a:pt x="61703" y="101566"/>
                  <a:pt x="63345" y="102035"/>
                </a:cubicBezTo>
                <a:cubicBezTo>
                  <a:pt x="64401" y="102386"/>
                  <a:pt x="65457" y="102620"/>
                  <a:pt x="66513" y="102855"/>
                </a:cubicBezTo>
                <a:cubicBezTo>
                  <a:pt x="71557" y="104026"/>
                  <a:pt x="76718" y="104846"/>
                  <a:pt x="81997" y="104846"/>
                </a:cubicBezTo>
                <a:cubicBezTo>
                  <a:pt x="87276" y="104846"/>
                  <a:pt x="92437" y="104026"/>
                  <a:pt x="97364" y="102855"/>
                </a:cubicBezTo>
                <a:cubicBezTo>
                  <a:pt x="98420" y="102620"/>
                  <a:pt x="99476" y="102386"/>
                  <a:pt x="100531" y="102035"/>
                </a:cubicBezTo>
                <a:cubicBezTo>
                  <a:pt x="102291" y="101566"/>
                  <a:pt x="103933" y="100981"/>
                  <a:pt x="105576" y="100278"/>
                </a:cubicBezTo>
                <a:cubicBezTo>
                  <a:pt x="107335" y="99692"/>
                  <a:pt x="108860" y="98872"/>
                  <a:pt x="110502" y="98169"/>
                </a:cubicBezTo>
                <a:cubicBezTo>
                  <a:pt x="111675" y="97583"/>
                  <a:pt x="112966" y="96998"/>
                  <a:pt x="114139" y="96295"/>
                </a:cubicBezTo>
                <a:cubicBezTo>
                  <a:pt x="114608" y="96061"/>
                  <a:pt x="115195" y="95826"/>
                  <a:pt x="115664" y="95475"/>
                </a:cubicBezTo>
                <a:cubicBezTo>
                  <a:pt x="144756" y="108595"/>
                  <a:pt x="163994" y="137762"/>
                  <a:pt x="163994" y="169975"/>
                </a:cubicBezTo>
                <a:lnTo>
                  <a:pt x="163994" y="264389"/>
                </a:lnTo>
                <a:lnTo>
                  <a:pt x="134081" y="264389"/>
                </a:lnTo>
                <a:cubicBezTo>
                  <a:pt x="127160" y="264389"/>
                  <a:pt x="121529" y="270012"/>
                  <a:pt x="121529" y="277040"/>
                </a:cubicBezTo>
                <a:lnTo>
                  <a:pt x="121529" y="436935"/>
                </a:lnTo>
                <a:cubicBezTo>
                  <a:pt x="121529" y="442675"/>
                  <a:pt x="116837" y="447243"/>
                  <a:pt x="111206" y="447243"/>
                </a:cubicBezTo>
                <a:cubicBezTo>
                  <a:pt x="105458" y="447243"/>
                  <a:pt x="100883" y="442675"/>
                  <a:pt x="100883" y="436935"/>
                </a:cubicBezTo>
                <a:cubicBezTo>
                  <a:pt x="100883" y="430024"/>
                  <a:pt x="95253" y="424401"/>
                  <a:pt x="88214" y="424401"/>
                </a:cubicBezTo>
                <a:cubicBezTo>
                  <a:pt x="81293" y="424401"/>
                  <a:pt x="75662" y="430024"/>
                  <a:pt x="75662" y="436935"/>
                </a:cubicBezTo>
                <a:cubicBezTo>
                  <a:pt x="75662" y="442675"/>
                  <a:pt x="71088" y="447243"/>
                  <a:pt x="65340" y="447243"/>
                </a:cubicBezTo>
                <a:cubicBezTo>
                  <a:pt x="59709" y="447243"/>
                  <a:pt x="55017" y="442675"/>
                  <a:pt x="55017" y="436935"/>
                </a:cubicBezTo>
                <a:lnTo>
                  <a:pt x="55017" y="277040"/>
                </a:lnTo>
                <a:cubicBezTo>
                  <a:pt x="55017" y="270012"/>
                  <a:pt x="49386" y="264389"/>
                  <a:pt x="42465" y="264389"/>
                </a:cubicBezTo>
                <a:lnTo>
                  <a:pt x="35778" y="264389"/>
                </a:lnTo>
                <a:lnTo>
                  <a:pt x="0" y="264389"/>
                </a:lnTo>
                <a:lnTo>
                  <a:pt x="0" y="169975"/>
                </a:lnTo>
                <a:cubicBezTo>
                  <a:pt x="0" y="137762"/>
                  <a:pt x="19121" y="108595"/>
                  <a:pt x="48213" y="95475"/>
                </a:cubicBezTo>
                <a:close/>
                <a:moveTo>
                  <a:pt x="524925" y="0"/>
                </a:moveTo>
                <a:cubicBezTo>
                  <a:pt x="546859" y="0"/>
                  <a:pt x="564806" y="17805"/>
                  <a:pt x="564806" y="39828"/>
                </a:cubicBezTo>
                <a:cubicBezTo>
                  <a:pt x="564806" y="52245"/>
                  <a:pt x="559176" y="63607"/>
                  <a:pt x="549323" y="71339"/>
                </a:cubicBezTo>
                <a:cubicBezTo>
                  <a:pt x="535130" y="82350"/>
                  <a:pt x="514602" y="82350"/>
                  <a:pt x="500409" y="71339"/>
                </a:cubicBezTo>
                <a:cubicBezTo>
                  <a:pt x="490556" y="63607"/>
                  <a:pt x="484926" y="52245"/>
                  <a:pt x="484926" y="39828"/>
                </a:cubicBezTo>
                <a:cubicBezTo>
                  <a:pt x="484926" y="17805"/>
                  <a:pt x="502873" y="0"/>
                  <a:pt x="524925" y="0"/>
                </a:cubicBezTo>
                <a:close/>
                <a:moveTo>
                  <a:pt x="304337" y="0"/>
                </a:moveTo>
                <a:cubicBezTo>
                  <a:pt x="326389" y="0"/>
                  <a:pt x="344218" y="17803"/>
                  <a:pt x="344218" y="39822"/>
                </a:cubicBezTo>
                <a:cubicBezTo>
                  <a:pt x="344218" y="52237"/>
                  <a:pt x="338588" y="63598"/>
                  <a:pt x="328735" y="71328"/>
                </a:cubicBezTo>
                <a:cubicBezTo>
                  <a:pt x="326975" y="72617"/>
                  <a:pt x="325098" y="73905"/>
                  <a:pt x="323222" y="74842"/>
                </a:cubicBezTo>
                <a:cubicBezTo>
                  <a:pt x="317357" y="78004"/>
                  <a:pt x="310788" y="79527"/>
                  <a:pt x="304337" y="79527"/>
                </a:cubicBezTo>
                <a:cubicBezTo>
                  <a:pt x="299997" y="79527"/>
                  <a:pt x="295657" y="78824"/>
                  <a:pt x="291551" y="77536"/>
                </a:cubicBezTo>
                <a:cubicBezTo>
                  <a:pt x="287328" y="76130"/>
                  <a:pt x="283458" y="74022"/>
                  <a:pt x="279821" y="71328"/>
                </a:cubicBezTo>
                <a:cubicBezTo>
                  <a:pt x="270086" y="63715"/>
                  <a:pt x="264338" y="52237"/>
                  <a:pt x="264338" y="39822"/>
                </a:cubicBezTo>
                <a:cubicBezTo>
                  <a:pt x="264338" y="17803"/>
                  <a:pt x="282285" y="0"/>
                  <a:pt x="304337" y="0"/>
                </a:cubicBezTo>
                <a:close/>
                <a:moveTo>
                  <a:pt x="81985" y="0"/>
                </a:moveTo>
                <a:cubicBezTo>
                  <a:pt x="104037" y="0"/>
                  <a:pt x="121866" y="17803"/>
                  <a:pt x="121866" y="39822"/>
                </a:cubicBezTo>
                <a:cubicBezTo>
                  <a:pt x="121866" y="52237"/>
                  <a:pt x="116236" y="63598"/>
                  <a:pt x="106383" y="71328"/>
                </a:cubicBezTo>
                <a:cubicBezTo>
                  <a:pt x="99345" y="76833"/>
                  <a:pt x="90665" y="79527"/>
                  <a:pt x="81985" y="79527"/>
                </a:cubicBezTo>
                <a:cubicBezTo>
                  <a:pt x="77645" y="79527"/>
                  <a:pt x="73305" y="78824"/>
                  <a:pt x="69199" y="77419"/>
                </a:cubicBezTo>
                <a:cubicBezTo>
                  <a:pt x="64976" y="76130"/>
                  <a:pt x="61106" y="74022"/>
                  <a:pt x="57587" y="71328"/>
                </a:cubicBezTo>
                <a:cubicBezTo>
                  <a:pt x="47734" y="63598"/>
                  <a:pt x="42103" y="52237"/>
                  <a:pt x="42103" y="39822"/>
                </a:cubicBezTo>
                <a:cubicBezTo>
                  <a:pt x="41986" y="17803"/>
                  <a:pt x="59933" y="0"/>
                  <a:pt x="81985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ather-with-son_43035">
            <a:extLst>
              <a:ext uri="{FF2B5EF4-FFF2-40B4-BE49-F238E27FC236}">
                <a16:creationId xmlns:a16="http://schemas.microsoft.com/office/drawing/2014/main" id="{B94944CA-1B02-46E7-BA6D-2F954ABBE3C1}"/>
              </a:ext>
            </a:extLst>
          </p:cNvPr>
          <p:cNvSpPr/>
          <p:nvPr/>
        </p:nvSpPr>
        <p:spPr>
          <a:xfrm>
            <a:off x="8430435" y="3984420"/>
            <a:ext cx="1497187" cy="1993480"/>
          </a:xfrm>
          <a:custGeom>
            <a:avLst/>
            <a:gdLst>
              <a:gd name="connsiteX0" fmla="*/ 327017 w 455833"/>
              <a:gd name="connsiteY0" fmla="*/ 249590 h 606933"/>
              <a:gd name="connsiteX1" fmla="*/ 327017 w 455833"/>
              <a:gd name="connsiteY1" fmla="*/ 263180 h 606933"/>
              <a:gd name="connsiteX2" fmla="*/ 330818 w 455833"/>
              <a:gd name="connsiteY2" fmla="*/ 262864 h 606933"/>
              <a:gd name="connsiteX3" fmla="*/ 338815 w 455833"/>
              <a:gd name="connsiteY3" fmla="*/ 249590 h 606933"/>
              <a:gd name="connsiteX4" fmla="*/ 338815 w 455833"/>
              <a:gd name="connsiteY4" fmla="*/ 263496 h 606933"/>
              <a:gd name="connsiteX5" fmla="*/ 341745 w 455833"/>
              <a:gd name="connsiteY5" fmla="*/ 264286 h 606933"/>
              <a:gd name="connsiteX6" fmla="*/ 350455 w 455833"/>
              <a:gd name="connsiteY6" fmla="*/ 249590 h 606933"/>
              <a:gd name="connsiteX7" fmla="*/ 350455 w 455833"/>
              <a:gd name="connsiteY7" fmla="*/ 268553 h 606933"/>
              <a:gd name="connsiteX8" fmla="*/ 364470 w 455833"/>
              <a:gd name="connsiteY8" fmla="*/ 295179 h 606933"/>
              <a:gd name="connsiteX9" fmla="*/ 332005 w 455833"/>
              <a:gd name="connsiteY9" fmla="*/ 327494 h 606933"/>
              <a:gd name="connsiteX10" fmla="*/ 299620 w 455833"/>
              <a:gd name="connsiteY10" fmla="*/ 295179 h 606933"/>
              <a:gd name="connsiteX11" fmla="*/ 316882 w 455833"/>
              <a:gd name="connsiteY11" fmla="*/ 266577 h 606933"/>
              <a:gd name="connsiteX12" fmla="*/ 55183 w 455833"/>
              <a:gd name="connsiteY12" fmla="*/ 102673 h 606933"/>
              <a:gd name="connsiteX13" fmla="*/ 116462 w 455833"/>
              <a:gd name="connsiteY13" fmla="*/ 102673 h 606933"/>
              <a:gd name="connsiteX14" fmla="*/ 187558 w 455833"/>
              <a:gd name="connsiteY14" fmla="*/ 102673 h 606933"/>
              <a:gd name="connsiteX15" fmla="*/ 242741 w 455833"/>
              <a:gd name="connsiteY15" fmla="*/ 158956 h 606933"/>
              <a:gd name="connsiteX16" fmla="*/ 260397 w 455833"/>
              <a:gd name="connsiteY16" fmla="*/ 285911 h 606933"/>
              <a:gd name="connsiteX17" fmla="*/ 291036 w 455833"/>
              <a:gd name="connsiteY17" fmla="*/ 339586 h 606933"/>
              <a:gd name="connsiteX18" fmla="*/ 294678 w 455833"/>
              <a:gd name="connsiteY18" fmla="*/ 341641 h 606933"/>
              <a:gd name="connsiteX19" fmla="*/ 376226 w 455833"/>
              <a:gd name="connsiteY19" fmla="*/ 341641 h 606933"/>
              <a:gd name="connsiteX20" fmla="*/ 382005 w 455833"/>
              <a:gd name="connsiteY20" fmla="*/ 338400 h 606933"/>
              <a:gd name="connsiteX21" fmla="*/ 411299 w 455833"/>
              <a:gd name="connsiteY21" fmla="*/ 285595 h 606933"/>
              <a:gd name="connsiteX22" fmla="*/ 420324 w 455833"/>
              <a:gd name="connsiteY22" fmla="*/ 275477 h 606933"/>
              <a:gd name="connsiteX23" fmla="*/ 452468 w 455833"/>
              <a:gd name="connsiteY23" fmla="*/ 283540 h 606933"/>
              <a:gd name="connsiteX24" fmla="*/ 452785 w 455833"/>
              <a:gd name="connsiteY24" fmla="*/ 307097 h 606933"/>
              <a:gd name="connsiteX25" fmla="*/ 399502 w 455833"/>
              <a:gd name="connsiteY25" fmla="*/ 402352 h 606933"/>
              <a:gd name="connsiteX26" fmla="*/ 398315 w 455833"/>
              <a:gd name="connsiteY26" fmla="*/ 406937 h 606933"/>
              <a:gd name="connsiteX27" fmla="*/ 398077 w 455833"/>
              <a:gd name="connsiteY27" fmla="*/ 580689 h 606933"/>
              <a:gd name="connsiteX28" fmla="*/ 369179 w 455833"/>
              <a:gd name="connsiteY28" fmla="*/ 606933 h 606933"/>
              <a:gd name="connsiteX29" fmla="*/ 341390 w 455833"/>
              <a:gd name="connsiteY29" fmla="*/ 579187 h 606933"/>
              <a:gd name="connsiteX30" fmla="*/ 341390 w 455833"/>
              <a:gd name="connsiteY30" fmla="*/ 505670 h 606933"/>
              <a:gd name="connsiteX31" fmla="*/ 339015 w 455833"/>
              <a:gd name="connsiteY31" fmla="*/ 503220 h 606933"/>
              <a:gd name="connsiteX32" fmla="*/ 335373 w 455833"/>
              <a:gd name="connsiteY32" fmla="*/ 503220 h 606933"/>
              <a:gd name="connsiteX33" fmla="*/ 332918 w 455833"/>
              <a:gd name="connsiteY33" fmla="*/ 505670 h 606933"/>
              <a:gd name="connsiteX34" fmla="*/ 332918 w 455833"/>
              <a:gd name="connsiteY34" fmla="*/ 578791 h 606933"/>
              <a:gd name="connsiteX35" fmla="*/ 302437 w 455833"/>
              <a:gd name="connsiteY35" fmla="*/ 606933 h 606933"/>
              <a:gd name="connsiteX36" fmla="*/ 273618 w 455833"/>
              <a:gd name="connsiteY36" fmla="*/ 578712 h 606933"/>
              <a:gd name="connsiteX37" fmla="*/ 273618 w 455833"/>
              <a:gd name="connsiteY37" fmla="*/ 404091 h 606933"/>
              <a:gd name="connsiteX38" fmla="*/ 272352 w 455833"/>
              <a:gd name="connsiteY38" fmla="*/ 399585 h 606933"/>
              <a:gd name="connsiteX39" fmla="*/ 220652 w 455833"/>
              <a:gd name="connsiteY39" fmla="*/ 310100 h 606933"/>
              <a:gd name="connsiteX40" fmla="*/ 217644 w 455833"/>
              <a:gd name="connsiteY40" fmla="*/ 304725 h 606933"/>
              <a:gd name="connsiteX41" fmla="*/ 217327 w 455833"/>
              <a:gd name="connsiteY41" fmla="*/ 303935 h 606933"/>
              <a:gd name="connsiteX42" fmla="*/ 215269 w 455833"/>
              <a:gd name="connsiteY42" fmla="*/ 296504 h 606933"/>
              <a:gd name="connsiteX43" fmla="*/ 196188 w 455833"/>
              <a:gd name="connsiteY43" fmla="*/ 178561 h 606933"/>
              <a:gd name="connsiteX44" fmla="*/ 193734 w 455833"/>
              <a:gd name="connsiteY44" fmla="*/ 176110 h 606933"/>
              <a:gd name="connsiteX45" fmla="*/ 188825 w 455833"/>
              <a:gd name="connsiteY45" fmla="*/ 176110 h 606933"/>
              <a:gd name="connsiteX46" fmla="*/ 186371 w 455833"/>
              <a:gd name="connsiteY46" fmla="*/ 178561 h 606933"/>
              <a:gd name="connsiteX47" fmla="*/ 186371 w 455833"/>
              <a:gd name="connsiteY47" fmla="*/ 576973 h 606933"/>
              <a:gd name="connsiteX48" fmla="*/ 156365 w 455833"/>
              <a:gd name="connsiteY48" fmla="*/ 606933 h 606933"/>
              <a:gd name="connsiteX49" fmla="*/ 126279 w 455833"/>
              <a:gd name="connsiteY49" fmla="*/ 576973 h 606933"/>
              <a:gd name="connsiteX50" fmla="*/ 126279 w 455833"/>
              <a:gd name="connsiteY50" fmla="*/ 342511 h 606933"/>
              <a:gd name="connsiteX51" fmla="*/ 123825 w 455833"/>
              <a:gd name="connsiteY51" fmla="*/ 340139 h 606933"/>
              <a:gd name="connsiteX52" fmla="*/ 118996 w 455833"/>
              <a:gd name="connsiteY52" fmla="*/ 340139 h 606933"/>
              <a:gd name="connsiteX53" fmla="*/ 116541 w 455833"/>
              <a:gd name="connsiteY53" fmla="*/ 342511 h 606933"/>
              <a:gd name="connsiteX54" fmla="*/ 116541 w 455833"/>
              <a:gd name="connsiteY54" fmla="*/ 576973 h 606933"/>
              <a:gd name="connsiteX55" fmla="*/ 86456 w 455833"/>
              <a:gd name="connsiteY55" fmla="*/ 606933 h 606933"/>
              <a:gd name="connsiteX56" fmla="*/ 56450 w 455833"/>
              <a:gd name="connsiteY56" fmla="*/ 576973 h 606933"/>
              <a:gd name="connsiteX57" fmla="*/ 56450 w 455833"/>
              <a:gd name="connsiteY57" fmla="*/ 178561 h 606933"/>
              <a:gd name="connsiteX58" fmla="*/ 53995 w 455833"/>
              <a:gd name="connsiteY58" fmla="*/ 176110 h 606933"/>
              <a:gd name="connsiteX59" fmla="*/ 49087 w 455833"/>
              <a:gd name="connsiteY59" fmla="*/ 176110 h 606933"/>
              <a:gd name="connsiteX60" fmla="*/ 46632 w 455833"/>
              <a:gd name="connsiteY60" fmla="*/ 178561 h 606933"/>
              <a:gd name="connsiteX61" fmla="*/ 46632 w 455833"/>
              <a:gd name="connsiteY61" fmla="*/ 320535 h 606933"/>
              <a:gd name="connsiteX62" fmla="*/ 23356 w 455833"/>
              <a:gd name="connsiteY62" fmla="*/ 343776 h 606933"/>
              <a:gd name="connsiteX63" fmla="*/ 0 w 455833"/>
              <a:gd name="connsiteY63" fmla="*/ 320535 h 606933"/>
              <a:gd name="connsiteX64" fmla="*/ 0 w 455833"/>
              <a:gd name="connsiteY64" fmla="*/ 158956 h 606933"/>
              <a:gd name="connsiteX65" fmla="*/ 55183 w 455833"/>
              <a:gd name="connsiteY65" fmla="*/ 102673 h 606933"/>
              <a:gd name="connsiteX66" fmla="*/ 121408 w 455833"/>
              <a:gd name="connsiteY66" fmla="*/ 0 h 606933"/>
              <a:gd name="connsiteX67" fmla="*/ 166111 w 455833"/>
              <a:gd name="connsiteY67" fmla="*/ 44633 h 606933"/>
              <a:gd name="connsiteX68" fmla="*/ 121408 w 455833"/>
              <a:gd name="connsiteY68" fmla="*/ 89266 h 606933"/>
              <a:gd name="connsiteX69" fmla="*/ 76705 w 455833"/>
              <a:gd name="connsiteY69" fmla="*/ 44633 h 606933"/>
              <a:gd name="connsiteX70" fmla="*/ 121408 w 455833"/>
              <a:gd name="connsiteY70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55833" h="606933">
                <a:moveTo>
                  <a:pt x="327017" y="249590"/>
                </a:moveTo>
                <a:lnTo>
                  <a:pt x="327017" y="263180"/>
                </a:lnTo>
                <a:cubicBezTo>
                  <a:pt x="328284" y="263022"/>
                  <a:pt x="329551" y="262864"/>
                  <a:pt x="330818" y="262864"/>
                </a:cubicBezTo>
                <a:lnTo>
                  <a:pt x="338815" y="249590"/>
                </a:lnTo>
                <a:lnTo>
                  <a:pt x="338815" y="263496"/>
                </a:lnTo>
                <a:cubicBezTo>
                  <a:pt x="339765" y="263733"/>
                  <a:pt x="340715" y="263970"/>
                  <a:pt x="341745" y="264286"/>
                </a:cubicBezTo>
                <a:lnTo>
                  <a:pt x="350455" y="249590"/>
                </a:lnTo>
                <a:lnTo>
                  <a:pt x="350455" y="268553"/>
                </a:lnTo>
                <a:cubicBezTo>
                  <a:pt x="358927" y="274399"/>
                  <a:pt x="364470" y="284118"/>
                  <a:pt x="364470" y="295179"/>
                </a:cubicBezTo>
                <a:cubicBezTo>
                  <a:pt x="364470" y="313035"/>
                  <a:pt x="349980" y="327494"/>
                  <a:pt x="332005" y="327494"/>
                </a:cubicBezTo>
                <a:cubicBezTo>
                  <a:pt x="314110" y="327494"/>
                  <a:pt x="299620" y="313035"/>
                  <a:pt x="299620" y="295179"/>
                </a:cubicBezTo>
                <a:cubicBezTo>
                  <a:pt x="299620" y="282775"/>
                  <a:pt x="306588" y="271950"/>
                  <a:pt x="316882" y="266577"/>
                </a:cubicBezTo>
                <a:close/>
                <a:moveTo>
                  <a:pt x="55183" y="102673"/>
                </a:moveTo>
                <a:lnTo>
                  <a:pt x="116462" y="102673"/>
                </a:lnTo>
                <a:lnTo>
                  <a:pt x="187558" y="102673"/>
                </a:lnTo>
                <a:cubicBezTo>
                  <a:pt x="218277" y="102673"/>
                  <a:pt x="242741" y="127099"/>
                  <a:pt x="242741" y="158956"/>
                </a:cubicBezTo>
                <a:cubicBezTo>
                  <a:pt x="242741" y="160537"/>
                  <a:pt x="255884" y="253975"/>
                  <a:pt x="260397" y="285911"/>
                </a:cubicBezTo>
                <a:cubicBezTo>
                  <a:pt x="265305" y="294528"/>
                  <a:pt x="291036" y="339586"/>
                  <a:pt x="291036" y="339586"/>
                </a:cubicBezTo>
                <a:cubicBezTo>
                  <a:pt x="291670" y="340693"/>
                  <a:pt x="293332" y="341641"/>
                  <a:pt x="294678" y="341641"/>
                </a:cubicBezTo>
                <a:lnTo>
                  <a:pt x="376226" y="341641"/>
                </a:lnTo>
                <a:cubicBezTo>
                  <a:pt x="379155" y="341641"/>
                  <a:pt x="380659" y="340693"/>
                  <a:pt x="382005" y="338400"/>
                </a:cubicBezTo>
                <a:lnTo>
                  <a:pt x="411299" y="285595"/>
                </a:lnTo>
                <a:cubicBezTo>
                  <a:pt x="413278" y="281642"/>
                  <a:pt x="416287" y="277927"/>
                  <a:pt x="420324" y="275477"/>
                </a:cubicBezTo>
                <a:cubicBezTo>
                  <a:pt x="431488" y="268836"/>
                  <a:pt x="445818" y="272473"/>
                  <a:pt x="452468" y="283540"/>
                </a:cubicBezTo>
                <a:cubicBezTo>
                  <a:pt x="456981" y="291049"/>
                  <a:pt x="456823" y="299982"/>
                  <a:pt x="452785" y="307097"/>
                </a:cubicBezTo>
                <a:cubicBezTo>
                  <a:pt x="452152" y="308282"/>
                  <a:pt x="399502" y="402352"/>
                  <a:pt x="399502" y="402352"/>
                </a:cubicBezTo>
                <a:cubicBezTo>
                  <a:pt x="398869" y="403538"/>
                  <a:pt x="398315" y="406937"/>
                  <a:pt x="398315" y="406937"/>
                </a:cubicBezTo>
                <a:cubicBezTo>
                  <a:pt x="398315" y="406937"/>
                  <a:pt x="398235" y="579424"/>
                  <a:pt x="398077" y="580689"/>
                </a:cubicBezTo>
                <a:cubicBezTo>
                  <a:pt x="396573" y="594364"/>
                  <a:pt x="384222" y="606933"/>
                  <a:pt x="369179" y="606933"/>
                </a:cubicBezTo>
                <a:cubicBezTo>
                  <a:pt x="353266" y="606933"/>
                  <a:pt x="341627" y="593653"/>
                  <a:pt x="341390" y="579187"/>
                </a:cubicBezTo>
                <a:lnTo>
                  <a:pt x="341390" y="505670"/>
                </a:lnTo>
                <a:cubicBezTo>
                  <a:pt x="341390" y="504326"/>
                  <a:pt x="340281" y="503220"/>
                  <a:pt x="339015" y="503220"/>
                </a:cubicBezTo>
                <a:lnTo>
                  <a:pt x="335373" y="503220"/>
                </a:lnTo>
                <a:cubicBezTo>
                  <a:pt x="334027" y="503220"/>
                  <a:pt x="332918" y="504326"/>
                  <a:pt x="332918" y="505670"/>
                </a:cubicBezTo>
                <a:lnTo>
                  <a:pt x="332918" y="578791"/>
                </a:lnTo>
                <a:cubicBezTo>
                  <a:pt x="332681" y="593337"/>
                  <a:pt x="318351" y="606933"/>
                  <a:pt x="302437" y="606933"/>
                </a:cubicBezTo>
                <a:cubicBezTo>
                  <a:pt x="286444" y="606933"/>
                  <a:pt x="273856" y="593258"/>
                  <a:pt x="273618" y="578712"/>
                </a:cubicBezTo>
                <a:lnTo>
                  <a:pt x="273618" y="404091"/>
                </a:lnTo>
                <a:cubicBezTo>
                  <a:pt x="273618" y="402747"/>
                  <a:pt x="273064" y="400692"/>
                  <a:pt x="272352" y="399585"/>
                </a:cubicBezTo>
                <a:lnTo>
                  <a:pt x="220652" y="310100"/>
                </a:lnTo>
                <a:cubicBezTo>
                  <a:pt x="219465" y="308519"/>
                  <a:pt x="218515" y="306701"/>
                  <a:pt x="217644" y="304725"/>
                </a:cubicBezTo>
                <a:cubicBezTo>
                  <a:pt x="217565" y="304488"/>
                  <a:pt x="217406" y="304172"/>
                  <a:pt x="217327" y="303935"/>
                </a:cubicBezTo>
                <a:cubicBezTo>
                  <a:pt x="216377" y="301563"/>
                  <a:pt x="215744" y="299113"/>
                  <a:pt x="215269" y="296504"/>
                </a:cubicBezTo>
                <a:cubicBezTo>
                  <a:pt x="215269" y="296504"/>
                  <a:pt x="196188" y="178561"/>
                  <a:pt x="196188" y="178561"/>
                </a:cubicBezTo>
                <a:cubicBezTo>
                  <a:pt x="196188" y="177217"/>
                  <a:pt x="195080" y="176110"/>
                  <a:pt x="193734" y="176110"/>
                </a:cubicBezTo>
                <a:lnTo>
                  <a:pt x="188825" y="176110"/>
                </a:lnTo>
                <a:cubicBezTo>
                  <a:pt x="187479" y="176110"/>
                  <a:pt x="186371" y="177217"/>
                  <a:pt x="186371" y="178561"/>
                </a:cubicBezTo>
                <a:lnTo>
                  <a:pt x="186371" y="576973"/>
                </a:lnTo>
                <a:cubicBezTo>
                  <a:pt x="186371" y="593495"/>
                  <a:pt x="172912" y="606933"/>
                  <a:pt x="156365" y="606933"/>
                </a:cubicBezTo>
                <a:cubicBezTo>
                  <a:pt x="139739" y="606933"/>
                  <a:pt x="126279" y="593495"/>
                  <a:pt x="126279" y="576973"/>
                </a:cubicBezTo>
                <a:lnTo>
                  <a:pt x="126279" y="342511"/>
                </a:lnTo>
                <a:cubicBezTo>
                  <a:pt x="126279" y="340851"/>
                  <a:pt x="125488" y="340139"/>
                  <a:pt x="123825" y="340139"/>
                </a:cubicBezTo>
                <a:lnTo>
                  <a:pt x="118996" y="340139"/>
                </a:lnTo>
                <a:cubicBezTo>
                  <a:pt x="117333" y="340139"/>
                  <a:pt x="116541" y="340851"/>
                  <a:pt x="116541" y="342511"/>
                </a:cubicBezTo>
                <a:lnTo>
                  <a:pt x="116541" y="576973"/>
                </a:lnTo>
                <a:cubicBezTo>
                  <a:pt x="116541" y="593495"/>
                  <a:pt x="103082" y="606933"/>
                  <a:pt x="86456" y="606933"/>
                </a:cubicBezTo>
                <a:cubicBezTo>
                  <a:pt x="69909" y="606933"/>
                  <a:pt x="56450" y="593495"/>
                  <a:pt x="56450" y="576973"/>
                </a:cubicBezTo>
                <a:lnTo>
                  <a:pt x="56450" y="178561"/>
                </a:lnTo>
                <a:cubicBezTo>
                  <a:pt x="56450" y="177217"/>
                  <a:pt x="55341" y="176110"/>
                  <a:pt x="53995" y="176110"/>
                </a:cubicBezTo>
                <a:lnTo>
                  <a:pt x="49087" y="176110"/>
                </a:lnTo>
                <a:cubicBezTo>
                  <a:pt x="47741" y="176110"/>
                  <a:pt x="46632" y="177217"/>
                  <a:pt x="46632" y="178561"/>
                </a:cubicBezTo>
                <a:cubicBezTo>
                  <a:pt x="46632" y="178561"/>
                  <a:pt x="46632" y="320535"/>
                  <a:pt x="46632" y="320535"/>
                </a:cubicBezTo>
                <a:cubicBezTo>
                  <a:pt x="46632" y="333341"/>
                  <a:pt x="36182" y="343776"/>
                  <a:pt x="23356" y="343776"/>
                </a:cubicBezTo>
                <a:cubicBezTo>
                  <a:pt x="10451" y="343776"/>
                  <a:pt x="0" y="333341"/>
                  <a:pt x="0" y="320535"/>
                </a:cubicBezTo>
                <a:lnTo>
                  <a:pt x="0" y="158956"/>
                </a:lnTo>
                <a:cubicBezTo>
                  <a:pt x="0" y="127099"/>
                  <a:pt x="24543" y="102673"/>
                  <a:pt x="55183" y="102673"/>
                </a:cubicBezTo>
                <a:close/>
                <a:moveTo>
                  <a:pt x="121408" y="0"/>
                </a:moveTo>
                <a:cubicBezTo>
                  <a:pt x="146097" y="0"/>
                  <a:pt x="166111" y="19983"/>
                  <a:pt x="166111" y="44633"/>
                </a:cubicBezTo>
                <a:cubicBezTo>
                  <a:pt x="166111" y="69283"/>
                  <a:pt x="146097" y="89266"/>
                  <a:pt x="121408" y="89266"/>
                </a:cubicBezTo>
                <a:cubicBezTo>
                  <a:pt x="96719" y="89266"/>
                  <a:pt x="76705" y="69283"/>
                  <a:pt x="76705" y="44633"/>
                </a:cubicBezTo>
                <a:cubicBezTo>
                  <a:pt x="76705" y="19983"/>
                  <a:pt x="96719" y="0"/>
                  <a:pt x="12140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9993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C2FC76-DFDE-4CA1-82E0-BD6D52F59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6ACFA7-C6A6-4052-9321-80F38D614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转换矢量素材</a:t>
            </a:r>
          </a:p>
        </p:txBody>
      </p:sp>
    </p:spTree>
    <p:extLst>
      <p:ext uri="{BB962C8B-B14F-4D97-AF65-F5344CB8AC3E}">
        <p14:creationId xmlns:p14="http://schemas.microsoft.com/office/powerpoint/2010/main" val="2825326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72">
            <a:extLst>
              <a:ext uri="{FF2B5EF4-FFF2-40B4-BE49-F238E27FC236}">
                <a16:creationId xmlns:a16="http://schemas.microsoft.com/office/drawing/2014/main" id="{E304DCF2-B638-45BB-9EEC-B51AD05F057A}"/>
              </a:ext>
            </a:extLst>
          </p:cNvPr>
          <p:cNvSpPr/>
          <p:nvPr/>
        </p:nvSpPr>
        <p:spPr>
          <a:xfrm>
            <a:off x="5084312" y="742950"/>
            <a:ext cx="1710078" cy="5372100"/>
          </a:xfrm>
          <a:custGeom>
            <a:avLst/>
            <a:gdLst>
              <a:gd name="connsiteX0" fmla="*/ 998220 w 1710078"/>
              <a:gd name="connsiteY0" fmla="*/ 156972 h 5372100"/>
              <a:gd name="connsiteX1" fmla="*/ 990600 w 1710078"/>
              <a:gd name="connsiteY1" fmla="*/ 198120 h 5372100"/>
              <a:gd name="connsiteX2" fmla="*/ 1007364 w 1710078"/>
              <a:gd name="connsiteY2" fmla="*/ 321564 h 5372100"/>
              <a:gd name="connsiteX3" fmla="*/ 996696 w 1710078"/>
              <a:gd name="connsiteY3" fmla="*/ 361188 h 5372100"/>
              <a:gd name="connsiteX4" fmla="*/ 993648 w 1710078"/>
              <a:gd name="connsiteY4" fmla="*/ 368808 h 5372100"/>
              <a:gd name="connsiteX5" fmla="*/ 1018032 w 1710078"/>
              <a:gd name="connsiteY5" fmla="*/ 413004 h 5372100"/>
              <a:gd name="connsiteX6" fmla="*/ 1042416 w 1710078"/>
              <a:gd name="connsiteY6" fmla="*/ 452628 h 5372100"/>
              <a:gd name="connsiteX7" fmla="*/ 1056132 w 1710078"/>
              <a:gd name="connsiteY7" fmla="*/ 467868 h 5372100"/>
              <a:gd name="connsiteX8" fmla="*/ 1060704 w 1710078"/>
              <a:gd name="connsiteY8" fmla="*/ 480060 h 5372100"/>
              <a:gd name="connsiteX9" fmla="*/ 1007364 w 1710078"/>
              <a:gd name="connsiteY9" fmla="*/ 515112 h 5372100"/>
              <a:gd name="connsiteX10" fmla="*/ 1004316 w 1710078"/>
              <a:gd name="connsiteY10" fmla="*/ 524256 h 5372100"/>
              <a:gd name="connsiteX11" fmla="*/ 1013460 w 1710078"/>
              <a:gd name="connsiteY11" fmla="*/ 550164 h 5372100"/>
              <a:gd name="connsiteX12" fmla="*/ 999744 w 1710078"/>
              <a:gd name="connsiteY12" fmla="*/ 565404 h 5372100"/>
              <a:gd name="connsiteX13" fmla="*/ 990600 w 1710078"/>
              <a:gd name="connsiteY13" fmla="*/ 569976 h 5372100"/>
              <a:gd name="connsiteX14" fmla="*/ 987552 w 1710078"/>
              <a:gd name="connsiteY14" fmla="*/ 577596 h 5372100"/>
              <a:gd name="connsiteX15" fmla="*/ 992124 w 1710078"/>
              <a:gd name="connsiteY15" fmla="*/ 597408 h 5372100"/>
              <a:gd name="connsiteX16" fmla="*/ 976884 w 1710078"/>
              <a:gd name="connsiteY16" fmla="*/ 618744 h 5372100"/>
              <a:gd name="connsiteX17" fmla="*/ 940308 w 1710078"/>
              <a:gd name="connsiteY17" fmla="*/ 696468 h 5372100"/>
              <a:gd name="connsiteX18" fmla="*/ 826008 w 1710078"/>
              <a:gd name="connsiteY18" fmla="*/ 682752 h 5372100"/>
              <a:gd name="connsiteX19" fmla="*/ 780288 w 1710078"/>
              <a:gd name="connsiteY19" fmla="*/ 707136 h 5372100"/>
              <a:gd name="connsiteX20" fmla="*/ 784860 w 1710078"/>
              <a:gd name="connsiteY20" fmla="*/ 722376 h 5372100"/>
              <a:gd name="connsiteX21" fmla="*/ 973836 w 1710078"/>
              <a:gd name="connsiteY21" fmla="*/ 778764 h 5372100"/>
              <a:gd name="connsiteX22" fmla="*/ 999744 w 1710078"/>
              <a:gd name="connsiteY22" fmla="*/ 781812 h 5372100"/>
              <a:gd name="connsiteX23" fmla="*/ 1048512 w 1710078"/>
              <a:gd name="connsiteY23" fmla="*/ 792480 h 5372100"/>
              <a:gd name="connsiteX24" fmla="*/ 1155192 w 1710078"/>
              <a:gd name="connsiteY24" fmla="*/ 844296 h 5372100"/>
              <a:gd name="connsiteX25" fmla="*/ 1213104 w 1710078"/>
              <a:gd name="connsiteY25" fmla="*/ 890016 h 5372100"/>
              <a:gd name="connsiteX26" fmla="*/ 1239012 w 1710078"/>
              <a:gd name="connsiteY26" fmla="*/ 950976 h 5372100"/>
              <a:gd name="connsiteX27" fmla="*/ 1245108 w 1710078"/>
              <a:gd name="connsiteY27" fmla="*/ 1013460 h 5372100"/>
              <a:gd name="connsiteX28" fmla="*/ 1251204 w 1710078"/>
              <a:gd name="connsiteY28" fmla="*/ 1197864 h 5372100"/>
              <a:gd name="connsiteX29" fmla="*/ 1402080 w 1710078"/>
              <a:gd name="connsiteY29" fmla="*/ 2014728 h 5372100"/>
              <a:gd name="connsiteX30" fmla="*/ 1431036 w 1710078"/>
              <a:gd name="connsiteY30" fmla="*/ 2101596 h 5372100"/>
              <a:gd name="connsiteX31" fmla="*/ 1447800 w 1710078"/>
              <a:gd name="connsiteY31" fmla="*/ 2150364 h 5372100"/>
              <a:gd name="connsiteX32" fmla="*/ 1481328 w 1710078"/>
              <a:gd name="connsiteY32" fmla="*/ 2243328 h 5372100"/>
              <a:gd name="connsiteX33" fmla="*/ 1505712 w 1710078"/>
              <a:gd name="connsiteY33" fmla="*/ 2287524 h 5372100"/>
              <a:gd name="connsiteX34" fmla="*/ 1539240 w 1710078"/>
              <a:gd name="connsiteY34" fmla="*/ 2295144 h 5372100"/>
              <a:gd name="connsiteX35" fmla="*/ 1633728 w 1710078"/>
              <a:gd name="connsiteY35" fmla="*/ 2314956 h 5372100"/>
              <a:gd name="connsiteX36" fmla="*/ 1653540 w 1710078"/>
              <a:gd name="connsiteY36" fmla="*/ 2346960 h 5372100"/>
              <a:gd name="connsiteX37" fmla="*/ 1670304 w 1710078"/>
              <a:gd name="connsiteY37" fmla="*/ 2401824 h 5372100"/>
              <a:gd name="connsiteX38" fmla="*/ 1709928 w 1710078"/>
              <a:gd name="connsiteY38" fmla="*/ 2727960 h 5372100"/>
              <a:gd name="connsiteX39" fmla="*/ 1673352 w 1710078"/>
              <a:gd name="connsiteY39" fmla="*/ 2779776 h 5372100"/>
              <a:gd name="connsiteX40" fmla="*/ 1620012 w 1710078"/>
              <a:gd name="connsiteY40" fmla="*/ 2773680 h 5372100"/>
              <a:gd name="connsiteX41" fmla="*/ 1566672 w 1710078"/>
              <a:gd name="connsiteY41" fmla="*/ 2798064 h 5372100"/>
              <a:gd name="connsiteX42" fmla="*/ 1456944 w 1710078"/>
              <a:gd name="connsiteY42" fmla="*/ 2767584 h 5372100"/>
              <a:gd name="connsiteX43" fmla="*/ 1426464 w 1710078"/>
              <a:gd name="connsiteY43" fmla="*/ 2759964 h 5372100"/>
              <a:gd name="connsiteX44" fmla="*/ 1421892 w 1710078"/>
              <a:gd name="connsiteY44" fmla="*/ 2767584 h 5372100"/>
              <a:gd name="connsiteX45" fmla="*/ 1385316 w 1710078"/>
              <a:gd name="connsiteY45" fmla="*/ 2982468 h 5372100"/>
              <a:gd name="connsiteX46" fmla="*/ 1359408 w 1710078"/>
              <a:gd name="connsiteY46" fmla="*/ 3162300 h 5372100"/>
              <a:gd name="connsiteX47" fmla="*/ 1281684 w 1710078"/>
              <a:gd name="connsiteY47" fmla="*/ 3846576 h 5372100"/>
              <a:gd name="connsiteX48" fmla="*/ 1271016 w 1710078"/>
              <a:gd name="connsiteY48" fmla="*/ 3928872 h 5372100"/>
              <a:gd name="connsiteX49" fmla="*/ 1263396 w 1710078"/>
              <a:gd name="connsiteY49" fmla="*/ 3959352 h 5372100"/>
              <a:gd name="connsiteX50" fmla="*/ 1258824 w 1710078"/>
              <a:gd name="connsiteY50" fmla="*/ 4020312 h 5372100"/>
              <a:gd name="connsiteX51" fmla="*/ 1258824 w 1710078"/>
              <a:gd name="connsiteY51" fmla="*/ 4052316 h 5372100"/>
              <a:gd name="connsiteX52" fmla="*/ 1167384 w 1710078"/>
              <a:gd name="connsiteY52" fmla="*/ 4850892 h 5372100"/>
              <a:gd name="connsiteX53" fmla="*/ 1164336 w 1710078"/>
              <a:gd name="connsiteY53" fmla="*/ 5033772 h 5372100"/>
              <a:gd name="connsiteX54" fmla="*/ 1175004 w 1710078"/>
              <a:gd name="connsiteY54" fmla="*/ 5119116 h 5372100"/>
              <a:gd name="connsiteX55" fmla="*/ 1208532 w 1710078"/>
              <a:gd name="connsiteY55" fmla="*/ 5266944 h 5372100"/>
              <a:gd name="connsiteX56" fmla="*/ 1141476 w 1710078"/>
              <a:gd name="connsiteY56" fmla="*/ 5362956 h 5372100"/>
              <a:gd name="connsiteX57" fmla="*/ 1098804 w 1710078"/>
              <a:gd name="connsiteY57" fmla="*/ 5367528 h 5372100"/>
              <a:gd name="connsiteX58" fmla="*/ 963168 w 1710078"/>
              <a:gd name="connsiteY58" fmla="*/ 5251704 h 5372100"/>
              <a:gd name="connsiteX59" fmla="*/ 955548 w 1710078"/>
              <a:gd name="connsiteY59" fmla="*/ 5199888 h 5372100"/>
              <a:gd name="connsiteX60" fmla="*/ 955548 w 1710078"/>
              <a:gd name="connsiteY60" fmla="*/ 5172456 h 5372100"/>
              <a:gd name="connsiteX61" fmla="*/ 961644 w 1710078"/>
              <a:gd name="connsiteY61" fmla="*/ 5109972 h 5372100"/>
              <a:gd name="connsiteX62" fmla="*/ 917448 w 1710078"/>
              <a:gd name="connsiteY62" fmla="*/ 5074920 h 5372100"/>
              <a:gd name="connsiteX63" fmla="*/ 917448 w 1710078"/>
              <a:gd name="connsiteY63" fmla="*/ 5067300 h 5372100"/>
              <a:gd name="connsiteX64" fmla="*/ 932688 w 1710078"/>
              <a:gd name="connsiteY64" fmla="*/ 4908804 h 5372100"/>
              <a:gd name="connsiteX65" fmla="*/ 932688 w 1710078"/>
              <a:gd name="connsiteY65" fmla="*/ 4864608 h 5372100"/>
              <a:gd name="connsiteX66" fmla="*/ 928116 w 1710078"/>
              <a:gd name="connsiteY66" fmla="*/ 4838700 h 5372100"/>
              <a:gd name="connsiteX67" fmla="*/ 1013460 w 1710078"/>
              <a:gd name="connsiteY67" fmla="*/ 4703064 h 5372100"/>
              <a:gd name="connsiteX68" fmla="*/ 1016508 w 1710078"/>
              <a:gd name="connsiteY68" fmla="*/ 4680204 h 5372100"/>
              <a:gd name="connsiteX69" fmla="*/ 1019556 w 1710078"/>
              <a:gd name="connsiteY69" fmla="*/ 4658868 h 5372100"/>
              <a:gd name="connsiteX70" fmla="*/ 1024128 w 1710078"/>
              <a:gd name="connsiteY70" fmla="*/ 4611624 h 5372100"/>
              <a:gd name="connsiteX71" fmla="*/ 1024128 w 1710078"/>
              <a:gd name="connsiteY71" fmla="*/ 4491228 h 5372100"/>
              <a:gd name="connsiteX72" fmla="*/ 987552 w 1710078"/>
              <a:gd name="connsiteY72" fmla="*/ 4090416 h 5372100"/>
              <a:gd name="connsiteX73" fmla="*/ 987552 w 1710078"/>
              <a:gd name="connsiteY73" fmla="*/ 4055364 h 5372100"/>
              <a:gd name="connsiteX74" fmla="*/ 975360 w 1710078"/>
              <a:gd name="connsiteY74" fmla="*/ 4037076 h 5372100"/>
              <a:gd name="connsiteX75" fmla="*/ 902208 w 1710078"/>
              <a:gd name="connsiteY75" fmla="*/ 4047744 h 5372100"/>
              <a:gd name="connsiteX76" fmla="*/ 630936 w 1710078"/>
              <a:gd name="connsiteY76" fmla="*/ 4082796 h 5372100"/>
              <a:gd name="connsiteX77" fmla="*/ 594360 w 1710078"/>
              <a:gd name="connsiteY77" fmla="*/ 4191000 h 5372100"/>
              <a:gd name="connsiteX78" fmla="*/ 452628 w 1710078"/>
              <a:gd name="connsiteY78" fmla="*/ 4576572 h 5372100"/>
              <a:gd name="connsiteX79" fmla="*/ 382524 w 1710078"/>
              <a:gd name="connsiteY79" fmla="*/ 4783836 h 5372100"/>
              <a:gd name="connsiteX80" fmla="*/ 361188 w 1710078"/>
              <a:gd name="connsiteY80" fmla="*/ 4911852 h 5372100"/>
              <a:gd name="connsiteX81" fmla="*/ 327660 w 1710078"/>
              <a:gd name="connsiteY81" fmla="*/ 5018532 h 5372100"/>
              <a:gd name="connsiteX82" fmla="*/ 227076 w 1710078"/>
              <a:gd name="connsiteY82" fmla="*/ 5327904 h 5372100"/>
              <a:gd name="connsiteX83" fmla="*/ 207264 w 1710078"/>
              <a:gd name="connsiteY83" fmla="*/ 5352288 h 5372100"/>
              <a:gd name="connsiteX84" fmla="*/ 146304 w 1710078"/>
              <a:gd name="connsiteY84" fmla="*/ 5372100 h 5372100"/>
              <a:gd name="connsiteX85" fmla="*/ 117348 w 1710078"/>
              <a:gd name="connsiteY85" fmla="*/ 5367528 h 5372100"/>
              <a:gd name="connsiteX86" fmla="*/ 3048 w 1710078"/>
              <a:gd name="connsiteY86" fmla="*/ 5277612 h 5372100"/>
              <a:gd name="connsiteX87" fmla="*/ 0 w 1710078"/>
              <a:gd name="connsiteY87" fmla="*/ 5265420 h 5372100"/>
              <a:gd name="connsiteX88" fmla="*/ 0 w 1710078"/>
              <a:gd name="connsiteY88" fmla="*/ 5234940 h 5372100"/>
              <a:gd name="connsiteX89" fmla="*/ 124968 w 1710078"/>
              <a:gd name="connsiteY89" fmla="*/ 4981956 h 5372100"/>
              <a:gd name="connsiteX90" fmla="*/ 143256 w 1710078"/>
              <a:gd name="connsiteY90" fmla="*/ 4896612 h 5372100"/>
              <a:gd name="connsiteX91" fmla="*/ 192024 w 1710078"/>
              <a:gd name="connsiteY91" fmla="*/ 4806696 h 5372100"/>
              <a:gd name="connsiteX92" fmla="*/ 214884 w 1710078"/>
              <a:gd name="connsiteY92" fmla="*/ 4762500 h 5372100"/>
              <a:gd name="connsiteX93" fmla="*/ 263652 w 1710078"/>
              <a:gd name="connsiteY93" fmla="*/ 4544568 h 5372100"/>
              <a:gd name="connsiteX94" fmla="*/ 283464 w 1710078"/>
              <a:gd name="connsiteY94" fmla="*/ 4396740 h 5372100"/>
              <a:gd name="connsiteX95" fmla="*/ 310896 w 1710078"/>
              <a:gd name="connsiteY95" fmla="*/ 4206240 h 5372100"/>
              <a:gd name="connsiteX96" fmla="*/ 348996 w 1710078"/>
              <a:gd name="connsiteY96" fmla="*/ 3998976 h 5372100"/>
              <a:gd name="connsiteX97" fmla="*/ 350520 w 1710078"/>
              <a:gd name="connsiteY97" fmla="*/ 3983736 h 5372100"/>
              <a:gd name="connsiteX98" fmla="*/ 434340 w 1710078"/>
              <a:gd name="connsiteY98" fmla="*/ 3665220 h 5372100"/>
              <a:gd name="connsiteX99" fmla="*/ 448056 w 1710078"/>
              <a:gd name="connsiteY99" fmla="*/ 3560064 h 5372100"/>
              <a:gd name="connsiteX100" fmla="*/ 448056 w 1710078"/>
              <a:gd name="connsiteY100" fmla="*/ 3326892 h 5372100"/>
              <a:gd name="connsiteX101" fmla="*/ 400812 w 1710078"/>
              <a:gd name="connsiteY101" fmla="*/ 2705100 h 5372100"/>
              <a:gd name="connsiteX102" fmla="*/ 402336 w 1710078"/>
              <a:gd name="connsiteY102" fmla="*/ 2546604 h 5372100"/>
              <a:gd name="connsiteX103" fmla="*/ 411480 w 1710078"/>
              <a:gd name="connsiteY103" fmla="*/ 2420112 h 5372100"/>
              <a:gd name="connsiteX104" fmla="*/ 422148 w 1710078"/>
              <a:gd name="connsiteY104" fmla="*/ 2313432 h 5372100"/>
              <a:gd name="connsiteX105" fmla="*/ 432816 w 1710078"/>
              <a:gd name="connsiteY105" fmla="*/ 2229612 h 5372100"/>
              <a:gd name="connsiteX106" fmla="*/ 443484 w 1710078"/>
              <a:gd name="connsiteY106" fmla="*/ 2159508 h 5372100"/>
              <a:gd name="connsiteX107" fmla="*/ 457200 w 1710078"/>
              <a:gd name="connsiteY107" fmla="*/ 2080260 h 5372100"/>
              <a:gd name="connsiteX108" fmla="*/ 466344 w 1710078"/>
              <a:gd name="connsiteY108" fmla="*/ 2029968 h 5372100"/>
              <a:gd name="connsiteX109" fmla="*/ 472440 w 1710078"/>
              <a:gd name="connsiteY109" fmla="*/ 1997964 h 5372100"/>
              <a:gd name="connsiteX110" fmla="*/ 504444 w 1710078"/>
              <a:gd name="connsiteY110" fmla="*/ 1856232 h 5372100"/>
              <a:gd name="connsiteX111" fmla="*/ 473964 w 1710078"/>
              <a:gd name="connsiteY111" fmla="*/ 1776984 h 5372100"/>
              <a:gd name="connsiteX112" fmla="*/ 413004 w 1710078"/>
              <a:gd name="connsiteY112" fmla="*/ 1624584 h 5372100"/>
              <a:gd name="connsiteX113" fmla="*/ 390144 w 1710078"/>
              <a:gd name="connsiteY113" fmla="*/ 1572768 h 5372100"/>
              <a:gd name="connsiteX114" fmla="*/ 387096 w 1710078"/>
              <a:gd name="connsiteY114" fmla="*/ 1571244 h 5372100"/>
              <a:gd name="connsiteX115" fmla="*/ 409956 w 1710078"/>
              <a:gd name="connsiteY115" fmla="*/ 1656588 h 5372100"/>
              <a:gd name="connsiteX116" fmla="*/ 457200 w 1710078"/>
              <a:gd name="connsiteY116" fmla="*/ 1924812 h 5372100"/>
              <a:gd name="connsiteX117" fmla="*/ 409956 w 1710078"/>
              <a:gd name="connsiteY117" fmla="*/ 2136648 h 5372100"/>
              <a:gd name="connsiteX118" fmla="*/ 341376 w 1710078"/>
              <a:gd name="connsiteY118" fmla="*/ 2535936 h 5372100"/>
              <a:gd name="connsiteX119" fmla="*/ 335280 w 1710078"/>
              <a:gd name="connsiteY119" fmla="*/ 2583180 h 5372100"/>
              <a:gd name="connsiteX120" fmla="*/ 370332 w 1710078"/>
              <a:gd name="connsiteY120" fmla="*/ 2674620 h 5372100"/>
              <a:gd name="connsiteX121" fmla="*/ 387096 w 1710078"/>
              <a:gd name="connsiteY121" fmla="*/ 2753868 h 5372100"/>
              <a:gd name="connsiteX122" fmla="*/ 367284 w 1710078"/>
              <a:gd name="connsiteY122" fmla="*/ 2906268 h 5372100"/>
              <a:gd name="connsiteX123" fmla="*/ 367284 w 1710078"/>
              <a:gd name="connsiteY123" fmla="*/ 2935224 h 5372100"/>
              <a:gd name="connsiteX124" fmla="*/ 336804 w 1710078"/>
              <a:gd name="connsiteY124" fmla="*/ 2959608 h 5372100"/>
              <a:gd name="connsiteX125" fmla="*/ 315468 w 1710078"/>
              <a:gd name="connsiteY125" fmla="*/ 2930652 h 5372100"/>
              <a:gd name="connsiteX126" fmla="*/ 316992 w 1710078"/>
              <a:gd name="connsiteY126" fmla="*/ 2819400 h 5372100"/>
              <a:gd name="connsiteX127" fmla="*/ 313944 w 1710078"/>
              <a:gd name="connsiteY127" fmla="*/ 2816352 h 5372100"/>
              <a:gd name="connsiteX128" fmla="*/ 275844 w 1710078"/>
              <a:gd name="connsiteY128" fmla="*/ 2900172 h 5372100"/>
              <a:gd name="connsiteX129" fmla="*/ 342900 w 1710078"/>
              <a:gd name="connsiteY129" fmla="*/ 2983992 h 5372100"/>
              <a:gd name="connsiteX130" fmla="*/ 373380 w 1710078"/>
              <a:gd name="connsiteY130" fmla="*/ 3015996 h 5372100"/>
              <a:gd name="connsiteX131" fmla="*/ 368808 w 1710078"/>
              <a:gd name="connsiteY131" fmla="*/ 3017520 h 5372100"/>
              <a:gd name="connsiteX132" fmla="*/ 347472 w 1710078"/>
              <a:gd name="connsiteY132" fmla="*/ 3014472 h 5372100"/>
              <a:gd name="connsiteX133" fmla="*/ 377952 w 1710078"/>
              <a:gd name="connsiteY133" fmla="*/ 3048000 h 5372100"/>
              <a:gd name="connsiteX134" fmla="*/ 370332 w 1710078"/>
              <a:gd name="connsiteY134" fmla="*/ 3052572 h 5372100"/>
              <a:gd name="connsiteX135" fmla="*/ 289560 w 1710078"/>
              <a:gd name="connsiteY135" fmla="*/ 2996184 h 5372100"/>
              <a:gd name="connsiteX136" fmla="*/ 274320 w 1710078"/>
              <a:gd name="connsiteY136" fmla="*/ 2987040 h 5372100"/>
              <a:gd name="connsiteX137" fmla="*/ 320040 w 1710078"/>
              <a:gd name="connsiteY137" fmla="*/ 3072384 h 5372100"/>
              <a:gd name="connsiteX138" fmla="*/ 313944 w 1710078"/>
              <a:gd name="connsiteY138" fmla="*/ 3078480 h 5372100"/>
              <a:gd name="connsiteX139" fmla="*/ 257556 w 1710078"/>
              <a:gd name="connsiteY139" fmla="*/ 3034284 h 5372100"/>
              <a:gd name="connsiteX140" fmla="*/ 216408 w 1710078"/>
              <a:gd name="connsiteY140" fmla="*/ 2961132 h 5372100"/>
              <a:gd name="connsiteX141" fmla="*/ 190500 w 1710078"/>
              <a:gd name="connsiteY141" fmla="*/ 2916936 h 5372100"/>
              <a:gd name="connsiteX142" fmla="*/ 156972 w 1710078"/>
              <a:gd name="connsiteY142" fmla="*/ 2855976 h 5372100"/>
              <a:gd name="connsiteX143" fmla="*/ 163068 w 1710078"/>
              <a:gd name="connsiteY143" fmla="*/ 2825496 h 5372100"/>
              <a:gd name="connsiteX144" fmla="*/ 219456 w 1710078"/>
              <a:gd name="connsiteY144" fmla="*/ 2634996 h 5372100"/>
              <a:gd name="connsiteX145" fmla="*/ 210312 w 1710078"/>
              <a:gd name="connsiteY145" fmla="*/ 2589276 h 5372100"/>
              <a:gd name="connsiteX146" fmla="*/ 172212 w 1710078"/>
              <a:gd name="connsiteY146" fmla="*/ 2593848 h 5372100"/>
              <a:gd name="connsiteX147" fmla="*/ 178308 w 1710078"/>
              <a:gd name="connsiteY147" fmla="*/ 2221992 h 5372100"/>
              <a:gd name="connsiteX148" fmla="*/ 193548 w 1710078"/>
              <a:gd name="connsiteY148" fmla="*/ 2007108 h 5372100"/>
              <a:gd name="connsiteX149" fmla="*/ 193548 w 1710078"/>
              <a:gd name="connsiteY149" fmla="*/ 1834896 h 5372100"/>
              <a:gd name="connsiteX150" fmla="*/ 181356 w 1710078"/>
              <a:gd name="connsiteY150" fmla="*/ 1708404 h 5372100"/>
              <a:gd name="connsiteX151" fmla="*/ 89916 w 1710078"/>
              <a:gd name="connsiteY151" fmla="*/ 1065276 h 5372100"/>
              <a:gd name="connsiteX152" fmla="*/ 89916 w 1710078"/>
              <a:gd name="connsiteY152" fmla="*/ 1036320 h 5372100"/>
              <a:gd name="connsiteX153" fmla="*/ 91440 w 1710078"/>
              <a:gd name="connsiteY153" fmla="*/ 1016508 h 5372100"/>
              <a:gd name="connsiteX154" fmla="*/ 211836 w 1710078"/>
              <a:gd name="connsiteY154" fmla="*/ 865632 h 5372100"/>
              <a:gd name="connsiteX155" fmla="*/ 283464 w 1710078"/>
              <a:gd name="connsiteY155" fmla="*/ 845820 h 5372100"/>
              <a:gd name="connsiteX156" fmla="*/ 355092 w 1710078"/>
              <a:gd name="connsiteY156" fmla="*/ 806196 h 5372100"/>
              <a:gd name="connsiteX157" fmla="*/ 451104 w 1710078"/>
              <a:gd name="connsiteY157" fmla="*/ 751332 h 5372100"/>
              <a:gd name="connsiteX158" fmla="*/ 449580 w 1710078"/>
              <a:gd name="connsiteY158" fmla="*/ 749808 h 5372100"/>
              <a:gd name="connsiteX159" fmla="*/ 374904 w 1710078"/>
              <a:gd name="connsiteY159" fmla="*/ 765048 h 5372100"/>
              <a:gd name="connsiteX160" fmla="*/ 318516 w 1710078"/>
              <a:gd name="connsiteY160" fmla="*/ 731520 h 5372100"/>
              <a:gd name="connsiteX161" fmla="*/ 335280 w 1710078"/>
              <a:gd name="connsiteY161" fmla="*/ 697992 h 5372100"/>
              <a:gd name="connsiteX162" fmla="*/ 281940 w 1710078"/>
              <a:gd name="connsiteY162" fmla="*/ 521208 h 5372100"/>
              <a:gd name="connsiteX163" fmla="*/ 304800 w 1710078"/>
              <a:gd name="connsiteY163" fmla="*/ 409956 h 5372100"/>
              <a:gd name="connsiteX164" fmla="*/ 356616 w 1710078"/>
              <a:gd name="connsiteY164" fmla="*/ 315468 h 5372100"/>
              <a:gd name="connsiteX165" fmla="*/ 393192 w 1710078"/>
              <a:gd name="connsiteY165" fmla="*/ 248412 h 5372100"/>
              <a:gd name="connsiteX166" fmla="*/ 582168 w 1710078"/>
              <a:gd name="connsiteY166" fmla="*/ 22860 h 5372100"/>
              <a:gd name="connsiteX167" fmla="*/ 609600 w 1710078"/>
              <a:gd name="connsiteY167" fmla="*/ 12192 h 5372100"/>
              <a:gd name="connsiteX168" fmla="*/ 693420 w 1710078"/>
              <a:gd name="connsiteY168" fmla="*/ 0 h 5372100"/>
              <a:gd name="connsiteX169" fmla="*/ 998220 w 1710078"/>
              <a:gd name="connsiteY169" fmla="*/ 156972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1710078" h="5372100">
                <a:moveTo>
                  <a:pt x="998220" y="156972"/>
                </a:moveTo>
                <a:cubicBezTo>
                  <a:pt x="998220" y="173736"/>
                  <a:pt x="990600" y="195072"/>
                  <a:pt x="990600" y="198120"/>
                </a:cubicBezTo>
                <a:cubicBezTo>
                  <a:pt x="990600" y="208788"/>
                  <a:pt x="1007364" y="284988"/>
                  <a:pt x="1007364" y="321564"/>
                </a:cubicBezTo>
                <a:cubicBezTo>
                  <a:pt x="1007364" y="341376"/>
                  <a:pt x="1008888" y="329184"/>
                  <a:pt x="996696" y="361188"/>
                </a:cubicBezTo>
                <a:cubicBezTo>
                  <a:pt x="996696" y="362712"/>
                  <a:pt x="993648" y="364236"/>
                  <a:pt x="993648" y="368808"/>
                </a:cubicBezTo>
                <a:cubicBezTo>
                  <a:pt x="993648" y="371856"/>
                  <a:pt x="1008888" y="397764"/>
                  <a:pt x="1018032" y="413004"/>
                </a:cubicBezTo>
                <a:cubicBezTo>
                  <a:pt x="1024128" y="423672"/>
                  <a:pt x="1031748" y="438912"/>
                  <a:pt x="1042416" y="452628"/>
                </a:cubicBezTo>
                <a:cubicBezTo>
                  <a:pt x="1045464" y="457200"/>
                  <a:pt x="1051560" y="461772"/>
                  <a:pt x="1056132" y="467868"/>
                </a:cubicBezTo>
                <a:cubicBezTo>
                  <a:pt x="1059180" y="470916"/>
                  <a:pt x="1060704" y="477012"/>
                  <a:pt x="1060704" y="480060"/>
                </a:cubicBezTo>
                <a:cubicBezTo>
                  <a:pt x="1060704" y="504444"/>
                  <a:pt x="1007364" y="515112"/>
                  <a:pt x="1007364" y="515112"/>
                </a:cubicBezTo>
                <a:cubicBezTo>
                  <a:pt x="1004316" y="518160"/>
                  <a:pt x="1004316" y="519684"/>
                  <a:pt x="1004316" y="524256"/>
                </a:cubicBezTo>
                <a:cubicBezTo>
                  <a:pt x="1004316" y="530352"/>
                  <a:pt x="1013460" y="547116"/>
                  <a:pt x="1013460" y="550164"/>
                </a:cubicBezTo>
                <a:cubicBezTo>
                  <a:pt x="1013460" y="554736"/>
                  <a:pt x="1004316" y="562356"/>
                  <a:pt x="999744" y="565404"/>
                </a:cubicBezTo>
                <a:cubicBezTo>
                  <a:pt x="996696" y="568452"/>
                  <a:pt x="992124" y="568452"/>
                  <a:pt x="990600" y="569976"/>
                </a:cubicBezTo>
                <a:cubicBezTo>
                  <a:pt x="987552" y="569976"/>
                  <a:pt x="987552" y="573024"/>
                  <a:pt x="987552" y="577596"/>
                </a:cubicBezTo>
                <a:cubicBezTo>
                  <a:pt x="987552" y="580644"/>
                  <a:pt x="992124" y="592836"/>
                  <a:pt x="992124" y="597408"/>
                </a:cubicBezTo>
                <a:cubicBezTo>
                  <a:pt x="992124" y="600456"/>
                  <a:pt x="978408" y="609600"/>
                  <a:pt x="976884" y="618744"/>
                </a:cubicBezTo>
                <a:cubicBezTo>
                  <a:pt x="969264" y="653796"/>
                  <a:pt x="989076" y="696468"/>
                  <a:pt x="940308" y="696468"/>
                </a:cubicBezTo>
                <a:cubicBezTo>
                  <a:pt x="923544" y="696468"/>
                  <a:pt x="851916" y="682752"/>
                  <a:pt x="826008" y="682752"/>
                </a:cubicBezTo>
                <a:cubicBezTo>
                  <a:pt x="804672" y="682752"/>
                  <a:pt x="780288" y="681228"/>
                  <a:pt x="780288" y="707136"/>
                </a:cubicBezTo>
                <a:cubicBezTo>
                  <a:pt x="780288" y="711708"/>
                  <a:pt x="778764" y="720852"/>
                  <a:pt x="784860" y="722376"/>
                </a:cubicBezTo>
                <a:cubicBezTo>
                  <a:pt x="844296" y="737616"/>
                  <a:pt x="912876" y="765048"/>
                  <a:pt x="973836" y="778764"/>
                </a:cubicBezTo>
                <a:cubicBezTo>
                  <a:pt x="979932" y="780288"/>
                  <a:pt x="990600" y="780288"/>
                  <a:pt x="999744" y="781812"/>
                </a:cubicBezTo>
                <a:cubicBezTo>
                  <a:pt x="1014984" y="783336"/>
                  <a:pt x="1031748" y="787908"/>
                  <a:pt x="1048512" y="792480"/>
                </a:cubicBezTo>
                <a:cubicBezTo>
                  <a:pt x="1080516" y="801624"/>
                  <a:pt x="1120140" y="821436"/>
                  <a:pt x="1155192" y="844296"/>
                </a:cubicBezTo>
                <a:cubicBezTo>
                  <a:pt x="1173480" y="858012"/>
                  <a:pt x="1194816" y="864108"/>
                  <a:pt x="1213104" y="890016"/>
                </a:cubicBezTo>
                <a:cubicBezTo>
                  <a:pt x="1226820" y="906780"/>
                  <a:pt x="1237488" y="932688"/>
                  <a:pt x="1239012" y="950976"/>
                </a:cubicBezTo>
                <a:cubicBezTo>
                  <a:pt x="1240536" y="969264"/>
                  <a:pt x="1243584" y="992124"/>
                  <a:pt x="1245108" y="1013460"/>
                </a:cubicBezTo>
                <a:lnTo>
                  <a:pt x="1251204" y="1197864"/>
                </a:lnTo>
                <a:cubicBezTo>
                  <a:pt x="1261872" y="1467612"/>
                  <a:pt x="1309116" y="1741932"/>
                  <a:pt x="1402080" y="2014728"/>
                </a:cubicBezTo>
                <a:cubicBezTo>
                  <a:pt x="1411224" y="2043684"/>
                  <a:pt x="1420368" y="2072640"/>
                  <a:pt x="1431036" y="2101596"/>
                </a:cubicBezTo>
                <a:cubicBezTo>
                  <a:pt x="1435608" y="2116836"/>
                  <a:pt x="1441704" y="2133600"/>
                  <a:pt x="1447800" y="2150364"/>
                </a:cubicBezTo>
                <a:cubicBezTo>
                  <a:pt x="1458468" y="2180844"/>
                  <a:pt x="1470660" y="2212848"/>
                  <a:pt x="1481328" y="2243328"/>
                </a:cubicBezTo>
                <a:cubicBezTo>
                  <a:pt x="1487424" y="2258568"/>
                  <a:pt x="1490472" y="2276856"/>
                  <a:pt x="1505712" y="2287524"/>
                </a:cubicBezTo>
                <a:cubicBezTo>
                  <a:pt x="1514856" y="2293620"/>
                  <a:pt x="1528572" y="2293620"/>
                  <a:pt x="1539240" y="2295144"/>
                </a:cubicBezTo>
                <a:cubicBezTo>
                  <a:pt x="1568196" y="2299716"/>
                  <a:pt x="1603248" y="2298192"/>
                  <a:pt x="1633728" y="2314956"/>
                </a:cubicBezTo>
                <a:cubicBezTo>
                  <a:pt x="1642872" y="2319528"/>
                  <a:pt x="1650492" y="2337816"/>
                  <a:pt x="1653540" y="2346960"/>
                </a:cubicBezTo>
                <a:cubicBezTo>
                  <a:pt x="1659636" y="2365248"/>
                  <a:pt x="1665732" y="2383536"/>
                  <a:pt x="1670304" y="2401824"/>
                </a:cubicBezTo>
                <a:cubicBezTo>
                  <a:pt x="1680972" y="2439924"/>
                  <a:pt x="1709928" y="2654808"/>
                  <a:pt x="1709928" y="2727960"/>
                </a:cubicBezTo>
                <a:cubicBezTo>
                  <a:pt x="1709928" y="2759964"/>
                  <a:pt x="1714500" y="2779776"/>
                  <a:pt x="1673352" y="2779776"/>
                </a:cubicBezTo>
                <a:cubicBezTo>
                  <a:pt x="1668780" y="2779776"/>
                  <a:pt x="1623060" y="2773680"/>
                  <a:pt x="1620012" y="2773680"/>
                </a:cubicBezTo>
                <a:cubicBezTo>
                  <a:pt x="1606296" y="2773680"/>
                  <a:pt x="1592580" y="2798064"/>
                  <a:pt x="1566672" y="2798064"/>
                </a:cubicBezTo>
                <a:cubicBezTo>
                  <a:pt x="1536192" y="2798064"/>
                  <a:pt x="1478280" y="2775204"/>
                  <a:pt x="1456944" y="2767584"/>
                </a:cubicBezTo>
                <a:cubicBezTo>
                  <a:pt x="1447800" y="2764536"/>
                  <a:pt x="1437132" y="2763012"/>
                  <a:pt x="1426464" y="2759964"/>
                </a:cubicBezTo>
                <a:cubicBezTo>
                  <a:pt x="1424940" y="2761488"/>
                  <a:pt x="1421892" y="2764536"/>
                  <a:pt x="1421892" y="2767584"/>
                </a:cubicBezTo>
                <a:cubicBezTo>
                  <a:pt x="1408176" y="2837688"/>
                  <a:pt x="1395984" y="2909316"/>
                  <a:pt x="1385316" y="2982468"/>
                </a:cubicBezTo>
                <a:cubicBezTo>
                  <a:pt x="1376172" y="3040380"/>
                  <a:pt x="1367028" y="3102864"/>
                  <a:pt x="1359408" y="3162300"/>
                </a:cubicBezTo>
                <a:cubicBezTo>
                  <a:pt x="1331976" y="3387852"/>
                  <a:pt x="1307592" y="3617976"/>
                  <a:pt x="1281684" y="3846576"/>
                </a:cubicBezTo>
                <a:cubicBezTo>
                  <a:pt x="1278636" y="3872484"/>
                  <a:pt x="1275588" y="3901440"/>
                  <a:pt x="1271016" y="3928872"/>
                </a:cubicBezTo>
                <a:cubicBezTo>
                  <a:pt x="1269492" y="3938016"/>
                  <a:pt x="1264920" y="3948684"/>
                  <a:pt x="1263396" y="3959352"/>
                </a:cubicBezTo>
                <a:cubicBezTo>
                  <a:pt x="1260348" y="3977640"/>
                  <a:pt x="1258824" y="4015740"/>
                  <a:pt x="1258824" y="4020312"/>
                </a:cubicBezTo>
                <a:lnTo>
                  <a:pt x="1258824" y="4052316"/>
                </a:lnTo>
                <a:cubicBezTo>
                  <a:pt x="1239012" y="4320540"/>
                  <a:pt x="1176528" y="4582668"/>
                  <a:pt x="1167384" y="4850892"/>
                </a:cubicBezTo>
                <a:lnTo>
                  <a:pt x="1164336" y="5033772"/>
                </a:lnTo>
                <a:cubicBezTo>
                  <a:pt x="1167384" y="5061204"/>
                  <a:pt x="1168908" y="5090160"/>
                  <a:pt x="1175004" y="5119116"/>
                </a:cubicBezTo>
                <a:cubicBezTo>
                  <a:pt x="1182624" y="5152644"/>
                  <a:pt x="1208532" y="5225796"/>
                  <a:pt x="1208532" y="5266944"/>
                </a:cubicBezTo>
                <a:cubicBezTo>
                  <a:pt x="1208532" y="5300472"/>
                  <a:pt x="1191768" y="5346192"/>
                  <a:pt x="1141476" y="5362956"/>
                </a:cubicBezTo>
                <a:cubicBezTo>
                  <a:pt x="1129284" y="5367528"/>
                  <a:pt x="1109472" y="5367528"/>
                  <a:pt x="1098804" y="5367528"/>
                </a:cubicBezTo>
                <a:cubicBezTo>
                  <a:pt x="1034796" y="5367528"/>
                  <a:pt x="986028" y="5343144"/>
                  <a:pt x="963168" y="5251704"/>
                </a:cubicBezTo>
                <a:cubicBezTo>
                  <a:pt x="958596" y="5234940"/>
                  <a:pt x="955548" y="5202936"/>
                  <a:pt x="955548" y="5199888"/>
                </a:cubicBezTo>
                <a:lnTo>
                  <a:pt x="955548" y="5172456"/>
                </a:lnTo>
                <a:cubicBezTo>
                  <a:pt x="957072" y="5152644"/>
                  <a:pt x="961644" y="5114544"/>
                  <a:pt x="961644" y="5109972"/>
                </a:cubicBezTo>
                <a:cubicBezTo>
                  <a:pt x="961644" y="5097780"/>
                  <a:pt x="923544" y="5079492"/>
                  <a:pt x="917448" y="5074920"/>
                </a:cubicBezTo>
                <a:lnTo>
                  <a:pt x="917448" y="5067300"/>
                </a:lnTo>
                <a:lnTo>
                  <a:pt x="932688" y="4908804"/>
                </a:lnTo>
                <a:lnTo>
                  <a:pt x="932688" y="4864608"/>
                </a:lnTo>
                <a:cubicBezTo>
                  <a:pt x="931164" y="4856988"/>
                  <a:pt x="928116" y="4843272"/>
                  <a:pt x="928116" y="4838700"/>
                </a:cubicBezTo>
                <a:cubicBezTo>
                  <a:pt x="928116" y="4802124"/>
                  <a:pt x="982980" y="4733544"/>
                  <a:pt x="1013460" y="4703064"/>
                </a:cubicBezTo>
                <a:cubicBezTo>
                  <a:pt x="1014984" y="4695444"/>
                  <a:pt x="1016508" y="4687824"/>
                  <a:pt x="1016508" y="4680204"/>
                </a:cubicBezTo>
                <a:cubicBezTo>
                  <a:pt x="1018032" y="4674108"/>
                  <a:pt x="1019556" y="4666488"/>
                  <a:pt x="1019556" y="4658868"/>
                </a:cubicBezTo>
                <a:cubicBezTo>
                  <a:pt x="1021080" y="4643628"/>
                  <a:pt x="1022604" y="4626864"/>
                  <a:pt x="1024128" y="4611624"/>
                </a:cubicBezTo>
                <a:lnTo>
                  <a:pt x="1024128" y="4491228"/>
                </a:lnTo>
                <a:lnTo>
                  <a:pt x="987552" y="4090416"/>
                </a:lnTo>
                <a:lnTo>
                  <a:pt x="987552" y="4055364"/>
                </a:lnTo>
                <a:cubicBezTo>
                  <a:pt x="979932" y="4041648"/>
                  <a:pt x="990600" y="4037076"/>
                  <a:pt x="975360" y="4037076"/>
                </a:cubicBezTo>
                <a:cubicBezTo>
                  <a:pt x="970788" y="4037076"/>
                  <a:pt x="925068" y="4044696"/>
                  <a:pt x="902208" y="4047744"/>
                </a:cubicBezTo>
                <a:cubicBezTo>
                  <a:pt x="812292" y="4061460"/>
                  <a:pt x="713232" y="4046220"/>
                  <a:pt x="630936" y="4082796"/>
                </a:cubicBezTo>
                <a:cubicBezTo>
                  <a:pt x="597408" y="4096512"/>
                  <a:pt x="605028" y="4154424"/>
                  <a:pt x="594360" y="4191000"/>
                </a:cubicBezTo>
                <a:cubicBezTo>
                  <a:pt x="554736" y="4315968"/>
                  <a:pt x="501396" y="4450080"/>
                  <a:pt x="452628" y="4576572"/>
                </a:cubicBezTo>
                <a:cubicBezTo>
                  <a:pt x="426720" y="4642104"/>
                  <a:pt x="390144" y="4716780"/>
                  <a:pt x="382524" y="4783836"/>
                </a:cubicBezTo>
                <a:cubicBezTo>
                  <a:pt x="376428" y="4824984"/>
                  <a:pt x="374904" y="4869180"/>
                  <a:pt x="361188" y="4911852"/>
                </a:cubicBezTo>
                <a:cubicBezTo>
                  <a:pt x="350520" y="4946904"/>
                  <a:pt x="338328" y="4981956"/>
                  <a:pt x="327660" y="5018532"/>
                </a:cubicBezTo>
                <a:cubicBezTo>
                  <a:pt x="295656" y="5122164"/>
                  <a:pt x="272796" y="5247132"/>
                  <a:pt x="227076" y="5327904"/>
                </a:cubicBezTo>
                <a:cubicBezTo>
                  <a:pt x="222504" y="5335524"/>
                  <a:pt x="216408" y="5344668"/>
                  <a:pt x="207264" y="5352288"/>
                </a:cubicBezTo>
                <a:cubicBezTo>
                  <a:pt x="185928" y="5369052"/>
                  <a:pt x="166116" y="5372100"/>
                  <a:pt x="146304" y="5372100"/>
                </a:cubicBezTo>
                <a:cubicBezTo>
                  <a:pt x="143256" y="5372100"/>
                  <a:pt x="124968" y="5370576"/>
                  <a:pt x="117348" y="5367528"/>
                </a:cubicBezTo>
                <a:cubicBezTo>
                  <a:pt x="80772" y="5359908"/>
                  <a:pt x="21336" y="5323332"/>
                  <a:pt x="3048" y="5277612"/>
                </a:cubicBezTo>
                <a:cubicBezTo>
                  <a:pt x="3048" y="5274564"/>
                  <a:pt x="0" y="5268468"/>
                  <a:pt x="0" y="5265420"/>
                </a:cubicBezTo>
                <a:lnTo>
                  <a:pt x="0" y="5234940"/>
                </a:lnTo>
                <a:cubicBezTo>
                  <a:pt x="18288" y="5152644"/>
                  <a:pt x="97536" y="5064252"/>
                  <a:pt x="124968" y="4981956"/>
                </a:cubicBezTo>
                <a:cubicBezTo>
                  <a:pt x="134112" y="4954524"/>
                  <a:pt x="137160" y="4925568"/>
                  <a:pt x="143256" y="4896612"/>
                </a:cubicBezTo>
                <a:cubicBezTo>
                  <a:pt x="147828" y="4869180"/>
                  <a:pt x="170688" y="4837176"/>
                  <a:pt x="192024" y="4806696"/>
                </a:cubicBezTo>
                <a:cubicBezTo>
                  <a:pt x="201168" y="4792980"/>
                  <a:pt x="210312" y="4777740"/>
                  <a:pt x="214884" y="4762500"/>
                </a:cubicBezTo>
                <a:cubicBezTo>
                  <a:pt x="240792" y="4692396"/>
                  <a:pt x="251460" y="4616196"/>
                  <a:pt x="263652" y="4544568"/>
                </a:cubicBezTo>
                <a:cubicBezTo>
                  <a:pt x="271272" y="4495800"/>
                  <a:pt x="277368" y="4445508"/>
                  <a:pt x="283464" y="4396740"/>
                </a:cubicBezTo>
                <a:cubicBezTo>
                  <a:pt x="292608" y="4334256"/>
                  <a:pt x="301752" y="4270248"/>
                  <a:pt x="310896" y="4206240"/>
                </a:cubicBezTo>
                <a:cubicBezTo>
                  <a:pt x="323088" y="4137660"/>
                  <a:pt x="336804" y="4067556"/>
                  <a:pt x="348996" y="3998976"/>
                </a:cubicBezTo>
                <a:cubicBezTo>
                  <a:pt x="348996" y="3994404"/>
                  <a:pt x="348996" y="3986784"/>
                  <a:pt x="350520" y="3983736"/>
                </a:cubicBezTo>
                <a:cubicBezTo>
                  <a:pt x="385572" y="3878580"/>
                  <a:pt x="417576" y="3770376"/>
                  <a:pt x="434340" y="3665220"/>
                </a:cubicBezTo>
                <a:cubicBezTo>
                  <a:pt x="440436" y="3630168"/>
                  <a:pt x="445008" y="3595116"/>
                  <a:pt x="448056" y="3560064"/>
                </a:cubicBezTo>
                <a:lnTo>
                  <a:pt x="448056" y="3326892"/>
                </a:lnTo>
                <a:cubicBezTo>
                  <a:pt x="431292" y="3119628"/>
                  <a:pt x="411480" y="2948940"/>
                  <a:pt x="400812" y="2705100"/>
                </a:cubicBezTo>
                <a:lnTo>
                  <a:pt x="402336" y="2546604"/>
                </a:lnTo>
                <a:cubicBezTo>
                  <a:pt x="405384" y="2505456"/>
                  <a:pt x="408432" y="2462784"/>
                  <a:pt x="411480" y="2420112"/>
                </a:cubicBezTo>
                <a:cubicBezTo>
                  <a:pt x="414528" y="2385060"/>
                  <a:pt x="419100" y="2348484"/>
                  <a:pt x="422148" y="2313432"/>
                </a:cubicBezTo>
                <a:cubicBezTo>
                  <a:pt x="425196" y="2286000"/>
                  <a:pt x="429768" y="2257044"/>
                  <a:pt x="432816" y="2229612"/>
                </a:cubicBezTo>
                <a:cubicBezTo>
                  <a:pt x="435864" y="2206752"/>
                  <a:pt x="440436" y="2182368"/>
                  <a:pt x="443484" y="2159508"/>
                </a:cubicBezTo>
                <a:cubicBezTo>
                  <a:pt x="448056" y="2133600"/>
                  <a:pt x="452628" y="2106168"/>
                  <a:pt x="457200" y="2080260"/>
                </a:cubicBezTo>
                <a:lnTo>
                  <a:pt x="466344" y="2029968"/>
                </a:lnTo>
                <a:cubicBezTo>
                  <a:pt x="469392" y="2019300"/>
                  <a:pt x="470916" y="2008632"/>
                  <a:pt x="472440" y="1997964"/>
                </a:cubicBezTo>
                <a:cubicBezTo>
                  <a:pt x="483108" y="1950720"/>
                  <a:pt x="504444" y="1859280"/>
                  <a:pt x="504444" y="1856232"/>
                </a:cubicBezTo>
                <a:cubicBezTo>
                  <a:pt x="504444" y="1851660"/>
                  <a:pt x="484632" y="1801368"/>
                  <a:pt x="473964" y="1776984"/>
                </a:cubicBezTo>
                <a:cubicBezTo>
                  <a:pt x="454152" y="1725168"/>
                  <a:pt x="434340" y="1673352"/>
                  <a:pt x="413004" y="1624584"/>
                </a:cubicBezTo>
                <a:cubicBezTo>
                  <a:pt x="406908" y="1607820"/>
                  <a:pt x="399288" y="1589532"/>
                  <a:pt x="390144" y="1572768"/>
                </a:cubicBezTo>
                <a:cubicBezTo>
                  <a:pt x="390144" y="1572768"/>
                  <a:pt x="387096" y="1575816"/>
                  <a:pt x="387096" y="1571244"/>
                </a:cubicBezTo>
                <a:cubicBezTo>
                  <a:pt x="387096" y="1575816"/>
                  <a:pt x="403860" y="1629156"/>
                  <a:pt x="409956" y="1656588"/>
                </a:cubicBezTo>
                <a:cubicBezTo>
                  <a:pt x="416052" y="1684020"/>
                  <a:pt x="457200" y="1863852"/>
                  <a:pt x="457200" y="1924812"/>
                </a:cubicBezTo>
                <a:cubicBezTo>
                  <a:pt x="457200" y="2001012"/>
                  <a:pt x="423672" y="2071116"/>
                  <a:pt x="409956" y="2136648"/>
                </a:cubicBezTo>
                <a:cubicBezTo>
                  <a:pt x="382524" y="2270760"/>
                  <a:pt x="348996" y="2403348"/>
                  <a:pt x="341376" y="2535936"/>
                </a:cubicBezTo>
                <a:cubicBezTo>
                  <a:pt x="341376" y="2549652"/>
                  <a:pt x="335280" y="2580132"/>
                  <a:pt x="335280" y="2583180"/>
                </a:cubicBezTo>
                <a:cubicBezTo>
                  <a:pt x="335280" y="2607564"/>
                  <a:pt x="362712" y="2653284"/>
                  <a:pt x="370332" y="2674620"/>
                </a:cubicBezTo>
                <a:cubicBezTo>
                  <a:pt x="379476" y="2697480"/>
                  <a:pt x="388620" y="2727960"/>
                  <a:pt x="387096" y="2753868"/>
                </a:cubicBezTo>
                <a:lnTo>
                  <a:pt x="367284" y="2906268"/>
                </a:lnTo>
                <a:lnTo>
                  <a:pt x="367284" y="2935224"/>
                </a:lnTo>
                <a:cubicBezTo>
                  <a:pt x="365760" y="2950464"/>
                  <a:pt x="345948" y="2959608"/>
                  <a:pt x="336804" y="2959608"/>
                </a:cubicBezTo>
                <a:cubicBezTo>
                  <a:pt x="320040" y="2959608"/>
                  <a:pt x="316992" y="2942844"/>
                  <a:pt x="315468" y="2930652"/>
                </a:cubicBezTo>
                <a:lnTo>
                  <a:pt x="316992" y="2819400"/>
                </a:lnTo>
                <a:lnTo>
                  <a:pt x="313944" y="2816352"/>
                </a:lnTo>
                <a:cubicBezTo>
                  <a:pt x="310896" y="2817876"/>
                  <a:pt x="275844" y="2880360"/>
                  <a:pt x="275844" y="2900172"/>
                </a:cubicBezTo>
                <a:cubicBezTo>
                  <a:pt x="275844" y="2915412"/>
                  <a:pt x="336804" y="2977896"/>
                  <a:pt x="342900" y="2983992"/>
                </a:cubicBezTo>
                <a:cubicBezTo>
                  <a:pt x="350520" y="2991612"/>
                  <a:pt x="368808" y="3002280"/>
                  <a:pt x="373380" y="3015996"/>
                </a:cubicBezTo>
                <a:cubicBezTo>
                  <a:pt x="371856" y="3017520"/>
                  <a:pt x="371856" y="3017520"/>
                  <a:pt x="368808" y="3017520"/>
                </a:cubicBezTo>
                <a:cubicBezTo>
                  <a:pt x="364236" y="3017520"/>
                  <a:pt x="355092" y="3014472"/>
                  <a:pt x="347472" y="3014472"/>
                </a:cubicBezTo>
                <a:lnTo>
                  <a:pt x="377952" y="3048000"/>
                </a:lnTo>
                <a:cubicBezTo>
                  <a:pt x="376428" y="3051048"/>
                  <a:pt x="374904" y="3052572"/>
                  <a:pt x="370332" y="3052572"/>
                </a:cubicBezTo>
                <a:cubicBezTo>
                  <a:pt x="348996" y="3052572"/>
                  <a:pt x="307848" y="3011424"/>
                  <a:pt x="289560" y="2996184"/>
                </a:cubicBezTo>
                <a:cubicBezTo>
                  <a:pt x="280416" y="2988564"/>
                  <a:pt x="274320" y="2983992"/>
                  <a:pt x="274320" y="2987040"/>
                </a:cubicBezTo>
                <a:cubicBezTo>
                  <a:pt x="274320" y="3000756"/>
                  <a:pt x="320040" y="3046476"/>
                  <a:pt x="320040" y="3072384"/>
                </a:cubicBezTo>
                <a:cubicBezTo>
                  <a:pt x="320040" y="3075432"/>
                  <a:pt x="316992" y="3078480"/>
                  <a:pt x="313944" y="3078480"/>
                </a:cubicBezTo>
                <a:cubicBezTo>
                  <a:pt x="301752" y="3078480"/>
                  <a:pt x="265176" y="3044952"/>
                  <a:pt x="257556" y="3034284"/>
                </a:cubicBezTo>
                <a:cubicBezTo>
                  <a:pt x="240792" y="3008376"/>
                  <a:pt x="228600" y="2985516"/>
                  <a:pt x="216408" y="2961132"/>
                </a:cubicBezTo>
                <a:cubicBezTo>
                  <a:pt x="210312" y="2947416"/>
                  <a:pt x="199644" y="2930652"/>
                  <a:pt x="190500" y="2916936"/>
                </a:cubicBezTo>
                <a:cubicBezTo>
                  <a:pt x="179832" y="2898648"/>
                  <a:pt x="156972" y="2872740"/>
                  <a:pt x="156972" y="2855976"/>
                </a:cubicBezTo>
                <a:cubicBezTo>
                  <a:pt x="156972" y="2851404"/>
                  <a:pt x="160020" y="2834640"/>
                  <a:pt x="163068" y="2825496"/>
                </a:cubicBezTo>
                <a:cubicBezTo>
                  <a:pt x="181356" y="2763012"/>
                  <a:pt x="219456" y="2697480"/>
                  <a:pt x="219456" y="2634996"/>
                </a:cubicBezTo>
                <a:cubicBezTo>
                  <a:pt x="219456" y="2621280"/>
                  <a:pt x="213360" y="2599944"/>
                  <a:pt x="210312" y="2589276"/>
                </a:cubicBezTo>
                <a:cubicBezTo>
                  <a:pt x="199644" y="2590800"/>
                  <a:pt x="187452" y="2592324"/>
                  <a:pt x="172212" y="2593848"/>
                </a:cubicBezTo>
                <a:lnTo>
                  <a:pt x="178308" y="2221992"/>
                </a:lnTo>
                <a:lnTo>
                  <a:pt x="193548" y="2007108"/>
                </a:lnTo>
                <a:lnTo>
                  <a:pt x="193548" y="1834896"/>
                </a:lnTo>
                <a:cubicBezTo>
                  <a:pt x="190500" y="1793748"/>
                  <a:pt x="185928" y="1749552"/>
                  <a:pt x="181356" y="1708404"/>
                </a:cubicBezTo>
                <a:cubicBezTo>
                  <a:pt x="170688" y="1623060"/>
                  <a:pt x="89916" y="1114044"/>
                  <a:pt x="89916" y="1065276"/>
                </a:cubicBezTo>
                <a:lnTo>
                  <a:pt x="89916" y="1036320"/>
                </a:lnTo>
                <a:cubicBezTo>
                  <a:pt x="91440" y="1030224"/>
                  <a:pt x="91440" y="1022604"/>
                  <a:pt x="91440" y="1016508"/>
                </a:cubicBezTo>
                <a:cubicBezTo>
                  <a:pt x="89916" y="966216"/>
                  <a:pt x="150876" y="886968"/>
                  <a:pt x="211836" y="865632"/>
                </a:cubicBezTo>
                <a:cubicBezTo>
                  <a:pt x="236220" y="856488"/>
                  <a:pt x="257556" y="851916"/>
                  <a:pt x="283464" y="845820"/>
                </a:cubicBezTo>
                <a:cubicBezTo>
                  <a:pt x="307848" y="839724"/>
                  <a:pt x="330708" y="818388"/>
                  <a:pt x="355092" y="806196"/>
                </a:cubicBezTo>
                <a:cubicBezTo>
                  <a:pt x="390144" y="786384"/>
                  <a:pt x="426720" y="769620"/>
                  <a:pt x="451104" y="751332"/>
                </a:cubicBezTo>
                <a:lnTo>
                  <a:pt x="449580" y="749808"/>
                </a:lnTo>
                <a:cubicBezTo>
                  <a:pt x="426720" y="752856"/>
                  <a:pt x="396240" y="765048"/>
                  <a:pt x="374904" y="765048"/>
                </a:cubicBezTo>
                <a:cubicBezTo>
                  <a:pt x="364236" y="765048"/>
                  <a:pt x="318516" y="757428"/>
                  <a:pt x="318516" y="731520"/>
                </a:cubicBezTo>
                <a:cubicBezTo>
                  <a:pt x="318516" y="720852"/>
                  <a:pt x="335280" y="713232"/>
                  <a:pt x="335280" y="697992"/>
                </a:cubicBezTo>
                <a:cubicBezTo>
                  <a:pt x="335280" y="661416"/>
                  <a:pt x="281940" y="600456"/>
                  <a:pt x="281940" y="521208"/>
                </a:cubicBezTo>
                <a:cubicBezTo>
                  <a:pt x="281940" y="486156"/>
                  <a:pt x="291084" y="445008"/>
                  <a:pt x="304800" y="409956"/>
                </a:cubicBezTo>
                <a:cubicBezTo>
                  <a:pt x="315468" y="381000"/>
                  <a:pt x="338328" y="345948"/>
                  <a:pt x="356616" y="315468"/>
                </a:cubicBezTo>
                <a:cubicBezTo>
                  <a:pt x="370332" y="294132"/>
                  <a:pt x="382524" y="271272"/>
                  <a:pt x="393192" y="248412"/>
                </a:cubicBezTo>
                <a:cubicBezTo>
                  <a:pt x="428244" y="175260"/>
                  <a:pt x="487680" y="53340"/>
                  <a:pt x="582168" y="22860"/>
                </a:cubicBezTo>
                <a:cubicBezTo>
                  <a:pt x="591312" y="19812"/>
                  <a:pt x="600456" y="13716"/>
                  <a:pt x="609600" y="12192"/>
                </a:cubicBezTo>
                <a:cubicBezTo>
                  <a:pt x="635508" y="6096"/>
                  <a:pt x="667512" y="0"/>
                  <a:pt x="693420" y="0"/>
                </a:cubicBezTo>
                <a:cubicBezTo>
                  <a:pt x="737616" y="0"/>
                  <a:pt x="998220" y="39624"/>
                  <a:pt x="998220" y="156972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形 10">
            <a:extLst>
              <a:ext uri="{FF2B5EF4-FFF2-40B4-BE49-F238E27FC236}">
                <a16:creationId xmlns:a16="http://schemas.microsoft.com/office/drawing/2014/main" id="{E5A14F2B-DCA6-4156-8885-1F35CD9C0A17}"/>
              </a:ext>
            </a:extLst>
          </p:cNvPr>
          <p:cNvSpPr/>
          <p:nvPr/>
        </p:nvSpPr>
        <p:spPr>
          <a:xfrm>
            <a:off x="1485002" y="856995"/>
            <a:ext cx="2655198" cy="5328160"/>
          </a:xfrm>
          <a:custGeom>
            <a:avLst/>
            <a:gdLst>
              <a:gd name="connsiteX0" fmla="*/ 641457 w 1328621"/>
              <a:gd name="connsiteY0" fmla="*/ 688470 h 2666131"/>
              <a:gd name="connsiteX1" fmla="*/ 641479 w 1328621"/>
              <a:gd name="connsiteY1" fmla="*/ 688470 h 2666131"/>
              <a:gd name="connsiteX2" fmla="*/ 670681 w 1328621"/>
              <a:gd name="connsiteY2" fmla="*/ 704562 h 2666131"/>
              <a:gd name="connsiteX3" fmla="*/ 639241 w 1328621"/>
              <a:gd name="connsiteY3" fmla="*/ 690050 h 2666131"/>
              <a:gd name="connsiteX4" fmla="*/ 641457 w 1328621"/>
              <a:gd name="connsiteY4" fmla="*/ 688470 h 2666131"/>
              <a:gd name="connsiteX5" fmla="*/ 316393 w 1328621"/>
              <a:gd name="connsiteY5" fmla="*/ 553940 h 2666131"/>
              <a:gd name="connsiteX6" fmla="*/ 316473 w 1328621"/>
              <a:gd name="connsiteY6" fmla="*/ 553941 h 2666131"/>
              <a:gd name="connsiteX7" fmla="*/ 333604 w 1328621"/>
              <a:gd name="connsiteY7" fmla="*/ 570450 h 2666131"/>
              <a:gd name="connsiteX8" fmla="*/ 335917 w 1328621"/>
              <a:gd name="connsiteY8" fmla="*/ 577530 h 2666131"/>
              <a:gd name="connsiteX9" fmla="*/ 335916 w 1328621"/>
              <a:gd name="connsiteY9" fmla="*/ 577530 h 2666131"/>
              <a:gd name="connsiteX10" fmla="*/ 333263 w 1328621"/>
              <a:gd name="connsiteY10" fmla="*/ 574270 h 2666131"/>
              <a:gd name="connsiteX11" fmla="*/ 321831 w 1328621"/>
              <a:gd name="connsiteY11" fmla="*/ 568790 h 2666131"/>
              <a:gd name="connsiteX12" fmla="*/ 321510 w 1328621"/>
              <a:gd name="connsiteY12" fmla="*/ 568789 h 2666131"/>
              <a:gd name="connsiteX13" fmla="*/ 316257 w 1328621"/>
              <a:gd name="connsiteY13" fmla="*/ 596461 h 2666131"/>
              <a:gd name="connsiteX14" fmla="*/ 317592 w 1328621"/>
              <a:gd name="connsiteY14" fmla="*/ 640731 h 2666131"/>
              <a:gd name="connsiteX15" fmla="*/ 332335 w 1328621"/>
              <a:gd name="connsiteY15" fmla="*/ 679029 h 2666131"/>
              <a:gd name="connsiteX16" fmla="*/ 354141 w 1328621"/>
              <a:gd name="connsiteY16" fmla="*/ 707496 h 2666131"/>
              <a:gd name="connsiteX17" fmla="*/ 384147 w 1328621"/>
              <a:gd name="connsiteY17" fmla="*/ 804474 h 2666131"/>
              <a:gd name="connsiteX18" fmla="*/ 380130 w 1328621"/>
              <a:gd name="connsiteY18" fmla="*/ 833364 h 2666131"/>
              <a:gd name="connsiteX19" fmla="*/ 380124 w 1328621"/>
              <a:gd name="connsiteY19" fmla="*/ 833364 h 2666131"/>
              <a:gd name="connsiteX20" fmla="*/ 376043 w 1328621"/>
              <a:gd name="connsiteY20" fmla="*/ 828947 h 2666131"/>
              <a:gd name="connsiteX21" fmla="*/ 359315 w 1328621"/>
              <a:gd name="connsiteY21" fmla="*/ 803375 h 2666131"/>
              <a:gd name="connsiteX22" fmla="*/ 336300 w 1328621"/>
              <a:gd name="connsiteY22" fmla="*/ 763755 h 2666131"/>
              <a:gd name="connsiteX23" fmla="*/ 286095 w 1328621"/>
              <a:gd name="connsiteY23" fmla="*/ 690541 h 2666131"/>
              <a:gd name="connsiteX24" fmla="*/ 273159 w 1328621"/>
              <a:gd name="connsiteY24" fmla="*/ 670086 h 2666131"/>
              <a:gd name="connsiteX25" fmla="*/ 266890 w 1328621"/>
              <a:gd name="connsiteY25" fmla="*/ 652855 h 2666131"/>
              <a:gd name="connsiteX26" fmla="*/ 260576 w 1328621"/>
              <a:gd name="connsiteY26" fmla="*/ 643583 h 2666131"/>
              <a:gd name="connsiteX27" fmla="*/ 246356 w 1328621"/>
              <a:gd name="connsiteY27" fmla="*/ 624713 h 2666131"/>
              <a:gd name="connsiteX28" fmla="*/ 236306 w 1328621"/>
              <a:gd name="connsiteY28" fmla="*/ 600772 h 2666131"/>
              <a:gd name="connsiteX29" fmla="*/ 241778 w 1328621"/>
              <a:gd name="connsiteY29" fmla="*/ 590614 h 2666131"/>
              <a:gd name="connsiteX30" fmla="*/ 251082 w 1328621"/>
              <a:gd name="connsiteY30" fmla="*/ 578568 h 2666131"/>
              <a:gd name="connsiteX31" fmla="*/ 290369 w 1328621"/>
              <a:gd name="connsiteY31" fmla="*/ 558098 h 2666131"/>
              <a:gd name="connsiteX32" fmla="*/ 312681 w 1328621"/>
              <a:gd name="connsiteY32" fmla="*/ 554407 h 2666131"/>
              <a:gd name="connsiteX33" fmla="*/ 316393 w 1328621"/>
              <a:gd name="connsiteY33" fmla="*/ 553940 h 2666131"/>
              <a:gd name="connsiteX34" fmla="*/ 220946 w 1328621"/>
              <a:gd name="connsiteY34" fmla="*/ 250826 h 2666131"/>
              <a:gd name="connsiteX35" fmla="*/ 203949 w 1328621"/>
              <a:gd name="connsiteY35" fmla="*/ 251263 h 2666131"/>
              <a:gd name="connsiteX36" fmla="*/ 135702 w 1328621"/>
              <a:gd name="connsiteY36" fmla="*/ 268698 h 2666131"/>
              <a:gd name="connsiteX37" fmla="*/ 118126 w 1328621"/>
              <a:gd name="connsiteY37" fmla="*/ 279422 h 2666131"/>
              <a:gd name="connsiteX38" fmla="*/ 83542 w 1328621"/>
              <a:gd name="connsiteY38" fmla="*/ 312656 h 2666131"/>
              <a:gd name="connsiteX39" fmla="*/ 79605 w 1328621"/>
              <a:gd name="connsiteY39" fmla="*/ 314949 h 2666131"/>
              <a:gd name="connsiteX40" fmla="*/ 79546 w 1328621"/>
              <a:gd name="connsiteY40" fmla="*/ 314948 h 2666131"/>
              <a:gd name="connsiteX41" fmla="*/ 69848 w 1328621"/>
              <a:gd name="connsiteY41" fmla="*/ 312895 h 2666131"/>
              <a:gd name="connsiteX42" fmla="*/ 45552 w 1328621"/>
              <a:gd name="connsiteY42" fmla="*/ 309278 h 2666131"/>
              <a:gd name="connsiteX43" fmla="*/ 45150 w 1328621"/>
              <a:gd name="connsiteY43" fmla="*/ 309277 h 2666131"/>
              <a:gd name="connsiteX44" fmla="*/ 23980 w 1328621"/>
              <a:gd name="connsiteY44" fmla="*/ 315175 h 2666131"/>
              <a:gd name="connsiteX45" fmla="*/ 7441 w 1328621"/>
              <a:gd name="connsiteY45" fmla="*/ 366666 h 2666131"/>
              <a:gd name="connsiteX46" fmla="*/ 24679 w 1328621"/>
              <a:gd name="connsiteY46" fmla="*/ 413894 h 2666131"/>
              <a:gd name="connsiteX47" fmla="*/ 45282 w 1328621"/>
              <a:gd name="connsiteY47" fmla="*/ 430254 h 2666131"/>
              <a:gd name="connsiteX48" fmla="*/ 72515 w 1328621"/>
              <a:gd name="connsiteY48" fmla="*/ 456524 h 2666131"/>
              <a:gd name="connsiteX49" fmla="*/ 86355 w 1328621"/>
              <a:gd name="connsiteY49" fmla="*/ 485900 h 2666131"/>
              <a:gd name="connsiteX50" fmla="*/ 94234 w 1328621"/>
              <a:gd name="connsiteY50" fmla="*/ 499957 h 2666131"/>
              <a:gd name="connsiteX51" fmla="*/ 102135 w 1328621"/>
              <a:gd name="connsiteY51" fmla="*/ 510193 h 2666131"/>
              <a:gd name="connsiteX52" fmla="*/ 77763 w 1328621"/>
              <a:gd name="connsiteY52" fmla="*/ 539665 h 2666131"/>
              <a:gd name="connsiteX53" fmla="*/ 25445 w 1328621"/>
              <a:gd name="connsiteY53" fmla="*/ 610690 h 2666131"/>
              <a:gd name="connsiteX54" fmla="*/ 20142 w 1328621"/>
              <a:gd name="connsiteY54" fmla="*/ 619955 h 2666131"/>
              <a:gd name="connsiteX55" fmla="*/ 20170 w 1328621"/>
              <a:gd name="connsiteY55" fmla="*/ 619955 h 2666131"/>
              <a:gd name="connsiteX56" fmla="*/ 19974 w 1328621"/>
              <a:gd name="connsiteY56" fmla="*/ 620396 h 2666131"/>
              <a:gd name="connsiteX57" fmla="*/ 19637 w 1328621"/>
              <a:gd name="connsiteY57" fmla="*/ 620998 h 2666131"/>
              <a:gd name="connsiteX58" fmla="*/ 19202 w 1328621"/>
              <a:gd name="connsiteY58" fmla="*/ 621574 h 2666131"/>
              <a:gd name="connsiteX59" fmla="*/ 19230 w 1328621"/>
              <a:gd name="connsiteY59" fmla="*/ 621574 h 2666131"/>
              <a:gd name="connsiteX60" fmla="*/ 19214 w 1328621"/>
              <a:gd name="connsiteY60" fmla="*/ 621700 h 2666131"/>
              <a:gd name="connsiteX61" fmla="*/ 6000 w 1328621"/>
              <a:gd name="connsiteY61" fmla="*/ 648123 h 2666131"/>
              <a:gd name="connsiteX62" fmla="*/ 1108 w 1328621"/>
              <a:gd name="connsiteY62" fmla="*/ 671712 h 2666131"/>
              <a:gd name="connsiteX63" fmla="*/ 1136 w 1328621"/>
              <a:gd name="connsiteY63" fmla="*/ 671712 h 2666131"/>
              <a:gd name="connsiteX64" fmla="*/ 491 w 1328621"/>
              <a:gd name="connsiteY64" fmla="*/ 685377 h 2666131"/>
              <a:gd name="connsiteX65" fmla="*/ 17789 w 1328621"/>
              <a:gd name="connsiteY65" fmla="*/ 777186 h 2666131"/>
              <a:gd name="connsiteX66" fmla="*/ 65139 w 1328621"/>
              <a:gd name="connsiteY66" fmla="*/ 903243 h 2666131"/>
              <a:gd name="connsiteX67" fmla="*/ 64145 w 1328621"/>
              <a:gd name="connsiteY67" fmla="*/ 1183458 h 2666131"/>
              <a:gd name="connsiteX68" fmla="*/ 54540 w 1328621"/>
              <a:gd name="connsiteY68" fmla="*/ 1247089 h 2666131"/>
              <a:gd name="connsiteX69" fmla="*/ 49300 w 1328621"/>
              <a:gd name="connsiteY69" fmla="*/ 1271896 h 2666131"/>
              <a:gd name="connsiteX70" fmla="*/ 47345 w 1328621"/>
              <a:gd name="connsiteY70" fmla="*/ 1275954 h 2666131"/>
              <a:gd name="connsiteX71" fmla="*/ 47336 w 1328621"/>
              <a:gd name="connsiteY71" fmla="*/ 1275954 h 2666131"/>
              <a:gd name="connsiteX72" fmla="*/ 46412 w 1328621"/>
              <a:gd name="connsiteY72" fmla="*/ 1275700 h 2666131"/>
              <a:gd name="connsiteX73" fmla="*/ 45487 w 1328621"/>
              <a:gd name="connsiteY73" fmla="*/ 1275296 h 2666131"/>
              <a:gd name="connsiteX74" fmla="*/ 45482 w 1328621"/>
              <a:gd name="connsiteY74" fmla="*/ 1275296 h 2666131"/>
              <a:gd name="connsiteX75" fmla="*/ 44161 w 1328621"/>
              <a:gd name="connsiteY75" fmla="*/ 1279509 h 2666131"/>
              <a:gd name="connsiteX76" fmla="*/ 41171 w 1328621"/>
              <a:gd name="connsiteY76" fmla="*/ 1294949 h 2666131"/>
              <a:gd name="connsiteX77" fmla="*/ 41159 w 1328621"/>
              <a:gd name="connsiteY77" fmla="*/ 1294949 h 2666131"/>
              <a:gd name="connsiteX78" fmla="*/ 39616 w 1328621"/>
              <a:gd name="connsiteY78" fmla="*/ 1294449 h 2666131"/>
              <a:gd name="connsiteX79" fmla="*/ 37938 w 1328621"/>
              <a:gd name="connsiteY79" fmla="*/ 1293571 h 2666131"/>
              <a:gd name="connsiteX80" fmla="*/ 37922 w 1328621"/>
              <a:gd name="connsiteY80" fmla="*/ 1293571 h 2666131"/>
              <a:gd name="connsiteX81" fmla="*/ 37907 w 1328621"/>
              <a:gd name="connsiteY81" fmla="*/ 1293571 h 2666131"/>
              <a:gd name="connsiteX82" fmla="*/ 38333 w 1328621"/>
              <a:gd name="connsiteY82" fmla="*/ 1296033 h 2666131"/>
              <a:gd name="connsiteX83" fmla="*/ 36981 w 1328621"/>
              <a:gd name="connsiteY83" fmla="*/ 1309400 h 2666131"/>
              <a:gd name="connsiteX84" fmla="*/ 32081 w 1328621"/>
              <a:gd name="connsiteY84" fmla="*/ 1330706 h 2666131"/>
              <a:gd name="connsiteX85" fmla="*/ 30411 w 1328621"/>
              <a:gd name="connsiteY85" fmla="*/ 1344071 h 2666131"/>
              <a:gd name="connsiteX86" fmla="*/ 30367 w 1328621"/>
              <a:gd name="connsiteY86" fmla="*/ 1351713 h 2666131"/>
              <a:gd name="connsiteX87" fmla="*/ 28893 w 1328621"/>
              <a:gd name="connsiteY87" fmla="*/ 1356090 h 2666131"/>
              <a:gd name="connsiteX88" fmla="*/ 28887 w 1328621"/>
              <a:gd name="connsiteY88" fmla="*/ 1356090 h 2666131"/>
              <a:gd name="connsiteX89" fmla="*/ 28114 w 1328621"/>
              <a:gd name="connsiteY89" fmla="*/ 1355839 h 2666131"/>
              <a:gd name="connsiteX90" fmla="*/ 27953 w 1328621"/>
              <a:gd name="connsiteY90" fmla="*/ 1355787 h 2666131"/>
              <a:gd name="connsiteX91" fmla="*/ 27925 w 1328621"/>
              <a:gd name="connsiteY91" fmla="*/ 1355787 h 2666131"/>
              <a:gd name="connsiteX92" fmla="*/ 27688 w 1328621"/>
              <a:gd name="connsiteY92" fmla="*/ 1429076 h 2666131"/>
              <a:gd name="connsiteX93" fmla="*/ 30474 w 1328621"/>
              <a:gd name="connsiteY93" fmla="*/ 1442785 h 2666131"/>
              <a:gd name="connsiteX94" fmla="*/ 31694 w 1328621"/>
              <a:gd name="connsiteY94" fmla="*/ 1452027 h 2666131"/>
              <a:gd name="connsiteX95" fmla="*/ 33063 w 1328621"/>
              <a:gd name="connsiteY95" fmla="*/ 1460153 h 2666131"/>
              <a:gd name="connsiteX96" fmla="*/ 33067 w 1328621"/>
              <a:gd name="connsiteY96" fmla="*/ 1460153 h 2666131"/>
              <a:gd name="connsiteX97" fmla="*/ 33558 w 1328621"/>
              <a:gd name="connsiteY97" fmla="*/ 1459999 h 2666131"/>
              <a:gd name="connsiteX98" fmla="*/ 33889 w 1328621"/>
              <a:gd name="connsiteY98" fmla="*/ 1459871 h 2666131"/>
              <a:gd name="connsiteX99" fmla="*/ 33891 w 1328621"/>
              <a:gd name="connsiteY99" fmla="*/ 1459871 h 2666131"/>
              <a:gd name="connsiteX100" fmla="*/ 34776 w 1328621"/>
              <a:gd name="connsiteY100" fmla="*/ 1469559 h 2666131"/>
              <a:gd name="connsiteX101" fmla="*/ 35980 w 1328621"/>
              <a:gd name="connsiteY101" fmla="*/ 1479248 h 2666131"/>
              <a:gd name="connsiteX102" fmla="*/ 35982 w 1328621"/>
              <a:gd name="connsiteY102" fmla="*/ 1479248 h 2666131"/>
              <a:gd name="connsiteX103" fmla="*/ 36312 w 1328621"/>
              <a:gd name="connsiteY103" fmla="*/ 1479121 h 2666131"/>
              <a:gd name="connsiteX104" fmla="*/ 37248 w 1328621"/>
              <a:gd name="connsiteY104" fmla="*/ 1478845 h 2666131"/>
              <a:gd name="connsiteX105" fmla="*/ 37254 w 1328621"/>
              <a:gd name="connsiteY105" fmla="*/ 1478845 h 2666131"/>
              <a:gd name="connsiteX106" fmla="*/ 39389 w 1328621"/>
              <a:gd name="connsiteY106" fmla="*/ 1497607 h 2666131"/>
              <a:gd name="connsiteX107" fmla="*/ 42114 w 1328621"/>
              <a:gd name="connsiteY107" fmla="*/ 1504634 h 2666131"/>
              <a:gd name="connsiteX108" fmla="*/ 42122 w 1328621"/>
              <a:gd name="connsiteY108" fmla="*/ 1504634 h 2666131"/>
              <a:gd name="connsiteX109" fmla="*/ 43171 w 1328621"/>
              <a:gd name="connsiteY109" fmla="*/ 1504317 h 2666131"/>
              <a:gd name="connsiteX110" fmla="*/ 44477 w 1328621"/>
              <a:gd name="connsiteY110" fmla="*/ 1503886 h 2666131"/>
              <a:gd name="connsiteX111" fmla="*/ 44504 w 1328621"/>
              <a:gd name="connsiteY111" fmla="*/ 1503886 h 2666131"/>
              <a:gd name="connsiteX112" fmla="*/ 44117 w 1328621"/>
              <a:gd name="connsiteY112" fmla="*/ 1505914 h 2666131"/>
              <a:gd name="connsiteX113" fmla="*/ 46601 w 1328621"/>
              <a:gd name="connsiteY113" fmla="*/ 1516755 h 2666131"/>
              <a:gd name="connsiteX114" fmla="*/ 51617 w 1328621"/>
              <a:gd name="connsiteY114" fmla="*/ 1530477 h 2666131"/>
              <a:gd name="connsiteX115" fmla="*/ 54749 w 1328621"/>
              <a:gd name="connsiteY115" fmla="*/ 1549456 h 2666131"/>
              <a:gd name="connsiteX116" fmla="*/ 54753 w 1328621"/>
              <a:gd name="connsiteY116" fmla="*/ 1549456 h 2666131"/>
              <a:gd name="connsiteX117" fmla="*/ 55329 w 1328621"/>
              <a:gd name="connsiteY117" fmla="*/ 1549287 h 2666131"/>
              <a:gd name="connsiteX118" fmla="*/ 55659 w 1328621"/>
              <a:gd name="connsiteY118" fmla="*/ 1549159 h 2666131"/>
              <a:gd name="connsiteX119" fmla="*/ 55661 w 1328621"/>
              <a:gd name="connsiteY119" fmla="*/ 1549159 h 2666131"/>
              <a:gd name="connsiteX120" fmla="*/ 56547 w 1328621"/>
              <a:gd name="connsiteY120" fmla="*/ 1558847 h 2666131"/>
              <a:gd name="connsiteX121" fmla="*/ 57750 w 1328621"/>
              <a:gd name="connsiteY121" fmla="*/ 1568536 h 2666131"/>
              <a:gd name="connsiteX122" fmla="*/ 57753 w 1328621"/>
              <a:gd name="connsiteY122" fmla="*/ 1568536 h 2666131"/>
              <a:gd name="connsiteX123" fmla="*/ 58083 w 1328621"/>
              <a:gd name="connsiteY123" fmla="*/ 1568409 h 2666131"/>
              <a:gd name="connsiteX124" fmla="*/ 58574 w 1328621"/>
              <a:gd name="connsiteY124" fmla="*/ 1568289 h 2666131"/>
              <a:gd name="connsiteX125" fmla="*/ 58579 w 1328621"/>
              <a:gd name="connsiteY125" fmla="*/ 1568289 h 2666131"/>
              <a:gd name="connsiteX126" fmla="*/ 60606 w 1328621"/>
              <a:gd name="connsiteY126" fmla="*/ 1572563 h 2666131"/>
              <a:gd name="connsiteX127" fmla="*/ 64434 w 1328621"/>
              <a:gd name="connsiteY127" fmla="*/ 1626082 h 2666131"/>
              <a:gd name="connsiteX128" fmla="*/ 66525 w 1328621"/>
              <a:gd name="connsiteY128" fmla="*/ 1649977 h 2666131"/>
              <a:gd name="connsiteX129" fmla="*/ 68531 w 1328621"/>
              <a:gd name="connsiteY129" fmla="*/ 1688200 h 2666131"/>
              <a:gd name="connsiteX130" fmla="*/ 70893 w 1328621"/>
              <a:gd name="connsiteY130" fmla="*/ 1720057 h 2666131"/>
              <a:gd name="connsiteX131" fmla="*/ 73648 w 1328621"/>
              <a:gd name="connsiteY131" fmla="*/ 1739179 h 2666131"/>
              <a:gd name="connsiteX132" fmla="*/ 75503 w 1328621"/>
              <a:gd name="connsiteY132" fmla="*/ 1748743 h 2666131"/>
              <a:gd name="connsiteX133" fmla="*/ 77312 w 1328621"/>
              <a:gd name="connsiteY133" fmla="*/ 1766267 h 2666131"/>
              <a:gd name="connsiteX134" fmla="*/ 79748 w 1328621"/>
              <a:gd name="connsiteY134" fmla="*/ 1785387 h 2666131"/>
              <a:gd name="connsiteX135" fmla="*/ 82556 w 1328621"/>
              <a:gd name="connsiteY135" fmla="*/ 1795276 h 2666131"/>
              <a:gd name="connsiteX136" fmla="*/ 84059 w 1328621"/>
              <a:gd name="connsiteY136" fmla="*/ 1810568 h 2666131"/>
              <a:gd name="connsiteX137" fmla="*/ 85266 w 1328621"/>
              <a:gd name="connsiteY137" fmla="*/ 1822039 h 2666131"/>
              <a:gd name="connsiteX138" fmla="*/ 86805 w 1328621"/>
              <a:gd name="connsiteY138" fmla="*/ 1831283 h 2666131"/>
              <a:gd name="connsiteX139" fmla="*/ 88668 w 1328621"/>
              <a:gd name="connsiteY139" fmla="*/ 1839105 h 2666131"/>
              <a:gd name="connsiteX140" fmla="*/ 88675 w 1328621"/>
              <a:gd name="connsiteY140" fmla="*/ 1839105 h 2666131"/>
              <a:gd name="connsiteX141" fmla="*/ 89308 w 1328621"/>
              <a:gd name="connsiteY141" fmla="*/ 1838940 h 2666131"/>
              <a:gd name="connsiteX142" fmla="*/ 90337 w 1328621"/>
              <a:gd name="connsiteY142" fmla="*/ 1838452 h 2666131"/>
              <a:gd name="connsiteX143" fmla="*/ 90364 w 1328621"/>
              <a:gd name="connsiteY143" fmla="*/ 1838452 h 2666131"/>
              <a:gd name="connsiteX144" fmla="*/ 90246 w 1328621"/>
              <a:gd name="connsiteY144" fmla="*/ 1841811 h 2666131"/>
              <a:gd name="connsiteX145" fmla="*/ 92729 w 1328621"/>
              <a:gd name="connsiteY145" fmla="*/ 1852971 h 2666131"/>
              <a:gd name="connsiteX146" fmla="*/ 97432 w 1328621"/>
              <a:gd name="connsiteY146" fmla="*/ 1865417 h 2666131"/>
              <a:gd name="connsiteX147" fmla="*/ 99123 w 1328621"/>
              <a:gd name="connsiteY147" fmla="*/ 1903321 h 2666131"/>
              <a:gd name="connsiteX148" fmla="*/ 101051 w 1328621"/>
              <a:gd name="connsiteY148" fmla="*/ 1954918 h 2666131"/>
              <a:gd name="connsiteX149" fmla="*/ 103390 w 1328621"/>
              <a:gd name="connsiteY149" fmla="*/ 1973434 h 2666131"/>
              <a:gd name="connsiteX150" fmla="*/ 103391 w 1328621"/>
              <a:gd name="connsiteY150" fmla="*/ 1973434 h 2666131"/>
              <a:gd name="connsiteX151" fmla="*/ 103491 w 1328621"/>
              <a:gd name="connsiteY151" fmla="*/ 1973401 h 2666131"/>
              <a:gd name="connsiteX152" fmla="*/ 103511 w 1328621"/>
              <a:gd name="connsiteY152" fmla="*/ 1973394 h 2666131"/>
              <a:gd name="connsiteX153" fmla="*/ 104739 w 1328621"/>
              <a:gd name="connsiteY153" fmla="*/ 2306171 h 2666131"/>
              <a:gd name="connsiteX154" fmla="*/ 105029 w 1328621"/>
              <a:gd name="connsiteY154" fmla="*/ 2365720 h 2666131"/>
              <a:gd name="connsiteX155" fmla="*/ 103820 w 1328621"/>
              <a:gd name="connsiteY155" fmla="*/ 2416039 h 2666131"/>
              <a:gd name="connsiteX156" fmla="*/ 103820 w 1328621"/>
              <a:gd name="connsiteY156" fmla="*/ 2416039 h 2666131"/>
              <a:gd name="connsiteX157" fmla="*/ 103781 w 1328621"/>
              <a:gd name="connsiteY157" fmla="*/ 2416025 h 2666131"/>
              <a:gd name="connsiteX158" fmla="*/ 103736 w 1328621"/>
              <a:gd name="connsiteY158" fmla="*/ 2416010 h 2666131"/>
              <a:gd name="connsiteX159" fmla="*/ 103735 w 1328621"/>
              <a:gd name="connsiteY159" fmla="*/ 2416010 h 2666131"/>
              <a:gd name="connsiteX160" fmla="*/ 101939 w 1328621"/>
              <a:gd name="connsiteY160" fmla="*/ 2459003 h 2666131"/>
              <a:gd name="connsiteX161" fmla="*/ 102689 w 1328621"/>
              <a:gd name="connsiteY161" fmla="*/ 2491708 h 2666131"/>
              <a:gd name="connsiteX162" fmla="*/ 102662 w 1328621"/>
              <a:gd name="connsiteY162" fmla="*/ 2491708 h 2666131"/>
              <a:gd name="connsiteX163" fmla="*/ 102337 w 1328621"/>
              <a:gd name="connsiteY163" fmla="*/ 2491972 h 2666131"/>
              <a:gd name="connsiteX164" fmla="*/ 103005 w 1328621"/>
              <a:gd name="connsiteY164" fmla="*/ 2501667 h 2666131"/>
              <a:gd name="connsiteX165" fmla="*/ 104192 w 1328621"/>
              <a:gd name="connsiteY165" fmla="*/ 2511913 h 2666131"/>
              <a:gd name="connsiteX166" fmla="*/ 105657 w 1328621"/>
              <a:gd name="connsiteY166" fmla="*/ 2521063 h 2666131"/>
              <a:gd name="connsiteX167" fmla="*/ 108929 w 1328621"/>
              <a:gd name="connsiteY167" fmla="*/ 2532748 h 2666131"/>
              <a:gd name="connsiteX168" fmla="*/ 113288 w 1328621"/>
              <a:gd name="connsiteY168" fmla="*/ 2555242 h 2666131"/>
              <a:gd name="connsiteX169" fmla="*/ 116671 w 1328621"/>
              <a:gd name="connsiteY169" fmla="*/ 2567076 h 2666131"/>
              <a:gd name="connsiteX170" fmla="*/ 121979 w 1328621"/>
              <a:gd name="connsiteY170" fmla="*/ 2579505 h 2666131"/>
              <a:gd name="connsiteX171" fmla="*/ 126642 w 1328621"/>
              <a:gd name="connsiteY171" fmla="*/ 2586361 h 2666131"/>
              <a:gd name="connsiteX172" fmla="*/ 126616 w 1328621"/>
              <a:gd name="connsiteY172" fmla="*/ 2586361 h 2666131"/>
              <a:gd name="connsiteX173" fmla="*/ 129173 w 1328621"/>
              <a:gd name="connsiteY173" fmla="*/ 2594495 h 2666131"/>
              <a:gd name="connsiteX174" fmla="*/ 153491 w 1328621"/>
              <a:gd name="connsiteY174" fmla="*/ 2601721 h 2666131"/>
              <a:gd name="connsiteX175" fmla="*/ 153908 w 1328621"/>
              <a:gd name="connsiteY175" fmla="*/ 2601723 h 2666131"/>
              <a:gd name="connsiteX176" fmla="*/ 175960 w 1328621"/>
              <a:gd name="connsiteY176" fmla="*/ 2598270 h 2666131"/>
              <a:gd name="connsiteX177" fmla="*/ 189814 w 1328621"/>
              <a:gd name="connsiteY177" fmla="*/ 2595304 h 2666131"/>
              <a:gd name="connsiteX178" fmla="*/ 189876 w 1328621"/>
              <a:gd name="connsiteY178" fmla="*/ 2595304 h 2666131"/>
              <a:gd name="connsiteX179" fmla="*/ 191896 w 1328621"/>
              <a:gd name="connsiteY179" fmla="*/ 2595815 h 2666131"/>
              <a:gd name="connsiteX180" fmla="*/ 219225 w 1328621"/>
              <a:gd name="connsiteY180" fmla="*/ 2605528 h 2666131"/>
              <a:gd name="connsiteX181" fmla="*/ 287324 w 1328621"/>
              <a:gd name="connsiteY181" fmla="*/ 2613123 h 2666131"/>
              <a:gd name="connsiteX182" fmla="*/ 289724 w 1328621"/>
              <a:gd name="connsiteY182" fmla="*/ 2613129 h 2666131"/>
              <a:gd name="connsiteX183" fmla="*/ 346898 w 1328621"/>
              <a:gd name="connsiteY183" fmla="*/ 2608818 h 2666131"/>
              <a:gd name="connsiteX184" fmla="*/ 406385 w 1328621"/>
              <a:gd name="connsiteY184" fmla="*/ 2564265 h 2666131"/>
              <a:gd name="connsiteX185" fmla="*/ 399819 w 1328621"/>
              <a:gd name="connsiteY185" fmla="*/ 2543529 h 2666131"/>
              <a:gd name="connsiteX186" fmla="*/ 392914 w 1328621"/>
              <a:gd name="connsiteY186" fmla="*/ 2526293 h 2666131"/>
              <a:gd name="connsiteX187" fmla="*/ 383785 w 1328621"/>
              <a:gd name="connsiteY187" fmla="*/ 2508090 h 2666131"/>
              <a:gd name="connsiteX188" fmla="*/ 379088 w 1328621"/>
              <a:gd name="connsiteY188" fmla="*/ 2494370 h 2666131"/>
              <a:gd name="connsiteX189" fmla="*/ 386652 w 1328621"/>
              <a:gd name="connsiteY189" fmla="*/ 2070261 h 2666131"/>
              <a:gd name="connsiteX190" fmla="*/ 379391 w 1328621"/>
              <a:gd name="connsiteY190" fmla="*/ 1457553 h 2666131"/>
              <a:gd name="connsiteX191" fmla="*/ 377742 w 1328621"/>
              <a:gd name="connsiteY191" fmla="*/ 1303103 h 2666131"/>
              <a:gd name="connsiteX192" fmla="*/ 375376 w 1328621"/>
              <a:gd name="connsiteY192" fmla="*/ 1217113 h 2666131"/>
              <a:gd name="connsiteX193" fmla="*/ 374653 w 1328621"/>
              <a:gd name="connsiteY193" fmla="*/ 1177304 h 2666131"/>
              <a:gd name="connsiteX194" fmla="*/ 370728 w 1328621"/>
              <a:gd name="connsiteY194" fmla="*/ 1140344 h 2666131"/>
              <a:gd name="connsiteX195" fmla="*/ 364154 w 1328621"/>
              <a:gd name="connsiteY195" fmla="*/ 1120881 h 2666131"/>
              <a:gd name="connsiteX196" fmla="*/ 376634 w 1328621"/>
              <a:gd name="connsiteY196" fmla="*/ 1110445 h 2666131"/>
              <a:gd name="connsiteX197" fmla="*/ 401408 w 1328621"/>
              <a:gd name="connsiteY197" fmla="*/ 1066646 h 2666131"/>
              <a:gd name="connsiteX198" fmla="*/ 404752 w 1328621"/>
              <a:gd name="connsiteY198" fmla="*/ 1054108 h 2666131"/>
              <a:gd name="connsiteX199" fmla="*/ 404771 w 1328621"/>
              <a:gd name="connsiteY199" fmla="*/ 1054108 h 2666131"/>
              <a:gd name="connsiteX200" fmla="*/ 406892 w 1328621"/>
              <a:gd name="connsiteY200" fmla="*/ 1054577 h 2666131"/>
              <a:gd name="connsiteX201" fmla="*/ 433376 w 1328621"/>
              <a:gd name="connsiteY201" fmla="*/ 1058522 h 2666131"/>
              <a:gd name="connsiteX202" fmla="*/ 433880 w 1328621"/>
              <a:gd name="connsiteY202" fmla="*/ 1058523 h 2666131"/>
              <a:gd name="connsiteX203" fmla="*/ 456881 w 1328621"/>
              <a:gd name="connsiteY203" fmla="*/ 1055505 h 2666131"/>
              <a:gd name="connsiteX204" fmla="*/ 505831 w 1328621"/>
              <a:gd name="connsiteY204" fmla="*/ 961215 h 2666131"/>
              <a:gd name="connsiteX205" fmla="*/ 503017 w 1328621"/>
              <a:gd name="connsiteY205" fmla="*/ 897512 h 2666131"/>
              <a:gd name="connsiteX206" fmla="*/ 498134 w 1328621"/>
              <a:gd name="connsiteY206" fmla="*/ 861182 h 2666131"/>
              <a:gd name="connsiteX207" fmla="*/ 493534 w 1328621"/>
              <a:gd name="connsiteY207" fmla="*/ 830904 h 2666131"/>
              <a:gd name="connsiteX208" fmla="*/ 488863 w 1328621"/>
              <a:gd name="connsiteY208" fmla="*/ 812726 h 2666131"/>
              <a:gd name="connsiteX209" fmla="*/ 479733 w 1328621"/>
              <a:gd name="connsiteY209" fmla="*/ 794841 h 2666131"/>
              <a:gd name="connsiteX210" fmla="*/ 454247 w 1328621"/>
              <a:gd name="connsiteY210" fmla="*/ 687381 h 2666131"/>
              <a:gd name="connsiteX211" fmla="*/ 422616 w 1328621"/>
              <a:gd name="connsiteY211" fmla="*/ 596124 h 2666131"/>
              <a:gd name="connsiteX212" fmla="*/ 388373 w 1328621"/>
              <a:gd name="connsiteY212" fmla="*/ 570769 h 2666131"/>
              <a:gd name="connsiteX213" fmla="*/ 373772 w 1328621"/>
              <a:gd name="connsiteY213" fmla="*/ 562723 h 2666131"/>
              <a:gd name="connsiteX214" fmla="*/ 361442 w 1328621"/>
              <a:gd name="connsiteY214" fmla="*/ 547367 h 2666131"/>
              <a:gd name="connsiteX215" fmla="*/ 345458 w 1328621"/>
              <a:gd name="connsiteY215" fmla="*/ 503330 h 2666131"/>
              <a:gd name="connsiteX216" fmla="*/ 337836 w 1328621"/>
              <a:gd name="connsiteY216" fmla="*/ 499782 h 2666131"/>
              <a:gd name="connsiteX217" fmla="*/ 361006 w 1328621"/>
              <a:gd name="connsiteY217" fmla="*/ 458203 h 2666131"/>
              <a:gd name="connsiteX218" fmla="*/ 365239 w 1328621"/>
              <a:gd name="connsiteY218" fmla="*/ 441988 h 2666131"/>
              <a:gd name="connsiteX219" fmla="*/ 356770 w 1328621"/>
              <a:gd name="connsiteY219" fmla="*/ 419967 h 2666131"/>
              <a:gd name="connsiteX220" fmla="*/ 354310 w 1328621"/>
              <a:gd name="connsiteY220" fmla="*/ 404986 h 2666131"/>
              <a:gd name="connsiteX221" fmla="*/ 354797 w 1328621"/>
              <a:gd name="connsiteY221" fmla="*/ 376011 h 2666131"/>
              <a:gd name="connsiteX222" fmla="*/ 348284 w 1328621"/>
              <a:gd name="connsiteY222" fmla="*/ 346041 h 2666131"/>
              <a:gd name="connsiteX223" fmla="*/ 345183 w 1328621"/>
              <a:gd name="connsiteY223" fmla="*/ 331693 h 2666131"/>
              <a:gd name="connsiteX224" fmla="*/ 321548 w 1328621"/>
              <a:gd name="connsiteY224" fmla="*/ 289204 h 2666131"/>
              <a:gd name="connsiteX225" fmla="*/ 259639 w 1328621"/>
              <a:gd name="connsiteY225" fmla="*/ 257319 h 2666131"/>
              <a:gd name="connsiteX226" fmla="*/ 222104 w 1328621"/>
              <a:gd name="connsiteY226" fmla="*/ 250829 h 2666131"/>
              <a:gd name="connsiteX227" fmla="*/ 220946 w 1328621"/>
              <a:gd name="connsiteY227" fmla="*/ 250826 h 2666131"/>
              <a:gd name="connsiteX228" fmla="*/ 1035605 w 1328621"/>
              <a:gd name="connsiteY228" fmla="*/ 0 h 2666131"/>
              <a:gd name="connsiteX229" fmla="*/ 1026298 w 1328621"/>
              <a:gd name="connsiteY229" fmla="*/ 5760 h 2666131"/>
              <a:gd name="connsiteX230" fmla="*/ 1019132 w 1328621"/>
              <a:gd name="connsiteY230" fmla="*/ 9754 h 2666131"/>
              <a:gd name="connsiteX231" fmla="*/ 1019109 w 1328621"/>
              <a:gd name="connsiteY231" fmla="*/ 9754 h 2666131"/>
              <a:gd name="connsiteX232" fmla="*/ 1016410 w 1328621"/>
              <a:gd name="connsiteY232" fmla="*/ 8568 h 2666131"/>
              <a:gd name="connsiteX233" fmla="*/ 1014387 w 1328621"/>
              <a:gd name="connsiteY233" fmla="*/ 7589 h 2666131"/>
              <a:gd name="connsiteX234" fmla="*/ 1014373 w 1328621"/>
              <a:gd name="connsiteY234" fmla="*/ 7589 h 2666131"/>
              <a:gd name="connsiteX235" fmla="*/ 1007783 w 1328621"/>
              <a:gd name="connsiteY235" fmla="*/ 13613 h 2666131"/>
              <a:gd name="connsiteX236" fmla="*/ 999995 w 1328621"/>
              <a:gd name="connsiteY236" fmla="*/ 19944 h 2666131"/>
              <a:gd name="connsiteX237" fmla="*/ 999979 w 1328621"/>
              <a:gd name="connsiteY237" fmla="*/ 19944 h 2666131"/>
              <a:gd name="connsiteX238" fmla="*/ 998832 w 1328621"/>
              <a:gd name="connsiteY238" fmla="*/ 19611 h 2666131"/>
              <a:gd name="connsiteX239" fmla="*/ 989164 w 1328621"/>
              <a:gd name="connsiteY239" fmla="*/ 18031 h 2666131"/>
              <a:gd name="connsiteX240" fmla="*/ 988908 w 1328621"/>
              <a:gd name="connsiteY240" fmla="*/ 18031 h 2666131"/>
              <a:gd name="connsiteX241" fmla="*/ 984511 w 1328621"/>
              <a:gd name="connsiteY241" fmla="*/ 18254 h 2666131"/>
              <a:gd name="connsiteX242" fmla="*/ 982913 w 1328621"/>
              <a:gd name="connsiteY242" fmla="*/ 18293 h 2666131"/>
              <a:gd name="connsiteX243" fmla="*/ 982710 w 1328621"/>
              <a:gd name="connsiteY243" fmla="*/ 18292 h 2666131"/>
              <a:gd name="connsiteX244" fmla="*/ 969561 w 1328621"/>
              <a:gd name="connsiteY244" fmla="*/ 15301 h 2666131"/>
              <a:gd name="connsiteX245" fmla="*/ 965730 w 1328621"/>
              <a:gd name="connsiteY245" fmla="*/ 13137 h 2666131"/>
              <a:gd name="connsiteX246" fmla="*/ 965719 w 1328621"/>
              <a:gd name="connsiteY246" fmla="*/ 13137 h 2666131"/>
              <a:gd name="connsiteX247" fmla="*/ 962867 w 1328621"/>
              <a:gd name="connsiteY247" fmla="*/ 16536 h 2666131"/>
              <a:gd name="connsiteX248" fmla="*/ 952113 w 1328621"/>
              <a:gd name="connsiteY248" fmla="*/ 21568 h 2666131"/>
              <a:gd name="connsiteX249" fmla="*/ 952011 w 1328621"/>
              <a:gd name="connsiteY249" fmla="*/ 21568 h 2666131"/>
              <a:gd name="connsiteX250" fmla="*/ 951773 w 1328621"/>
              <a:gd name="connsiteY250" fmla="*/ 21567 h 2666131"/>
              <a:gd name="connsiteX251" fmla="*/ 941808 w 1328621"/>
              <a:gd name="connsiteY251" fmla="*/ 23737 h 2666131"/>
              <a:gd name="connsiteX252" fmla="*/ 929960 w 1328621"/>
              <a:gd name="connsiteY252" fmla="*/ 35132 h 2666131"/>
              <a:gd name="connsiteX253" fmla="*/ 918673 w 1328621"/>
              <a:gd name="connsiteY253" fmla="*/ 41672 h 2666131"/>
              <a:gd name="connsiteX254" fmla="*/ 918644 w 1328621"/>
              <a:gd name="connsiteY254" fmla="*/ 41672 h 2666131"/>
              <a:gd name="connsiteX255" fmla="*/ 914965 w 1328621"/>
              <a:gd name="connsiteY255" fmla="*/ 40139 h 2666131"/>
              <a:gd name="connsiteX256" fmla="*/ 911602 w 1328621"/>
              <a:gd name="connsiteY256" fmla="*/ 38156 h 2666131"/>
              <a:gd name="connsiteX257" fmla="*/ 911596 w 1328621"/>
              <a:gd name="connsiteY257" fmla="*/ 38156 h 2666131"/>
              <a:gd name="connsiteX258" fmla="*/ 910503 w 1328621"/>
              <a:gd name="connsiteY258" fmla="*/ 40751 h 2666131"/>
              <a:gd name="connsiteX259" fmla="*/ 909884 w 1328621"/>
              <a:gd name="connsiteY259" fmla="*/ 43336 h 2666131"/>
              <a:gd name="connsiteX260" fmla="*/ 909882 w 1328621"/>
              <a:gd name="connsiteY260" fmla="*/ 43336 h 2666131"/>
              <a:gd name="connsiteX261" fmla="*/ 907321 w 1328621"/>
              <a:gd name="connsiteY261" fmla="*/ 40414 h 2666131"/>
              <a:gd name="connsiteX262" fmla="*/ 904763 w 1328621"/>
              <a:gd name="connsiteY262" fmla="*/ 37253 h 2666131"/>
              <a:gd name="connsiteX263" fmla="*/ 904761 w 1328621"/>
              <a:gd name="connsiteY263" fmla="*/ 37253 h 2666131"/>
              <a:gd name="connsiteX264" fmla="*/ 904139 w 1328621"/>
              <a:gd name="connsiteY264" fmla="*/ 40076 h 2666131"/>
              <a:gd name="connsiteX265" fmla="*/ 903155 w 1328621"/>
              <a:gd name="connsiteY265" fmla="*/ 43069 h 2666131"/>
              <a:gd name="connsiteX266" fmla="*/ 903151 w 1328621"/>
              <a:gd name="connsiteY266" fmla="*/ 43069 h 2666131"/>
              <a:gd name="connsiteX267" fmla="*/ 900312 w 1328621"/>
              <a:gd name="connsiteY267" fmla="*/ 41010 h 2666131"/>
              <a:gd name="connsiteX268" fmla="*/ 896977 w 1328621"/>
              <a:gd name="connsiteY268" fmla="*/ 39310 h 2666131"/>
              <a:gd name="connsiteX269" fmla="*/ 896955 w 1328621"/>
              <a:gd name="connsiteY269" fmla="*/ 39310 h 2666131"/>
              <a:gd name="connsiteX270" fmla="*/ 889148 w 1328621"/>
              <a:gd name="connsiteY270" fmla="*/ 44129 h 2666131"/>
              <a:gd name="connsiteX271" fmla="*/ 881762 w 1328621"/>
              <a:gd name="connsiteY271" fmla="*/ 54913 h 2666131"/>
              <a:gd name="connsiteX272" fmla="*/ 877261 w 1328621"/>
              <a:gd name="connsiteY272" fmla="*/ 62211 h 2666131"/>
              <a:gd name="connsiteX273" fmla="*/ 870450 w 1328621"/>
              <a:gd name="connsiteY273" fmla="*/ 83506 h 2666131"/>
              <a:gd name="connsiteX274" fmla="*/ 876346 w 1328621"/>
              <a:gd name="connsiteY274" fmla="*/ 109970 h 2666131"/>
              <a:gd name="connsiteX275" fmla="*/ 877129 w 1328621"/>
              <a:gd name="connsiteY275" fmla="*/ 139589 h 2666131"/>
              <a:gd name="connsiteX276" fmla="*/ 861837 w 1328621"/>
              <a:gd name="connsiteY276" fmla="*/ 195544 h 2666131"/>
              <a:gd name="connsiteX277" fmla="*/ 856882 w 1328621"/>
              <a:gd name="connsiteY277" fmla="*/ 226403 h 2666131"/>
              <a:gd name="connsiteX278" fmla="*/ 843363 w 1328621"/>
              <a:gd name="connsiteY278" fmla="*/ 251163 h 2666131"/>
              <a:gd name="connsiteX279" fmla="*/ 859700 w 1328621"/>
              <a:gd name="connsiteY279" fmla="*/ 289151 h 2666131"/>
              <a:gd name="connsiteX280" fmla="*/ 866941 w 1328621"/>
              <a:gd name="connsiteY280" fmla="*/ 303523 h 2666131"/>
              <a:gd name="connsiteX281" fmla="*/ 873857 w 1328621"/>
              <a:gd name="connsiteY281" fmla="*/ 318848 h 2666131"/>
              <a:gd name="connsiteX282" fmla="*/ 876021 w 1328621"/>
              <a:gd name="connsiteY282" fmla="*/ 330006 h 2666131"/>
              <a:gd name="connsiteX283" fmla="*/ 879729 w 1328621"/>
              <a:gd name="connsiteY283" fmla="*/ 349452 h 2666131"/>
              <a:gd name="connsiteX284" fmla="*/ 885024 w 1328621"/>
              <a:gd name="connsiteY284" fmla="*/ 369862 h 2666131"/>
              <a:gd name="connsiteX285" fmla="*/ 894774 w 1328621"/>
              <a:gd name="connsiteY285" fmla="*/ 390617 h 2666131"/>
              <a:gd name="connsiteX286" fmla="*/ 953553 w 1328621"/>
              <a:gd name="connsiteY286" fmla="*/ 413250 h 2666131"/>
              <a:gd name="connsiteX287" fmla="*/ 965334 w 1328621"/>
              <a:gd name="connsiteY287" fmla="*/ 413318 h 2666131"/>
              <a:gd name="connsiteX288" fmla="*/ 958581 w 1328621"/>
              <a:gd name="connsiteY288" fmla="*/ 424743 h 2666131"/>
              <a:gd name="connsiteX289" fmla="*/ 955524 w 1328621"/>
              <a:gd name="connsiteY289" fmla="*/ 457523 h 2666131"/>
              <a:gd name="connsiteX290" fmla="*/ 954324 w 1328621"/>
              <a:gd name="connsiteY290" fmla="*/ 499550 h 2666131"/>
              <a:gd name="connsiteX291" fmla="*/ 944205 w 1328621"/>
              <a:gd name="connsiteY291" fmla="*/ 542161 h 2666131"/>
              <a:gd name="connsiteX292" fmla="*/ 907201 w 1328621"/>
              <a:gd name="connsiteY292" fmla="*/ 662950 h 2666131"/>
              <a:gd name="connsiteX293" fmla="*/ 894223 w 1328621"/>
              <a:gd name="connsiteY293" fmla="*/ 704271 h 2666131"/>
              <a:gd name="connsiteX294" fmla="*/ 871192 w 1328621"/>
              <a:gd name="connsiteY294" fmla="*/ 776739 h 2666131"/>
              <a:gd name="connsiteX295" fmla="*/ 870508 w 1328621"/>
              <a:gd name="connsiteY295" fmla="*/ 776980 h 2666131"/>
              <a:gd name="connsiteX296" fmla="*/ 870496 w 1328621"/>
              <a:gd name="connsiteY296" fmla="*/ 776980 h 2666131"/>
              <a:gd name="connsiteX297" fmla="*/ 855003 w 1328621"/>
              <a:gd name="connsiteY297" fmla="*/ 768047 h 2666131"/>
              <a:gd name="connsiteX298" fmla="*/ 820566 w 1328621"/>
              <a:gd name="connsiteY298" fmla="*/ 721355 h 2666131"/>
              <a:gd name="connsiteX299" fmla="*/ 785175 w 1328621"/>
              <a:gd name="connsiteY299" fmla="*/ 674340 h 2666131"/>
              <a:gd name="connsiteX300" fmla="*/ 765532 w 1328621"/>
              <a:gd name="connsiteY300" fmla="*/ 657030 h 2666131"/>
              <a:gd name="connsiteX301" fmla="*/ 722466 w 1328621"/>
              <a:gd name="connsiteY301" fmla="*/ 615702 h 2666131"/>
              <a:gd name="connsiteX302" fmla="*/ 722405 w 1328621"/>
              <a:gd name="connsiteY302" fmla="*/ 615702 h 2666131"/>
              <a:gd name="connsiteX303" fmla="*/ 720896 w 1328621"/>
              <a:gd name="connsiteY303" fmla="*/ 666642 h 2666131"/>
              <a:gd name="connsiteX304" fmla="*/ 729119 w 1328621"/>
              <a:gd name="connsiteY304" fmla="*/ 676243 h 2666131"/>
              <a:gd name="connsiteX305" fmla="*/ 719566 w 1328621"/>
              <a:gd name="connsiteY305" fmla="*/ 676188 h 2666131"/>
              <a:gd name="connsiteX306" fmla="*/ 669674 w 1328621"/>
              <a:gd name="connsiteY306" fmla="*/ 658702 h 2666131"/>
              <a:gd name="connsiteX307" fmla="*/ 600549 w 1328621"/>
              <a:gd name="connsiteY307" fmla="*/ 639923 h 2666131"/>
              <a:gd name="connsiteX308" fmla="*/ 600217 w 1328621"/>
              <a:gd name="connsiteY308" fmla="*/ 639922 h 2666131"/>
              <a:gd name="connsiteX309" fmla="*/ 586968 w 1328621"/>
              <a:gd name="connsiteY309" fmla="*/ 643890 h 2666131"/>
              <a:gd name="connsiteX310" fmla="*/ 603057 w 1328621"/>
              <a:gd name="connsiteY310" fmla="*/ 669777 h 2666131"/>
              <a:gd name="connsiteX311" fmla="*/ 617025 w 1328621"/>
              <a:gd name="connsiteY311" fmla="*/ 677183 h 2666131"/>
              <a:gd name="connsiteX312" fmla="*/ 616017 w 1328621"/>
              <a:gd name="connsiteY312" fmla="*/ 677795 h 2666131"/>
              <a:gd name="connsiteX313" fmla="*/ 615997 w 1328621"/>
              <a:gd name="connsiteY313" fmla="*/ 677795 h 2666131"/>
              <a:gd name="connsiteX314" fmla="*/ 584291 w 1328621"/>
              <a:gd name="connsiteY314" fmla="*/ 666165 h 2666131"/>
              <a:gd name="connsiteX315" fmla="*/ 569144 w 1328621"/>
              <a:gd name="connsiteY315" fmla="*/ 662603 h 2666131"/>
              <a:gd name="connsiteX316" fmla="*/ 569012 w 1328621"/>
              <a:gd name="connsiteY316" fmla="*/ 662603 h 2666131"/>
              <a:gd name="connsiteX317" fmla="*/ 555925 w 1328621"/>
              <a:gd name="connsiteY317" fmla="*/ 670458 h 2666131"/>
              <a:gd name="connsiteX318" fmla="*/ 595167 w 1328621"/>
              <a:gd name="connsiteY318" fmla="*/ 712402 h 2666131"/>
              <a:gd name="connsiteX319" fmla="*/ 636319 w 1328621"/>
              <a:gd name="connsiteY319" fmla="*/ 754356 h 2666131"/>
              <a:gd name="connsiteX320" fmla="*/ 665729 w 1328621"/>
              <a:gd name="connsiteY320" fmla="*/ 789555 h 2666131"/>
              <a:gd name="connsiteX321" fmla="*/ 750182 w 1328621"/>
              <a:gd name="connsiteY321" fmla="*/ 832398 h 2666131"/>
              <a:gd name="connsiteX322" fmla="*/ 821918 w 1328621"/>
              <a:gd name="connsiteY322" fmla="*/ 871982 h 2666131"/>
              <a:gd name="connsiteX323" fmla="*/ 835525 w 1328621"/>
              <a:gd name="connsiteY323" fmla="*/ 886709 h 2666131"/>
              <a:gd name="connsiteX324" fmla="*/ 845312 w 1328621"/>
              <a:gd name="connsiteY324" fmla="*/ 901096 h 2666131"/>
              <a:gd name="connsiteX325" fmla="*/ 855135 w 1328621"/>
              <a:gd name="connsiteY325" fmla="*/ 909432 h 2666131"/>
              <a:gd name="connsiteX326" fmla="*/ 849831 w 1328621"/>
              <a:gd name="connsiteY326" fmla="*/ 945385 h 2666131"/>
              <a:gd name="connsiteX327" fmla="*/ 837053 w 1328621"/>
              <a:gd name="connsiteY327" fmla="*/ 1061857 h 2666131"/>
              <a:gd name="connsiteX328" fmla="*/ 841672 w 1328621"/>
              <a:gd name="connsiteY328" fmla="*/ 1088951 h 2666131"/>
              <a:gd name="connsiteX329" fmla="*/ 846182 w 1328621"/>
              <a:gd name="connsiteY329" fmla="*/ 1090714 h 2666131"/>
              <a:gd name="connsiteX330" fmla="*/ 846207 w 1328621"/>
              <a:gd name="connsiteY330" fmla="*/ 1090714 h 2666131"/>
              <a:gd name="connsiteX331" fmla="*/ 851874 w 1328621"/>
              <a:gd name="connsiteY331" fmla="*/ 1086781 h 2666131"/>
              <a:gd name="connsiteX332" fmla="*/ 855365 w 1328621"/>
              <a:gd name="connsiteY332" fmla="*/ 1083250 h 2666131"/>
              <a:gd name="connsiteX333" fmla="*/ 855370 w 1328621"/>
              <a:gd name="connsiteY333" fmla="*/ 1083250 h 2666131"/>
              <a:gd name="connsiteX334" fmla="*/ 858218 w 1328621"/>
              <a:gd name="connsiteY334" fmla="*/ 1090957 h 2666131"/>
              <a:gd name="connsiteX335" fmla="*/ 867923 w 1328621"/>
              <a:gd name="connsiteY335" fmla="*/ 1119673 h 2666131"/>
              <a:gd name="connsiteX336" fmla="*/ 875352 w 1328621"/>
              <a:gd name="connsiteY336" fmla="*/ 1156336 h 2666131"/>
              <a:gd name="connsiteX337" fmla="*/ 879958 w 1328621"/>
              <a:gd name="connsiteY337" fmla="*/ 1185658 h 2666131"/>
              <a:gd name="connsiteX338" fmla="*/ 876542 w 1328621"/>
              <a:gd name="connsiteY338" fmla="*/ 1225443 h 2666131"/>
              <a:gd name="connsiteX339" fmla="*/ 851932 w 1328621"/>
              <a:gd name="connsiteY339" fmla="*/ 1295673 h 2666131"/>
              <a:gd name="connsiteX340" fmla="*/ 849670 w 1328621"/>
              <a:gd name="connsiteY340" fmla="*/ 1356162 h 2666131"/>
              <a:gd name="connsiteX341" fmla="*/ 858050 w 1328621"/>
              <a:gd name="connsiteY341" fmla="*/ 1393468 h 2666131"/>
              <a:gd name="connsiteX342" fmla="*/ 869237 w 1328621"/>
              <a:gd name="connsiteY342" fmla="*/ 1440979 h 2666131"/>
              <a:gd name="connsiteX343" fmla="*/ 876703 w 1328621"/>
              <a:gd name="connsiteY343" fmla="*/ 1471274 h 2666131"/>
              <a:gd name="connsiteX344" fmla="*/ 879767 w 1328621"/>
              <a:gd name="connsiteY344" fmla="*/ 1491990 h 2666131"/>
              <a:gd name="connsiteX345" fmla="*/ 885889 w 1328621"/>
              <a:gd name="connsiteY345" fmla="*/ 1534378 h 2666131"/>
              <a:gd name="connsiteX346" fmla="*/ 895405 w 1328621"/>
              <a:gd name="connsiteY346" fmla="*/ 1595572 h 2666131"/>
              <a:gd name="connsiteX347" fmla="*/ 915179 w 1328621"/>
              <a:gd name="connsiteY347" fmla="*/ 1699496 h 2666131"/>
              <a:gd name="connsiteX348" fmla="*/ 919817 w 1328621"/>
              <a:gd name="connsiteY348" fmla="*/ 1723405 h 2666131"/>
              <a:gd name="connsiteX349" fmla="*/ 927518 w 1328621"/>
              <a:gd name="connsiteY349" fmla="*/ 1768031 h 2666131"/>
              <a:gd name="connsiteX350" fmla="*/ 947904 w 1328621"/>
              <a:gd name="connsiteY350" fmla="*/ 1876417 h 2666131"/>
              <a:gd name="connsiteX351" fmla="*/ 973864 w 1328621"/>
              <a:gd name="connsiteY351" fmla="*/ 2011902 h 2666131"/>
              <a:gd name="connsiteX352" fmla="*/ 981972 w 1328621"/>
              <a:gd name="connsiteY352" fmla="*/ 2041245 h 2666131"/>
              <a:gd name="connsiteX353" fmla="*/ 986161 w 1328621"/>
              <a:gd name="connsiteY353" fmla="*/ 2087442 h 2666131"/>
              <a:gd name="connsiteX354" fmla="*/ 980310 w 1328621"/>
              <a:gd name="connsiteY354" fmla="*/ 2217329 h 2666131"/>
              <a:gd name="connsiteX355" fmla="*/ 982176 w 1328621"/>
              <a:gd name="connsiteY355" fmla="*/ 2334523 h 2666131"/>
              <a:gd name="connsiteX356" fmla="*/ 982963 w 1328621"/>
              <a:gd name="connsiteY356" fmla="*/ 2363505 h 2666131"/>
              <a:gd name="connsiteX357" fmla="*/ 927255 w 1328621"/>
              <a:gd name="connsiteY357" fmla="*/ 2415085 h 2666131"/>
              <a:gd name="connsiteX358" fmla="*/ 892184 w 1328621"/>
              <a:gd name="connsiteY358" fmla="*/ 2422523 h 2666131"/>
              <a:gd name="connsiteX359" fmla="*/ 784925 w 1328621"/>
              <a:gd name="connsiteY359" fmla="*/ 2468072 h 2666131"/>
              <a:gd name="connsiteX360" fmla="*/ 903332 w 1328621"/>
              <a:gd name="connsiteY360" fmla="*/ 2514209 h 2666131"/>
              <a:gd name="connsiteX361" fmla="*/ 905500 w 1328621"/>
              <a:gd name="connsiteY361" fmla="*/ 2514215 h 2666131"/>
              <a:gd name="connsiteX362" fmla="*/ 923815 w 1328621"/>
              <a:gd name="connsiteY362" fmla="*/ 2513780 h 2666131"/>
              <a:gd name="connsiteX363" fmla="*/ 966185 w 1328621"/>
              <a:gd name="connsiteY363" fmla="*/ 2510523 h 2666131"/>
              <a:gd name="connsiteX364" fmla="*/ 991679 w 1328621"/>
              <a:gd name="connsiteY364" fmla="*/ 2507169 h 2666131"/>
              <a:gd name="connsiteX365" fmla="*/ 1025142 w 1328621"/>
              <a:gd name="connsiteY365" fmla="*/ 2502588 h 2666131"/>
              <a:gd name="connsiteX366" fmla="*/ 1053191 w 1328621"/>
              <a:gd name="connsiteY366" fmla="*/ 2497974 h 2666131"/>
              <a:gd name="connsiteX367" fmla="*/ 1060613 w 1328621"/>
              <a:gd name="connsiteY367" fmla="*/ 2497191 h 2666131"/>
              <a:gd name="connsiteX368" fmla="*/ 1060683 w 1328621"/>
              <a:gd name="connsiteY368" fmla="*/ 2497191 h 2666131"/>
              <a:gd name="connsiteX369" fmla="*/ 1061125 w 1328621"/>
              <a:gd name="connsiteY369" fmla="*/ 2502478 h 2666131"/>
              <a:gd name="connsiteX370" fmla="*/ 1047683 w 1328621"/>
              <a:gd name="connsiteY370" fmla="*/ 2514182 h 2666131"/>
              <a:gd name="connsiteX371" fmla="*/ 1024658 w 1328621"/>
              <a:gd name="connsiteY371" fmla="*/ 2530925 h 2666131"/>
              <a:gd name="connsiteX372" fmla="*/ 995885 w 1328621"/>
              <a:gd name="connsiteY372" fmla="*/ 2550500 h 2666131"/>
              <a:gd name="connsiteX373" fmla="*/ 965859 w 1328621"/>
              <a:gd name="connsiteY373" fmla="*/ 2566566 h 2666131"/>
              <a:gd name="connsiteX374" fmla="*/ 926275 w 1328621"/>
              <a:gd name="connsiteY374" fmla="*/ 2583531 h 2666131"/>
              <a:gd name="connsiteX375" fmla="*/ 884242 w 1328621"/>
              <a:gd name="connsiteY375" fmla="*/ 2638057 h 2666131"/>
              <a:gd name="connsiteX376" fmla="*/ 890246 w 1328621"/>
              <a:gd name="connsiteY376" fmla="*/ 2646053 h 2666131"/>
              <a:gd name="connsiteX377" fmla="*/ 892451 w 1328621"/>
              <a:gd name="connsiteY377" fmla="*/ 2650205 h 2666131"/>
              <a:gd name="connsiteX378" fmla="*/ 894522 w 1328621"/>
              <a:gd name="connsiteY378" fmla="*/ 2650962 h 2666131"/>
              <a:gd name="connsiteX379" fmla="*/ 894532 w 1328621"/>
              <a:gd name="connsiteY379" fmla="*/ 2650962 h 2666131"/>
              <a:gd name="connsiteX380" fmla="*/ 894051 w 1328621"/>
              <a:gd name="connsiteY380" fmla="*/ 2648941 h 2666131"/>
              <a:gd name="connsiteX381" fmla="*/ 895327 w 1328621"/>
              <a:gd name="connsiteY381" fmla="*/ 2645127 h 2666131"/>
              <a:gd name="connsiteX382" fmla="*/ 895347 w 1328621"/>
              <a:gd name="connsiteY382" fmla="*/ 2645127 h 2666131"/>
              <a:gd name="connsiteX383" fmla="*/ 902305 w 1328621"/>
              <a:gd name="connsiteY383" fmla="*/ 2653128 h 2666131"/>
              <a:gd name="connsiteX384" fmla="*/ 906567 w 1328621"/>
              <a:gd name="connsiteY384" fmla="*/ 2658768 h 2666131"/>
              <a:gd name="connsiteX385" fmla="*/ 906574 w 1328621"/>
              <a:gd name="connsiteY385" fmla="*/ 2658768 h 2666131"/>
              <a:gd name="connsiteX386" fmla="*/ 908332 w 1328621"/>
              <a:gd name="connsiteY386" fmla="*/ 2657303 h 2666131"/>
              <a:gd name="connsiteX387" fmla="*/ 911545 w 1328621"/>
              <a:gd name="connsiteY387" fmla="*/ 2655354 h 2666131"/>
              <a:gd name="connsiteX388" fmla="*/ 911573 w 1328621"/>
              <a:gd name="connsiteY388" fmla="*/ 2655354 h 2666131"/>
              <a:gd name="connsiteX389" fmla="*/ 921374 w 1328621"/>
              <a:gd name="connsiteY389" fmla="*/ 2659608 h 2666131"/>
              <a:gd name="connsiteX390" fmla="*/ 979501 w 1328621"/>
              <a:gd name="connsiteY390" fmla="*/ 2666063 h 2666131"/>
              <a:gd name="connsiteX391" fmla="*/ 1001899 w 1328621"/>
              <a:gd name="connsiteY391" fmla="*/ 2666127 h 2666131"/>
              <a:gd name="connsiteX392" fmla="*/ 1006327 w 1328621"/>
              <a:gd name="connsiteY392" fmla="*/ 2666131 h 2666131"/>
              <a:gd name="connsiteX393" fmla="*/ 1147545 w 1328621"/>
              <a:gd name="connsiteY393" fmla="*/ 2645321 h 2666131"/>
              <a:gd name="connsiteX394" fmla="*/ 1211354 w 1328621"/>
              <a:gd name="connsiteY394" fmla="*/ 2628049 h 2666131"/>
              <a:gd name="connsiteX395" fmla="*/ 1211869 w 1328621"/>
              <a:gd name="connsiteY395" fmla="*/ 2628051 h 2666131"/>
              <a:gd name="connsiteX396" fmla="*/ 1216744 w 1328621"/>
              <a:gd name="connsiteY396" fmla="*/ 2628209 h 2666131"/>
              <a:gd name="connsiteX397" fmla="*/ 1220445 w 1328621"/>
              <a:gd name="connsiteY397" fmla="*/ 2628336 h 2666131"/>
              <a:gd name="connsiteX398" fmla="*/ 1220881 w 1328621"/>
              <a:gd name="connsiteY398" fmla="*/ 2628337 h 2666131"/>
              <a:gd name="connsiteX399" fmla="*/ 1275404 w 1328621"/>
              <a:gd name="connsiteY399" fmla="*/ 2616451 h 2666131"/>
              <a:gd name="connsiteX400" fmla="*/ 1296976 w 1328621"/>
              <a:gd name="connsiteY400" fmla="*/ 2575817 h 2666131"/>
              <a:gd name="connsiteX401" fmla="*/ 1301227 w 1328621"/>
              <a:gd name="connsiteY401" fmla="*/ 2501965 h 2666131"/>
              <a:gd name="connsiteX402" fmla="*/ 1300324 w 1328621"/>
              <a:gd name="connsiteY402" fmla="*/ 2438273 h 2666131"/>
              <a:gd name="connsiteX403" fmla="*/ 1295442 w 1328621"/>
              <a:gd name="connsiteY403" fmla="*/ 2346855 h 2666131"/>
              <a:gd name="connsiteX404" fmla="*/ 1305970 w 1328621"/>
              <a:gd name="connsiteY404" fmla="*/ 2179420 h 2666131"/>
              <a:gd name="connsiteX405" fmla="*/ 1306754 w 1328621"/>
              <a:gd name="connsiteY405" fmla="*/ 1989956 h 2666131"/>
              <a:gd name="connsiteX406" fmla="*/ 1300738 w 1328621"/>
              <a:gd name="connsiteY406" fmla="*/ 1929419 h 2666131"/>
              <a:gd name="connsiteX407" fmla="*/ 1291917 w 1328621"/>
              <a:gd name="connsiteY407" fmla="*/ 1858358 h 2666131"/>
              <a:gd name="connsiteX408" fmla="*/ 1287465 w 1328621"/>
              <a:gd name="connsiteY408" fmla="*/ 1802606 h 2666131"/>
              <a:gd name="connsiteX409" fmla="*/ 1292704 w 1328621"/>
              <a:gd name="connsiteY409" fmla="*/ 1668257 h 2666131"/>
              <a:gd name="connsiteX410" fmla="*/ 1308340 w 1328621"/>
              <a:gd name="connsiteY410" fmla="*/ 1443853 h 2666131"/>
              <a:gd name="connsiteX411" fmla="*/ 1313716 w 1328621"/>
              <a:gd name="connsiteY411" fmla="*/ 1395483 h 2666131"/>
              <a:gd name="connsiteX412" fmla="*/ 1300057 w 1328621"/>
              <a:gd name="connsiteY412" fmla="*/ 1225678 h 2666131"/>
              <a:gd name="connsiteX413" fmla="*/ 1280555 w 1328621"/>
              <a:gd name="connsiteY413" fmla="*/ 1184169 h 2666131"/>
              <a:gd name="connsiteX414" fmla="*/ 1236995 w 1328621"/>
              <a:gd name="connsiteY414" fmla="*/ 1118318 h 2666131"/>
              <a:gd name="connsiteX415" fmla="*/ 1226607 w 1328621"/>
              <a:gd name="connsiteY415" fmla="*/ 1097559 h 2666131"/>
              <a:gd name="connsiteX416" fmla="*/ 1239668 w 1328621"/>
              <a:gd name="connsiteY416" fmla="*/ 1096680 h 2666131"/>
              <a:gd name="connsiteX417" fmla="*/ 1281776 w 1328621"/>
              <a:gd name="connsiteY417" fmla="*/ 1083869 h 2666131"/>
              <a:gd name="connsiteX418" fmla="*/ 1303252 w 1328621"/>
              <a:gd name="connsiteY418" fmla="*/ 950253 h 2666131"/>
              <a:gd name="connsiteX419" fmla="*/ 1308510 w 1328621"/>
              <a:gd name="connsiteY419" fmla="*/ 867491 h 2666131"/>
              <a:gd name="connsiteX420" fmla="*/ 1323036 w 1328621"/>
              <a:gd name="connsiteY420" fmla="*/ 724280 h 2666131"/>
              <a:gd name="connsiteX421" fmla="*/ 1328622 w 1328621"/>
              <a:gd name="connsiteY421" fmla="*/ 639928 h 2666131"/>
              <a:gd name="connsiteX422" fmla="*/ 1310215 w 1328621"/>
              <a:gd name="connsiteY422" fmla="*/ 519771 h 2666131"/>
              <a:gd name="connsiteX423" fmla="*/ 1213019 w 1328621"/>
              <a:gd name="connsiteY423" fmla="*/ 423039 h 2666131"/>
              <a:gd name="connsiteX424" fmla="*/ 1156973 w 1328621"/>
              <a:gd name="connsiteY424" fmla="*/ 368579 h 2666131"/>
              <a:gd name="connsiteX425" fmla="*/ 1145762 w 1328621"/>
              <a:gd name="connsiteY425" fmla="*/ 325207 h 2666131"/>
              <a:gd name="connsiteX426" fmla="*/ 1145836 w 1328621"/>
              <a:gd name="connsiteY426" fmla="*/ 312470 h 2666131"/>
              <a:gd name="connsiteX427" fmla="*/ 1176787 w 1328621"/>
              <a:gd name="connsiteY427" fmla="*/ 247053 h 2666131"/>
              <a:gd name="connsiteX428" fmla="*/ 1182985 w 1328621"/>
              <a:gd name="connsiteY428" fmla="*/ 221614 h 2666131"/>
              <a:gd name="connsiteX429" fmla="*/ 1186732 w 1328621"/>
              <a:gd name="connsiteY429" fmla="*/ 179603 h 2666131"/>
              <a:gd name="connsiteX430" fmla="*/ 1186895 w 1328621"/>
              <a:gd name="connsiteY430" fmla="*/ 151582 h 2666131"/>
              <a:gd name="connsiteX431" fmla="*/ 1183788 w 1328621"/>
              <a:gd name="connsiteY431" fmla="*/ 138189 h 2666131"/>
              <a:gd name="connsiteX432" fmla="*/ 1180297 w 1328621"/>
              <a:gd name="connsiteY432" fmla="*/ 128089 h 2666131"/>
              <a:gd name="connsiteX433" fmla="*/ 1180314 w 1328621"/>
              <a:gd name="connsiteY433" fmla="*/ 128089 h 2666131"/>
              <a:gd name="connsiteX434" fmla="*/ 1177067 w 1328621"/>
              <a:gd name="connsiteY434" fmla="*/ 117710 h 2666131"/>
              <a:gd name="connsiteX435" fmla="*/ 1177083 w 1328621"/>
              <a:gd name="connsiteY435" fmla="*/ 117710 h 2666131"/>
              <a:gd name="connsiteX436" fmla="*/ 1175638 w 1328621"/>
              <a:gd name="connsiteY436" fmla="*/ 116170 h 2666131"/>
              <a:gd name="connsiteX437" fmla="*/ 1149151 w 1328621"/>
              <a:gd name="connsiteY437" fmla="*/ 71117 h 2666131"/>
              <a:gd name="connsiteX438" fmla="*/ 1142479 w 1328621"/>
              <a:gd name="connsiteY438" fmla="*/ 58539 h 2666131"/>
              <a:gd name="connsiteX439" fmla="*/ 1142469 w 1328621"/>
              <a:gd name="connsiteY439" fmla="*/ 58539 h 2666131"/>
              <a:gd name="connsiteX440" fmla="*/ 1141900 w 1328621"/>
              <a:gd name="connsiteY440" fmla="*/ 58656 h 2666131"/>
              <a:gd name="connsiteX441" fmla="*/ 1141060 w 1328621"/>
              <a:gd name="connsiteY441" fmla="*/ 58835 h 2666131"/>
              <a:gd name="connsiteX442" fmla="*/ 1141050 w 1328621"/>
              <a:gd name="connsiteY442" fmla="*/ 58835 h 2666131"/>
              <a:gd name="connsiteX443" fmla="*/ 1137797 w 1328621"/>
              <a:gd name="connsiteY443" fmla="*/ 52263 h 2666131"/>
              <a:gd name="connsiteX444" fmla="*/ 1133467 w 1328621"/>
              <a:gd name="connsiteY444" fmla="*/ 42473 h 2666131"/>
              <a:gd name="connsiteX445" fmla="*/ 1133441 w 1328621"/>
              <a:gd name="connsiteY445" fmla="*/ 42473 h 2666131"/>
              <a:gd name="connsiteX446" fmla="*/ 1127334 w 1328621"/>
              <a:gd name="connsiteY446" fmla="*/ 44560 h 2666131"/>
              <a:gd name="connsiteX447" fmla="*/ 1122644 w 1328621"/>
              <a:gd name="connsiteY447" fmla="*/ 46718 h 2666131"/>
              <a:gd name="connsiteX448" fmla="*/ 1122637 w 1328621"/>
              <a:gd name="connsiteY448" fmla="*/ 46718 h 2666131"/>
              <a:gd name="connsiteX449" fmla="*/ 1123535 w 1328621"/>
              <a:gd name="connsiteY449" fmla="*/ 40717 h 2666131"/>
              <a:gd name="connsiteX450" fmla="*/ 1123291 w 1328621"/>
              <a:gd name="connsiteY450" fmla="*/ 27978 h 2666131"/>
              <a:gd name="connsiteX451" fmla="*/ 1119995 w 1328621"/>
              <a:gd name="connsiteY451" fmla="*/ 24097 h 2666131"/>
              <a:gd name="connsiteX452" fmla="*/ 1119986 w 1328621"/>
              <a:gd name="connsiteY452" fmla="*/ 24097 h 2666131"/>
              <a:gd name="connsiteX453" fmla="*/ 1115332 w 1328621"/>
              <a:gd name="connsiteY453" fmla="*/ 27613 h 2666131"/>
              <a:gd name="connsiteX454" fmla="*/ 1111018 w 1328621"/>
              <a:gd name="connsiteY454" fmla="*/ 30465 h 2666131"/>
              <a:gd name="connsiteX455" fmla="*/ 1111006 w 1328621"/>
              <a:gd name="connsiteY455" fmla="*/ 30465 h 2666131"/>
              <a:gd name="connsiteX456" fmla="*/ 1104528 w 1328621"/>
              <a:gd name="connsiteY456" fmla="*/ 23729 h 2666131"/>
              <a:gd name="connsiteX457" fmla="*/ 1098956 w 1328621"/>
              <a:gd name="connsiteY457" fmla="*/ 17158 h 2666131"/>
              <a:gd name="connsiteX458" fmla="*/ 1098949 w 1328621"/>
              <a:gd name="connsiteY458" fmla="*/ 17158 h 2666131"/>
              <a:gd name="connsiteX459" fmla="*/ 1096588 w 1328621"/>
              <a:gd name="connsiteY459" fmla="*/ 20180 h 2666131"/>
              <a:gd name="connsiteX460" fmla="*/ 1090002 w 1328621"/>
              <a:gd name="connsiteY460" fmla="*/ 25525 h 2666131"/>
              <a:gd name="connsiteX461" fmla="*/ 1089971 w 1328621"/>
              <a:gd name="connsiteY461" fmla="*/ 25525 h 2666131"/>
              <a:gd name="connsiteX462" fmla="*/ 1085115 w 1328621"/>
              <a:gd name="connsiteY462" fmla="*/ 21706 h 2666131"/>
              <a:gd name="connsiteX463" fmla="*/ 1069217 w 1328621"/>
              <a:gd name="connsiteY463" fmla="*/ 17792 h 2666131"/>
              <a:gd name="connsiteX464" fmla="*/ 1066188 w 1328621"/>
              <a:gd name="connsiteY464" fmla="*/ 17713 h 2666131"/>
              <a:gd name="connsiteX465" fmla="*/ 1065779 w 1328621"/>
              <a:gd name="connsiteY465" fmla="*/ 17711 h 2666131"/>
              <a:gd name="connsiteX466" fmla="*/ 1056150 w 1328621"/>
              <a:gd name="connsiteY466" fmla="*/ 19626 h 2666131"/>
              <a:gd name="connsiteX467" fmla="*/ 1056131 w 1328621"/>
              <a:gd name="connsiteY467" fmla="*/ 22089 h 2666131"/>
              <a:gd name="connsiteX468" fmla="*/ 1056123 w 1328621"/>
              <a:gd name="connsiteY468" fmla="*/ 22089 h 2666131"/>
              <a:gd name="connsiteX469" fmla="*/ 1047890 w 1328621"/>
              <a:gd name="connsiteY469" fmla="*/ 16394 h 2666131"/>
              <a:gd name="connsiteX470" fmla="*/ 1040313 w 1328621"/>
              <a:gd name="connsiteY470" fmla="*/ 5205 h 2666131"/>
              <a:gd name="connsiteX471" fmla="*/ 1035626 w 1328621"/>
              <a:gd name="connsiteY471" fmla="*/ 0 h 2666131"/>
              <a:gd name="connsiteX472" fmla="*/ 1035605 w 1328621"/>
              <a:gd name="connsiteY472" fmla="*/ 0 h 266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</a:cxnLst>
            <a:rect l="l" t="t" r="r" b="b"/>
            <a:pathLst>
              <a:path w="1328621" h="2666131">
                <a:moveTo>
                  <a:pt x="641457" y="688470"/>
                </a:moveTo>
                <a:cubicBezTo>
                  <a:pt x="641464" y="688470"/>
                  <a:pt x="641472" y="688470"/>
                  <a:pt x="641479" y="688470"/>
                </a:cubicBezTo>
                <a:cubicBezTo>
                  <a:pt x="644979" y="688809"/>
                  <a:pt x="673230" y="704258"/>
                  <a:pt x="670681" y="704562"/>
                </a:cubicBezTo>
                <a:cubicBezTo>
                  <a:pt x="667497" y="704543"/>
                  <a:pt x="639231" y="691642"/>
                  <a:pt x="639241" y="690050"/>
                </a:cubicBezTo>
                <a:cubicBezTo>
                  <a:pt x="639246" y="689100"/>
                  <a:pt x="640194" y="688470"/>
                  <a:pt x="641457" y="688470"/>
                </a:cubicBezTo>
                <a:close/>
                <a:moveTo>
                  <a:pt x="316393" y="553940"/>
                </a:moveTo>
                <a:cubicBezTo>
                  <a:pt x="316420" y="553940"/>
                  <a:pt x="316446" y="553940"/>
                  <a:pt x="316473" y="553941"/>
                </a:cubicBezTo>
                <a:cubicBezTo>
                  <a:pt x="323608" y="553982"/>
                  <a:pt x="329317" y="559552"/>
                  <a:pt x="333604" y="570450"/>
                </a:cubicBezTo>
                <a:cubicBezTo>
                  <a:pt x="335620" y="575295"/>
                  <a:pt x="336350" y="577528"/>
                  <a:pt x="335917" y="577530"/>
                </a:cubicBezTo>
                <a:lnTo>
                  <a:pt x="335916" y="577530"/>
                </a:lnTo>
                <a:cubicBezTo>
                  <a:pt x="335606" y="577528"/>
                  <a:pt x="334707" y="576396"/>
                  <a:pt x="333263" y="574270"/>
                </a:cubicBezTo>
                <a:cubicBezTo>
                  <a:pt x="330732" y="571389"/>
                  <a:pt x="325652" y="568812"/>
                  <a:pt x="321831" y="568790"/>
                </a:cubicBezTo>
                <a:cubicBezTo>
                  <a:pt x="321723" y="568789"/>
                  <a:pt x="321616" y="568789"/>
                  <a:pt x="321510" y="568789"/>
                </a:cubicBezTo>
                <a:cubicBezTo>
                  <a:pt x="315134" y="568789"/>
                  <a:pt x="314844" y="570139"/>
                  <a:pt x="316257" y="596461"/>
                </a:cubicBezTo>
                <a:cubicBezTo>
                  <a:pt x="317122" y="612069"/>
                  <a:pt x="317644" y="631815"/>
                  <a:pt x="317592" y="640731"/>
                </a:cubicBezTo>
                <a:cubicBezTo>
                  <a:pt x="317829" y="654743"/>
                  <a:pt x="320024" y="660488"/>
                  <a:pt x="332335" y="679029"/>
                </a:cubicBezTo>
                <a:cubicBezTo>
                  <a:pt x="340225" y="691175"/>
                  <a:pt x="350022" y="703969"/>
                  <a:pt x="354141" y="707496"/>
                </a:cubicBezTo>
                <a:cubicBezTo>
                  <a:pt x="370931" y="722560"/>
                  <a:pt x="384682" y="767221"/>
                  <a:pt x="384147" y="804474"/>
                </a:cubicBezTo>
                <a:cubicBezTo>
                  <a:pt x="383582" y="824794"/>
                  <a:pt x="382615" y="833364"/>
                  <a:pt x="380130" y="833364"/>
                </a:cubicBezTo>
                <a:cubicBezTo>
                  <a:pt x="380128" y="833364"/>
                  <a:pt x="380126" y="833364"/>
                  <a:pt x="380124" y="833364"/>
                </a:cubicBezTo>
                <a:cubicBezTo>
                  <a:pt x="379067" y="833358"/>
                  <a:pt x="377735" y="831804"/>
                  <a:pt x="376043" y="828947"/>
                </a:cubicBezTo>
                <a:cubicBezTo>
                  <a:pt x="374151" y="825751"/>
                  <a:pt x="366576" y="814244"/>
                  <a:pt x="359315" y="803375"/>
                </a:cubicBezTo>
                <a:cubicBezTo>
                  <a:pt x="351734" y="792822"/>
                  <a:pt x="341649" y="774931"/>
                  <a:pt x="336300" y="763755"/>
                </a:cubicBezTo>
                <a:cubicBezTo>
                  <a:pt x="321520" y="731825"/>
                  <a:pt x="299734" y="699856"/>
                  <a:pt x="286095" y="690541"/>
                </a:cubicBezTo>
                <a:cubicBezTo>
                  <a:pt x="275313" y="682837"/>
                  <a:pt x="273420" y="679960"/>
                  <a:pt x="273159" y="670086"/>
                </a:cubicBezTo>
                <a:cubicBezTo>
                  <a:pt x="273201" y="662763"/>
                  <a:pt x="271007" y="656700"/>
                  <a:pt x="266890" y="652855"/>
                </a:cubicBezTo>
                <a:cubicBezTo>
                  <a:pt x="263406" y="649650"/>
                  <a:pt x="260565" y="645494"/>
                  <a:pt x="260576" y="643583"/>
                </a:cubicBezTo>
                <a:cubicBezTo>
                  <a:pt x="260587" y="641673"/>
                  <a:pt x="253948" y="633355"/>
                  <a:pt x="246356" y="624713"/>
                </a:cubicBezTo>
                <a:cubicBezTo>
                  <a:pt x="233382" y="610627"/>
                  <a:pt x="232436" y="609029"/>
                  <a:pt x="236306" y="600772"/>
                </a:cubicBezTo>
                <a:cubicBezTo>
                  <a:pt x="238243" y="596007"/>
                  <a:pt x="240817" y="591564"/>
                  <a:pt x="241778" y="590614"/>
                </a:cubicBezTo>
                <a:cubicBezTo>
                  <a:pt x="242739" y="589664"/>
                  <a:pt x="246910" y="584275"/>
                  <a:pt x="251082" y="578568"/>
                </a:cubicBezTo>
                <a:cubicBezTo>
                  <a:pt x="260071" y="566201"/>
                  <a:pt x="270612" y="560531"/>
                  <a:pt x="290369" y="558098"/>
                </a:cubicBezTo>
                <a:cubicBezTo>
                  <a:pt x="298974" y="556874"/>
                  <a:pt x="308854" y="555340"/>
                  <a:pt x="312681" y="554407"/>
                </a:cubicBezTo>
                <a:cubicBezTo>
                  <a:pt x="313958" y="554096"/>
                  <a:pt x="315196" y="553940"/>
                  <a:pt x="316393" y="553940"/>
                </a:cubicBezTo>
                <a:close/>
                <a:moveTo>
                  <a:pt x="220946" y="250826"/>
                </a:moveTo>
                <a:cubicBezTo>
                  <a:pt x="216139" y="250826"/>
                  <a:pt x="210632" y="250991"/>
                  <a:pt x="203949" y="251263"/>
                </a:cubicBezTo>
                <a:cubicBezTo>
                  <a:pt x="168911" y="252969"/>
                  <a:pt x="146588" y="258571"/>
                  <a:pt x="135702" y="268698"/>
                </a:cubicBezTo>
                <a:cubicBezTo>
                  <a:pt x="131861" y="272179"/>
                  <a:pt x="124191" y="276910"/>
                  <a:pt x="118126" y="279422"/>
                </a:cubicBezTo>
                <a:cubicBezTo>
                  <a:pt x="108231" y="283504"/>
                  <a:pt x="86456" y="304394"/>
                  <a:pt x="83542" y="312656"/>
                </a:cubicBezTo>
                <a:cubicBezTo>
                  <a:pt x="83034" y="314153"/>
                  <a:pt x="81919" y="314949"/>
                  <a:pt x="79605" y="314949"/>
                </a:cubicBezTo>
                <a:cubicBezTo>
                  <a:pt x="79586" y="314949"/>
                  <a:pt x="79566" y="314949"/>
                  <a:pt x="79546" y="314948"/>
                </a:cubicBezTo>
                <a:cubicBezTo>
                  <a:pt x="77439" y="314936"/>
                  <a:pt x="74351" y="314275"/>
                  <a:pt x="69848" y="312895"/>
                </a:cubicBezTo>
                <a:cubicBezTo>
                  <a:pt x="61243" y="310519"/>
                  <a:pt x="52866" y="309320"/>
                  <a:pt x="45552" y="309278"/>
                </a:cubicBezTo>
                <a:cubicBezTo>
                  <a:pt x="45417" y="309277"/>
                  <a:pt x="45283" y="309277"/>
                  <a:pt x="45150" y="309277"/>
                </a:cubicBezTo>
                <a:cubicBezTo>
                  <a:pt x="35623" y="309277"/>
                  <a:pt x="27943" y="311258"/>
                  <a:pt x="23980" y="315175"/>
                </a:cubicBezTo>
                <a:cubicBezTo>
                  <a:pt x="16294" y="322773"/>
                  <a:pt x="7537" y="350108"/>
                  <a:pt x="7441" y="366666"/>
                </a:cubicBezTo>
                <a:cubicBezTo>
                  <a:pt x="7366" y="379403"/>
                  <a:pt x="13320" y="395996"/>
                  <a:pt x="24679" y="413894"/>
                </a:cubicBezTo>
                <a:cubicBezTo>
                  <a:pt x="29726" y="422203"/>
                  <a:pt x="35748" y="427014"/>
                  <a:pt x="45282" y="430254"/>
                </a:cubicBezTo>
                <a:cubicBezTo>
                  <a:pt x="56724" y="434142"/>
                  <a:pt x="61157" y="438307"/>
                  <a:pt x="72515" y="456524"/>
                </a:cubicBezTo>
                <a:cubicBezTo>
                  <a:pt x="80087" y="468669"/>
                  <a:pt x="86379" y="481761"/>
                  <a:pt x="86355" y="485900"/>
                </a:cubicBezTo>
                <a:cubicBezTo>
                  <a:pt x="86329" y="490358"/>
                  <a:pt x="89796" y="496429"/>
                  <a:pt x="94234" y="499957"/>
                </a:cubicBezTo>
                <a:cubicBezTo>
                  <a:pt x="98671" y="503486"/>
                  <a:pt x="102148" y="507964"/>
                  <a:pt x="102135" y="510193"/>
                </a:cubicBezTo>
                <a:cubicBezTo>
                  <a:pt x="102122" y="512422"/>
                  <a:pt x="91220" y="525414"/>
                  <a:pt x="77763" y="539665"/>
                </a:cubicBezTo>
                <a:cubicBezTo>
                  <a:pt x="52452" y="566267"/>
                  <a:pt x="32550" y="593536"/>
                  <a:pt x="25445" y="610690"/>
                </a:cubicBezTo>
                <a:cubicBezTo>
                  <a:pt x="23647" y="614672"/>
                  <a:pt x="21698" y="618190"/>
                  <a:pt x="20142" y="619955"/>
                </a:cubicBezTo>
                <a:lnTo>
                  <a:pt x="20170" y="619955"/>
                </a:lnTo>
                <a:lnTo>
                  <a:pt x="19974" y="620396"/>
                </a:lnTo>
                <a:cubicBezTo>
                  <a:pt x="19841" y="620664"/>
                  <a:pt x="19729" y="620865"/>
                  <a:pt x="19637" y="620998"/>
                </a:cubicBezTo>
                <a:cubicBezTo>
                  <a:pt x="19467" y="621220"/>
                  <a:pt x="19322" y="621412"/>
                  <a:pt x="19202" y="621574"/>
                </a:cubicBezTo>
                <a:lnTo>
                  <a:pt x="19230" y="621574"/>
                </a:lnTo>
                <a:cubicBezTo>
                  <a:pt x="19229" y="621629"/>
                  <a:pt x="19224" y="621671"/>
                  <a:pt x="19214" y="621700"/>
                </a:cubicBezTo>
                <a:lnTo>
                  <a:pt x="6000" y="648123"/>
                </a:lnTo>
                <a:lnTo>
                  <a:pt x="1108" y="671712"/>
                </a:lnTo>
                <a:lnTo>
                  <a:pt x="1136" y="671712"/>
                </a:lnTo>
                <a:cubicBezTo>
                  <a:pt x="1518" y="673766"/>
                  <a:pt x="1344" y="678258"/>
                  <a:pt x="491" y="685377"/>
                </a:cubicBezTo>
                <a:cubicBezTo>
                  <a:pt x="-2188" y="707970"/>
                  <a:pt x="6457" y="754512"/>
                  <a:pt x="17789" y="777186"/>
                </a:cubicBezTo>
                <a:cubicBezTo>
                  <a:pt x="42650" y="827962"/>
                  <a:pt x="61779" y="878704"/>
                  <a:pt x="65139" y="903243"/>
                </a:cubicBezTo>
                <a:cubicBezTo>
                  <a:pt x="70026" y="938936"/>
                  <a:pt x="69240" y="1128717"/>
                  <a:pt x="64145" y="1183458"/>
                </a:cubicBezTo>
                <a:cubicBezTo>
                  <a:pt x="61773" y="1207964"/>
                  <a:pt x="57467" y="1236598"/>
                  <a:pt x="54540" y="1247089"/>
                </a:cubicBezTo>
                <a:cubicBezTo>
                  <a:pt x="51613" y="1257580"/>
                  <a:pt x="49319" y="1268712"/>
                  <a:pt x="49300" y="1271896"/>
                </a:cubicBezTo>
                <a:cubicBezTo>
                  <a:pt x="49287" y="1274249"/>
                  <a:pt x="48633" y="1275954"/>
                  <a:pt x="47345" y="1275954"/>
                </a:cubicBezTo>
                <a:cubicBezTo>
                  <a:pt x="47342" y="1275954"/>
                  <a:pt x="47339" y="1275954"/>
                  <a:pt x="47336" y="1275954"/>
                </a:cubicBezTo>
                <a:cubicBezTo>
                  <a:pt x="47058" y="1275953"/>
                  <a:pt x="46750" y="1275871"/>
                  <a:pt x="46412" y="1275700"/>
                </a:cubicBezTo>
                <a:cubicBezTo>
                  <a:pt x="46074" y="1275426"/>
                  <a:pt x="45763" y="1275298"/>
                  <a:pt x="45487" y="1275296"/>
                </a:cubicBezTo>
                <a:cubicBezTo>
                  <a:pt x="45486" y="1275296"/>
                  <a:pt x="45484" y="1275296"/>
                  <a:pt x="45482" y="1275296"/>
                </a:cubicBezTo>
                <a:cubicBezTo>
                  <a:pt x="44471" y="1275296"/>
                  <a:pt x="43926" y="1277007"/>
                  <a:pt x="44161" y="1279509"/>
                </a:cubicBezTo>
                <a:cubicBezTo>
                  <a:pt x="44916" y="1289541"/>
                  <a:pt x="43852" y="1294949"/>
                  <a:pt x="41171" y="1294949"/>
                </a:cubicBezTo>
                <a:cubicBezTo>
                  <a:pt x="41167" y="1294949"/>
                  <a:pt x="41163" y="1294949"/>
                  <a:pt x="41159" y="1294949"/>
                </a:cubicBezTo>
                <a:cubicBezTo>
                  <a:pt x="40693" y="1294947"/>
                  <a:pt x="40178" y="1294781"/>
                  <a:pt x="39616" y="1294449"/>
                </a:cubicBezTo>
                <a:cubicBezTo>
                  <a:pt x="38814" y="1293868"/>
                  <a:pt x="38260" y="1293581"/>
                  <a:pt x="37938" y="1293571"/>
                </a:cubicBezTo>
                <a:lnTo>
                  <a:pt x="37922" y="1293571"/>
                </a:lnTo>
                <a:lnTo>
                  <a:pt x="37907" y="1293571"/>
                </a:lnTo>
                <a:cubicBezTo>
                  <a:pt x="37376" y="1293586"/>
                  <a:pt x="37545" y="1294433"/>
                  <a:pt x="38333" y="1296033"/>
                </a:cubicBezTo>
                <a:cubicBezTo>
                  <a:pt x="39913" y="1298271"/>
                  <a:pt x="38922" y="1304316"/>
                  <a:pt x="36981" y="1309400"/>
                </a:cubicBezTo>
                <a:cubicBezTo>
                  <a:pt x="34723" y="1314481"/>
                  <a:pt x="32439" y="1324021"/>
                  <a:pt x="32081" y="1330706"/>
                </a:cubicBezTo>
                <a:cubicBezTo>
                  <a:pt x="31726" y="1337073"/>
                  <a:pt x="30735" y="1343117"/>
                  <a:pt x="30411" y="1344071"/>
                </a:cubicBezTo>
                <a:cubicBezTo>
                  <a:pt x="30087" y="1345024"/>
                  <a:pt x="30068" y="1348208"/>
                  <a:pt x="30367" y="1351713"/>
                </a:cubicBezTo>
                <a:cubicBezTo>
                  <a:pt x="30614" y="1354336"/>
                  <a:pt x="30002" y="1356090"/>
                  <a:pt x="28893" y="1356090"/>
                </a:cubicBezTo>
                <a:cubicBezTo>
                  <a:pt x="28891" y="1356090"/>
                  <a:pt x="28889" y="1356090"/>
                  <a:pt x="28887" y="1356090"/>
                </a:cubicBezTo>
                <a:cubicBezTo>
                  <a:pt x="28651" y="1356089"/>
                  <a:pt x="28392" y="1356008"/>
                  <a:pt x="28114" y="1355839"/>
                </a:cubicBezTo>
                <a:cubicBezTo>
                  <a:pt x="28059" y="1355808"/>
                  <a:pt x="28005" y="1355790"/>
                  <a:pt x="27953" y="1355787"/>
                </a:cubicBezTo>
                <a:lnTo>
                  <a:pt x="27925" y="1355787"/>
                </a:lnTo>
                <a:cubicBezTo>
                  <a:pt x="25887" y="1355876"/>
                  <a:pt x="25819" y="1378363"/>
                  <a:pt x="27688" y="1429076"/>
                </a:cubicBezTo>
                <a:cubicBezTo>
                  <a:pt x="27962" y="1436720"/>
                  <a:pt x="29200" y="1442778"/>
                  <a:pt x="30474" y="1442785"/>
                </a:cubicBezTo>
                <a:cubicBezTo>
                  <a:pt x="31429" y="1442791"/>
                  <a:pt x="32042" y="1446934"/>
                  <a:pt x="31694" y="1452027"/>
                </a:cubicBezTo>
                <a:cubicBezTo>
                  <a:pt x="31382" y="1456840"/>
                  <a:pt x="31835" y="1460145"/>
                  <a:pt x="33063" y="1460153"/>
                </a:cubicBezTo>
                <a:cubicBezTo>
                  <a:pt x="33065" y="1460153"/>
                  <a:pt x="33066" y="1460153"/>
                  <a:pt x="33067" y="1460153"/>
                </a:cubicBezTo>
                <a:cubicBezTo>
                  <a:pt x="33219" y="1460153"/>
                  <a:pt x="33383" y="1460103"/>
                  <a:pt x="33558" y="1459999"/>
                </a:cubicBezTo>
                <a:cubicBezTo>
                  <a:pt x="33674" y="1459913"/>
                  <a:pt x="33784" y="1459871"/>
                  <a:pt x="33889" y="1459871"/>
                </a:cubicBezTo>
                <a:cubicBezTo>
                  <a:pt x="33890" y="1459871"/>
                  <a:pt x="33890" y="1459871"/>
                  <a:pt x="33891" y="1459871"/>
                </a:cubicBezTo>
                <a:cubicBezTo>
                  <a:pt x="34938" y="1459877"/>
                  <a:pt x="35387" y="1464064"/>
                  <a:pt x="34776" y="1469559"/>
                </a:cubicBezTo>
                <a:cubicBezTo>
                  <a:pt x="34454" y="1475055"/>
                  <a:pt x="34930" y="1479242"/>
                  <a:pt x="35980" y="1479248"/>
                </a:cubicBezTo>
                <a:cubicBezTo>
                  <a:pt x="35981" y="1479248"/>
                  <a:pt x="35981" y="1479248"/>
                  <a:pt x="35982" y="1479248"/>
                </a:cubicBezTo>
                <a:cubicBezTo>
                  <a:pt x="36087" y="1479248"/>
                  <a:pt x="36197" y="1479206"/>
                  <a:pt x="36312" y="1479121"/>
                </a:cubicBezTo>
                <a:cubicBezTo>
                  <a:pt x="36665" y="1478947"/>
                  <a:pt x="36975" y="1478845"/>
                  <a:pt x="37248" y="1478845"/>
                </a:cubicBezTo>
                <a:cubicBezTo>
                  <a:pt x="37250" y="1478845"/>
                  <a:pt x="37252" y="1478845"/>
                  <a:pt x="37254" y="1478845"/>
                </a:cubicBezTo>
                <a:cubicBezTo>
                  <a:pt x="38950" y="1478855"/>
                  <a:pt x="39202" y="1482805"/>
                  <a:pt x="39389" y="1497607"/>
                </a:cubicBezTo>
                <a:cubicBezTo>
                  <a:pt x="39627" y="1502101"/>
                  <a:pt x="40535" y="1504624"/>
                  <a:pt x="42114" y="1504634"/>
                </a:cubicBezTo>
                <a:cubicBezTo>
                  <a:pt x="42116" y="1504634"/>
                  <a:pt x="42119" y="1504634"/>
                  <a:pt x="42122" y="1504634"/>
                </a:cubicBezTo>
                <a:cubicBezTo>
                  <a:pt x="42444" y="1504634"/>
                  <a:pt x="42793" y="1504530"/>
                  <a:pt x="43171" y="1504317"/>
                </a:cubicBezTo>
                <a:cubicBezTo>
                  <a:pt x="43755" y="1504029"/>
                  <a:pt x="44190" y="1503888"/>
                  <a:pt x="44477" y="1503886"/>
                </a:cubicBezTo>
                <a:lnTo>
                  <a:pt x="44504" y="1503886"/>
                </a:lnTo>
                <a:cubicBezTo>
                  <a:pt x="45127" y="1503899"/>
                  <a:pt x="44998" y="1504610"/>
                  <a:pt x="44117" y="1505914"/>
                </a:cubicBezTo>
                <a:cubicBezTo>
                  <a:pt x="42832" y="1507817"/>
                  <a:pt x="44077" y="1512919"/>
                  <a:pt x="46601" y="1516755"/>
                </a:cubicBezTo>
                <a:cubicBezTo>
                  <a:pt x="49125" y="1520909"/>
                  <a:pt x="51319" y="1526973"/>
                  <a:pt x="51617" y="1530477"/>
                </a:cubicBezTo>
                <a:cubicBezTo>
                  <a:pt x="51831" y="1543519"/>
                  <a:pt x="52877" y="1549444"/>
                  <a:pt x="54749" y="1549456"/>
                </a:cubicBezTo>
                <a:cubicBezTo>
                  <a:pt x="54750" y="1549456"/>
                  <a:pt x="54752" y="1549456"/>
                  <a:pt x="54753" y="1549456"/>
                </a:cubicBezTo>
                <a:cubicBezTo>
                  <a:pt x="54937" y="1549456"/>
                  <a:pt x="55129" y="1549399"/>
                  <a:pt x="55329" y="1549287"/>
                </a:cubicBezTo>
                <a:cubicBezTo>
                  <a:pt x="55444" y="1549200"/>
                  <a:pt x="55555" y="1549159"/>
                  <a:pt x="55659" y="1549159"/>
                </a:cubicBezTo>
                <a:cubicBezTo>
                  <a:pt x="55660" y="1549159"/>
                  <a:pt x="55660" y="1549159"/>
                  <a:pt x="55661" y="1549159"/>
                </a:cubicBezTo>
                <a:cubicBezTo>
                  <a:pt x="56708" y="1549165"/>
                  <a:pt x="57158" y="1553351"/>
                  <a:pt x="56547" y="1558847"/>
                </a:cubicBezTo>
                <a:cubicBezTo>
                  <a:pt x="56225" y="1564343"/>
                  <a:pt x="56701" y="1568530"/>
                  <a:pt x="57750" y="1568536"/>
                </a:cubicBezTo>
                <a:cubicBezTo>
                  <a:pt x="57751" y="1568536"/>
                  <a:pt x="57752" y="1568536"/>
                  <a:pt x="57753" y="1568536"/>
                </a:cubicBezTo>
                <a:cubicBezTo>
                  <a:pt x="57858" y="1568536"/>
                  <a:pt x="57968" y="1568494"/>
                  <a:pt x="58083" y="1568409"/>
                </a:cubicBezTo>
                <a:cubicBezTo>
                  <a:pt x="58248" y="1568327"/>
                  <a:pt x="58412" y="1568289"/>
                  <a:pt x="58574" y="1568289"/>
                </a:cubicBezTo>
                <a:cubicBezTo>
                  <a:pt x="58575" y="1568289"/>
                  <a:pt x="58577" y="1568289"/>
                  <a:pt x="58579" y="1568289"/>
                </a:cubicBezTo>
                <a:cubicBezTo>
                  <a:pt x="59668" y="1568295"/>
                  <a:pt x="60621" y="1570071"/>
                  <a:pt x="60606" y="1572563"/>
                </a:cubicBezTo>
                <a:cubicBezTo>
                  <a:pt x="61399" y="1600590"/>
                  <a:pt x="62856" y="1623843"/>
                  <a:pt x="64434" y="1626082"/>
                </a:cubicBezTo>
                <a:cubicBezTo>
                  <a:pt x="65379" y="1627997"/>
                  <a:pt x="66273" y="1638511"/>
                  <a:pt x="66525" y="1649977"/>
                </a:cubicBezTo>
                <a:cubicBezTo>
                  <a:pt x="66776" y="1661441"/>
                  <a:pt x="67631" y="1678642"/>
                  <a:pt x="68531" y="1688200"/>
                </a:cubicBezTo>
                <a:cubicBezTo>
                  <a:pt x="69431" y="1697759"/>
                  <a:pt x="70621" y="1712094"/>
                  <a:pt x="70893" y="1720057"/>
                </a:cubicBezTo>
                <a:cubicBezTo>
                  <a:pt x="71484" y="1728021"/>
                  <a:pt x="72708" y="1736626"/>
                  <a:pt x="73648" y="1739179"/>
                </a:cubicBezTo>
                <a:cubicBezTo>
                  <a:pt x="74588" y="1741732"/>
                  <a:pt x="75199" y="1746194"/>
                  <a:pt x="75503" y="1748743"/>
                </a:cubicBezTo>
                <a:cubicBezTo>
                  <a:pt x="75488" y="1751290"/>
                  <a:pt x="76397" y="1759256"/>
                  <a:pt x="77312" y="1766267"/>
                </a:cubicBezTo>
                <a:cubicBezTo>
                  <a:pt x="78226" y="1773278"/>
                  <a:pt x="79449" y="1781883"/>
                  <a:pt x="79748" y="1785387"/>
                </a:cubicBezTo>
                <a:cubicBezTo>
                  <a:pt x="80045" y="1788892"/>
                  <a:pt x="81293" y="1793357"/>
                  <a:pt x="82556" y="1795276"/>
                </a:cubicBezTo>
                <a:cubicBezTo>
                  <a:pt x="83819" y="1797193"/>
                  <a:pt x="84416" y="1803884"/>
                  <a:pt x="84059" y="1810568"/>
                </a:cubicBezTo>
                <a:cubicBezTo>
                  <a:pt x="83385" y="1816934"/>
                  <a:pt x="83992" y="1822032"/>
                  <a:pt x="85266" y="1822039"/>
                </a:cubicBezTo>
                <a:cubicBezTo>
                  <a:pt x="86540" y="1822047"/>
                  <a:pt x="87153" y="1826190"/>
                  <a:pt x="86805" y="1831283"/>
                </a:cubicBezTo>
                <a:cubicBezTo>
                  <a:pt x="86496" y="1836052"/>
                  <a:pt x="87187" y="1839096"/>
                  <a:pt x="88668" y="1839105"/>
                </a:cubicBezTo>
                <a:cubicBezTo>
                  <a:pt x="88670" y="1839105"/>
                  <a:pt x="88672" y="1839105"/>
                  <a:pt x="88675" y="1839105"/>
                </a:cubicBezTo>
                <a:cubicBezTo>
                  <a:pt x="88872" y="1839105"/>
                  <a:pt x="89083" y="1839051"/>
                  <a:pt x="89308" y="1838940"/>
                </a:cubicBezTo>
                <a:cubicBezTo>
                  <a:pt x="89721" y="1838613"/>
                  <a:pt x="90070" y="1838456"/>
                  <a:pt x="90337" y="1838452"/>
                </a:cubicBezTo>
                <a:lnTo>
                  <a:pt x="90364" y="1838452"/>
                </a:lnTo>
                <a:cubicBezTo>
                  <a:pt x="91106" y="1838472"/>
                  <a:pt x="91192" y="1839717"/>
                  <a:pt x="90246" y="1841811"/>
                </a:cubicBezTo>
                <a:cubicBezTo>
                  <a:pt x="89274" y="1844672"/>
                  <a:pt x="90518" y="1849774"/>
                  <a:pt x="92729" y="1852971"/>
                </a:cubicBezTo>
                <a:cubicBezTo>
                  <a:pt x="95255" y="1856488"/>
                  <a:pt x="97133" y="1862231"/>
                  <a:pt x="97432" y="1865417"/>
                </a:cubicBezTo>
                <a:cubicBezTo>
                  <a:pt x="97414" y="1868602"/>
                  <a:pt x="98269" y="1885801"/>
                  <a:pt x="99123" y="1903321"/>
                </a:cubicBezTo>
                <a:cubicBezTo>
                  <a:pt x="99976" y="1920839"/>
                  <a:pt x="100796" y="1944089"/>
                  <a:pt x="101051" y="1954918"/>
                </a:cubicBezTo>
                <a:cubicBezTo>
                  <a:pt x="101300" y="1965060"/>
                  <a:pt x="102448" y="1973429"/>
                  <a:pt x="103390" y="1973434"/>
                </a:cubicBezTo>
                <a:cubicBezTo>
                  <a:pt x="103390" y="1973434"/>
                  <a:pt x="103391" y="1973434"/>
                  <a:pt x="103391" y="1973434"/>
                </a:cubicBezTo>
                <a:cubicBezTo>
                  <a:pt x="103425" y="1973434"/>
                  <a:pt x="103458" y="1973423"/>
                  <a:pt x="103491" y="1973401"/>
                </a:cubicBezTo>
                <a:cubicBezTo>
                  <a:pt x="103498" y="1973396"/>
                  <a:pt x="103504" y="1973394"/>
                  <a:pt x="103511" y="1973394"/>
                </a:cubicBezTo>
                <a:cubicBezTo>
                  <a:pt x="105735" y="1973407"/>
                  <a:pt x="106668" y="2247441"/>
                  <a:pt x="104739" y="2306171"/>
                </a:cubicBezTo>
                <a:cubicBezTo>
                  <a:pt x="104713" y="2310629"/>
                  <a:pt x="104876" y="2337378"/>
                  <a:pt x="105029" y="2365720"/>
                </a:cubicBezTo>
                <a:cubicBezTo>
                  <a:pt x="105495" y="2393670"/>
                  <a:pt x="104754" y="2416039"/>
                  <a:pt x="103820" y="2416039"/>
                </a:cubicBezTo>
                <a:cubicBezTo>
                  <a:pt x="103820" y="2416039"/>
                  <a:pt x="103820" y="2416039"/>
                  <a:pt x="103820" y="2416039"/>
                </a:cubicBezTo>
                <a:cubicBezTo>
                  <a:pt x="103807" y="2416039"/>
                  <a:pt x="103794" y="2416034"/>
                  <a:pt x="103781" y="2416025"/>
                </a:cubicBezTo>
                <a:cubicBezTo>
                  <a:pt x="103766" y="2416015"/>
                  <a:pt x="103751" y="2416010"/>
                  <a:pt x="103736" y="2416010"/>
                </a:cubicBezTo>
                <a:cubicBezTo>
                  <a:pt x="103736" y="2416010"/>
                  <a:pt x="103736" y="2416010"/>
                  <a:pt x="103735" y="2416010"/>
                </a:cubicBezTo>
                <a:cubicBezTo>
                  <a:pt x="102806" y="2416010"/>
                  <a:pt x="102077" y="2435193"/>
                  <a:pt x="101939" y="2459003"/>
                </a:cubicBezTo>
                <a:cubicBezTo>
                  <a:pt x="101858" y="2472916"/>
                  <a:pt x="102154" y="2484300"/>
                  <a:pt x="102689" y="2491708"/>
                </a:cubicBezTo>
                <a:lnTo>
                  <a:pt x="102662" y="2491708"/>
                </a:lnTo>
                <a:lnTo>
                  <a:pt x="102337" y="2491972"/>
                </a:lnTo>
                <a:cubicBezTo>
                  <a:pt x="102495" y="2496009"/>
                  <a:pt x="102718" y="2499240"/>
                  <a:pt x="103005" y="2501667"/>
                </a:cubicBezTo>
                <a:lnTo>
                  <a:pt x="104192" y="2511913"/>
                </a:lnTo>
                <a:cubicBezTo>
                  <a:pt x="104836" y="2514657"/>
                  <a:pt x="105325" y="2517707"/>
                  <a:pt x="105657" y="2521063"/>
                </a:cubicBezTo>
                <a:cubicBezTo>
                  <a:pt x="106719" y="2525918"/>
                  <a:pt x="107810" y="2529812"/>
                  <a:pt x="108929" y="2532748"/>
                </a:cubicBezTo>
                <a:lnTo>
                  <a:pt x="113288" y="2555242"/>
                </a:lnTo>
                <a:cubicBezTo>
                  <a:pt x="114641" y="2558671"/>
                  <a:pt x="115769" y="2562616"/>
                  <a:pt x="116671" y="2567076"/>
                </a:cubicBezTo>
                <a:cubicBezTo>
                  <a:pt x="118495" y="2570925"/>
                  <a:pt x="120264" y="2575068"/>
                  <a:pt x="121979" y="2579505"/>
                </a:cubicBezTo>
                <a:cubicBezTo>
                  <a:pt x="124041" y="2582645"/>
                  <a:pt x="125595" y="2584930"/>
                  <a:pt x="126642" y="2586361"/>
                </a:cubicBezTo>
                <a:lnTo>
                  <a:pt x="126616" y="2586361"/>
                </a:lnTo>
                <a:cubicBezTo>
                  <a:pt x="126089" y="2588016"/>
                  <a:pt x="127033" y="2591401"/>
                  <a:pt x="129173" y="2594495"/>
                </a:cubicBezTo>
                <a:cubicBezTo>
                  <a:pt x="132760" y="2599080"/>
                  <a:pt x="142493" y="2601658"/>
                  <a:pt x="153491" y="2601721"/>
                </a:cubicBezTo>
                <a:cubicBezTo>
                  <a:pt x="153630" y="2601722"/>
                  <a:pt x="153769" y="2601723"/>
                  <a:pt x="153908" y="2601723"/>
                </a:cubicBezTo>
                <a:cubicBezTo>
                  <a:pt x="161204" y="2601723"/>
                  <a:pt x="169026" y="2600621"/>
                  <a:pt x="175960" y="2598270"/>
                </a:cubicBezTo>
                <a:cubicBezTo>
                  <a:pt x="181526" y="2596451"/>
                  <a:pt x="186918" y="2595304"/>
                  <a:pt x="189814" y="2595304"/>
                </a:cubicBezTo>
                <a:cubicBezTo>
                  <a:pt x="189835" y="2595304"/>
                  <a:pt x="189855" y="2595304"/>
                  <a:pt x="189876" y="2595304"/>
                </a:cubicBezTo>
                <a:cubicBezTo>
                  <a:pt x="190930" y="2595310"/>
                  <a:pt x="191642" y="2595472"/>
                  <a:pt x="191896" y="2595815"/>
                </a:cubicBezTo>
                <a:cubicBezTo>
                  <a:pt x="192842" y="2597413"/>
                  <a:pt x="205237" y="2601625"/>
                  <a:pt x="219225" y="2605528"/>
                </a:cubicBezTo>
                <a:cubicBezTo>
                  <a:pt x="236549" y="2610410"/>
                  <a:pt x="261566" y="2612972"/>
                  <a:pt x="287324" y="2613123"/>
                </a:cubicBezTo>
                <a:cubicBezTo>
                  <a:pt x="288123" y="2613127"/>
                  <a:pt x="288923" y="2613129"/>
                  <a:pt x="289724" y="2613129"/>
                </a:cubicBezTo>
                <a:cubicBezTo>
                  <a:pt x="309520" y="2613129"/>
                  <a:pt x="329625" y="2611707"/>
                  <a:pt x="346898" y="2608818"/>
                </a:cubicBezTo>
                <a:cubicBezTo>
                  <a:pt x="389610" y="2601425"/>
                  <a:pt x="405282" y="2589734"/>
                  <a:pt x="406385" y="2564265"/>
                </a:cubicBezTo>
                <a:cubicBezTo>
                  <a:pt x="407093" y="2552169"/>
                  <a:pt x="405841" y="2548341"/>
                  <a:pt x="399819" y="2543529"/>
                </a:cubicBezTo>
                <a:cubicBezTo>
                  <a:pt x="395067" y="2539362"/>
                  <a:pt x="392867" y="2534254"/>
                  <a:pt x="392914" y="2526293"/>
                </a:cubicBezTo>
                <a:cubicBezTo>
                  <a:pt x="392965" y="2517378"/>
                  <a:pt x="391077" y="2513546"/>
                  <a:pt x="383785" y="2508090"/>
                </a:cubicBezTo>
                <a:cubicBezTo>
                  <a:pt x="375225" y="2501671"/>
                  <a:pt x="374595" y="2500394"/>
                  <a:pt x="379088" y="2494370"/>
                </a:cubicBezTo>
                <a:cubicBezTo>
                  <a:pt x="382944" y="2488342"/>
                  <a:pt x="383957" y="2423706"/>
                  <a:pt x="386652" y="2070261"/>
                </a:cubicBezTo>
                <a:cubicBezTo>
                  <a:pt x="390029" y="1654088"/>
                  <a:pt x="389185" y="1580207"/>
                  <a:pt x="379391" y="1457553"/>
                </a:cubicBezTo>
                <a:cubicBezTo>
                  <a:pt x="375840" y="1411041"/>
                  <a:pt x="375592" y="1398939"/>
                  <a:pt x="377742" y="1303103"/>
                </a:cubicBezTo>
                <a:cubicBezTo>
                  <a:pt x="378607" y="1263941"/>
                  <a:pt x="377526" y="1230818"/>
                  <a:pt x="375376" y="1217113"/>
                </a:cubicBezTo>
                <a:cubicBezTo>
                  <a:pt x="373229" y="1203089"/>
                  <a:pt x="372677" y="1188438"/>
                  <a:pt x="374653" y="1177304"/>
                </a:cubicBezTo>
                <a:cubicBezTo>
                  <a:pt x="376647" y="1162986"/>
                  <a:pt x="376049" y="1156296"/>
                  <a:pt x="370728" y="1140344"/>
                </a:cubicBezTo>
                <a:lnTo>
                  <a:pt x="364154" y="1120881"/>
                </a:lnTo>
                <a:lnTo>
                  <a:pt x="376634" y="1110445"/>
                </a:lnTo>
                <a:cubicBezTo>
                  <a:pt x="393912" y="1096216"/>
                  <a:pt x="401314" y="1082885"/>
                  <a:pt x="401408" y="1066646"/>
                </a:cubicBezTo>
                <a:cubicBezTo>
                  <a:pt x="401462" y="1057317"/>
                  <a:pt x="402114" y="1054108"/>
                  <a:pt x="404752" y="1054108"/>
                </a:cubicBezTo>
                <a:cubicBezTo>
                  <a:pt x="404759" y="1054108"/>
                  <a:pt x="404765" y="1054108"/>
                  <a:pt x="404771" y="1054108"/>
                </a:cubicBezTo>
                <a:cubicBezTo>
                  <a:pt x="405371" y="1054111"/>
                  <a:pt x="406072" y="1054279"/>
                  <a:pt x="406892" y="1054577"/>
                </a:cubicBezTo>
                <a:cubicBezTo>
                  <a:pt x="416087" y="1057142"/>
                  <a:pt x="424760" y="1058472"/>
                  <a:pt x="433376" y="1058522"/>
                </a:cubicBezTo>
                <a:cubicBezTo>
                  <a:pt x="433544" y="1058523"/>
                  <a:pt x="433712" y="1058523"/>
                  <a:pt x="433880" y="1058523"/>
                </a:cubicBezTo>
                <a:cubicBezTo>
                  <a:pt x="441479" y="1058523"/>
                  <a:pt x="449040" y="1057527"/>
                  <a:pt x="456881" y="1055505"/>
                </a:cubicBezTo>
                <a:cubicBezTo>
                  <a:pt x="497063" y="1045230"/>
                  <a:pt x="503501" y="1033167"/>
                  <a:pt x="505831" y="961215"/>
                </a:cubicBezTo>
                <a:cubicBezTo>
                  <a:pt x="507333" y="922056"/>
                  <a:pt x="506772" y="908997"/>
                  <a:pt x="503017" y="897512"/>
                </a:cubicBezTo>
                <a:cubicBezTo>
                  <a:pt x="500196" y="889853"/>
                  <a:pt x="498064" y="873282"/>
                  <a:pt x="498134" y="861182"/>
                </a:cubicBezTo>
                <a:cubicBezTo>
                  <a:pt x="497892" y="848125"/>
                  <a:pt x="496053" y="835695"/>
                  <a:pt x="493534" y="830904"/>
                </a:cubicBezTo>
                <a:cubicBezTo>
                  <a:pt x="491012" y="826432"/>
                  <a:pt x="489148" y="818460"/>
                  <a:pt x="488863" y="812726"/>
                </a:cubicBezTo>
                <a:cubicBezTo>
                  <a:pt x="488904" y="805721"/>
                  <a:pt x="486068" y="800610"/>
                  <a:pt x="479733" y="794841"/>
                </a:cubicBezTo>
                <a:cubicBezTo>
                  <a:pt x="464522" y="782015"/>
                  <a:pt x="452711" y="732271"/>
                  <a:pt x="454247" y="687381"/>
                </a:cubicBezTo>
                <a:cubicBezTo>
                  <a:pt x="455822" y="635485"/>
                  <a:pt x="443922" y="601025"/>
                  <a:pt x="422616" y="596124"/>
                </a:cubicBezTo>
                <a:cubicBezTo>
                  <a:pt x="409894" y="593503"/>
                  <a:pt x="394041" y="581629"/>
                  <a:pt x="388373" y="570769"/>
                </a:cubicBezTo>
                <a:cubicBezTo>
                  <a:pt x="385224" y="564701"/>
                  <a:pt x="381732" y="562770"/>
                  <a:pt x="373772" y="562723"/>
                </a:cubicBezTo>
                <a:cubicBezTo>
                  <a:pt x="364219" y="562667"/>
                  <a:pt x="363585" y="562027"/>
                  <a:pt x="361442" y="547367"/>
                </a:cubicBezTo>
                <a:cubicBezTo>
                  <a:pt x="357168" y="515817"/>
                  <a:pt x="353408" y="505287"/>
                  <a:pt x="345458" y="503330"/>
                </a:cubicBezTo>
                <a:cubicBezTo>
                  <a:pt x="341324" y="502350"/>
                  <a:pt x="337831" y="500738"/>
                  <a:pt x="337836" y="499782"/>
                </a:cubicBezTo>
                <a:cubicBezTo>
                  <a:pt x="337870" y="494051"/>
                  <a:pt x="355891" y="461676"/>
                  <a:pt x="361006" y="458203"/>
                </a:cubicBezTo>
                <a:cubicBezTo>
                  <a:pt x="366122" y="454411"/>
                  <a:pt x="367095" y="451551"/>
                  <a:pt x="365239" y="441988"/>
                </a:cubicBezTo>
                <a:cubicBezTo>
                  <a:pt x="364003" y="435612"/>
                  <a:pt x="360239" y="425719"/>
                  <a:pt x="356770" y="419967"/>
                </a:cubicBezTo>
                <a:cubicBezTo>
                  <a:pt x="351723" y="411657"/>
                  <a:pt x="351103" y="408788"/>
                  <a:pt x="354310" y="404986"/>
                </a:cubicBezTo>
                <a:cubicBezTo>
                  <a:pt x="357516" y="401183"/>
                  <a:pt x="357553" y="394815"/>
                  <a:pt x="354797" y="376011"/>
                </a:cubicBezTo>
                <a:cubicBezTo>
                  <a:pt x="352962" y="362945"/>
                  <a:pt x="349858" y="349234"/>
                  <a:pt x="348284" y="346041"/>
                </a:cubicBezTo>
                <a:cubicBezTo>
                  <a:pt x="346392" y="342845"/>
                  <a:pt x="345156" y="336469"/>
                  <a:pt x="345183" y="331693"/>
                </a:cubicBezTo>
                <a:cubicBezTo>
                  <a:pt x="345252" y="319911"/>
                  <a:pt x="334855" y="300745"/>
                  <a:pt x="321548" y="289204"/>
                </a:cubicBezTo>
                <a:cubicBezTo>
                  <a:pt x="306660" y="275743"/>
                  <a:pt x="288881" y="266723"/>
                  <a:pt x="259639" y="257319"/>
                </a:cubicBezTo>
                <a:cubicBezTo>
                  <a:pt x="244429" y="252541"/>
                  <a:pt x="236276" y="250912"/>
                  <a:pt x="222104" y="250829"/>
                </a:cubicBezTo>
                <a:cubicBezTo>
                  <a:pt x="221722" y="250827"/>
                  <a:pt x="221337" y="250826"/>
                  <a:pt x="220946" y="250826"/>
                </a:cubicBezTo>
                <a:close/>
                <a:moveTo>
                  <a:pt x="1035605" y="0"/>
                </a:moveTo>
                <a:cubicBezTo>
                  <a:pt x="1033442" y="0"/>
                  <a:pt x="1030536" y="1893"/>
                  <a:pt x="1026298" y="5760"/>
                </a:cubicBezTo>
                <a:cubicBezTo>
                  <a:pt x="1023397" y="8423"/>
                  <a:pt x="1021037" y="9754"/>
                  <a:pt x="1019132" y="9754"/>
                </a:cubicBezTo>
                <a:cubicBezTo>
                  <a:pt x="1019124" y="9754"/>
                  <a:pt x="1019117" y="9754"/>
                  <a:pt x="1019109" y="9754"/>
                </a:cubicBezTo>
                <a:cubicBezTo>
                  <a:pt x="1018081" y="9748"/>
                  <a:pt x="1017186" y="9353"/>
                  <a:pt x="1016410" y="8568"/>
                </a:cubicBezTo>
                <a:cubicBezTo>
                  <a:pt x="1015772" y="7922"/>
                  <a:pt x="1015105" y="7593"/>
                  <a:pt x="1014387" y="7589"/>
                </a:cubicBezTo>
                <a:cubicBezTo>
                  <a:pt x="1014382" y="7589"/>
                  <a:pt x="1014377" y="7589"/>
                  <a:pt x="1014373" y="7589"/>
                </a:cubicBezTo>
                <a:cubicBezTo>
                  <a:pt x="1012602" y="7589"/>
                  <a:pt x="1010520" y="9560"/>
                  <a:pt x="1007783" y="13613"/>
                </a:cubicBezTo>
                <a:cubicBezTo>
                  <a:pt x="1005133" y="17539"/>
                  <a:pt x="1002058" y="19944"/>
                  <a:pt x="999995" y="19944"/>
                </a:cubicBezTo>
                <a:cubicBezTo>
                  <a:pt x="999990" y="19944"/>
                  <a:pt x="999985" y="19944"/>
                  <a:pt x="999979" y="19944"/>
                </a:cubicBezTo>
                <a:cubicBezTo>
                  <a:pt x="999548" y="19942"/>
                  <a:pt x="999161" y="19833"/>
                  <a:pt x="998832" y="19611"/>
                </a:cubicBezTo>
                <a:cubicBezTo>
                  <a:pt x="997206" y="18669"/>
                  <a:pt x="993359" y="18056"/>
                  <a:pt x="989164" y="18031"/>
                </a:cubicBezTo>
                <a:cubicBezTo>
                  <a:pt x="989079" y="18031"/>
                  <a:pt x="988993" y="18031"/>
                  <a:pt x="988908" y="18031"/>
                </a:cubicBezTo>
                <a:cubicBezTo>
                  <a:pt x="987453" y="18031"/>
                  <a:pt x="985962" y="18101"/>
                  <a:pt x="984511" y="18254"/>
                </a:cubicBezTo>
                <a:cubicBezTo>
                  <a:pt x="983985" y="18280"/>
                  <a:pt x="983451" y="18293"/>
                  <a:pt x="982913" y="18293"/>
                </a:cubicBezTo>
                <a:cubicBezTo>
                  <a:pt x="982845" y="18293"/>
                  <a:pt x="982778" y="18293"/>
                  <a:pt x="982710" y="18292"/>
                </a:cubicBezTo>
                <a:cubicBezTo>
                  <a:pt x="977442" y="18262"/>
                  <a:pt x="971836" y="17028"/>
                  <a:pt x="969561" y="15301"/>
                </a:cubicBezTo>
                <a:cubicBezTo>
                  <a:pt x="967867" y="13873"/>
                  <a:pt x="966675" y="13142"/>
                  <a:pt x="965730" y="13137"/>
                </a:cubicBezTo>
                <a:cubicBezTo>
                  <a:pt x="965726" y="13137"/>
                  <a:pt x="965723" y="13137"/>
                  <a:pt x="965719" y="13137"/>
                </a:cubicBezTo>
                <a:cubicBezTo>
                  <a:pt x="964550" y="13137"/>
                  <a:pt x="963761" y="14253"/>
                  <a:pt x="962867" y="16536"/>
                </a:cubicBezTo>
                <a:cubicBezTo>
                  <a:pt x="961586" y="19375"/>
                  <a:pt x="957165" y="21568"/>
                  <a:pt x="952113" y="21568"/>
                </a:cubicBezTo>
                <a:cubicBezTo>
                  <a:pt x="952079" y="21568"/>
                  <a:pt x="952045" y="21568"/>
                  <a:pt x="952011" y="21568"/>
                </a:cubicBezTo>
                <a:cubicBezTo>
                  <a:pt x="951932" y="21567"/>
                  <a:pt x="951852" y="21567"/>
                  <a:pt x="951773" y="21567"/>
                </a:cubicBezTo>
                <a:cubicBezTo>
                  <a:pt x="946778" y="21567"/>
                  <a:pt x="942443" y="22487"/>
                  <a:pt x="941808" y="23737"/>
                </a:cubicBezTo>
                <a:cubicBezTo>
                  <a:pt x="941163" y="25326"/>
                  <a:pt x="936038" y="30391"/>
                  <a:pt x="929960" y="35132"/>
                </a:cubicBezTo>
                <a:cubicBezTo>
                  <a:pt x="924499" y="39699"/>
                  <a:pt x="921248" y="41672"/>
                  <a:pt x="918673" y="41672"/>
                </a:cubicBezTo>
                <a:cubicBezTo>
                  <a:pt x="918663" y="41672"/>
                  <a:pt x="918653" y="41672"/>
                  <a:pt x="918644" y="41672"/>
                </a:cubicBezTo>
                <a:cubicBezTo>
                  <a:pt x="917309" y="41664"/>
                  <a:pt x="916154" y="41124"/>
                  <a:pt x="914965" y="40139"/>
                </a:cubicBezTo>
                <a:cubicBezTo>
                  <a:pt x="913359" y="38810"/>
                  <a:pt x="912290" y="38160"/>
                  <a:pt x="911602" y="38156"/>
                </a:cubicBezTo>
                <a:cubicBezTo>
                  <a:pt x="911600" y="38156"/>
                  <a:pt x="911598" y="38156"/>
                  <a:pt x="911596" y="38156"/>
                </a:cubicBezTo>
                <a:cubicBezTo>
                  <a:pt x="910795" y="38156"/>
                  <a:pt x="910513" y="39038"/>
                  <a:pt x="910503" y="40751"/>
                </a:cubicBezTo>
                <a:cubicBezTo>
                  <a:pt x="910494" y="42461"/>
                  <a:pt x="910336" y="43336"/>
                  <a:pt x="909884" y="43336"/>
                </a:cubicBezTo>
                <a:cubicBezTo>
                  <a:pt x="909883" y="43336"/>
                  <a:pt x="909883" y="43336"/>
                  <a:pt x="909882" y="43336"/>
                </a:cubicBezTo>
                <a:cubicBezTo>
                  <a:pt x="909408" y="43333"/>
                  <a:pt x="908611" y="42373"/>
                  <a:pt x="907321" y="40414"/>
                </a:cubicBezTo>
                <a:cubicBezTo>
                  <a:pt x="906034" y="38295"/>
                  <a:pt x="905238" y="37256"/>
                  <a:pt x="904763" y="37253"/>
                </a:cubicBezTo>
                <a:cubicBezTo>
                  <a:pt x="904763" y="37253"/>
                  <a:pt x="904762" y="37253"/>
                  <a:pt x="904761" y="37253"/>
                </a:cubicBezTo>
                <a:cubicBezTo>
                  <a:pt x="904307" y="37253"/>
                  <a:pt x="904149" y="38207"/>
                  <a:pt x="904139" y="40076"/>
                </a:cubicBezTo>
                <a:cubicBezTo>
                  <a:pt x="904127" y="42120"/>
                  <a:pt x="903848" y="43069"/>
                  <a:pt x="903155" y="43069"/>
                </a:cubicBezTo>
                <a:cubicBezTo>
                  <a:pt x="903154" y="43069"/>
                  <a:pt x="903152" y="43069"/>
                  <a:pt x="903151" y="43069"/>
                </a:cubicBezTo>
                <a:cubicBezTo>
                  <a:pt x="902548" y="43066"/>
                  <a:pt x="901634" y="42347"/>
                  <a:pt x="900312" y="41010"/>
                </a:cubicBezTo>
                <a:cubicBezTo>
                  <a:pt x="899222" y="39907"/>
                  <a:pt x="898176" y="39317"/>
                  <a:pt x="896977" y="39310"/>
                </a:cubicBezTo>
                <a:cubicBezTo>
                  <a:pt x="896969" y="39310"/>
                  <a:pt x="896962" y="39310"/>
                  <a:pt x="896955" y="39310"/>
                </a:cubicBezTo>
                <a:cubicBezTo>
                  <a:pt x="895024" y="39310"/>
                  <a:pt x="892694" y="40819"/>
                  <a:pt x="889148" y="44129"/>
                </a:cubicBezTo>
                <a:cubicBezTo>
                  <a:pt x="884987" y="47926"/>
                  <a:pt x="881775" y="52684"/>
                  <a:pt x="881762" y="54913"/>
                </a:cubicBezTo>
                <a:cubicBezTo>
                  <a:pt x="881751" y="56824"/>
                  <a:pt x="879820" y="60315"/>
                  <a:pt x="877261" y="62211"/>
                </a:cubicBezTo>
                <a:cubicBezTo>
                  <a:pt x="874703" y="64106"/>
                  <a:pt x="871779" y="73961"/>
                  <a:pt x="870450" y="83506"/>
                </a:cubicBezTo>
                <a:cubicBezTo>
                  <a:pt x="868443" y="100053"/>
                  <a:pt x="868751" y="101965"/>
                  <a:pt x="876346" y="109970"/>
                </a:cubicBezTo>
                <a:cubicBezTo>
                  <a:pt x="886475" y="120538"/>
                  <a:pt x="886463" y="122448"/>
                  <a:pt x="877129" y="139589"/>
                </a:cubicBezTo>
                <a:cubicBezTo>
                  <a:pt x="859740" y="172924"/>
                  <a:pt x="857792" y="179281"/>
                  <a:pt x="861837" y="195544"/>
                </a:cubicBezTo>
                <a:cubicBezTo>
                  <a:pt x="865577" y="209577"/>
                  <a:pt x="865248" y="211486"/>
                  <a:pt x="856882" y="226403"/>
                </a:cubicBezTo>
                <a:cubicBezTo>
                  <a:pt x="852055" y="234973"/>
                  <a:pt x="845940" y="246083"/>
                  <a:pt x="843363" y="251163"/>
                </a:cubicBezTo>
                <a:cubicBezTo>
                  <a:pt x="835313" y="266400"/>
                  <a:pt x="843798" y="285875"/>
                  <a:pt x="859700" y="289151"/>
                </a:cubicBezTo>
                <a:cubicBezTo>
                  <a:pt x="864792" y="289818"/>
                  <a:pt x="866365" y="293011"/>
                  <a:pt x="866941" y="303523"/>
                </a:cubicBezTo>
                <a:cubicBezTo>
                  <a:pt x="867522" y="313079"/>
                  <a:pt x="869407" y="317548"/>
                  <a:pt x="873857" y="318848"/>
                </a:cubicBezTo>
                <a:cubicBezTo>
                  <a:pt x="878943" y="320470"/>
                  <a:pt x="879252" y="322064"/>
                  <a:pt x="876021" y="330006"/>
                </a:cubicBezTo>
                <a:cubicBezTo>
                  <a:pt x="872791" y="337948"/>
                  <a:pt x="873411" y="340817"/>
                  <a:pt x="879729" y="349452"/>
                </a:cubicBezTo>
                <a:cubicBezTo>
                  <a:pt x="885416" y="357127"/>
                  <a:pt x="886345" y="361590"/>
                  <a:pt x="885024" y="369862"/>
                </a:cubicBezTo>
                <a:cubicBezTo>
                  <a:pt x="883058" y="379404"/>
                  <a:pt x="884000" y="381638"/>
                  <a:pt x="894774" y="390617"/>
                </a:cubicBezTo>
                <a:cubicBezTo>
                  <a:pt x="908718" y="402162"/>
                  <a:pt x="936360" y="412831"/>
                  <a:pt x="953553" y="413250"/>
                </a:cubicBezTo>
                <a:lnTo>
                  <a:pt x="965334" y="413318"/>
                </a:lnTo>
                <a:lnTo>
                  <a:pt x="958581" y="424743"/>
                </a:lnTo>
                <a:cubicBezTo>
                  <a:pt x="952470" y="435215"/>
                  <a:pt x="952138" y="437442"/>
                  <a:pt x="955524" y="457523"/>
                </a:cubicBezTo>
                <a:cubicBezTo>
                  <a:pt x="958605" y="475373"/>
                  <a:pt x="958564" y="482379"/>
                  <a:pt x="954324" y="499550"/>
                </a:cubicBezTo>
                <a:cubicBezTo>
                  <a:pt x="951712" y="510680"/>
                  <a:pt x="947143" y="529759"/>
                  <a:pt x="944205" y="542161"/>
                </a:cubicBezTo>
                <a:cubicBezTo>
                  <a:pt x="938658" y="565056"/>
                  <a:pt x="924051" y="612736"/>
                  <a:pt x="907201" y="662950"/>
                </a:cubicBezTo>
                <a:cubicBezTo>
                  <a:pt x="902015" y="678523"/>
                  <a:pt x="896174" y="697276"/>
                  <a:pt x="894223" y="704271"/>
                </a:cubicBezTo>
                <a:cubicBezTo>
                  <a:pt x="886088" y="734156"/>
                  <a:pt x="873434" y="774523"/>
                  <a:pt x="871192" y="776739"/>
                </a:cubicBezTo>
                <a:cubicBezTo>
                  <a:pt x="871069" y="776902"/>
                  <a:pt x="870836" y="776980"/>
                  <a:pt x="870508" y="776980"/>
                </a:cubicBezTo>
                <a:cubicBezTo>
                  <a:pt x="870504" y="776980"/>
                  <a:pt x="870500" y="776980"/>
                  <a:pt x="870496" y="776980"/>
                </a:cubicBezTo>
                <a:cubicBezTo>
                  <a:pt x="868253" y="776967"/>
                  <a:pt x="861623" y="773351"/>
                  <a:pt x="855003" y="768047"/>
                </a:cubicBezTo>
                <a:cubicBezTo>
                  <a:pt x="844541" y="760026"/>
                  <a:pt x="835061" y="747552"/>
                  <a:pt x="820566" y="721355"/>
                </a:cubicBezTo>
                <a:cubicBezTo>
                  <a:pt x="804805" y="693560"/>
                  <a:pt x="796904" y="683325"/>
                  <a:pt x="785175" y="674340"/>
                </a:cubicBezTo>
                <a:cubicBezTo>
                  <a:pt x="776612" y="668240"/>
                  <a:pt x="768061" y="660230"/>
                  <a:pt x="765532" y="657030"/>
                </a:cubicBezTo>
                <a:cubicBezTo>
                  <a:pt x="755113" y="641685"/>
                  <a:pt x="727879" y="615733"/>
                  <a:pt x="722466" y="615702"/>
                </a:cubicBezTo>
                <a:cubicBezTo>
                  <a:pt x="722445" y="615702"/>
                  <a:pt x="722425" y="615702"/>
                  <a:pt x="722405" y="615702"/>
                </a:cubicBezTo>
                <a:cubicBezTo>
                  <a:pt x="707179" y="615702"/>
                  <a:pt x="706370" y="649067"/>
                  <a:pt x="720896" y="666642"/>
                </a:cubicBezTo>
                <a:lnTo>
                  <a:pt x="729119" y="676243"/>
                </a:lnTo>
                <a:lnTo>
                  <a:pt x="719566" y="676188"/>
                </a:lnTo>
                <a:cubicBezTo>
                  <a:pt x="710651" y="676136"/>
                  <a:pt x="696351" y="670957"/>
                  <a:pt x="669674" y="658702"/>
                </a:cubicBezTo>
                <a:cubicBezTo>
                  <a:pt x="644983" y="647183"/>
                  <a:pt x="616985" y="640019"/>
                  <a:pt x="600549" y="639923"/>
                </a:cubicBezTo>
                <a:cubicBezTo>
                  <a:pt x="600438" y="639922"/>
                  <a:pt x="600327" y="639922"/>
                  <a:pt x="600217" y="639922"/>
                </a:cubicBezTo>
                <a:cubicBezTo>
                  <a:pt x="593365" y="639922"/>
                  <a:pt x="588580" y="641177"/>
                  <a:pt x="586968" y="643890"/>
                </a:cubicBezTo>
                <a:cubicBezTo>
                  <a:pt x="582149" y="651187"/>
                  <a:pt x="590037" y="663652"/>
                  <a:pt x="603057" y="669777"/>
                </a:cubicBezTo>
                <a:cubicBezTo>
                  <a:pt x="610681" y="673006"/>
                  <a:pt x="617029" y="676546"/>
                  <a:pt x="617025" y="677183"/>
                </a:cubicBezTo>
                <a:cubicBezTo>
                  <a:pt x="617023" y="677578"/>
                  <a:pt x="616722" y="677795"/>
                  <a:pt x="616017" y="677795"/>
                </a:cubicBezTo>
                <a:cubicBezTo>
                  <a:pt x="616010" y="677795"/>
                  <a:pt x="616004" y="677795"/>
                  <a:pt x="615997" y="677795"/>
                </a:cubicBezTo>
                <a:cubicBezTo>
                  <a:pt x="613274" y="677779"/>
                  <a:pt x="604645" y="674597"/>
                  <a:pt x="584291" y="666165"/>
                </a:cubicBezTo>
                <a:cubicBezTo>
                  <a:pt x="578419" y="663829"/>
                  <a:pt x="573364" y="662627"/>
                  <a:pt x="569144" y="662603"/>
                </a:cubicBezTo>
                <a:cubicBezTo>
                  <a:pt x="569100" y="662603"/>
                  <a:pt x="569056" y="662603"/>
                  <a:pt x="569012" y="662603"/>
                </a:cubicBezTo>
                <a:cubicBezTo>
                  <a:pt x="562799" y="662603"/>
                  <a:pt x="558415" y="665176"/>
                  <a:pt x="555925" y="670458"/>
                </a:cubicBezTo>
                <a:cubicBezTo>
                  <a:pt x="551086" y="681257"/>
                  <a:pt x="556149" y="686700"/>
                  <a:pt x="595167" y="712402"/>
                </a:cubicBezTo>
                <a:cubicBezTo>
                  <a:pt x="624669" y="731679"/>
                  <a:pt x="626567" y="733919"/>
                  <a:pt x="636319" y="754356"/>
                </a:cubicBezTo>
                <a:cubicBezTo>
                  <a:pt x="644812" y="772237"/>
                  <a:pt x="649872" y="778318"/>
                  <a:pt x="665729" y="789555"/>
                </a:cubicBezTo>
                <a:cubicBezTo>
                  <a:pt x="691417" y="807536"/>
                  <a:pt x="739993" y="832339"/>
                  <a:pt x="750182" y="832398"/>
                </a:cubicBezTo>
                <a:cubicBezTo>
                  <a:pt x="757506" y="832440"/>
                  <a:pt x="778138" y="843706"/>
                  <a:pt x="821918" y="871982"/>
                </a:cubicBezTo>
                <a:cubicBezTo>
                  <a:pt x="830165" y="877444"/>
                  <a:pt x="835545" y="883207"/>
                  <a:pt x="835525" y="886709"/>
                </a:cubicBezTo>
                <a:cubicBezTo>
                  <a:pt x="835504" y="890212"/>
                  <a:pt x="839925" y="896607"/>
                  <a:pt x="845312" y="901096"/>
                </a:cubicBezTo>
                <a:lnTo>
                  <a:pt x="855135" y="909432"/>
                </a:lnTo>
                <a:lnTo>
                  <a:pt x="849831" y="945385"/>
                </a:lnTo>
                <a:cubicBezTo>
                  <a:pt x="842872" y="992154"/>
                  <a:pt x="838495" y="1032888"/>
                  <a:pt x="837053" y="1061857"/>
                </a:cubicBezTo>
                <a:cubicBezTo>
                  <a:pt x="836301" y="1081595"/>
                  <a:pt x="836912" y="1086057"/>
                  <a:pt x="841672" y="1088951"/>
                </a:cubicBezTo>
                <a:cubicBezTo>
                  <a:pt x="843456" y="1090112"/>
                  <a:pt x="844884" y="1090707"/>
                  <a:pt x="846182" y="1090714"/>
                </a:cubicBezTo>
                <a:cubicBezTo>
                  <a:pt x="846191" y="1090714"/>
                  <a:pt x="846199" y="1090714"/>
                  <a:pt x="846207" y="1090714"/>
                </a:cubicBezTo>
                <a:cubicBezTo>
                  <a:pt x="848130" y="1090714"/>
                  <a:pt x="849772" y="1089424"/>
                  <a:pt x="851874" y="1086781"/>
                </a:cubicBezTo>
                <a:cubicBezTo>
                  <a:pt x="853500" y="1084507"/>
                  <a:pt x="854552" y="1083250"/>
                  <a:pt x="855365" y="1083250"/>
                </a:cubicBezTo>
                <a:cubicBezTo>
                  <a:pt x="855367" y="1083250"/>
                  <a:pt x="855368" y="1083250"/>
                  <a:pt x="855370" y="1083250"/>
                </a:cubicBezTo>
                <a:cubicBezTo>
                  <a:pt x="856482" y="1083256"/>
                  <a:pt x="857147" y="1085619"/>
                  <a:pt x="858218" y="1090957"/>
                </a:cubicBezTo>
                <a:cubicBezTo>
                  <a:pt x="859461" y="1096378"/>
                  <a:pt x="863843" y="1109459"/>
                  <a:pt x="867923" y="1119673"/>
                </a:cubicBezTo>
                <a:cubicBezTo>
                  <a:pt x="872629" y="1131801"/>
                  <a:pt x="875417" y="1145192"/>
                  <a:pt x="875352" y="1156336"/>
                </a:cubicBezTo>
                <a:cubicBezTo>
                  <a:pt x="875295" y="1166207"/>
                  <a:pt x="877447" y="1179275"/>
                  <a:pt x="879958" y="1185658"/>
                </a:cubicBezTo>
                <a:cubicBezTo>
                  <a:pt x="886554" y="1201300"/>
                  <a:pt x="885870" y="1209257"/>
                  <a:pt x="876542" y="1225443"/>
                </a:cubicBezTo>
                <a:cubicBezTo>
                  <a:pt x="867533" y="1241312"/>
                  <a:pt x="861381" y="1258790"/>
                  <a:pt x="851932" y="1295673"/>
                </a:cubicBezTo>
                <a:cubicBezTo>
                  <a:pt x="844756" y="1324927"/>
                  <a:pt x="844021" y="1341800"/>
                  <a:pt x="849670" y="1356162"/>
                </a:cubicBezTo>
                <a:cubicBezTo>
                  <a:pt x="852184" y="1361909"/>
                  <a:pt x="855908" y="1378489"/>
                  <a:pt x="858050" y="1393468"/>
                </a:cubicBezTo>
                <a:cubicBezTo>
                  <a:pt x="860192" y="1408446"/>
                  <a:pt x="865163" y="1429810"/>
                  <a:pt x="869237" y="1440979"/>
                </a:cubicBezTo>
                <a:cubicBezTo>
                  <a:pt x="873312" y="1452149"/>
                  <a:pt x="876735" y="1465861"/>
                  <a:pt x="876703" y="1471274"/>
                </a:cubicBezTo>
                <a:cubicBezTo>
                  <a:pt x="876672" y="1476687"/>
                  <a:pt x="877892" y="1485929"/>
                  <a:pt x="879767" y="1491990"/>
                </a:cubicBezTo>
                <a:cubicBezTo>
                  <a:pt x="881326" y="1497731"/>
                  <a:pt x="884080" y="1516853"/>
                  <a:pt x="885889" y="1534378"/>
                </a:cubicBezTo>
                <a:cubicBezTo>
                  <a:pt x="887698" y="1551902"/>
                  <a:pt x="891996" y="1579311"/>
                  <a:pt x="895405" y="1595572"/>
                </a:cubicBezTo>
                <a:cubicBezTo>
                  <a:pt x="904085" y="1636064"/>
                  <a:pt x="912730" y="1682605"/>
                  <a:pt x="915179" y="1699496"/>
                </a:cubicBezTo>
                <a:cubicBezTo>
                  <a:pt x="916406" y="1707464"/>
                  <a:pt x="918575" y="1717985"/>
                  <a:pt x="919817" y="1723405"/>
                </a:cubicBezTo>
                <a:cubicBezTo>
                  <a:pt x="921379" y="1728510"/>
                  <a:pt x="924765" y="1748590"/>
                  <a:pt x="927518" y="1768031"/>
                </a:cubicBezTo>
                <a:cubicBezTo>
                  <a:pt x="932416" y="1801813"/>
                  <a:pt x="934266" y="1812333"/>
                  <a:pt x="947904" y="1876417"/>
                </a:cubicBezTo>
                <a:cubicBezTo>
                  <a:pt x="955653" y="1912763"/>
                  <a:pt x="971107" y="1993098"/>
                  <a:pt x="973864" y="2011902"/>
                </a:cubicBezTo>
                <a:cubicBezTo>
                  <a:pt x="975091" y="2019869"/>
                  <a:pt x="978836" y="2032947"/>
                  <a:pt x="981972" y="2041245"/>
                </a:cubicBezTo>
                <a:cubicBezTo>
                  <a:pt x="986678" y="2053372"/>
                  <a:pt x="987263" y="2062293"/>
                  <a:pt x="986161" y="2087442"/>
                </a:cubicBezTo>
                <a:cubicBezTo>
                  <a:pt x="985106" y="2104632"/>
                  <a:pt x="982538" y="2162890"/>
                  <a:pt x="980310" y="2217329"/>
                </a:cubicBezTo>
                <a:cubicBezTo>
                  <a:pt x="976252" y="2312835"/>
                  <a:pt x="976230" y="2316657"/>
                  <a:pt x="982176" y="2334523"/>
                </a:cubicBezTo>
                <a:cubicBezTo>
                  <a:pt x="988124" y="2352071"/>
                  <a:pt x="988115" y="2353663"/>
                  <a:pt x="982963" y="2363505"/>
                </a:cubicBezTo>
                <a:cubicBezTo>
                  <a:pt x="977162" y="2375253"/>
                  <a:pt x="941947" y="2407529"/>
                  <a:pt x="927255" y="2415085"/>
                </a:cubicBezTo>
                <a:cubicBezTo>
                  <a:pt x="922146" y="2417603"/>
                  <a:pt x="906522" y="2421015"/>
                  <a:pt x="892184" y="2422523"/>
                </a:cubicBezTo>
                <a:cubicBezTo>
                  <a:pt x="809979" y="2430961"/>
                  <a:pt x="785398" y="2441645"/>
                  <a:pt x="784925" y="2468072"/>
                </a:cubicBezTo>
                <a:cubicBezTo>
                  <a:pt x="784770" y="2494759"/>
                  <a:pt x="835130" y="2513812"/>
                  <a:pt x="903332" y="2514209"/>
                </a:cubicBezTo>
                <a:cubicBezTo>
                  <a:pt x="904052" y="2514213"/>
                  <a:pt x="904775" y="2514215"/>
                  <a:pt x="905500" y="2514215"/>
                </a:cubicBezTo>
                <a:cubicBezTo>
                  <a:pt x="911479" y="2514215"/>
                  <a:pt x="917591" y="2514072"/>
                  <a:pt x="923815" y="2513780"/>
                </a:cubicBezTo>
                <a:cubicBezTo>
                  <a:pt x="942926" y="2512936"/>
                  <a:pt x="961721" y="2511453"/>
                  <a:pt x="966185" y="2510523"/>
                </a:cubicBezTo>
                <a:cubicBezTo>
                  <a:pt x="970649" y="2509594"/>
                  <a:pt x="982121" y="2508069"/>
                  <a:pt x="991679" y="2507169"/>
                </a:cubicBezTo>
                <a:cubicBezTo>
                  <a:pt x="1001238" y="2506270"/>
                  <a:pt x="1016217" y="2504128"/>
                  <a:pt x="1025142" y="2502588"/>
                </a:cubicBezTo>
                <a:cubicBezTo>
                  <a:pt x="1033748" y="2501045"/>
                  <a:pt x="1046498" y="2498890"/>
                  <a:pt x="1053191" y="2497974"/>
                </a:cubicBezTo>
                <a:cubicBezTo>
                  <a:pt x="1056626" y="2497490"/>
                  <a:pt x="1059036" y="2497191"/>
                  <a:pt x="1060613" y="2497191"/>
                </a:cubicBezTo>
                <a:cubicBezTo>
                  <a:pt x="1060637" y="2497191"/>
                  <a:pt x="1060660" y="2497191"/>
                  <a:pt x="1060683" y="2497191"/>
                </a:cubicBezTo>
                <a:cubicBezTo>
                  <a:pt x="1064003" y="2497210"/>
                  <a:pt x="1063523" y="2498605"/>
                  <a:pt x="1061125" y="2502478"/>
                </a:cubicBezTo>
                <a:cubicBezTo>
                  <a:pt x="1059196" y="2505652"/>
                  <a:pt x="1053114" y="2511030"/>
                  <a:pt x="1047683" y="2514182"/>
                </a:cubicBezTo>
                <a:cubicBezTo>
                  <a:pt x="1042253" y="2517017"/>
                  <a:pt x="1032017" y="2524918"/>
                  <a:pt x="1024658" y="2530925"/>
                </a:cubicBezTo>
                <a:cubicBezTo>
                  <a:pt x="1017297" y="2537251"/>
                  <a:pt x="1004509" y="2546093"/>
                  <a:pt x="995885" y="2550500"/>
                </a:cubicBezTo>
                <a:cubicBezTo>
                  <a:pt x="987262" y="2554908"/>
                  <a:pt x="973845" y="2562155"/>
                  <a:pt x="965859" y="2566566"/>
                </a:cubicBezTo>
                <a:cubicBezTo>
                  <a:pt x="957873" y="2570977"/>
                  <a:pt x="939997" y="2578516"/>
                  <a:pt x="926275" y="2583531"/>
                </a:cubicBezTo>
                <a:cubicBezTo>
                  <a:pt x="883837" y="2598251"/>
                  <a:pt x="864908" y="2622660"/>
                  <a:pt x="884242" y="2638057"/>
                </a:cubicBezTo>
                <a:cubicBezTo>
                  <a:pt x="888362" y="2641584"/>
                  <a:pt x="891207" y="2645103"/>
                  <a:pt x="890246" y="2646053"/>
                </a:cubicBezTo>
                <a:cubicBezTo>
                  <a:pt x="889285" y="2647003"/>
                  <a:pt x="890231" y="2648601"/>
                  <a:pt x="892451" y="2650205"/>
                </a:cubicBezTo>
                <a:cubicBezTo>
                  <a:pt x="893430" y="2650701"/>
                  <a:pt x="894126" y="2650960"/>
                  <a:pt x="894522" y="2650962"/>
                </a:cubicBezTo>
                <a:lnTo>
                  <a:pt x="894532" y="2650962"/>
                </a:lnTo>
                <a:cubicBezTo>
                  <a:pt x="895153" y="2650959"/>
                  <a:pt x="895016" y="2650310"/>
                  <a:pt x="894051" y="2648941"/>
                </a:cubicBezTo>
                <a:cubicBezTo>
                  <a:pt x="892795" y="2646712"/>
                  <a:pt x="893432" y="2645127"/>
                  <a:pt x="895327" y="2645127"/>
                </a:cubicBezTo>
                <a:cubicBezTo>
                  <a:pt x="895333" y="2645127"/>
                  <a:pt x="895340" y="2645127"/>
                  <a:pt x="895347" y="2645127"/>
                </a:cubicBezTo>
                <a:cubicBezTo>
                  <a:pt x="897257" y="2645138"/>
                  <a:pt x="900421" y="2648660"/>
                  <a:pt x="902305" y="2653128"/>
                </a:cubicBezTo>
                <a:cubicBezTo>
                  <a:pt x="903961" y="2656911"/>
                  <a:pt x="905351" y="2658761"/>
                  <a:pt x="906567" y="2658768"/>
                </a:cubicBezTo>
                <a:cubicBezTo>
                  <a:pt x="906569" y="2658768"/>
                  <a:pt x="906572" y="2658768"/>
                  <a:pt x="906574" y="2658768"/>
                </a:cubicBezTo>
                <a:cubicBezTo>
                  <a:pt x="907202" y="2658768"/>
                  <a:pt x="907784" y="2658275"/>
                  <a:pt x="908332" y="2657303"/>
                </a:cubicBezTo>
                <a:cubicBezTo>
                  <a:pt x="909117" y="2656011"/>
                  <a:pt x="910109" y="2655354"/>
                  <a:pt x="911545" y="2655354"/>
                </a:cubicBezTo>
                <a:cubicBezTo>
                  <a:pt x="911555" y="2655354"/>
                  <a:pt x="911564" y="2655354"/>
                  <a:pt x="911573" y="2655354"/>
                </a:cubicBezTo>
                <a:cubicBezTo>
                  <a:pt x="913664" y="2655366"/>
                  <a:pt x="916691" y="2656761"/>
                  <a:pt x="921374" y="2659608"/>
                </a:cubicBezTo>
                <a:cubicBezTo>
                  <a:pt x="929655" y="2664643"/>
                  <a:pt x="935549" y="2665808"/>
                  <a:pt x="979501" y="2666063"/>
                </a:cubicBezTo>
                <a:cubicBezTo>
                  <a:pt x="986071" y="2666102"/>
                  <a:pt x="993492" y="2666120"/>
                  <a:pt x="1001899" y="2666127"/>
                </a:cubicBezTo>
                <a:cubicBezTo>
                  <a:pt x="1003395" y="2666129"/>
                  <a:pt x="1004870" y="2666131"/>
                  <a:pt x="1006327" y="2666131"/>
                </a:cubicBezTo>
                <a:cubicBezTo>
                  <a:pt x="1082726" y="2666131"/>
                  <a:pt x="1106512" y="2662268"/>
                  <a:pt x="1147545" y="2645321"/>
                </a:cubicBezTo>
                <a:cubicBezTo>
                  <a:pt x="1178024" y="2632590"/>
                  <a:pt x="1195020" y="2628049"/>
                  <a:pt x="1211354" y="2628049"/>
                </a:cubicBezTo>
                <a:cubicBezTo>
                  <a:pt x="1211526" y="2628049"/>
                  <a:pt x="1211698" y="2628050"/>
                  <a:pt x="1211869" y="2628051"/>
                </a:cubicBezTo>
                <a:cubicBezTo>
                  <a:pt x="1213495" y="2628060"/>
                  <a:pt x="1215116" y="2628114"/>
                  <a:pt x="1216744" y="2628209"/>
                </a:cubicBezTo>
                <a:cubicBezTo>
                  <a:pt x="1217914" y="2628287"/>
                  <a:pt x="1219151" y="2628328"/>
                  <a:pt x="1220445" y="2628336"/>
                </a:cubicBezTo>
                <a:cubicBezTo>
                  <a:pt x="1220590" y="2628336"/>
                  <a:pt x="1220735" y="2628337"/>
                  <a:pt x="1220881" y="2628337"/>
                </a:cubicBezTo>
                <a:cubicBezTo>
                  <a:pt x="1237203" y="2628337"/>
                  <a:pt x="1262207" y="2623099"/>
                  <a:pt x="1275404" y="2616451"/>
                </a:cubicBezTo>
                <a:cubicBezTo>
                  <a:pt x="1288817" y="2609842"/>
                  <a:pt x="1296867" y="2594604"/>
                  <a:pt x="1296976" y="2575817"/>
                </a:cubicBezTo>
                <a:cubicBezTo>
                  <a:pt x="1297028" y="2566901"/>
                  <a:pt x="1298813" y="2533795"/>
                  <a:pt x="1301227" y="2501965"/>
                </a:cubicBezTo>
                <a:cubicBezTo>
                  <a:pt x="1304715" y="2449762"/>
                  <a:pt x="1304752" y="2443394"/>
                  <a:pt x="1300324" y="2438273"/>
                </a:cubicBezTo>
                <a:cubicBezTo>
                  <a:pt x="1295895" y="2433152"/>
                  <a:pt x="1295331" y="2420730"/>
                  <a:pt x="1295442" y="2346855"/>
                </a:cubicBezTo>
                <a:cubicBezTo>
                  <a:pt x="1295604" y="2264381"/>
                  <a:pt x="1297348" y="2238280"/>
                  <a:pt x="1305970" y="2179420"/>
                </a:cubicBezTo>
                <a:cubicBezTo>
                  <a:pt x="1310620" y="2146330"/>
                  <a:pt x="1311276" y="2033608"/>
                  <a:pt x="1306754" y="1989956"/>
                </a:cubicBezTo>
                <a:cubicBezTo>
                  <a:pt x="1304946" y="1972432"/>
                  <a:pt x="1302239" y="1945032"/>
                  <a:pt x="1300738" y="1929419"/>
                </a:cubicBezTo>
                <a:cubicBezTo>
                  <a:pt x="1299238" y="1913489"/>
                  <a:pt x="1295284" y="1881622"/>
                  <a:pt x="1291917" y="1858358"/>
                </a:cubicBezTo>
                <a:cubicBezTo>
                  <a:pt x="1288551" y="1834774"/>
                  <a:pt x="1286469" y="1809605"/>
                  <a:pt x="1287465" y="1802606"/>
                </a:cubicBezTo>
                <a:cubicBezTo>
                  <a:pt x="1288462" y="1795288"/>
                  <a:pt x="1290725" y="1734799"/>
                  <a:pt x="1292704" y="1668257"/>
                </a:cubicBezTo>
                <a:cubicBezTo>
                  <a:pt x="1295889" y="1558735"/>
                  <a:pt x="1303199" y="1451784"/>
                  <a:pt x="1308340" y="1443853"/>
                </a:cubicBezTo>
                <a:cubicBezTo>
                  <a:pt x="1309305" y="1442267"/>
                  <a:pt x="1311661" y="1420308"/>
                  <a:pt x="1313716" y="1395483"/>
                </a:cubicBezTo>
                <a:cubicBezTo>
                  <a:pt x="1318887" y="1327686"/>
                  <a:pt x="1313834" y="1265881"/>
                  <a:pt x="1300057" y="1225678"/>
                </a:cubicBezTo>
                <a:cubicBezTo>
                  <a:pt x="1294105" y="1208767"/>
                  <a:pt x="1285296" y="1190246"/>
                  <a:pt x="1280555" y="1184169"/>
                </a:cubicBezTo>
                <a:cubicBezTo>
                  <a:pt x="1263796" y="1164010"/>
                  <a:pt x="1247381" y="1139395"/>
                  <a:pt x="1236995" y="1118318"/>
                </a:cubicBezTo>
                <a:lnTo>
                  <a:pt x="1226607" y="1097559"/>
                </a:lnTo>
                <a:lnTo>
                  <a:pt x="1239668" y="1096680"/>
                </a:lnTo>
                <a:cubicBezTo>
                  <a:pt x="1259734" y="1095842"/>
                  <a:pt x="1275365" y="1091156"/>
                  <a:pt x="1281776" y="1083869"/>
                </a:cubicBezTo>
                <a:cubicBezTo>
                  <a:pt x="1289148" y="1075633"/>
                  <a:pt x="1290792" y="1066726"/>
                  <a:pt x="1303252" y="950253"/>
                </a:cubicBezTo>
                <a:cubicBezTo>
                  <a:pt x="1305258" y="933705"/>
                  <a:pt x="1307705" y="896463"/>
                  <a:pt x="1308510" y="867491"/>
                </a:cubicBezTo>
                <a:cubicBezTo>
                  <a:pt x="1310780" y="805728"/>
                  <a:pt x="1315177" y="761491"/>
                  <a:pt x="1323036" y="724280"/>
                </a:cubicBezTo>
                <a:cubicBezTo>
                  <a:pt x="1326974" y="704241"/>
                  <a:pt x="1328375" y="682278"/>
                  <a:pt x="1328622" y="639928"/>
                </a:cubicBezTo>
                <a:cubicBezTo>
                  <a:pt x="1328419" y="565413"/>
                  <a:pt x="1325353" y="545016"/>
                  <a:pt x="1310215" y="519771"/>
                </a:cubicBezTo>
                <a:cubicBezTo>
                  <a:pt x="1294131" y="492929"/>
                  <a:pt x="1247275" y="446165"/>
                  <a:pt x="1213019" y="423039"/>
                </a:cubicBezTo>
                <a:cubicBezTo>
                  <a:pt x="1174957" y="397343"/>
                  <a:pt x="1156908" y="379724"/>
                  <a:pt x="1156973" y="368579"/>
                </a:cubicBezTo>
                <a:cubicBezTo>
                  <a:pt x="1157047" y="355842"/>
                  <a:pt x="1150507" y="330648"/>
                  <a:pt x="1145762" y="325207"/>
                </a:cubicBezTo>
                <a:cubicBezTo>
                  <a:pt x="1142283" y="321047"/>
                  <a:pt x="1142296" y="318818"/>
                  <a:pt x="1145836" y="312470"/>
                </a:cubicBezTo>
                <a:cubicBezTo>
                  <a:pt x="1171268" y="265171"/>
                  <a:pt x="1176746" y="254058"/>
                  <a:pt x="1176787" y="247053"/>
                </a:cubicBezTo>
                <a:cubicBezTo>
                  <a:pt x="1176811" y="242913"/>
                  <a:pt x="1179743" y="231467"/>
                  <a:pt x="1182985" y="221614"/>
                </a:cubicBezTo>
                <a:cubicBezTo>
                  <a:pt x="1188485" y="206680"/>
                  <a:pt x="1189159" y="200315"/>
                  <a:pt x="1186732" y="179603"/>
                </a:cubicBezTo>
                <a:cubicBezTo>
                  <a:pt x="1185222" y="165583"/>
                  <a:pt x="1185290" y="153801"/>
                  <a:pt x="1186895" y="151582"/>
                </a:cubicBezTo>
                <a:cubicBezTo>
                  <a:pt x="1188817" y="149682"/>
                  <a:pt x="1187256" y="144260"/>
                  <a:pt x="1183788" y="138189"/>
                </a:cubicBezTo>
                <a:cubicBezTo>
                  <a:pt x="1180637" y="132964"/>
                  <a:pt x="1179319" y="128800"/>
                  <a:pt x="1180297" y="128089"/>
                </a:cubicBezTo>
                <a:lnTo>
                  <a:pt x="1180314" y="128089"/>
                </a:lnTo>
                <a:lnTo>
                  <a:pt x="1177067" y="117710"/>
                </a:lnTo>
                <a:lnTo>
                  <a:pt x="1177083" y="117710"/>
                </a:lnTo>
                <a:cubicBezTo>
                  <a:pt x="1176607" y="117196"/>
                  <a:pt x="1176125" y="116683"/>
                  <a:pt x="1175638" y="116170"/>
                </a:cubicBezTo>
                <a:cubicBezTo>
                  <a:pt x="1158548" y="97920"/>
                  <a:pt x="1153502" y="89611"/>
                  <a:pt x="1149151" y="71117"/>
                </a:cubicBezTo>
                <a:cubicBezTo>
                  <a:pt x="1147157" y="63234"/>
                  <a:pt x="1144609" y="58551"/>
                  <a:pt x="1142479" y="58539"/>
                </a:cubicBezTo>
                <a:cubicBezTo>
                  <a:pt x="1142475" y="58539"/>
                  <a:pt x="1142472" y="58539"/>
                  <a:pt x="1142469" y="58539"/>
                </a:cubicBezTo>
                <a:cubicBezTo>
                  <a:pt x="1142276" y="58539"/>
                  <a:pt x="1142086" y="58577"/>
                  <a:pt x="1141900" y="58656"/>
                </a:cubicBezTo>
                <a:cubicBezTo>
                  <a:pt x="1141613" y="58777"/>
                  <a:pt x="1141332" y="58835"/>
                  <a:pt x="1141060" y="58835"/>
                </a:cubicBezTo>
                <a:cubicBezTo>
                  <a:pt x="1141056" y="58835"/>
                  <a:pt x="1141053" y="58835"/>
                  <a:pt x="1141050" y="58835"/>
                </a:cubicBezTo>
                <a:cubicBezTo>
                  <a:pt x="1139206" y="58824"/>
                  <a:pt x="1137775" y="56142"/>
                  <a:pt x="1137797" y="52263"/>
                </a:cubicBezTo>
                <a:cubicBezTo>
                  <a:pt x="1137412" y="45468"/>
                  <a:pt x="1136439" y="42490"/>
                  <a:pt x="1133467" y="42473"/>
                </a:cubicBezTo>
                <a:cubicBezTo>
                  <a:pt x="1133459" y="42473"/>
                  <a:pt x="1133450" y="42473"/>
                  <a:pt x="1133441" y="42473"/>
                </a:cubicBezTo>
                <a:cubicBezTo>
                  <a:pt x="1131958" y="42473"/>
                  <a:pt x="1129980" y="43204"/>
                  <a:pt x="1127334" y="44560"/>
                </a:cubicBezTo>
                <a:cubicBezTo>
                  <a:pt x="1124920" y="45939"/>
                  <a:pt x="1123417" y="46718"/>
                  <a:pt x="1122644" y="46718"/>
                </a:cubicBezTo>
                <a:cubicBezTo>
                  <a:pt x="1122641" y="46718"/>
                  <a:pt x="1122639" y="46718"/>
                  <a:pt x="1122637" y="46718"/>
                </a:cubicBezTo>
                <a:cubicBezTo>
                  <a:pt x="1121473" y="46712"/>
                  <a:pt x="1121979" y="44920"/>
                  <a:pt x="1123535" y="40717"/>
                </a:cubicBezTo>
                <a:cubicBezTo>
                  <a:pt x="1125153" y="36268"/>
                  <a:pt x="1125183" y="31174"/>
                  <a:pt x="1123291" y="27978"/>
                </a:cubicBezTo>
                <a:cubicBezTo>
                  <a:pt x="1122012" y="25382"/>
                  <a:pt x="1121136" y="24103"/>
                  <a:pt x="1119995" y="24097"/>
                </a:cubicBezTo>
                <a:cubicBezTo>
                  <a:pt x="1119992" y="24097"/>
                  <a:pt x="1119989" y="24097"/>
                  <a:pt x="1119986" y="24097"/>
                </a:cubicBezTo>
                <a:cubicBezTo>
                  <a:pt x="1118884" y="24097"/>
                  <a:pt x="1117533" y="25282"/>
                  <a:pt x="1115332" y="27613"/>
                </a:cubicBezTo>
                <a:cubicBezTo>
                  <a:pt x="1113478" y="29446"/>
                  <a:pt x="1112227" y="30465"/>
                  <a:pt x="1111018" y="30465"/>
                </a:cubicBezTo>
                <a:cubicBezTo>
                  <a:pt x="1111014" y="30465"/>
                  <a:pt x="1111010" y="30465"/>
                  <a:pt x="1111006" y="30465"/>
                </a:cubicBezTo>
                <a:cubicBezTo>
                  <a:pt x="1109297" y="30455"/>
                  <a:pt x="1107668" y="28404"/>
                  <a:pt x="1104528" y="23729"/>
                </a:cubicBezTo>
                <a:cubicBezTo>
                  <a:pt x="1101764" y="19248"/>
                  <a:pt x="1100181" y="17165"/>
                  <a:pt x="1098956" y="17158"/>
                </a:cubicBezTo>
                <a:cubicBezTo>
                  <a:pt x="1098954" y="17158"/>
                  <a:pt x="1098952" y="17158"/>
                  <a:pt x="1098949" y="17158"/>
                </a:cubicBezTo>
                <a:cubicBezTo>
                  <a:pt x="1098081" y="17158"/>
                  <a:pt x="1097392" y="18204"/>
                  <a:pt x="1096588" y="20180"/>
                </a:cubicBezTo>
                <a:cubicBezTo>
                  <a:pt x="1095341" y="23676"/>
                  <a:pt x="1092562" y="25525"/>
                  <a:pt x="1090002" y="25525"/>
                </a:cubicBezTo>
                <a:cubicBezTo>
                  <a:pt x="1089992" y="25525"/>
                  <a:pt x="1089981" y="25525"/>
                  <a:pt x="1089971" y="25525"/>
                </a:cubicBezTo>
                <a:cubicBezTo>
                  <a:pt x="1087889" y="25513"/>
                  <a:pt x="1085956" y="24276"/>
                  <a:pt x="1085115" y="21706"/>
                </a:cubicBezTo>
                <a:cubicBezTo>
                  <a:pt x="1084173" y="19471"/>
                  <a:pt x="1077496" y="17840"/>
                  <a:pt x="1069217" y="17792"/>
                </a:cubicBezTo>
                <a:cubicBezTo>
                  <a:pt x="1068170" y="17744"/>
                  <a:pt x="1067157" y="17718"/>
                  <a:pt x="1066188" y="17713"/>
                </a:cubicBezTo>
                <a:cubicBezTo>
                  <a:pt x="1066051" y="17712"/>
                  <a:pt x="1065914" y="17711"/>
                  <a:pt x="1065779" y="17711"/>
                </a:cubicBezTo>
                <a:cubicBezTo>
                  <a:pt x="1059598" y="17711"/>
                  <a:pt x="1055344" y="18539"/>
                  <a:pt x="1056150" y="19626"/>
                </a:cubicBezTo>
                <a:cubicBezTo>
                  <a:pt x="1057102" y="21315"/>
                  <a:pt x="1056970" y="22089"/>
                  <a:pt x="1056131" y="22089"/>
                </a:cubicBezTo>
                <a:cubicBezTo>
                  <a:pt x="1056128" y="22089"/>
                  <a:pt x="1056125" y="22089"/>
                  <a:pt x="1056123" y="22089"/>
                </a:cubicBezTo>
                <a:cubicBezTo>
                  <a:pt x="1054733" y="22082"/>
                  <a:pt x="1051430" y="19976"/>
                  <a:pt x="1047890" y="16394"/>
                </a:cubicBezTo>
                <a:cubicBezTo>
                  <a:pt x="1044722" y="13510"/>
                  <a:pt x="1041249" y="8395"/>
                  <a:pt x="1040313" y="5205"/>
                </a:cubicBezTo>
                <a:cubicBezTo>
                  <a:pt x="1039086" y="1771"/>
                  <a:pt x="1037698" y="12"/>
                  <a:pt x="1035626" y="0"/>
                </a:cubicBezTo>
                <a:cubicBezTo>
                  <a:pt x="1035619" y="0"/>
                  <a:pt x="1035612" y="0"/>
                  <a:pt x="1035605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图形 4">
            <a:extLst>
              <a:ext uri="{FF2B5EF4-FFF2-40B4-BE49-F238E27FC236}">
                <a16:creationId xmlns:a16="http://schemas.microsoft.com/office/drawing/2014/main" id="{47BF5882-7FB5-4A16-B701-ACFB5C19BA4C}"/>
              </a:ext>
            </a:extLst>
          </p:cNvPr>
          <p:cNvGrpSpPr/>
          <p:nvPr/>
        </p:nvGrpSpPr>
        <p:grpSpPr>
          <a:xfrm>
            <a:off x="7386005" y="941408"/>
            <a:ext cx="3953726" cy="5243747"/>
            <a:chOff x="5846733" y="3067574"/>
            <a:chExt cx="433205" cy="574551"/>
          </a:xfrm>
          <a:solidFill>
            <a:srgbClr val="000000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888526B-344E-4D14-AB7C-018EF4A8DAD2}"/>
                </a:ext>
              </a:extLst>
            </p:cNvPr>
            <p:cNvSpPr/>
            <p:nvPr/>
          </p:nvSpPr>
          <p:spPr>
            <a:xfrm>
              <a:off x="5846733" y="3067574"/>
              <a:ext cx="169517" cy="574551"/>
            </a:xfrm>
            <a:custGeom>
              <a:avLst/>
              <a:gdLst>
                <a:gd name="connsiteX0" fmla="*/ 131263 w 169517"/>
                <a:gd name="connsiteY0" fmla="*/ 679 h 574551"/>
                <a:gd name="connsiteX1" fmla="*/ 132831 w 169517"/>
                <a:gd name="connsiteY1" fmla="*/ 1569 h 574551"/>
                <a:gd name="connsiteX2" fmla="*/ 140180 w 169517"/>
                <a:gd name="connsiteY2" fmla="*/ 2925 h 574551"/>
                <a:gd name="connsiteX3" fmla="*/ 141785 w 169517"/>
                <a:gd name="connsiteY3" fmla="*/ 3293 h 574551"/>
                <a:gd name="connsiteX4" fmla="*/ 144846 w 169517"/>
                <a:gd name="connsiteY4" fmla="*/ 4588 h 574551"/>
                <a:gd name="connsiteX5" fmla="*/ 147199 w 169517"/>
                <a:gd name="connsiteY5" fmla="*/ 5885 h 574551"/>
                <a:gd name="connsiteX6" fmla="*/ 149702 w 169517"/>
                <a:gd name="connsiteY6" fmla="*/ 7555 h 574551"/>
                <a:gd name="connsiteX7" fmla="*/ 152354 w 169517"/>
                <a:gd name="connsiteY7" fmla="*/ 9224 h 574551"/>
                <a:gd name="connsiteX8" fmla="*/ 160576 w 169517"/>
                <a:gd name="connsiteY8" fmla="*/ 15350 h 574551"/>
                <a:gd name="connsiteX9" fmla="*/ 164887 w 169517"/>
                <a:gd name="connsiteY9" fmla="*/ 22942 h 574551"/>
                <a:gd name="connsiteX10" fmla="*/ 165189 w 169517"/>
                <a:gd name="connsiteY10" fmla="*/ 23947 h 574551"/>
                <a:gd name="connsiteX11" fmla="*/ 166204 w 169517"/>
                <a:gd name="connsiteY11" fmla="*/ 26479 h 574551"/>
                <a:gd name="connsiteX12" fmla="*/ 164742 w 169517"/>
                <a:gd name="connsiteY12" fmla="*/ 35954 h 574551"/>
                <a:gd name="connsiteX13" fmla="*/ 161765 w 169517"/>
                <a:gd name="connsiteY13" fmla="*/ 49347 h 574551"/>
                <a:gd name="connsiteX14" fmla="*/ 160140 w 169517"/>
                <a:gd name="connsiteY14" fmla="*/ 54125 h 574551"/>
                <a:gd name="connsiteX15" fmla="*/ 159025 w 169517"/>
                <a:gd name="connsiteY15" fmla="*/ 55321 h 574551"/>
                <a:gd name="connsiteX16" fmla="*/ 157947 w 169517"/>
                <a:gd name="connsiteY16" fmla="*/ 56406 h 574551"/>
                <a:gd name="connsiteX17" fmla="*/ 156509 w 169517"/>
                <a:gd name="connsiteY17" fmla="*/ 61295 h 574551"/>
                <a:gd name="connsiteX18" fmla="*/ 155853 w 169517"/>
                <a:gd name="connsiteY18" fmla="*/ 66031 h 574551"/>
                <a:gd name="connsiteX19" fmla="*/ 155334 w 169517"/>
                <a:gd name="connsiteY19" fmla="*/ 67002 h 574551"/>
                <a:gd name="connsiteX20" fmla="*/ 152815 w 169517"/>
                <a:gd name="connsiteY20" fmla="*/ 72043 h 574551"/>
                <a:gd name="connsiteX21" fmla="*/ 149769 w 169517"/>
                <a:gd name="connsiteY21" fmla="*/ 75595 h 574551"/>
                <a:gd name="connsiteX22" fmla="*/ 146983 w 169517"/>
                <a:gd name="connsiteY22" fmla="*/ 78736 h 574551"/>
                <a:gd name="connsiteX23" fmla="*/ 142603 w 169517"/>
                <a:gd name="connsiteY23" fmla="*/ 84976 h 574551"/>
                <a:gd name="connsiteX24" fmla="*/ 134784 w 169517"/>
                <a:gd name="connsiteY24" fmla="*/ 88244 h 574551"/>
                <a:gd name="connsiteX25" fmla="*/ 130609 w 169517"/>
                <a:gd name="connsiteY25" fmla="*/ 88332 h 574551"/>
                <a:gd name="connsiteX26" fmla="*/ 128542 w 169517"/>
                <a:gd name="connsiteY26" fmla="*/ 95049 h 574551"/>
                <a:gd name="connsiteX27" fmla="*/ 127804 w 169517"/>
                <a:gd name="connsiteY27" fmla="*/ 97438 h 574551"/>
                <a:gd name="connsiteX28" fmla="*/ 127473 w 169517"/>
                <a:gd name="connsiteY28" fmla="*/ 98744 h 574551"/>
                <a:gd name="connsiteX29" fmla="*/ 129642 w 169517"/>
                <a:gd name="connsiteY29" fmla="*/ 100750 h 574551"/>
                <a:gd name="connsiteX30" fmla="*/ 132106 w 169517"/>
                <a:gd name="connsiteY30" fmla="*/ 101749 h 574551"/>
                <a:gd name="connsiteX31" fmla="*/ 143470 w 169517"/>
                <a:gd name="connsiteY31" fmla="*/ 111369 h 574551"/>
                <a:gd name="connsiteX32" fmla="*/ 153611 w 169517"/>
                <a:gd name="connsiteY32" fmla="*/ 123118 h 574551"/>
                <a:gd name="connsiteX33" fmla="*/ 155929 w 169517"/>
                <a:gd name="connsiteY33" fmla="*/ 136831 h 574551"/>
                <a:gd name="connsiteX34" fmla="*/ 155583 w 169517"/>
                <a:gd name="connsiteY34" fmla="*/ 145518 h 574551"/>
                <a:gd name="connsiteX35" fmla="*/ 155042 w 169517"/>
                <a:gd name="connsiteY35" fmla="*/ 151299 h 574551"/>
                <a:gd name="connsiteX36" fmla="*/ 153515 w 169517"/>
                <a:gd name="connsiteY36" fmla="*/ 163309 h 574551"/>
                <a:gd name="connsiteX37" fmla="*/ 153229 w 169517"/>
                <a:gd name="connsiteY37" fmla="*/ 167224 h 574551"/>
                <a:gd name="connsiteX38" fmla="*/ 153628 w 169517"/>
                <a:gd name="connsiteY38" fmla="*/ 175500 h 574551"/>
                <a:gd name="connsiteX39" fmla="*/ 155205 w 169517"/>
                <a:gd name="connsiteY39" fmla="*/ 190557 h 574551"/>
                <a:gd name="connsiteX40" fmla="*/ 155518 w 169517"/>
                <a:gd name="connsiteY40" fmla="*/ 195290 h 574551"/>
                <a:gd name="connsiteX41" fmla="*/ 157169 w 169517"/>
                <a:gd name="connsiteY41" fmla="*/ 198790 h 574551"/>
                <a:gd name="connsiteX42" fmla="*/ 158931 w 169517"/>
                <a:gd name="connsiteY42" fmla="*/ 201804 h 574551"/>
                <a:gd name="connsiteX43" fmla="*/ 158756 w 169517"/>
                <a:gd name="connsiteY43" fmla="*/ 205309 h 574551"/>
                <a:gd name="connsiteX44" fmla="*/ 159514 w 169517"/>
                <a:gd name="connsiteY44" fmla="*/ 209296 h 574551"/>
                <a:gd name="connsiteX45" fmla="*/ 159898 w 169517"/>
                <a:gd name="connsiteY45" fmla="*/ 212576 h 574551"/>
                <a:gd name="connsiteX46" fmla="*/ 160275 w 169517"/>
                <a:gd name="connsiteY46" fmla="*/ 213917 h 574551"/>
                <a:gd name="connsiteX47" fmla="*/ 160878 w 169517"/>
                <a:gd name="connsiteY47" fmla="*/ 216152 h 574551"/>
                <a:gd name="connsiteX48" fmla="*/ 161377 w 169517"/>
                <a:gd name="connsiteY48" fmla="*/ 220512 h 574551"/>
                <a:gd name="connsiteX49" fmla="*/ 161400 w 169517"/>
                <a:gd name="connsiteY49" fmla="*/ 227894 h 574551"/>
                <a:gd name="connsiteX50" fmla="*/ 161233 w 169517"/>
                <a:gd name="connsiteY50" fmla="*/ 233972 h 574551"/>
                <a:gd name="connsiteX51" fmla="*/ 161914 w 169517"/>
                <a:gd name="connsiteY51" fmla="*/ 236915 h 574551"/>
                <a:gd name="connsiteX52" fmla="*/ 163912 w 169517"/>
                <a:gd name="connsiteY52" fmla="*/ 244141 h 574551"/>
                <a:gd name="connsiteX53" fmla="*/ 162996 w 169517"/>
                <a:gd name="connsiteY53" fmla="*/ 248916 h 574551"/>
                <a:gd name="connsiteX54" fmla="*/ 162305 w 169517"/>
                <a:gd name="connsiteY54" fmla="*/ 254511 h 574551"/>
                <a:gd name="connsiteX55" fmla="*/ 161582 w 169517"/>
                <a:gd name="connsiteY55" fmla="*/ 261746 h 574551"/>
                <a:gd name="connsiteX56" fmla="*/ 158575 w 169517"/>
                <a:gd name="connsiteY56" fmla="*/ 265707 h 574551"/>
                <a:gd name="connsiteX57" fmla="*/ 157328 w 169517"/>
                <a:gd name="connsiteY57" fmla="*/ 272236 h 574551"/>
                <a:gd name="connsiteX58" fmla="*/ 156016 w 169517"/>
                <a:gd name="connsiteY58" fmla="*/ 281560 h 574551"/>
                <a:gd name="connsiteX59" fmla="*/ 155005 w 169517"/>
                <a:gd name="connsiteY59" fmla="*/ 292003 h 574551"/>
                <a:gd name="connsiteX60" fmla="*/ 153944 w 169517"/>
                <a:gd name="connsiteY60" fmla="*/ 298344 h 574551"/>
                <a:gd name="connsiteX61" fmla="*/ 151957 w 169517"/>
                <a:gd name="connsiteY61" fmla="*/ 306553 h 574551"/>
                <a:gd name="connsiteX62" fmla="*/ 151263 w 169517"/>
                <a:gd name="connsiteY62" fmla="*/ 311215 h 574551"/>
                <a:gd name="connsiteX63" fmla="*/ 148741 w 169517"/>
                <a:gd name="connsiteY63" fmla="*/ 327068 h 574551"/>
                <a:gd name="connsiteX64" fmla="*/ 147571 w 169517"/>
                <a:gd name="connsiteY64" fmla="*/ 334155 h 574551"/>
                <a:gd name="connsiteX65" fmla="*/ 146873 w 169517"/>
                <a:gd name="connsiteY65" fmla="*/ 337513 h 574551"/>
                <a:gd name="connsiteX66" fmla="*/ 145217 w 169517"/>
                <a:gd name="connsiteY66" fmla="*/ 344416 h 574551"/>
                <a:gd name="connsiteX67" fmla="*/ 144666 w 169517"/>
                <a:gd name="connsiteY67" fmla="*/ 347027 h 574551"/>
                <a:gd name="connsiteX68" fmla="*/ 143639 w 169517"/>
                <a:gd name="connsiteY68" fmla="*/ 352250 h 574551"/>
                <a:gd name="connsiteX69" fmla="*/ 141729 w 169517"/>
                <a:gd name="connsiteY69" fmla="*/ 361204 h 574551"/>
                <a:gd name="connsiteX70" fmla="*/ 140591 w 169517"/>
                <a:gd name="connsiteY70" fmla="*/ 366800 h 574551"/>
                <a:gd name="connsiteX71" fmla="*/ 139453 w 169517"/>
                <a:gd name="connsiteY71" fmla="*/ 372582 h 574551"/>
                <a:gd name="connsiteX72" fmla="*/ 138061 w 169517"/>
                <a:gd name="connsiteY72" fmla="*/ 380230 h 574551"/>
                <a:gd name="connsiteX73" fmla="*/ 136777 w 169517"/>
                <a:gd name="connsiteY73" fmla="*/ 386832 h 574551"/>
                <a:gd name="connsiteX74" fmla="*/ 136173 w 169517"/>
                <a:gd name="connsiteY74" fmla="*/ 396304 h 574551"/>
                <a:gd name="connsiteX75" fmla="*/ 136380 w 169517"/>
                <a:gd name="connsiteY75" fmla="*/ 402753 h 574551"/>
                <a:gd name="connsiteX76" fmla="*/ 131033 w 169517"/>
                <a:gd name="connsiteY76" fmla="*/ 409630 h 574551"/>
                <a:gd name="connsiteX77" fmla="*/ 128656 w 169517"/>
                <a:gd name="connsiteY77" fmla="*/ 412546 h 574551"/>
                <a:gd name="connsiteX78" fmla="*/ 127770 w 169517"/>
                <a:gd name="connsiteY78" fmla="*/ 415308 h 574551"/>
                <a:gd name="connsiteX79" fmla="*/ 126850 w 169517"/>
                <a:gd name="connsiteY79" fmla="*/ 419039 h 574551"/>
                <a:gd name="connsiteX80" fmla="*/ 126305 w 169517"/>
                <a:gd name="connsiteY80" fmla="*/ 423514 h 574551"/>
                <a:gd name="connsiteX81" fmla="*/ 125212 w 169517"/>
                <a:gd name="connsiteY81" fmla="*/ 431534 h 574551"/>
                <a:gd name="connsiteX82" fmla="*/ 124080 w 169517"/>
                <a:gd name="connsiteY82" fmla="*/ 439106 h 574551"/>
                <a:gd name="connsiteX83" fmla="*/ 123717 w 169517"/>
                <a:gd name="connsiteY83" fmla="*/ 442052 h 574551"/>
                <a:gd name="connsiteX84" fmla="*/ 123355 w 169517"/>
                <a:gd name="connsiteY84" fmla="*/ 445483 h 574551"/>
                <a:gd name="connsiteX85" fmla="*/ 121590 w 169517"/>
                <a:gd name="connsiteY85" fmla="*/ 465099 h 574551"/>
                <a:gd name="connsiteX86" fmla="*/ 121212 w 169517"/>
                <a:gd name="connsiteY86" fmla="*/ 474980 h 574551"/>
                <a:gd name="connsiteX87" fmla="*/ 120861 w 169517"/>
                <a:gd name="connsiteY87" fmla="*/ 481879 h 574551"/>
                <a:gd name="connsiteX88" fmla="*/ 120498 w 169517"/>
                <a:gd name="connsiteY88" fmla="*/ 485012 h 574551"/>
                <a:gd name="connsiteX89" fmla="*/ 119252 w 169517"/>
                <a:gd name="connsiteY89" fmla="*/ 491913 h 574551"/>
                <a:gd name="connsiteX90" fmla="*/ 117784 w 169517"/>
                <a:gd name="connsiteY90" fmla="*/ 499076 h 574551"/>
                <a:gd name="connsiteX91" fmla="*/ 115161 w 169517"/>
                <a:gd name="connsiteY91" fmla="*/ 506801 h 574551"/>
                <a:gd name="connsiteX92" fmla="*/ 115063 w 169517"/>
                <a:gd name="connsiteY92" fmla="*/ 511201 h 574551"/>
                <a:gd name="connsiteX93" fmla="*/ 117725 w 169517"/>
                <a:gd name="connsiteY93" fmla="*/ 515778 h 574551"/>
                <a:gd name="connsiteX94" fmla="*/ 118326 w 169517"/>
                <a:gd name="connsiteY94" fmla="*/ 517268 h 574551"/>
                <a:gd name="connsiteX95" fmla="*/ 119113 w 169517"/>
                <a:gd name="connsiteY95" fmla="*/ 518496 h 574551"/>
                <a:gd name="connsiteX96" fmla="*/ 119413 w 169517"/>
                <a:gd name="connsiteY96" fmla="*/ 518979 h 574551"/>
                <a:gd name="connsiteX97" fmla="*/ 120608 w 169517"/>
                <a:gd name="connsiteY97" fmla="*/ 519721 h 574551"/>
                <a:gd name="connsiteX98" fmla="*/ 122139 w 169517"/>
                <a:gd name="connsiteY98" fmla="*/ 520462 h 574551"/>
                <a:gd name="connsiteX99" fmla="*/ 122998 w 169517"/>
                <a:gd name="connsiteY99" fmla="*/ 520795 h 574551"/>
                <a:gd name="connsiteX100" fmla="*/ 125424 w 169517"/>
                <a:gd name="connsiteY100" fmla="*/ 521570 h 574551"/>
                <a:gd name="connsiteX101" fmla="*/ 130766 w 169517"/>
                <a:gd name="connsiteY101" fmla="*/ 525169 h 574551"/>
                <a:gd name="connsiteX102" fmla="*/ 132897 w 169517"/>
                <a:gd name="connsiteY102" fmla="*/ 526989 h 574551"/>
                <a:gd name="connsiteX103" fmla="*/ 135325 w 169517"/>
                <a:gd name="connsiteY103" fmla="*/ 528548 h 574551"/>
                <a:gd name="connsiteX104" fmla="*/ 142383 w 169517"/>
                <a:gd name="connsiteY104" fmla="*/ 531955 h 574551"/>
                <a:gd name="connsiteX105" fmla="*/ 147680 w 169517"/>
                <a:gd name="connsiteY105" fmla="*/ 532796 h 574551"/>
                <a:gd name="connsiteX106" fmla="*/ 153834 w 169517"/>
                <a:gd name="connsiteY106" fmla="*/ 533746 h 574551"/>
                <a:gd name="connsiteX107" fmla="*/ 159317 w 169517"/>
                <a:gd name="connsiteY107" fmla="*/ 534474 h 574551"/>
                <a:gd name="connsiteX108" fmla="*/ 167906 w 169517"/>
                <a:gd name="connsiteY108" fmla="*/ 538995 h 574551"/>
                <a:gd name="connsiteX109" fmla="*/ 169518 w 169517"/>
                <a:gd name="connsiteY109" fmla="*/ 541525 h 574551"/>
                <a:gd name="connsiteX110" fmla="*/ 163237 w 169517"/>
                <a:gd name="connsiteY110" fmla="*/ 547920 h 574551"/>
                <a:gd name="connsiteX111" fmla="*/ 160331 w 169517"/>
                <a:gd name="connsiteY111" fmla="*/ 548600 h 574551"/>
                <a:gd name="connsiteX112" fmla="*/ 146354 w 169517"/>
                <a:gd name="connsiteY112" fmla="*/ 549652 h 574551"/>
                <a:gd name="connsiteX113" fmla="*/ 140201 w 169517"/>
                <a:gd name="connsiteY113" fmla="*/ 549447 h 574551"/>
                <a:gd name="connsiteX114" fmla="*/ 129089 w 169517"/>
                <a:gd name="connsiteY114" fmla="*/ 548812 h 574551"/>
                <a:gd name="connsiteX115" fmla="*/ 121895 w 169517"/>
                <a:gd name="connsiteY115" fmla="*/ 549245 h 574551"/>
                <a:gd name="connsiteX116" fmla="*/ 120708 w 169517"/>
                <a:gd name="connsiteY116" fmla="*/ 550964 h 574551"/>
                <a:gd name="connsiteX117" fmla="*/ 122877 w 169517"/>
                <a:gd name="connsiteY117" fmla="*/ 553082 h 574551"/>
                <a:gd name="connsiteX118" fmla="*/ 125566 w 169517"/>
                <a:gd name="connsiteY118" fmla="*/ 554602 h 574551"/>
                <a:gd name="connsiteX119" fmla="*/ 129039 w 169517"/>
                <a:gd name="connsiteY119" fmla="*/ 556529 h 574551"/>
                <a:gd name="connsiteX120" fmla="*/ 135615 w 169517"/>
                <a:gd name="connsiteY120" fmla="*/ 561057 h 574551"/>
                <a:gd name="connsiteX121" fmla="*/ 138584 w 169517"/>
                <a:gd name="connsiteY121" fmla="*/ 568317 h 574551"/>
                <a:gd name="connsiteX122" fmla="*/ 137400 w 169517"/>
                <a:gd name="connsiteY122" fmla="*/ 571229 h 574551"/>
                <a:gd name="connsiteX123" fmla="*/ 136286 w 169517"/>
                <a:gd name="connsiteY123" fmla="*/ 572761 h 574551"/>
                <a:gd name="connsiteX124" fmla="*/ 134463 w 169517"/>
                <a:gd name="connsiteY124" fmla="*/ 573886 h 574551"/>
                <a:gd name="connsiteX125" fmla="*/ 106463 w 169517"/>
                <a:gd name="connsiteY125" fmla="*/ 573490 h 574551"/>
                <a:gd name="connsiteX126" fmla="*/ 104000 w 169517"/>
                <a:gd name="connsiteY126" fmla="*/ 573013 h 574551"/>
                <a:gd name="connsiteX127" fmla="*/ 92063 w 169517"/>
                <a:gd name="connsiteY127" fmla="*/ 570889 h 574551"/>
                <a:gd name="connsiteX128" fmla="*/ 86617 w 169517"/>
                <a:gd name="connsiteY128" fmla="*/ 569825 h 574551"/>
                <a:gd name="connsiteX129" fmla="*/ 83632 w 169517"/>
                <a:gd name="connsiteY129" fmla="*/ 569126 h 574551"/>
                <a:gd name="connsiteX130" fmla="*/ 77324 w 169517"/>
                <a:gd name="connsiteY130" fmla="*/ 567021 h 574551"/>
                <a:gd name="connsiteX131" fmla="*/ 74152 w 169517"/>
                <a:gd name="connsiteY131" fmla="*/ 566099 h 574551"/>
                <a:gd name="connsiteX132" fmla="*/ 70683 w 169517"/>
                <a:gd name="connsiteY132" fmla="*/ 565401 h 574551"/>
                <a:gd name="connsiteX133" fmla="*/ 61391 w 169517"/>
                <a:gd name="connsiteY133" fmla="*/ 562523 h 574551"/>
                <a:gd name="connsiteX134" fmla="*/ 62206 w 169517"/>
                <a:gd name="connsiteY134" fmla="*/ 561029 h 574551"/>
                <a:gd name="connsiteX135" fmla="*/ 63137 w 169517"/>
                <a:gd name="connsiteY135" fmla="*/ 560616 h 574551"/>
                <a:gd name="connsiteX136" fmla="*/ 62130 w 169517"/>
                <a:gd name="connsiteY136" fmla="*/ 560582 h 574551"/>
                <a:gd name="connsiteX137" fmla="*/ 57682 w 169517"/>
                <a:gd name="connsiteY137" fmla="*/ 557129 h 574551"/>
                <a:gd name="connsiteX138" fmla="*/ 57069 w 169517"/>
                <a:gd name="connsiteY138" fmla="*/ 551911 h 574551"/>
                <a:gd name="connsiteX139" fmla="*/ 56531 w 169517"/>
                <a:gd name="connsiteY139" fmla="*/ 546693 h 574551"/>
                <a:gd name="connsiteX140" fmla="*/ 57489 w 169517"/>
                <a:gd name="connsiteY140" fmla="*/ 543074 h 574551"/>
                <a:gd name="connsiteX141" fmla="*/ 58787 w 169517"/>
                <a:gd name="connsiteY141" fmla="*/ 541131 h 574551"/>
                <a:gd name="connsiteX142" fmla="*/ 60119 w 169517"/>
                <a:gd name="connsiteY142" fmla="*/ 537921 h 574551"/>
                <a:gd name="connsiteX143" fmla="*/ 60062 w 169517"/>
                <a:gd name="connsiteY143" fmla="*/ 531620 h 574551"/>
                <a:gd name="connsiteX144" fmla="*/ 58714 w 169517"/>
                <a:gd name="connsiteY144" fmla="*/ 529723 h 574551"/>
                <a:gd name="connsiteX145" fmla="*/ 58317 w 169517"/>
                <a:gd name="connsiteY145" fmla="*/ 522230 h 574551"/>
                <a:gd name="connsiteX146" fmla="*/ 57947 w 169517"/>
                <a:gd name="connsiteY146" fmla="*/ 511159 h 574551"/>
                <a:gd name="connsiteX147" fmla="*/ 58877 w 169517"/>
                <a:gd name="connsiteY147" fmla="*/ 499039 h 574551"/>
                <a:gd name="connsiteX148" fmla="*/ 59024 w 169517"/>
                <a:gd name="connsiteY148" fmla="*/ 486661 h 574551"/>
                <a:gd name="connsiteX149" fmla="*/ 57511 w 169517"/>
                <a:gd name="connsiteY149" fmla="*/ 467726 h 574551"/>
                <a:gd name="connsiteX150" fmla="*/ 58662 w 169517"/>
                <a:gd name="connsiteY150" fmla="*/ 454860 h 574551"/>
                <a:gd name="connsiteX151" fmla="*/ 59985 w 169517"/>
                <a:gd name="connsiteY151" fmla="*/ 448518 h 574551"/>
                <a:gd name="connsiteX152" fmla="*/ 61820 w 169517"/>
                <a:gd name="connsiteY152" fmla="*/ 439378 h 574551"/>
                <a:gd name="connsiteX153" fmla="*/ 62517 w 169517"/>
                <a:gd name="connsiteY153" fmla="*/ 435834 h 574551"/>
                <a:gd name="connsiteX154" fmla="*/ 63585 w 169517"/>
                <a:gd name="connsiteY154" fmla="*/ 431729 h 574551"/>
                <a:gd name="connsiteX155" fmla="*/ 64390 w 169517"/>
                <a:gd name="connsiteY155" fmla="*/ 426992 h 574551"/>
                <a:gd name="connsiteX156" fmla="*/ 64716 w 169517"/>
                <a:gd name="connsiteY156" fmla="*/ 423784 h 574551"/>
                <a:gd name="connsiteX157" fmla="*/ 67339 w 169517"/>
                <a:gd name="connsiteY157" fmla="*/ 416543 h 574551"/>
                <a:gd name="connsiteX158" fmla="*/ 68035 w 169517"/>
                <a:gd name="connsiteY158" fmla="*/ 412515 h 574551"/>
                <a:gd name="connsiteX159" fmla="*/ 68352 w 169517"/>
                <a:gd name="connsiteY159" fmla="*/ 406549 h 574551"/>
                <a:gd name="connsiteX160" fmla="*/ 69831 w 169517"/>
                <a:gd name="connsiteY160" fmla="*/ 391146 h 574551"/>
                <a:gd name="connsiteX161" fmla="*/ 70983 w 169517"/>
                <a:gd name="connsiteY161" fmla="*/ 389763 h 574551"/>
                <a:gd name="connsiteX162" fmla="*/ 71084 w 169517"/>
                <a:gd name="connsiteY162" fmla="*/ 386370 h 574551"/>
                <a:gd name="connsiteX163" fmla="*/ 69089 w 169517"/>
                <a:gd name="connsiteY163" fmla="*/ 380411 h 574551"/>
                <a:gd name="connsiteX164" fmla="*/ 68786 w 169517"/>
                <a:gd name="connsiteY164" fmla="*/ 379107 h 574551"/>
                <a:gd name="connsiteX165" fmla="*/ 67190 w 169517"/>
                <a:gd name="connsiteY165" fmla="*/ 369419 h 574551"/>
                <a:gd name="connsiteX166" fmla="*/ 65371 w 169517"/>
                <a:gd name="connsiteY166" fmla="*/ 360328 h 574551"/>
                <a:gd name="connsiteX167" fmla="*/ 61582 w 169517"/>
                <a:gd name="connsiteY167" fmla="*/ 341028 h 574551"/>
                <a:gd name="connsiteX168" fmla="*/ 60826 w 169517"/>
                <a:gd name="connsiteY168" fmla="*/ 337861 h 574551"/>
                <a:gd name="connsiteX169" fmla="*/ 58165 w 169517"/>
                <a:gd name="connsiteY169" fmla="*/ 333321 h 574551"/>
                <a:gd name="connsiteX170" fmla="*/ 57551 w 169517"/>
                <a:gd name="connsiteY170" fmla="*/ 327917 h 574551"/>
                <a:gd name="connsiteX171" fmla="*/ 56368 w 169517"/>
                <a:gd name="connsiteY171" fmla="*/ 319532 h 574551"/>
                <a:gd name="connsiteX172" fmla="*/ 53579 w 169517"/>
                <a:gd name="connsiteY172" fmla="*/ 309959 h 574551"/>
                <a:gd name="connsiteX173" fmla="*/ 52640 w 169517"/>
                <a:gd name="connsiteY173" fmla="*/ 307800 h 574551"/>
                <a:gd name="connsiteX174" fmla="*/ 50195 w 169517"/>
                <a:gd name="connsiteY174" fmla="*/ 301022 h 574551"/>
                <a:gd name="connsiteX175" fmla="*/ 49816 w 169517"/>
                <a:gd name="connsiteY175" fmla="*/ 298861 h 574551"/>
                <a:gd name="connsiteX176" fmla="*/ 49065 w 169517"/>
                <a:gd name="connsiteY176" fmla="*/ 297372 h 574551"/>
                <a:gd name="connsiteX177" fmla="*/ 48271 w 169517"/>
                <a:gd name="connsiteY177" fmla="*/ 293721 h 574551"/>
                <a:gd name="connsiteX178" fmla="*/ 47360 w 169517"/>
                <a:gd name="connsiteY178" fmla="*/ 288616 h 574551"/>
                <a:gd name="connsiteX179" fmla="*/ 46600 w 169517"/>
                <a:gd name="connsiteY179" fmla="*/ 284182 h 574551"/>
                <a:gd name="connsiteX180" fmla="*/ 46032 w 169517"/>
                <a:gd name="connsiteY180" fmla="*/ 281500 h 574551"/>
                <a:gd name="connsiteX181" fmla="*/ 31300 w 169517"/>
                <a:gd name="connsiteY181" fmla="*/ 279570 h 574551"/>
                <a:gd name="connsiteX182" fmla="*/ 21899 w 169517"/>
                <a:gd name="connsiteY182" fmla="*/ 277848 h 574551"/>
                <a:gd name="connsiteX183" fmla="*/ 17124 w 169517"/>
                <a:gd name="connsiteY183" fmla="*/ 276931 h 574551"/>
                <a:gd name="connsiteX184" fmla="*/ 12424 w 169517"/>
                <a:gd name="connsiteY184" fmla="*/ 276350 h 574551"/>
                <a:gd name="connsiteX185" fmla="*/ 4240 w 169517"/>
                <a:gd name="connsiteY185" fmla="*/ 270112 h 574551"/>
                <a:gd name="connsiteX186" fmla="*/ 3296 w 169517"/>
                <a:gd name="connsiteY186" fmla="*/ 266387 h 574551"/>
                <a:gd name="connsiteX187" fmla="*/ 2277 w 169517"/>
                <a:gd name="connsiteY187" fmla="*/ 262363 h 574551"/>
                <a:gd name="connsiteX188" fmla="*/ 1429 w 169517"/>
                <a:gd name="connsiteY188" fmla="*/ 253866 h 574551"/>
                <a:gd name="connsiteX189" fmla="*/ 1814 w 169517"/>
                <a:gd name="connsiteY189" fmla="*/ 245812 h 574551"/>
                <a:gd name="connsiteX190" fmla="*/ 2193 w 169517"/>
                <a:gd name="connsiteY190" fmla="*/ 236192 h 574551"/>
                <a:gd name="connsiteX191" fmla="*/ 2804 w 169517"/>
                <a:gd name="connsiteY191" fmla="*/ 229032 h 574551"/>
                <a:gd name="connsiteX192" fmla="*/ 3016 w 169517"/>
                <a:gd name="connsiteY192" fmla="*/ 225265 h 574551"/>
                <a:gd name="connsiteX193" fmla="*/ 1520 w 169517"/>
                <a:gd name="connsiteY193" fmla="*/ 223704 h 574551"/>
                <a:gd name="connsiteX194" fmla="*/ 350 w 169517"/>
                <a:gd name="connsiteY194" fmla="*/ 219085 h 574551"/>
                <a:gd name="connsiteX195" fmla="*/ 865 w 169517"/>
                <a:gd name="connsiteY195" fmla="*/ 216958 h 574551"/>
                <a:gd name="connsiteX196" fmla="*/ 2650 w 169517"/>
                <a:gd name="connsiteY196" fmla="*/ 215498 h 574551"/>
                <a:gd name="connsiteX197" fmla="*/ 6745 w 169517"/>
                <a:gd name="connsiteY197" fmla="*/ 213696 h 574551"/>
                <a:gd name="connsiteX198" fmla="*/ 9272 w 169517"/>
                <a:gd name="connsiteY198" fmla="*/ 211227 h 574551"/>
                <a:gd name="connsiteX199" fmla="*/ 8478 w 169517"/>
                <a:gd name="connsiteY199" fmla="*/ 207837 h 574551"/>
                <a:gd name="connsiteX200" fmla="*/ 6647 w 169517"/>
                <a:gd name="connsiteY200" fmla="*/ 194608 h 574551"/>
                <a:gd name="connsiteX201" fmla="*/ 6619 w 169517"/>
                <a:gd name="connsiteY201" fmla="*/ 185846 h 574551"/>
                <a:gd name="connsiteX202" fmla="*/ 7539 w 169517"/>
                <a:gd name="connsiteY202" fmla="*/ 181929 h 574551"/>
                <a:gd name="connsiteX203" fmla="*/ 10504 w 169517"/>
                <a:gd name="connsiteY203" fmla="*/ 176327 h 574551"/>
                <a:gd name="connsiteX204" fmla="*/ 11725 w 169517"/>
                <a:gd name="connsiteY204" fmla="*/ 173713 h 574551"/>
                <a:gd name="connsiteX205" fmla="*/ 12873 w 169517"/>
                <a:gd name="connsiteY205" fmla="*/ 171025 h 574551"/>
                <a:gd name="connsiteX206" fmla="*/ 13242 w 169517"/>
                <a:gd name="connsiteY206" fmla="*/ 169794 h 574551"/>
                <a:gd name="connsiteX207" fmla="*/ 13613 w 169517"/>
                <a:gd name="connsiteY207" fmla="*/ 169233 h 574551"/>
                <a:gd name="connsiteX208" fmla="*/ 13984 w 169517"/>
                <a:gd name="connsiteY208" fmla="*/ 168822 h 574551"/>
                <a:gd name="connsiteX209" fmla="*/ 18366 w 169517"/>
                <a:gd name="connsiteY209" fmla="*/ 163328 h 574551"/>
                <a:gd name="connsiteX210" fmla="*/ 20451 w 169517"/>
                <a:gd name="connsiteY210" fmla="*/ 162352 h 574551"/>
                <a:gd name="connsiteX211" fmla="*/ 21678 w 169517"/>
                <a:gd name="connsiteY211" fmla="*/ 161379 h 574551"/>
                <a:gd name="connsiteX212" fmla="*/ 22198 w 169517"/>
                <a:gd name="connsiteY212" fmla="*/ 160631 h 574551"/>
                <a:gd name="connsiteX213" fmla="*/ 22531 w 169517"/>
                <a:gd name="connsiteY213" fmla="*/ 160108 h 574551"/>
                <a:gd name="connsiteX214" fmla="*/ 23492 w 169517"/>
                <a:gd name="connsiteY214" fmla="*/ 157197 h 574551"/>
                <a:gd name="connsiteX215" fmla="*/ 25229 w 169517"/>
                <a:gd name="connsiteY215" fmla="*/ 152606 h 574551"/>
                <a:gd name="connsiteX216" fmla="*/ 26559 w 169517"/>
                <a:gd name="connsiteY216" fmla="*/ 148575 h 574551"/>
                <a:gd name="connsiteX217" fmla="*/ 27695 w 169517"/>
                <a:gd name="connsiteY217" fmla="*/ 142495 h 574551"/>
                <a:gd name="connsiteX218" fmla="*/ 30305 w 169517"/>
                <a:gd name="connsiteY218" fmla="*/ 130854 h 574551"/>
                <a:gd name="connsiteX219" fmla="*/ 39404 w 169517"/>
                <a:gd name="connsiteY219" fmla="*/ 119640 h 574551"/>
                <a:gd name="connsiteX220" fmla="*/ 42369 w 169517"/>
                <a:gd name="connsiteY220" fmla="*/ 114300 h 574551"/>
                <a:gd name="connsiteX221" fmla="*/ 44929 w 169517"/>
                <a:gd name="connsiteY221" fmla="*/ 110228 h 574551"/>
                <a:gd name="connsiteX222" fmla="*/ 47898 w 169517"/>
                <a:gd name="connsiteY222" fmla="*/ 105894 h 574551"/>
                <a:gd name="connsiteX223" fmla="*/ 50534 w 169517"/>
                <a:gd name="connsiteY223" fmla="*/ 102642 h 574551"/>
                <a:gd name="connsiteX224" fmla="*/ 55768 w 169517"/>
                <a:gd name="connsiteY224" fmla="*/ 95467 h 574551"/>
                <a:gd name="connsiteX225" fmla="*/ 58001 w 169517"/>
                <a:gd name="connsiteY225" fmla="*/ 93969 h 574551"/>
                <a:gd name="connsiteX226" fmla="*/ 60903 w 169517"/>
                <a:gd name="connsiteY226" fmla="*/ 92244 h 574551"/>
                <a:gd name="connsiteX227" fmla="*/ 71995 w 169517"/>
                <a:gd name="connsiteY227" fmla="*/ 86468 h 574551"/>
                <a:gd name="connsiteX228" fmla="*/ 75833 w 169517"/>
                <a:gd name="connsiteY228" fmla="*/ 85896 h 574551"/>
                <a:gd name="connsiteX229" fmla="*/ 79335 w 169517"/>
                <a:gd name="connsiteY229" fmla="*/ 84916 h 574551"/>
                <a:gd name="connsiteX230" fmla="*/ 82800 w 169517"/>
                <a:gd name="connsiteY230" fmla="*/ 84196 h 574551"/>
                <a:gd name="connsiteX231" fmla="*/ 87827 w 169517"/>
                <a:gd name="connsiteY231" fmla="*/ 82465 h 574551"/>
                <a:gd name="connsiteX232" fmla="*/ 93107 w 169517"/>
                <a:gd name="connsiteY232" fmla="*/ 77937 h 574551"/>
                <a:gd name="connsiteX233" fmla="*/ 96925 w 169517"/>
                <a:gd name="connsiteY233" fmla="*/ 70916 h 574551"/>
                <a:gd name="connsiteX234" fmla="*/ 99177 w 169517"/>
                <a:gd name="connsiteY234" fmla="*/ 63863 h 574551"/>
                <a:gd name="connsiteX235" fmla="*/ 99338 w 169517"/>
                <a:gd name="connsiteY235" fmla="*/ 56107 h 574551"/>
                <a:gd name="connsiteX236" fmla="*/ 97782 w 169517"/>
                <a:gd name="connsiteY236" fmla="*/ 47426 h 574551"/>
                <a:gd name="connsiteX237" fmla="*/ 99071 w 169517"/>
                <a:gd name="connsiteY237" fmla="*/ 30644 h 574551"/>
                <a:gd name="connsiteX238" fmla="*/ 101504 w 169517"/>
                <a:gd name="connsiteY238" fmla="*/ 21875 h 574551"/>
                <a:gd name="connsiteX239" fmla="*/ 102095 w 169517"/>
                <a:gd name="connsiteY239" fmla="*/ 20196 h 574551"/>
                <a:gd name="connsiteX240" fmla="*/ 113572 w 169517"/>
                <a:gd name="connsiteY240" fmla="*/ 6439 h 574551"/>
                <a:gd name="connsiteX241" fmla="*/ 116626 w 169517"/>
                <a:gd name="connsiteY241" fmla="*/ 5460 h 574551"/>
                <a:gd name="connsiteX242" fmla="*/ 118226 w 169517"/>
                <a:gd name="connsiteY242" fmla="*/ 4523 h 574551"/>
                <a:gd name="connsiteX243" fmla="*/ 119341 w 169517"/>
                <a:gd name="connsiteY243" fmla="*/ 3587 h 574551"/>
                <a:gd name="connsiteX244" fmla="*/ 120459 w 169517"/>
                <a:gd name="connsiteY244" fmla="*/ 3248 h 574551"/>
                <a:gd name="connsiteX245" fmla="*/ 124553 w 169517"/>
                <a:gd name="connsiteY245" fmla="*/ 1148 h 574551"/>
                <a:gd name="connsiteX246" fmla="*/ 126715 w 169517"/>
                <a:gd name="connsiteY246" fmla="*/ 1104 h 574551"/>
                <a:gd name="connsiteX247" fmla="*/ 129399 w 169517"/>
                <a:gd name="connsiteY247" fmla="*/ 722 h 574551"/>
                <a:gd name="connsiteX248" fmla="*/ 131263 w 169517"/>
                <a:gd name="connsiteY248" fmla="*/ 679 h 57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169517" h="574551">
                  <a:moveTo>
                    <a:pt x="131263" y="679"/>
                  </a:moveTo>
                  <a:cubicBezTo>
                    <a:pt x="131265" y="1238"/>
                    <a:pt x="131601" y="1424"/>
                    <a:pt x="132831" y="1569"/>
                  </a:cubicBezTo>
                  <a:cubicBezTo>
                    <a:pt x="136972" y="2115"/>
                    <a:pt x="139545" y="2554"/>
                    <a:pt x="140180" y="2925"/>
                  </a:cubicBezTo>
                  <a:cubicBezTo>
                    <a:pt x="140591" y="3110"/>
                    <a:pt x="141300" y="3294"/>
                    <a:pt x="141785" y="3293"/>
                  </a:cubicBezTo>
                  <a:cubicBezTo>
                    <a:pt x="142269" y="3291"/>
                    <a:pt x="143651" y="3883"/>
                    <a:pt x="144846" y="4588"/>
                  </a:cubicBezTo>
                  <a:cubicBezTo>
                    <a:pt x="146041" y="5292"/>
                    <a:pt x="147087" y="5886"/>
                    <a:pt x="147199" y="5885"/>
                  </a:cubicBezTo>
                  <a:cubicBezTo>
                    <a:pt x="147273" y="5885"/>
                    <a:pt x="148431" y="6627"/>
                    <a:pt x="149702" y="7555"/>
                  </a:cubicBezTo>
                  <a:cubicBezTo>
                    <a:pt x="151010" y="8483"/>
                    <a:pt x="152205" y="9225"/>
                    <a:pt x="152354" y="9224"/>
                  </a:cubicBezTo>
                  <a:cubicBezTo>
                    <a:pt x="153175" y="9222"/>
                    <a:pt x="158145" y="12897"/>
                    <a:pt x="160576" y="15350"/>
                  </a:cubicBezTo>
                  <a:cubicBezTo>
                    <a:pt x="162109" y="16873"/>
                    <a:pt x="164884" y="21786"/>
                    <a:pt x="164887" y="22942"/>
                  </a:cubicBezTo>
                  <a:cubicBezTo>
                    <a:pt x="164889" y="23277"/>
                    <a:pt x="165039" y="23724"/>
                    <a:pt x="165189" y="23947"/>
                  </a:cubicBezTo>
                  <a:cubicBezTo>
                    <a:pt x="165376" y="24133"/>
                    <a:pt x="165827" y="25250"/>
                    <a:pt x="166204" y="26479"/>
                  </a:cubicBezTo>
                  <a:cubicBezTo>
                    <a:pt x="167258" y="29943"/>
                    <a:pt x="166491" y="34941"/>
                    <a:pt x="164742" y="35954"/>
                  </a:cubicBezTo>
                  <a:cubicBezTo>
                    <a:pt x="163551" y="36628"/>
                    <a:pt x="161971" y="43755"/>
                    <a:pt x="161765" y="49347"/>
                  </a:cubicBezTo>
                  <a:cubicBezTo>
                    <a:pt x="161664" y="52778"/>
                    <a:pt x="161516" y="53226"/>
                    <a:pt x="160140" y="54125"/>
                  </a:cubicBezTo>
                  <a:cubicBezTo>
                    <a:pt x="159545" y="54537"/>
                    <a:pt x="159024" y="55060"/>
                    <a:pt x="159025" y="55321"/>
                  </a:cubicBezTo>
                  <a:cubicBezTo>
                    <a:pt x="159026" y="55545"/>
                    <a:pt x="158543" y="56069"/>
                    <a:pt x="157947" y="56406"/>
                  </a:cubicBezTo>
                  <a:cubicBezTo>
                    <a:pt x="156087" y="57493"/>
                    <a:pt x="155829" y="58463"/>
                    <a:pt x="156509" y="61295"/>
                  </a:cubicBezTo>
                  <a:cubicBezTo>
                    <a:pt x="157151" y="63902"/>
                    <a:pt x="156896" y="65618"/>
                    <a:pt x="155853" y="66031"/>
                  </a:cubicBezTo>
                  <a:cubicBezTo>
                    <a:pt x="155555" y="66144"/>
                    <a:pt x="155333" y="66592"/>
                    <a:pt x="155334" y="67002"/>
                  </a:cubicBezTo>
                  <a:cubicBezTo>
                    <a:pt x="155338" y="68084"/>
                    <a:pt x="154041" y="70735"/>
                    <a:pt x="152815" y="72043"/>
                  </a:cubicBezTo>
                  <a:cubicBezTo>
                    <a:pt x="152258" y="72679"/>
                    <a:pt x="150883" y="74249"/>
                    <a:pt x="149769" y="75595"/>
                  </a:cubicBezTo>
                  <a:cubicBezTo>
                    <a:pt x="148655" y="76903"/>
                    <a:pt x="147392" y="78324"/>
                    <a:pt x="146983" y="78736"/>
                  </a:cubicBezTo>
                  <a:cubicBezTo>
                    <a:pt x="145162" y="80643"/>
                    <a:pt x="143455" y="83035"/>
                    <a:pt x="142603" y="84976"/>
                  </a:cubicBezTo>
                  <a:cubicBezTo>
                    <a:pt x="141345" y="87813"/>
                    <a:pt x="139781" y="88489"/>
                    <a:pt x="134784" y="88244"/>
                  </a:cubicBezTo>
                  <a:cubicBezTo>
                    <a:pt x="132883" y="88138"/>
                    <a:pt x="131019" y="88181"/>
                    <a:pt x="130609" y="88332"/>
                  </a:cubicBezTo>
                  <a:cubicBezTo>
                    <a:pt x="129864" y="88595"/>
                    <a:pt x="129680" y="89267"/>
                    <a:pt x="128542" y="95049"/>
                  </a:cubicBezTo>
                  <a:cubicBezTo>
                    <a:pt x="128322" y="96168"/>
                    <a:pt x="127990" y="97251"/>
                    <a:pt x="127804" y="97438"/>
                  </a:cubicBezTo>
                  <a:cubicBezTo>
                    <a:pt x="127619" y="97662"/>
                    <a:pt x="127471" y="98222"/>
                    <a:pt x="127473" y="98744"/>
                  </a:cubicBezTo>
                  <a:cubicBezTo>
                    <a:pt x="127476" y="99564"/>
                    <a:pt x="127850" y="99898"/>
                    <a:pt x="129642" y="100750"/>
                  </a:cubicBezTo>
                  <a:cubicBezTo>
                    <a:pt x="130799" y="101306"/>
                    <a:pt x="131919" y="101749"/>
                    <a:pt x="132106" y="101749"/>
                  </a:cubicBezTo>
                  <a:cubicBezTo>
                    <a:pt x="133075" y="101746"/>
                    <a:pt x="138496" y="106314"/>
                    <a:pt x="143470" y="111369"/>
                  </a:cubicBezTo>
                  <a:cubicBezTo>
                    <a:pt x="151437" y="119471"/>
                    <a:pt x="152410" y="120587"/>
                    <a:pt x="153611" y="123118"/>
                  </a:cubicBezTo>
                  <a:cubicBezTo>
                    <a:pt x="155863" y="127771"/>
                    <a:pt x="155900" y="127883"/>
                    <a:pt x="155929" y="136831"/>
                  </a:cubicBezTo>
                  <a:cubicBezTo>
                    <a:pt x="155945" y="141938"/>
                    <a:pt x="155806" y="145294"/>
                    <a:pt x="155583" y="145518"/>
                  </a:cubicBezTo>
                  <a:cubicBezTo>
                    <a:pt x="155360" y="145743"/>
                    <a:pt x="155108" y="148316"/>
                    <a:pt x="155042" y="151299"/>
                  </a:cubicBezTo>
                  <a:cubicBezTo>
                    <a:pt x="154838" y="157414"/>
                    <a:pt x="154256" y="161778"/>
                    <a:pt x="153515" y="163309"/>
                  </a:cubicBezTo>
                  <a:cubicBezTo>
                    <a:pt x="153107" y="164093"/>
                    <a:pt x="153036" y="165100"/>
                    <a:pt x="153229" y="167224"/>
                  </a:cubicBezTo>
                  <a:cubicBezTo>
                    <a:pt x="153383" y="168790"/>
                    <a:pt x="153544" y="172517"/>
                    <a:pt x="153628" y="175500"/>
                  </a:cubicBezTo>
                  <a:cubicBezTo>
                    <a:pt x="153807" y="184932"/>
                    <a:pt x="154230" y="188845"/>
                    <a:pt x="155205" y="190557"/>
                  </a:cubicBezTo>
                  <a:cubicBezTo>
                    <a:pt x="156254" y="192343"/>
                    <a:pt x="156333" y="193722"/>
                    <a:pt x="155518" y="195290"/>
                  </a:cubicBezTo>
                  <a:cubicBezTo>
                    <a:pt x="154592" y="197158"/>
                    <a:pt x="154930" y="197940"/>
                    <a:pt x="157169" y="198790"/>
                  </a:cubicBezTo>
                  <a:cubicBezTo>
                    <a:pt x="159745" y="199751"/>
                    <a:pt x="160157" y="200458"/>
                    <a:pt x="158931" y="201804"/>
                  </a:cubicBezTo>
                  <a:cubicBezTo>
                    <a:pt x="157817" y="203001"/>
                    <a:pt x="157783" y="204045"/>
                    <a:pt x="158756" y="205309"/>
                  </a:cubicBezTo>
                  <a:cubicBezTo>
                    <a:pt x="159355" y="206053"/>
                    <a:pt x="159507" y="206835"/>
                    <a:pt x="159514" y="209296"/>
                  </a:cubicBezTo>
                  <a:cubicBezTo>
                    <a:pt x="159520" y="210974"/>
                    <a:pt x="159673" y="212465"/>
                    <a:pt x="159898" y="212576"/>
                  </a:cubicBezTo>
                  <a:cubicBezTo>
                    <a:pt x="160084" y="212687"/>
                    <a:pt x="160273" y="213320"/>
                    <a:pt x="160275" y="213917"/>
                  </a:cubicBezTo>
                  <a:cubicBezTo>
                    <a:pt x="160277" y="214550"/>
                    <a:pt x="160541" y="215556"/>
                    <a:pt x="160878" y="216152"/>
                  </a:cubicBezTo>
                  <a:cubicBezTo>
                    <a:pt x="161291" y="217008"/>
                    <a:pt x="161444" y="218200"/>
                    <a:pt x="161377" y="220512"/>
                  </a:cubicBezTo>
                  <a:cubicBezTo>
                    <a:pt x="161345" y="222302"/>
                    <a:pt x="161356" y="225620"/>
                    <a:pt x="161400" y="227894"/>
                  </a:cubicBezTo>
                  <a:cubicBezTo>
                    <a:pt x="161445" y="230168"/>
                    <a:pt x="161379" y="232890"/>
                    <a:pt x="161233" y="233972"/>
                  </a:cubicBezTo>
                  <a:cubicBezTo>
                    <a:pt x="161015" y="235725"/>
                    <a:pt x="161090" y="236023"/>
                    <a:pt x="161914" y="236915"/>
                  </a:cubicBezTo>
                  <a:cubicBezTo>
                    <a:pt x="164083" y="239219"/>
                    <a:pt x="164196" y="239592"/>
                    <a:pt x="163912" y="244141"/>
                  </a:cubicBezTo>
                  <a:cubicBezTo>
                    <a:pt x="163699" y="247423"/>
                    <a:pt x="163516" y="248467"/>
                    <a:pt x="162996" y="248916"/>
                  </a:cubicBezTo>
                  <a:cubicBezTo>
                    <a:pt x="162475" y="249403"/>
                    <a:pt x="162366" y="250260"/>
                    <a:pt x="162305" y="254511"/>
                  </a:cubicBezTo>
                  <a:cubicBezTo>
                    <a:pt x="162280" y="258239"/>
                    <a:pt x="162099" y="260104"/>
                    <a:pt x="161582" y="261746"/>
                  </a:cubicBezTo>
                  <a:cubicBezTo>
                    <a:pt x="160844" y="264134"/>
                    <a:pt x="159656" y="265704"/>
                    <a:pt x="158575" y="265707"/>
                  </a:cubicBezTo>
                  <a:cubicBezTo>
                    <a:pt x="157867" y="265710"/>
                    <a:pt x="157683" y="266679"/>
                    <a:pt x="157328" y="272236"/>
                  </a:cubicBezTo>
                  <a:cubicBezTo>
                    <a:pt x="157078" y="275741"/>
                    <a:pt x="156423" y="280627"/>
                    <a:pt x="156016" y="281560"/>
                  </a:cubicBezTo>
                  <a:cubicBezTo>
                    <a:pt x="155683" y="282307"/>
                    <a:pt x="155538" y="283762"/>
                    <a:pt x="155005" y="292003"/>
                  </a:cubicBezTo>
                  <a:cubicBezTo>
                    <a:pt x="154791" y="295023"/>
                    <a:pt x="154462" y="297075"/>
                    <a:pt x="153944" y="298344"/>
                  </a:cubicBezTo>
                  <a:cubicBezTo>
                    <a:pt x="153093" y="300435"/>
                    <a:pt x="152541" y="302710"/>
                    <a:pt x="151957" y="306553"/>
                  </a:cubicBezTo>
                  <a:cubicBezTo>
                    <a:pt x="151738" y="307970"/>
                    <a:pt x="151409" y="310096"/>
                    <a:pt x="151263" y="311215"/>
                  </a:cubicBezTo>
                  <a:cubicBezTo>
                    <a:pt x="150277" y="317631"/>
                    <a:pt x="149400" y="323114"/>
                    <a:pt x="148741" y="327068"/>
                  </a:cubicBezTo>
                  <a:cubicBezTo>
                    <a:pt x="148339" y="329530"/>
                    <a:pt x="147790" y="332701"/>
                    <a:pt x="147571" y="334155"/>
                  </a:cubicBezTo>
                  <a:cubicBezTo>
                    <a:pt x="147351" y="335573"/>
                    <a:pt x="147021" y="337103"/>
                    <a:pt x="146873" y="337513"/>
                  </a:cubicBezTo>
                  <a:cubicBezTo>
                    <a:pt x="146577" y="338297"/>
                    <a:pt x="145620" y="342177"/>
                    <a:pt x="145217" y="344416"/>
                  </a:cubicBezTo>
                  <a:cubicBezTo>
                    <a:pt x="145070" y="345124"/>
                    <a:pt x="144813" y="346318"/>
                    <a:pt x="144666" y="347027"/>
                  </a:cubicBezTo>
                  <a:cubicBezTo>
                    <a:pt x="144519" y="347736"/>
                    <a:pt x="144042" y="350086"/>
                    <a:pt x="143639" y="352250"/>
                  </a:cubicBezTo>
                  <a:cubicBezTo>
                    <a:pt x="142611" y="357323"/>
                    <a:pt x="142134" y="359600"/>
                    <a:pt x="141729" y="361204"/>
                  </a:cubicBezTo>
                  <a:cubicBezTo>
                    <a:pt x="141544" y="361913"/>
                    <a:pt x="141031" y="364450"/>
                    <a:pt x="140591" y="366800"/>
                  </a:cubicBezTo>
                  <a:cubicBezTo>
                    <a:pt x="140188" y="369150"/>
                    <a:pt x="139674" y="371761"/>
                    <a:pt x="139453" y="372582"/>
                  </a:cubicBezTo>
                  <a:cubicBezTo>
                    <a:pt x="138865" y="375231"/>
                    <a:pt x="138462" y="377357"/>
                    <a:pt x="138061" y="380230"/>
                  </a:cubicBezTo>
                  <a:cubicBezTo>
                    <a:pt x="137879" y="381759"/>
                    <a:pt x="137292" y="384706"/>
                    <a:pt x="136777" y="386832"/>
                  </a:cubicBezTo>
                  <a:cubicBezTo>
                    <a:pt x="135894" y="390452"/>
                    <a:pt x="135858" y="390899"/>
                    <a:pt x="136173" y="396304"/>
                  </a:cubicBezTo>
                  <a:cubicBezTo>
                    <a:pt x="136369" y="399435"/>
                    <a:pt x="136453" y="402343"/>
                    <a:pt x="136380" y="402753"/>
                  </a:cubicBezTo>
                  <a:cubicBezTo>
                    <a:pt x="135829" y="405216"/>
                    <a:pt x="134158" y="407346"/>
                    <a:pt x="131033" y="409630"/>
                  </a:cubicBezTo>
                  <a:cubicBezTo>
                    <a:pt x="129322" y="410866"/>
                    <a:pt x="128877" y="411427"/>
                    <a:pt x="128656" y="412546"/>
                  </a:cubicBezTo>
                  <a:cubicBezTo>
                    <a:pt x="128547" y="413329"/>
                    <a:pt x="128104" y="414561"/>
                    <a:pt x="127770" y="415308"/>
                  </a:cubicBezTo>
                  <a:cubicBezTo>
                    <a:pt x="127400" y="416017"/>
                    <a:pt x="126995" y="417696"/>
                    <a:pt x="126850" y="419039"/>
                  </a:cubicBezTo>
                  <a:cubicBezTo>
                    <a:pt x="126705" y="420381"/>
                    <a:pt x="126451" y="422395"/>
                    <a:pt x="126305" y="423514"/>
                  </a:cubicBezTo>
                  <a:cubicBezTo>
                    <a:pt x="126122" y="424633"/>
                    <a:pt x="125649" y="428251"/>
                    <a:pt x="125212" y="431534"/>
                  </a:cubicBezTo>
                  <a:cubicBezTo>
                    <a:pt x="124775" y="434816"/>
                    <a:pt x="124264" y="438210"/>
                    <a:pt x="124080" y="439106"/>
                  </a:cubicBezTo>
                  <a:cubicBezTo>
                    <a:pt x="123859" y="439964"/>
                    <a:pt x="123715" y="441306"/>
                    <a:pt x="123717" y="442052"/>
                  </a:cubicBezTo>
                  <a:cubicBezTo>
                    <a:pt x="123719" y="442798"/>
                    <a:pt x="123575" y="444364"/>
                    <a:pt x="123355" y="445483"/>
                  </a:cubicBezTo>
                  <a:cubicBezTo>
                    <a:pt x="123026" y="447423"/>
                    <a:pt x="122413" y="454061"/>
                    <a:pt x="121590" y="465099"/>
                  </a:cubicBezTo>
                  <a:cubicBezTo>
                    <a:pt x="121375" y="467561"/>
                    <a:pt x="121240" y="471997"/>
                    <a:pt x="121212" y="474980"/>
                  </a:cubicBezTo>
                  <a:cubicBezTo>
                    <a:pt x="121221" y="477963"/>
                    <a:pt x="121045" y="481058"/>
                    <a:pt x="120861" y="481879"/>
                  </a:cubicBezTo>
                  <a:cubicBezTo>
                    <a:pt x="120677" y="482700"/>
                    <a:pt x="120495" y="484117"/>
                    <a:pt x="120498" y="485012"/>
                  </a:cubicBezTo>
                  <a:cubicBezTo>
                    <a:pt x="120501" y="485943"/>
                    <a:pt x="119952" y="489040"/>
                    <a:pt x="119252" y="491913"/>
                  </a:cubicBezTo>
                  <a:cubicBezTo>
                    <a:pt x="118553" y="494823"/>
                    <a:pt x="117892" y="498031"/>
                    <a:pt x="117784" y="499076"/>
                  </a:cubicBezTo>
                  <a:cubicBezTo>
                    <a:pt x="117348" y="502656"/>
                    <a:pt x="116498" y="505231"/>
                    <a:pt x="115161" y="506801"/>
                  </a:cubicBezTo>
                  <a:cubicBezTo>
                    <a:pt x="113415" y="508820"/>
                    <a:pt x="113383" y="510386"/>
                    <a:pt x="115063" y="511201"/>
                  </a:cubicBezTo>
                  <a:cubicBezTo>
                    <a:pt x="116445" y="511868"/>
                    <a:pt x="117945" y="514473"/>
                    <a:pt x="117725" y="515778"/>
                  </a:cubicBezTo>
                  <a:cubicBezTo>
                    <a:pt x="117615" y="516263"/>
                    <a:pt x="117840" y="516859"/>
                    <a:pt x="118326" y="517268"/>
                  </a:cubicBezTo>
                  <a:cubicBezTo>
                    <a:pt x="118775" y="517676"/>
                    <a:pt x="119112" y="518197"/>
                    <a:pt x="119113" y="518496"/>
                  </a:cubicBezTo>
                  <a:cubicBezTo>
                    <a:pt x="119114" y="518756"/>
                    <a:pt x="119264" y="518980"/>
                    <a:pt x="119413" y="518979"/>
                  </a:cubicBezTo>
                  <a:cubicBezTo>
                    <a:pt x="119599" y="518979"/>
                    <a:pt x="120122" y="519313"/>
                    <a:pt x="120608" y="519721"/>
                  </a:cubicBezTo>
                  <a:cubicBezTo>
                    <a:pt x="121094" y="520130"/>
                    <a:pt x="121766" y="520463"/>
                    <a:pt x="122139" y="520462"/>
                  </a:cubicBezTo>
                  <a:cubicBezTo>
                    <a:pt x="122512" y="520461"/>
                    <a:pt x="122885" y="520609"/>
                    <a:pt x="122998" y="520795"/>
                  </a:cubicBezTo>
                  <a:cubicBezTo>
                    <a:pt x="123110" y="520944"/>
                    <a:pt x="124192" y="521313"/>
                    <a:pt x="125424" y="521570"/>
                  </a:cubicBezTo>
                  <a:cubicBezTo>
                    <a:pt x="127811" y="522047"/>
                    <a:pt x="129941" y="523494"/>
                    <a:pt x="130766" y="525169"/>
                  </a:cubicBezTo>
                  <a:cubicBezTo>
                    <a:pt x="131029" y="525691"/>
                    <a:pt x="132001" y="526508"/>
                    <a:pt x="132897" y="526989"/>
                  </a:cubicBezTo>
                  <a:cubicBezTo>
                    <a:pt x="133794" y="527434"/>
                    <a:pt x="134877" y="528176"/>
                    <a:pt x="135325" y="528548"/>
                  </a:cubicBezTo>
                  <a:cubicBezTo>
                    <a:pt x="137233" y="530294"/>
                    <a:pt x="140108" y="531701"/>
                    <a:pt x="142383" y="531955"/>
                  </a:cubicBezTo>
                  <a:cubicBezTo>
                    <a:pt x="143651" y="532100"/>
                    <a:pt x="146038" y="532465"/>
                    <a:pt x="147680" y="532796"/>
                  </a:cubicBezTo>
                  <a:cubicBezTo>
                    <a:pt x="149321" y="533089"/>
                    <a:pt x="152081" y="533527"/>
                    <a:pt x="153834" y="533746"/>
                  </a:cubicBezTo>
                  <a:cubicBezTo>
                    <a:pt x="155587" y="534001"/>
                    <a:pt x="158049" y="534329"/>
                    <a:pt x="159317" y="534474"/>
                  </a:cubicBezTo>
                  <a:cubicBezTo>
                    <a:pt x="162599" y="534948"/>
                    <a:pt x="165998" y="536727"/>
                    <a:pt x="167906" y="538995"/>
                  </a:cubicBezTo>
                  <a:cubicBezTo>
                    <a:pt x="168805" y="540036"/>
                    <a:pt x="169516" y="541190"/>
                    <a:pt x="169518" y="541525"/>
                  </a:cubicBezTo>
                  <a:cubicBezTo>
                    <a:pt x="169520" y="542420"/>
                    <a:pt x="165024" y="546983"/>
                    <a:pt x="163237" y="547920"/>
                  </a:cubicBezTo>
                  <a:cubicBezTo>
                    <a:pt x="162418" y="548333"/>
                    <a:pt x="161152" y="548635"/>
                    <a:pt x="160331" y="548600"/>
                  </a:cubicBezTo>
                  <a:cubicBezTo>
                    <a:pt x="158840" y="548531"/>
                    <a:pt x="148105" y="549348"/>
                    <a:pt x="146354" y="549652"/>
                  </a:cubicBezTo>
                  <a:cubicBezTo>
                    <a:pt x="145832" y="549728"/>
                    <a:pt x="143036" y="549662"/>
                    <a:pt x="140201" y="549447"/>
                  </a:cubicBezTo>
                  <a:cubicBezTo>
                    <a:pt x="137367" y="549270"/>
                    <a:pt x="132371" y="548988"/>
                    <a:pt x="129089" y="548812"/>
                  </a:cubicBezTo>
                  <a:cubicBezTo>
                    <a:pt x="123533" y="548531"/>
                    <a:pt x="123049" y="548570"/>
                    <a:pt x="121895" y="549245"/>
                  </a:cubicBezTo>
                  <a:cubicBezTo>
                    <a:pt x="121039" y="549770"/>
                    <a:pt x="120705" y="550255"/>
                    <a:pt x="120708" y="550964"/>
                  </a:cubicBezTo>
                  <a:cubicBezTo>
                    <a:pt x="120710" y="551821"/>
                    <a:pt x="121047" y="552155"/>
                    <a:pt x="122877" y="553082"/>
                  </a:cubicBezTo>
                  <a:cubicBezTo>
                    <a:pt x="124034" y="553674"/>
                    <a:pt x="125267" y="554379"/>
                    <a:pt x="125566" y="554602"/>
                  </a:cubicBezTo>
                  <a:cubicBezTo>
                    <a:pt x="125865" y="554824"/>
                    <a:pt x="127433" y="555714"/>
                    <a:pt x="129039" y="556529"/>
                  </a:cubicBezTo>
                  <a:cubicBezTo>
                    <a:pt x="131653" y="557901"/>
                    <a:pt x="134045" y="559571"/>
                    <a:pt x="135615" y="561057"/>
                  </a:cubicBezTo>
                  <a:cubicBezTo>
                    <a:pt x="136625" y="562023"/>
                    <a:pt x="138391" y="566379"/>
                    <a:pt x="138584" y="568317"/>
                  </a:cubicBezTo>
                  <a:cubicBezTo>
                    <a:pt x="138738" y="570144"/>
                    <a:pt x="138702" y="570256"/>
                    <a:pt x="137400" y="571229"/>
                  </a:cubicBezTo>
                  <a:cubicBezTo>
                    <a:pt x="136619" y="571828"/>
                    <a:pt x="136173" y="572464"/>
                    <a:pt x="136286" y="572761"/>
                  </a:cubicBezTo>
                  <a:cubicBezTo>
                    <a:pt x="136437" y="573134"/>
                    <a:pt x="135878" y="573471"/>
                    <a:pt x="134463" y="573886"/>
                  </a:cubicBezTo>
                  <a:cubicBezTo>
                    <a:pt x="130776" y="574979"/>
                    <a:pt x="107883" y="574641"/>
                    <a:pt x="106463" y="573490"/>
                  </a:cubicBezTo>
                  <a:cubicBezTo>
                    <a:pt x="106238" y="573304"/>
                    <a:pt x="105119" y="573084"/>
                    <a:pt x="104000" y="573013"/>
                  </a:cubicBezTo>
                  <a:cubicBezTo>
                    <a:pt x="101763" y="572834"/>
                    <a:pt x="97026" y="571991"/>
                    <a:pt x="92063" y="570889"/>
                  </a:cubicBezTo>
                  <a:cubicBezTo>
                    <a:pt x="90310" y="570484"/>
                    <a:pt x="87848" y="570007"/>
                    <a:pt x="86617" y="569825"/>
                  </a:cubicBezTo>
                  <a:cubicBezTo>
                    <a:pt x="85349" y="569643"/>
                    <a:pt x="84005" y="569311"/>
                    <a:pt x="83632" y="569126"/>
                  </a:cubicBezTo>
                  <a:cubicBezTo>
                    <a:pt x="82773" y="568681"/>
                    <a:pt x="80347" y="567869"/>
                    <a:pt x="77324" y="567021"/>
                  </a:cubicBezTo>
                  <a:cubicBezTo>
                    <a:pt x="76093" y="566689"/>
                    <a:pt x="74675" y="566246"/>
                    <a:pt x="74152" y="566099"/>
                  </a:cubicBezTo>
                  <a:cubicBezTo>
                    <a:pt x="73630" y="565914"/>
                    <a:pt x="72101" y="565621"/>
                    <a:pt x="70683" y="565401"/>
                  </a:cubicBezTo>
                  <a:cubicBezTo>
                    <a:pt x="61582" y="564014"/>
                    <a:pt x="61582" y="564014"/>
                    <a:pt x="61391" y="562523"/>
                  </a:cubicBezTo>
                  <a:cubicBezTo>
                    <a:pt x="61314" y="561703"/>
                    <a:pt x="61499" y="561367"/>
                    <a:pt x="62206" y="561029"/>
                  </a:cubicBezTo>
                  <a:lnTo>
                    <a:pt x="63137" y="560616"/>
                  </a:lnTo>
                  <a:lnTo>
                    <a:pt x="62130" y="560582"/>
                  </a:lnTo>
                  <a:cubicBezTo>
                    <a:pt x="61123" y="560548"/>
                    <a:pt x="58395" y="558431"/>
                    <a:pt x="57682" y="557129"/>
                  </a:cubicBezTo>
                  <a:cubicBezTo>
                    <a:pt x="57495" y="556757"/>
                    <a:pt x="57227" y="554409"/>
                    <a:pt x="57069" y="551911"/>
                  </a:cubicBezTo>
                  <a:cubicBezTo>
                    <a:pt x="56950" y="549376"/>
                    <a:pt x="56718" y="547028"/>
                    <a:pt x="56531" y="546693"/>
                  </a:cubicBezTo>
                  <a:cubicBezTo>
                    <a:pt x="55931" y="545577"/>
                    <a:pt x="56152" y="544756"/>
                    <a:pt x="57489" y="543074"/>
                  </a:cubicBezTo>
                  <a:cubicBezTo>
                    <a:pt x="58194" y="542177"/>
                    <a:pt x="58788" y="541280"/>
                    <a:pt x="58787" y="541131"/>
                  </a:cubicBezTo>
                  <a:cubicBezTo>
                    <a:pt x="58787" y="540945"/>
                    <a:pt x="59379" y="539489"/>
                    <a:pt x="60119" y="537921"/>
                  </a:cubicBezTo>
                  <a:cubicBezTo>
                    <a:pt x="61638" y="534560"/>
                    <a:pt x="61633" y="533181"/>
                    <a:pt x="60062" y="531620"/>
                  </a:cubicBezTo>
                  <a:cubicBezTo>
                    <a:pt x="59501" y="531100"/>
                    <a:pt x="58902" y="530244"/>
                    <a:pt x="58714" y="529723"/>
                  </a:cubicBezTo>
                  <a:cubicBezTo>
                    <a:pt x="58526" y="529239"/>
                    <a:pt x="58366" y="525847"/>
                    <a:pt x="58317" y="522230"/>
                  </a:cubicBezTo>
                  <a:cubicBezTo>
                    <a:pt x="58306" y="518614"/>
                    <a:pt x="58141" y="513619"/>
                    <a:pt x="57947" y="511159"/>
                  </a:cubicBezTo>
                  <a:cubicBezTo>
                    <a:pt x="57634" y="506649"/>
                    <a:pt x="57812" y="503926"/>
                    <a:pt x="58877" y="499039"/>
                  </a:cubicBezTo>
                  <a:cubicBezTo>
                    <a:pt x="59465" y="496353"/>
                    <a:pt x="59551" y="488039"/>
                    <a:pt x="59024" y="486661"/>
                  </a:cubicBezTo>
                  <a:cubicBezTo>
                    <a:pt x="58122" y="484278"/>
                    <a:pt x="57423" y="475556"/>
                    <a:pt x="57511" y="467726"/>
                  </a:cubicBezTo>
                  <a:cubicBezTo>
                    <a:pt x="57600" y="460605"/>
                    <a:pt x="57744" y="459188"/>
                    <a:pt x="58662" y="454860"/>
                  </a:cubicBezTo>
                  <a:cubicBezTo>
                    <a:pt x="59250" y="452174"/>
                    <a:pt x="59838" y="449338"/>
                    <a:pt x="59985" y="448518"/>
                  </a:cubicBezTo>
                  <a:cubicBezTo>
                    <a:pt x="60755" y="444414"/>
                    <a:pt x="61489" y="440907"/>
                    <a:pt x="61820" y="439378"/>
                  </a:cubicBezTo>
                  <a:cubicBezTo>
                    <a:pt x="62040" y="438445"/>
                    <a:pt x="62334" y="436841"/>
                    <a:pt x="62517" y="435834"/>
                  </a:cubicBezTo>
                  <a:cubicBezTo>
                    <a:pt x="62663" y="434789"/>
                    <a:pt x="63179" y="432961"/>
                    <a:pt x="63585" y="431729"/>
                  </a:cubicBezTo>
                  <a:cubicBezTo>
                    <a:pt x="64140" y="430274"/>
                    <a:pt x="64395" y="428632"/>
                    <a:pt x="64390" y="426992"/>
                  </a:cubicBezTo>
                  <a:cubicBezTo>
                    <a:pt x="64386" y="425575"/>
                    <a:pt x="64530" y="424158"/>
                    <a:pt x="64716" y="423784"/>
                  </a:cubicBezTo>
                  <a:cubicBezTo>
                    <a:pt x="65976" y="421432"/>
                    <a:pt x="67010" y="418595"/>
                    <a:pt x="67339" y="416543"/>
                  </a:cubicBezTo>
                  <a:cubicBezTo>
                    <a:pt x="67522" y="415238"/>
                    <a:pt x="67851" y="413447"/>
                    <a:pt x="68035" y="412515"/>
                  </a:cubicBezTo>
                  <a:cubicBezTo>
                    <a:pt x="68219" y="411582"/>
                    <a:pt x="68359" y="408897"/>
                    <a:pt x="68352" y="406549"/>
                  </a:cubicBezTo>
                  <a:cubicBezTo>
                    <a:pt x="68374" y="401926"/>
                    <a:pt x="69240" y="392714"/>
                    <a:pt x="69831" y="391146"/>
                  </a:cubicBezTo>
                  <a:cubicBezTo>
                    <a:pt x="70053" y="390624"/>
                    <a:pt x="70536" y="389988"/>
                    <a:pt x="70983" y="389763"/>
                  </a:cubicBezTo>
                  <a:cubicBezTo>
                    <a:pt x="71913" y="389276"/>
                    <a:pt x="71946" y="388045"/>
                    <a:pt x="71084" y="386370"/>
                  </a:cubicBezTo>
                  <a:cubicBezTo>
                    <a:pt x="70108" y="384472"/>
                    <a:pt x="69130" y="381492"/>
                    <a:pt x="69089" y="380411"/>
                  </a:cubicBezTo>
                  <a:cubicBezTo>
                    <a:pt x="69087" y="379889"/>
                    <a:pt x="68936" y="379331"/>
                    <a:pt x="68786" y="379107"/>
                  </a:cubicBezTo>
                  <a:cubicBezTo>
                    <a:pt x="68300" y="378587"/>
                    <a:pt x="67616" y="374413"/>
                    <a:pt x="67190" y="369419"/>
                  </a:cubicBezTo>
                  <a:cubicBezTo>
                    <a:pt x="66879" y="365580"/>
                    <a:pt x="66311" y="362860"/>
                    <a:pt x="65371" y="360328"/>
                  </a:cubicBezTo>
                  <a:cubicBezTo>
                    <a:pt x="63905" y="356381"/>
                    <a:pt x="62920" y="351463"/>
                    <a:pt x="61582" y="341028"/>
                  </a:cubicBezTo>
                  <a:cubicBezTo>
                    <a:pt x="61353" y="339537"/>
                    <a:pt x="61050" y="338121"/>
                    <a:pt x="60826" y="337861"/>
                  </a:cubicBezTo>
                  <a:cubicBezTo>
                    <a:pt x="60452" y="337415"/>
                    <a:pt x="59215" y="335331"/>
                    <a:pt x="58165" y="333321"/>
                  </a:cubicBezTo>
                  <a:cubicBezTo>
                    <a:pt x="57715" y="332502"/>
                    <a:pt x="57561" y="331086"/>
                    <a:pt x="57551" y="327917"/>
                  </a:cubicBezTo>
                  <a:cubicBezTo>
                    <a:pt x="57499" y="323332"/>
                    <a:pt x="57155" y="320723"/>
                    <a:pt x="56368" y="319532"/>
                  </a:cubicBezTo>
                  <a:cubicBezTo>
                    <a:pt x="55469" y="318155"/>
                    <a:pt x="53585" y="311637"/>
                    <a:pt x="53579" y="309959"/>
                  </a:cubicBezTo>
                  <a:cubicBezTo>
                    <a:pt x="53578" y="309512"/>
                    <a:pt x="53165" y="308544"/>
                    <a:pt x="52640" y="307800"/>
                  </a:cubicBezTo>
                  <a:cubicBezTo>
                    <a:pt x="51367" y="305977"/>
                    <a:pt x="50201" y="302738"/>
                    <a:pt x="50195" y="301022"/>
                  </a:cubicBezTo>
                  <a:cubicBezTo>
                    <a:pt x="50193" y="300240"/>
                    <a:pt x="50004" y="299271"/>
                    <a:pt x="49816" y="298861"/>
                  </a:cubicBezTo>
                  <a:cubicBezTo>
                    <a:pt x="49628" y="298452"/>
                    <a:pt x="49253" y="297782"/>
                    <a:pt x="49065" y="297372"/>
                  </a:cubicBezTo>
                  <a:cubicBezTo>
                    <a:pt x="48840" y="296963"/>
                    <a:pt x="48499" y="295324"/>
                    <a:pt x="48271" y="293721"/>
                  </a:cubicBezTo>
                  <a:cubicBezTo>
                    <a:pt x="48079" y="292156"/>
                    <a:pt x="47662" y="289846"/>
                    <a:pt x="47360" y="288616"/>
                  </a:cubicBezTo>
                  <a:cubicBezTo>
                    <a:pt x="47095" y="287387"/>
                    <a:pt x="46753" y="285375"/>
                    <a:pt x="46600" y="284182"/>
                  </a:cubicBezTo>
                  <a:cubicBezTo>
                    <a:pt x="46484" y="282952"/>
                    <a:pt x="46220" y="281760"/>
                    <a:pt x="46032" y="281500"/>
                  </a:cubicBezTo>
                  <a:cubicBezTo>
                    <a:pt x="45433" y="280831"/>
                    <a:pt x="41629" y="280321"/>
                    <a:pt x="31300" y="279570"/>
                  </a:cubicBezTo>
                  <a:cubicBezTo>
                    <a:pt x="26489" y="279213"/>
                    <a:pt x="23878" y="278699"/>
                    <a:pt x="21899" y="277848"/>
                  </a:cubicBezTo>
                  <a:cubicBezTo>
                    <a:pt x="21115" y="277478"/>
                    <a:pt x="18951" y="277075"/>
                    <a:pt x="17124" y="276931"/>
                  </a:cubicBezTo>
                  <a:cubicBezTo>
                    <a:pt x="15259" y="276825"/>
                    <a:pt x="13171" y="276534"/>
                    <a:pt x="12424" y="276350"/>
                  </a:cubicBezTo>
                  <a:cubicBezTo>
                    <a:pt x="10708" y="275870"/>
                    <a:pt x="5027" y="271564"/>
                    <a:pt x="4240" y="270112"/>
                  </a:cubicBezTo>
                  <a:cubicBezTo>
                    <a:pt x="3865" y="269480"/>
                    <a:pt x="3449" y="267803"/>
                    <a:pt x="3296" y="266387"/>
                  </a:cubicBezTo>
                  <a:cubicBezTo>
                    <a:pt x="3142" y="264933"/>
                    <a:pt x="2689" y="263145"/>
                    <a:pt x="2277" y="262363"/>
                  </a:cubicBezTo>
                  <a:cubicBezTo>
                    <a:pt x="1264" y="260354"/>
                    <a:pt x="840" y="256179"/>
                    <a:pt x="1429" y="253866"/>
                  </a:cubicBezTo>
                  <a:cubicBezTo>
                    <a:pt x="1724" y="252709"/>
                    <a:pt x="1864" y="249801"/>
                    <a:pt x="1814" y="245812"/>
                  </a:cubicBezTo>
                  <a:cubicBezTo>
                    <a:pt x="1803" y="242345"/>
                    <a:pt x="1938" y="238019"/>
                    <a:pt x="2193" y="236192"/>
                  </a:cubicBezTo>
                  <a:cubicBezTo>
                    <a:pt x="2411" y="234327"/>
                    <a:pt x="2699" y="231120"/>
                    <a:pt x="2804" y="229032"/>
                  </a:cubicBezTo>
                  <a:lnTo>
                    <a:pt x="3016" y="225265"/>
                  </a:lnTo>
                  <a:lnTo>
                    <a:pt x="1520" y="223704"/>
                  </a:lnTo>
                  <a:cubicBezTo>
                    <a:pt x="-88" y="222069"/>
                    <a:pt x="-315" y="221175"/>
                    <a:pt x="350" y="219085"/>
                  </a:cubicBezTo>
                  <a:cubicBezTo>
                    <a:pt x="534" y="218450"/>
                    <a:pt x="792" y="217480"/>
                    <a:pt x="865" y="216958"/>
                  </a:cubicBezTo>
                  <a:cubicBezTo>
                    <a:pt x="1011" y="216212"/>
                    <a:pt x="1420" y="215875"/>
                    <a:pt x="2650" y="215498"/>
                  </a:cubicBezTo>
                  <a:cubicBezTo>
                    <a:pt x="3543" y="215235"/>
                    <a:pt x="5368" y="214409"/>
                    <a:pt x="6745" y="213696"/>
                  </a:cubicBezTo>
                  <a:cubicBezTo>
                    <a:pt x="9053" y="212496"/>
                    <a:pt x="9276" y="212309"/>
                    <a:pt x="9272" y="211227"/>
                  </a:cubicBezTo>
                  <a:cubicBezTo>
                    <a:pt x="9270" y="210593"/>
                    <a:pt x="8893" y="209066"/>
                    <a:pt x="8478" y="207837"/>
                  </a:cubicBezTo>
                  <a:cubicBezTo>
                    <a:pt x="6747" y="202809"/>
                    <a:pt x="6595" y="201766"/>
                    <a:pt x="6647" y="194608"/>
                  </a:cubicBezTo>
                  <a:cubicBezTo>
                    <a:pt x="6635" y="190805"/>
                    <a:pt x="6660" y="186890"/>
                    <a:pt x="6619" y="185846"/>
                  </a:cubicBezTo>
                  <a:cubicBezTo>
                    <a:pt x="6578" y="184542"/>
                    <a:pt x="6872" y="183385"/>
                    <a:pt x="7539" y="181929"/>
                  </a:cubicBezTo>
                  <a:cubicBezTo>
                    <a:pt x="9205" y="178419"/>
                    <a:pt x="10021" y="176925"/>
                    <a:pt x="10504" y="176327"/>
                  </a:cubicBezTo>
                  <a:cubicBezTo>
                    <a:pt x="10764" y="176028"/>
                    <a:pt x="11319" y="174833"/>
                    <a:pt x="11725" y="173713"/>
                  </a:cubicBezTo>
                  <a:cubicBezTo>
                    <a:pt x="12169" y="172593"/>
                    <a:pt x="12687" y="171362"/>
                    <a:pt x="12873" y="171025"/>
                  </a:cubicBezTo>
                  <a:cubicBezTo>
                    <a:pt x="13095" y="170652"/>
                    <a:pt x="13243" y="170092"/>
                    <a:pt x="13242" y="169794"/>
                  </a:cubicBezTo>
                  <a:cubicBezTo>
                    <a:pt x="13241" y="169496"/>
                    <a:pt x="13389" y="169234"/>
                    <a:pt x="13613" y="169233"/>
                  </a:cubicBezTo>
                  <a:cubicBezTo>
                    <a:pt x="13799" y="169233"/>
                    <a:pt x="13985" y="169046"/>
                    <a:pt x="13984" y="168822"/>
                  </a:cubicBezTo>
                  <a:cubicBezTo>
                    <a:pt x="13982" y="168188"/>
                    <a:pt x="17213" y="164114"/>
                    <a:pt x="18366" y="163328"/>
                  </a:cubicBezTo>
                  <a:cubicBezTo>
                    <a:pt x="18924" y="162953"/>
                    <a:pt x="19855" y="162503"/>
                    <a:pt x="20451" y="162352"/>
                  </a:cubicBezTo>
                  <a:cubicBezTo>
                    <a:pt x="21047" y="162201"/>
                    <a:pt x="21568" y="161789"/>
                    <a:pt x="21678" y="161379"/>
                  </a:cubicBezTo>
                  <a:cubicBezTo>
                    <a:pt x="21789" y="160968"/>
                    <a:pt x="22011" y="160632"/>
                    <a:pt x="22198" y="160631"/>
                  </a:cubicBezTo>
                  <a:cubicBezTo>
                    <a:pt x="22384" y="160631"/>
                    <a:pt x="22533" y="160406"/>
                    <a:pt x="22531" y="160108"/>
                  </a:cubicBezTo>
                  <a:cubicBezTo>
                    <a:pt x="22530" y="159810"/>
                    <a:pt x="22974" y="158504"/>
                    <a:pt x="23492" y="157197"/>
                  </a:cubicBezTo>
                  <a:cubicBezTo>
                    <a:pt x="24971" y="153539"/>
                    <a:pt x="25045" y="153389"/>
                    <a:pt x="25229" y="152606"/>
                  </a:cubicBezTo>
                  <a:cubicBezTo>
                    <a:pt x="25340" y="152195"/>
                    <a:pt x="25931" y="150367"/>
                    <a:pt x="26559" y="148575"/>
                  </a:cubicBezTo>
                  <a:cubicBezTo>
                    <a:pt x="27445" y="146037"/>
                    <a:pt x="27702" y="144620"/>
                    <a:pt x="27695" y="142495"/>
                  </a:cubicBezTo>
                  <a:cubicBezTo>
                    <a:pt x="27678" y="137201"/>
                    <a:pt x="28855" y="131865"/>
                    <a:pt x="30305" y="130854"/>
                  </a:cubicBezTo>
                  <a:cubicBezTo>
                    <a:pt x="31719" y="129880"/>
                    <a:pt x="39183" y="120648"/>
                    <a:pt x="39404" y="119640"/>
                  </a:cubicBezTo>
                  <a:cubicBezTo>
                    <a:pt x="39845" y="117626"/>
                    <a:pt x="40401" y="116580"/>
                    <a:pt x="42369" y="114300"/>
                  </a:cubicBezTo>
                  <a:cubicBezTo>
                    <a:pt x="43484" y="112991"/>
                    <a:pt x="44597" y="111235"/>
                    <a:pt x="44929" y="110228"/>
                  </a:cubicBezTo>
                  <a:cubicBezTo>
                    <a:pt x="45335" y="109034"/>
                    <a:pt x="46300" y="107614"/>
                    <a:pt x="47898" y="105894"/>
                  </a:cubicBezTo>
                  <a:cubicBezTo>
                    <a:pt x="49235" y="104510"/>
                    <a:pt x="50424" y="103015"/>
                    <a:pt x="50534" y="102642"/>
                  </a:cubicBezTo>
                  <a:cubicBezTo>
                    <a:pt x="50941" y="101373"/>
                    <a:pt x="54244" y="96851"/>
                    <a:pt x="55768" y="95467"/>
                  </a:cubicBezTo>
                  <a:cubicBezTo>
                    <a:pt x="56215" y="95055"/>
                    <a:pt x="57219" y="94381"/>
                    <a:pt x="58001" y="93969"/>
                  </a:cubicBezTo>
                  <a:cubicBezTo>
                    <a:pt x="58782" y="93556"/>
                    <a:pt x="60085" y="92769"/>
                    <a:pt x="60903" y="92244"/>
                  </a:cubicBezTo>
                  <a:cubicBezTo>
                    <a:pt x="64400" y="89884"/>
                    <a:pt x="69983" y="86996"/>
                    <a:pt x="71995" y="86468"/>
                  </a:cubicBezTo>
                  <a:cubicBezTo>
                    <a:pt x="73187" y="86165"/>
                    <a:pt x="74901" y="85899"/>
                    <a:pt x="75833" y="85896"/>
                  </a:cubicBezTo>
                  <a:cubicBezTo>
                    <a:pt x="76877" y="85893"/>
                    <a:pt x="78144" y="85553"/>
                    <a:pt x="79335" y="84916"/>
                  </a:cubicBezTo>
                  <a:cubicBezTo>
                    <a:pt x="80824" y="84128"/>
                    <a:pt x="81457" y="84014"/>
                    <a:pt x="82800" y="84196"/>
                  </a:cubicBezTo>
                  <a:cubicBezTo>
                    <a:pt x="84366" y="84452"/>
                    <a:pt x="84701" y="84302"/>
                    <a:pt x="87827" y="82465"/>
                  </a:cubicBezTo>
                  <a:cubicBezTo>
                    <a:pt x="90432" y="80854"/>
                    <a:pt x="91585" y="79918"/>
                    <a:pt x="93107" y="77937"/>
                  </a:cubicBezTo>
                  <a:cubicBezTo>
                    <a:pt x="95224" y="75246"/>
                    <a:pt x="95483" y="74724"/>
                    <a:pt x="96925" y="70916"/>
                  </a:cubicBezTo>
                  <a:cubicBezTo>
                    <a:pt x="97812" y="68527"/>
                    <a:pt x="98071" y="67781"/>
                    <a:pt x="99177" y="63863"/>
                  </a:cubicBezTo>
                  <a:cubicBezTo>
                    <a:pt x="99878" y="61549"/>
                    <a:pt x="99940" y="57634"/>
                    <a:pt x="99338" y="56107"/>
                  </a:cubicBezTo>
                  <a:cubicBezTo>
                    <a:pt x="98887" y="54953"/>
                    <a:pt x="98470" y="52643"/>
                    <a:pt x="97782" y="47426"/>
                  </a:cubicBezTo>
                  <a:cubicBezTo>
                    <a:pt x="97017" y="41351"/>
                    <a:pt x="97053" y="40642"/>
                    <a:pt x="99071" y="30644"/>
                  </a:cubicBezTo>
                  <a:cubicBezTo>
                    <a:pt x="99915" y="26429"/>
                    <a:pt x="100579" y="24078"/>
                    <a:pt x="101504" y="21875"/>
                  </a:cubicBezTo>
                  <a:cubicBezTo>
                    <a:pt x="101689" y="21465"/>
                    <a:pt x="101948" y="20718"/>
                    <a:pt x="102095" y="20196"/>
                  </a:cubicBezTo>
                  <a:cubicBezTo>
                    <a:pt x="102611" y="18144"/>
                    <a:pt x="109779" y="9583"/>
                    <a:pt x="113572" y="6439"/>
                  </a:cubicBezTo>
                  <a:cubicBezTo>
                    <a:pt x="114910" y="5354"/>
                    <a:pt x="115246" y="5241"/>
                    <a:pt x="116626" y="5460"/>
                  </a:cubicBezTo>
                  <a:cubicBezTo>
                    <a:pt x="118230" y="5679"/>
                    <a:pt x="118230" y="5679"/>
                    <a:pt x="118226" y="4523"/>
                  </a:cubicBezTo>
                  <a:cubicBezTo>
                    <a:pt x="118223" y="3442"/>
                    <a:pt x="118297" y="3405"/>
                    <a:pt x="119341" y="3587"/>
                  </a:cubicBezTo>
                  <a:cubicBezTo>
                    <a:pt x="120200" y="3771"/>
                    <a:pt x="120460" y="3696"/>
                    <a:pt x="120459" y="3248"/>
                  </a:cubicBezTo>
                  <a:cubicBezTo>
                    <a:pt x="120456" y="2466"/>
                    <a:pt x="121945" y="1715"/>
                    <a:pt x="124553" y="1148"/>
                  </a:cubicBezTo>
                  <a:cubicBezTo>
                    <a:pt x="125932" y="845"/>
                    <a:pt x="126640" y="806"/>
                    <a:pt x="126715" y="1104"/>
                  </a:cubicBezTo>
                  <a:cubicBezTo>
                    <a:pt x="126941" y="1737"/>
                    <a:pt x="128618" y="1508"/>
                    <a:pt x="129399" y="722"/>
                  </a:cubicBezTo>
                  <a:cubicBezTo>
                    <a:pt x="130328" y="-213"/>
                    <a:pt x="131260" y="-253"/>
                    <a:pt x="131263" y="679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F35A365-C30E-4831-9D23-0BED8B5EFF89}"/>
                </a:ext>
              </a:extLst>
            </p:cNvPr>
            <p:cNvSpPr/>
            <p:nvPr/>
          </p:nvSpPr>
          <p:spPr>
            <a:xfrm>
              <a:off x="6064769" y="3120328"/>
              <a:ext cx="215169" cy="509045"/>
            </a:xfrm>
            <a:custGeom>
              <a:avLst/>
              <a:gdLst>
                <a:gd name="connsiteX0" fmla="*/ 101111 w 215169"/>
                <a:gd name="connsiteY0" fmla="*/ 530 h 509045"/>
                <a:gd name="connsiteX1" fmla="*/ 106937 w 215169"/>
                <a:gd name="connsiteY1" fmla="*/ 3494 h 509045"/>
                <a:gd name="connsiteX2" fmla="*/ 108319 w 215169"/>
                <a:gd name="connsiteY2" fmla="*/ 4385 h 509045"/>
                <a:gd name="connsiteX3" fmla="*/ 115712 w 215169"/>
                <a:gd name="connsiteY3" fmla="*/ 7717 h 509045"/>
                <a:gd name="connsiteX4" fmla="*/ 128307 w 215169"/>
                <a:gd name="connsiteY4" fmla="*/ 17370 h 509045"/>
                <a:gd name="connsiteX5" fmla="*/ 134468 w 215169"/>
                <a:gd name="connsiteY5" fmla="*/ 32263 h 509045"/>
                <a:gd name="connsiteX6" fmla="*/ 131930 w 215169"/>
                <a:gd name="connsiteY6" fmla="*/ 54753 h 509045"/>
                <a:gd name="connsiteX7" fmla="*/ 127514 w 215169"/>
                <a:gd name="connsiteY7" fmla="*/ 61179 h 509045"/>
                <a:gd name="connsiteX8" fmla="*/ 124282 w 215169"/>
                <a:gd name="connsiteY8" fmla="*/ 65030 h 509045"/>
                <a:gd name="connsiteX9" fmla="*/ 121067 w 215169"/>
                <a:gd name="connsiteY9" fmla="*/ 73876 h 509045"/>
                <a:gd name="connsiteX10" fmla="*/ 122309 w 215169"/>
                <a:gd name="connsiteY10" fmla="*/ 77451 h 509045"/>
                <a:gd name="connsiteX11" fmla="*/ 124962 w 215169"/>
                <a:gd name="connsiteY11" fmla="*/ 79418 h 509045"/>
                <a:gd name="connsiteX12" fmla="*/ 126158 w 215169"/>
                <a:gd name="connsiteY12" fmla="*/ 80347 h 509045"/>
                <a:gd name="connsiteX13" fmla="*/ 127540 w 215169"/>
                <a:gd name="connsiteY13" fmla="*/ 81312 h 509045"/>
                <a:gd name="connsiteX14" fmla="*/ 131315 w 215169"/>
                <a:gd name="connsiteY14" fmla="*/ 84320 h 509045"/>
                <a:gd name="connsiteX15" fmla="*/ 135743 w 215169"/>
                <a:gd name="connsiteY15" fmla="*/ 93216 h 509045"/>
                <a:gd name="connsiteX16" fmla="*/ 135597 w 215169"/>
                <a:gd name="connsiteY16" fmla="*/ 94335 h 509045"/>
                <a:gd name="connsiteX17" fmla="*/ 134549 w 215169"/>
                <a:gd name="connsiteY17" fmla="*/ 93108 h 509045"/>
                <a:gd name="connsiteX18" fmla="*/ 133510 w 215169"/>
                <a:gd name="connsiteY18" fmla="*/ 94491 h 509045"/>
                <a:gd name="connsiteX19" fmla="*/ 131548 w 215169"/>
                <a:gd name="connsiteY19" fmla="*/ 98822 h 509045"/>
                <a:gd name="connsiteX20" fmla="*/ 130844 w 215169"/>
                <a:gd name="connsiteY20" fmla="*/ 100315 h 509045"/>
                <a:gd name="connsiteX21" fmla="*/ 133012 w 215169"/>
                <a:gd name="connsiteY21" fmla="*/ 102135 h 509045"/>
                <a:gd name="connsiteX22" fmla="*/ 143782 w 215169"/>
                <a:gd name="connsiteY22" fmla="*/ 112391 h 509045"/>
                <a:gd name="connsiteX23" fmla="*/ 150994 w 215169"/>
                <a:gd name="connsiteY23" fmla="*/ 129145 h 509045"/>
                <a:gd name="connsiteX24" fmla="*/ 152573 w 215169"/>
                <a:gd name="connsiteY24" fmla="*/ 133353 h 509045"/>
                <a:gd name="connsiteX25" fmla="*/ 153361 w 215169"/>
                <a:gd name="connsiteY25" fmla="*/ 134954 h 509045"/>
                <a:gd name="connsiteX26" fmla="*/ 154297 w 215169"/>
                <a:gd name="connsiteY26" fmla="*/ 136255 h 509045"/>
                <a:gd name="connsiteX27" fmla="*/ 156165 w 215169"/>
                <a:gd name="connsiteY27" fmla="*/ 137331 h 509045"/>
                <a:gd name="connsiteX28" fmla="*/ 157993 w 215169"/>
                <a:gd name="connsiteY28" fmla="*/ 137810 h 509045"/>
                <a:gd name="connsiteX29" fmla="*/ 160289 w 215169"/>
                <a:gd name="connsiteY29" fmla="*/ 144700 h 509045"/>
                <a:gd name="connsiteX30" fmla="*/ 159848 w 215169"/>
                <a:gd name="connsiteY30" fmla="*/ 146677 h 509045"/>
                <a:gd name="connsiteX31" fmla="*/ 160160 w 215169"/>
                <a:gd name="connsiteY31" fmla="*/ 150963 h 509045"/>
                <a:gd name="connsiteX32" fmla="*/ 161400 w 215169"/>
                <a:gd name="connsiteY32" fmla="*/ 153905 h 509045"/>
                <a:gd name="connsiteX33" fmla="*/ 162713 w 215169"/>
                <a:gd name="connsiteY33" fmla="*/ 156697 h 509045"/>
                <a:gd name="connsiteX34" fmla="*/ 163691 w 215169"/>
                <a:gd name="connsiteY34" fmla="*/ 159378 h 509045"/>
                <a:gd name="connsiteX35" fmla="*/ 164029 w 215169"/>
                <a:gd name="connsiteY35" fmla="*/ 160197 h 509045"/>
                <a:gd name="connsiteX36" fmla="*/ 166169 w 215169"/>
                <a:gd name="connsiteY36" fmla="*/ 164776 h 509045"/>
                <a:gd name="connsiteX37" fmla="*/ 169586 w 215169"/>
                <a:gd name="connsiteY37" fmla="*/ 172445 h 509045"/>
                <a:gd name="connsiteX38" fmla="*/ 171200 w 215169"/>
                <a:gd name="connsiteY38" fmla="*/ 175870 h 509045"/>
                <a:gd name="connsiteX39" fmla="*/ 172177 w 215169"/>
                <a:gd name="connsiteY39" fmla="*/ 178179 h 509045"/>
                <a:gd name="connsiteX40" fmla="*/ 173716 w 215169"/>
                <a:gd name="connsiteY40" fmla="*/ 181641 h 509045"/>
                <a:gd name="connsiteX41" fmla="*/ 174956 w 215169"/>
                <a:gd name="connsiteY41" fmla="*/ 184433 h 509045"/>
                <a:gd name="connsiteX42" fmla="*/ 178147 w 215169"/>
                <a:gd name="connsiteY42" fmla="*/ 191507 h 509045"/>
                <a:gd name="connsiteX43" fmla="*/ 179574 w 215169"/>
                <a:gd name="connsiteY43" fmla="*/ 194671 h 509045"/>
                <a:gd name="connsiteX44" fmla="*/ 181527 w 215169"/>
                <a:gd name="connsiteY44" fmla="*/ 199139 h 509045"/>
                <a:gd name="connsiteX45" fmla="*/ 186742 w 215169"/>
                <a:gd name="connsiteY45" fmla="*/ 209524 h 509045"/>
                <a:gd name="connsiteX46" fmla="*/ 188468 w 215169"/>
                <a:gd name="connsiteY46" fmla="*/ 212986 h 509045"/>
                <a:gd name="connsiteX47" fmla="*/ 187728 w 215169"/>
                <a:gd name="connsiteY47" fmla="*/ 214666 h 509045"/>
                <a:gd name="connsiteX48" fmla="*/ 187623 w 215169"/>
                <a:gd name="connsiteY48" fmla="*/ 217015 h 509045"/>
                <a:gd name="connsiteX49" fmla="*/ 191965 w 215169"/>
                <a:gd name="connsiteY49" fmla="*/ 222296 h 509045"/>
                <a:gd name="connsiteX50" fmla="*/ 192798 w 215169"/>
                <a:gd name="connsiteY50" fmla="*/ 226543 h 509045"/>
                <a:gd name="connsiteX51" fmla="*/ 193142 w 215169"/>
                <a:gd name="connsiteY51" fmla="*/ 229040 h 509045"/>
                <a:gd name="connsiteX52" fmla="*/ 193742 w 215169"/>
                <a:gd name="connsiteY52" fmla="*/ 230045 h 509045"/>
                <a:gd name="connsiteX53" fmla="*/ 194117 w 215169"/>
                <a:gd name="connsiteY53" fmla="*/ 230789 h 509045"/>
                <a:gd name="connsiteX54" fmla="*/ 194492 w 215169"/>
                <a:gd name="connsiteY54" fmla="*/ 231347 h 509045"/>
                <a:gd name="connsiteX55" fmla="*/ 195239 w 215169"/>
                <a:gd name="connsiteY55" fmla="*/ 231904 h 509045"/>
                <a:gd name="connsiteX56" fmla="*/ 195615 w 215169"/>
                <a:gd name="connsiteY56" fmla="*/ 232835 h 509045"/>
                <a:gd name="connsiteX57" fmla="*/ 195244 w 215169"/>
                <a:gd name="connsiteY57" fmla="*/ 233619 h 509045"/>
                <a:gd name="connsiteX58" fmla="*/ 199292 w 215169"/>
                <a:gd name="connsiteY58" fmla="*/ 240168 h 509045"/>
                <a:gd name="connsiteX59" fmla="*/ 201247 w 215169"/>
                <a:gd name="connsiteY59" fmla="*/ 245605 h 509045"/>
                <a:gd name="connsiteX60" fmla="*/ 205541 w 215169"/>
                <a:gd name="connsiteY60" fmla="*/ 259273 h 509045"/>
                <a:gd name="connsiteX61" fmla="*/ 206897 w 215169"/>
                <a:gd name="connsiteY61" fmla="*/ 263594 h 509045"/>
                <a:gd name="connsiteX62" fmla="*/ 207612 w 215169"/>
                <a:gd name="connsiteY62" fmla="*/ 265642 h 509045"/>
                <a:gd name="connsiteX63" fmla="*/ 208968 w 215169"/>
                <a:gd name="connsiteY63" fmla="*/ 269888 h 509045"/>
                <a:gd name="connsiteX64" fmla="*/ 210137 w 215169"/>
                <a:gd name="connsiteY64" fmla="*/ 274097 h 509045"/>
                <a:gd name="connsiteX65" fmla="*/ 210666 w 215169"/>
                <a:gd name="connsiteY65" fmla="*/ 276594 h 509045"/>
                <a:gd name="connsiteX66" fmla="*/ 211043 w 215169"/>
                <a:gd name="connsiteY66" fmla="*/ 277897 h 509045"/>
                <a:gd name="connsiteX67" fmla="*/ 211421 w 215169"/>
                <a:gd name="connsiteY67" fmla="*/ 279313 h 509045"/>
                <a:gd name="connsiteX68" fmla="*/ 211990 w 215169"/>
                <a:gd name="connsiteY68" fmla="*/ 282368 h 509045"/>
                <a:gd name="connsiteX69" fmla="*/ 214912 w 215169"/>
                <a:gd name="connsiteY69" fmla="*/ 298614 h 509045"/>
                <a:gd name="connsiteX70" fmla="*/ 214187 w 215169"/>
                <a:gd name="connsiteY70" fmla="*/ 305103 h 509045"/>
                <a:gd name="connsiteX71" fmla="*/ 191797 w 215169"/>
                <a:gd name="connsiteY71" fmla="*/ 322027 h 509045"/>
                <a:gd name="connsiteX72" fmla="*/ 167780 w 215169"/>
                <a:gd name="connsiteY72" fmla="*/ 331535 h 509045"/>
                <a:gd name="connsiteX73" fmla="*/ 163310 w 215169"/>
                <a:gd name="connsiteY73" fmla="*/ 332631 h 509045"/>
                <a:gd name="connsiteX74" fmla="*/ 145428 w 215169"/>
                <a:gd name="connsiteY74" fmla="*/ 337161 h 509045"/>
                <a:gd name="connsiteX75" fmla="*/ 137044 w 215169"/>
                <a:gd name="connsiteY75" fmla="*/ 338455 h 509045"/>
                <a:gd name="connsiteX76" fmla="*/ 135366 w 215169"/>
                <a:gd name="connsiteY76" fmla="*/ 338535 h 509045"/>
                <a:gd name="connsiteX77" fmla="*/ 135305 w 215169"/>
                <a:gd name="connsiteY77" fmla="*/ 342637 h 509045"/>
                <a:gd name="connsiteX78" fmla="*/ 135666 w 215169"/>
                <a:gd name="connsiteY78" fmla="*/ 350651 h 509045"/>
                <a:gd name="connsiteX79" fmla="*/ 136208 w 215169"/>
                <a:gd name="connsiteY79" fmla="*/ 356988 h 509045"/>
                <a:gd name="connsiteX80" fmla="*/ 136740 w 215169"/>
                <a:gd name="connsiteY80" fmla="*/ 360155 h 509045"/>
                <a:gd name="connsiteX81" fmla="*/ 137274 w 215169"/>
                <a:gd name="connsiteY81" fmla="*/ 363881 h 509045"/>
                <a:gd name="connsiteX82" fmla="*/ 138031 w 215169"/>
                <a:gd name="connsiteY82" fmla="*/ 367346 h 509045"/>
                <a:gd name="connsiteX83" fmla="*/ 138373 w 215169"/>
                <a:gd name="connsiteY83" fmla="*/ 369433 h 509045"/>
                <a:gd name="connsiteX84" fmla="*/ 138789 w 215169"/>
                <a:gd name="connsiteY84" fmla="*/ 371482 h 509045"/>
                <a:gd name="connsiteX85" fmla="*/ 139392 w 215169"/>
                <a:gd name="connsiteY85" fmla="*/ 373419 h 509045"/>
                <a:gd name="connsiteX86" fmla="*/ 139810 w 215169"/>
                <a:gd name="connsiteY86" fmla="*/ 375878 h 509045"/>
                <a:gd name="connsiteX87" fmla="*/ 140340 w 215169"/>
                <a:gd name="connsiteY87" fmla="*/ 378598 h 509045"/>
                <a:gd name="connsiteX88" fmla="*/ 140913 w 215169"/>
                <a:gd name="connsiteY88" fmla="*/ 382884 h 509045"/>
                <a:gd name="connsiteX89" fmla="*/ 143023 w 215169"/>
                <a:gd name="connsiteY89" fmla="*/ 401369 h 509045"/>
                <a:gd name="connsiteX90" fmla="*/ 142930 w 215169"/>
                <a:gd name="connsiteY90" fmla="*/ 407521 h 509045"/>
                <a:gd name="connsiteX91" fmla="*/ 142335 w 215169"/>
                <a:gd name="connsiteY91" fmla="*/ 419789 h 509045"/>
                <a:gd name="connsiteX92" fmla="*/ 141644 w 215169"/>
                <a:gd name="connsiteY92" fmla="*/ 436755 h 509045"/>
                <a:gd name="connsiteX93" fmla="*/ 141121 w 215169"/>
                <a:gd name="connsiteY93" fmla="*/ 448388 h 509045"/>
                <a:gd name="connsiteX94" fmla="*/ 140020 w 215169"/>
                <a:gd name="connsiteY94" fmla="*/ 453649 h 509045"/>
                <a:gd name="connsiteX95" fmla="*/ 134919 w 215169"/>
                <a:gd name="connsiteY95" fmla="*/ 455790 h 509045"/>
                <a:gd name="connsiteX96" fmla="*/ 133361 w 215169"/>
                <a:gd name="connsiteY96" fmla="*/ 458293 h 509045"/>
                <a:gd name="connsiteX97" fmla="*/ 132664 w 215169"/>
                <a:gd name="connsiteY97" fmla="*/ 473618 h 509045"/>
                <a:gd name="connsiteX98" fmla="*/ 134326 w 215169"/>
                <a:gd name="connsiteY98" fmla="*/ 480398 h 509045"/>
                <a:gd name="connsiteX99" fmla="*/ 135830 w 215169"/>
                <a:gd name="connsiteY99" fmla="*/ 484346 h 509045"/>
                <a:gd name="connsiteX100" fmla="*/ 136435 w 215169"/>
                <a:gd name="connsiteY100" fmla="*/ 487177 h 509045"/>
                <a:gd name="connsiteX101" fmla="*/ 136432 w 215169"/>
                <a:gd name="connsiteY101" fmla="*/ 497914 h 509045"/>
                <a:gd name="connsiteX102" fmla="*/ 134322 w 215169"/>
                <a:gd name="connsiteY102" fmla="*/ 502581 h 509045"/>
                <a:gd name="connsiteX103" fmla="*/ 131229 w 215169"/>
                <a:gd name="connsiteY103" fmla="*/ 503188 h 509045"/>
                <a:gd name="connsiteX104" fmla="*/ 126198 w 215169"/>
                <a:gd name="connsiteY104" fmla="*/ 503912 h 509045"/>
                <a:gd name="connsiteX105" fmla="*/ 119118 w 215169"/>
                <a:gd name="connsiteY105" fmla="*/ 504904 h 509045"/>
                <a:gd name="connsiteX106" fmla="*/ 112783 w 215169"/>
                <a:gd name="connsiteY106" fmla="*/ 505819 h 509045"/>
                <a:gd name="connsiteX107" fmla="*/ 108498 w 215169"/>
                <a:gd name="connsiteY107" fmla="*/ 506541 h 509045"/>
                <a:gd name="connsiteX108" fmla="*/ 102349 w 215169"/>
                <a:gd name="connsiteY108" fmla="*/ 507530 h 509045"/>
                <a:gd name="connsiteX109" fmla="*/ 84086 w 215169"/>
                <a:gd name="connsiteY109" fmla="*/ 509042 h 509045"/>
                <a:gd name="connsiteX110" fmla="*/ 65248 w 215169"/>
                <a:gd name="connsiteY110" fmla="*/ 506007 h 509045"/>
                <a:gd name="connsiteX111" fmla="*/ 64793 w 215169"/>
                <a:gd name="connsiteY111" fmla="*/ 503585 h 509045"/>
                <a:gd name="connsiteX112" fmla="*/ 64340 w 215169"/>
                <a:gd name="connsiteY112" fmla="*/ 501909 h 509045"/>
                <a:gd name="connsiteX113" fmla="*/ 62104 w 215169"/>
                <a:gd name="connsiteY113" fmla="*/ 502177 h 509045"/>
                <a:gd name="connsiteX114" fmla="*/ 47525 w 215169"/>
                <a:gd name="connsiteY114" fmla="*/ 501627 h 509045"/>
                <a:gd name="connsiteX115" fmla="*/ 40438 w 215169"/>
                <a:gd name="connsiteY115" fmla="*/ 500568 h 509045"/>
                <a:gd name="connsiteX116" fmla="*/ 23098 w 215169"/>
                <a:gd name="connsiteY116" fmla="*/ 499244 h 509045"/>
                <a:gd name="connsiteX117" fmla="*/ 11537 w 215169"/>
                <a:gd name="connsiteY117" fmla="*/ 498311 h 509045"/>
                <a:gd name="connsiteX118" fmla="*/ 7471 w 215169"/>
                <a:gd name="connsiteY118" fmla="*/ 497690 h 509045"/>
                <a:gd name="connsiteX119" fmla="*/ 3740 w 215169"/>
                <a:gd name="connsiteY119" fmla="*/ 496695 h 509045"/>
                <a:gd name="connsiteX120" fmla="*/ 31 w 215169"/>
                <a:gd name="connsiteY120" fmla="*/ 490891 h 509045"/>
                <a:gd name="connsiteX121" fmla="*/ 2996 w 215169"/>
                <a:gd name="connsiteY121" fmla="*/ 485364 h 509045"/>
                <a:gd name="connsiteX122" fmla="*/ 13353 w 215169"/>
                <a:gd name="connsiteY122" fmla="*/ 483206 h 509045"/>
                <a:gd name="connsiteX123" fmla="*/ 17300 w 215169"/>
                <a:gd name="connsiteY123" fmla="*/ 481441 h 509045"/>
                <a:gd name="connsiteX124" fmla="*/ 21169 w 215169"/>
                <a:gd name="connsiteY124" fmla="*/ 479043 h 509045"/>
                <a:gd name="connsiteX125" fmla="*/ 23213 w 215169"/>
                <a:gd name="connsiteY125" fmla="*/ 476911 h 509045"/>
                <a:gd name="connsiteX126" fmla="*/ 29904 w 215169"/>
                <a:gd name="connsiteY126" fmla="*/ 470552 h 509045"/>
                <a:gd name="connsiteX127" fmla="*/ 33996 w 215169"/>
                <a:gd name="connsiteY127" fmla="*/ 467817 h 509045"/>
                <a:gd name="connsiteX128" fmla="*/ 37160 w 215169"/>
                <a:gd name="connsiteY128" fmla="*/ 466129 h 509045"/>
                <a:gd name="connsiteX129" fmla="*/ 38501 w 215169"/>
                <a:gd name="connsiteY129" fmla="*/ 465715 h 509045"/>
                <a:gd name="connsiteX130" fmla="*/ 38602 w 215169"/>
                <a:gd name="connsiteY130" fmla="*/ 462508 h 509045"/>
                <a:gd name="connsiteX131" fmla="*/ 38760 w 215169"/>
                <a:gd name="connsiteY131" fmla="*/ 453485 h 509045"/>
                <a:gd name="connsiteX132" fmla="*/ 38779 w 215169"/>
                <a:gd name="connsiteY132" fmla="*/ 447707 h 509045"/>
                <a:gd name="connsiteX133" fmla="*/ 37399 w 215169"/>
                <a:gd name="connsiteY133" fmla="*/ 447599 h 509045"/>
                <a:gd name="connsiteX134" fmla="*/ 35221 w 215169"/>
                <a:gd name="connsiteY134" fmla="*/ 430941 h 509045"/>
                <a:gd name="connsiteX135" fmla="*/ 34647 w 215169"/>
                <a:gd name="connsiteY135" fmla="*/ 426283 h 509045"/>
                <a:gd name="connsiteX136" fmla="*/ 33657 w 215169"/>
                <a:gd name="connsiteY136" fmla="*/ 419761 h 509045"/>
                <a:gd name="connsiteX137" fmla="*/ 32894 w 215169"/>
                <a:gd name="connsiteY137" fmla="*/ 414171 h 509045"/>
                <a:gd name="connsiteX138" fmla="*/ 32134 w 215169"/>
                <a:gd name="connsiteY138" fmla="*/ 409700 h 509045"/>
                <a:gd name="connsiteX139" fmla="*/ 31184 w 215169"/>
                <a:gd name="connsiteY139" fmla="*/ 404111 h 509045"/>
                <a:gd name="connsiteX140" fmla="*/ 30196 w 215169"/>
                <a:gd name="connsiteY140" fmla="*/ 398148 h 509045"/>
                <a:gd name="connsiteX141" fmla="*/ 28600 w 215169"/>
                <a:gd name="connsiteY141" fmla="*/ 388833 h 509045"/>
                <a:gd name="connsiteX142" fmla="*/ 26633 w 215169"/>
                <a:gd name="connsiteY142" fmla="*/ 379668 h 509045"/>
                <a:gd name="connsiteX143" fmla="*/ 25281 w 215169"/>
                <a:gd name="connsiteY143" fmla="*/ 376876 h 509045"/>
                <a:gd name="connsiteX144" fmla="*/ 24378 w 215169"/>
                <a:gd name="connsiteY144" fmla="*/ 374120 h 509045"/>
                <a:gd name="connsiteX145" fmla="*/ 24182 w 215169"/>
                <a:gd name="connsiteY145" fmla="*/ 371138 h 509045"/>
                <a:gd name="connsiteX146" fmla="*/ 23389 w 215169"/>
                <a:gd name="connsiteY146" fmla="*/ 367934 h 509045"/>
                <a:gd name="connsiteX147" fmla="*/ 22302 w 215169"/>
                <a:gd name="connsiteY147" fmla="*/ 366185 h 509045"/>
                <a:gd name="connsiteX148" fmla="*/ 21255 w 215169"/>
                <a:gd name="connsiteY148" fmla="*/ 365107 h 509045"/>
                <a:gd name="connsiteX149" fmla="*/ 20048 w 215169"/>
                <a:gd name="connsiteY149" fmla="*/ 360861 h 509045"/>
                <a:gd name="connsiteX150" fmla="*/ 19333 w 215169"/>
                <a:gd name="connsiteY150" fmla="*/ 358626 h 509045"/>
                <a:gd name="connsiteX151" fmla="*/ 18356 w 215169"/>
                <a:gd name="connsiteY151" fmla="*/ 356132 h 509045"/>
                <a:gd name="connsiteX152" fmla="*/ 17755 w 215169"/>
                <a:gd name="connsiteY152" fmla="*/ 354903 h 509045"/>
                <a:gd name="connsiteX153" fmla="*/ 17416 w 215169"/>
                <a:gd name="connsiteY153" fmla="*/ 353823 h 509045"/>
                <a:gd name="connsiteX154" fmla="*/ 17077 w 215169"/>
                <a:gd name="connsiteY154" fmla="*/ 352743 h 509045"/>
                <a:gd name="connsiteX155" fmla="*/ 16013 w 215169"/>
                <a:gd name="connsiteY155" fmla="*/ 346222 h 509045"/>
                <a:gd name="connsiteX156" fmla="*/ 16971 w 215169"/>
                <a:gd name="connsiteY156" fmla="*/ 342714 h 509045"/>
                <a:gd name="connsiteX157" fmla="*/ 18042 w 215169"/>
                <a:gd name="connsiteY157" fmla="*/ 339616 h 509045"/>
                <a:gd name="connsiteX158" fmla="*/ 20375 w 215169"/>
                <a:gd name="connsiteY158" fmla="*/ 334613 h 509045"/>
                <a:gd name="connsiteX159" fmla="*/ 20708 w 215169"/>
                <a:gd name="connsiteY159" fmla="*/ 333941 h 509045"/>
                <a:gd name="connsiteX160" fmla="*/ 22008 w 215169"/>
                <a:gd name="connsiteY160" fmla="*/ 332184 h 509045"/>
                <a:gd name="connsiteX161" fmla="*/ 23307 w 215169"/>
                <a:gd name="connsiteY161" fmla="*/ 330428 h 509045"/>
                <a:gd name="connsiteX162" fmla="*/ 23677 w 215169"/>
                <a:gd name="connsiteY162" fmla="*/ 329570 h 509045"/>
                <a:gd name="connsiteX163" fmla="*/ 24047 w 215169"/>
                <a:gd name="connsiteY163" fmla="*/ 328674 h 509045"/>
                <a:gd name="connsiteX164" fmla="*/ 26455 w 215169"/>
                <a:gd name="connsiteY164" fmla="*/ 323819 h 509045"/>
                <a:gd name="connsiteX165" fmla="*/ 27382 w 215169"/>
                <a:gd name="connsiteY165" fmla="*/ 322101 h 509045"/>
                <a:gd name="connsiteX166" fmla="*/ 28270 w 215169"/>
                <a:gd name="connsiteY166" fmla="*/ 320160 h 509045"/>
                <a:gd name="connsiteX167" fmla="*/ 32567 w 215169"/>
                <a:gd name="connsiteY167" fmla="*/ 311347 h 509045"/>
                <a:gd name="connsiteX168" fmla="*/ 33270 w 215169"/>
                <a:gd name="connsiteY168" fmla="*/ 309667 h 509045"/>
                <a:gd name="connsiteX169" fmla="*/ 34789 w 215169"/>
                <a:gd name="connsiteY169" fmla="*/ 306792 h 509045"/>
                <a:gd name="connsiteX170" fmla="*/ 36122 w 215169"/>
                <a:gd name="connsiteY170" fmla="*/ 303842 h 509045"/>
                <a:gd name="connsiteX171" fmla="*/ 36640 w 215169"/>
                <a:gd name="connsiteY171" fmla="*/ 302349 h 509045"/>
                <a:gd name="connsiteX172" fmla="*/ 32384 w 215169"/>
                <a:gd name="connsiteY172" fmla="*/ 300648 h 509045"/>
                <a:gd name="connsiteX173" fmla="*/ 29162 w 215169"/>
                <a:gd name="connsiteY173" fmla="*/ 295663 h 509045"/>
                <a:gd name="connsiteX174" fmla="*/ 28179 w 215169"/>
                <a:gd name="connsiteY174" fmla="*/ 291527 h 509045"/>
                <a:gd name="connsiteX175" fmla="*/ 27092 w 215169"/>
                <a:gd name="connsiteY175" fmla="*/ 289666 h 509045"/>
                <a:gd name="connsiteX176" fmla="*/ 26361 w 215169"/>
                <a:gd name="connsiteY176" fmla="*/ 282585 h 509045"/>
                <a:gd name="connsiteX177" fmla="*/ 28724 w 215169"/>
                <a:gd name="connsiteY177" fmla="*/ 275233 h 509045"/>
                <a:gd name="connsiteX178" fmla="*/ 29240 w 215169"/>
                <a:gd name="connsiteY178" fmla="*/ 273367 h 509045"/>
                <a:gd name="connsiteX179" fmla="*/ 30268 w 215169"/>
                <a:gd name="connsiteY179" fmla="*/ 268331 h 509045"/>
                <a:gd name="connsiteX180" fmla="*/ 31034 w 215169"/>
                <a:gd name="connsiteY180" fmla="*/ 262885 h 509045"/>
                <a:gd name="connsiteX181" fmla="*/ 31215 w 215169"/>
                <a:gd name="connsiteY181" fmla="*/ 249724 h 509045"/>
                <a:gd name="connsiteX182" fmla="*/ 31018 w 215169"/>
                <a:gd name="connsiteY182" fmla="*/ 246257 h 509045"/>
                <a:gd name="connsiteX183" fmla="*/ 32628 w 215169"/>
                <a:gd name="connsiteY183" fmla="*/ 236596 h 509045"/>
                <a:gd name="connsiteX184" fmla="*/ 32948 w 215169"/>
                <a:gd name="connsiteY184" fmla="*/ 231860 h 509045"/>
                <a:gd name="connsiteX185" fmla="*/ 31934 w 215169"/>
                <a:gd name="connsiteY185" fmla="*/ 229515 h 509045"/>
                <a:gd name="connsiteX186" fmla="*/ 31924 w 215169"/>
                <a:gd name="connsiteY186" fmla="*/ 226346 h 509045"/>
                <a:gd name="connsiteX187" fmla="*/ 32738 w 215169"/>
                <a:gd name="connsiteY187" fmla="*/ 224404 h 509045"/>
                <a:gd name="connsiteX188" fmla="*/ 32645 w 215169"/>
                <a:gd name="connsiteY188" fmla="*/ 218663 h 509045"/>
                <a:gd name="connsiteX189" fmla="*/ 32634 w 215169"/>
                <a:gd name="connsiteY189" fmla="*/ 214935 h 509045"/>
                <a:gd name="connsiteX190" fmla="*/ 34265 w 215169"/>
                <a:gd name="connsiteY190" fmla="*/ 211910 h 509045"/>
                <a:gd name="connsiteX191" fmla="*/ 36731 w 215169"/>
                <a:gd name="connsiteY191" fmla="*/ 202209 h 509045"/>
                <a:gd name="connsiteX192" fmla="*/ 37424 w 215169"/>
                <a:gd name="connsiteY192" fmla="*/ 197360 h 509045"/>
                <a:gd name="connsiteX193" fmla="*/ 43465 w 215169"/>
                <a:gd name="connsiteY193" fmla="*/ 174002 h 509045"/>
                <a:gd name="connsiteX194" fmla="*/ 46604 w 215169"/>
                <a:gd name="connsiteY194" fmla="*/ 152927 h 509045"/>
                <a:gd name="connsiteX195" fmla="*/ 47870 w 215169"/>
                <a:gd name="connsiteY195" fmla="*/ 140620 h 509045"/>
                <a:gd name="connsiteX196" fmla="*/ 53410 w 215169"/>
                <a:gd name="connsiteY196" fmla="*/ 124235 h 509045"/>
                <a:gd name="connsiteX197" fmla="*/ 55851 w 215169"/>
                <a:gd name="connsiteY197" fmla="*/ 118151 h 509045"/>
                <a:gd name="connsiteX198" fmla="*/ 62004 w 215169"/>
                <a:gd name="connsiteY198" fmla="*/ 106685 h 509045"/>
                <a:gd name="connsiteX199" fmla="*/ 69319 w 215169"/>
                <a:gd name="connsiteY199" fmla="*/ 97491 h 509045"/>
                <a:gd name="connsiteX200" fmla="*/ 74971 w 215169"/>
                <a:gd name="connsiteY200" fmla="*/ 92850 h 509045"/>
                <a:gd name="connsiteX201" fmla="*/ 78470 w 215169"/>
                <a:gd name="connsiteY201" fmla="*/ 90975 h 509045"/>
                <a:gd name="connsiteX202" fmla="*/ 85361 w 215169"/>
                <a:gd name="connsiteY202" fmla="*/ 88865 h 509045"/>
                <a:gd name="connsiteX203" fmla="*/ 86589 w 215169"/>
                <a:gd name="connsiteY203" fmla="*/ 88414 h 509045"/>
                <a:gd name="connsiteX204" fmla="*/ 87758 w 215169"/>
                <a:gd name="connsiteY204" fmla="*/ 80767 h 509045"/>
                <a:gd name="connsiteX205" fmla="*/ 86513 w 215169"/>
                <a:gd name="connsiteY205" fmla="*/ 76073 h 509045"/>
                <a:gd name="connsiteX206" fmla="*/ 80614 w 215169"/>
                <a:gd name="connsiteY206" fmla="*/ 73445 h 509045"/>
                <a:gd name="connsiteX207" fmla="*/ 74274 w 215169"/>
                <a:gd name="connsiteY207" fmla="*/ 72943 h 509045"/>
                <a:gd name="connsiteX208" fmla="*/ 66808 w 215169"/>
                <a:gd name="connsiteY208" fmla="*/ 69910 h 509045"/>
                <a:gd name="connsiteX209" fmla="*/ 66683 w 215169"/>
                <a:gd name="connsiteY209" fmla="*/ 65846 h 509045"/>
                <a:gd name="connsiteX210" fmla="*/ 67109 w 215169"/>
                <a:gd name="connsiteY210" fmla="*/ 58948 h 509045"/>
                <a:gd name="connsiteX211" fmla="*/ 66875 w 215169"/>
                <a:gd name="connsiteY211" fmla="*/ 55668 h 509045"/>
                <a:gd name="connsiteX212" fmla="*/ 66123 w 215169"/>
                <a:gd name="connsiteY212" fmla="*/ 53843 h 509045"/>
                <a:gd name="connsiteX213" fmla="*/ 62498 w 215169"/>
                <a:gd name="connsiteY213" fmla="*/ 51096 h 509045"/>
                <a:gd name="connsiteX214" fmla="*/ 65131 w 215169"/>
                <a:gd name="connsiteY214" fmla="*/ 46651 h 509045"/>
                <a:gd name="connsiteX215" fmla="*/ 69831 w 215169"/>
                <a:gd name="connsiteY215" fmla="*/ 35712 h 509045"/>
                <a:gd name="connsiteX216" fmla="*/ 70296 w 215169"/>
                <a:gd name="connsiteY216" fmla="*/ 29373 h 509045"/>
                <a:gd name="connsiteX217" fmla="*/ 71771 w 215169"/>
                <a:gd name="connsiteY217" fmla="*/ 24335 h 509045"/>
                <a:gd name="connsiteX218" fmla="*/ 73252 w 215169"/>
                <a:gd name="connsiteY218" fmla="*/ 20937 h 509045"/>
                <a:gd name="connsiteX219" fmla="*/ 74141 w 215169"/>
                <a:gd name="connsiteY219" fmla="*/ 19294 h 509045"/>
                <a:gd name="connsiteX220" fmla="*/ 74809 w 215169"/>
                <a:gd name="connsiteY220" fmla="*/ 18211 h 509045"/>
                <a:gd name="connsiteX221" fmla="*/ 78220 w 215169"/>
                <a:gd name="connsiteY221" fmla="*/ 12421 h 509045"/>
                <a:gd name="connsiteX222" fmla="*/ 81667 w 215169"/>
                <a:gd name="connsiteY222" fmla="*/ 5849 h 509045"/>
                <a:gd name="connsiteX223" fmla="*/ 87507 w 215169"/>
                <a:gd name="connsiteY223" fmla="*/ 1580 h 509045"/>
                <a:gd name="connsiteX224" fmla="*/ 101111 w 215169"/>
                <a:gd name="connsiteY224" fmla="*/ 530 h 509045"/>
                <a:gd name="connsiteX225" fmla="*/ 145986 w 215169"/>
                <a:gd name="connsiteY225" fmla="*/ 137102 h 509045"/>
                <a:gd name="connsiteX226" fmla="*/ 146187 w 215169"/>
                <a:gd name="connsiteY226" fmla="*/ 141687 h 509045"/>
                <a:gd name="connsiteX227" fmla="*/ 146708 w 215169"/>
                <a:gd name="connsiteY227" fmla="*/ 153206 h 509045"/>
                <a:gd name="connsiteX228" fmla="*/ 147373 w 215169"/>
                <a:gd name="connsiteY228" fmla="*/ 162897 h 509045"/>
                <a:gd name="connsiteX229" fmla="*/ 148251 w 215169"/>
                <a:gd name="connsiteY229" fmla="*/ 169419 h 509045"/>
                <a:gd name="connsiteX230" fmla="*/ 149436 w 215169"/>
                <a:gd name="connsiteY230" fmla="*/ 178549 h 509045"/>
                <a:gd name="connsiteX231" fmla="*/ 151108 w 215169"/>
                <a:gd name="connsiteY231" fmla="*/ 188722 h 509045"/>
                <a:gd name="connsiteX232" fmla="*/ 151486 w 215169"/>
                <a:gd name="connsiteY232" fmla="*/ 190100 h 509045"/>
                <a:gd name="connsiteX233" fmla="*/ 151862 w 215169"/>
                <a:gd name="connsiteY233" fmla="*/ 191106 h 509045"/>
                <a:gd name="connsiteX234" fmla="*/ 153408 w 215169"/>
                <a:gd name="connsiteY234" fmla="*/ 196693 h 509045"/>
                <a:gd name="connsiteX235" fmla="*/ 153749 w 215169"/>
                <a:gd name="connsiteY235" fmla="*/ 198258 h 509045"/>
                <a:gd name="connsiteX236" fmla="*/ 154125 w 215169"/>
                <a:gd name="connsiteY236" fmla="*/ 199412 h 509045"/>
                <a:gd name="connsiteX237" fmla="*/ 154503 w 215169"/>
                <a:gd name="connsiteY237" fmla="*/ 201014 h 509045"/>
                <a:gd name="connsiteX238" fmla="*/ 155258 w 215169"/>
                <a:gd name="connsiteY238" fmla="*/ 203883 h 509045"/>
                <a:gd name="connsiteX239" fmla="*/ 156025 w 215169"/>
                <a:gd name="connsiteY239" fmla="*/ 210666 h 509045"/>
                <a:gd name="connsiteX240" fmla="*/ 155670 w 215169"/>
                <a:gd name="connsiteY240" fmla="*/ 216185 h 509045"/>
                <a:gd name="connsiteX241" fmla="*/ 156615 w 215169"/>
                <a:gd name="connsiteY241" fmla="*/ 220320 h 509045"/>
                <a:gd name="connsiteX242" fmla="*/ 157929 w 215169"/>
                <a:gd name="connsiteY242" fmla="*/ 223149 h 509045"/>
                <a:gd name="connsiteX243" fmla="*/ 158566 w 215169"/>
                <a:gd name="connsiteY243" fmla="*/ 224191 h 509045"/>
                <a:gd name="connsiteX244" fmla="*/ 161103 w 215169"/>
                <a:gd name="connsiteY244" fmla="*/ 224929 h 509045"/>
                <a:gd name="connsiteX245" fmla="*/ 163339 w 215169"/>
                <a:gd name="connsiteY245" fmla="*/ 224586 h 509045"/>
                <a:gd name="connsiteX246" fmla="*/ 176684 w 215169"/>
                <a:gd name="connsiteY246" fmla="*/ 223724 h 509045"/>
                <a:gd name="connsiteX247" fmla="*/ 177878 w 215169"/>
                <a:gd name="connsiteY247" fmla="*/ 224130 h 509045"/>
                <a:gd name="connsiteX248" fmla="*/ 181947 w 215169"/>
                <a:gd name="connsiteY248" fmla="*/ 225720 h 509045"/>
                <a:gd name="connsiteX249" fmla="*/ 184260 w 215169"/>
                <a:gd name="connsiteY249" fmla="*/ 226346 h 509045"/>
                <a:gd name="connsiteX250" fmla="*/ 185901 w 215169"/>
                <a:gd name="connsiteY250" fmla="*/ 226341 h 509045"/>
                <a:gd name="connsiteX251" fmla="*/ 185895 w 215169"/>
                <a:gd name="connsiteY251" fmla="*/ 224701 h 509045"/>
                <a:gd name="connsiteX252" fmla="*/ 185554 w 215169"/>
                <a:gd name="connsiteY252" fmla="*/ 222838 h 509045"/>
                <a:gd name="connsiteX253" fmla="*/ 184756 w 215169"/>
                <a:gd name="connsiteY253" fmla="*/ 218031 h 509045"/>
                <a:gd name="connsiteX254" fmla="*/ 182887 w 215169"/>
                <a:gd name="connsiteY254" fmla="*/ 216657 h 509045"/>
                <a:gd name="connsiteX255" fmla="*/ 181620 w 215169"/>
                <a:gd name="connsiteY255" fmla="*/ 216811 h 509045"/>
                <a:gd name="connsiteX256" fmla="*/ 180156 w 215169"/>
                <a:gd name="connsiteY256" fmla="*/ 213534 h 509045"/>
                <a:gd name="connsiteX257" fmla="*/ 179252 w 215169"/>
                <a:gd name="connsiteY257" fmla="*/ 210816 h 509045"/>
                <a:gd name="connsiteX258" fmla="*/ 178499 w 215169"/>
                <a:gd name="connsiteY258" fmla="*/ 208395 h 509045"/>
                <a:gd name="connsiteX259" fmla="*/ 177932 w 215169"/>
                <a:gd name="connsiteY259" fmla="*/ 205824 h 509045"/>
                <a:gd name="connsiteX260" fmla="*/ 176730 w 215169"/>
                <a:gd name="connsiteY260" fmla="*/ 203255 h 509045"/>
                <a:gd name="connsiteX261" fmla="*/ 176205 w 215169"/>
                <a:gd name="connsiteY261" fmla="*/ 202138 h 509045"/>
                <a:gd name="connsiteX262" fmla="*/ 175004 w 215169"/>
                <a:gd name="connsiteY262" fmla="*/ 199570 h 509045"/>
                <a:gd name="connsiteX263" fmla="*/ 173651 w 215169"/>
                <a:gd name="connsiteY263" fmla="*/ 196293 h 509045"/>
                <a:gd name="connsiteX264" fmla="*/ 170985 w 215169"/>
                <a:gd name="connsiteY264" fmla="*/ 190225 h 509045"/>
                <a:gd name="connsiteX265" fmla="*/ 162571 w 215169"/>
                <a:gd name="connsiteY265" fmla="*/ 170603 h 509045"/>
                <a:gd name="connsiteX266" fmla="*/ 159979 w 215169"/>
                <a:gd name="connsiteY266" fmla="*/ 164460 h 509045"/>
                <a:gd name="connsiteX267" fmla="*/ 158100 w 215169"/>
                <a:gd name="connsiteY267" fmla="*/ 159881 h 509045"/>
                <a:gd name="connsiteX268" fmla="*/ 156597 w 215169"/>
                <a:gd name="connsiteY268" fmla="*/ 156157 h 509045"/>
                <a:gd name="connsiteX269" fmla="*/ 153931 w 215169"/>
                <a:gd name="connsiteY269" fmla="*/ 150163 h 509045"/>
                <a:gd name="connsiteX270" fmla="*/ 152465 w 215169"/>
                <a:gd name="connsiteY270" fmla="*/ 146439 h 509045"/>
                <a:gd name="connsiteX271" fmla="*/ 150137 w 215169"/>
                <a:gd name="connsiteY271" fmla="*/ 141153 h 509045"/>
                <a:gd name="connsiteX272" fmla="*/ 146991 w 215169"/>
                <a:gd name="connsiteY272" fmla="*/ 136614 h 509045"/>
                <a:gd name="connsiteX273" fmla="*/ 145986 w 215169"/>
                <a:gd name="connsiteY273" fmla="*/ 137102 h 509045"/>
                <a:gd name="connsiteX274" fmla="*/ 80291 w 215169"/>
                <a:gd name="connsiteY274" fmla="*/ 312053 h 509045"/>
                <a:gd name="connsiteX275" fmla="*/ 79586 w 215169"/>
                <a:gd name="connsiteY275" fmla="*/ 313249 h 509045"/>
                <a:gd name="connsiteX276" fmla="*/ 78100 w 215169"/>
                <a:gd name="connsiteY276" fmla="*/ 315005 h 509045"/>
                <a:gd name="connsiteX277" fmla="*/ 77321 w 215169"/>
                <a:gd name="connsiteY277" fmla="*/ 316127 h 509045"/>
                <a:gd name="connsiteX278" fmla="*/ 76096 w 215169"/>
                <a:gd name="connsiteY278" fmla="*/ 317734 h 509045"/>
                <a:gd name="connsiteX279" fmla="*/ 71119 w 215169"/>
                <a:gd name="connsiteY279" fmla="*/ 323789 h 509045"/>
                <a:gd name="connsiteX280" fmla="*/ 68482 w 215169"/>
                <a:gd name="connsiteY280" fmla="*/ 326892 h 509045"/>
                <a:gd name="connsiteX281" fmla="*/ 67666 w 215169"/>
                <a:gd name="connsiteY281" fmla="*/ 328050 h 509045"/>
                <a:gd name="connsiteX282" fmla="*/ 66144 w 215169"/>
                <a:gd name="connsiteY282" fmla="*/ 330180 h 509045"/>
                <a:gd name="connsiteX283" fmla="*/ 64250 w 215169"/>
                <a:gd name="connsiteY283" fmla="*/ 332759 h 509045"/>
                <a:gd name="connsiteX284" fmla="*/ 63546 w 215169"/>
                <a:gd name="connsiteY284" fmla="*/ 333880 h 509045"/>
                <a:gd name="connsiteX285" fmla="*/ 59873 w 215169"/>
                <a:gd name="connsiteY285" fmla="*/ 339595 h 509045"/>
                <a:gd name="connsiteX286" fmla="*/ 58907 w 215169"/>
                <a:gd name="connsiteY286" fmla="*/ 340754 h 509045"/>
                <a:gd name="connsiteX287" fmla="*/ 57460 w 215169"/>
                <a:gd name="connsiteY287" fmla="*/ 342735 h 509045"/>
                <a:gd name="connsiteX288" fmla="*/ 56084 w 215169"/>
                <a:gd name="connsiteY288" fmla="*/ 343969 h 509045"/>
                <a:gd name="connsiteX289" fmla="*/ 53935 w 215169"/>
                <a:gd name="connsiteY289" fmla="*/ 348189 h 509045"/>
                <a:gd name="connsiteX290" fmla="*/ 53344 w 215169"/>
                <a:gd name="connsiteY290" fmla="*/ 349832 h 509045"/>
                <a:gd name="connsiteX291" fmla="*/ 52976 w 215169"/>
                <a:gd name="connsiteY291" fmla="*/ 351324 h 509045"/>
                <a:gd name="connsiteX292" fmla="*/ 52458 w 215169"/>
                <a:gd name="connsiteY292" fmla="*/ 352593 h 509045"/>
                <a:gd name="connsiteX293" fmla="*/ 52468 w 215169"/>
                <a:gd name="connsiteY293" fmla="*/ 355762 h 509045"/>
                <a:gd name="connsiteX294" fmla="*/ 53219 w 215169"/>
                <a:gd name="connsiteY294" fmla="*/ 357661 h 509045"/>
                <a:gd name="connsiteX295" fmla="*/ 54985 w 215169"/>
                <a:gd name="connsiteY295" fmla="*/ 361980 h 509045"/>
                <a:gd name="connsiteX296" fmla="*/ 55862 w 215169"/>
                <a:gd name="connsiteY296" fmla="*/ 367980 h 509045"/>
                <a:gd name="connsiteX297" fmla="*/ 56134 w 215169"/>
                <a:gd name="connsiteY297" fmla="*/ 371521 h 509045"/>
                <a:gd name="connsiteX298" fmla="*/ 56961 w 215169"/>
                <a:gd name="connsiteY298" fmla="*/ 373643 h 509045"/>
                <a:gd name="connsiteX299" fmla="*/ 57978 w 215169"/>
                <a:gd name="connsiteY299" fmla="*/ 376958 h 509045"/>
                <a:gd name="connsiteX300" fmla="*/ 58508 w 215169"/>
                <a:gd name="connsiteY300" fmla="*/ 379455 h 509045"/>
                <a:gd name="connsiteX301" fmla="*/ 58847 w 215169"/>
                <a:gd name="connsiteY301" fmla="*/ 380497 h 509045"/>
                <a:gd name="connsiteX302" fmla="*/ 59411 w 215169"/>
                <a:gd name="connsiteY302" fmla="*/ 382099 h 509045"/>
                <a:gd name="connsiteX303" fmla="*/ 60019 w 215169"/>
                <a:gd name="connsiteY303" fmla="*/ 385564 h 509045"/>
                <a:gd name="connsiteX304" fmla="*/ 61941 w 215169"/>
                <a:gd name="connsiteY304" fmla="*/ 403640 h 509045"/>
                <a:gd name="connsiteX305" fmla="*/ 62697 w 215169"/>
                <a:gd name="connsiteY305" fmla="*/ 418923 h 509045"/>
                <a:gd name="connsiteX306" fmla="*/ 62907 w 215169"/>
                <a:gd name="connsiteY306" fmla="*/ 426193 h 509045"/>
                <a:gd name="connsiteX307" fmla="*/ 63328 w 215169"/>
                <a:gd name="connsiteY307" fmla="*/ 429733 h 509045"/>
                <a:gd name="connsiteX308" fmla="*/ 63793 w 215169"/>
                <a:gd name="connsiteY308" fmla="*/ 435324 h 509045"/>
                <a:gd name="connsiteX309" fmla="*/ 64112 w 215169"/>
                <a:gd name="connsiteY309" fmla="*/ 441661 h 509045"/>
                <a:gd name="connsiteX310" fmla="*/ 62004 w 215169"/>
                <a:gd name="connsiteY310" fmla="*/ 446962 h 509045"/>
                <a:gd name="connsiteX311" fmla="*/ 60477 w 215169"/>
                <a:gd name="connsiteY311" fmla="*/ 447563 h 509045"/>
                <a:gd name="connsiteX312" fmla="*/ 60730 w 215169"/>
                <a:gd name="connsiteY312" fmla="*/ 456734 h 509045"/>
                <a:gd name="connsiteX313" fmla="*/ 61587 w 215169"/>
                <a:gd name="connsiteY313" fmla="*/ 468513 h 509045"/>
                <a:gd name="connsiteX314" fmla="*/ 62158 w 215169"/>
                <a:gd name="connsiteY314" fmla="*/ 472052 h 509045"/>
                <a:gd name="connsiteX315" fmla="*/ 64336 w 215169"/>
                <a:gd name="connsiteY315" fmla="*/ 476855 h 509045"/>
                <a:gd name="connsiteX316" fmla="*/ 65684 w 215169"/>
                <a:gd name="connsiteY316" fmla="*/ 478938 h 509045"/>
                <a:gd name="connsiteX317" fmla="*/ 67786 w 215169"/>
                <a:gd name="connsiteY317" fmla="*/ 495224 h 509045"/>
                <a:gd name="connsiteX318" fmla="*/ 68686 w 215169"/>
                <a:gd name="connsiteY318" fmla="*/ 496638 h 509045"/>
                <a:gd name="connsiteX319" fmla="*/ 71068 w 215169"/>
                <a:gd name="connsiteY319" fmla="*/ 495512 h 509045"/>
                <a:gd name="connsiteX320" fmla="*/ 74493 w 215169"/>
                <a:gd name="connsiteY320" fmla="*/ 493786 h 509045"/>
                <a:gd name="connsiteX321" fmla="*/ 78850 w 215169"/>
                <a:gd name="connsiteY321" fmla="*/ 492132 h 509045"/>
                <a:gd name="connsiteX322" fmla="*/ 81642 w 215169"/>
                <a:gd name="connsiteY322" fmla="*/ 491005 h 509045"/>
                <a:gd name="connsiteX323" fmla="*/ 83540 w 215169"/>
                <a:gd name="connsiteY323" fmla="*/ 489880 h 509045"/>
                <a:gd name="connsiteX324" fmla="*/ 85512 w 215169"/>
                <a:gd name="connsiteY324" fmla="*/ 488755 h 509045"/>
                <a:gd name="connsiteX325" fmla="*/ 86182 w 215169"/>
                <a:gd name="connsiteY325" fmla="*/ 488231 h 509045"/>
                <a:gd name="connsiteX326" fmla="*/ 87595 w 215169"/>
                <a:gd name="connsiteY326" fmla="*/ 487071 h 509045"/>
                <a:gd name="connsiteX327" fmla="*/ 92465 w 215169"/>
                <a:gd name="connsiteY327" fmla="*/ 482619 h 509045"/>
                <a:gd name="connsiteX328" fmla="*/ 97595 w 215169"/>
                <a:gd name="connsiteY328" fmla="*/ 477943 h 509045"/>
                <a:gd name="connsiteX329" fmla="*/ 101351 w 215169"/>
                <a:gd name="connsiteY329" fmla="*/ 474910 h 509045"/>
                <a:gd name="connsiteX330" fmla="*/ 105185 w 215169"/>
                <a:gd name="connsiteY330" fmla="*/ 472885 h 509045"/>
                <a:gd name="connsiteX331" fmla="*/ 109124 w 215169"/>
                <a:gd name="connsiteY331" fmla="*/ 468921 h 509045"/>
                <a:gd name="connsiteX332" fmla="*/ 110191 w 215169"/>
                <a:gd name="connsiteY332" fmla="*/ 464630 h 509045"/>
                <a:gd name="connsiteX333" fmla="*/ 111148 w 215169"/>
                <a:gd name="connsiteY333" fmla="*/ 460526 h 509045"/>
                <a:gd name="connsiteX334" fmla="*/ 111731 w 215169"/>
                <a:gd name="connsiteY334" fmla="*/ 456311 h 509045"/>
                <a:gd name="connsiteX335" fmla="*/ 111460 w 215169"/>
                <a:gd name="connsiteY335" fmla="*/ 453329 h 509045"/>
                <a:gd name="connsiteX336" fmla="*/ 110777 w 215169"/>
                <a:gd name="connsiteY336" fmla="*/ 426041 h 509045"/>
                <a:gd name="connsiteX337" fmla="*/ 110118 w 215169"/>
                <a:gd name="connsiteY337" fmla="*/ 394726 h 509045"/>
                <a:gd name="connsiteX338" fmla="*/ 109453 w 215169"/>
                <a:gd name="connsiteY338" fmla="*/ 384848 h 509045"/>
                <a:gd name="connsiteX339" fmla="*/ 109363 w 215169"/>
                <a:gd name="connsiteY339" fmla="*/ 380001 h 509045"/>
                <a:gd name="connsiteX340" fmla="*/ 107978 w 215169"/>
                <a:gd name="connsiteY340" fmla="*/ 378105 h 509045"/>
                <a:gd name="connsiteX341" fmla="*/ 106589 w 215169"/>
                <a:gd name="connsiteY341" fmla="*/ 375201 h 509045"/>
                <a:gd name="connsiteX342" fmla="*/ 105278 w 215169"/>
                <a:gd name="connsiteY342" fmla="*/ 373415 h 509045"/>
                <a:gd name="connsiteX343" fmla="*/ 103515 w 215169"/>
                <a:gd name="connsiteY343" fmla="*/ 369954 h 509045"/>
                <a:gd name="connsiteX344" fmla="*/ 101821 w 215169"/>
                <a:gd name="connsiteY344" fmla="*/ 364740 h 509045"/>
                <a:gd name="connsiteX345" fmla="*/ 99838 w 215169"/>
                <a:gd name="connsiteY345" fmla="*/ 362397 h 509045"/>
                <a:gd name="connsiteX346" fmla="*/ 98615 w 215169"/>
                <a:gd name="connsiteY346" fmla="*/ 353267 h 509045"/>
                <a:gd name="connsiteX347" fmla="*/ 97931 w 215169"/>
                <a:gd name="connsiteY347" fmla="*/ 337163 h 509045"/>
                <a:gd name="connsiteX348" fmla="*/ 97509 w 215169"/>
                <a:gd name="connsiteY348" fmla="*/ 333548 h 509045"/>
                <a:gd name="connsiteX349" fmla="*/ 93769 w 215169"/>
                <a:gd name="connsiteY349" fmla="*/ 329794 h 509045"/>
                <a:gd name="connsiteX350" fmla="*/ 84837 w 215169"/>
                <a:gd name="connsiteY350" fmla="*/ 323000 h 509045"/>
                <a:gd name="connsiteX351" fmla="*/ 81791 w 215169"/>
                <a:gd name="connsiteY351" fmla="*/ 314808 h 509045"/>
                <a:gd name="connsiteX352" fmla="*/ 81035 w 215169"/>
                <a:gd name="connsiteY352" fmla="*/ 311678 h 509045"/>
                <a:gd name="connsiteX353" fmla="*/ 80291 w 215169"/>
                <a:gd name="connsiteY353" fmla="*/ 312053 h 5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215169" h="509045">
                  <a:moveTo>
                    <a:pt x="101111" y="530"/>
                  </a:moveTo>
                  <a:cubicBezTo>
                    <a:pt x="103649" y="1268"/>
                    <a:pt x="105927" y="2453"/>
                    <a:pt x="106937" y="3494"/>
                  </a:cubicBezTo>
                  <a:cubicBezTo>
                    <a:pt x="107386" y="3977"/>
                    <a:pt x="108021" y="4385"/>
                    <a:pt x="108319" y="4385"/>
                  </a:cubicBezTo>
                  <a:cubicBezTo>
                    <a:pt x="108580" y="4384"/>
                    <a:pt x="111903" y="5902"/>
                    <a:pt x="115712" y="7717"/>
                  </a:cubicBezTo>
                  <a:cubicBezTo>
                    <a:pt x="123105" y="11346"/>
                    <a:pt x="125086" y="12832"/>
                    <a:pt x="128307" y="17370"/>
                  </a:cubicBezTo>
                  <a:cubicBezTo>
                    <a:pt x="130703" y="20643"/>
                    <a:pt x="133108" y="26526"/>
                    <a:pt x="134468" y="32263"/>
                  </a:cubicBezTo>
                  <a:cubicBezTo>
                    <a:pt x="136168" y="39342"/>
                    <a:pt x="135080" y="48815"/>
                    <a:pt x="131930" y="54753"/>
                  </a:cubicBezTo>
                  <a:cubicBezTo>
                    <a:pt x="131040" y="56396"/>
                    <a:pt x="130409" y="57330"/>
                    <a:pt x="127514" y="61179"/>
                  </a:cubicBezTo>
                  <a:cubicBezTo>
                    <a:pt x="127068" y="61777"/>
                    <a:pt x="125620" y="63534"/>
                    <a:pt x="124282" y="65030"/>
                  </a:cubicBezTo>
                  <a:cubicBezTo>
                    <a:pt x="121719" y="67946"/>
                    <a:pt x="121645" y="68170"/>
                    <a:pt x="121067" y="73876"/>
                  </a:cubicBezTo>
                  <a:cubicBezTo>
                    <a:pt x="120850" y="76113"/>
                    <a:pt x="120850" y="76113"/>
                    <a:pt x="122309" y="77451"/>
                  </a:cubicBezTo>
                  <a:cubicBezTo>
                    <a:pt x="123131" y="78194"/>
                    <a:pt x="124327" y="79085"/>
                    <a:pt x="124962" y="79418"/>
                  </a:cubicBezTo>
                  <a:cubicBezTo>
                    <a:pt x="125634" y="79752"/>
                    <a:pt x="126157" y="80160"/>
                    <a:pt x="126158" y="80347"/>
                  </a:cubicBezTo>
                  <a:cubicBezTo>
                    <a:pt x="126158" y="80533"/>
                    <a:pt x="126793" y="80979"/>
                    <a:pt x="127540" y="81312"/>
                  </a:cubicBezTo>
                  <a:cubicBezTo>
                    <a:pt x="128324" y="81682"/>
                    <a:pt x="130006" y="83019"/>
                    <a:pt x="131315" y="84320"/>
                  </a:cubicBezTo>
                  <a:cubicBezTo>
                    <a:pt x="134120" y="87107"/>
                    <a:pt x="135546" y="89973"/>
                    <a:pt x="135743" y="93216"/>
                  </a:cubicBezTo>
                  <a:cubicBezTo>
                    <a:pt x="135822" y="94670"/>
                    <a:pt x="135786" y="95043"/>
                    <a:pt x="135597" y="94335"/>
                  </a:cubicBezTo>
                  <a:cubicBezTo>
                    <a:pt x="135408" y="93590"/>
                    <a:pt x="135072" y="93181"/>
                    <a:pt x="134549" y="93108"/>
                  </a:cubicBezTo>
                  <a:cubicBezTo>
                    <a:pt x="133878" y="92998"/>
                    <a:pt x="133730" y="93260"/>
                    <a:pt x="133510" y="94491"/>
                  </a:cubicBezTo>
                  <a:cubicBezTo>
                    <a:pt x="133291" y="96057"/>
                    <a:pt x="132291" y="98185"/>
                    <a:pt x="131548" y="98822"/>
                  </a:cubicBezTo>
                  <a:cubicBezTo>
                    <a:pt x="131287" y="99009"/>
                    <a:pt x="130991" y="99718"/>
                    <a:pt x="130844" y="100315"/>
                  </a:cubicBezTo>
                  <a:cubicBezTo>
                    <a:pt x="130624" y="101434"/>
                    <a:pt x="130661" y="101471"/>
                    <a:pt x="133012" y="102135"/>
                  </a:cubicBezTo>
                  <a:cubicBezTo>
                    <a:pt x="139170" y="103943"/>
                    <a:pt x="141152" y="105838"/>
                    <a:pt x="143782" y="112391"/>
                  </a:cubicBezTo>
                  <a:cubicBezTo>
                    <a:pt x="145285" y="116077"/>
                    <a:pt x="149792" y="126539"/>
                    <a:pt x="150994" y="129145"/>
                  </a:cubicBezTo>
                  <a:cubicBezTo>
                    <a:pt x="151744" y="130671"/>
                    <a:pt x="152421" y="132571"/>
                    <a:pt x="152573" y="133353"/>
                  </a:cubicBezTo>
                  <a:cubicBezTo>
                    <a:pt x="152725" y="134136"/>
                    <a:pt x="153062" y="134843"/>
                    <a:pt x="153361" y="134954"/>
                  </a:cubicBezTo>
                  <a:cubicBezTo>
                    <a:pt x="153622" y="135065"/>
                    <a:pt x="154072" y="135660"/>
                    <a:pt x="154297" y="136255"/>
                  </a:cubicBezTo>
                  <a:cubicBezTo>
                    <a:pt x="154710" y="137186"/>
                    <a:pt x="154972" y="137335"/>
                    <a:pt x="156165" y="137331"/>
                  </a:cubicBezTo>
                  <a:cubicBezTo>
                    <a:pt x="156948" y="137328"/>
                    <a:pt x="157769" y="137549"/>
                    <a:pt x="157993" y="137810"/>
                  </a:cubicBezTo>
                  <a:cubicBezTo>
                    <a:pt x="158517" y="138479"/>
                    <a:pt x="159910" y="142650"/>
                    <a:pt x="160289" y="144700"/>
                  </a:cubicBezTo>
                  <a:cubicBezTo>
                    <a:pt x="160517" y="146041"/>
                    <a:pt x="160443" y="146340"/>
                    <a:pt x="159848" y="146677"/>
                  </a:cubicBezTo>
                  <a:cubicBezTo>
                    <a:pt x="158917" y="147164"/>
                    <a:pt x="158996" y="148395"/>
                    <a:pt x="160160" y="150963"/>
                  </a:cubicBezTo>
                  <a:cubicBezTo>
                    <a:pt x="160686" y="152192"/>
                    <a:pt x="161249" y="153495"/>
                    <a:pt x="161400" y="153905"/>
                  </a:cubicBezTo>
                  <a:cubicBezTo>
                    <a:pt x="161550" y="154314"/>
                    <a:pt x="162151" y="155580"/>
                    <a:pt x="162713" y="156697"/>
                  </a:cubicBezTo>
                  <a:cubicBezTo>
                    <a:pt x="163239" y="157814"/>
                    <a:pt x="163690" y="159043"/>
                    <a:pt x="163691" y="159378"/>
                  </a:cubicBezTo>
                  <a:cubicBezTo>
                    <a:pt x="163692" y="159713"/>
                    <a:pt x="163843" y="160086"/>
                    <a:pt x="164029" y="160197"/>
                  </a:cubicBezTo>
                  <a:cubicBezTo>
                    <a:pt x="164216" y="160308"/>
                    <a:pt x="165155" y="162393"/>
                    <a:pt x="166169" y="164776"/>
                  </a:cubicBezTo>
                  <a:cubicBezTo>
                    <a:pt x="167183" y="167196"/>
                    <a:pt x="168723" y="170659"/>
                    <a:pt x="169586" y="172445"/>
                  </a:cubicBezTo>
                  <a:cubicBezTo>
                    <a:pt x="170487" y="174232"/>
                    <a:pt x="171200" y="175796"/>
                    <a:pt x="171200" y="175870"/>
                  </a:cubicBezTo>
                  <a:cubicBezTo>
                    <a:pt x="171200" y="175945"/>
                    <a:pt x="171651" y="176987"/>
                    <a:pt x="172177" y="178179"/>
                  </a:cubicBezTo>
                  <a:cubicBezTo>
                    <a:pt x="172703" y="179370"/>
                    <a:pt x="173379" y="180934"/>
                    <a:pt x="173716" y="181641"/>
                  </a:cubicBezTo>
                  <a:cubicBezTo>
                    <a:pt x="174017" y="182348"/>
                    <a:pt x="174580" y="183614"/>
                    <a:pt x="174956" y="184433"/>
                  </a:cubicBezTo>
                  <a:cubicBezTo>
                    <a:pt x="175781" y="186183"/>
                    <a:pt x="177471" y="189943"/>
                    <a:pt x="178147" y="191507"/>
                  </a:cubicBezTo>
                  <a:cubicBezTo>
                    <a:pt x="178447" y="192102"/>
                    <a:pt x="179048" y="193554"/>
                    <a:pt x="179574" y="194671"/>
                  </a:cubicBezTo>
                  <a:cubicBezTo>
                    <a:pt x="180062" y="195788"/>
                    <a:pt x="180963" y="197799"/>
                    <a:pt x="181527" y="199139"/>
                  </a:cubicBezTo>
                  <a:cubicBezTo>
                    <a:pt x="183855" y="204463"/>
                    <a:pt x="186144" y="209041"/>
                    <a:pt x="186742" y="209524"/>
                  </a:cubicBezTo>
                  <a:cubicBezTo>
                    <a:pt x="187490" y="210156"/>
                    <a:pt x="188465" y="212091"/>
                    <a:pt x="188468" y="212986"/>
                  </a:cubicBezTo>
                  <a:cubicBezTo>
                    <a:pt x="188469" y="213396"/>
                    <a:pt x="188136" y="214143"/>
                    <a:pt x="187728" y="214666"/>
                  </a:cubicBezTo>
                  <a:cubicBezTo>
                    <a:pt x="186799" y="215862"/>
                    <a:pt x="186766" y="217018"/>
                    <a:pt x="187623" y="217015"/>
                  </a:cubicBezTo>
                  <a:cubicBezTo>
                    <a:pt x="188444" y="217050"/>
                    <a:pt x="190502" y="219578"/>
                    <a:pt x="191965" y="222296"/>
                  </a:cubicBezTo>
                  <a:cubicBezTo>
                    <a:pt x="192902" y="224045"/>
                    <a:pt x="192979" y="224492"/>
                    <a:pt x="192798" y="226543"/>
                  </a:cubicBezTo>
                  <a:cubicBezTo>
                    <a:pt x="192581" y="228445"/>
                    <a:pt x="192657" y="228855"/>
                    <a:pt x="193142" y="229040"/>
                  </a:cubicBezTo>
                  <a:cubicBezTo>
                    <a:pt x="193478" y="229188"/>
                    <a:pt x="193740" y="229635"/>
                    <a:pt x="193742" y="230045"/>
                  </a:cubicBezTo>
                  <a:cubicBezTo>
                    <a:pt x="193743" y="230455"/>
                    <a:pt x="193893" y="230790"/>
                    <a:pt x="194117" y="230789"/>
                  </a:cubicBezTo>
                  <a:cubicBezTo>
                    <a:pt x="194303" y="230788"/>
                    <a:pt x="194490" y="231049"/>
                    <a:pt x="194492" y="231347"/>
                  </a:cubicBezTo>
                  <a:cubicBezTo>
                    <a:pt x="194492" y="231645"/>
                    <a:pt x="194829" y="231905"/>
                    <a:pt x="195239" y="231904"/>
                  </a:cubicBezTo>
                  <a:cubicBezTo>
                    <a:pt x="196022" y="231901"/>
                    <a:pt x="196247" y="232460"/>
                    <a:pt x="195615" y="232835"/>
                  </a:cubicBezTo>
                  <a:cubicBezTo>
                    <a:pt x="195391" y="232947"/>
                    <a:pt x="195243" y="233321"/>
                    <a:pt x="195244" y="233619"/>
                  </a:cubicBezTo>
                  <a:cubicBezTo>
                    <a:pt x="195246" y="234290"/>
                    <a:pt x="198057" y="238792"/>
                    <a:pt x="199292" y="240168"/>
                  </a:cubicBezTo>
                  <a:cubicBezTo>
                    <a:pt x="200488" y="241469"/>
                    <a:pt x="201241" y="243517"/>
                    <a:pt x="201247" y="245605"/>
                  </a:cubicBezTo>
                  <a:cubicBezTo>
                    <a:pt x="201252" y="247058"/>
                    <a:pt x="201855" y="248995"/>
                    <a:pt x="205541" y="259273"/>
                  </a:cubicBezTo>
                  <a:cubicBezTo>
                    <a:pt x="206293" y="261321"/>
                    <a:pt x="206896" y="263258"/>
                    <a:pt x="206897" y="263594"/>
                  </a:cubicBezTo>
                  <a:cubicBezTo>
                    <a:pt x="206898" y="263892"/>
                    <a:pt x="207236" y="264823"/>
                    <a:pt x="207612" y="265642"/>
                  </a:cubicBezTo>
                  <a:cubicBezTo>
                    <a:pt x="208024" y="266461"/>
                    <a:pt x="208627" y="268361"/>
                    <a:pt x="208968" y="269888"/>
                  </a:cubicBezTo>
                  <a:cubicBezTo>
                    <a:pt x="209345" y="271415"/>
                    <a:pt x="209873" y="273315"/>
                    <a:pt x="210137" y="274097"/>
                  </a:cubicBezTo>
                  <a:cubicBezTo>
                    <a:pt x="210437" y="274842"/>
                    <a:pt x="210665" y="275997"/>
                    <a:pt x="210666" y="276594"/>
                  </a:cubicBezTo>
                  <a:cubicBezTo>
                    <a:pt x="210668" y="277190"/>
                    <a:pt x="210819" y="277786"/>
                    <a:pt x="211043" y="277897"/>
                  </a:cubicBezTo>
                  <a:cubicBezTo>
                    <a:pt x="211268" y="278008"/>
                    <a:pt x="211419" y="278679"/>
                    <a:pt x="211421" y="279313"/>
                  </a:cubicBezTo>
                  <a:cubicBezTo>
                    <a:pt x="211423" y="279984"/>
                    <a:pt x="211688" y="281325"/>
                    <a:pt x="211990" y="282368"/>
                  </a:cubicBezTo>
                  <a:cubicBezTo>
                    <a:pt x="213308" y="286614"/>
                    <a:pt x="213954" y="290266"/>
                    <a:pt x="214912" y="298614"/>
                  </a:cubicBezTo>
                  <a:cubicBezTo>
                    <a:pt x="215373" y="302900"/>
                    <a:pt x="215265" y="303981"/>
                    <a:pt x="214187" y="305103"/>
                  </a:cubicBezTo>
                  <a:cubicBezTo>
                    <a:pt x="208539" y="311012"/>
                    <a:pt x="202700" y="315430"/>
                    <a:pt x="191797" y="322027"/>
                  </a:cubicBezTo>
                  <a:cubicBezTo>
                    <a:pt x="184876" y="326187"/>
                    <a:pt x="174934" y="330133"/>
                    <a:pt x="167780" y="331535"/>
                  </a:cubicBezTo>
                  <a:cubicBezTo>
                    <a:pt x="166960" y="331687"/>
                    <a:pt x="164949" y="332178"/>
                    <a:pt x="163310" y="332631"/>
                  </a:cubicBezTo>
                  <a:cubicBezTo>
                    <a:pt x="160441" y="333460"/>
                    <a:pt x="148521" y="336480"/>
                    <a:pt x="145428" y="337161"/>
                  </a:cubicBezTo>
                  <a:cubicBezTo>
                    <a:pt x="143119" y="337690"/>
                    <a:pt x="138908" y="338338"/>
                    <a:pt x="137044" y="338455"/>
                  </a:cubicBezTo>
                  <a:lnTo>
                    <a:pt x="135366" y="338535"/>
                  </a:lnTo>
                  <a:lnTo>
                    <a:pt x="135305" y="342637"/>
                  </a:lnTo>
                  <a:cubicBezTo>
                    <a:pt x="135312" y="344873"/>
                    <a:pt x="135435" y="348490"/>
                    <a:pt x="135666" y="350651"/>
                  </a:cubicBezTo>
                  <a:cubicBezTo>
                    <a:pt x="135859" y="352813"/>
                    <a:pt x="136129" y="355646"/>
                    <a:pt x="136208" y="356988"/>
                  </a:cubicBezTo>
                  <a:cubicBezTo>
                    <a:pt x="136324" y="358329"/>
                    <a:pt x="136552" y="359745"/>
                    <a:pt x="136740" y="360155"/>
                  </a:cubicBezTo>
                  <a:cubicBezTo>
                    <a:pt x="136928" y="360564"/>
                    <a:pt x="137157" y="362241"/>
                    <a:pt x="137274" y="363881"/>
                  </a:cubicBezTo>
                  <a:cubicBezTo>
                    <a:pt x="137428" y="365596"/>
                    <a:pt x="137731" y="367049"/>
                    <a:pt x="138031" y="367346"/>
                  </a:cubicBezTo>
                  <a:cubicBezTo>
                    <a:pt x="138367" y="367681"/>
                    <a:pt x="138481" y="368388"/>
                    <a:pt x="138373" y="369433"/>
                  </a:cubicBezTo>
                  <a:cubicBezTo>
                    <a:pt x="138227" y="370552"/>
                    <a:pt x="138341" y="371111"/>
                    <a:pt x="138789" y="371482"/>
                  </a:cubicBezTo>
                  <a:cubicBezTo>
                    <a:pt x="139163" y="371779"/>
                    <a:pt x="139389" y="372561"/>
                    <a:pt x="139392" y="373419"/>
                  </a:cubicBezTo>
                  <a:cubicBezTo>
                    <a:pt x="139394" y="374202"/>
                    <a:pt x="139584" y="375282"/>
                    <a:pt x="139810" y="375878"/>
                  </a:cubicBezTo>
                  <a:cubicBezTo>
                    <a:pt x="140035" y="376437"/>
                    <a:pt x="140263" y="377666"/>
                    <a:pt x="140340" y="378598"/>
                  </a:cubicBezTo>
                  <a:cubicBezTo>
                    <a:pt x="140418" y="379530"/>
                    <a:pt x="140685" y="381430"/>
                    <a:pt x="140913" y="382884"/>
                  </a:cubicBezTo>
                  <a:cubicBezTo>
                    <a:pt x="141750" y="388026"/>
                    <a:pt x="142287" y="392759"/>
                    <a:pt x="143023" y="401369"/>
                  </a:cubicBezTo>
                  <a:cubicBezTo>
                    <a:pt x="143215" y="403307"/>
                    <a:pt x="143149" y="405768"/>
                    <a:pt x="142930" y="407521"/>
                  </a:cubicBezTo>
                  <a:cubicBezTo>
                    <a:pt x="142712" y="409162"/>
                    <a:pt x="142431" y="414644"/>
                    <a:pt x="142335" y="419789"/>
                  </a:cubicBezTo>
                  <a:cubicBezTo>
                    <a:pt x="142240" y="424897"/>
                    <a:pt x="141929" y="432541"/>
                    <a:pt x="141644" y="436755"/>
                  </a:cubicBezTo>
                  <a:cubicBezTo>
                    <a:pt x="141359" y="440968"/>
                    <a:pt x="141115" y="446189"/>
                    <a:pt x="141121" y="448388"/>
                  </a:cubicBezTo>
                  <a:cubicBezTo>
                    <a:pt x="141134" y="452266"/>
                    <a:pt x="141097" y="452415"/>
                    <a:pt x="140020" y="453649"/>
                  </a:cubicBezTo>
                  <a:cubicBezTo>
                    <a:pt x="138905" y="454920"/>
                    <a:pt x="136895" y="455784"/>
                    <a:pt x="134919" y="455790"/>
                  </a:cubicBezTo>
                  <a:cubicBezTo>
                    <a:pt x="133837" y="455793"/>
                    <a:pt x="133801" y="455868"/>
                    <a:pt x="133361" y="458293"/>
                  </a:cubicBezTo>
                  <a:cubicBezTo>
                    <a:pt x="132555" y="462769"/>
                    <a:pt x="132347" y="467766"/>
                    <a:pt x="132664" y="473618"/>
                  </a:cubicBezTo>
                  <a:cubicBezTo>
                    <a:pt x="132980" y="479172"/>
                    <a:pt x="133282" y="480402"/>
                    <a:pt x="134326" y="480398"/>
                  </a:cubicBezTo>
                  <a:cubicBezTo>
                    <a:pt x="134960" y="480396"/>
                    <a:pt x="135524" y="481848"/>
                    <a:pt x="135830" y="484346"/>
                  </a:cubicBezTo>
                  <a:cubicBezTo>
                    <a:pt x="135983" y="485538"/>
                    <a:pt x="136248" y="486842"/>
                    <a:pt x="136435" y="487177"/>
                  </a:cubicBezTo>
                  <a:cubicBezTo>
                    <a:pt x="136923" y="488108"/>
                    <a:pt x="136945" y="495154"/>
                    <a:pt x="136432" y="497914"/>
                  </a:cubicBezTo>
                  <a:cubicBezTo>
                    <a:pt x="135919" y="500675"/>
                    <a:pt x="135253" y="502206"/>
                    <a:pt x="134322" y="502581"/>
                  </a:cubicBezTo>
                  <a:cubicBezTo>
                    <a:pt x="133949" y="502731"/>
                    <a:pt x="132571" y="502997"/>
                    <a:pt x="131229" y="503188"/>
                  </a:cubicBezTo>
                  <a:cubicBezTo>
                    <a:pt x="129888" y="503341"/>
                    <a:pt x="127615" y="503684"/>
                    <a:pt x="126198" y="503912"/>
                  </a:cubicBezTo>
                  <a:cubicBezTo>
                    <a:pt x="124745" y="504103"/>
                    <a:pt x="121578" y="504560"/>
                    <a:pt x="119118" y="504904"/>
                  </a:cubicBezTo>
                  <a:cubicBezTo>
                    <a:pt x="116658" y="505210"/>
                    <a:pt x="113789" y="505629"/>
                    <a:pt x="112783" y="505819"/>
                  </a:cubicBezTo>
                  <a:cubicBezTo>
                    <a:pt x="111739" y="506008"/>
                    <a:pt x="109839" y="506312"/>
                    <a:pt x="108498" y="506541"/>
                  </a:cubicBezTo>
                  <a:cubicBezTo>
                    <a:pt x="107156" y="506731"/>
                    <a:pt x="104399" y="507187"/>
                    <a:pt x="102349" y="507530"/>
                  </a:cubicBezTo>
                  <a:cubicBezTo>
                    <a:pt x="95418" y="508670"/>
                    <a:pt x="91206" y="509019"/>
                    <a:pt x="84086" y="509042"/>
                  </a:cubicBezTo>
                  <a:cubicBezTo>
                    <a:pt x="72230" y="509116"/>
                    <a:pt x="65255" y="507983"/>
                    <a:pt x="65248" y="506007"/>
                  </a:cubicBezTo>
                  <a:cubicBezTo>
                    <a:pt x="65247" y="505559"/>
                    <a:pt x="65057" y="504479"/>
                    <a:pt x="64793" y="503585"/>
                  </a:cubicBezTo>
                  <a:lnTo>
                    <a:pt x="64340" y="501909"/>
                  </a:lnTo>
                  <a:lnTo>
                    <a:pt x="62104" y="502177"/>
                  </a:lnTo>
                  <a:cubicBezTo>
                    <a:pt x="58117" y="502637"/>
                    <a:pt x="53642" y="502502"/>
                    <a:pt x="47525" y="501627"/>
                  </a:cubicBezTo>
                  <a:cubicBezTo>
                    <a:pt x="44243" y="501190"/>
                    <a:pt x="41035" y="500715"/>
                    <a:pt x="40438" y="500568"/>
                  </a:cubicBezTo>
                  <a:cubicBezTo>
                    <a:pt x="38834" y="500275"/>
                    <a:pt x="33501" y="499844"/>
                    <a:pt x="23098" y="499244"/>
                  </a:cubicBezTo>
                  <a:cubicBezTo>
                    <a:pt x="18063" y="498924"/>
                    <a:pt x="12880" y="498530"/>
                    <a:pt x="11537" y="498311"/>
                  </a:cubicBezTo>
                  <a:cubicBezTo>
                    <a:pt x="10194" y="498091"/>
                    <a:pt x="8367" y="497799"/>
                    <a:pt x="7471" y="497690"/>
                  </a:cubicBezTo>
                  <a:cubicBezTo>
                    <a:pt x="6539" y="497581"/>
                    <a:pt x="4897" y="497102"/>
                    <a:pt x="3740" y="496695"/>
                  </a:cubicBezTo>
                  <a:cubicBezTo>
                    <a:pt x="1090" y="495660"/>
                    <a:pt x="-222" y="493614"/>
                    <a:pt x="31" y="490891"/>
                  </a:cubicBezTo>
                  <a:cubicBezTo>
                    <a:pt x="283" y="488243"/>
                    <a:pt x="1543" y="485890"/>
                    <a:pt x="2996" y="485364"/>
                  </a:cubicBezTo>
                  <a:cubicBezTo>
                    <a:pt x="4150" y="484950"/>
                    <a:pt x="9739" y="483776"/>
                    <a:pt x="13353" y="483206"/>
                  </a:cubicBezTo>
                  <a:cubicBezTo>
                    <a:pt x="15254" y="482901"/>
                    <a:pt x="16185" y="482489"/>
                    <a:pt x="17300" y="481441"/>
                  </a:cubicBezTo>
                  <a:cubicBezTo>
                    <a:pt x="18117" y="480692"/>
                    <a:pt x="20201" y="479418"/>
                    <a:pt x="21169" y="479043"/>
                  </a:cubicBezTo>
                  <a:cubicBezTo>
                    <a:pt x="21467" y="478930"/>
                    <a:pt x="22396" y="477958"/>
                    <a:pt x="23213" y="476911"/>
                  </a:cubicBezTo>
                  <a:cubicBezTo>
                    <a:pt x="25478" y="474033"/>
                    <a:pt x="27485" y="472125"/>
                    <a:pt x="29904" y="470552"/>
                  </a:cubicBezTo>
                  <a:cubicBezTo>
                    <a:pt x="31132" y="469765"/>
                    <a:pt x="32955" y="468529"/>
                    <a:pt x="33996" y="467817"/>
                  </a:cubicBezTo>
                  <a:cubicBezTo>
                    <a:pt x="35000" y="467106"/>
                    <a:pt x="36452" y="466355"/>
                    <a:pt x="37160" y="466129"/>
                  </a:cubicBezTo>
                  <a:lnTo>
                    <a:pt x="38501" y="465715"/>
                  </a:lnTo>
                  <a:lnTo>
                    <a:pt x="38602" y="462508"/>
                  </a:lnTo>
                  <a:cubicBezTo>
                    <a:pt x="38671" y="460719"/>
                    <a:pt x="38733" y="456655"/>
                    <a:pt x="38760" y="453485"/>
                  </a:cubicBezTo>
                  <a:lnTo>
                    <a:pt x="38779" y="447707"/>
                  </a:lnTo>
                  <a:lnTo>
                    <a:pt x="37399" y="447599"/>
                  </a:lnTo>
                  <a:cubicBezTo>
                    <a:pt x="34714" y="447384"/>
                    <a:pt x="34638" y="446900"/>
                    <a:pt x="35221" y="430941"/>
                  </a:cubicBezTo>
                  <a:cubicBezTo>
                    <a:pt x="35256" y="430121"/>
                    <a:pt x="34988" y="428034"/>
                    <a:pt x="34647" y="426283"/>
                  </a:cubicBezTo>
                  <a:cubicBezTo>
                    <a:pt x="34306" y="424531"/>
                    <a:pt x="33849" y="421587"/>
                    <a:pt x="33657" y="419761"/>
                  </a:cubicBezTo>
                  <a:cubicBezTo>
                    <a:pt x="33465" y="417898"/>
                    <a:pt x="33121" y="415401"/>
                    <a:pt x="32894" y="414171"/>
                  </a:cubicBezTo>
                  <a:cubicBezTo>
                    <a:pt x="32666" y="412942"/>
                    <a:pt x="32324" y="410930"/>
                    <a:pt x="32134" y="409700"/>
                  </a:cubicBezTo>
                  <a:cubicBezTo>
                    <a:pt x="31943" y="408470"/>
                    <a:pt x="31525" y="405936"/>
                    <a:pt x="31184" y="404111"/>
                  </a:cubicBezTo>
                  <a:cubicBezTo>
                    <a:pt x="30843" y="402247"/>
                    <a:pt x="30387" y="399564"/>
                    <a:pt x="30196" y="398148"/>
                  </a:cubicBezTo>
                  <a:cubicBezTo>
                    <a:pt x="29661" y="394086"/>
                    <a:pt x="29243" y="391664"/>
                    <a:pt x="28600" y="388833"/>
                  </a:cubicBezTo>
                  <a:cubicBezTo>
                    <a:pt x="27693" y="384884"/>
                    <a:pt x="26898" y="381158"/>
                    <a:pt x="26633" y="379668"/>
                  </a:cubicBezTo>
                  <a:cubicBezTo>
                    <a:pt x="26518" y="378922"/>
                    <a:pt x="25918" y="377657"/>
                    <a:pt x="25281" y="376876"/>
                  </a:cubicBezTo>
                  <a:cubicBezTo>
                    <a:pt x="24346" y="375686"/>
                    <a:pt x="24195" y="375239"/>
                    <a:pt x="24378" y="374120"/>
                  </a:cubicBezTo>
                  <a:cubicBezTo>
                    <a:pt x="24487" y="373374"/>
                    <a:pt x="24409" y="372032"/>
                    <a:pt x="24182" y="371138"/>
                  </a:cubicBezTo>
                  <a:cubicBezTo>
                    <a:pt x="23955" y="370206"/>
                    <a:pt x="23578" y="368753"/>
                    <a:pt x="23389" y="367934"/>
                  </a:cubicBezTo>
                  <a:cubicBezTo>
                    <a:pt x="23125" y="366891"/>
                    <a:pt x="22750" y="366296"/>
                    <a:pt x="22302" y="366185"/>
                  </a:cubicBezTo>
                  <a:cubicBezTo>
                    <a:pt x="21892" y="366075"/>
                    <a:pt x="21405" y="365591"/>
                    <a:pt x="21255" y="365107"/>
                  </a:cubicBezTo>
                  <a:cubicBezTo>
                    <a:pt x="20541" y="363283"/>
                    <a:pt x="20050" y="361569"/>
                    <a:pt x="20048" y="360861"/>
                  </a:cubicBezTo>
                  <a:cubicBezTo>
                    <a:pt x="20047" y="360451"/>
                    <a:pt x="19708" y="359445"/>
                    <a:pt x="19333" y="358626"/>
                  </a:cubicBezTo>
                  <a:cubicBezTo>
                    <a:pt x="18920" y="357807"/>
                    <a:pt x="18469" y="356690"/>
                    <a:pt x="18356" y="356132"/>
                  </a:cubicBezTo>
                  <a:cubicBezTo>
                    <a:pt x="18205" y="355573"/>
                    <a:pt x="17942" y="355014"/>
                    <a:pt x="17755" y="354903"/>
                  </a:cubicBezTo>
                  <a:cubicBezTo>
                    <a:pt x="17568" y="354792"/>
                    <a:pt x="17418" y="354308"/>
                    <a:pt x="17416" y="353823"/>
                  </a:cubicBezTo>
                  <a:cubicBezTo>
                    <a:pt x="17415" y="353338"/>
                    <a:pt x="17264" y="352854"/>
                    <a:pt x="17077" y="352743"/>
                  </a:cubicBezTo>
                  <a:cubicBezTo>
                    <a:pt x="16517" y="352372"/>
                    <a:pt x="15795" y="348087"/>
                    <a:pt x="16013" y="346222"/>
                  </a:cubicBezTo>
                  <a:cubicBezTo>
                    <a:pt x="16121" y="345177"/>
                    <a:pt x="16563" y="343610"/>
                    <a:pt x="16971" y="342714"/>
                  </a:cubicBezTo>
                  <a:cubicBezTo>
                    <a:pt x="17378" y="341818"/>
                    <a:pt x="17858" y="340400"/>
                    <a:pt x="18042" y="339616"/>
                  </a:cubicBezTo>
                  <a:cubicBezTo>
                    <a:pt x="18446" y="337788"/>
                    <a:pt x="19928" y="334614"/>
                    <a:pt x="20375" y="334613"/>
                  </a:cubicBezTo>
                  <a:cubicBezTo>
                    <a:pt x="20561" y="334612"/>
                    <a:pt x="20710" y="334314"/>
                    <a:pt x="20708" y="333941"/>
                  </a:cubicBezTo>
                  <a:cubicBezTo>
                    <a:pt x="20707" y="333605"/>
                    <a:pt x="21301" y="332821"/>
                    <a:pt x="22008" y="332184"/>
                  </a:cubicBezTo>
                  <a:cubicBezTo>
                    <a:pt x="22714" y="331586"/>
                    <a:pt x="23308" y="330801"/>
                    <a:pt x="23307" y="330428"/>
                  </a:cubicBezTo>
                  <a:cubicBezTo>
                    <a:pt x="23306" y="330093"/>
                    <a:pt x="23454" y="329682"/>
                    <a:pt x="23677" y="329570"/>
                  </a:cubicBezTo>
                  <a:cubicBezTo>
                    <a:pt x="23863" y="329457"/>
                    <a:pt x="24048" y="329046"/>
                    <a:pt x="24047" y="328674"/>
                  </a:cubicBezTo>
                  <a:cubicBezTo>
                    <a:pt x="24044" y="327592"/>
                    <a:pt x="25414" y="324792"/>
                    <a:pt x="26455" y="323819"/>
                  </a:cubicBezTo>
                  <a:cubicBezTo>
                    <a:pt x="26975" y="323333"/>
                    <a:pt x="27383" y="322548"/>
                    <a:pt x="27382" y="322101"/>
                  </a:cubicBezTo>
                  <a:cubicBezTo>
                    <a:pt x="27380" y="321617"/>
                    <a:pt x="27787" y="320758"/>
                    <a:pt x="28270" y="320160"/>
                  </a:cubicBezTo>
                  <a:cubicBezTo>
                    <a:pt x="29347" y="318814"/>
                    <a:pt x="32570" y="312242"/>
                    <a:pt x="32567" y="311347"/>
                  </a:cubicBezTo>
                  <a:cubicBezTo>
                    <a:pt x="32566" y="310937"/>
                    <a:pt x="32862" y="310191"/>
                    <a:pt x="33270" y="309667"/>
                  </a:cubicBezTo>
                  <a:cubicBezTo>
                    <a:pt x="33641" y="309107"/>
                    <a:pt x="34308" y="307800"/>
                    <a:pt x="34789" y="306792"/>
                  </a:cubicBezTo>
                  <a:cubicBezTo>
                    <a:pt x="35234" y="305747"/>
                    <a:pt x="35826" y="304440"/>
                    <a:pt x="36122" y="303842"/>
                  </a:cubicBezTo>
                  <a:cubicBezTo>
                    <a:pt x="36419" y="303245"/>
                    <a:pt x="36640" y="302573"/>
                    <a:pt x="36640" y="302349"/>
                  </a:cubicBezTo>
                  <a:cubicBezTo>
                    <a:pt x="36638" y="301902"/>
                    <a:pt x="33465" y="300645"/>
                    <a:pt x="32384" y="300648"/>
                  </a:cubicBezTo>
                  <a:cubicBezTo>
                    <a:pt x="30594" y="300654"/>
                    <a:pt x="29171" y="298421"/>
                    <a:pt x="29162" y="295663"/>
                  </a:cubicBezTo>
                  <a:cubicBezTo>
                    <a:pt x="29159" y="294730"/>
                    <a:pt x="28819" y="293278"/>
                    <a:pt x="28179" y="291527"/>
                  </a:cubicBezTo>
                  <a:cubicBezTo>
                    <a:pt x="28104" y="291304"/>
                    <a:pt x="27617" y="290485"/>
                    <a:pt x="27092" y="289666"/>
                  </a:cubicBezTo>
                  <a:cubicBezTo>
                    <a:pt x="24844" y="286132"/>
                    <a:pt x="24843" y="285908"/>
                    <a:pt x="26361" y="282585"/>
                  </a:cubicBezTo>
                  <a:cubicBezTo>
                    <a:pt x="29397" y="275865"/>
                    <a:pt x="29508" y="275491"/>
                    <a:pt x="28724" y="275233"/>
                  </a:cubicBezTo>
                  <a:cubicBezTo>
                    <a:pt x="28463" y="275159"/>
                    <a:pt x="28684" y="274376"/>
                    <a:pt x="29240" y="273367"/>
                  </a:cubicBezTo>
                  <a:cubicBezTo>
                    <a:pt x="29944" y="271986"/>
                    <a:pt x="30165" y="270941"/>
                    <a:pt x="30268" y="268331"/>
                  </a:cubicBezTo>
                  <a:cubicBezTo>
                    <a:pt x="30374" y="266541"/>
                    <a:pt x="30702" y="264079"/>
                    <a:pt x="31034" y="262885"/>
                  </a:cubicBezTo>
                  <a:cubicBezTo>
                    <a:pt x="31771" y="260273"/>
                    <a:pt x="31925" y="250169"/>
                    <a:pt x="31215" y="249724"/>
                  </a:cubicBezTo>
                  <a:cubicBezTo>
                    <a:pt x="30917" y="249538"/>
                    <a:pt x="30839" y="248495"/>
                    <a:pt x="31018" y="246257"/>
                  </a:cubicBezTo>
                  <a:cubicBezTo>
                    <a:pt x="31483" y="240104"/>
                    <a:pt x="31775" y="238202"/>
                    <a:pt x="32628" y="236596"/>
                  </a:cubicBezTo>
                  <a:cubicBezTo>
                    <a:pt x="33554" y="234803"/>
                    <a:pt x="33660" y="232939"/>
                    <a:pt x="32948" y="231860"/>
                  </a:cubicBezTo>
                  <a:cubicBezTo>
                    <a:pt x="32686" y="231451"/>
                    <a:pt x="32235" y="230408"/>
                    <a:pt x="31934" y="229515"/>
                  </a:cubicBezTo>
                  <a:cubicBezTo>
                    <a:pt x="31520" y="228211"/>
                    <a:pt x="31518" y="227689"/>
                    <a:pt x="31924" y="226346"/>
                  </a:cubicBezTo>
                  <a:cubicBezTo>
                    <a:pt x="32182" y="225487"/>
                    <a:pt x="32552" y="224629"/>
                    <a:pt x="32738" y="224404"/>
                  </a:cubicBezTo>
                  <a:cubicBezTo>
                    <a:pt x="33147" y="223956"/>
                    <a:pt x="33102" y="221532"/>
                    <a:pt x="32645" y="218663"/>
                  </a:cubicBezTo>
                  <a:cubicBezTo>
                    <a:pt x="32342" y="216986"/>
                    <a:pt x="32338" y="215905"/>
                    <a:pt x="32634" y="214935"/>
                  </a:cubicBezTo>
                  <a:cubicBezTo>
                    <a:pt x="33224" y="212994"/>
                    <a:pt x="33817" y="211911"/>
                    <a:pt x="34265" y="211910"/>
                  </a:cubicBezTo>
                  <a:cubicBezTo>
                    <a:pt x="35122" y="211907"/>
                    <a:pt x="35564" y="210191"/>
                    <a:pt x="36731" y="202209"/>
                  </a:cubicBezTo>
                  <a:cubicBezTo>
                    <a:pt x="36950" y="200679"/>
                    <a:pt x="37279" y="198479"/>
                    <a:pt x="37424" y="197360"/>
                  </a:cubicBezTo>
                  <a:cubicBezTo>
                    <a:pt x="38045" y="193070"/>
                    <a:pt x="40291" y="184414"/>
                    <a:pt x="43465" y="174002"/>
                  </a:cubicBezTo>
                  <a:cubicBezTo>
                    <a:pt x="45420" y="167471"/>
                    <a:pt x="46223" y="162212"/>
                    <a:pt x="46604" y="152927"/>
                  </a:cubicBezTo>
                  <a:cubicBezTo>
                    <a:pt x="46879" y="145582"/>
                    <a:pt x="47096" y="143493"/>
                    <a:pt x="47870" y="140620"/>
                  </a:cubicBezTo>
                  <a:cubicBezTo>
                    <a:pt x="49085" y="135919"/>
                    <a:pt x="51708" y="128155"/>
                    <a:pt x="53410" y="124235"/>
                  </a:cubicBezTo>
                  <a:cubicBezTo>
                    <a:pt x="54150" y="122481"/>
                    <a:pt x="55260" y="119756"/>
                    <a:pt x="55851" y="118151"/>
                  </a:cubicBezTo>
                  <a:cubicBezTo>
                    <a:pt x="57330" y="114119"/>
                    <a:pt x="57997" y="112887"/>
                    <a:pt x="62004" y="106685"/>
                  </a:cubicBezTo>
                  <a:cubicBezTo>
                    <a:pt x="64749" y="102464"/>
                    <a:pt x="66383" y="100445"/>
                    <a:pt x="69319" y="97491"/>
                  </a:cubicBezTo>
                  <a:cubicBezTo>
                    <a:pt x="71661" y="95209"/>
                    <a:pt x="73817" y="93413"/>
                    <a:pt x="74971" y="92850"/>
                  </a:cubicBezTo>
                  <a:cubicBezTo>
                    <a:pt x="75976" y="92362"/>
                    <a:pt x="77539" y="91499"/>
                    <a:pt x="78470" y="90975"/>
                  </a:cubicBezTo>
                  <a:cubicBezTo>
                    <a:pt x="79921" y="90112"/>
                    <a:pt x="81039" y="89773"/>
                    <a:pt x="85361" y="88865"/>
                  </a:cubicBezTo>
                  <a:cubicBezTo>
                    <a:pt x="85770" y="88789"/>
                    <a:pt x="86329" y="88564"/>
                    <a:pt x="86589" y="88414"/>
                  </a:cubicBezTo>
                  <a:cubicBezTo>
                    <a:pt x="87222" y="88001"/>
                    <a:pt x="87770" y="84383"/>
                    <a:pt x="87758" y="80767"/>
                  </a:cubicBezTo>
                  <a:cubicBezTo>
                    <a:pt x="87750" y="78120"/>
                    <a:pt x="87637" y="77747"/>
                    <a:pt x="86513" y="76073"/>
                  </a:cubicBezTo>
                  <a:cubicBezTo>
                    <a:pt x="85164" y="74027"/>
                    <a:pt x="83858" y="73435"/>
                    <a:pt x="80614" y="73445"/>
                  </a:cubicBezTo>
                  <a:cubicBezTo>
                    <a:pt x="79495" y="73411"/>
                    <a:pt x="76661" y="73197"/>
                    <a:pt x="74274" y="72943"/>
                  </a:cubicBezTo>
                  <a:cubicBezTo>
                    <a:pt x="69538" y="72436"/>
                    <a:pt x="68007" y="71807"/>
                    <a:pt x="66808" y="69910"/>
                  </a:cubicBezTo>
                  <a:cubicBezTo>
                    <a:pt x="65946" y="68496"/>
                    <a:pt x="65905" y="67340"/>
                    <a:pt x="66683" y="65846"/>
                  </a:cubicBezTo>
                  <a:cubicBezTo>
                    <a:pt x="67314" y="64726"/>
                    <a:pt x="67455" y="62302"/>
                    <a:pt x="67109" y="58948"/>
                  </a:cubicBezTo>
                  <a:cubicBezTo>
                    <a:pt x="67031" y="58016"/>
                    <a:pt x="66915" y="56562"/>
                    <a:pt x="66875" y="55668"/>
                  </a:cubicBezTo>
                  <a:cubicBezTo>
                    <a:pt x="66834" y="54549"/>
                    <a:pt x="66609" y="53991"/>
                    <a:pt x="66123" y="53843"/>
                  </a:cubicBezTo>
                  <a:cubicBezTo>
                    <a:pt x="64817" y="53363"/>
                    <a:pt x="62687" y="51766"/>
                    <a:pt x="62498" y="51096"/>
                  </a:cubicBezTo>
                  <a:cubicBezTo>
                    <a:pt x="62197" y="50165"/>
                    <a:pt x="62827" y="49044"/>
                    <a:pt x="65131" y="46651"/>
                  </a:cubicBezTo>
                  <a:cubicBezTo>
                    <a:pt x="69925" y="41603"/>
                    <a:pt x="70369" y="40557"/>
                    <a:pt x="69831" y="35712"/>
                  </a:cubicBezTo>
                  <a:cubicBezTo>
                    <a:pt x="69410" y="32246"/>
                    <a:pt x="69447" y="31948"/>
                    <a:pt x="70296" y="29373"/>
                  </a:cubicBezTo>
                  <a:cubicBezTo>
                    <a:pt x="70813" y="27880"/>
                    <a:pt x="71477" y="25641"/>
                    <a:pt x="71771" y="24335"/>
                  </a:cubicBezTo>
                  <a:cubicBezTo>
                    <a:pt x="72103" y="23066"/>
                    <a:pt x="72769" y="21535"/>
                    <a:pt x="73252" y="20937"/>
                  </a:cubicBezTo>
                  <a:cubicBezTo>
                    <a:pt x="73734" y="20340"/>
                    <a:pt x="74142" y="19592"/>
                    <a:pt x="74141" y="19294"/>
                  </a:cubicBezTo>
                  <a:cubicBezTo>
                    <a:pt x="74140" y="18959"/>
                    <a:pt x="74437" y="18473"/>
                    <a:pt x="74809" y="18211"/>
                  </a:cubicBezTo>
                  <a:cubicBezTo>
                    <a:pt x="76073" y="17237"/>
                    <a:pt x="78224" y="13652"/>
                    <a:pt x="78220" y="12421"/>
                  </a:cubicBezTo>
                  <a:cubicBezTo>
                    <a:pt x="78214" y="10445"/>
                    <a:pt x="79622" y="7794"/>
                    <a:pt x="81667" y="5849"/>
                  </a:cubicBezTo>
                  <a:cubicBezTo>
                    <a:pt x="83674" y="3941"/>
                    <a:pt x="85906" y="2331"/>
                    <a:pt x="87507" y="1580"/>
                  </a:cubicBezTo>
                  <a:cubicBezTo>
                    <a:pt x="90820" y="41"/>
                    <a:pt x="97604" y="-503"/>
                    <a:pt x="101111" y="530"/>
                  </a:cubicBezTo>
                  <a:close/>
                  <a:moveTo>
                    <a:pt x="145986" y="137102"/>
                  </a:moveTo>
                  <a:cubicBezTo>
                    <a:pt x="145875" y="137401"/>
                    <a:pt x="145993" y="139451"/>
                    <a:pt x="146187" y="141687"/>
                  </a:cubicBezTo>
                  <a:cubicBezTo>
                    <a:pt x="146418" y="143923"/>
                    <a:pt x="146658" y="149105"/>
                    <a:pt x="146708" y="153206"/>
                  </a:cubicBezTo>
                  <a:cubicBezTo>
                    <a:pt x="146763" y="158686"/>
                    <a:pt x="146957" y="161258"/>
                    <a:pt x="147373" y="162897"/>
                  </a:cubicBezTo>
                  <a:cubicBezTo>
                    <a:pt x="147712" y="164126"/>
                    <a:pt x="148094" y="167070"/>
                    <a:pt x="148251" y="169419"/>
                  </a:cubicBezTo>
                  <a:cubicBezTo>
                    <a:pt x="148370" y="171767"/>
                    <a:pt x="148905" y="175867"/>
                    <a:pt x="149436" y="178549"/>
                  </a:cubicBezTo>
                  <a:cubicBezTo>
                    <a:pt x="150953" y="186672"/>
                    <a:pt x="151105" y="187492"/>
                    <a:pt x="151108" y="188722"/>
                  </a:cubicBezTo>
                  <a:cubicBezTo>
                    <a:pt x="151110" y="189356"/>
                    <a:pt x="151262" y="189989"/>
                    <a:pt x="151486" y="190100"/>
                  </a:cubicBezTo>
                  <a:cubicBezTo>
                    <a:pt x="151672" y="190211"/>
                    <a:pt x="151860" y="190696"/>
                    <a:pt x="151862" y="191106"/>
                  </a:cubicBezTo>
                  <a:cubicBezTo>
                    <a:pt x="151864" y="192000"/>
                    <a:pt x="152883" y="195725"/>
                    <a:pt x="153408" y="196693"/>
                  </a:cubicBezTo>
                  <a:cubicBezTo>
                    <a:pt x="153596" y="197065"/>
                    <a:pt x="153747" y="197773"/>
                    <a:pt x="153749" y="198258"/>
                  </a:cubicBezTo>
                  <a:cubicBezTo>
                    <a:pt x="153750" y="198780"/>
                    <a:pt x="153901" y="199301"/>
                    <a:pt x="154125" y="199412"/>
                  </a:cubicBezTo>
                  <a:cubicBezTo>
                    <a:pt x="154312" y="199524"/>
                    <a:pt x="154501" y="200269"/>
                    <a:pt x="154503" y="201014"/>
                  </a:cubicBezTo>
                  <a:cubicBezTo>
                    <a:pt x="154505" y="201797"/>
                    <a:pt x="154845" y="203064"/>
                    <a:pt x="155258" y="203883"/>
                  </a:cubicBezTo>
                  <a:cubicBezTo>
                    <a:pt x="155895" y="205148"/>
                    <a:pt x="156010" y="206080"/>
                    <a:pt x="156025" y="210666"/>
                  </a:cubicBezTo>
                  <a:cubicBezTo>
                    <a:pt x="156035" y="213797"/>
                    <a:pt x="155893" y="216035"/>
                    <a:pt x="155670" y="216185"/>
                  </a:cubicBezTo>
                  <a:cubicBezTo>
                    <a:pt x="155000" y="216597"/>
                    <a:pt x="155264" y="217715"/>
                    <a:pt x="156615" y="220320"/>
                  </a:cubicBezTo>
                  <a:cubicBezTo>
                    <a:pt x="157327" y="221697"/>
                    <a:pt x="157928" y="223000"/>
                    <a:pt x="157929" y="223149"/>
                  </a:cubicBezTo>
                  <a:cubicBezTo>
                    <a:pt x="157929" y="223298"/>
                    <a:pt x="158229" y="223782"/>
                    <a:pt x="158566" y="224191"/>
                  </a:cubicBezTo>
                  <a:cubicBezTo>
                    <a:pt x="159052" y="224749"/>
                    <a:pt x="159686" y="224933"/>
                    <a:pt x="161103" y="224929"/>
                  </a:cubicBezTo>
                  <a:cubicBezTo>
                    <a:pt x="162147" y="224925"/>
                    <a:pt x="163153" y="224773"/>
                    <a:pt x="163339" y="224586"/>
                  </a:cubicBezTo>
                  <a:cubicBezTo>
                    <a:pt x="164045" y="223913"/>
                    <a:pt x="176085" y="223129"/>
                    <a:pt x="176684" y="223724"/>
                  </a:cubicBezTo>
                  <a:cubicBezTo>
                    <a:pt x="176908" y="223947"/>
                    <a:pt x="177430" y="224131"/>
                    <a:pt x="177878" y="224130"/>
                  </a:cubicBezTo>
                  <a:cubicBezTo>
                    <a:pt x="179034" y="224126"/>
                    <a:pt x="181236" y="224977"/>
                    <a:pt x="181947" y="225720"/>
                  </a:cubicBezTo>
                  <a:cubicBezTo>
                    <a:pt x="182358" y="226129"/>
                    <a:pt x="183179" y="226350"/>
                    <a:pt x="184260" y="226346"/>
                  </a:cubicBezTo>
                  <a:lnTo>
                    <a:pt x="185901" y="226341"/>
                  </a:lnTo>
                  <a:lnTo>
                    <a:pt x="185895" y="224701"/>
                  </a:lnTo>
                  <a:cubicBezTo>
                    <a:pt x="185892" y="223769"/>
                    <a:pt x="185741" y="222949"/>
                    <a:pt x="185554" y="222838"/>
                  </a:cubicBezTo>
                  <a:cubicBezTo>
                    <a:pt x="185106" y="222541"/>
                    <a:pt x="184725" y="220193"/>
                    <a:pt x="184756" y="218031"/>
                  </a:cubicBezTo>
                  <a:cubicBezTo>
                    <a:pt x="184787" y="216167"/>
                    <a:pt x="184376" y="215870"/>
                    <a:pt x="182887" y="216657"/>
                  </a:cubicBezTo>
                  <a:cubicBezTo>
                    <a:pt x="182515" y="216845"/>
                    <a:pt x="181919" y="216922"/>
                    <a:pt x="181620" y="216811"/>
                  </a:cubicBezTo>
                  <a:cubicBezTo>
                    <a:pt x="180762" y="216478"/>
                    <a:pt x="179973" y="214653"/>
                    <a:pt x="180156" y="213534"/>
                  </a:cubicBezTo>
                  <a:cubicBezTo>
                    <a:pt x="180303" y="212900"/>
                    <a:pt x="179964" y="212006"/>
                    <a:pt x="179252" y="210816"/>
                  </a:cubicBezTo>
                  <a:cubicBezTo>
                    <a:pt x="178390" y="209439"/>
                    <a:pt x="178239" y="208880"/>
                    <a:pt x="178499" y="208395"/>
                  </a:cubicBezTo>
                  <a:cubicBezTo>
                    <a:pt x="178796" y="207946"/>
                    <a:pt x="178645" y="207313"/>
                    <a:pt x="177932" y="205824"/>
                  </a:cubicBezTo>
                  <a:cubicBezTo>
                    <a:pt x="177369" y="204707"/>
                    <a:pt x="176843" y="203553"/>
                    <a:pt x="176730" y="203255"/>
                  </a:cubicBezTo>
                  <a:cubicBezTo>
                    <a:pt x="176617" y="202958"/>
                    <a:pt x="176355" y="202436"/>
                    <a:pt x="176205" y="202138"/>
                  </a:cubicBezTo>
                  <a:cubicBezTo>
                    <a:pt x="175418" y="200799"/>
                    <a:pt x="175005" y="199905"/>
                    <a:pt x="175004" y="199570"/>
                  </a:cubicBezTo>
                  <a:cubicBezTo>
                    <a:pt x="175003" y="199383"/>
                    <a:pt x="174402" y="197894"/>
                    <a:pt x="173651" y="196293"/>
                  </a:cubicBezTo>
                  <a:cubicBezTo>
                    <a:pt x="172900" y="194693"/>
                    <a:pt x="171699" y="191975"/>
                    <a:pt x="170985" y="190225"/>
                  </a:cubicBezTo>
                  <a:cubicBezTo>
                    <a:pt x="169331" y="186129"/>
                    <a:pt x="163960" y="173582"/>
                    <a:pt x="162571" y="170603"/>
                  </a:cubicBezTo>
                  <a:cubicBezTo>
                    <a:pt x="162008" y="169338"/>
                    <a:pt x="160806" y="166583"/>
                    <a:pt x="159979" y="164460"/>
                  </a:cubicBezTo>
                  <a:cubicBezTo>
                    <a:pt x="159115" y="162338"/>
                    <a:pt x="158288" y="160290"/>
                    <a:pt x="158100" y="159881"/>
                  </a:cubicBezTo>
                  <a:cubicBezTo>
                    <a:pt x="157913" y="159471"/>
                    <a:pt x="157236" y="157795"/>
                    <a:pt x="156597" y="156157"/>
                  </a:cubicBezTo>
                  <a:cubicBezTo>
                    <a:pt x="155921" y="154519"/>
                    <a:pt x="154719" y="151801"/>
                    <a:pt x="153931" y="150163"/>
                  </a:cubicBezTo>
                  <a:cubicBezTo>
                    <a:pt x="153106" y="148488"/>
                    <a:pt x="152467" y="146812"/>
                    <a:pt x="152465" y="146439"/>
                  </a:cubicBezTo>
                  <a:cubicBezTo>
                    <a:pt x="152464" y="146029"/>
                    <a:pt x="151413" y="143684"/>
                    <a:pt x="150137" y="141153"/>
                  </a:cubicBezTo>
                  <a:cubicBezTo>
                    <a:pt x="148224" y="137431"/>
                    <a:pt x="147662" y="136612"/>
                    <a:pt x="146991" y="136614"/>
                  </a:cubicBezTo>
                  <a:cubicBezTo>
                    <a:pt x="146544" y="136616"/>
                    <a:pt x="146097" y="136841"/>
                    <a:pt x="145986" y="137102"/>
                  </a:cubicBezTo>
                  <a:close/>
                  <a:moveTo>
                    <a:pt x="80291" y="312053"/>
                  </a:moveTo>
                  <a:cubicBezTo>
                    <a:pt x="80292" y="312240"/>
                    <a:pt x="79958" y="312800"/>
                    <a:pt x="79586" y="313249"/>
                  </a:cubicBezTo>
                  <a:cubicBezTo>
                    <a:pt x="79178" y="313735"/>
                    <a:pt x="78509" y="314520"/>
                    <a:pt x="78100" y="315005"/>
                  </a:cubicBezTo>
                  <a:cubicBezTo>
                    <a:pt x="77655" y="315492"/>
                    <a:pt x="77321" y="316015"/>
                    <a:pt x="77321" y="316127"/>
                  </a:cubicBezTo>
                  <a:cubicBezTo>
                    <a:pt x="77322" y="316238"/>
                    <a:pt x="76765" y="316986"/>
                    <a:pt x="76096" y="317734"/>
                  </a:cubicBezTo>
                  <a:cubicBezTo>
                    <a:pt x="74684" y="319379"/>
                    <a:pt x="73570" y="320761"/>
                    <a:pt x="71119" y="323789"/>
                  </a:cubicBezTo>
                  <a:cubicBezTo>
                    <a:pt x="70154" y="325023"/>
                    <a:pt x="68965" y="326406"/>
                    <a:pt x="68482" y="326892"/>
                  </a:cubicBezTo>
                  <a:cubicBezTo>
                    <a:pt x="68036" y="327378"/>
                    <a:pt x="67665" y="327901"/>
                    <a:pt x="67666" y="328050"/>
                  </a:cubicBezTo>
                  <a:cubicBezTo>
                    <a:pt x="67666" y="328199"/>
                    <a:pt x="66998" y="329171"/>
                    <a:pt x="66144" y="330180"/>
                  </a:cubicBezTo>
                  <a:cubicBezTo>
                    <a:pt x="65327" y="331189"/>
                    <a:pt x="64473" y="332348"/>
                    <a:pt x="64250" y="332759"/>
                  </a:cubicBezTo>
                  <a:cubicBezTo>
                    <a:pt x="64028" y="333170"/>
                    <a:pt x="63694" y="333693"/>
                    <a:pt x="63546" y="333880"/>
                  </a:cubicBezTo>
                  <a:cubicBezTo>
                    <a:pt x="62989" y="334552"/>
                    <a:pt x="59872" y="339409"/>
                    <a:pt x="59873" y="339595"/>
                  </a:cubicBezTo>
                  <a:cubicBezTo>
                    <a:pt x="59873" y="339670"/>
                    <a:pt x="59427" y="340193"/>
                    <a:pt x="58907" y="340754"/>
                  </a:cubicBezTo>
                  <a:cubicBezTo>
                    <a:pt x="58387" y="341315"/>
                    <a:pt x="57719" y="342212"/>
                    <a:pt x="57460" y="342735"/>
                  </a:cubicBezTo>
                  <a:cubicBezTo>
                    <a:pt x="57163" y="343295"/>
                    <a:pt x="56531" y="343819"/>
                    <a:pt x="56084" y="343969"/>
                  </a:cubicBezTo>
                  <a:cubicBezTo>
                    <a:pt x="55078" y="344234"/>
                    <a:pt x="53930" y="346512"/>
                    <a:pt x="53935" y="348189"/>
                  </a:cubicBezTo>
                  <a:cubicBezTo>
                    <a:pt x="53937" y="348823"/>
                    <a:pt x="53678" y="349532"/>
                    <a:pt x="53344" y="349832"/>
                  </a:cubicBezTo>
                  <a:cubicBezTo>
                    <a:pt x="52972" y="350131"/>
                    <a:pt x="52824" y="350653"/>
                    <a:pt x="52976" y="351324"/>
                  </a:cubicBezTo>
                  <a:cubicBezTo>
                    <a:pt x="53127" y="352144"/>
                    <a:pt x="53017" y="352405"/>
                    <a:pt x="52458" y="352593"/>
                  </a:cubicBezTo>
                  <a:cubicBezTo>
                    <a:pt x="51489" y="352895"/>
                    <a:pt x="51494" y="354535"/>
                    <a:pt x="52468" y="355762"/>
                  </a:cubicBezTo>
                  <a:cubicBezTo>
                    <a:pt x="52880" y="356283"/>
                    <a:pt x="53218" y="357139"/>
                    <a:pt x="53219" y="357661"/>
                  </a:cubicBezTo>
                  <a:cubicBezTo>
                    <a:pt x="53224" y="359152"/>
                    <a:pt x="54013" y="361089"/>
                    <a:pt x="54985" y="361980"/>
                  </a:cubicBezTo>
                  <a:cubicBezTo>
                    <a:pt x="55920" y="362872"/>
                    <a:pt x="55959" y="363207"/>
                    <a:pt x="55862" y="367980"/>
                  </a:cubicBezTo>
                  <a:cubicBezTo>
                    <a:pt x="55830" y="369695"/>
                    <a:pt x="55947" y="371261"/>
                    <a:pt x="56134" y="371521"/>
                  </a:cubicBezTo>
                  <a:cubicBezTo>
                    <a:pt x="56321" y="371781"/>
                    <a:pt x="56697" y="372712"/>
                    <a:pt x="56961" y="373643"/>
                  </a:cubicBezTo>
                  <a:cubicBezTo>
                    <a:pt x="57262" y="374575"/>
                    <a:pt x="57715" y="376064"/>
                    <a:pt x="57978" y="376958"/>
                  </a:cubicBezTo>
                  <a:cubicBezTo>
                    <a:pt x="58280" y="377889"/>
                    <a:pt x="58507" y="379007"/>
                    <a:pt x="58508" y="379455"/>
                  </a:cubicBezTo>
                  <a:cubicBezTo>
                    <a:pt x="58510" y="379939"/>
                    <a:pt x="58660" y="380386"/>
                    <a:pt x="58847" y="380497"/>
                  </a:cubicBezTo>
                  <a:cubicBezTo>
                    <a:pt x="58997" y="380609"/>
                    <a:pt x="59260" y="381316"/>
                    <a:pt x="59411" y="382099"/>
                  </a:cubicBezTo>
                  <a:cubicBezTo>
                    <a:pt x="59526" y="382881"/>
                    <a:pt x="59829" y="384446"/>
                    <a:pt x="60019" y="385564"/>
                  </a:cubicBezTo>
                  <a:cubicBezTo>
                    <a:pt x="61307" y="392047"/>
                    <a:pt x="61653" y="395140"/>
                    <a:pt x="61941" y="403640"/>
                  </a:cubicBezTo>
                  <a:cubicBezTo>
                    <a:pt x="62106" y="408747"/>
                    <a:pt x="62463" y="415643"/>
                    <a:pt x="62697" y="418923"/>
                  </a:cubicBezTo>
                  <a:cubicBezTo>
                    <a:pt x="62932" y="422203"/>
                    <a:pt x="63017" y="425484"/>
                    <a:pt x="62907" y="426193"/>
                  </a:cubicBezTo>
                  <a:cubicBezTo>
                    <a:pt x="62798" y="426976"/>
                    <a:pt x="62951" y="428429"/>
                    <a:pt x="63328" y="429733"/>
                  </a:cubicBezTo>
                  <a:cubicBezTo>
                    <a:pt x="63856" y="431446"/>
                    <a:pt x="63934" y="432714"/>
                    <a:pt x="63793" y="435324"/>
                  </a:cubicBezTo>
                  <a:cubicBezTo>
                    <a:pt x="63651" y="437487"/>
                    <a:pt x="63770" y="439724"/>
                    <a:pt x="64112" y="441661"/>
                  </a:cubicBezTo>
                  <a:cubicBezTo>
                    <a:pt x="64757" y="445201"/>
                    <a:pt x="64461" y="445985"/>
                    <a:pt x="62004" y="446962"/>
                  </a:cubicBezTo>
                  <a:lnTo>
                    <a:pt x="60477" y="447563"/>
                  </a:lnTo>
                  <a:lnTo>
                    <a:pt x="60730" y="456734"/>
                  </a:lnTo>
                  <a:cubicBezTo>
                    <a:pt x="60898" y="462810"/>
                    <a:pt x="61172" y="466799"/>
                    <a:pt x="61587" y="468513"/>
                  </a:cubicBezTo>
                  <a:cubicBezTo>
                    <a:pt x="61890" y="469928"/>
                    <a:pt x="62156" y="471530"/>
                    <a:pt x="62158" y="472052"/>
                  </a:cubicBezTo>
                  <a:cubicBezTo>
                    <a:pt x="62163" y="473693"/>
                    <a:pt x="63177" y="475889"/>
                    <a:pt x="64336" y="476855"/>
                  </a:cubicBezTo>
                  <a:cubicBezTo>
                    <a:pt x="64934" y="477375"/>
                    <a:pt x="65570" y="478305"/>
                    <a:pt x="65684" y="478938"/>
                  </a:cubicBezTo>
                  <a:cubicBezTo>
                    <a:pt x="67390" y="487843"/>
                    <a:pt x="67581" y="489222"/>
                    <a:pt x="67786" y="495224"/>
                  </a:cubicBezTo>
                  <a:cubicBezTo>
                    <a:pt x="67828" y="496454"/>
                    <a:pt x="67940" y="496641"/>
                    <a:pt x="68686" y="496638"/>
                  </a:cubicBezTo>
                  <a:cubicBezTo>
                    <a:pt x="69170" y="496637"/>
                    <a:pt x="70250" y="496111"/>
                    <a:pt x="71068" y="495512"/>
                  </a:cubicBezTo>
                  <a:cubicBezTo>
                    <a:pt x="71924" y="494876"/>
                    <a:pt x="73450" y="494125"/>
                    <a:pt x="74493" y="493786"/>
                  </a:cubicBezTo>
                  <a:cubicBezTo>
                    <a:pt x="75536" y="493485"/>
                    <a:pt x="77472" y="492733"/>
                    <a:pt x="78850" y="492132"/>
                  </a:cubicBezTo>
                  <a:cubicBezTo>
                    <a:pt x="80190" y="491494"/>
                    <a:pt x="81456" y="491005"/>
                    <a:pt x="81642" y="491005"/>
                  </a:cubicBezTo>
                  <a:cubicBezTo>
                    <a:pt x="81829" y="491004"/>
                    <a:pt x="82684" y="490479"/>
                    <a:pt x="83540" y="489880"/>
                  </a:cubicBezTo>
                  <a:cubicBezTo>
                    <a:pt x="84358" y="489244"/>
                    <a:pt x="85289" y="488756"/>
                    <a:pt x="85512" y="488755"/>
                  </a:cubicBezTo>
                  <a:cubicBezTo>
                    <a:pt x="85773" y="488754"/>
                    <a:pt x="86071" y="488493"/>
                    <a:pt x="86182" y="488231"/>
                  </a:cubicBezTo>
                  <a:cubicBezTo>
                    <a:pt x="86293" y="487933"/>
                    <a:pt x="86925" y="487409"/>
                    <a:pt x="87595" y="487071"/>
                  </a:cubicBezTo>
                  <a:cubicBezTo>
                    <a:pt x="88228" y="486696"/>
                    <a:pt x="90421" y="484713"/>
                    <a:pt x="92465" y="482619"/>
                  </a:cubicBezTo>
                  <a:cubicBezTo>
                    <a:pt x="94471" y="480487"/>
                    <a:pt x="96776" y="478392"/>
                    <a:pt x="97595" y="477943"/>
                  </a:cubicBezTo>
                  <a:cubicBezTo>
                    <a:pt x="98414" y="477492"/>
                    <a:pt x="100124" y="476107"/>
                    <a:pt x="101351" y="474910"/>
                  </a:cubicBezTo>
                  <a:cubicBezTo>
                    <a:pt x="103544" y="472779"/>
                    <a:pt x="103692" y="472703"/>
                    <a:pt x="105185" y="472885"/>
                  </a:cubicBezTo>
                  <a:cubicBezTo>
                    <a:pt x="107571" y="473176"/>
                    <a:pt x="108686" y="472054"/>
                    <a:pt x="109124" y="468921"/>
                  </a:cubicBezTo>
                  <a:cubicBezTo>
                    <a:pt x="109306" y="467578"/>
                    <a:pt x="109784" y="465638"/>
                    <a:pt x="110191" y="464630"/>
                  </a:cubicBezTo>
                  <a:cubicBezTo>
                    <a:pt x="110561" y="463585"/>
                    <a:pt x="111002" y="461756"/>
                    <a:pt x="111148" y="460526"/>
                  </a:cubicBezTo>
                  <a:cubicBezTo>
                    <a:pt x="111256" y="459295"/>
                    <a:pt x="111548" y="457393"/>
                    <a:pt x="111731" y="456311"/>
                  </a:cubicBezTo>
                  <a:cubicBezTo>
                    <a:pt x="112061" y="454632"/>
                    <a:pt x="112022" y="454185"/>
                    <a:pt x="111460" y="453329"/>
                  </a:cubicBezTo>
                  <a:cubicBezTo>
                    <a:pt x="110861" y="452436"/>
                    <a:pt x="110817" y="450460"/>
                    <a:pt x="110777" y="426041"/>
                  </a:cubicBezTo>
                  <a:cubicBezTo>
                    <a:pt x="110744" y="403858"/>
                    <a:pt x="110654" y="398974"/>
                    <a:pt x="110118" y="394726"/>
                  </a:cubicBezTo>
                  <a:cubicBezTo>
                    <a:pt x="109774" y="391968"/>
                    <a:pt x="109462" y="387495"/>
                    <a:pt x="109453" y="384848"/>
                  </a:cubicBezTo>
                  <a:lnTo>
                    <a:pt x="109363" y="380001"/>
                  </a:lnTo>
                  <a:lnTo>
                    <a:pt x="107978" y="378105"/>
                  </a:lnTo>
                  <a:cubicBezTo>
                    <a:pt x="107229" y="377063"/>
                    <a:pt x="106591" y="375760"/>
                    <a:pt x="106589" y="375201"/>
                  </a:cubicBezTo>
                  <a:cubicBezTo>
                    <a:pt x="106587" y="374530"/>
                    <a:pt x="106213" y="374009"/>
                    <a:pt x="105278" y="373415"/>
                  </a:cubicBezTo>
                  <a:cubicBezTo>
                    <a:pt x="103523" y="372265"/>
                    <a:pt x="102960" y="371186"/>
                    <a:pt x="103515" y="369954"/>
                  </a:cubicBezTo>
                  <a:cubicBezTo>
                    <a:pt x="104441" y="367900"/>
                    <a:pt x="103763" y="365740"/>
                    <a:pt x="101821" y="364740"/>
                  </a:cubicBezTo>
                  <a:cubicBezTo>
                    <a:pt x="101074" y="364332"/>
                    <a:pt x="100325" y="363439"/>
                    <a:pt x="99838" y="362397"/>
                  </a:cubicBezTo>
                  <a:cubicBezTo>
                    <a:pt x="98899" y="360424"/>
                    <a:pt x="98021" y="353977"/>
                    <a:pt x="98615" y="353267"/>
                  </a:cubicBezTo>
                  <a:cubicBezTo>
                    <a:pt x="99470" y="352258"/>
                    <a:pt x="98986" y="340963"/>
                    <a:pt x="97931" y="337163"/>
                  </a:cubicBezTo>
                  <a:cubicBezTo>
                    <a:pt x="97704" y="336344"/>
                    <a:pt x="97513" y="334704"/>
                    <a:pt x="97509" y="333548"/>
                  </a:cubicBezTo>
                  <a:cubicBezTo>
                    <a:pt x="97502" y="331199"/>
                    <a:pt x="97651" y="331348"/>
                    <a:pt x="93769" y="329794"/>
                  </a:cubicBezTo>
                  <a:cubicBezTo>
                    <a:pt x="91865" y="329017"/>
                    <a:pt x="86745" y="325119"/>
                    <a:pt x="84837" y="323000"/>
                  </a:cubicBezTo>
                  <a:cubicBezTo>
                    <a:pt x="82479" y="320323"/>
                    <a:pt x="81803" y="318573"/>
                    <a:pt x="81791" y="314808"/>
                  </a:cubicBezTo>
                  <a:cubicBezTo>
                    <a:pt x="81782" y="311937"/>
                    <a:pt x="81706" y="311676"/>
                    <a:pt x="81035" y="311678"/>
                  </a:cubicBezTo>
                  <a:cubicBezTo>
                    <a:pt x="80625" y="311680"/>
                    <a:pt x="80290" y="311830"/>
                    <a:pt x="80291" y="312053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6C9817D-2681-49A7-8FB9-BA1447F17E4A}"/>
                </a:ext>
              </a:extLst>
            </p:cNvPr>
            <p:cNvSpPr/>
            <p:nvPr/>
          </p:nvSpPr>
          <p:spPr>
            <a:xfrm>
              <a:off x="5904459" y="3626260"/>
              <a:ext cx="1768" cy="2082"/>
            </a:xfrm>
            <a:custGeom>
              <a:avLst/>
              <a:gdLst>
                <a:gd name="connsiteX0" fmla="*/ 1306 w 1768"/>
                <a:gd name="connsiteY0" fmla="*/ 563 h 2082"/>
                <a:gd name="connsiteX1" fmla="*/ 1719 w 1768"/>
                <a:gd name="connsiteY1" fmla="*/ 1755 h 2082"/>
                <a:gd name="connsiteX2" fmla="*/ 973 w 1768"/>
                <a:gd name="connsiteY2" fmla="*/ 1534 h 2082"/>
                <a:gd name="connsiteX3" fmla="*/ 0 w 1768"/>
                <a:gd name="connsiteY3" fmla="*/ 307 h 2082"/>
                <a:gd name="connsiteX4" fmla="*/ 1306 w 1768"/>
                <a:gd name="connsiteY4" fmla="*/ 563 h 2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" h="2082">
                  <a:moveTo>
                    <a:pt x="1306" y="563"/>
                  </a:moveTo>
                  <a:cubicBezTo>
                    <a:pt x="1418" y="861"/>
                    <a:pt x="1569" y="1420"/>
                    <a:pt x="1719" y="1755"/>
                  </a:cubicBezTo>
                  <a:cubicBezTo>
                    <a:pt x="1870" y="2239"/>
                    <a:pt x="1684" y="2203"/>
                    <a:pt x="973" y="1534"/>
                  </a:cubicBezTo>
                  <a:cubicBezTo>
                    <a:pt x="412" y="1014"/>
                    <a:pt x="0" y="493"/>
                    <a:pt x="0" y="307"/>
                  </a:cubicBezTo>
                  <a:cubicBezTo>
                    <a:pt x="-2" y="-215"/>
                    <a:pt x="1117" y="-32"/>
                    <a:pt x="1306" y="563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5226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e 383">
            <a:extLst>
              <a:ext uri="{FF2B5EF4-FFF2-40B4-BE49-F238E27FC236}">
                <a16:creationId xmlns:a16="http://schemas.microsoft.com/office/drawing/2014/main" id="{2B7BFEAC-1B14-48EF-A58A-3B5F3A2D1C82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8986344" y="958372"/>
            <a:ext cx="1690686" cy="4941255"/>
            <a:chOff x="12787370" y="3362337"/>
            <a:chExt cx="2391678" cy="6991325"/>
          </a:xfrm>
        </p:grpSpPr>
        <p:grpSp>
          <p:nvGrpSpPr>
            <p:cNvPr id="3" name="Gruppe 1605">
              <a:extLst>
                <a:ext uri="{FF2B5EF4-FFF2-40B4-BE49-F238E27FC236}">
                  <a16:creationId xmlns:a16="http://schemas.microsoft.com/office/drawing/2014/main" id="{7D000E8E-7B53-4704-A5CD-95C29EE8BD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87357" y="3362359"/>
              <a:ext cx="2391683" cy="6991276"/>
              <a:chOff x="-9513501" y="-8286832"/>
              <a:chExt cx="3613597" cy="10563225"/>
            </a:xfrm>
          </p:grpSpPr>
          <p:sp>
            <p:nvSpPr>
              <p:cNvPr id="5" name="Freeform 1502">
                <a:extLst>
                  <a:ext uri="{FF2B5EF4-FFF2-40B4-BE49-F238E27FC236}">
                    <a16:creationId xmlns:a16="http://schemas.microsoft.com/office/drawing/2014/main" id="{050AFC9F-25A1-46D4-A945-194742396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" name="Freeform 1503">
                <a:extLst>
                  <a:ext uri="{FF2B5EF4-FFF2-40B4-BE49-F238E27FC236}">
                    <a16:creationId xmlns:a16="http://schemas.microsoft.com/office/drawing/2014/main" id="{A6AAE1C5-D53F-4126-9374-523580100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" name="Freeform 1504">
                <a:extLst>
                  <a:ext uri="{FF2B5EF4-FFF2-40B4-BE49-F238E27FC236}">
                    <a16:creationId xmlns:a16="http://schemas.microsoft.com/office/drawing/2014/main" id="{5A447C41-2874-419C-8E27-BC2A97D8D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" name="Freeform 1505">
                <a:extLst>
                  <a:ext uri="{FF2B5EF4-FFF2-40B4-BE49-F238E27FC236}">
                    <a16:creationId xmlns:a16="http://schemas.microsoft.com/office/drawing/2014/main" id="{65BF41C2-8F16-45C1-AE6C-4E08E4B35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9" name="Freeform 1506">
                <a:extLst>
                  <a:ext uri="{FF2B5EF4-FFF2-40B4-BE49-F238E27FC236}">
                    <a16:creationId xmlns:a16="http://schemas.microsoft.com/office/drawing/2014/main" id="{457C9565-5F90-4E05-9668-4C4CDDA25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0" name="Freeform 1507">
                <a:extLst>
                  <a:ext uri="{FF2B5EF4-FFF2-40B4-BE49-F238E27FC236}">
                    <a16:creationId xmlns:a16="http://schemas.microsoft.com/office/drawing/2014/main" id="{86CD78AC-06DA-4072-B709-ADBC296C3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1" name="Freeform 1508">
                <a:extLst>
                  <a:ext uri="{FF2B5EF4-FFF2-40B4-BE49-F238E27FC236}">
                    <a16:creationId xmlns:a16="http://schemas.microsoft.com/office/drawing/2014/main" id="{8DE86050-B1B3-4CAD-B46E-A7C9E145F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2" name="Freeform 1509">
                <a:extLst>
                  <a:ext uri="{FF2B5EF4-FFF2-40B4-BE49-F238E27FC236}">
                    <a16:creationId xmlns:a16="http://schemas.microsoft.com/office/drawing/2014/main" id="{6BA94737-8652-4C68-94CB-DFCD5DB35A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3" name="Freeform 1510">
                <a:extLst>
                  <a:ext uri="{FF2B5EF4-FFF2-40B4-BE49-F238E27FC236}">
                    <a16:creationId xmlns:a16="http://schemas.microsoft.com/office/drawing/2014/main" id="{1274EA5B-234E-4081-A539-5C568DED5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4" name="Freeform 1511">
                <a:extLst>
                  <a:ext uri="{FF2B5EF4-FFF2-40B4-BE49-F238E27FC236}">
                    <a16:creationId xmlns:a16="http://schemas.microsoft.com/office/drawing/2014/main" id="{6F21FF74-FA38-456F-A06A-06B5B97AF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5" name="Freeform 1512">
                <a:extLst>
                  <a:ext uri="{FF2B5EF4-FFF2-40B4-BE49-F238E27FC236}">
                    <a16:creationId xmlns:a16="http://schemas.microsoft.com/office/drawing/2014/main" id="{5C0B7850-A04E-46A3-B982-6BC502A36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6" name="Freeform 1513">
                <a:extLst>
                  <a:ext uri="{FF2B5EF4-FFF2-40B4-BE49-F238E27FC236}">
                    <a16:creationId xmlns:a16="http://schemas.microsoft.com/office/drawing/2014/main" id="{CEBAAEE6-9895-481A-AF9A-C822EA6E2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7" name="Freeform 1514">
                <a:extLst>
                  <a:ext uri="{FF2B5EF4-FFF2-40B4-BE49-F238E27FC236}">
                    <a16:creationId xmlns:a16="http://schemas.microsoft.com/office/drawing/2014/main" id="{0241F2EF-7826-420F-8492-E6A99BCBF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8" name="Freeform 1515">
                <a:extLst>
                  <a:ext uri="{FF2B5EF4-FFF2-40B4-BE49-F238E27FC236}">
                    <a16:creationId xmlns:a16="http://schemas.microsoft.com/office/drawing/2014/main" id="{6855A095-9C34-4B91-8FD7-2934EC094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19" name="Freeform 1516">
                <a:extLst>
                  <a:ext uri="{FF2B5EF4-FFF2-40B4-BE49-F238E27FC236}">
                    <a16:creationId xmlns:a16="http://schemas.microsoft.com/office/drawing/2014/main" id="{709C54D8-03B2-4433-84D0-9E9C409B08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0" name="Freeform 1517">
                <a:extLst>
                  <a:ext uri="{FF2B5EF4-FFF2-40B4-BE49-F238E27FC236}">
                    <a16:creationId xmlns:a16="http://schemas.microsoft.com/office/drawing/2014/main" id="{7165DE0E-37F6-425E-BC3A-F290E523A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1" name="Freeform 1518">
                <a:extLst>
                  <a:ext uri="{FF2B5EF4-FFF2-40B4-BE49-F238E27FC236}">
                    <a16:creationId xmlns:a16="http://schemas.microsoft.com/office/drawing/2014/main" id="{362DDD88-A7AE-40E5-9396-85E971AE6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2" name="Freeform 1519">
                <a:extLst>
                  <a:ext uri="{FF2B5EF4-FFF2-40B4-BE49-F238E27FC236}">
                    <a16:creationId xmlns:a16="http://schemas.microsoft.com/office/drawing/2014/main" id="{A5886D3E-27B3-4C2B-AC70-01506A4F2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3" name="Freeform 1520">
                <a:extLst>
                  <a:ext uri="{FF2B5EF4-FFF2-40B4-BE49-F238E27FC236}">
                    <a16:creationId xmlns:a16="http://schemas.microsoft.com/office/drawing/2014/main" id="{3E4B2F94-FD9E-4D2F-ADB8-A515C1EF5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4" name="Freeform 1521">
                <a:extLst>
                  <a:ext uri="{FF2B5EF4-FFF2-40B4-BE49-F238E27FC236}">
                    <a16:creationId xmlns:a16="http://schemas.microsoft.com/office/drawing/2014/main" id="{36732B40-0BAF-4FE9-991F-51EBDCA16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5" name="Freeform 1522">
                <a:extLst>
                  <a:ext uri="{FF2B5EF4-FFF2-40B4-BE49-F238E27FC236}">
                    <a16:creationId xmlns:a16="http://schemas.microsoft.com/office/drawing/2014/main" id="{B9B7527E-0FC4-4A28-90BC-77EF6219B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6" name="Freeform 1523">
                <a:extLst>
                  <a:ext uri="{FF2B5EF4-FFF2-40B4-BE49-F238E27FC236}">
                    <a16:creationId xmlns:a16="http://schemas.microsoft.com/office/drawing/2014/main" id="{049C08D4-0BB8-48DC-B4C4-F0E40837B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7" name="Freeform 1524">
                <a:extLst>
                  <a:ext uri="{FF2B5EF4-FFF2-40B4-BE49-F238E27FC236}">
                    <a16:creationId xmlns:a16="http://schemas.microsoft.com/office/drawing/2014/main" id="{88C4FD6C-56D0-4A39-9EEC-162CA28CC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8" name="Freeform 1525">
                <a:extLst>
                  <a:ext uri="{FF2B5EF4-FFF2-40B4-BE49-F238E27FC236}">
                    <a16:creationId xmlns:a16="http://schemas.microsoft.com/office/drawing/2014/main" id="{97DF0502-530F-434B-ADF4-8BE6BA98F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29" name="Freeform 1526">
                <a:extLst>
                  <a:ext uri="{FF2B5EF4-FFF2-40B4-BE49-F238E27FC236}">
                    <a16:creationId xmlns:a16="http://schemas.microsoft.com/office/drawing/2014/main" id="{5C59D532-CADA-4CB8-BD02-AD642B5CE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0" name="Freeform 1527">
                <a:extLst>
                  <a:ext uri="{FF2B5EF4-FFF2-40B4-BE49-F238E27FC236}">
                    <a16:creationId xmlns:a16="http://schemas.microsoft.com/office/drawing/2014/main" id="{5588C740-8259-41C9-B4F7-DD30AE6AE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1" name="Freeform 1528">
                <a:extLst>
                  <a:ext uri="{FF2B5EF4-FFF2-40B4-BE49-F238E27FC236}">
                    <a16:creationId xmlns:a16="http://schemas.microsoft.com/office/drawing/2014/main" id="{25B76AF2-DB93-4AF7-96D9-A4C946609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2" name="Freeform 1529">
                <a:extLst>
                  <a:ext uri="{FF2B5EF4-FFF2-40B4-BE49-F238E27FC236}">
                    <a16:creationId xmlns:a16="http://schemas.microsoft.com/office/drawing/2014/main" id="{9A996418-9CBB-4904-A19F-E769831DC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3" name="Freeform 1530">
                <a:extLst>
                  <a:ext uri="{FF2B5EF4-FFF2-40B4-BE49-F238E27FC236}">
                    <a16:creationId xmlns:a16="http://schemas.microsoft.com/office/drawing/2014/main" id="{4515F983-5CC1-47DC-BB61-1DF4B2F028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4" name="Freeform 1531">
                <a:extLst>
                  <a:ext uri="{FF2B5EF4-FFF2-40B4-BE49-F238E27FC236}">
                    <a16:creationId xmlns:a16="http://schemas.microsoft.com/office/drawing/2014/main" id="{700B76AC-7739-468A-A80E-D1120B708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5" name="Freeform 1532">
                <a:extLst>
                  <a:ext uri="{FF2B5EF4-FFF2-40B4-BE49-F238E27FC236}">
                    <a16:creationId xmlns:a16="http://schemas.microsoft.com/office/drawing/2014/main" id="{CDFBD049-22B4-43D1-9BB5-7068AD6A5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6" name="Freeform 1533">
                <a:extLst>
                  <a:ext uri="{FF2B5EF4-FFF2-40B4-BE49-F238E27FC236}">
                    <a16:creationId xmlns:a16="http://schemas.microsoft.com/office/drawing/2014/main" id="{ACEA5018-C987-408C-B409-C57C72222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7" name="Freeform 1534">
                <a:extLst>
                  <a:ext uri="{FF2B5EF4-FFF2-40B4-BE49-F238E27FC236}">
                    <a16:creationId xmlns:a16="http://schemas.microsoft.com/office/drawing/2014/main" id="{0DF9632F-34BE-48E2-9FAD-47972587A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8" name="Freeform 1535">
                <a:extLst>
                  <a:ext uri="{FF2B5EF4-FFF2-40B4-BE49-F238E27FC236}">
                    <a16:creationId xmlns:a16="http://schemas.microsoft.com/office/drawing/2014/main" id="{05F3123A-6BE8-4D8A-92A5-6C2BFDCFF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39" name="Freeform 1536">
                <a:extLst>
                  <a:ext uri="{FF2B5EF4-FFF2-40B4-BE49-F238E27FC236}">
                    <a16:creationId xmlns:a16="http://schemas.microsoft.com/office/drawing/2014/main" id="{A01EC703-EF6B-4DC4-BB96-6F70F94CE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0" name="Freeform 1537">
                <a:extLst>
                  <a:ext uri="{FF2B5EF4-FFF2-40B4-BE49-F238E27FC236}">
                    <a16:creationId xmlns:a16="http://schemas.microsoft.com/office/drawing/2014/main" id="{5B5D6106-D7E1-4EFB-96C9-6110F81B9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1" name="Freeform 1538">
                <a:extLst>
                  <a:ext uri="{FF2B5EF4-FFF2-40B4-BE49-F238E27FC236}">
                    <a16:creationId xmlns:a16="http://schemas.microsoft.com/office/drawing/2014/main" id="{4916D5D8-6DFE-4AE4-8A62-BF612EE11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2" name="Freeform 1539">
                <a:extLst>
                  <a:ext uri="{FF2B5EF4-FFF2-40B4-BE49-F238E27FC236}">
                    <a16:creationId xmlns:a16="http://schemas.microsoft.com/office/drawing/2014/main" id="{E52180A8-A7A3-47E6-8C9F-7BF8DAB59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3" name="Freeform 1540">
                <a:extLst>
                  <a:ext uri="{FF2B5EF4-FFF2-40B4-BE49-F238E27FC236}">
                    <a16:creationId xmlns:a16="http://schemas.microsoft.com/office/drawing/2014/main" id="{765EDF90-7C6E-4E8B-BEA8-C3F12AA54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4" name="Freeform 1541">
                <a:extLst>
                  <a:ext uri="{FF2B5EF4-FFF2-40B4-BE49-F238E27FC236}">
                    <a16:creationId xmlns:a16="http://schemas.microsoft.com/office/drawing/2014/main" id="{DE9C4564-CBDA-48FA-9DDC-C5196F3B4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5" name="Freeform 1542">
                <a:extLst>
                  <a:ext uri="{FF2B5EF4-FFF2-40B4-BE49-F238E27FC236}">
                    <a16:creationId xmlns:a16="http://schemas.microsoft.com/office/drawing/2014/main" id="{6CAE86D1-0752-4A87-A985-DB4DBD874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6" name="Freeform 1543">
                <a:extLst>
                  <a:ext uri="{FF2B5EF4-FFF2-40B4-BE49-F238E27FC236}">
                    <a16:creationId xmlns:a16="http://schemas.microsoft.com/office/drawing/2014/main" id="{3E0AC8A3-3D34-499C-9FC3-2CC72B52C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7" name="Freeform 1544">
                <a:extLst>
                  <a:ext uri="{FF2B5EF4-FFF2-40B4-BE49-F238E27FC236}">
                    <a16:creationId xmlns:a16="http://schemas.microsoft.com/office/drawing/2014/main" id="{CF60E883-6F32-4B38-8BBA-39687CCFC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8" name="Freeform 1545">
                <a:extLst>
                  <a:ext uri="{FF2B5EF4-FFF2-40B4-BE49-F238E27FC236}">
                    <a16:creationId xmlns:a16="http://schemas.microsoft.com/office/drawing/2014/main" id="{E2AB03E4-22C3-469A-B1E3-A2FC29AD8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49" name="Freeform 1546">
                <a:extLst>
                  <a:ext uri="{FF2B5EF4-FFF2-40B4-BE49-F238E27FC236}">
                    <a16:creationId xmlns:a16="http://schemas.microsoft.com/office/drawing/2014/main" id="{3286973B-191D-415B-AA4B-98AAC5D3CC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0" name="Freeform 1547">
                <a:extLst>
                  <a:ext uri="{FF2B5EF4-FFF2-40B4-BE49-F238E27FC236}">
                    <a16:creationId xmlns:a16="http://schemas.microsoft.com/office/drawing/2014/main" id="{9EBACAB2-47F4-48C5-B0BC-1958D79772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1" name="Freeform 1548">
                <a:extLst>
                  <a:ext uri="{FF2B5EF4-FFF2-40B4-BE49-F238E27FC236}">
                    <a16:creationId xmlns:a16="http://schemas.microsoft.com/office/drawing/2014/main" id="{2D2FECD1-4B41-4765-AF72-26FBA1B51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2" name="Freeform 1549">
                <a:extLst>
                  <a:ext uri="{FF2B5EF4-FFF2-40B4-BE49-F238E27FC236}">
                    <a16:creationId xmlns:a16="http://schemas.microsoft.com/office/drawing/2014/main" id="{8E08901F-3F7C-4D31-AE15-63BC46E2C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3" name="Freeform 1550">
                <a:extLst>
                  <a:ext uri="{FF2B5EF4-FFF2-40B4-BE49-F238E27FC236}">
                    <a16:creationId xmlns:a16="http://schemas.microsoft.com/office/drawing/2014/main" id="{05A1F2B7-B3CA-40F4-BFFE-E9527B8D1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307942"/>
                <a:ext cx="123959" cy="22539"/>
              </a:xfrm>
              <a:custGeom>
                <a:avLst/>
                <a:gdLst>
                  <a:gd name="T0" fmla="*/ 0 w 33"/>
                  <a:gd name="T1" fmla="*/ 0 h 6"/>
                  <a:gd name="T2" fmla="*/ 0 w 33"/>
                  <a:gd name="T3" fmla="*/ 0 h 6"/>
                  <a:gd name="T4" fmla="*/ 2147483647 w 33"/>
                  <a:gd name="T5" fmla="*/ 0 h 6"/>
                  <a:gd name="T6" fmla="*/ 2147483647 w 33"/>
                  <a:gd name="T7" fmla="*/ 0 h 6"/>
                  <a:gd name="T8" fmla="*/ 2147483647 w 33"/>
                  <a:gd name="T9" fmla="*/ 0 h 6"/>
                  <a:gd name="T10" fmla="*/ 2147483647 w 33"/>
                  <a:gd name="T11" fmla="*/ 2147483647 h 6"/>
                  <a:gd name="T12" fmla="*/ 2147483647 w 33"/>
                  <a:gd name="T13" fmla="*/ 2147483647 h 6"/>
                  <a:gd name="T14" fmla="*/ 2147483647 w 33"/>
                  <a:gd name="T15" fmla="*/ 2147483647 h 6"/>
                  <a:gd name="T16" fmla="*/ 2147483647 w 33"/>
                  <a:gd name="T17" fmla="*/ 2147483647 h 6"/>
                  <a:gd name="T18" fmla="*/ 2147483647 w 33"/>
                  <a:gd name="T19" fmla="*/ 2147483647 h 6"/>
                  <a:gd name="T20" fmla="*/ 2147483647 w 33"/>
                  <a:gd name="T21" fmla="*/ 2147483647 h 6"/>
                  <a:gd name="T22" fmla="*/ 0 w 33"/>
                  <a:gd name="T23" fmla="*/ 2147483647 h 6"/>
                  <a:gd name="T24" fmla="*/ 0 w 33"/>
                  <a:gd name="T25" fmla="*/ 0 h 6"/>
                  <a:gd name="T26" fmla="*/ 0 w 33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6"/>
                  <a:gd name="T44" fmla="*/ 33 w 33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4" name="Freeform 1551">
                <a:extLst>
                  <a:ext uri="{FF2B5EF4-FFF2-40B4-BE49-F238E27FC236}">
                    <a16:creationId xmlns:a16="http://schemas.microsoft.com/office/drawing/2014/main" id="{A34BC2A1-0FE3-4FF2-9EB7-9B359601B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5" name="Freeform 1552">
                <a:extLst>
                  <a:ext uri="{FF2B5EF4-FFF2-40B4-BE49-F238E27FC236}">
                    <a16:creationId xmlns:a16="http://schemas.microsoft.com/office/drawing/2014/main" id="{03767C5F-5794-4144-9C95-582852EAB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6" name="Freeform 1553">
                <a:extLst>
                  <a:ext uri="{FF2B5EF4-FFF2-40B4-BE49-F238E27FC236}">
                    <a16:creationId xmlns:a16="http://schemas.microsoft.com/office/drawing/2014/main" id="{DF9437E3-2DE4-4ECD-A7F8-1F8DBF2B0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7" name="Freeform 1554">
                <a:extLst>
                  <a:ext uri="{FF2B5EF4-FFF2-40B4-BE49-F238E27FC236}">
                    <a16:creationId xmlns:a16="http://schemas.microsoft.com/office/drawing/2014/main" id="{11171C5E-D2E7-4C0C-BF97-CCC78CFCA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8" name="Freeform 1555">
                <a:extLst>
                  <a:ext uri="{FF2B5EF4-FFF2-40B4-BE49-F238E27FC236}">
                    <a16:creationId xmlns:a16="http://schemas.microsoft.com/office/drawing/2014/main" id="{7DF0A372-168F-4025-8D66-CFA0D1280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59" name="Freeform 1556">
                <a:extLst>
                  <a:ext uri="{FF2B5EF4-FFF2-40B4-BE49-F238E27FC236}">
                    <a16:creationId xmlns:a16="http://schemas.microsoft.com/office/drawing/2014/main" id="{468105AD-BB05-44E4-9049-D3A4AA060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142657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2147483647 w 55"/>
                  <a:gd name="T9" fmla="*/ 2147483647 h 6"/>
                  <a:gd name="T10" fmla="*/ 0 w 55"/>
                  <a:gd name="T11" fmla="*/ 0 h 6"/>
                  <a:gd name="T12" fmla="*/ 0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39" y="6"/>
                    </a:lnTo>
                    <a:lnTo>
                      <a:pt x="22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0" name="Freeform 1557">
                <a:extLst>
                  <a:ext uri="{FF2B5EF4-FFF2-40B4-BE49-F238E27FC236}">
                    <a16:creationId xmlns:a16="http://schemas.microsoft.com/office/drawing/2014/main" id="{EDE5216B-D4A0-4C86-A3D4-CC9CEA5B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161440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22" y="5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1" name="Freeform 1558">
                <a:extLst>
                  <a:ext uri="{FF2B5EF4-FFF2-40B4-BE49-F238E27FC236}">
                    <a16:creationId xmlns:a16="http://schemas.microsoft.com/office/drawing/2014/main" id="{6A32ED1F-A246-4FAC-BBB6-A5D885ABE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2" name="Freeform 1559">
                <a:extLst>
                  <a:ext uri="{FF2B5EF4-FFF2-40B4-BE49-F238E27FC236}">
                    <a16:creationId xmlns:a16="http://schemas.microsoft.com/office/drawing/2014/main" id="{EBF70D7D-61E2-45B2-9040-29581F019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3" name="Freeform 1560">
                <a:extLst>
                  <a:ext uri="{FF2B5EF4-FFF2-40B4-BE49-F238E27FC236}">
                    <a16:creationId xmlns:a16="http://schemas.microsoft.com/office/drawing/2014/main" id="{A5772182-9399-47ED-8AD7-CBAA088AE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4" name="Freeform 1561">
                <a:extLst>
                  <a:ext uri="{FF2B5EF4-FFF2-40B4-BE49-F238E27FC236}">
                    <a16:creationId xmlns:a16="http://schemas.microsoft.com/office/drawing/2014/main" id="{8CD56453-1F59-4E7B-B32A-9875C63E2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5" name="Freeform 1562">
                <a:extLst>
                  <a:ext uri="{FF2B5EF4-FFF2-40B4-BE49-F238E27FC236}">
                    <a16:creationId xmlns:a16="http://schemas.microsoft.com/office/drawing/2014/main" id="{56B20F66-2BA7-4460-9687-F93E93A40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6" name="Freeform 1563">
                <a:extLst>
                  <a:ext uri="{FF2B5EF4-FFF2-40B4-BE49-F238E27FC236}">
                    <a16:creationId xmlns:a16="http://schemas.microsoft.com/office/drawing/2014/main" id="{B1A76B5B-4B20-41A4-B7CF-DB50126CE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7" name="Freeform 1564">
                <a:extLst>
                  <a:ext uri="{FF2B5EF4-FFF2-40B4-BE49-F238E27FC236}">
                    <a16:creationId xmlns:a16="http://schemas.microsoft.com/office/drawing/2014/main" id="{F60B5CB0-0489-4285-825D-B048616CF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8" name="Freeform 1565">
                <a:extLst>
                  <a:ext uri="{FF2B5EF4-FFF2-40B4-BE49-F238E27FC236}">
                    <a16:creationId xmlns:a16="http://schemas.microsoft.com/office/drawing/2014/main" id="{0B185DC7-C0D2-41C8-B7E2-BCBEB90C3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69" name="Freeform 1566">
                <a:extLst>
                  <a:ext uri="{FF2B5EF4-FFF2-40B4-BE49-F238E27FC236}">
                    <a16:creationId xmlns:a16="http://schemas.microsoft.com/office/drawing/2014/main" id="{6C67A62D-25E3-4438-BDB4-C0D664222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0" name="Freeform 1567">
                <a:extLst>
                  <a:ext uri="{FF2B5EF4-FFF2-40B4-BE49-F238E27FC236}">
                    <a16:creationId xmlns:a16="http://schemas.microsoft.com/office/drawing/2014/main" id="{B8F75EF4-71D5-47FE-982E-DC969A634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1" name="Freeform 1568">
                <a:extLst>
                  <a:ext uri="{FF2B5EF4-FFF2-40B4-BE49-F238E27FC236}">
                    <a16:creationId xmlns:a16="http://schemas.microsoft.com/office/drawing/2014/main" id="{ACDD8750-CB9B-43EC-A8E3-44B7046DA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2" name="Freeform 1570">
                <a:extLst>
                  <a:ext uri="{FF2B5EF4-FFF2-40B4-BE49-F238E27FC236}">
                    <a16:creationId xmlns:a16="http://schemas.microsoft.com/office/drawing/2014/main" id="{FE13A72C-10FF-4EAC-85E5-63F8E1F5A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3" name="Freeform 1571">
                <a:extLst>
                  <a:ext uri="{FF2B5EF4-FFF2-40B4-BE49-F238E27FC236}">
                    <a16:creationId xmlns:a16="http://schemas.microsoft.com/office/drawing/2014/main" id="{B2AC5ED6-3357-40DA-8200-1542BD535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4" name="Freeform 1572">
                <a:extLst>
                  <a:ext uri="{FF2B5EF4-FFF2-40B4-BE49-F238E27FC236}">
                    <a16:creationId xmlns:a16="http://schemas.microsoft.com/office/drawing/2014/main" id="{ACBA8FAD-8137-44DD-89BB-164AD21A4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5" name="Freeform 1573">
                <a:extLst>
                  <a:ext uri="{FF2B5EF4-FFF2-40B4-BE49-F238E27FC236}">
                    <a16:creationId xmlns:a16="http://schemas.microsoft.com/office/drawing/2014/main" id="{B58C5465-3E64-4294-922A-DB0E9D2E4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6" name="Freeform 1574">
                <a:extLst>
                  <a:ext uri="{FF2B5EF4-FFF2-40B4-BE49-F238E27FC236}">
                    <a16:creationId xmlns:a16="http://schemas.microsoft.com/office/drawing/2014/main" id="{2425A921-5FF4-43EB-914E-C5D523ECC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7" name="Freeform 1577">
                <a:extLst>
                  <a:ext uri="{FF2B5EF4-FFF2-40B4-BE49-F238E27FC236}">
                    <a16:creationId xmlns:a16="http://schemas.microsoft.com/office/drawing/2014/main" id="{94F1B102-3988-4669-9B0B-479051E65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8" name="Freeform 1578">
                <a:extLst>
                  <a:ext uri="{FF2B5EF4-FFF2-40B4-BE49-F238E27FC236}">
                    <a16:creationId xmlns:a16="http://schemas.microsoft.com/office/drawing/2014/main" id="{267CE2DA-4772-4FF8-964E-163F883E5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808123" y="1063050"/>
                <a:ext cx="1765479" cy="845208"/>
              </a:xfrm>
              <a:custGeom>
                <a:avLst/>
                <a:gdLst>
                  <a:gd name="T0" fmla="*/ 2147483647 w 470"/>
                  <a:gd name="T1" fmla="*/ 0 h 225"/>
                  <a:gd name="T2" fmla="*/ 2147483647 w 470"/>
                  <a:gd name="T3" fmla="*/ 0 h 225"/>
                  <a:gd name="T4" fmla="*/ 0 w 470"/>
                  <a:gd name="T5" fmla="*/ 2147483647 h 225"/>
                  <a:gd name="T6" fmla="*/ 0 w 470"/>
                  <a:gd name="T7" fmla="*/ 2147483647 h 225"/>
                  <a:gd name="T8" fmla="*/ 0 w 470"/>
                  <a:gd name="T9" fmla="*/ 2147483647 h 225"/>
                  <a:gd name="T10" fmla="*/ 0 w 470"/>
                  <a:gd name="T11" fmla="*/ 2147483647 h 225"/>
                  <a:gd name="T12" fmla="*/ 2147483647 w 470"/>
                  <a:gd name="T13" fmla="*/ 2147483647 h 225"/>
                  <a:gd name="T14" fmla="*/ 2147483647 w 470"/>
                  <a:gd name="T15" fmla="*/ 2147483647 h 225"/>
                  <a:gd name="T16" fmla="*/ 2147483647 w 470"/>
                  <a:gd name="T17" fmla="*/ 2147483647 h 225"/>
                  <a:gd name="T18" fmla="*/ 2147483647 w 470"/>
                  <a:gd name="T19" fmla="*/ 2147483647 h 225"/>
                  <a:gd name="T20" fmla="*/ 2147483647 w 470"/>
                  <a:gd name="T21" fmla="*/ 2147483647 h 225"/>
                  <a:gd name="T22" fmla="*/ 2147483647 w 470"/>
                  <a:gd name="T23" fmla="*/ 2147483647 h 225"/>
                  <a:gd name="T24" fmla="*/ 2147483647 w 470"/>
                  <a:gd name="T25" fmla="*/ 2147483647 h 225"/>
                  <a:gd name="T26" fmla="*/ 2147483647 w 470"/>
                  <a:gd name="T27" fmla="*/ 2147483647 h 225"/>
                  <a:gd name="T28" fmla="*/ 2147483647 w 470"/>
                  <a:gd name="T29" fmla="*/ 2147483647 h 225"/>
                  <a:gd name="T30" fmla="*/ 2147483647 w 470"/>
                  <a:gd name="T31" fmla="*/ 2147483647 h 225"/>
                  <a:gd name="T32" fmla="*/ 2147483647 w 470"/>
                  <a:gd name="T33" fmla="*/ 2147483647 h 225"/>
                  <a:gd name="T34" fmla="*/ 2147483647 w 470"/>
                  <a:gd name="T35" fmla="*/ 2147483647 h 225"/>
                  <a:gd name="T36" fmla="*/ 2147483647 w 470"/>
                  <a:gd name="T37" fmla="*/ 2147483647 h 225"/>
                  <a:gd name="T38" fmla="*/ 2147483647 w 470"/>
                  <a:gd name="T39" fmla="*/ 2147483647 h 225"/>
                  <a:gd name="T40" fmla="*/ 2147483647 w 470"/>
                  <a:gd name="T41" fmla="*/ 2147483647 h 225"/>
                  <a:gd name="T42" fmla="*/ 2147483647 w 470"/>
                  <a:gd name="T43" fmla="*/ 2147483647 h 225"/>
                  <a:gd name="T44" fmla="*/ 2147483647 w 470"/>
                  <a:gd name="T45" fmla="*/ 2147483647 h 225"/>
                  <a:gd name="T46" fmla="*/ 2147483647 w 470"/>
                  <a:gd name="T47" fmla="*/ 2147483647 h 225"/>
                  <a:gd name="T48" fmla="*/ 2147483647 w 470"/>
                  <a:gd name="T49" fmla="*/ 2147483647 h 225"/>
                  <a:gd name="T50" fmla="*/ 2147483647 w 470"/>
                  <a:gd name="T51" fmla="*/ 2147483647 h 225"/>
                  <a:gd name="T52" fmla="*/ 2147483647 w 470"/>
                  <a:gd name="T53" fmla="*/ 2147483647 h 225"/>
                  <a:gd name="T54" fmla="*/ 2147483647 w 470"/>
                  <a:gd name="T55" fmla="*/ 2147483647 h 225"/>
                  <a:gd name="T56" fmla="*/ 2147483647 w 470"/>
                  <a:gd name="T57" fmla="*/ 2147483647 h 225"/>
                  <a:gd name="T58" fmla="*/ 2147483647 w 470"/>
                  <a:gd name="T59" fmla="*/ 2147483647 h 225"/>
                  <a:gd name="T60" fmla="*/ 2147483647 w 470"/>
                  <a:gd name="T61" fmla="*/ 2147483647 h 225"/>
                  <a:gd name="T62" fmla="*/ 2147483647 w 470"/>
                  <a:gd name="T63" fmla="*/ 2147483647 h 225"/>
                  <a:gd name="T64" fmla="*/ 2147483647 w 470"/>
                  <a:gd name="T65" fmla="*/ 2147483647 h 225"/>
                  <a:gd name="T66" fmla="*/ 2147483647 w 470"/>
                  <a:gd name="T67" fmla="*/ 2147483647 h 225"/>
                  <a:gd name="T68" fmla="*/ 2147483647 w 470"/>
                  <a:gd name="T69" fmla="*/ 2147483647 h 225"/>
                  <a:gd name="T70" fmla="*/ 2147483647 w 470"/>
                  <a:gd name="T71" fmla="*/ 2147483647 h 225"/>
                  <a:gd name="T72" fmla="*/ 2147483647 w 470"/>
                  <a:gd name="T73" fmla="*/ 2147483647 h 225"/>
                  <a:gd name="T74" fmla="*/ 2147483647 w 470"/>
                  <a:gd name="T75" fmla="*/ 2147483647 h 225"/>
                  <a:gd name="T76" fmla="*/ 2147483647 w 470"/>
                  <a:gd name="T77" fmla="*/ 2147483647 h 225"/>
                  <a:gd name="T78" fmla="*/ 2147483647 w 470"/>
                  <a:gd name="T79" fmla="*/ 2147483647 h 225"/>
                  <a:gd name="T80" fmla="*/ 2147483647 w 470"/>
                  <a:gd name="T81" fmla="*/ 2147483647 h 225"/>
                  <a:gd name="T82" fmla="*/ 2147483647 w 470"/>
                  <a:gd name="T83" fmla="*/ 2147483647 h 225"/>
                  <a:gd name="T84" fmla="*/ 2147483647 w 470"/>
                  <a:gd name="T85" fmla="*/ 2147483647 h 225"/>
                  <a:gd name="T86" fmla="*/ 2147483647 w 470"/>
                  <a:gd name="T87" fmla="*/ 2147483647 h 225"/>
                  <a:gd name="T88" fmla="*/ 2147483647 w 470"/>
                  <a:gd name="T89" fmla="*/ 2147483647 h 225"/>
                  <a:gd name="T90" fmla="*/ 2147483647 w 470"/>
                  <a:gd name="T91" fmla="*/ 0 h 225"/>
                  <a:gd name="T92" fmla="*/ 2147483647 w 470"/>
                  <a:gd name="T93" fmla="*/ 0 h 22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70"/>
                  <a:gd name="T142" fmla="*/ 0 h 225"/>
                  <a:gd name="T143" fmla="*/ 470 w 470"/>
                  <a:gd name="T144" fmla="*/ 225 h 22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70" h="225">
                    <a:moveTo>
                      <a:pt x="16" y="0"/>
                    </a:moveTo>
                    <a:lnTo>
                      <a:pt x="16" y="0"/>
                    </a:lnTo>
                    <a:lnTo>
                      <a:pt x="0" y="77"/>
                    </a:lnTo>
                    <a:lnTo>
                      <a:pt x="0" y="115"/>
                    </a:lnTo>
                    <a:lnTo>
                      <a:pt x="0" y="126"/>
                    </a:lnTo>
                    <a:lnTo>
                      <a:pt x="0" y="137"/>
                    </a:lnTo>
                    <a:lnTo>
                      <a:pt x="5" y="186"/>
                    </a:lnTo>
                    <a:lnTo>
                      <a:pt x="5" y="197"/>
                    </a:lnTo>
                    <a:lnTo>
                      <a:pt x="11" y="203"/>
                    </a:lnTo>
                    <a:lnTo>
                      <a:pt x="16" y="208"/>
                    </a:lnTo>
                    <a:lnTo>
                      <a:pt x="22" y="208"/>
                    </a:lnTo>
                    <a:lnTo>
                      <a:pt x="93" y="214"/>
                    </a:lnTo>
                    <a:lnTo>
                      <a:pt x="126" y="208"/>
                    </a:lnTo>
                    <a:lnTo>
                      <a:pt x="142" y="203"/>
                    </a:lnTo>
                    <a:lnTo>
                      <a:pt x="147" y="197"/>
                    </a:lnTo>
                    <a:lnTo>
                      <a:pt x="147" y="186"/>
                    </a:lnTo>
                    <a:lnTo>
                      <a:pt x="202" y="203"/>
                    </a:lnTo>
                    <a:lnTo>
                      <a:pt x="246" y="219"/>
                    </a:lnTo>
                    <a:lnTo>
                      <a:pt x="284" y="225"/>
                    </a:lnTo>
                    <a:lnTo>
                      <a:pt x="361" y="225"/>
                    </a:lnTo>
                    <a:lnTo>
                      <a:pt x="421" y="225"/>
                    </a:lnTo>
                    <a:lnTo>
                      <a:pt x="470" y="214"/>
                    </a:lnTo>
                    <a:lnTo>
                      <a:pt x="470" y="208"/>
                    </a:lnTo>
                    <a:lnTo>
                      <a:pt x="465" y="192"/>
                    </a:lnTo>
                    <a:lnTo>
                      <a:pt x="454" y="181"/>
                    </a:lnTo>
                    <a:lnTo>
                      <a:pt x="437" y="170"/>
                    </a:lnTo>
                    <a:lnTo>
                      <a:pt x="415" y="159"/>
                    </a:lnTo>
                    <a:lnTo>
                      <a:pt x="388" y="153"/>
                    </a:lnTo>
                    <a:lnTo>
                      <a:pt x="312" y="137"/>
                    </a:lnTo>
                    <a:lnTo>
                      <a:pt x="301" y="132"/>
                    </a:lnTo>
                    <a:lnTo>
                      <a:pt x="284" y="121"/>
                    </a:lnTo>
                    <a:lnTo>
                      <a:pt x="246" y="82"/>
                    </a:lnTo>
                    <a:lnTo>
                      <a:pt x="229" y="39"/>
                    </a:lnTo>
                    <a:lnTo>
                      <a:pt x="175" y="39"/>
                    </a:lnTo>
                    <a:lnTo>
                      <a:pt x="120" y="33"/>
                    </a:lnTo>
                    <a:lnTo>
                      <a:pt x="71" y="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79" name="Freeform 1579">
                <a:extLst>
                  <a:ext uri="{FF2B5EF4-FFF2-40B4-BE49-F238E27FC236}">
                    <a16:creationId xmlns:a16="http://schemas.microsoft.com/office/drawing/2014/main" id="{77688323-94F1-4D42-A2A4-7250C72BB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548122" y="-7238774"/>
                <a:ext cx="676141" cy="679923"/>
              </a:xfrm>
              <a:custGeom>
                <a:avLst/>
                <a:gdLst>
                  <a:gd name="T0" fmla="*/ 2147483647 w 180"/>
                  <a:gd name="T1" fmla="*/ 0 h 181"/>
                  <a:gd name="T2" fmla="*/ 2147483647 w 180"/>
                  <a:gd name="T3" fmla="*/ 0 h 181"/>
                  <a:gd name="T4" fmla="*/ 0 w 180"/>
                  <a:gd name="T5" fmla="*/ 2147483647 h 181"/>
                  <a:gd name="T6" fmla="*/ 0 w 180"/>
                  <a:gd name="T7" fmla="*/ 2147483647 h 181"/>
                  <a:gd name="T8" fmla="*/ 2147483647 w 180"/>
                  <a:gd name="T9" fmla="*/ 2147483647 h 181"/>
                  <a:gd name="T10" fmla="*/ 2147483647 w 180"/>
                  <a:gd name="T11" fmla="*/ 2147483647 h 181"/>
                  <a:gd name="T12" fmla="*/ 2147483647 w 180"/>
                  <a:gd name="T13" fmla="*/ 2147483647 h 181"/>
                  <a:gd name="T14" fmla="*/ 2147483647 w 180"/>
                  <a:gd name="T15" fmla="*/ 2147483647 h 181"/>
                  <a:gd name="T16" fmla="*/ 2147483647 w 180"/>
                  <a:gd name="T17" fmla="*/ 2147483647 h 181"/>
                  <a:gd name="T18" fmla="*/ 2147483647 w 180"/>
                  <a:gd name="T19" fmla="*/ 2147483647 h 181"/>
                  <a:gd name="T20" fmla="*/ 2147483647 w 180"/>
                  <a:gd name="T21" fmla="*/ 2147483647 h 181"/>
                  <a:gd name="T22" fmla="*/ 2147483647 w 180"/>
                  <a:gd name="T23" fmla="*/ 2147483647 h 181"/>
                  <a:gd name="T24" fmla="*/ 2147483647 w 180"/>
                  <a:gd name="T25" fmla="*/ 2147483647 h 181"/>
                  <a:gd name="T26" fmla="*/ 2147483647 w 180"/>
                  <a:gd name="T27" fmla="*/ 2147483647 h 181"/>
                  <a:gd name="T28" fmla="*/ 2147483647 w 180"/>
                  <a:gd name="T29" fmla="*/ 2147483647 h 181"/>
                  <a:gd name="T30" fmla="*/ 2147483647 w 180"/>
                  <a:gd name="T31" fmla="*/ 0 h 181"/>
                  <a:gd name="T32" fmla="*/ 2147483647 w 180"/>
                  <a:gd name="T33" fmla="*/ 0 h 1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0"/>
                  <a:gd name="T52" fmla="*/ 0 h 181"/>
                  <a:gd name="T53" fmla="*/ 180 w 180"/>
                  <a:gd name="T54" fmla="*/ 181 h 1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0" h="181">
                    <a:moveTo>
                      <a:pt x="22" y="0"/>
                    </a:moveTo>
                    <a:lnTo>
                      <a:pt x="22" y="0"/>
                    </a:lnTo>
                    <a:lnTo>
                      <a:pt x="0" y="49"/>
                    </a:lnTo>
                    <a:lnTo>
                      <a:pt x="44" y="109"/>
                    </a:lnTo>
                    <a:lnTo>
                      <a:pt x="82" y="153"/>
                    </a:lnTo>
                    <a:lnTo>
                      <a:pt x="109" y="181"/>
                    </a:lnTo>
                    <a:lnTo>
                      <a:pt x="120" y="181"/>
                    </a:lnTo>
                    <a:lnTo>
                      <a:pt x="137" y="175"/>
                    </a:lnTo>
                    <a:lnTo>
                      <a:pt x="158" y="153"/>
                    </a:lnTo>
                    <a:lnTo>
                      <a:pt x="180" y="115"/>
                    </a:lnTo>
                    <a:lnTo>
                      <a:pt x="76" y="2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0" name="Freeform 1580">
                <a:extLst>
                  <a:ext uri="{FF2B5EF4-FFF2-40B4-BE49-F238E27FC236}">
                    <a16:creationId xmlns:a16="http://schemas.microsoft.com/office/drawing/2014/main" id="{30484643-657E-4293-A294-2E4F5783AA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513501" y="-8286832"/>
                <a:ext cx="3613597" cy="10563225"/>
              </a:xfrm>
              <a:custGeom>
                <a:avLst/>
                <a:gdLst>
                  <a:gd name="T0" fmla="*/ 2147483647 w 962"/>
                  <a:gd name="T1" fmla="*/ 2147483647 h 2812"/>
                  <a:gd name="T2" fmla="*/ 2147483647 w 962"/>
                  <a:gd name="T3" fmla="*/ 2147483647 h 2812"/>
                  <a:gd name="T4" fmla="*/ 2147483647 w 962"/>
                  <a:gd name="T5" fmla="*/ 2147483647 h 2812"/>
                  <a:gd name="T6" fmla="*/ 2147483647 w 962"/>
                  <a:gd name="T7" fmla="*/ 2147483647 h 2812"/>
                  <a:gd name="T8" fmla="*/ 2147483647 w 962"/>
                  <a:gd name="T9" fmla="*/ 2147483647 h 2812"/>
                  <a:gd name="T10" fmla="*/ 2147483647 w 962"/>
                  <a:gd name="T11" fmla="*/ 2147483647 h 2812"/>
                  <a:gd name="T12" fmla="*/ 2147483647 w 962"/>
                  <a:gd name="T13" fmla="*/ 2147483647 h 2812"/>
                  <a:gd name="T14" fmla="*/ 2147483647 w 962"/>
                  <a:gd name="T15" fmla="*/ 2147483647 h 2812"/>
                  <a:gd name="T16" fmla="*/ 2147483647 w 962"/>
                  <a:gd name="T17" fmla="*/ 2147483647 h 2812"/>
                  <a:gd name="T18" fmla="*/ 2147483647 w 962"/>
                  <a:gd name="T19" fmla="*/ 2147483647 h 2812"/>
                  <a:gd name="T20" fmla="*/ 2147483647 w 962"/>
                  <a:gd name="T21" fmla="*/ 2147483647 h 2812"/>
                  <a:gd name="T22" fmla="*/ 2147483647 w 962"/>
                  <a:gd name="T23" fmla="*/ 2147483647 h 2812"/>
                  <a:gd name="T24" fmla="*/ 2147483647 w 962"/>
                  <a:gd name="T25" fmla="*/ 2147483647 h 2812"/>
                  <a:gd name="T26" fmla="*/ 2147483647 w 962"/>
                  <a:gd name="T27" fmla="*/ 2147483647 h 2812"/>
                  <a:gd name="T28" fmla="*/ 2147483647 w 962"/>
                  <a:gd name="T29" fmla="*/ 2147483647 h 2812"/>
                  <a:gd name="T30" fmla="*/ 2147483647 w 962"/>
                  <a:gd name="T31" fmla="*/ 2147483647 h 2812"/>
                  <a:gd name="T32" fmla="*/ 2147483647 w 962"/>
                  <a:gd name="T33" fmla="*/ 2147483647 h 2812"/>
                  <a:gd name="T34" fmla="*/ 2147483647 w 962"/>
                  <a:gd name="T35" fmla="*/ 2147483647 h 2812"/>
                  <a:gd name="T36" fmla="*/ 2147483647 w 962"/>
                  <a:gd name="T37" fmla="*/ 2147483647 h 2812"/>
                  <a:gd name="T38" fmla="*/ 2147483647 w 962"/>
                  <a:gd name="T39" fmla="*/ 2147483647 h 2812"/>
                  <a:gd name="T40" fmla="*/ 2147483647 w 962"/>
                  <a:gd name="T41" fmla="*/ 2147483647 h 2812"/>
                  <a:gd name="T42" fmla="*/ 2147483647 w 962"/>
                  <a:gd name="T43" fmla="*/ 2147483647 h 2812"/>
                  <a:gd name="T44" fmla="*/ 2147483647 w 962"/>
                  <a:gd name="T45" fmla="*/ 2147483647 h 2812"/>
                  <a:gd name="T46" fmla="*/ 2147483647 w 962"/>
                  <a:gd name="T47" fmla="*/ 2147483647 h 2812"/>
                  <a:gd name="T48" fmla="*/ 2147483647 w 962"/>
                  <a:gd name="T49" fmla="*/ 2147483647 h 2812"/>
                  <a:gd name="T50" fmla="*/ 2147483647 w 962"/>
                  <a:gd name="T51" fmla="*/ 2147483647 h 2812"/>
                  <a:gd name="T52" fmla="*/ 2147483647 w 962"/>
                  <a:gd name="T53" fmla="*/ 2147483647 h 2812"/>
                  <a:gd name="T54" fmla="*/ 2147483647 w 962"/>
                  <a:gd name="T55" fmla="*/ 2147483647 h 2812"/>
                  <a:gd name="T56" fmla="*/ 2147483647 w 962"/>
                  <a:gd name="T57" fmla="*/ 2147483647 h 2812"/>
                  <a:gd name="T58" fmla="*/ 2147483647 w 962"/>
                  <a:gd name="T59" fmla="*/ 2147483647 h 2812"/>
                  <a:gd name="T60" fmla="*/ 2147483647 w 962"/>
                  <a:gd name="T61" fmla="*/ 2147483647 h 2812"/>
                  <a:gd name="T62" fmla="*/ 2147483647 w 962"/>
                  <a:gd name="T63" fmla="*/ 2147483647 h 2812"/>
                  <a:gd name="T64" fmla="*/ 2147483647 w 962"/>
                  <a:gd name="T65" fmla="*/ 2147483647 h 2812"/>
                  <a:gd name="T66" fmla="*/ 2147483647 w 962"/>
                  <a:gd name="T67" fmla="*/ 2147483647 h 2812"/>
                  <a:gd name="T68" fmla="*/ 2147483647 w 962"/>
                  <a:gd name="T69" fmla="*/ 2147483647 h 2812"/>
                  <a:gd name="T70" fmla="*/ 2147483647 w 962"/>
                  <a:gd name="T71" fmla="*/ 2147483647 h 2812"/>
                  <a:gd name="T72" fmla="*/ 2147483647 w 962"/>
                  <a:gd name="T73" fmla="*/ 2147483647 h 2812"/>
                  <a:gd name="T74" fmla="*/ 2147483647 w 962"/>
                  <a:gd name="T75" fmla="*/ 2147483647 h 2812"/>
                  <a:gd name="T76" fmla="*/ 2147483647 w 962"/>
                  <a:gd name="T77" fmla="*/ 2147483647 h 2812"/>
                  <a:gd name="T78" fmla="*/ 2147483647 w 962"/>
                  <a:gd name="T79" fmla="*/ 2147483647 h 2812"/>
                  <a:gd name="T80" fmla="*/ 2147483647 w 962"/>
                  <a:gd name="T81" fmla="*/ 2147483647 h 2812"/>
                  <a:gd name="T82" fmla="*/ 2147483647 w 962"/>
                  <a:gd name="T83" fmla="*/ 2147483647 h 2812"/>
                  <a:gd name="T84" fmla="*/ 2147483647 w 962"/>
                  <a:gd name="T85" fmla="*/ 2147483647 h 2812"/>
                  <a:gd name="T86" fmla="*/ 2147483647 w 962"/>
                  <a:gd name="T87" fmla="*/ 2147483647 h 2812"/>
                  <a:gd name="T88" fmla="*/ 2147483647 w 962"/>
                  <a:gd name="T89" fmla="*/ 2147483647 h 2812"/>
                  <a:gd name="T90" fmla="*/ 2147483647 w 962"/>
                  <a:gd name="T91" fmla="*/ 2147483647 h 2812"/>
                  <a:gd name="T92" fmla="*/ 2147483647 w 962"/>
                  <a:gd name="T93" fmla="*/ 2147483647 h 2812"/>
                  <a:gd name="T94" fmla="*/ 2147483647 w 962"/>
                  <a:gd name="T95" fmla="*/ 2147483647 h 2812"/>
                  <a:gd name="T96" fmla="*/ 2147483647 w 962"/>
                  <a:gd name="T97" fmla="*/ 2147483647 h 2812"/>
                  <a:gd name="T98" fmla="*/ 2147483647 w 962"/>
                  <a:gd name="T99" fmla="*/ 2147483647 h 2812"/>
                  <a:gd name="T100" fmla="*/ 2147483647 w 962"/>
                  <a:gd name="T101" fmla="*/ 2147483647 h 2812"/>
                  <a:gd name="T102" fmla="*/ 2147483647 w 962"/>
                  <a:gd name="T103" fmla="*/ 2147483647 h 2812"/>
                  <a:gd name="T104" fmla="*/ 2147483647 w 962"/>
                  <a:gd name="T105" fmla="*/ 2147483647 h 2812"/>
                  <a:gd name="T106" fmla="*/ 2147483647 w 962"/>
                  <a:gd name="T107" fmla="*/ 2147483647 h 2812"/>
                  <a:gd name="T108" fmla="*/ 2147483647 w 962"/>
                  <a:gd name="T109" fmla="*/ 2147483647 h 2812"/>
                  <a:gd name="T110" fmla="*/ 2147483647 w 962"/>
                  <a:gd name="T111" fmla="*/ 2147483647 h 2812"/>
                  <a:gd name="T112" fmla="*/ 2147483647 w 962"/>
                  <a:gd name="T113" fmla="*/ 2147483647 h 2812"/>
                  <a:gd name="T114" fmla="*/ 2147483647 w 962"/>
                  <a:gd name="T115" fmla="*/ 2147483647 h 2812"/>
                  <a:gd name="T116" fmla="*/ 2147483647 w 962"/>
                  <a:gd name="T117" fmla="*/ 2147483647 h 2812"/>
                  <a:gd name="T118" fmla="*/ 2147483647 w 962"/>
                  <a:gd name="T119" fmla="*/ 2147483647 h 2812"/>
                  <a:gd name="T120" fmla="*/ 2147483647 w 962"/>
                  <a:gd name="T121" fmla="*/ 2147483647 h 2812"/>
                  <a:gd name="T122" fmla="*/ 2147483647 w 962"/>
                  <a:gd name="T123" fmla="*/ 2147483647 h 2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962"/>
                  <a:gd name="T187" fmla="*/ 0 h 2812"/>
                  <a:gd name="T188" fmla="*/ 962 w 962"/>
                  <a:gd name="T189" fmla="*/ 2812 h 2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962" h="2812">
                    <a:moveTo>
                      <a:pt x="880" y="377"/>
                    </a:moveTo>
                    <a:lnTo>
                      <a:pt x="880" y="377"/>
                    </a:lnTo>
                    <a:lnTo>
                      <a:pt x="864" y="372"/>
                    </a:lnTo>
                    <a:lnTo>
                      <a:pt x="842" y="356"/>
                    </a:lnTo>
                    <a:lnTo>
                      <a:pt x="809" y="323"/>
                    </a:lnTo>
                    <a:lnTo>
                      <a:pt x="804" y="312"/>
                    </a:lnTo>
                    <a:lnTo>
                      <a:pt x="798" y="301"/>
                    </a:lnTo>
                    <a:lnTo>
                      <a:pt x="776" y="290"/>
                    </a:lnTo>
                    <a:lnTo>
                      <a:pt x="776" y="279"/>
                    </a:lnTo>
                    <a:lnTo>
                      <a:pt x="766" y="241"/>
                    </a:lnTo>
                    <a:lnTo>
                      <a:pt x="755" y="208"/>
                    </a:lnTo>
                    <a:lnTo>
                      <a:pt x="744" y="191"/>
                    </a:lnTo>
                    <a:lnTo>
                      <a:pt x="727" y="186"/>
                    </a:lnTo>
                    <a:lnTo>
                      <a:pt x="716" y="186"/>
                    </a:lnTo>
                    <a:lnTo>
                      <a:pt x="711" y="186"/>
                    </a:lnTo>
                    <a:lnTo>
                      <a:pt x="700" y="186"/>
                    </a:lnTo>
                    <a:lnTo>
                      <a:pt x="683" y="181"/>
                    </a:lnTo>
                    <a:lnTo>
                      <a:pt x="673" y="181"/>
                    </a:lnTo>
                    <a:lnTo>
                      <a:pt x="667" y="186"/>
                    </a:lnTo>
                    <a:lnTo>
                      <a:pt x="667" y="191"/>
                    </a:lnTo>
                    <a:lnTo>
                      <a:pt x="645" y="186"/>
                    </a:lnTo>
                    <a:lnTo>
                      <a:pt x="634" y="186"/>
                    </a:lnTo>
                    <a:lnTo>
                      <a:pt x="629" y="191"/>
                    </a:lnTo>
                    <a:lnTo>
                      <a:pt x="623" y="197"/>
                    </a:lnTo>
                    <a:lnTo>
                      <a:pt x="612" y="191"/>
                    </a:lnTo>
                    <a:lnTo>
                      <a:pt x="596" y="191"/>
                    </a:lnTo>
                    <a:lnTo>
                      <a:pt x="585" y="197"/>
                    </a:lnTo>
                    <a:lnTo>
                      <a:pt x="574" y="213"/>
                    </a:lnTo>
                    <a:lnTo>
                      <a:pt x="563" y="252"/>
                    </a:lnTo>
                    <a:lnTo>
                      <a:pt x="563" y="257"/>
                    </a:lnTo>
                    <a:lnTo>
                      <a:pt x="574" y="268"/>
                    </a:lnTo>
                    <a:lnTo>
                      <a:pt x="590" y="290"/>
                    </a:lnTo>
                    <a:lnTo>
                      <a:pt x="618" y="312"/>
                    </a:lnTo>
                    <a:lnTo>
                      <a:pt x="623" y="323"/>
                    </a:lnTo>
                    <a:lnTo>
                      <a:pt x="640" y="334"/>
                    </a:lnTo>
                    <a:lnTo>
                      <a:pt x="667" y="345"/>
                    </a:lnTo>
                    <a:lnTo>
                      <a:pt x="705" y="356"/>
                    </a:lnTo>
                    <a:lnTo>
                      <a:pt x="711" y="372"/>
                    </a:lnTo>
                    <a:lnTo>
                      <a:pt x="716" y="377"/>
                    </a:lnTo>
                    <a:lnTo>
                      <a:pt x="716" y="388"/>
                    </a:lnTo>
                    <a:lnTo>
                      <a:pt x="722" y="421"/>
                    </a:lnTo>
                    <a:lnTo>
                      <a:pt x="744" y="465"/>
                    </a:lnTo>
                    <a:lnTo>
                      <a:pt x="771" y="520"/>
                    </a:lnTo>
                    <a:lnTo>
                      <a:pt x="771" y="547"/>
                    </a:lnTo>
                    <a:lnTo>
                      <a:pt x="755" y="536"/>
                    </a:lnTo>
                    <a:lnTo>
                      <a:pt x="722" y="520"/>
                    </a:lnTo>
                    <a:lnTo>
                      <a:pt x="667" y="503"/>
                    </a:lnTo>
                    <a:lnTo>
                      <a:pt x="645" y="481"/>
                    </a:lnTo>
                    <a:lnTo>
                      <a:pt x="607" y="449"/>
                    </a:lnTo>
                    <a:lnTo>
                      <a:pt x="596" y="438"/>
                    </a:lnTo>
                    <a:lnTo>
                      <a:pt x="585" y="432"/>
                    </a:lnTo>
                    <a:lnTo>
                      <a:pt x="574" y="427"/>
                    </a:lnTo>
                    <a:lnTo>
                      <a:pt x="558" y="421"/>
                    </a:lnTo>
                    <a:lnTo>
                      <a:pt x="519" y="421"/>
                    </a:lnTo>
                    <a:lnTo>
                      <a:pt x="497" y="416"/>
                    </a:lnTo>
                    <a:lnTo>
                      <a:pt x="481" y="410"/>
                    </a:lnTo>
                    <a:lnTo>
                      <a:pt x="465" y="405"/>
                    </a:lnTo>
                    <a:lnTo>
                      <a:pt x="459" y="399"/>
                    </a:lnTo>
                    <a:lnTo>
                      <a:pt x="454" y="394"/>
                    </a:lnTo>
                    <a:lnTo>
                      <a:pt x="465" y="399"/>
                    </a:lnTo>
                    <a:lnTo>
                      <a:pt x="487" y="399"/>
                    </a:lnTo>
                    <a:lnTo>
                      <a:pt x="497" y="394"/>
                    </a:lnTo>
                    <a:lnTo>
                      <a:pt x="503" y="383"/>
                    </a:lnTo>
                    <a:lnTo>
                      <a:pt x="508" y="372"/>
                    </a:lnTo>
                    <a:lnTo>
                      <a:pt x="508" y="361"/>
                    </a:lnTo>
                    <a:lnTo>
                      <a:pt x="514" y="356"/>
                    </a:lnTo>
                    <a:lnTo>
                      <a:pt x="519" y="356"/>
                    </a:lnTo>
                    <a:lnTo>
                      <a:pt x="519" y="350"/>
                    </a:lnTo>
                    <a:lnTo>
                      <a:pt x="525" y="345"/>
                    </a:lnTo>
                    <a:lnTo>
                      <a:pt x="519" y="345"/>
                    </a:lnTo>
                    <a:lnTo>
                      <a:pt x="519" y="339"/>
                    </a:lnTo>
                    <a:lnTo>
                      <a:pt x="525" y="339"/>
                    </a:lnTo>
                    <a:lnTo>
                      <a:pt x="530" y="334"/>
                    </a:lnTo>
                    <a:lnTo>
                      <a:pt x="530" y="328"/>
                    </a:lnTo>
                    <a:lnTo>
                      <a:pt x="530" y="317"/>
                    </a:lnTo>
                    <a:lnTo>
                      <a:pt x="530" y="312"/>
                    </a:lnTo>
                    <a:lnTo>
                      <a:pt x="552" y="312"/>
                    </a:lnTo>
                    <a:lnTo>
                      <a:pt x="563" y="312"/>
                    </a:lnTo>
                    <a:lnTo>
                      <a:pt x="563" y="284"/>
                    </a:lnTo>
                    <a:lnTo>
                      <a:pt x="563" y="257"/>
                    </a:lnTo>
                    <a:lnTo>
                      <a:pt x="563" y="252"/>
                    </a:lnTo>
                    <a:lnTo>
                      <a:pt x="563" y="235"/>
                    </a:lnTo>
                    <a:lnTo>
                      <a:pt x="563" y="224"/>
                    </a:lnTo>
                    <a:lnTo>
                      <a:pt x="574" y="213"/>
                    </a:lnTo>
                    <a:lnTo>
                      <a:pt x="574" y="208"/>
                    </a:lnTo>
                    <a:lnTo>
                      <a:pt x="580" y="186"/>
                    </a:lnTo>
                    <a:lnTo>
                      <a:pt x="585" y="164"/>
                    </a:lnTo>
                    <a:lnTo>
                      <a:pt x="580" y="137"/>
                    </a:lnTo>
                    <a:lnTo>
                      <a:pt x="585" y="131"/>
                    </a:lnTo>
                    <a:lnTo>
                      <a:pt x="590" y="126"/>
                    </a:lnTo>
                    <a:lnTo>
                      <a:pt x="601" y="115"/>
                    </a:lnTo>
                    <a:lnTo>
                      <a:pt x="601" y="104"/>
                    </a:lnTo>
                    <a:lnTo>
                      <a:pt x="580" y="77"/>
                    </a:lnTo>
                    <a:lnTo>
                      <a:pt x="580" y="66"/>
                    </a:lnTo>
                    <a:lnTo>
                      <a:pt x="569" y="55"/>
                    </a:lnTo>
                    <a:lnTo>
                      <a:pt x="552" y="44"/>
                    </a:lnTo>
                    <a:lnTo>
                      <a:pt x="530" y="27"/>
                    </a:lnTo>
                    <a:lnTo>
                      <a:pt x="497" y="16"/>
                    </a:lnTo>
                    <a:lnTo>
                      <a:pt x="454" y="5"/>
                    </a:lnTo>
                    <a:lnTo>
                      <a:pt x="394" y="0"/>
                    </a:lnTo>
                    <a:lnTo>
                      <a:pt x="377" y="5"/>
                    </a:lnTo>
                    <a:lnTo>
                      <a:pt x="355" y="11"/>
                    </a:lnTo>
                    <a:lnTo>
                      <a:pt x="333" y="27"/>
                    </a:lnTo>
                    <a:lnTo>
                      <a:pt x="311" y="49"/>
                    </a:lnTo>
                    <a:lnTo>
                      <a:pt x="295" y="82"/>
                    </a:lnTo>
                    <a:lnTo>
                      <a:pt x="290" y="126"/>
                    </a:lnTo>
                    <a:lnTo>
                      <a:pt x="290" y="186"/>
                    </a:lnTo>
                    <a:lnTo>
                      <a:pt x="295" y="191"/>
                    </a:lnTo>
                    <a:lnTo>
                      <a:pt x="301" y="219"/>
                    </a:lnTo>
                    <a:lnTo>
                      <a:pt x="295" y="252"/>
                    </a:lnTo>
                    <a:lnTo>
                      <a:pt x="290" y="268"/>
                    </a:lnTo>
                    <a:lnTo>
                      <a:pt x="284" y="284"/>
                    </a:lnTo>
                    <a:lnTo>
                      <a:pt x="426" y="394"/>
                    </a:lnTo>
                    <a:lnTo>
                      <a:pt x="394" y="427"/>
                    </a:lnTo>
                    <a:lnTo>
                      <a:pt x="366" y="454"/>
                    </a:lnTo>
                    <a:lnTo>
                      <a:pt x="311" y="394"/>
                    </a:lnTo>
                    <a:lnTo>
                      <a:pt x="262" y="339"/>
                    </a:lnTo>
                    <a:lnTo>
                      <a:pt x="257" y="328"/>
                    </a:lnTo>
                    <a:lnTo>
                      <a:pt x="218" y="388"/>
                    </a:lnTo>
                    <a:lnTo>
                      <a:pt x="175" y="421"/>
                    </a:lnTo>
                    <a:lnTo>
                      <a:pt x="136" y="443"/>
                    </a:lnTo>
                    <a:lnTo>
                      <a:pt x="114" y="454"/>
                    </a:lnTo>
                    <a:lnTo>
                      <a:pt x="93" y="454"/>
                    </a:lnTo>
                    <a:lnTo>
                      <a:pt x="82" y="460"/>
                    </a:lnTo>
                    <a:lnTo>
                      <a:pt x="60" y="476"/>
                    </a:lnTo>
                    <a:lnTo>
                      <a:pt x="49" y="492"/>
                    </a:lnTo>
                    <a:lnTo>
                      <a:pt x="43" y="514"/>
                    </a:lnTo>
                    <a:lnTo>
                      <a:pt x="38" y="542"/>
                    </a:lnTo>
                    <a:lnTo>
                      <a:pt x="38" y="580"/>
                    </a:lnTo>
                    <a:lnTo>
                      <a:pt x="38" y="624"/>
                    </a:lnTo>
                    <a:lnTo>
                      <a:pt x="27" y="673"/>
                    </a:lnTo>
                    <a:lnTo>
                      <a:pt x="11" y="733"/>
                    </a:lnTo>
                    <a:lnTo>
                      <a:pt x="11" y="739"/>
                    </a:lnTo>
                    <a:lnTo>
                      <a:pt x="5" y="782"/>
                    </a:lnTo>
                    <a:lnTo>
                      <a:pt x="0" y="903"/>
                    </a:lnTo>
                    <a:lnTo>
                      <a:pt x="0" y="963"/>
                    </a:lnTo>
                    <a:lnTo>
                      <a:pt x="5" y="1018"/>
                    </a:lnTo>
                    <a:lnTo>
                      <a:pt x="16" y="1050"/>
                    </a:lnTo>
                    <a:lnTo>
                      <a:pt x="27" y="1083"/>
                    </a:lnTo>
                    <a:lnTo>
                      <a:pt x="60" y="1143"/>
                    </a:lnTo>
                    <a:lnTo>
                      <a:pt x="93" y="1204"/>
                    </a:lnTo>
                    <a:lnTo>
                      <a:pt x="120" y="1264"/>
                    </a:lnTo>
                    <a:lnTo>
                      <a:pt x="125" y="1264"/>
                    </a:lnTo>
                    <a:lnTo>
                      <a:pt x="136" y="1297"/>
                    </a:lnTo>
                    <a:lnTo>
                      <a:pt x="142" y="1318"/>
                    </a:lnTo>
                    <a:lnTo>
                      <a:pt x="153" y="1346"/>
                    </a:lnTo>
                    <a:lnTo>
                      <a:pt x="175" y="1384"/>
                    </a:lnTo>
                    <a:lnTo>
                      <a:pt x="180" y="1444"/>
                    </a:lnTo>
                    <a:lnTo>
                      <a:pt x="180" y="1483"/>
                    </a:lnTo>
                    <a:lnTo>
                      <a:pt x="180" y="1504"/>
                    </a:lnTo>
                    <a:lnTo>
                      <a:pt x="207" y="1504"/>
                    </a:lnTo>
                    <a:lnTo>
                      <a:pt x="229" y="1504"/>
                    </a:lnTo>
                    <a:lnTo>
                      <a:pt x="240" y="1504"/>
                    </a:lnTo>
                    <a:lnTo>
                      <a:pt x="235" y="1515"/>
                    </a:lnTo>
                    <a:lnTo>
                      <a:pt x="224" y="1548"/>
                    </a:lnTo>
                    <a:lnTo>
                      <a:pt x="213" y="1592"/>
                    </a:lnTo>
                    <a:lnTo>
                      <a:pt x="213" y="1614"/>
                    </a:lnTo>
                    <a:lnTo>
                      <a:pt x="218" y="1641"/>
                    </a:lnTo>
                    <a:lnTo>
                      <a:pt x="224" y="1696"/>
                    </a:lnTo>
                    <a:lnTo>
                      <a:pt x="229" y="1773"/>
                    </a:lnTo>
                    <a:lnTo>
                      <a:pt x="229" y="1882"/>
                    </a:lnTo>
                    <a:lnTo>
                      <a:pt x="224" y="1937"/>
                    </a:lnTo>
                    <a:lnTo>
                      <a:pt x="213" y="1986"/>
                    </a:lnTo>
                    <a:lnTo>
                      <a:pt x="197" y="2062"/>
                    </a:lnTo>
                    <a:lnTo>
                      <a:pt x="191" y="2101"/>
                    </a:lnTo>
                    <a:lnTo>
                      <a:pt x="186" y="2145"/>
                    </a:lnTo>
                    <a:lnTo>
                      <a:pt x="186" y="2205"/>
                    </a:lnTo>
                    <a:lnTo>
                      <a:pt x="186" y="2276"/>
                    </a:lnTo>
                    <a:lnTo>
                      <a:pt x="197" y="2407"/>
                    </a:lnTo>
                    <a:lnTo>
                      <a:pt x="207" y="2495"/>
                    </a:lnTo>
                    <a:lnTo>
                      <a:pt x="213" y="2555"/>
                    </a:lnTo>
                    <a:lnTo>
                      <a:pt x="213" y="2599"/>
                    </a:lnTo>
                    <a:lnTo>
                      <a:pt x="207" y="2631"/>
                    </a:lnTo>
                    <a:lnTo>
                      <a:pt x="207" y="2653"/>
                    </a:lnTo>
                    <a:lnTo>
                      <a:pt x="207" y="2670"/>
                    </a:lnTo>
                    <a:lnTo>
                      <a:pt x="207" y="2730"/>
                    </a:lnTo>
                    <a:lnTo>
                      <a:pt x="268" y="2752"/>
                    </a:lnTo>
                    <a:lnTo>
                      <a:pt x="301" y="2752"/>
                    </a:lnTo>
                    <a:lnTo>
                      <a:pt x="306" y="2763"/>
                    </a:lnTo>
                    <a:lnTo>
                      <a:pt x="328" y="2779"/>
                    </a:lnTo>
                    <a:lnTo>
                      <a:pt x="350" y="2790"/>
                    </a:lnTo>
                    <a:lnTo>
                      <a:pt x="372" y="2801"/>
                    </a:lnTo>
                    <a:lnTo>
                      <a:pt x="399" y="2807"/>
                    </a:lnTo>
                    <a:lnTo>
                      <a:pt x="437" y="2812"/>
                    </a:lnTo>
                    <a:lnTo>
                      <a:pt x="508" y="2807"/>
                    </a:lnTo>
                    <a:lnTo>
                      <a:pt x="541" y="2801"/>
                    </a:lnTo>
                    <a:lnTo>
                      <a:pt x="552" y="2801"/>
                    </a:lnTo>
                    <a:lnTo>
                      <a:pt x="552" y="2796"/>
                    </a:lnTo>
                    <a:lnTo>
                      <a:pt x="552" y="2785"/>
                    </a:lnTo>
                    <a:lnTo>
                      <a:pt x="547" y="2768"/>
                    </a:lnTo>
                    <a:lnTo>
                      <a:pt x="536" y="2752"/>
                    </a:lnTo>
                    <a:lnTo>
                      <a:pt x="470" y="2692"/>
                    </a:lnTo>
                    <a:lnTo>
                      <a:pt x="432" y="2648"/>
                    </a:lnTo>
                    <a:lnTo>
                      <a:pt x="415" y="2631"/>
                    </a:lnTo>
                    <a:lnTo>
                      <a:pt x="404" y="2615"/>
                    </a:lnTo>
                    <a:lnTo>
                      <a:pt x="404" y="2599"/>
                    </a:lnTo>
                    <a:lnTo>
                      <a:pt x="399" y="2588"/>
                    </a:lnTo>
                    <a:lnTo>
                      <a:pt x="394" y="2566"/>
                    </a:lnTo>
                    <a:lnTo>
                      <a:pt x="388" y="2555"/>
                    </a:lnTo>
                    <a:lnTo>
                      <a:pt x="388" y="2528"/>
                    </a:lnTo>
                    <a:lnTo>
                      <a:pt x="394" y="2467"/>
                    </a:lnTo>
                    <a:lnTo>
                      <a:pt x="399" y="2424"/>
                    </a:lnTo>
                    <a:lnTo>
                      <a:pt x="394" y="2402"/>
                    </a:lnTo>
                    <a:lnTo>
                      <a:pt x="383" y="2374"/>
                    </a:lnTo>
                    <a:lnTo>
                      <a:pt x="394" y="2238"/>
                    </a:lnTo>
                    <a:lnTo>
                      <a:pt x="399" y="2145"/>
                    </a:lnTo>
                    <a:lnTo>
                      <a:pt x="404" y="2095"/>
                    </a:lnTo>
                    <a:lnTo>
                      <a:pt x="415" y="2062"/>
                    </a:lnTo>
                    <a:lnTo>
                      <a:pt x="421" y="2013"/>
                    </a:lnTo>
                    <a:lnTo>
                      <a:pt x="432" y="1948"/>
                    </a:lnTo>
                    <a:lnTo>
                      <a:pt x="437" y="1931"/>
                    </a:lnTo>
                    <a:lnTo>
                      <a:pt x="454" y="1893"/>
                    </a:lnTo>
                    <a:lnTo>
                      <a:pt x="476" y="1827"/>
                    </a:lnTo>
                    <a:lnTo>
                      <a:pt x="492" y="1729"/>
                    </a:lnTo>
                    <a:lnTo>
                      <a:pt x="497" y="1723"/>
                    </a:lnTo>
                    <a:lnTo>
                      <a:pt x="503" y="1718"/>
                    </a:lnTo>
                    <a:lnTo>
                      <a:pt x="503" y="1729"/>
                    </a:lnTo>
                    <a:lnTo>
                      <a:pt x="558" y="1893"/>
                    </a:lnTo>
                    <a:lnTo>
                      <a:pt x="569" y="1920"/>
                    </a:lnTo>
                    <a:lnTo>
                      <a:pt x="569" y="1948"/>
                    </a:lnTo>
                    <a:lnTo>
                      <a:pt x="563" y="1980"/>
                    </a:lnTo>
                    <a:lnTo>
                      <a:pt x="547" y="2035"/>
                    </a:lnTo>
                    <a:lnTo>
                      <a:pt x="541" y="2084"/>
                    </a:lnTo>
                    <a:lnTo>
                      <a:pt x="536" y="2145"/>
                    </a:lnTo>
                    <a:lnTo>
                      <a:pt x="519" y="2287"/>
                    </a:lnTo>
                    <a:lnTo>
                      <a:pt x="503" y="2380"/>
                    </a:lnTo>
                    <a:lnTo>
                      <a:pt x="497" y="2429"/>
                    </a:lnTo>
                    <a:lnTo>
                      <a:pt x="481" y="2445"/>
                    </a:lnTo>
                    <a:lnTo>
                      <a:pt x="476" y="2462"/>
                    </a:lnTo>
                    <a:lnTo>
                      <a:pt x="470" y="2506"/>
                    </a:lnTo>
                    <a:lnTo>
                      <a:pt x="519" y="2528"/>
                    </a:lnTo>
                    <a:lnTo>
                      <a:pt x="580" y="2544"/>
                    </a:lnTo>
                    <a:lnTo>
                      <a:pt x="640" y="2555"/>
                    </a:lnTo>
                    <a:lnTo>
                      <a:pt x="694" y="2555"/>
                    </a:lnTo>
                    <a:lnTo>
                      <a:pt x="689" y="2517"/>
                    </a:lnTo>
                    <a:lnTo>
                      <a:pt x="705" y="2484"/>
                    </a:lnTo>
                    <a:lnTo>
                      <a:pt x="716" y="2445"/>
                    </a:lnTo>
                    <a:lnTo>
                      <a:pt x="738" y="2396"/>
                    </a:lnTo>
                    <a:lnTo>
                      <a:pt x="755" y="2331"/>
                    </a:lnTo>
                    <a:lnTo>
                      <a:pt x="771" y="2249"/>
                    </a:lnTo>
                    <a:lnTo>
                      <a:pt x="782" y="2156"/>
                    </a:lnTo>
                    <a:lnTo>
                      <a:pt x="787" y="2041"/>
                    </a:lnTo>
                    <a:lnTo>
                      <a:pt x="787" y="2013"/>
                    </a:lnTo>
                    <a:lnTo>
                      <a:pt x="787" y="1991"/>
                    </a:lnTo>
                    <a:lnTo>
                      <a:pt x="787" y="1980"/>
                    </a:lnTo>
                    <a:lnTo>
                      <a:pt x="793" y="1969"/>
                    </a:lnTo>
                    <a:lnTo>
                      <a:pt x="798" y="1937"/>
                    </a:lnTo>
                    <a:lnTo>
                      <a:pt x="798" y="1882"/>
                    </a:lnTo>
                    <a:lnTo>
                      <a:pt x="798" y="1805"/>
                    </a:lnTo>
                    <a:lnTo>
                      <a:pt x="782" y="1690"/>
                    </a:lnTo>
                    <a:lnTo>
                      <a:pt x="755" y="1559"/>
                    </a:lnTo>
                    <a:lnTo>
                      <a:pt x="722" y="1411"/>
                    </a:lnTo>
                    <a:lnTo>
                      <a:pt x="733" y="1401"/>
                    </a:lnTo>
                    <a:lnTo>
                      <a:pt x="738" y="1390"/>
                    </a:lnTo>
                    <a:lnTo>
                      <a:pt x="744" y="1368"/>
                    </a:lnTo>
                    <a:lnTo>
                      <a:pt x="733" y="1313"/>
                    </a:lnTo>
                    <a:lnTo>
                      <a:pt x="711" y="1220"/>
                    </a:lnTo>
                    <a:lnTo>
                      <a:pt x="683" y="1083"/>
                    </a:lnTo>
                    <a:lnTo>
                      <a:pt x="673" y="1018"/>
                    </a:lnTo>
                    <a:lnTo>
                      <a:pt x="656" y="957"/>
                    </a:lnTo>
                    <a:lnTo>
                      <a:pt x="645" y="914"/>
                    </a:lnTo>
                    <a:lnTo>
                      <a:pt x="634" y="870"/>
                    </a:lnTo>
                    <a:lnTo>
                      <a:pt x="634" y="821"/>
                    </a:lnTo>
                    <a:lnTo>
                      <a:pt x="640" y="777"/>
                    </a:lnTo>
                    <a:lnTo>
                      <a:pt x="634" y="739"/>
                    </a:lnTo>
                    <a:lnTo>
                      <a:pt x="634" y="706"/>
                    </a:lnTo>
                    <a:lnTo>
                      <a:pt x="678" y="717"/>
                    </a:lnTo>
                    <a:lnTo>
                      <a:pt x="776" y="728"/>
                    </a:lnTo>
                    <a:lnTo>
                      <a:pt x="837" y="733"/>
                    </a:lnTo>
                    <a:lnTo>
                      <a:pt x="891" y="728"/>
                    </a:lnTo>
                    <a:lnTo>
                      <a:pt x="913" y="722"/>
                    </a:lnTo>
                    <a:lnTo>
                      <a:pt x="935" y="717"/>
                    </a:lnTo>
                    <a:lnTo>
                      <a:pt x="952" y="706"/>
                    </a:lnTo>
                    <a:lnTo>
                      <a:pt x="962" y="689"/>
                    </a:lnTo>
                    <a:lnTo>
                      <a:pt x="946" y="618"/>
                    </a:lnTo>
                    <a:lnTo>
                      <a:pt x="924" y="520"/>
                    </a:lnTo>
                    <a:lnTo>
                      <a:pt x="880" y="377"/>
                    </a:lnTo>
                    <a:close/>
                    <a:moveTo>
                      <a:pt x="640" y="279"/>
                    </a:moveTo>
                    <a:lnTo>
                      <a:pt x="640" y="279"/>
                    </a:lnTo>
                    <a:lnTo>
                      <a:pt x="634" y="279"/>
                    </a:lnTo>
                    <a:lnTo>
                      <a:pt x="618" y="274"/>
                    </a:lnTo>
                    <a:lnTo>
                      <a:pt x="607" y="263"/>
                    </a:lnTo>
                    <a:lnTo>
                      <a:pt x="596" y="246"/>
                    </a:lnTo>
                    <a:lnTo>
                      <a:pt x="580" y="241"/>
                    </a:lnTo>
                    <a:lnTo>
                      <a:pt x="590" y="230"/>
                    </a:lnTo>
                    <a:lnTo>
                      <a:pt x="596" y="224"/>
                    </a:lnTo>
                    <a:lnTo>
                      <a:pt x="618" y="224"/>
                    </a:lnTo>
                    <a:lnTo>
                      <a:pt x="623" y="230"/>
                    </a:lnTo>
                    <a:lnTo>
                      <a:pt x="623" y="235"/>
                    </a:lnTo>
                    <a:lnTo>
                      <a:pt x="623" y="246"/>
                    </a:lnTo>
                    <a:lnTo>
                      <a:pt x="623" y="252"/>
                    </a:lnTo>
                    <a:lnTo>
                      <a:pt x="629" y="257"/>
                    </a:lnTo>
                    <a:lnTo>
                      <a:pt x="634" y="263"/>
                    </a:lnTo>
                    <a:lnTo>
                      <a:pt x="640" y="263"/>
                    </a:lnTo>
                    <a:lnTo>
                      <a:pt x="645" y="263"/>
                    </a:lnTo>
                    <a:lnTo>
                      <a:pt x="645" y="268"/>
                    </a:lnTo>
                    <a:lnTo>
                      <a:pt x="640" y="279"/>
                    </a:lnTo>
                    <a:close/>
                    <a:moveTo>
                      <a:pt x="235" y="990"/>
                    </a:moveTo>
                    <a:lnTo>
                      <a:pt x="235" y="990"/>
                    </a:lnTo>
                    <a:lnTo>
                      <a:pt x="235" y="1023"/>
                    </a:lnTo>
                    <a:lnTo>
                      <a:pt x="229" y="1067"/>
                    </a:lnTo>
                    <a:lnTo>
                      <a:pt x="224" y="1089"/>
                    </a:lnTo>
                    <a:lnTo>
                      <a:pt x="218" y="1089"/>
                    </a:lnTo>
                    <a:lnTo>
                      <a:pt x="213" y="1083"/>
                    </a:lnTo>
                    <a:lnTo>
                      <a:pt x="213" y="1072"/>
                    </a:lnTo>
                    <a:lnTo>
                      <a:pt x="207" y="1056"/>
                    </a:lnTo>
                    <a:lnTo>
                      <a:pt x="202" y="1045"/>
                    </a:lnTo>
                    <a:lnTo>
                      <a:pt x="191" y="1029"/>
                    </a:lnTo>
                    <a:lnTo>
                      <a:pt x="191" y="1012"/>
                    </a:lnTo>
                    <a:lnTo>
                      <a:pt x="197" y="1001"/>
                    </a:lnTo>
                    <a:lnTo>
                      <a:pt x="202" y="985"/>
                    </a:lnTo>
                    <a:lnTo>
                      <a:pt x="207" y="979"/>
                    </a:lnTo>
                    <a:lnTo>
                      <a:pt x="207" y="963"/>
                    </a:lnTo>
                    <a:lnTo>
                      <a:pt x="207" y="946"/>
                    </a:lnTo>
                    <a:lnTo>
                      <a:pt x="207" y="936"/>
                    </a:lnTo>
                    <a:lnTo>
                      <a:pt x="213" y="930"/>
                    </a:lnTo>
                    <a:lnTo>
                      <a:pt x="224" y="952"/>
                    </a:lnTo>
                    <a:lnTo>
                      <a:pt x="235" y="968"/>
                    </a:lnTo>
                    <a:lnTo>
                      <a:pt x="235" y="990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1" name="Freeform 1581">
                <a:extLst>
                  <a:ext uri="{FF2B5EF4-FFF2-40B4-BE49-F238E27FC236}">
                    <a16:creationId xmlns:a16="http://schemas.microsoft.com/office/drawing/2014/main" id="{6C4C2BB1-E695-42E2-8A39-A8AC32349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98683" y="-7486702"/>
                <a:ext cx="41320" cy="165285"/>
              </a:xfrm>
              <a:custGeom>
                <a:avLst/>
                <a:gdLst>
                  <a:gd name="T0" fmla="*/ 0 w 11"/>
                  <a:gd name="T1" fmla="*/ 2147483647 h 44"/>
                  <a:gd name="T2" fmla="*/ 0 w 11"/>
                  <a:gd name="T3" fmla="*/ 2147483647 h 44"/>
                  <a:gd name="T4" fmla="*/ 0 w 11"/>
                  <a:gd name="T5" fmla="*/ 2147483647 h 44"/>
                  <a:gd name="T6" fmla="*/ 0 w 11"/>
                  <a:gd name="T7" fmla="*/ 2147483647 h 44"/>
                  <a:gd name="T8" fmla="*/ 0 w 11"/>
                  <a:gd name="T9" fmla="*/ 2147483647 h 44"/>
                  <a:gd name="T10" fmla="*/ 0 w 11"/>
                  <a:gd name="T11" fmla="*/ 2147483647 h 44"/>
                  <a:gd name="T12" fmla="*/ 2147483647 w 11"/>
                  <a:gd name="T13" fmla="*/ 0 h 44"/>
                  <a:gd name="T14" fmla="*/ 2147483647 w 11"/>
                  <a:gd name="T15" fmla="*/ 0 h 44"/>
                  <a:gd name="T16" fmla="*/ 0 w 11"/>
                  <a:gd name="T17" fmla="*/ 2147483647 h 44"/>
                  <a:gd name="T18" fmla="*/ 0 w 11"/>
                  <a:gd name="T19" fmla="*/ 2147483647 h 44"/>
                  <a:gd name="T20" fmla="*/ 0 w 11"/>
                  <a:gd name="T21" fmla="*/ 2147483647 h 44"/>
                  <a:gd name="T22" fmla="*/ 0 w 11"/>
                  <a:gd name="T23" fmla="*/ 2147483647 h 44"/>
                  <a:gd name="T24" fmla="*/ 0 w 11"/>
                  <a:gd name="T25" fmla="*/ 2147483647 h 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4"/>
                  <a:gd name="T41" fmla="*/ 11 w 11"/>
                  <a:gd name="T42" fmla="*/ 44 h 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4">
                    <a:moveTo>
                      <a:pt x="0" y="39"/>
                    </a:moveTo>
                    <a:lnTo>
                      <a:pt x="0" y="39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0" y="22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2" name="Freeform 1582">
                <a:extLst>
                  <a:ext uri="{FF2B5EF4-FFF2-40B4-BE49-F238E27FC236}">
                    <a16:creationId xmlns:a16="http://schemas.microsoft.com/office/drawing/2014/main" id="{FD74EAAC-8458-41EB-86FB-0144105DD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014722" y="-7689551"/>
                <a:ext cx="758780" cy="409456"/>
              </a:xfrm>
              <a:custGeom>
                <a:avLst/>
                <a:gdLst>
                  <a:gd name="T0" fmla="*/ 2147483647 w 202"/>
                  <a:gd name="T1" fmla="*/ 2147483647 h 109"/>
                  <a:gd name="T2" fmla="*/ 2147483647 w 202"/>
                  <a:gd name="T3" fmla="*/ 2147483647 h 109"/>
                  <a:gd name="T4" fmla="*/ 2147483647 w 202"/>
                  <a:gd name="T5" fmla="*/ 2147483647 h 109"/>
                  <a:gd name="T6" fmla="*/ 2147483647 w 202"/>
                  <a:gd name="T7" fmla="*/ 2147483647 h 109"/>
                  <a:gd name="T8" fmla="*/ 2147483647 w 202"/>
                  <a:gd name="T9" fmla="*/ 2147483647 h 109"/>
                  <a:gd name="T10" fmla="*/ 2147483647 w 202"/>
                  <a:gd name="T11" fmla="*/ 2147483647 h 109"/>
                  <a:gd name="T12" fmla="*/ 2147483647 w 202"/>
                  <a:gd name="T13" fmla="*/ 2147483647 h 109"/>
                  <a:gd name="T14" fmla="*/ 2147483647 w 202"/>
                  <a:gd name="T15" fmla="*/ 2147483647 h 109"/>
                  <a:gd name="T16" fmla="*/ 2147483647 w 202"/>
                  <a:gd name="T17" fmla="*/ 2147483647 h 109"/>
                  <a:gd name="T18" fmla="*/ 2147483647 w 202"/>
                  <a:gd name="T19" fmla="*/ 2147483647 h 109"/>
                  <a:gd name="T20" fmla="*/ 2147483647 w 202"/>
                  <a:gd name="T21" fmla="*/ 2147483647 h 109"/>
                  <a:gd name="T22" fmla="*/ 2147483647 w 202"/>
                  <a:gd name="T23" fmla="*/ 2147483647 h 109"/>
                  <a:gd name="T24" fmla="*/ 2147483647 w 202"/>
                  <a:gd name="T25" fmla="*/ 2147483647 h 109"/>
                  <a:gd name="T26" fmla="*/ 2147483647 w 202"/>
                  <a:gd name="T27" fmla="*/ 2147483647 h 109"/>
                  <a:gd name="T28" fmla="*/ 2147483647 w 202"/>
                  <a:gd name="T29" fmla="*/ 2147483647 h 109"/>
                  <a:gd name="T30" fmla="*/ 2147483647 w 202"/>
                  <a:gd name="T31" fmla="*/ 0 h 109"/>
                  <a:gd name="T32" fmla="*/ 0 w 202"/>
                  <a:gd name="T33" fmla="*/ 0 h 109"/>
                  <a:gd name="T34" fmla="*/ 0 w 202"/>
                  <a:gd name="T35" fmla="*/ 2147483647 h 109"/>
                  <a:gd name="T36" fmla="*/ 0 w 202"/>
                  <a:gd name="T37" fmla="*/ 2147483647 h 109"/>
                  <a:gd name="T38" fmla="*/ 0 w 202"/>
                  <a:gd name="T39" fmla="*/ 2147483647 h 109"/>
                  <a:gd name="T40" fmla="*/ 2147483647 w 202"/>
                  <a:gd name="T41" fmla="*/ 2147483647 h 109"/>
                  <a:gd name="T42" fmla="*/ 2147483647 w 202"/>
                  <a:gd name="T43" fmla="*/ 2147483647 h 109"/>
                  <a:gd name="T44" fmla="*/ 2147483647 w 202"/>
                  <a:gd name="T45" fmla="*/ 2147483647 h 109"/>
                  <a:gd name="T46" fmla="*/ 2147483647 w 202"/>
                  <a:gd name="T47" fmla="*/ 2147483647 h 109"/>
                  <a:gd name="T48" fmla="*/ 2147483647 w 202"/>
                  <a:gd name="T49" fmla="*/ 2147483647 h 109"/>
                  <a:gd name="T50" fmla="*/ 2147483647 w 202"/>
                  <a:gd name="T51" fmla="*/ 2147483647 h 109"/>
                  <a:gd name="T52" fmla="*/ 2147483647 w 202"/>
                  <a:gd name="T53" fmla="*/ 2147483647 h 109"/>
                  <a:gd name="T54" fmla="*/ 2147483647 w 202"/>
                  <a:gd name="T55" fmla="*/ 2147483647 h 109"/>
                  <a:gd name="T56" fmla="*/ 2147483647 w 202"/>
                  <a:gd name="T57" fmla="*/ 2147483647 h 109"/>
                  <a:gd name="T58" fmla="*/ 2147483647 w 202"/>
                  <a:gd name="T59" fmla="*/ 2147483647 h 109"/>
                  <a:gd name="T60" fmla="*/ 2147483647 w 202"/>
                  <a:gd name="T61" fmla="*/ 2147483647 h 109"/>
                  <a:gd name="T62" fmla="*/ 2147483647 w 202"/>
                  <a:gd name="T63" fmla="*/ 2147483647 h 109"/>
                  <a:gd name="T64" fmla="*/ 2147483647 w 202"/>
                  <a:gd name="T65" fmla="*/ 2147483647 h 109"/>
                  <a:gd name="T66" fmla="*/ 2147483647 w 202"/>
                  <a:gd name="T67" fmla="*/ 2147483647 h 109"/>
                  <a:gd name="T68" fmla="*/ 2147483647 w 202"/>
                  <a:gd name="T69" fmla="*/ 2147483647 h 109"/>
                  <a:gd name="T70" fmla="*/ 2147483647 w 202"/>
                  <a:gd name="T71" fmla="*/ 2147483647 h 109"/>
                  <a:gd name="T72" fmla="*/ 2147483647 w 202"/>
                  <a:gd name="T73" fmla="*/ 2147483647 h 109"/>
                  <a:gd name="T74" fmla="*/ 2147483647 w 202"/>
                  <a:gd name="T75" fmla="*/ 2147483647 h 109"/>
                  <a:gd name="T76" fmla="*/ 2147483647 w 202"/>
                  <a:gd name="T77" fmla="*/ 2147483647 h 109"/>
                  <a:gd name="T78" fmla="*/ 2147483647 w 202"/>
                  <a:gd name="T79" fmla="*/ 2147483647 h 109"/>
                  <a:gd name="T80" fmla="*/ 2147483647 w 202"/>
                  <a:gd name="T81" fmla="*/ 2147483647 h 109"/>
                  <a:gd name="T82" fmla="*/ 2147483647 w 202"/>
                  <a:gd name="T83" fmla="*/ 2147483647 h 109"/>
                  <a:gd name="T84" fmla="*/ 2147483647 w 202"/>
                  <a:gd name="T85" fmla="*/ 2147483647 h 109"/>
                  <a:gd name="T86" fmla="*/ 2147483647 w 202"/>
                  <a:gd name="T87" fmla="*/ 2147483647 h 109"/>
                  <a:gd name="T88" fmla="*/ 2147483647 w 202"/>
                  <a:gd name="T89" fmla="*/ 2147483647 h 109"/>
                  <a:gd name="T90" fmla="*/ 2147483647 w 202"/>
                  <a:gd name="T91" fmla="*/ 2147483647 h 109"/>
                  <a:gd name="T92" fmla="*/ 2147483647 w 202"/>
                  <a:gd name="T93" fmla="*/ 2147483647 h 109"/>
                  <a:gd name="T94" fmla="*/ 2147483647 w 202"/>
                  <a:gd name="T95" fmla="*/ 2147483647 h 109"/>
                  <a:gd name="T96" fmla="*/ 2147483647 w 202"/>
                  <a:gd name="T97" fmla="*/ 2147483647 h 109"/>
                  <a:gd name="T98" fmla="*/ 2147483647 w 202"/>
                  <a:gd name="T99" fmla="*/ 2147483647 h 109"/>
                  <a:gd name="T100" fmla="*/ 2147483647 w 202"/>
                  <a:gd name="T101" fmla="*/ 2147483647 h 109"/>
                  <a:gd name="T102" fmla="*/ 2147483647 w 202"/>
                  <a:gd name="T103" fmla="*/ 2147483647 h 109"/>
                  <a:gd name="T104" fmla="*/ 2147483647 w 202"/>
                  <a:gd name="T105" fmla="*/ 2147483647 h 109"/>
                  <a:gd name="T106" fmla="*/ 2147483647 w 202"/>
                  <a:gd name="T107" fmla="*/ 2147483647 h 109"/>
                  <a:gd name="T108" fmla="*/ 2147483647 w 202"/>
                  <a:gd name="T109" fmla="*/ 2147483647 h 109"/>
                  <a:gd name="T110" fmla="*/ 2147483647 w 202"/>
                  <a:gd name="T111" fmla="*/ 2147483647 h 109"/>
                  <a:gd name="T112" fmla="*/ 2147483647 w 202"/>
                  <a:gd name="T113" fmla="*/ 2147483647 h 109"/>
                  <a:gd name="T114" fmla="*/ 2147483647 w 202"/>
                  <a:gd name="T115" fmla="*/ 2147483647 h 109"/>
                  <a:gd name="T116" fmla="*/ 2147483647 w 202"/>
                  <a:gd name="T117" fmla="*/ 2147483647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2"/>
                  <a:gd name="T178" fmla="*/ 0 h 109"/>
                  <a:gd name="T179" fmla="*/ 202 w 202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2" h="109">
                    <a:moveTo>
                      <a:pt x="202" y="71"/>
                    </a:moveTo>
                    <a:lnTo>
                      <a:pt x="202" y="71"/>
                    </a:lnTo>
                    <a:lnTo>
                      <a:pt x="202" y="60"/>
                    </a:lnTo>
                    <a:lnTo>
                      <a:pt x="197" y="54"/>
                    </a:lnTo>
                    <a:lnTo>
                      <a:pt x="175" y="38"/>
                    </a:lnTo>
                    <a:lnTo>
                      <a:pt x="148" y="32"/>
                    </a:lnTo>
                    <a:lnTo>
                      <a:pt x="137" y="38"/>
                    </a:lnTo>
                    <a:lnTo>
                      <a:pt x="131" y="43"/>
                    </a:lnTo>
                    <a:lnTo>
                      <a:pt x="126" y="43"/>
                    </a:lnTo>
                    <a:lnTo>
                      <a:pt x="115" y="38"/>
                    </a:lnTo>
                    <a:lnTo>
                      <a:pt x="55" y="11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49" y="22"/>
                    </a:lnTo>
                    <a:lnTo>
                      <a:pt x="82" y="43"/>
                    </a:lnTo>
                    <a:lnTo>
                      <a:pt x="120" y="65"/>
                    </a:lnTo>
                    <a:lnTo>
                      <a:pt x="115" y="76"/>
                    </a:lnTo>
                    <a:lnTo>
                      <a:pt x="120" y="87"/>
                    </a:lnTo>
                    <a:lnTo>
                      <a:pt x="126" y="98"/>
                    </a:lnTo>
                    <a:lnTo>
                      <a:pt x="142" y="109"/>
                    </a:lnTo>
                    <a:lnTo>
                      <a:pt x="159" y="109"/>
                    </a:lnTo>
                    <a:lnTo>
                      <a:pt x="175" y="109"/>
                    </a:lnTo>
                    <a:lnTo>
                      <a:pt x="181" y="104"/>
                    </a:lnTo>
                    <a:lnTo>
                      <a:pt x="191" y="98"/>
                    </a:lnTo>
                    <a:lnTo>
                      <a:pt x="202" y="82"/>
                    </a:lnTo>
                    <a:lnTo>
                      <a:pt x="202" y="71"/>
                    </a:lnTo>
                    <a:close/>
                    <a:moveTo>
                      <a:pt x="77" y="82"/>
                    </a:moveTo>
                    <a:lnTo>
                      <a:pt x="77" y="82"/>
                    </a:lnTo>
                    <a:lnTo>
                      <a:pt x="60" y="71"/>
                    </a:lnTo>
                    <a:lnTo>
                      <a:pt x="55" y="65"/>
                    </a:lnTo>
                    <a:lnTo>
                      <a:pt x="55" y="49"/>
                    </a:lnTo>
                    <a:lnTo>
                      <a:pt x="60" y="38"/>
                    </a:lnTo>
                    <a:lnTo>
                      <a:pt x="66" y="27"/>
                    </a:lnTo>
                    <a:lnTo>
                      <a:pt x="77" y="22"/>
                    </a:lnTo>
                    <a:lnTo>
                      <a:pt x="82" y="22"/>
                    </a:lnTo>
                    <a:lnTo>
                      <a:pt x="93" y="27"/>
                    </a:lnTo>
                    <a:lnTo>
                      <a:pt x="115" y="38"/>
                    </a:lnTo>
                    <a:lnTo>
                      <a:pt x="120" y="49"/>
                    </a:lnTo>
                    <a:lnTo>
                      <a:pt x="115" y="60"/>
                    </a:lnTo>
                    <a:lnTo>
                      <a:pt x="109" y="76"/>
                    </a:lnTo>
                    <a:lnTo>
                      <a:pt x="98" y="82"/>
                    </a:ln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3" name="Freeform 1583">
                <a:extLst>
                  <a:ext uri="{FF2B5EF4-FFF2-40B4-BE49-F238E27FC236}">
                    <a16:creationId xmlns:a16="http://schemas.microsoft.com/office/drawing/2014/main" id="{E7524392-5739-433B-B966-7BDD160BE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074823" y="-6848100"/>
                <a:ext cx="492080" cy="1686660"/>
              </a:xfrm>
              <a:custGeom>
                <a:avLst/>
                <a:gdLst>
                  <a:gd name="T0" fmla="*/ 0 w 131"/>
                  <a:gd name="T1" fmla="*/ 2147483647 h 449"/>
                  <a:gd name="T2" fmla="*/ 0 w 131"/>
                  <a:gd name="T3" fmla="*/ 2147483647 h 449"/>
                  <a:gd name="T4" fmla="*/ 2147483647 w 131"/>
                  <a:gd name="T5" fmla="*/ 2147483647 h 449"/>
                  <a:gd name="T6" fmla="*/ 2147483647 w 131"/>
                  <a:gd name="T7" fmla="*/ 2147483647 h 449"/>
                  <a:gd name="T8" fmla="*/ 2147483647 w 131"/>
                  <a:gd name="T9" fmla="*/ 2147483647 h 449"/>
                  <a:gd name="T10" fmla="*/ 2147483647 w 131"/>
                  <a:gd name="T11" fmla="*/ 2147483647 h 449"/>
                  <a:gd name="T12" fmla="*/ 2147483647 w 131"/>
                  <a:gd name="T13" fmla="*/ 2147483647 h 449"/>
                  <a:gd name="T14" fmla="*/ 2147483647 w 131"/>
                  <a:gd name="T15" fmla="*/ 2147483647 h 449"/>
                  <a:gd name="T16" fmla="*/ 2147483647 w 131"/>
                  <a:gd name="T17" fmla="*/ 2147483647 h 449"/>
                  <a:gd name="T18" fmla="*/ 2147483647 w 131"/>
                  <a:gd name="T19" fmla="*/ 2147483647 h 449"/>
                  <a:gd name="T20" fmla="*/ 2147483647 w 131"/>
                  <a:gd name="T21" fmla="*/ 2147483647 h 449"/>
                  <a:gd name="T22" fmla="*/ 2147483647 w 131"/>
                  <a:gd name="T23" fmla="*/ 2147483647 h 449"/>
                  <a:gd name="T24" fmla="*/ 2147483647 w 131"/>
                  <a:gd name="T25" fmla="*/ 2147483647 h 449"/>
                  <a:gd name="T26" fmla="*/ 2147483647 w 131"/>
                  <a:gd name="T27" fmla="*/ 2147483647 h 449"/>
                  <a:gd name="T28" fmla="*/ 2147483647 w 131"/>
                  <a:gd name="T29" fmla="*/ 2147483647 h 449"/>
                  <a:gd name="T30" fmla="*/ 2147483647 w 131"/>
                  <a:gd name="T31" fmla="*/ 2147483647 h 449"/>
                  <a:gd name="T32" fmla="*/ 2147483647 w 131"/>
                  <a:gd name="T33" fmla="*/ 2147483647 h 449"/>
                  <a:gd name="T34" fmla="*/ 2147483647 w 131"/>
                  <a:gd name="T35" fmla="*/ 2147483647 h 449"/>
                  <a:gd name="T36" fmla="*/ 2147483647 w 131"/>
                  <a:gd name="T37" fmla="*/ 2147483647 h 449"/>
                  <a:gd name="T38" fmla="*/ 2147483647 w 131"/>
                  <a:gd name="T39" fmla="*/ 2147483647 h 449"/>
                  <a:gd name="T40" fmla="*/ 2147483647 w 131"/>
                  <a:gd name="T41" fmla="*/ 2147483647 h 449"/>
                  <a:gd name="T42" fmla="*/ 2147483647 w 131"/>
                  <a:gd name="T43" fmla="*/ 2147483647 h 449"/>
                  <a:gd name="T44" fmla="*/ 2147483647 w 131"/>
                  <a:gd name="T45" fmla="*/ 2147483647 h 449"/>
                  <a:gd name="T46" fmla="*/ 2147483647 w 131"/>
                  <a:gd name="T47" fmla="*/ 2147483647 h 449"/>
                  <a:gd name="T48" fmla="*/ 2147483647 w 131"/>
                  <a:gd name="T49" fmla="*/ 2147483647 h 449"/>
                  <a:gd name="T50" fmla="*/ 2147483647 w 131"/>
                  <a:gd name="T51" fmla="*/ 2147483647 h 449"/>
                  <a:gd name="T52" fmla="*/ 2147483647 w 131"/>
                  <a:gd name="T53" fmla="*/ 2147483647 h 449"/>
                  <a:gd name="T54" fmla="*/ 2147483647 w 131"/>
                  <a:gd name="T55" fmla="*/ 2147483647 h 449"/>
                  <a:gd name="T56" fmla="*/ 2147483647 w 131"/>
                  <a:gd name="T57" fmla="*/ 0 h 449"/>
                  <a:gd name="T58" fmla="*/ 2147483647 w 131"/>
                  <a:gd name="T59" fmla="*/ 0 h 449"/>
                  <a:gd name="T60" fmla="*/ 2147483647 w 131"/>
                  <a:gd name="T61" fmla="*/ 2147483647 h 449"/>
                  <a:gd name="T62" fmla="*/ 2147483647 w 131"/>
                  <a:gd name="T63" fmla="*/ 2147483647 h 449"/>
                  <a:gd name="T64" fmla="*/ 0 w 131"/>
                  <a:gd name="T65" fmla="*/ 2147483647 h 4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1"/>
                  <a:gd name="T100" fmla="*/ 0 h 449"/>
                  <a:gd name="T101" fmla="*/ 131 w 131"/>
                  <a:gd name="T102" fmla="*/ 449 h 4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1" h="449">
                    <a:moveTo>
                      <a:pt x="0" y="55"/>
                    </a:moveTo>
                    <a:lnTo>
                      <a:pt x="0" y="55"/>
                    </a:lnTo>
                    <a:lnTo>
                      <a:pt x="11" y="60"/>
                    </a:lnTo>
                    <a:lnTo>
                      <a:pt x="21" y="77"/>
                    </a:lnTo>
                    <a:lnTo>
                      <a:pt x="32" y="104"/>
                    </a:lnTo>
                    <a:lnTo>
                      <a:pt x="54" y="186"/>
                    </a:lnTo>
                    <a:lnTo>
                      <a:pt x="76" y="273"/>
                    </a:lnTo>
                    <a:lnTo>
                      <a:pt x="98" y="323"/>
                    </a:lnTo>
                    <a:lnTo>
                      <a:pt x="120" y="372"/>
                    </a:lnTo>
                    <a:lnTo>
                      <a:pt x="125" y="410"/>
                    </a:lnTo>
                    <a:lnTo>
                      <a:pt x="125" y="449"/>
                    </a:lnTo>
                    <a:lnTo>
                      <a:pt x="131" y="399"/>
                    </a:lnTo>
                    <a:lnTo>
                      <a:pt x="131" y="350"/>
                    </a:lnTo>
                    <a:lnTo>
                      <a:pt x="120" y="235"/>
                    </a:lnTo>
                    <a:lnTo>
                      <a:pt x="109" y="126"/>
                    </a:lnTo>
                    <a:lnTo>
                      <a:pt x="93" y="27"/>
                    </a:lnTo>
                    <a:lnTo>
                      <a:pt x="87" y="22"/>
                    </a:lnTo>
                    <a:lnTo>
                      <a:pt x="76" y="22"/>
                    </a:lnTo>
                    <a:lnTo>
                      <a:pt x="60" y="22"/>
                    </a:lnTo>
                    <a:lnTo>
                      <a:pt x="49" y="16"/>
                    </a:lnTo>
                    <a:lnTo>
                      <a:pt x="38" y="5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1" y="16"/>
                    </a:lnTo>
                    <a:lnTo>
                      <a:pt x="5" y="44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  <p:sp>
            <p:nvSpPr>
              <p:cNvPr id="84" name="Freeform 1584">
                <a:extLst>
                  <a:ext uri="{FF2B5EF4-FFF2-40B4-BE49-F238E27FC236}">
                    <a16:creationId xmlns:a16="http://schemas.microsoft.com/office/drawing/2014/main" id="{805E51B0-2F07-48E0-B17D-7D82409F9E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954621" y="-6829317"/>
                <a:ext cx="473299" cy="1788085"/>
              </a:xfrm>
              <a:custGeom>
                <a:avLst/>
                <a:gdLst>
                  <a:gd name="T0" fmla="*/ 2147483647 w 126"/>
                  <a:gd name="T1" fmla="*/ 2147483647 h 476"/>
                  <a:gd name="T2" fmla="*/ 0 w 126"/>
                  <a:gd name="T3" fmla="*/ 2147483647 h 476"/>
                  <a:gd name="T4" fmla="*/ 2147483647 w 126"/>
                  <a:gd name="T5" fmla="*/ 2147483647 h 476"/>
                  <a:gd name="T6" fmla="*/ 2147483647 w 126"/>
                  <a:gd name="T7" fmla="*/ 2147483647 h 476"/>
                  <a:gd name="T8" fmla="*/ 2147483647 w 126"/>
                  <a:gd name="T9" fmla="*/ 2147483647 h 476"/>
                  <a:gd name="T10" fmla="*/ 2147483647 w 126"/>
                  <a:gd name="T11" fmla="*/ 2147483647 h 476"/>
                  <a:gd name="T12" fmla="*/ 2147483647 w 126"/>
                  <a:gd name="T13" fmla="*/ 2147483647 h 476"/>
                  <a:gd name="T14" fmla="*/ 2147483647 w 126"/>
                  <a:gd name="T15" fmla="*/ 2147483647 h 476"/>
                  <a:gd name="T16" fmla="*/ 2147483647 w 126"/>
                  <a:gd name="T17" fmla="*/ 2147483647 h 476"/>
                  <a:gd name="T18" fmla="*/ 2147483647 w 126"/>
                  <a:gd name="T19" fmla="*/ 2147483647 h 476"/>
                  <a:gd name="T20" fmla="*/ 2147483647 w 126"/>
                  <a:gd name="T21" fmla="*/ 2147483647 h 476"/>
                  <a:gd name="T22" fmla="*/ 2147483647 w 126"/>
                  <a:gd name="T23" fmla="*/ 2147483647 h 476"/>
                  <a:gd name="T24" fmla="*/ 2147483647 w 126"/>
                  <a:gd name="T25" fmla="*/ 2147483647 h 476"/>
                  <a:gd name="T26" fmla="*/ 2147483647 w 126"/>
                  <a:gd name="T27" fmla="*/ 2147483647 h 476"/>
                  <a:gd name="T28" fmla="*/ 2147483647 w 126"/>
                  <a:gd name="T29" fmla="*/ 2147483647 h 476"/>
                  <a:gd name="T30" fmla="*/ 2147483647 w 126"/>
                  <a:gd name="T31" fmla="*/ 2147483647 h 476"/>
                  <a:gd name="T32" fmla="*/ 2147483647 w 126"/>
                  <a:gd name="T33" fmla="*/ 2147483647 h 476"/>
                  <a:gd name="T34" fmla="*/ 2147483647 w 126"/>
                  <a:gd name="T35" fmla="*/ 2147483647 h 476"/>
                  <a:gd name="T36" fmla="*/ 2147483647 w 126"/>
                  <a:gd name="T37" fmla="*/ 0 h 476"/>
                  <a:gd name="T38" fmla="*/ 2147483647 w 126"/>
                  <a:gd name="T39" fmla="*/ 0 h 476"/>
                  <a:gd name="T40" fmla="*/ 2147483647 w 126"/>
                  <a:gd name="T41" fmla="*/ 2147483647 h 476"/>
                  <a:gd name="T42" fmla="*/ 2147483647 w 126"/>
                  <a:gd name="T43" fmla="*/ 2147483647 h 4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6"/>
                  <a:gd name="T67" fmla="*/ 0 h 476"/>
                  <a:gd name="T68" fmla="*/ 126 w 126"/>
                  <a:gd name="T69" fmla="*/ 476 h 47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6" h="476">
                    <a:moveTo>
                      <a:pt x="11" y="6"/>
                    </a:moveTo>
                    <a:lnTo>
                      <a:pt x="0" y="17"/>
                    </a:lnTo>
                    <a:lnTo>
                      <a:pt x="22" y="55"/>
                    </a:lnTo>
                    <a:lnTo>
                      <a:pt x="28" y="88"/>
                    </a:lnTo>
                    <a:lnTo>
                      <a:pt x="39" y="121"/>
                    </a:lnTo>
                    <a:lnTo>
                      <a:pt x="44" y="214"/>
                    </a:lnTo>
                    <a:lnTo>
                      <a:pt x="44" y="323"/>
                    </a:lnTo>
                    <a:lnTo>
                      <a:pt x="77" y="444"/>
                    </a:lnTo>
                    <a:lnTo>
                      <a:pt x="99" y="476"/>
                    </a:lnTo>
                    <a:lnTo>
                      <a:pt x="126" y="372"/>
                    </a:lnTo>
                    <a:lnTo>
                      <a:pt x="82" y="148"/>
                    </a:lnTo>
                    <a:lnTo>
                      <a:pt x="44" y="50"/>
                    </a:lnTo>
                    <a:lnTo>
                      <a:pt x="50" y="17"/>
                    </a:lnTo>
                    <a:lnTo>
                      <a:pt x="39" y="6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/>
              </a:p>
            </p:txBody>
          </p:sp>
        </p:grpSp>
        <p:sp>
          <p:nvSpPr>
            <p:cNvPr id="4" name="Freeform 1584">
              <a:extLst>
                <a:ext uri="{FF2B5EF4-FFF2-40B4-BE49-F238E27FC236}">
                  <a16:creationId xmlns:a16="http://schemas.microsoft.com/office/drawing/2014/main" id="{F8AF965A-225F-4698-9C11-EC2BB14A5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7125" y="4400953"/>
              <a:ext cx="367314" cy="138666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0" y="17"/>
                </a:cxn>
                <a:cxn ang="0">
                  <a:pos x="22" y="55"/>
                </a:cxn>
                <a:cxn ang="0">
                  <a:pos x="22" y="55"/>
                </a:cxn>
                <a:cxn ang="0">
                  <a:pos x="28" y="88"/>
                </a:cxn>
                <a:cxn ang="0">
                  <a:pos x="39" y="121"/>
                </a:cxn>
                <a:cxn ang="0">
                  <a:pos x="39" y="121"/>
                </a:cxn>
                <a:cxn ang="0">
                  <a:pos x="44" y="214"/>
                </a:cxn>
                <a:cxn ang="0">
                  <a:pos x="44" y="214"/>
                </a:cxn>
                <a:cxn ang="0">
                  <a:pos x="44" y="323"/>
                </a:cxn>
                <a:cxn ang="0">
                  <a:pos x="77" y="444"/>
                </a:cxn>
                <a:cxn ang="0">
                  <a:pos x="99" y="476"/>
                </a:cxn>
                <a:cxn ang="0">
                  <a:pos x="126" y="372"/>
                </a:cxn>
                <a:cxn ang="0">
                  <a:pos x="82" y="148"/>
                </a:cxn>
                <a:cxn ang="0">
                  <a:pos x="44" y="50"/>
                </a:cxn>
                <a:cxn ang="0">
                  <a:pos x="50" y="17"/>
                </a:cxn>
                <a:cxn ang="0">
                  <a:pos x="50" y="17"/>
                </a:cxn>
                <a:cxn ang="0">
                  <a:pos x="39" y="6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26" h="476">
                  <a:moveTo>
                    <a:pt x="11" y="6"/>
                  </a:moveTo>
                  <a:lnTo>
                    <a:pt x="0" y="17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28" y="88"/>
                  </a:lnTo>
                  <a:lnTo>
                    <a:pt x="39" y="121"/>
                  </a:lnTo>
                  <a:lnTo>
                    <a:pt x="39" y="121"/>
                  </a:lnTo>
                  <a:lnTo>
                    <a:pt x="44" y="214"/>
                  </a:lnTo>
                  <a:lnTo>
                    <a:pt x="44" y="214"/>
                  </a:lnTo>
                  <a:lnTo>
                    <a:pt x="44" y="323"/>
                  </a:lnTo>
                  <a:lnTo>
                    <a:pt x="77" y="444"/>
                  </a:lnTo>
                  <a:lnTo>
                    <a:pt x="99" y="476"/>
                  </a:lnTo>
                  <a:lnTo>
                    <a:pt x="126" y="372"/>
                  </a:lnTo>
                  <a:lnTo>
                    <a:pt x="82" y="148"/>
                  </a:lnTo>
                  <a:lnTo>
                    <a:pt x="44" y="50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39" y="6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a-DK">
                <a:ea typeface="ＭＳ Ｐゴシック" pitchFamily="-65" charset="-128"/>
              </a:endParaRPr>
            </a:p>
          </p:txBody>
        </p:sp>
      </p:grpSp>
      <p:grpSp>
        <p:nvGrpSpPr>
          <p:cNvPr id="85" name="Group 1">
            <a:extLst>
              <a:ext uri="{FF2B5EF4-FFF2-40B4-BE49-F238E27FC236}">
                <a16:creationId xmlns:a16="http://schemas.microsoft.com/office/drawing/2014/main" id="{FDD4FD0F-9F04-4161-8B01-B6423ECDF954}"/>
              </a:ext>
            </a:extLst>
          </p:cNvPr>
          <p:cNvGrpSpPr/>
          <p:nvPr/>
        </p:nvGrpSpPr>
        <p:grpSpPr>
          <a:xfrm>
            <a:off x="1589042" y="1006470"/>
            <a:ext cx="1573639" cy="4845059"/>
            <a:chOff x="17902383" y="3568137"/>
            <a:chExt cx="2491387" cy="7670705"/>
          </a:xfrm>
          <a:solidFill>
            <a:schemeClr val="bg2">
              <a:lumMod val="25000"/>
            </a:schemeClr>
          </a:solidFill>
        </p:grpSpPr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2658A7B5-7927-4FFA-8287-C153FABBB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2607" y="3568137"/>
              <a:ext cx="802780" cy="1295521"/>
            </a:xfrm>
            <a:custGeom>
              <a:avLst/>
              <a:gdLst>
                <a:gd name="T0" fmla="*/ 1 w 41"/>
                <a:gd name="T1" fmla="*/ 33 h 66"/>
                <a:gd name="T2" fmla="*/ 5 w 41"/>
                <a:gd name="T3" fmla="*/ 37 h 66"/>
                <a:gd name="T4" fmla="*/ 5 w 41"/>
                <a:gd name="T5" fmla="*/ 43 h 66"/>
                <a:gd name="T6" fmla="*/ 6 w 41"/>
                <a:gd name="T7" fmla="*/ 48 h 66"/>
                <a:gd name="T8" fmla="*/ 5 w 41"/>
                <a:gd name="T9" fmla="*/ 53 h 66"/>
                <a:gd name="T10" fmla="*/ 16 w 41"/>
                <a:gd name="T11" fmla="*/ 66 h 66"/>
                <a:gd name="T12" fmla="*/ 29 w 41"/>
                <a:gd name="T13" fmla="*/ 57 h 66"/>
                <a:gd name="T14" fmla="*/ 30 w 41"/>
                <a:gd name="T15" fmla="*/ 56 h 66"/>
                <a:gd name="T16" fmla="*/ 30 w 41"/>
                <a:gd name="T17" fmla="*/ 51 h 66"/>
                <a:gd name="T18" fmla="*/ 34 w 41"/>
                <a:gd name="T19" fmla="*/ 39 h 66"/>
                <a:gd name="T20" fmla="*/ 36 w 41"/>
                <a:gd name="T21" fmla="*/ 37 h 66"/>
                <a:gd name="T22" fmla="*/ 38 w 41"/>
                <a:gd name="T23" fmla="*/ 32 h 66"/>
                <a:gd name="T24" fmla="*/ 38 w 41"/>
                <a:gd name="T25" fmla="*/ 28 h 66"/>
                <a:gd name="T26" fmla="*/ 40 w 41"/>
                <a:gd name="T27" fmla="*/ 25 h 66"/>
                <a:gd name="T28" fmla="*/ 41 w 41"/>
                <a:gd name="T29" fmla="*/ 20 h 66"/>
                <a:gd name="T30" fmla="*/ 38 w 41"/>
                <a:gd name="T31" fmla="*/ 11 h 66"/>
                <a:gd name="T32" fmla="*/ 33 w 41"/>
                <a:gd name="T33" fmla="*/ 4 h 66"/>
                <a:gd name="T34" fmla="*/ 23 w 41"/>
                <a:gd name="T35" fmla="*/ 0 h 66"/>
                <a:gd name="T36" fmla="*/ 13 w 41"/>
                <a:gd name="T37" fmla="*/ 2 h 66"/>
                <a:gd name="T38" fmla="*/ 6 w 41"/>
                <a:gd name="T39" fmla="*/ 10 h 66"/>
                <a:gd name="T40" fmla="*/ 2 w 41"/>
                <a:gd name="T41" fmla="*/ 14 h 66"/>
                <a:gd name="T42" fmla="*/ 1 w 41"/>
                <a:gd name="T43" fmla="*/ 24 h 66"/>
                <a:gd name="T44" fmla="*/ 0 w 41"/>
                <a:gd name="T45" fmla="*/ 26 h 66"/>
                <a:gd name="T46" fmla="*/ 0 w 41"/>
                <a:gd name="T47" fmla="*/ 29 h 66"/>
                <a:gd name="T48" fmla="*/ 1 w 41"/>
                <a:gd name="T4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66">
                  <a:moveTo>
                    <a:pt x="1" y="33"/>
                  </a:moveTo>
                  <a:cubicBezTo>
                    <a:pt x="1" y="33"/>
                    <a:pt x="3" y="37"/>
                    <a:pt x="5" y="37"/>
                  </a:cubicBezTo>
                  <a:cubicBezTo>
                    <a:pt x="5" y="37"/>
                    <a:pt x="5" y="41"/>
                    <a:pt x="5" y="43"/>
                  </a:cubicBezTo>
                  <a:cubicBezTo>
                    <a:pt x="5" y="44"/>
                    <a:pt x="6" y="48"/>
                    <a:pt x="6" y="48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10" y="60"/>
                    <a:pt x="16" y="66"/>
                    <a:pt x="16" y="66"/>
                  </a:cubicBezTo>
                  <a:cubicBezTo>
                    <a:pt x="22" y="63"/>
                    <a:pt x="28" y="59"/>
                    <a:pt x="29" y="57"/>
                  </a:cubicBezTo>
                  <a:cubicBezTo>
                    <a:pt x="29" y="57"/>
                    <a:pt x="30" y="56"/>
                    <a:pt x="30" y="5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3" y="42"/>
                    <a:pt x="34" y="39"/>
                  </a:cubicBezTo>
                  <a:cubicBezTo>
                    <a:pt x="34" y="39"/>
                    <a:pt x="35" y="39"/>
                    <a:pt x="36" y="37"/>
                  </a:cubicBezTo>
                  <a:cubicBezTo>
                    <a:pt x="37" y="36"/>
                    <a:pt x="37" y="33"/>
                    <a:pt x="38" y="32"/>
                  </a:cubicBezTo>
                  <a:cubicBezTo>
                    <a:pt x="38" y="30"/>
                    <a:pt x="39" y="29"/>
                    <a:pt x="38" y="28"/>
                  </a:cubicBezTo>
                  <a:cubicBezTo>
                    <a:pt x="38" y="28"/>
                    <a:pt x="39" y="26"/>
                    <a:pt x="40" y="25"/>
                  </a:cubicBezTo>
                  <a:cubicBezTo>
                    <a:pt x="40" y="24"/>
                    <a:pt x="41" y="22"/>
                    <a:pt x="41" y="20"/>
                  </a:cubicBezTo>
                  <a:cubicBezTo>
                    <a:pt x="40" y="18"/>
                    <a:pt x="39" y="14"/>
                    <a:pt x="38" y="11"/>
                  </a:cubicBezTo>
                  <a:cubicBezTo>
                    <a:pt x="37" y="8"/>
                    <a:pt x="34" y="7"/>
                    <a:pt x="33" y="4"/>
                  </a:cubicBezTo>
                  <a:cubicBezTo>
                    <a:pt x="32" y="2"/>
                    <a:pt x="26" y="0"/>
                    <a:pt x="23" y="0"/>
                  </a:cubicBezTo>
                  <a:cubicBezTo>
                    <a:pt x="19" y="1"/>
                    <a:pt x="15" y="2"/>
                    <a:pt x="13" y="2"/>
                  </a:cubicBezTo>
                  <a:cubicBezTo>
                    <a:pt x="10" y="2"/>
                    <a:pt x="4" y="6"/>
                    <a:pt x="6" y="10"/>
                  </a:cubicBezTo>
                  <a:cubicBezTo>
                    <a:pt x="6" y="10"/>
                    <a:pt x="3" y="12"/>
                    <a:pt x="2" y="14"/>
                  </a:cubicBezTo>
                  <a:cubicBezTo>
                    <a:pt x="1" y="17"/>
                    <a:pt x="1" y="22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31"/>
                    <a:pt x="1" y="33"/>
                    <a:pt x="1" y="3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D62DE42B-EF3F-496B-A0F0-987B9EA42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02383" y="4647738"/>
              <a:ext cx="2491387" cy="6591104"/>
            </a:xfrm>
            <a:custGeom>
              <a:avLst/>
              <a:gdLst>
                <a:gd name="T0" fmla="*/ 116 w 127"/>
                <a:gd name="T1" fmla="*/ 263 h 336"/>
                <a:gd name="T2" fmla="*/ 99 w 127"/>
                <a:gd name="T3" fmla="*/ 257 h 336"/>
                <a:gd name="T4" fmla="*/ 80 w 127"/>
                <a:gd name="T5" fmla="*/ 239 h 336"/>
                <a:gd name="T6" fmla="*/ 85 w 127"/>
                <a:gd name="T7" fmla="*/ 196 h 336"/>
                <a:gd name="T8" fmla="*/ 94 w 127"/>
                <a:gd name="T9" fmla="*/ 142 h 336"/>
                <a:gd name="T10" fmla="*/ 100 w 127"/>
                <a:gd name="T11" fmla="*/ 143 h 336"/>
                <a:gd name="T12" fmla="*/ 121 w 127"/>
                <a:gd name="T13" fmla="*/ 118 h 336"/>
                <a:gd name="T14" fmla="*/ 126 w 127"/>
                <a:gd name="T15" fmla="*/ 97 h 336"/>
                <a:gd name="T16" fmla="*/ 122 w 127"/>
                <a:gd name="T17" fmla="*/ 82 h 336"/>
                <a:gd name="T18" fmla="*/ 120 w 127"/>
                <a:gd name="T19" fmla="*/ 69 h 336"/>
                <a:gd name="T20" fmla="*/ 117 w 127"/>
                <a:gd name="T21" fmla="*/ 53 h 336"/>
                <a:gd name="T22" fmla="*/ 115 w 127"/>
                <a:gd name="T23" fmla="*/ 39 h 336"/>
                <a:gd name="T24" fmla="*/ 109 w 127"/>
                <a:gd name="T25" fmla="*/ 24 h 336"/>
                <a:gd name="T26" fmla="*/ 84 w 127"/>
                <a:gd name="T27" fmla="*/ 5 h 336"/>
                <a:gd name="T28" fmla="*/ 73 w 127"/>
                <a:gd name="T29" fmla="*/ 53 h 336"/>
                <a:gd name="T30" fmla="*/ 66 w 127"/>
                <a:gd name="T31" fmla="*/ 36 h 336"/>
                <a:gd name="T32" fmla="*/ 74 w 127"/>
                <a:gd name="T33" fmla="*/ 14 h 336"/>
                <a:gd name="T34" fmla="*/ 66 w 127"/>
                <a:gd name="T35" fmla="*/ 10 h 336"/>
                <a:gd name="T36" fmla="*/ 65 w 127"/>
                <a:gd name="T37" fmla="*/ 17 h 336"/>
                <a:gd name="T38" fmla="*/ 56 w 127"/>
                <a:gd name="T39" fmla="*/ 9 h 336"/>
                <a:gd name="T40" fmla="*/ 50 w 127"/>
                <a:gd name="T41" fmla="*/ 4 h 336"/>
                <a:gd name="T42" fmla="*/ 26 w 127"/>
                <a:gd name="T43" fmla="*/ 10 h 336"/>
                <a:gd name="T44" fmla="*/ 8 w 127"/>
                <a:gd name="T45" fmla="*/ 55 h 336"/>
                <a:gd name="T46" fmla="*/ 3 w 127"/>
                <a:gd name="T47" fmla="*/ 82 h 336"/>
                <a:gd name="T48" fmla="*/ 1 w 127"/>
                <a:gd name="T49" fmla="*/ 103 h 336"/>
                <a:gd name="T50" fmla="*/ 1 w 127"/>
                <a:gd name="T51" fmla="*/ 136 h 336"/>
                <a:gd name="T52" fmla="*/ 3 w 127"/>
                <a:gd name="T53" fmla="*/ 150 h 336"/>
                <a:gd name="T54" fmla="*/ 10 w 127"/>
                <a:gd name="T55" fmla="*/ 162 h 336"/>
                <a:gd name="T56" fmla="*/ 18 w 127"/>
                <a:gd name="T57" fmla="*/ 164 h 336"/>
                <a:gd name="T58" fmla="*/ 21 w 127"/>
                <a:gd name="T59" fmla="*/ 216 h 336"/>
                <a:gd name="T60" fmla="*/ 51 w 127"/>
                <a:gd name="T61" fmla="*/ 251 h 336"/>
                <a:gd name="T62" fmla="*/ 50 w 127"/>
                <a:gd name="T63" fmla="*/ 284 h 336"/>
                <a:gd name="T64" fmla="*/ 46 w 127"/>
                <a:gd name="T65" fmla="*/ 309 h 336"/>
                <a:gd name="T66" fmla="*/ 46 w 127"/>
                <a:gd name="T67" fmla="*/ 325 h 336"/>
                <a:gd name="T68" fmla="*/ 52 w 127"/>
                <a:gd name="T69" fmla="*/ 328 h 336"/>
                <a:gd name="T70" fmla="*/ 57 w 127"/>
                <a:gd name="T71" fmla="*/ 334 h 336"/>
                <a:gd name="T72" fmla="*/ 77 w 127"/>
                <a:gd name="T73" fmla="*/ 334 h 336"/>
                <a:gd name="T74" fmla="*/ 73 w 127"/>
                <a:gd name="T75" fmla="*/ 323 h 336"/>
                <a:gd name="T76" fmla="*/ 70 w 127"/>
                <a:gd name="T77" fmla="*/ 303 h 336"/>
                <a:gd name="T78" fmla="*/ 75 w 127"/>
                <a:gd name="T79" fmla="*/ 277 h 336"/>
                <a:gd name="T80" fmla="*/ 93 w 127"/>
                <a:gd name="T81" fmla="*/ 286 h 336"/>
                <a:gd name="T82" fmla="*/ 91 w 127"/>
                <a:gd name="T83" fmla="*/ 318 h 336"/>
                <a:gd name="T84" fmla="*/ 95 w 127"/>
                <a:gd name="T85" fmla="*/ 328 h 336"/>
                <a:gd name="T86" fmla="*/ 113 w 127"/>
                <a:gd name="T87" fmla="*/ 298 h 336"/>
                <a:gd name="T88" fmla="*/ 119 w 127"/>
                <a:gd name="T89" fmla="*/ 284 h 336"/>
                <a:gd name="T90" fmla="*/ 124 w 127"/>
                <a:gd name="T91" fmla="*/ 268 h 336"/>
                <a:gd name="T92" fmla="*/ 97 w 127"/>
                <a:gd name="T93" fmla="*/ 78 h 336"/>
                <a:gd name="T94" fmla="*/ 101 w 127"/>
                <a:gd name="T95" fmla="*/ 77 h 336"/>
                <a:gd name="T96" fmla="*/ 103 w 127"/>
                <a:gd name="T97" fmla="*/ 96 h 336"/>
                <a:gd name="T98" fmla="*/ 103 w 127"/>
                <a:gd name="T99" fmla="*/ 105 h 336"/>
                <a:gd name="T100" fmla="*/ 100 w 127"/>
                <a:gd name="T101" fmla="*/ 116 h 336"/>
                <a:gd name="T102" fmla="*/ 99 w 127"/>
                <a:gd name="T103" fmla="*/ 113 h 336"/>
                <a:gd name="T104" fmla="*/ 95 w 127"/>
                <a:gd name="T105" fmla="*/ 94 h 336"/>
                <a:gd name="T106" fmla="*/ 26 w 127"/>
                <a:gd name="T107" fmla="*/ 86 h 336"/>
                <a:gd name="T108" fmla="*/ 21 w 127"/>
                <a:gd name="T109" fmla="*/ 104 h 336"/>
                <a:gd name="T110" fmla="*/ 17 w 127"/>
                <a:gd name="T111" fmla="*/ 132 h 336"/>
                <a:gd name="T112" fmla="*/ 22 w 127"/>
                <a:gd name="T113" fmla="*/ 88 h 336"/>
                <a:gd name="T114" fmla="*/ 25 w 127"/>
                <a:gd name="T115" fmla="*/ 69 h 336"/>
                <a:gd name="T116" fmla="*/ 26 w 127"/>
                <a:gd name="T117" fmla="*/ 86 h 336"/>
                <a:gd name="T118" fmla="*/ 53 w 127"/>
                <a:gd name="T119" fmla="*/ 208 h 336"/>
                <a:gd name="T120" fmla="*/ 52 w 127"/>
                <a:gd name="T121" fmla="*/ 185 h 336"/>
                <a:gd name="T122" fmla="*/ 56 w 127"/>
                <a:gd name="T123" fmla="*/ 19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336">
                  <a:moveTo>
                    <a:pt x="124" y="268"/>
                  </a:moveTo>
                  <a:cubicBezTo>
                    <a:pt x="116" y="263"/>
                    <a:pt x="116" y="263"/>
                    <a:pt x="116" y="263"/>
                  </a:cubicBezTo>
                  <a:cubicBezTo>
                    <a:pt x="116" y="263"/>
                    <a:pt x="110" y="258"/>
                    <a:pt x="106" y="260"/>
                  </a:cubicBezTo>
                  <a:cubicBezTo>
                    <a:pt x="106" y="260"/>
                    <a:pt x="101" y="257"/>
                    <a:pt x="99" y="257"/>
                  </a:cubicBezTo>
                  <a:cubicBezTo>
                    <a:pt x="96" y="257"/>
                    <a:pt x="96" y="254"/>
                    <a:pt x="94" y="252"/>
                  </a:cubicBezTo>
                  <a:cubicBezTo>
                    <a:pt x="91" y="250"/>
                    <a:pt x="80" y="239"/>
                    <a:pt x="80" y="239"/>
                  </a:cubicBezTo>
                  <a:cubicBezTo>
                    <a:pt x="80" y="239"/>
                    <a:pt x="84" y="228"/>
                    <a:pt x="83" y="220"/>
                  </a:cubicBezTo>
                  <a:cubicBezTo>
                    <a:pt x="83" y="212"/>
                    <a:pt x="84" y="203"/>
                    <a:pt x="85" y="196"/>
                  </a:cubicBezTo>
                  <a:cubicBezTo>
                    <a:pt x="87" y="189"/>
                    <a:pt x="87" y="174"/>
                    <a:pt x="89" y="169"/>
                  </a:cubicBezTo>
                  <a:cubicBezTo>
                    <a:pt x="90" y="163"/>
                    <a:pt x="94" y="149"/>
                    <a:pt x="94" y="142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9" y="143"/>
                    <a:pt x="100" y="143"/>
                  </a:cubicBezTo>
                  <a:cubicBezTo>
                    <a:pt x="102" y="143"/>
                    <a:pt x="107" y="136"/>
                    <a:pt x="110" y="130"/>
                  </a:cubicBezTo>
                  <a:cubicBezTo>
                    <a:pt x="114" y="125"/>
                    <a:pt x="120" y="122"/>
                    <a:pt x="121" y="118"/>
                  </a:cubicBezTo>
                  <a:cubicBezTo>
                    <a:pt x="122" y="114"/>
                    <a:pt x="123" y="104"/>
                    <a:pt x="123" y="104"/>
                  </a:cubicBezTo>
                  <a:cubicBezTo>
                    <a:pt x="123" y="104"/>
                    <a:pt x="127" y="101"/>
                    <a:pt x="126" y="97"/>
                  </a:cubicBezTo>
                  <a:cubicBezTo>
                    <a:pt x="126" y="94"/>
                    <a:pt x="124" y="91"/>
                    <a:pt x="124" y="89"/>
                  </a:cubicBezTo>
                  <a:cubicBezTo>
                    <a:pt x="124" y="87"/>
                    <a:pt x="122" y="83"/>
                    <a:pt x="122" y="82"/>
                  </a:cubicBezTo>
                  <a:cubicBezTo>
                    <a:pt x="122" y="80"/>
                    <a:pt x="121" y="78"/>
                    <a:pt x="121" y="76"/>
                  </a:cubicBezTo>
                  <a:cubicBezTo>
                    <a:pt x="121" y="74"/>
                    <a:pt x="121" y="73"/>
                    <a:pt x="120" y="69"/>
                  </a:cubicBezTo>
                  <a:cubicBezTo>
                    <a:pt x="119" y="65"/>
                    <a:pt x="118" y="62"/>
                    <a:pt x="118" y="60"/>
                  </a:cubicBezTo>
                  <a:cubicBezTo>
                    <a:pt x="117" y="59"/>
                    <a:pt x="118" y="55"/>
                    <a:pt x="117" y="53"/>
                  </a:cubicBezTo>
                  <a:cubicBezTo>
                    <a:pt x="116" y="50"/>
                    <a:pt x="116" y="48"/>
                    <a:pt x="116" y="46"/>
                  </a:cubicBezTo>
                  <a:cubicBezTo>
                    <a:pt x="116" y="44"/>
                    <a:pt x="115" y="41"/>
                    <a:pt x="115" y="39"/>
                  </a:cubicBezTo>
                  <a:cubicBezTo>
                    <a:pt x="115" y="36"/>
                    <a:pt x="114" y="33"/>
                    <a:pt x="114" y="30"/>
                  </a:cubicBezTo>
                  <a:cubicBezTo>
                    <a:pt x="114" y="28"/>
                    <a:pt x="115" y="27"/>
                    <a:pt x="109" y="24"/>
                  </a:cubicBezTo>
                  <a:cubicBezTo>
                    <a:pt x="104" y="21"/>
                    <a:pt x="89" y="12"/>
                    <a:pt x="89" y="12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4" y="10"/>
                    <a:pt x="80" y="35"/>
                    <a:pt x="79" y="40"/>
                  </a:cubicBezTo>
                  <a:cubicBezTo>
                    <a:pt x="78" y="46"/>
                    <a:pt x="76" y="48"/>
                    <a:pt x="73" y="53"/>
                  </a:cubicBezTo>
                  <a:cubicBezTo>
                    <a:pt x="70" y="59"/>
                    <a:pt x="61" y="74"/>
                    <a:pt x="61" y="74"/>
                  </a:cubicBezTo>
                  <a:cubicBezTo>
                    <a:pt x="61" y="74"/>
                    <a:pt x="65" y="44"/>
                    <a:pt x="66" y="36"/>
                  </a:cubicBezTo>
                  <a:cubicBezTo>
                    <a:pt x="68" y="29"/>
                    <a:pt x="69" y="18"/>
                    <a:pt x="69" y="18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69" y="12"/>
                    <a:pt x="69" y="10"/>
                    <a:pt x="66" y="10"/>
                  </a:cubicBezTo>
                  <a:cubicBezTo>
                    <a:pt x="64" y="10"/>
                    <a:pt x="62" y="12"/>
                    <a:pt x="62" y="12"/>
                  </a:cubicBezTo>
                  <a:cubicBezTo>
                    <a:pt x="63" y="13"/>
                    <a:pt x="65" y="17"/>
                    <a:pt x="65" y="17"/>
                  </a:cubicBezTo>
                  <a:cubicBezTo>
                    <a:pt x="61" y="25"/>
                    <a:pt x="56" y="50"/>
                    <a:pt x="56" y="50"/>
                  </a:cubicBezTo>
                  <a:cubicBezTo>
                    <a:pt x="54" y="42"/>
                    <a:pt x="55" y="13"/>
                    <a:pt x="56" y="9"/>
                  </a:cubicBezTo>
                  <a:cubicBezTo>
                    <a:pt x="56" y="6"/>
                    <a:pt x="56" y="2"/>
                    <a:pt x="55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9" y="6"/>
                    <a:pt x="35" y="7"/>
                  </a:cubicBezTo>
                  <a:cubicBezTo>
                    <a:pt x="31" y="8"/>
                    <a:pt x="27" y="9"/>
                    <a:pt x="26" y="10"/>
                  </a:cubicBezTo>
                  <a:cubicBezTo>
                    <a:pt x="24" y="11"/>
                    <a:pt x="21" y="9"/>
                    <a:pt x="19" y="18"/>
                  </a:cubicBezTo>
                  <a:cubicBezTo>
                    <a:pt x="16" y="27"/>
                    <a:pt x="10" y="49"/>
                    <a:pt x="8" y="55"/>
                  </a:cubicBezTo>
                  <a:cubicBezTo>
                    <a:pt x="7" y="61"/>
                    <a:pt x="5" y="66"/>
                    <a:pt x="5" y="68"/>
                  </a:cubicBezTo>
                  <a:cubicBezTo>
                    <a:pt x="5" y="71"/>
                    <a:pt x="3" y="76"/>
                    <a:pt x="3" y="82"/>
                  </a:cubicBezTo>
                  <a:cubicBezTo>
                    <a:pt x="3" y="88"/>
                    <a:pt x="1" y="94"/>
                    <a:pt x="1" y="96"/>
                  </a:cubicBezTo>
                  <a:cubicBezTo>
                    <a:pt x="0" y="98"/>
                    <a:pt x="0" y="101"/>
                    <a:pt x="1" y="103"/>
                  </a:cubicBezTo>
                  <a:cubicBezTo>
                    <a:pt x="1" y="105"/>
                    <a:pt x="1" y="105"/>
                    <a:pt x="1" y="110"/>
                  </a:cubicBezTo>
                  <a:cubicBezTo>
                    <a:pt x="0" y="114"/>
                    <a:pt x="0" y="132"/>
                    <a:pt x="1" y="136"/>
                  </a:cubicBezTo>
                  <a:cubicBezTo>
                    <a:pt x="1" y="139"/>
                    <a:pt x="0" y="142"/>
                    <a:pt x="2" y="144"/>
                  </a:cubicBezTo>
                  <a:cubicBezTo>
                    <a:pt x="2" y="144"/>
                    <a:pt x="2" y="148"/>
                    <a:pt x="3" y="150"/>
                  </a:cubicBezTo>
                  <a:cubicBezTo>
                    <a:pt x="4" y="151"/>
                    <a:pt x="4" y="154"/>
                    <a:pt x="5" y="155"/>
                  </a:cubicBezTo>
                  <a:cubicBezTo>
                    <a:pt x="5" y="157"/>
                    <a:pt x="7" y="162"/>
                    <a:pt x="10" y="162"/>
                  </a:cubicBezTo>
                  <a:cubicBezTo>
                    <a:pt x="10" y="162"/>
                    <a:pt x="12" y="164"/>
                    <a:pt x="14" y="164"/>
                  </a:cubicBezTo>
                  <a:cubicBezTo>
                    <a:pt x="15" y="165"/>
                    <a:pt x="18" y="164"/>
                    <a:pt x="18" y="164"/>
                  </a:cubicBezTo>
                  <a:cubicBezTo>
                    <a:pt x="18" y="164"/>
                    <a:pt x="18" y="176"/>
                    <a:pt x="18" y="182"/>
                  </a:cubicBezTo>
                  <a:cubicBezTo>
                    <a:pt x="19" y="188"/>
                    <a:pt x="20" y="213"/>
                    <a:pt x="21" y="216"/>
                  </a:cubicBezTo>
                  <a:cubicBezTo>
                    <a:pt x="21" y="220"/>
                    <a:pt x="22" y="222"/>
                    <a:pt x="26" y="226"/>
                  </a:cubicBezTo>
                  <a:cubicBezTo>
                    <a:pt x="31" y="229"/>
                    <a:pt x="51" y="251"/>
                    <a:pt x="51" y="251"/>
                  </a:cubicBezTo>
                  <a:cubicBezTo>
                    <a:pt x="51" y="251"/>
                    <a:pt x="52" y="273"/>
                    <a:pt x="51" y="276"/>
                  </a:cubicBezTo>
                  <a:cubicBezTo>
                    <a:pt x="51" y="279"/>
                    <a:pt x="52" y="282"/>
                    <a:pt x="50" y="284"/>
                  </a:cubicBezTo>
                  <a:cubicBezTo>
                    <a:pt x="48" y="287"/>
                    <a:pt x="43" y="294"/>
                    <a:pt x="45" y="299"/>
                  </a:cubicBezTo>
                  <a:cubicBezTo>
                    <a:pt x="47" y="305"/>
                    <a:pt x="46" y="309"/>
                    <a:pt x="46" y="309"/>
                  </a:cubicBezTo>
                  <a:cubicBezTo>
                    <a:pt x="46" y="309"/>
                    <a:pt x="44" y="314"/>
                    <a:pt x="46" y="317"/>
                  </a:cubicBezTo>
                  <a:cubicBezTo>
                    <a:pt x="46" y="325"/>
                    <a:pt x="46" y="325"/>
                    <a:pt x="46" y="325"/>
                  </a:cubicBezTo>
                  <a:cubicBezTo>
                    <a:pt x="51" y="328"/>
                    <a:pt x="51" y="328"/>
                    <a:pt x="51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3" y="330"/>
                    <a:pt x="53" y="331"/>
                  </a:cubicBezTo>
                  <a:cubicBezTo>
                    <a:pt x="53" y="333"/>
                    <a:pt x="55" y="334"/>
                    <a:pt x="57" y="334"/>
                  </a:cubicBezTo>
                  <a:cubicBezTo>
                    <a:pt x="59" y="335"/>
                    <a:pt x="67" y="336"/>
                    <a:pt x="71" y="335"/>
                  </a:cubicBezTo>
                  <a:cubicBezTo>
                    <a:pt x="74" y="335"/>
                    <a:pt x="76" y="334"/>
                    <a:pt x="77" y="334"/>
                  </a:cubicBezTo>
                  <a:cubicBezTo>
                    <a:pt x="78" y="333"/>
                    <a:pt x="77" y="329"/>
                    <a:pt x="77" y="329"/>
                  </a:cubicBezTo>
                  <a:cubicBezTo>
                    <a:pt x="77" y="329"/>
                    <a:pt x="76" y="325"/>
                    <a:pt x="73" y="323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9" y="306"/>
                    <a:pt x="70" y="303"/>
                  </a:cubicBezTo>
                  <a:cubicBezTo>
                    <a:pt x="70" y="299"/>
                    <a:pt x="67" y="297"/>
                    <a:pt x="67" y="295"/>
                  </a:cubicBezTo>
                  <a:cubicBezTo>
                    <a:pt x="67" y="293"/>
                    <a:pt x="75" y="277"/>
                    <a:pt x="75" y="277"/>
                  </a:cubicBezTo>
                  <a:cubicBezTo>
                    <a:pt x="86" y="289"/>
                    <a:pt x="86" y="289"/>
                    <a:pt x="86" y="289"/>
                  </a:cubicBezTo>
                  <a:cubicBezTo>
                    <a:pt x="86" y="289"/>
                    <a:pt x="92" y="288"/>
                    <a:pt x="93" y="286"/>
                  </a:cubicBezTo>
                  <a:cubicBezTo>
                    <a:pt x="93" y="286"/>
                    <a:pt x="96" y="296"/>
                    <a:pt x="95" y="303"/>
                  </a:cubicBezTo>
                  <a:cubicBezTo>
                    <a:pt x="93" y="311"/>
                    <a:pt x="92" y="315"/>
                    <a:pt x="91" y="318"/>
                  </a:cubicBezTo>
                  <a:cubicBezTo>
                    <a:pt x="90" y="321"/>
                    <a:pt x="93" y="325"/>
                    <a:pt x="93" y="325"/>
                  </a:cubicBezTo>
                  <a:cubicBezTo>
                    <a:pt x="93" y="325"/>
                    <a:pt x="93" y="328"/>
                    <a:pt x="95" y="328"/>
                  </a:cubicBezTo>
                  <a:cubicBezTo>
                    <a:pt x="96" y="329"/>
                    <a:pt x="104" y="321"/>
                    <a:pt x="108" y="315"/>
                  </a:cubicBezTo>
                  <a:cubicBezTo>
                    <a:pt x="112" y="309"/>
                    <a:pt x="114" y="304"/>
                    <a:pt x="113" y="298"/>
                  </a:cubicBezTo>
                  <a:cubicBezTo>
                    <a:pt x="113" y="292"/>
                    <a:pt x="116" y="282"/>
                    <a:pt x="116" y="282"/>
                  </a:cubicBezTo>
                  <a:cubicBezTo>
                    <a:pt x="119" y="284"/>
                    <a:pt x="119" y="284"/>
                    <a:pt x="119" y="284"/>
                  </a:cubicBezTo>
                  <a:cubicBezTo>
                    <a:pt x="119" y="284"/>
                    <a:pt x="122" y="277"/>
                    <a:pt x="123" y="273"/>
                  </a:cubicBezTo>
                  <a:cubicBezTo>
                    <a:pt x="125" y="268"/>
                    <a:pt x="124" y="268"/>
                    <a:pt x="124" y="268"/>
                  </a:cubicBezTo>
                  <a:close/>
                  <a:moveTo>
                    <a:pt x="96" y="84"/>
                  </a:moveTo>
                  <a:cubicBezTo>
                    <a:pt x="96" y="82"/>
                    <a:pt x="96" y="79"/>
                    <a:pt x="97" y="78"/>
                  </a:cubicBezTo>
                  <a:cubicBezTo>
                    <a:pt x="98" y="76"/>
                    <a:pt x="99" y="72"/>
                    <a:pt x="99" y="72"/>
                  </a:cubicBezTo>
                  <a:cubicBezTo>
                    <a:pt x="99" y="72"/>
                    <a:pt x="101" y="75"/>
                    <a:pt x="101" y="77"/>
                  </a:cubicBezTo>
                  <a:cubicBezTo>
                    <a:pt x="102" y="80"/>
                    <a:pt x="105" y="89"/>
                    <a:pt x="105" y="91"/>
                  </a:cubicBezTo>
                  <a:cubicBezTo>
                    <a:pt x="105" y="93"/>
                    <a:pt x="103" y="94"/>
                    <a:pt x="103" y="96"/>
                  </a:cubicBezTo>
                  <a:cubicBezTo>
                    <a:pt x="102" y="97"/>
                    <a:pt x="103" y="100"/>
                    <a:pt x="104" y="101"/>
                  </a:cubicBezTo>
                  <a:cubicBezTo>
                    <a:pt x="105" y="102"/>
                    <a:pt x="104" y="103"/>
                    <a:pt x="103" y="105"/>
                  </a:cubicBezTo>
                  <a:cubicBezTo>
                    <a:pt x="102" y="106"/>
                    <a:pt x="102" y="114"/>
                    <a:pt x="102" y="114"/>
                  </a:cubicBezTo>
                  <a:cubicBezTo>
                    <a:pt x="102" y="114"/>
                    <a:pt x="100" y="116"/>
                    <a:pt x="100" y="116"/>
                  </a:cubicBezTo>
                  <a:cubicBezTo>
                    <a:pt x="99" y="114"/>
                    <a:pt x="97" y="114"/>
                    <a:pt x="97" y="114"/>
                  </a:cubicBezTo>
                  <a:cubicBezTo>
                    <a:pt x="97" y="114"/>
                    <a:pt x="99" y="113"/>
                    <a:pt x="99" y="113"/>
                  </a:cubicBezTo>
                  <a:cubicBezTo>
                    <a:pt x="100" y="112"/>
                    <a:pt x="99" y="108"/>
                    <a:pt x="98" y="105"/>
                  </a:cubicBezTo>
                  <a:cubicBezTo>
                    <a:pt x="97" y="102"/>
                    <a:pt x="96" y="97"/>
                    <a:pt x="95" y="94"/>
                  </a:cubicBezTo>
                  <a:cubicBezTo>
                    <a:pt x="94" y="90"/>
                    <a:pt x="96" y="86"/>
                    <a:pt x="96" y="84"/>
                  </a:cubicBezTo>
                  <a:close/>
                  <a:moveTo>
                    <a:pt x="26" y="86"/>
                  </a:moveTo>
                  <a:cubicBezTo>
                    <a:pt x="26" y="88"/>
                    <a:pt x="23" y="91"/>
                    <a:pt x="22" y="94"/>
                  </a:cubicBezTo>
                  <a:cubicBezTo>
                    <a:pt x="21" y="97"/>
                    <a:pt x="21" y="103"/>
                    <a:pt x="21" y="104"/>
                  </a:cubicBezTo>
                  <a:cubicBezTo>
                    <a:pt x="21" y="105"/>
                    <a:pt x="21" y="106"/>
                    <a:pt x="20" y="110"/>
                  </a:cubicBezTo>
                  <a:cubicBezTo>
                    <a:pt x="19" y="114"/>
                    <a:pt x="17" y="132"/>
                    <a:pt x="17" y="132"/>
                  </a:cubicBezTo>
                  <a:cubicBezTo>
                    <a:pt x="16" y="127"/>
                    <a:pt x="17" y="117"/>
                    <a:pt x="18" y="113"/>
                  </a:cubicBezTo>
                  <a:cubicBezTo>
                    <a:pt x="19" y="108"/>
                    <a:pt x="21" y="92"/>
                    <a:pt x="22" y="88"/>
                  </a:cubicBezTo>
                  <a:cubicBezTo>
                    <a:pt x="22" y="85"/>
                    <a:pt x="22" y="78"/>
                    <a:pt x="22" y="78"/>
                  </a:cubicBezTo>
                  <a:cubicBezTo>
                    <a:pt x="22" y="78"/>
                    <a:pt x="25" y="67"/>
                    <a:pt x="25" y="69"/>
                  </a:cubicBezTo>
                  <a:cubicBezTo>
                    <a:pt x="25" y="69"/>
                    <a:pt x="25" y="70"/>
                    <a:pt x="25" y="70"/>
                  </a:cubicBezTo>
                  <a:cubicBezTo>
                    <a:pt x="26" y="73"/>
                    <a:pt x="26" y="83"/>
                    <a:pt x="26" y="86"/>
                  </a:cubicBezTo>
                  <a:close/>
                  <a:moveTo>
                    <a:pt x="55" y="212"/>
                  </a:moveTo>
                  <a:cubicBezTo>
                    <a:pt x="50" y="213"/>
                    <a:pt x="53" y="209"/>
                    <a:pt x="53" y="208"/>
                  </a:cubicBezTo>
                  <a:cubicBezTo>
                    <a:pt x="54" y="206"/>
                    <a:pt x="52" y="204"/>
                    <a:pt x="50" y="202"/>
                  </a:cubicBezTo>
                  <a:cubicBezTo>
                    <a:pt x="49" y="200"/>
                    <a:pt x="52" y="189"/>
                    <a:pt x="52" y="185"/>
                  </a:cubicBezTo>
                  <a:cubicBezTo>
                    <a:pt x="53" y="182"/>
                    <a:pt x="56" y="170"/>
                    <a:pt x="56" y="170"/>
                  </a:cubicBezTo>
                  <a:cubicBezTo>
                    <a:pt x="56" y="170"/>
                    <a:pt x="56" y="187"/>
                    <a:pt x="56" y="190"/>
                  </a:cubicBezTo>
                  <a:cubicBezTo>
                    <a:pt x="56" y="192"/>
                    <a:pt x="55" y="212"/>
                    <a:pt x="55" y="21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  <p:grpSp>
        <p:nvGrpSpPr>
          <p:cNvPr id="91" name="图形 5">
            <a:extLst>
              <a:ext uri="{FF2B5EF4-FFF2-40B4-BE49-F238E27FC236}">
                <a16:creationId xmlns:a16="http://schemas.microsoft.com/office/drawing/2014/main" id="{1BAAEA5E-7E00-42EE-B63D-D149151D8074}"/>
              </a:ext>
            </a:extLst>
          </p:cNvPr>
          <p:cNvGrpSpPr/>
          <p:nvPr/>
        </p:nvGrpSpPr>
        <p:grpSpPr>
          <a:xfrm>
            <a:off x="4829189" y="1029564"/>
            <a:ext cx="2553682" cy="4870044"/>
            <a:chOff x="1076949" y="1291918"/>
            <a:chExt cx="2291448" cy="4369946"/>
          </a:xfrm>
          <a:solidFill>
            <a:srgbClr val="000000"/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0AD48B9-1280-4DD7-BC1C-92C5BDAC2E1D}"/>
                </a:ext>
              </a:extLst>
            </p:cNvPr>
            <p:cNvSpPr/>
            <p:nvPr/>
          </p:nvSpPr>
          <p:spPr>
            <a:xfrm>
              <a:off x="1076949" y="1291918"/>
              <a:ext cx="1216117" cy="4369946"/>
            </a:xfrm>
            <a:custGeom>
              <a:avLst/>
              <a:gdLst>
                <a:gd name="connsiteX0" fmla="*/ 713725 w 1216117"/>
                <a:gd name="connsiteY0" fmla="*/ 0 h 4369946"/>
                <a:gd name="connsiteX1" fmla="*/ 753238 w 1216117"/>
                <a:gd name="connsiteY1" fmla="*/ 3855 h 4369946"/>
                <a:gd name="connsiteX2" fmla="*/ 804091 w 1216117"/>
                <a:gd name="connsiteY2" fmla="*/ 15350 h 4369946"/>
                <a:gd name="connsiteX3" fmla="*/ 812190 w 1216117"/>
                <a:gd name="connsiteY3" fmla="*/ 16722 h 4369946"/>
                <a:gd name="connsiteX4" fmla="*/ 821401 w 1216117"/>
                <a:gd name="connsiteY4" fmla="*/ 13988 h 4369946"/>
                <a:gd name="connsiteX5" fmla="*/ 828479 w 1216117"/>
                <a:gd name="connsiteY5" fmla="*/ 11519 h 4369946"/>
                <a:gd name="connsiteX6" fmla="*/ 833647 w 1216117"/>
                <a:gd name="connsiteY6" fmla="*/ 13361 h 4369946"/>
                <a:gd name="connsiteX7" fmla="*/ 845471 w 1216117"/>
                <a:gd name="connsiteY7" fmla="*/ 19324 h 4369946"/>
                <a:gd name="connsiteX8" fmla="*/ 854000 w 1216117"/>
                <a:gd name="connsiteY8" fmla="*/ 25076 h 4369946"/>
                <a:gd name="connsiteX9" fmla="*/ 867339 w 1216117"/>
                <a:gd name="connsiteY9" fmla="*/ 27990 h 4369946"/>
                <a:gd name="connsiteX10" fmla="*/ 868732 w 1216117"/>
                <a:gd name="connsiteY10" fmla="*/ 27971 h 4369946"/>
                <a:gd name="connsiteX11" fmla="*/ 870905 w 1216117"/>
                <a:gd name="connsiteY11" fmla="*/ 27942 h 4369946"/>
                <a:gd name="connsiteX12" fmla="*/ 883432 w 1216117"/>
                <a:gd name="connsiteY12" fmla="*/ 29669 h 4369946"/>
                <a:gd name="connsiteX13" fmla="*/ 899934 w 1216117"/>
                <a:gd name="connsiteY13" fmla="*/ 31619 h 4369946"/>
                <a:gd name="connsiteX14" fmla="*/ 901015 w 1216117"/>
                <a:gd name="connsiteY14" fmla="*/ 31605 h 4369946"/>
                <a:gd name="connsiteX15" fmla="*/ 933663 w 1216117"/>
                <a:gd name="connsiteY15" fmla="*/ 40284 h 4369946"/>
                <a:gd name="connsiteX16" fmla="*/ 966871 w 1216117"/>
                <a:gd name="connsiteY16" fmla="*/ 74086 h 4369946"/>
                <a:gd name="connsiteX17" fmla="*/ 980282 w 1216117"/>
                <a:gd name="connsiteY17" fmla="*/ 105727 h 4369946"/>
                <a:gd name="connsiteX18" fmla="*/ 970211 w 1216117"/>
                <a:gd name="connsiteY18" fmla="*/ 142784 h 4369946"/>
                <a:gd name="connsiteX19" fmla="*/ 973842 w 1216117"/>
                <a:gd name="connsiteY19" fmla="*/ 166613 h 4369946"/>
                <a:gd name="connsiteX20" fmla="*/ 993941 w 1216117"/>
                <a:gd name="connsiteY20" fmla="*/ 280322 h 4369946"/>
                <a:gd name="connsiteX21" fmla="*/ 996611 w 1216117"/>
                <a:gd name="connsiteY21" fmla="*/ 301784 h 4369946"/>
                <a:gd name="connsiteX22" fmla="*/ 998328 w 1216117"/>
                <a:gd name="connsiteY22" fmla="*/ 321178 h 4369946"/>
                <a:gd name="connsiteX23" fmla="*/ 1000041 w 1216117"/>
                <a:gd name="connsiteY23" fmla="*/ 362704 h 4369946"/>
                <a:gd name="connsiteX24" fmla="*/ 1025517 w 1216117"/>
                <a:gd name="connsiteY24" fmla="*/ 453838 h 4369946"/>
                <a:gd name="connsiteX25" fmla="*/ 1020609 w 1216117"/>
                <a:gd name="connsiteY25" fmla="*/ 482681 h 4369946"/>
                <a:gd name="connsiteX26" fmla="*/ 990979 w 1216117"/>
                <a:gd name="connsiteY26" fmla="*/ 490692 h 4369946"/>
                <a:gd name="connsiteX27" fmla="*/ 983387 w 1216117"/>
                <a:gd name="connsiteY27" fmla="*/ 488764 h 4369946"/>
                <a:gd name="connsiteX28" fmla="*/ 979610 w 1216117"/>
                <a:gd name="connsiteY28" fmla="*/ 485687 h 4369946"/>
                <a:gd name="connsiteX29" fmla="*/ 973175 w 1216117"/>
                <a:gd name="connsiteY29" fmla="*/ 498309 h 4369946"/>
                <a:gd name="connsiteX30" fmla="*/ 957364 w 1216117"/>
                <a:gd name="connsiteY30" fmla="*/ 522063 h 4369946"/>
                <a:gd name="connsiteX31" fmla="*/ 948135 w 1216117"/>
                <a:gd name="connsiteY31" fmla="*/ 545937 h 4369946"/>
                <a:gd name="connsiteX32" fmla="*/ 944334 w 1216117"/>
                <a:gd name="connsiteY32" fmla="*/ 571461 h 4369946"/>
                <a:gd name="connsiteX33" fmla="*/ 941823 w 1216117"/>
                <a:gd name="connsiteY33" fmla="*/ 611605 h 4369946"/>
                <a:gd name="connsiteX34" fmla="*/ 934263 w 1216117"/>
                <a:gd name="connsiteY34" fmla="*/ 653081 h 4369946"/>
                <a:gd name="connsiteX35" fmla="*/ 904271 w 1216117"/>
                <a:gd name="connsiteY35" fmla="*/ 661064 h 4369946"/>
                <a:gd name="connsiteX36" fmla="*/ 879844 w 1216117"/>
                <a:gd name="connsiteY36" fmla="*/ 664711 h 4369946"/>
                <a:gd name="connsiteX37" fmla="*/ 863551 w 1216117"/>
                <a:gd name="connsiteY37" fmla="*/ 670531 h 4369946"/>
                <a:gd name="connsiteX38" fmla="*/ 850465 w 1216117"/>
                <a:gd name="connsiteY38" fmla="*/ 673275 h 4369946"/>
                <a:gd name="connsiteX39" fmla="*/ 870156 w 1216117"/>
                <a:gd name="connsiteY39" fmla="*/ 682616 h 4369946"/>
                <a:gd name="connsiteX40" fmla="*/ 894434 w 1216117"/>
                <a:gd name="connsiteY40" fmla="*/ 695722 h 4369946"/>
                <a:gd name="connsiteX41" fmla="*/ 918115 w 1216117"/>
                <a:gd name="connsiteY41" fmla="*/ 708844 h 4369946"/>
                <a:gd name="connsiteX42" fmla="*/ 979762 w 1216117"/>
                <a:gd name="connsiteY42" fmla="*/ 743676 h 4369946"/>
                <a:gd name="connsiteX43" fmla="*/ 1013011 w 1216117"/>
                <a:gd name="connsiteY43" fmla="*/ 759830 h 4369946"/>
                <a:gd name="connsiteX44" fmla="*/ 1013095 w 1216117"/>
                <a:gd name="connsiteY44" fmla="*/ 759829 h 4369946"/>
                <a:gd name="connsiteX45" fmla="*/ 1013516 w 1216117"/>
                <a:gd name="connsiteY45" fmla="*/ 759824 h 4369946"/>
                <a:gd name="connsiteX46" fmla="*/ 1069173 w 1216117"/>
                <a:gd name="connsiteY46" fmla="*/ 821131 h 4369946"/>
                <a:gd name="connsiteX47" fmla="*/ 1091485 w 1216117"/>
                <a:gd name="connsiteY47" fmla="*/ 1028391 h 4369946"/>
                <a:gd name="connsiteX48" fmla="*/ 1105515 w 1216117"/>
                <a:gd name="connsiteY48" fmla="*/ 1161105 h 4369946"/>
                <a:gd name="connsiteX49" fmla="*/ 1114359 w 1216117"/>
                <a:gd name="connsiteY49" fmla="*/ 1212010 h 4369946"/>
                <a:gd name="connsiteX50" fmla="*/ 1126723 w 1216117"/>
                <a:gd name="connsiteY50" fmla="*/ 1271494 h 4369946"/>
                <a:gd name="connsiteX51" fmla="*/ 1142147 w 1216117"/>
                <a:gd name="connsiteY51" fmla="*/ 1333588 h 4369946"/>
                <a:gd name="connsiteX52" fmla="*/ 1155287 w 1216117"/>
                <a:gd name="connsiteY52" fmla="*/ 1388564 h 4369946"/>
                <a:gd name="connsiteX53" fmla="*/ 1171289 w 1216117"/>
                <a:gd name="connsiteY53" fmla="*/ 1472176 h 4369946"/>
                <a:gd name="connsiteX54" fmla="*/ 1177728 w 1216117"/>
                <a:gd name="connsiteY54" fmla="*/ 1511480 h 4369946"/>
                <a:gd name="connsiteX55" fmla="*/ 1179543 w 1216117"/>
                <a:gd name="connsiteY55" fmla="*/ 1567959 h 4369946"/>
                <a:gd name="connsiteX56" fmla="*/ 1185631 w 1216117"/>
                <a:gd name="connsiteY56" fmla="*/ 1583047 h 4369946"/>
                <a:gd name="connsiteX57" fmla="*/ 1202757 w 1216117"/>
                <a:gd name="connsiteY57" fmla="*/ 1663938 h 4369946"/>
                <a:gd name="connsiteX58" fmla="*/ 1208604 w 1216117"/>
                <a:gd name="connsiteY58" fmla="*/ 1714624 h 4369946"/>
                <a:gd name="connsiteX59" fmla="*/ 1212001 w 1216117"/>
                <a:gd name="connsiteY59" fmla="*/ 1774349 h 4369946"/>
                <a:gd name="connsiteX60" fmla="*/ 1214452 w 1216117"/>
                <a:gd name="connsiteY60" fmla="*/ 1887933 h 4369946"/>
                <a:gd name="connsiteX61" fmla="*/ 1203872 w 1216117"/>
                <a:gd name="connsiteY61" fmla="*/ 2017419 h 4369946"/>
                <a:gd name="connsiteX62" fmla="*/ 1192380 w 1216117"/>
                <a:gd name="connsiteY62" fmla="*/ 2046140 h 4369946"/>
                <a:gd name="connsiteX63" fmla="*/ 1178519 w 1216117"/>
                <a:gd name="connsiteY63" fmla="*/ 2055612 h 4369946"/>
                <a:gd name="connsiteX64" fmla="*/ 1169237 w 1216117"/>
                <a:gd name="connsiteY64" fmla="*/ 2053042 h 4369946"/>
                <a:gd name="connsiteX65" fmla="*/ 1155963 w 1216117"/>
                <a:gd name="connsiteY65" fmla="*/ 2050216 h 4369946"/>
                <a:gd name="connsiteX66" fmla="*/ 1144658 w 1216117"/>
                <a:gd name="connsiteY66" fmla="*/ 2051010 h 4369946"/>
                <a:gd name="connsiteX67" fmla="*/ 1124326 w 1216117"/>
                <a:gd name="connsiteY67" fmla="*/ 2062322 h 4369946"/>
                <a:gd name="connsiteX68" fmla="*/ 1106103 w 1216117"/>
                <a:gd name="connsiteY68" fmla="*/ 2107674 h 4369946"/>
                <a:gd name="connsiteX69" fmla="*/ 1094652 w 1216117"/>
                <a:gd name="connsiteY69" fmla="*/ 2137889 h 4369946"/>
                <a:gd name="connsiteX70" fmla="*/ 1090642 w 1216117"/>
                <a:gd name="connsiteY70" fmla="*/ 2155642 h 4369946"/>
                <a:gd name="connsiteX71" fmla="*/ 1086223 w 1216117"/>
                <a:gd name="connsiteY71" fmla="*/ 2202717 h 4369946"/>
                <a:gd name="connsiteX72" fmla="*/ 1082878 w 1216117"/>
                <a:gd name="connsiteY72" fmla="*/ 2256340 h 4369946"/>
                <a:gd name="connsiteX73" fmla="*/ 1079059 w 1216117"/>
                <a:gd name="connsiteY73" fmla="*/ 2292333 h 4369946"/>
                <a:gd name="connsiteX74" fmla="*/ 1069300 w 1216117"/>
                <a:gd name="connsiteY74" fmla="*/ 2430172 h 4369946"/>
                <a:gd name="connsiteX75" fmla="*/ 1064866 w 1216117"/>
                <a:gd name="connsiteY75" fmla="*/ 2476648 h 4369946"/>
                <a:gd name="connsiteX76" fmla="*/ 1055497 w 1216117"/>
                <a:gd name="connsiteY76" fmla="*/ 2562137 h 4369946"/>
                <a:gd name="connsiteX77" fmla="*/ 1046412 w 1216117"/>
                <a:gd name="connsiteY77" fmla="*/ 2680517 h 4369946"/>
                <a:gd name="connsiteX78" fmla="*/ 1040014 w 1216117"/>
                <a:gd name="connsiteY78" fmla="*/ 2776394 h 4369946"/>
                <a:gd name="connsiteX79" fmla="*/ 1034612 w 1216117"/>
                <a:gd name="connsiteY79" fmla="*/ 2809139 h 4369946"/>
                <a:gd name="connsiteX80" fmla="*/ 1032316 w 1216117"/>
                <a:gd name="connsiteY80" fmla="*/ 2823856 h 4369946"/>
                <a:gd name="connsiteX81" fmla="*/ 1018476 w 1216117"/>
                <a:gd name="connsiteY81" fmla="*/ 2887632 h 4369946"/>
                <a:gd name="connsiteX82" fmla="*/ 1005887 w 1216117"/>
                <a:gd name="connsiteY82" fmla="*/ 2953468 h 4369946"/>
                <a:gd name="connsiteX83" fmla="*/ 999202 w 1216117"/>
                <a:gd name="connsiteY83" fmla="*/ 2982957 h 4369946"/>
                <a:gd name="connsiteX84" fmla="*/ 992460 w 1216117"/>
                <a:gd name="connsiteY84" fmla="*/ 3010354 h 4369946"/>
                <a:gd name="connsiteX85" fmla="*/ 988096 w 1216117"/>
                <a:gd name="connsiteY85" fmla="*/ 3026023 h 4369946"/>
                <a:gd name="connsiteX86" fmla="*/ 983420 w 1216117"/>
                <a:gd name="connsiteY86" fmla="*/ 3063533 h 4369946"/>
                <a:gd name="connsiteX87" fmla="*/ 975566 w 1216117"/>
                <a:gd name="connsiteY87" fmla="*/ 3127448 h 4369946"/>
                <a:gd name="connsiteX88" fmla="*/ 975345 w 1216117"/>
                <a:gd name="connsiteY88" fmla="*/ 3186074 h 4369946"/>
                <a:gd name="connsiteX89" fmla="*/ 977998 w 1216117"/>
                <a:gd name="connsiteY89" fmla="*/ 3206938 h 4369946"/>
                <a:gd name="connsiteX90" fmla="*/ 976729 w 1216117"/>
                <a:gd name="connsiteY90" fmla="*/ 3259910 h 4369946"/>
                <a:gd name="connsiteX91" fmla="*/ 974394 w 1216117"/>
                <a:gd name="connsiteY91" fmla="*/ 3306628 h 4369946"/>
                <a:gd name="connsiteX92" fmla="*/ 955521 w 1216117"/>
                <a:gd name="connsiteY92" fmla="*/ 3372333 h 4369946"/>
                <a:gd name="connsiteX93" fmla="*/ 944265 w 1216117"/>
                <a:gd name="connsiteY93" fmla="*/ 3443219 h 4369946"/>
                <a:gd name="connsiteX94" fmla="*/ 938302 w 1216117"/>
                <a:gd name="connsiteY94" fmla="*/ 3499605 h 4369946"/>
                <a:gd name="connsiteX95" fmla="*/ 932427 w 1216117"/>
                <a:gd name="connsiteY95" fmla="*/ 3559279 h 4369946"/>
                <a:gd name="connsiteX96" fmla="*/ 930272 w 1216117"/>
                <a:gd name="connsiteY96" fmla="*/ 3590442 h 4369946"/>
                <a:gd name="connsiteX97" fmla="*/ 926850 w 1216117"/>
                <a:gd name="connsiteY97" fmla="*/ 3618946 h 4369946"/>
                <a:gd name="connsiteX98" fmla="*/ 919407 w 1216117"/>
                <a:gd name="connsiteY98" fmla="*/ 3642474 h 4369946"/>
                <a:gd name="connsiteX99" fmla="*/ 905160 w 1216117"/>
                <a:gd name="connsiteY99" fmla="*/ 3679942 h 4369946"/>
                <a:gd name="connsiteX100" fmla="*/ 894573 w 1216117"/>
                <a:gd name="connsiteY100" fmla="*/ 3708938 h 4369946"/>
                <a:gd name="connsiteX101" fmla="*/ 890758 w 1216117"/>
                <a:gd name="connsiteY101" fmla="*/ 3722798 h 4369946"/>
                <a:gd name="connsiteX102" fmla="*/ 883621 w 1216117"/>
                <a:gd name="connsiteY102" fmla="*/ 3746617 h 4369946"/>
                <a:gd name="connsiteX103" fmla="*/ 876477 w 1216117"/>
                <a:gd name="connsiteY103" fmla="*/ 3770137 h 4369946"/>
                <a:gd name="connsiteX104" fmla="*/ 872661 w 1216117"/>
                <a:gd name="connsiteY104" fmla="*/ 3783997 h 4369946"/>
                <a:gd name="connsiteX105" fmla="*/ 866656 w 1216117"/>
                <a:gd name="connsiteY105" fmla="*/ 3805393 h 4369946"/>
                <a:gd name="connsiteX106" fmla="*/ 860499 w 1216117"/>
                <a:gd name="connsiteY106" fmla="*/ 3821111 h 4369946"/>
                <a:gd name="connsiteX107" fmla="*/ 868217 w 1216117"/>
                <a:gd name="connsiteY107" fmla="*/ 3841240 h 4369946"/>
                <a:gd name="connsiteX108" fmla="*/ 872523 w 1216117"/>
                <a:gd name="connsiteY108" fmla="*/ 3879108 h 4369946"/>
                <a:gd name="connsiteX109" fmla="*/ 866291 w 1216117"/>
                <a:gd name="connsiteY109" fmla="*/ 3903201 h 4369946"/>
                <a:gd name="connsiteX110" fmla="*/ 870044 w 1216117"/>
                <a:gd name="connsiteY110" fmla="*/ 3920448 h 4369946"/>
                <a:gd name="connsiteX111" fmla="*/ 877026 w 1216117"/>
                <a:gd name="connsiteY111" fmla="*/ 3946579 h 4369946"/>
                <a:gd name="connsiteX112" fmla="*/ 863710 w 1216117"/>
                <a:gd name="connsiteY112" fmla="*/ 3974153 h 4369946"/>
                <a:gd name="connsiteX113" fmla="*/ 854230 w 1216117"/>
                <a:gd name="connsiteY113" fmla="*/ 3999829 h 4369946"/>
                <a:gd name="connsiteX114" fmla="*/ 860835 w 1216117"/>
                <a:gd name="connsiteY114" fmla="*/ 4011913 h 4369946"/>
                <a:gd name="connsiteX115" fmla="*/ 867150 w 1216117"/>
                <a:gd name="connsiteY115" fmla="*/ 4024305 h 4369946"/>
                <a:gd name="connsiteX116" fmla="*/ 870363 w 1216117"/>
                <a:gd name="connsiteY116" fmla="*/ 4032593 h 4369946"/>
                <a:gd name="connsiteX117" fmla="*/ 888571 w 1216117"/>
                <a:gd name="connsiteY117" fmla="*/ 4064704 h 4369946"/>
                <a:gd name="connsiteX118" fmla="*/ 917959 w 1216117"/>
                <a:gd name="connsiteY118" fmla="*/ 4101001 h 4369946"/>
                <a:gd name="connsiteX119" fmla="*/ 929346 w 1216117"/>
                <a:gd name="connsiteY119" fmla="*/ 4112958 h 4369946"/>
                <a:gd name="connsiteX120" fmla="*/ 941047 w 1216117"/>
                <a:gd name="connsiteY120" fmla="*/ 4125504 h 4369946"/>
                <a:gd name="connsiteX121" fmla="*/ 967036 w 1216117"/>
                <a:gd name="connsiteY121" fmla="*/ 4146639 h 4369946"/>
                <a:gd name="connsiteX122" fmla="*/ 981751 w 1216117"/>
                <a:gd name="connsiteY122" fmla="*/ 4160002 h 4369946"/>
                <a:gd name="connsiteX123" fmla="*/ 984627 w 1216117"/>
                <a:gd name="connsiteY123" fmla="*/ 4200300 h 4369946"/>
                <a:gd name="connsiteX124" fmla="*/ 987511 w 1216117"/>
                <a:gd name="connsiteY124" fmla="*/ 4240897 h 4369946"/>
                <a:gd name="connsiteX125" fmla="*/ 976434 w 1216117"/>
                <a:gd name="connsiteY125" fmla="*/ 4262729 h 4369946"/>
                <a:gd name="connsiteX126" fmla="*/ 965646 w 1216117"/>
                <a:gd name="connsiteY126" fmla="*/ 4284252 h 4369946"/>
                <a:gd name="connsiteX127" fmla="*/ 936913 w 1216117"/>
                <a:gd name="connsiteY127" fmla="*/ 4294594 h 4369946"/>
                <a:gd name="connsiteX128" fmla="*/ 908180 w 1216117"/>
                <a:gd name="connsiteY128" fmla="*/ 4304937 h 4369946"/>
                <a:gd name="connsiteX129" fmla="*/ 878739 w 1216117"/>
                <a:gd name="connsiteY129" fmla="*/ 4300044 h 4369946"/>
                <a:gd name="connsiteX130" fmla="*/ 782367 w 1216117"/>
                <a:gd name="connsiteY130" fmla="*/ 4264050 h 4369946"/>
                <a:gd name="connsiteX131" fmla="*/ 730192 w 1216117"/>
                <a:gd name="connsiteY131" fmla="*/ 4236739 h 4369946"/>
                <a:gd name="connsiteX132" fmla="*/ 689324 w 1216117"/>
                <a:gd name="connsiteY132" fmla="*/ 4218396 h 4369946"/>
                <a:gd name="connsiteX133" fmla="*/ 677068 w 1216117"/>
                <a:gd name="connsiteY133" fmla="*/ 4214240 h 4369946"/>
                <a:gd name="connsiteX134" fmla="*/ 676950 w 1216117"/>
                <a:gd name="connsiteY134" fmla="*/ 4214242 h 4369946"/>
                <a:gd name="connsiteX135" fmla="*/ 676838 w 1216117"/>
                <a:gd name="connsiteY135" fmla="*/ 4214243 h 4369946"/>
                <a:gd name="connsiteX136" fmla="*/ 670554 w 1216117"/>
                <a:gd name="connsiteY136" fmla="*/ 4209927 h 4369946"/>
                <a:gd name="connsiteX137" fmla="*/ 663170 w 1216117"/>
                <a:gd name="connsiteY137" fmla="*/ 4205642 h 4369946"/>
                <a:gd name="connsiteX138" fmla="*/ 662962 w 1216117"/>
                <a:gd name="connsiteY138" fmla="*/ 4205645 h 4369946"/>
                <a:gd name="connsiteX139" fmla="*/ 662824 w 1216117"/>
                <a:gd name="connsiteY139" fmla="*/ 4205646 h 4369946"/>
                <a:gd name="connsiteX140" fmla="*/ 649918 w 1216117"/>
                <a:gd name="connsiteY140" fmla="*/ 4198818 h 4369946"/>
                <a:gd name="connsiteX141" fmla="*/ 635348 w 1216117"/>
                <a:gd name="connsiteY141" fmla="*/ 4190835 h 4369946"/>
                <a:gd name="connsiteX142" fmla="*/ 621853 w 1216117"/>
                <a:gd name="connsiteY142" fmla="*/ 4178336 h 4369946"/>
                <a:gd name="connsiteX143" fmla="*/ 615496 w 1216117"/>
                <a:gd name="connsiteY143" fmla="*/ 4130953 h 4369946"/>
                <a:gd name="connsiteX144" fmla="*/ 615627 w 1216117"/>
                <a:gd name="connsiteY144" fmla="*/ 4124669 h 4369946"/>
                <a:gd name="connsiteX145" fmla="*/ 611651 w 1216117"/>
                <a:gd name="connsiteY145" fmla="*/ 4087988 h 4369946"/>
                <a:gd name="connsiteX146" fmla="*/ 620331 w 1216117"/>
                <a:gd name="connsiteY146" fmla="*/ 4021360 h 4369946"/>
                <a:gd name="connsiteX147" fmla="*/ 629756 w 1216117"/>
                <a:gd name="connsiteY147" fmla="*/ 3982526 h 4369946"/>
                <a:gd name="connsiteX148" fmla="*/ 617687 w 1216117"/>
                <a:gd name="connsiteY148" fmla="*/ 3945166 h 4369946"/>
                <a:gd name="connsiteX149" fmla="*/ 616833 w 1216117"/>
                <a:gd name="connsiteY149" fmla="*/ 3891055 h 4369946"/>
                <a:gd name="connsiteX150" fmla="*/ 619942 w 1216117"/>
                <a:gd name="connsiteY150" fmla="*/ 3850896 h 4369946"/>
                <a:gd name="connsiteX151" fmla="*/ 610946 w 1216117"/>
                <a:gd name="connsiteY151" fmla="*/ 3794312 h 4369946"/>
                <a:gd name="connsiteX152" fmla="*/ 603165 w 1216117"/>
                <a:gd name="connsiteY152" fmla="*/ 3716163 h 4369946"/>
                <a:gd name="connsiteX153" fmla="*/ 611385 w 1216117"/>
                <a:gd name="connsiteY153" fmla="*/ 3688128 h 4369946"/>
                <a:gd name="connsiteX154" fmla="*/ 616403 w 1216117"/>
                <a:gd name="connsiteY154" fmla="*/ 3674534 h 4369946"/>
                <a:gd name="connsiteX155" fmla="*/ 633741 w 1216117"/>
                <a:gd name="connsiteY155" fmla="*/ 3607374 h 4369946"/>
                <a:gd name="connsiteX156" fmla="*/ 641742 w 1216117"/>
                <a:gd name="connsiteY156" fmla="*/ 3537773 h 4369946"/>
                <a:gd name="connsiteX157" fmla="*/ 661319 w 1216117"/>
                <a:gd name="connsiteY157" fmla="*/ 3375745 h 4369946"/>
                <a:gd name="connsiteX158" fmla="*/ 666294 w 1216117"/>
                <a:gd name="connsiteY158" fmla="*/ 3338226 h 4369946"/>
                <a:gd name="connsiteX159" fmla="*/ 670809 w 1216117"/>
                <a:gd name="connsiteY159" fmla="*/ 3294739 h 4369946"/>
                <a:gd name="connsiteX160" fmla="*/ 673270 w 1216117"/>
                <a:gd name="connsiteY160" fmla="*/ 3263868 h 4369946"/>
                <a:gd name="connsiteX161" fmla="*/ 676335 w 1216117"/>
                <a:gd name="connsiteY161" fmla="*/ 3244345 h 4369946"/>
                <a:gd name="connsiteX162" fmla="*/ 679362 w 1216117"/>
                <a:gd name="connsiteY162" fmla="*/ 3212263 h 4369946"/>
                <a:gd name="connsiteX163" fmla="*/ 685371 w 1216117"/>
                <a:gd name="connsiteY163" fmla="*/ 3168736 h 4369946"/>
                <a:gd name="connsiteX164" fmla="*/ 692800 w 1216117"/>
                <a:gd name="connsiteY164" fmla="*/ 3133543 h 4369946"/>
                <a:gd name="connsiteX165" fmla="*/ 685335 w 1216117"/>
                <a:gd name="connsiteY165" fmla="*/ 3100547 h 4369946"/>
                <a:gd name="connsiteX166" fmla="*/ 678031 w 1216117"/>
                <a:gd name="connsiteY166" fmla="*/ 3062460 h 4369946"/>
                <a:gd name="connsiteX167" fmla="*/ 674598 w 1216117"/>
                <a:gd name="connsiteY167" fmla="*/ 2979110 h 4369946"/>
                <a:gd name="connsiteX168" fmla="*/ 670496 w 1216117"/>
                <a:gd name="connsiteY168" fmla="*/ 2882018 h 4369946"/>
                <a:gd name="connsiteX169" fmla="*/ 670623 w 1216117"/>
                <a:gd name="connsiteY169" fmla="*/ 2808741 h 4369946"/>
                <a:gd name="connsiteX170" fmla="*/ 666493 w 1216117"/>
                <a:gd name="connsiteY170" fmla="*/ 2777448 h 4369946"/>
                <a:gd name="connsiteX171" fmla="*/ 660433 w 1216117"/>
                <a:gd name="connsiteY171" fmla="*/ 2696560 h 4369946"/>
                <a:gd name="connsiteX172" fmla="*/ 660429 w 1216117"/>
                <a:gd name="connsiteY172" fmla="*/ 2674130 h 4369946"/>
                <a:gd name="connsiteX173" fmla="*/ 658991 w 1216117"/>
                <a:gd name="connsiteY173" fmla="*/ 2631699 h 4369946"/>
                <a:gd name="connsiteX174" fmla="*/ 657858 w 1216117"/>
                <a:gd name="connsiteY174" fmla="*/ 2600626 h 4369946"/>
                <a:gd name="connsiteX175" fmla="*/ 653288 w 1216117"/>
                <a:gd name="connsiteY175" fmla="*/ 2586392 h 4369946"/>
                <a:gd name="connsiteX176" fmla="*/ 650956 w 1216117"/>
                <a:gd name="connsiteY176" fmla="*/ 2577482 h 4369946"/>
                <a:gd name="connsiteX177" fmla="*/ 648805 w 1216117"/>
                <a:gd name="connsiteY177" fmla="*/ 2586513 h 4369946"/>
                <a:gd name="connsiteX178" fmla="*/ 630635 w 1216117"/>
                <a:gd name="connsiteY178" fmla="*/ 2656087 h 4369946"/>
                <a:gd name="connsiteX179" fmla="*/ 621785 w 1216117"/>
                <a:gd name="connsiteY179" fmla="*/ 2682943 h 4369946"/>
                <a:gd name="connsiteX180" fmla="*/ 601784 w 1216117"/>
                <a:gd name="connsiteY180" fmla="*/ 2740006 h 4369946"/>
                <a:gd name="connsiteX181" fmla="*/ 599682 w 1216117"/>
                <a:gd name="connsiteY181" fmla="*/ 2750829 h 4369946"/>
                <a:gd name="connsiteX182" fmla="*/ 593119 w 1216117"/>
                <a:gd name="connsiteY182" fmla="*/ 2773736 h 4369946"/>
                <a:gd name="connsiteX183" fmla="*/ 584803 w 1216117"/>
                <a:gd name="connsiteY183" fmla="*/ 2798183 h 4369946"/>
                <a:gd name="connsiteX184" fmla="*/ 580026 w 1216117"/>
                <a:gd name="connsiteY184" fmla="*/ 2809677 h 4369946"/>
                <a:gd name="connsiteX185" fmla="*/ 577698 w 1216117"/>
                <a:gd name="connsiteY185" fmla="*/ 2823198 h 4369946"/>
                <a:gd name="connsiteX186" fmla="*/ 575207 w 1216117"/>
                <a:gd name="connsiteY186" fmla="*/ 2841808 h 4369946"/>
                <a:gd name="connsiteX187" fmla="*/ 563964 w 1216117"/>
                <a:gd name="connsiteY187" fmla="*/ 2879793 h 4369946"/>
                <a:gd name="connsiteX188" fmla="*/ 553167 w 1216117"/>
                <a:gd name="connsiteY188" fmla="*/ 2912085 h 4369946"/>
                <a:gd name="connsiteX189" fmla="*/ 548971 w 1216117"/>
                <a:gd name="connsiteY189" fmla="*/ 2934031 h 4369946"/>
                <a:gd name="connsiteX190" fmla="*/ 535648 w 1216117"/>
                <a:gd name="connsiteY190" fmla="*/ 2994802 h 4369946"/>
                <a:gd name="connsiteX191" fmla="*/ 523710 w 1216117"/>
                <a:gd name="connsiteY191" fmla="*/ 3040284 h 4369946"/>
                <a:gd name="connsiteX192" fmla="*/ 519895 w 1216117"/>
                <a:gd name="connsiteY192" fmla="*/ 3054144 h 4369946"/>
                <a:gd name="connsiteX193" fmla="*/ 512629 w 1216117"/>
                <a:gd name="connsiteY193" fmla="*/ 3073181 h 4369946"/>
                <a:gd name="connsiteX194" fmla="*/ 501080 w 1216117"/>
                <a:gd name="connsiteY194" fmla="*/ 3110875 h 4369946"/>
                <a:gd name="connsiteX195" fmla="*/ 490000 w 1216117"/>
                <a:gd name="connsiteY195" fmla="*/ 3143772 h 4369946"/>
                <a:gd name="connsiteX196" fmla="*/ 484884 w 1216117"/>
                <a:gd name="connsiteY196" fmla="*/ 3164845 h 4369946"/>
                <a:gd name="connsiteX197" fmla="*/ 466809 w 1216117"/>
                <a:gd name="connsiteY197" fmla="*/ 3238008 h 4369946"/>
                <a:gd name="connsiteX198" fmla="*/ 436024 w 1216117"/>
                <a:gd name="connsiteY198" fmla="*/ 3294462 h 4369946"/>
                <a:gd name="connsiteX199" fmla="*/ 429197 w 1216117"/>
                <a:gd name="connsiteY199" fmla="*/ 3307505 h 4369946"/>
                <a:gd name="connsiteX200" fmla="*/ 426320 w 1216117"/>
                <a:gd name="connsiteY200" fmla="*/ 3311770 h 4369946"/>
                <a:gd name="connsiteX201" fmla="*/ 423717 w 1216117"/>
                <a:gd name="connsiteY201" fmla="*/ 3326196 h 4369946"/>
                <a:gd name="connsiteX202" fmla="*/ 421386 w 1216117"/>
                <a:gd name="connsiteY202" fmla="*/ 3350783 h 4369946"/>
                <a:gd name="connsiteX203" fmla="*/ 409524 w 1216117"/>
                <a:gd name="connsiteY203" fmla="*/ 3421385 h 4369946"/>
                <a:gd name="connsiteX204" fmla="*/ 386598 w 1216117"/>
                <a:gd name="connsiteY204" fmla="*/ 3525480 h 4369946"/>
                <a:gd name="connsiteX205" fmla="*/ 360737 w 1216117"/>
                <a:gd name="connsiteY205" fmla="*/ 3598253 h 4369946"/>
                <a:gd name="connsiteX206" fmla="*/ 359690 w 1216117"/>
                <a:gd name="connsiteY206" fmla="*/ 3626096 h 4369946"/>
                <a:gd name="connsiteX207" fmla="*/ 355455 w 1216117"/>
                <a:gd name="connsiteY207" fmla="*/ 3680043 h 4369946"/>
                <a:gd name="connsiteX208" fmla="*/ 349428 w 1216117"/>
                <a:gd name="connsiteY208" fmla="*/ 3734039 h 4369946"/>
                <a:gd name="connsiteX209" fmla="*/ 343322 w 1216117"/>
                <a:gd name="connsiteY209" fmla="*/ 3773982 h 4369946"/>
                <a:gd name="connsiteX210" fmla="*/ 338157 w 1216117"/>
                <a:gd name="connsiteY210" fmla="*/ 3793260 h 4369946"/>
                <a:gd name="connsiteX211" fmla="*/ 334852 w 1216117"/>
                <a:gd name="connsiteY211" fmla="*/ 3803817 h 4369946"/>
                <a:gd name="connsiteX212" fmla="*/ 332523 w 1216117"/>
                <a:gd name="connsiteY212" fmla="*/ 3817338 h 4369946"/>
                <a:gd name="connsiteX213" fmla="*/ 325379 w 1216117"/>
                <a:gd name="connsiteY213" fmla="*/ 3840858 h 4369946"/>
                <a:gd name="connsiteX214" fmla="*/ 313927 w 1216117"/>
                <a:gd name="connsiteY214" fmla="*/ 3871073 h 4369946"/>
                <a:gd name="connsiteX215" fmla="*/ 305862 w 1216117"/>
                <a:gd name="connsiteY215" fmla="*/ 3893721 h 4369946"/>
                <a:gd name="connsiteX216" fmla="*/ 302240 w 1216117"/>
                <a:gd name="connsiteY216" fmla="*/ 3914754 h 4369946"/>
                <a:gd name="connsiteX217" fmla="*/ 294036 w 1216117"/>
                <a:gd name="connsiteY217" fmla="*/ 3943386 h 4369946"/>
                <a:gd name="connsiteX218" fmla="*/ 282108 w 1216117"/>
                <a:gd name="connsiteY218" fmla="*/ 3978100 h 4369946"/>
                <a:gd name="connsiteX219" fmla="*/ 254355 w 1216117"/>
                <a:gd name="connsiteY219" fmla="*/ 4013838 h 4369946"/>
                <a:gd name="connsiteX220" fmla="*/ 241873 w 1216117"/>
                <a:gd name="connsiteY220" fmla="*/ 4027930 h 4369946"/>
                <a:gd name="connsiteX221" fmla="*/ 233978 w 1216117"/>
                <a:gd name="connsiteY221" fmla="*/ 4045788 h 4369946"/>
                <a:gd name="connsiteX222" fmla="*/ 229556 w 1216117"/>
                <a:gd name="connsiteY222" fmla="*/ 4070431 h 4369946"/>
                <a:gd name="connsiteX223" fmla="*/ 234354 w 1216117"/>
                <a:gd name="connsiteY223" fmla="*/ 4115464 h 4369946"/>
                <a:gd name="connsiteX224" fmla="*/ 246061 w 1216117"/>
                <a:gd name="connsiteY224" fmla="*/ 4183938 h 4369946"/>
                <a:gd name="connsiteX225" fmla="*/ 260391 w 1216117"/>
                <a:gd name="connsiteY225" fmla="*/ 4272080 h 4369946"/>
                <a:gd name="connsiteX226" fmla="*/ 261223 w 1216117"/>
                <a:gd name="connsiteY226" fmla="*/ 4314228 h 4369946"/>
                <a:gd name="connsiteX227" fmla="*/ 241067 w 1216117"/>
                <a:gd name="connsiteY227" fmla="*/ 4332116 h 4369946"/>
                <a:gd name="connsiteX228" fmla="*/ 124245 w 1216117"/>
                <a:gd name="connsiteY228" fmla="*/ 4369944 h 4369946"/>
                <a:gd name="connsiteX229" fmla="*/ 122455 w 1216117"/>
                <a:gd name="connsiteY229" fmla="*/ 4369947 h 4369946"/>
                <a:gd name="connsiteX230" fmla="*/ 73168 w 1216117"/>
                <a:gd name="connsiteY230" fmla="*/ 4350081 h 4369946"/>
                <a:gd name="connsiteX231" fmla="*/ 43325 w 1216117"/>
                <a:gd name="connsiteY231" fmla="*/ 4330246 h 4369946"/>
                <a:gd name="connsiteX232" fmla="*/ 12129 w 1216117"/>
                <a:gd name="connsiteY232" fmla="*/ 4293399 h 4369946"/>
                <a:gd name="connsiteX233" fmla="*/ 6367 w 1216117"/>
                <a:gd name="connsiteY233" fmla="*/ 4268131 h 4369946"/>
                <a:gd name="connsiteX234" fmla="*/ 10276 w 1216117"/>
                <a:gd name="connsiteY234" fmla="*/ 4179799 h 4369946"/>
                <a:gd name="connsiteX235" fmla="*/ 15433 w 1216117"/>
                <a:gd name="connsiteY235" fmla="*/ 4160220 h 4369946"/>
                <a:gd name="connsiteX236" fmla="*/ 29815 w 1216117"/>
                <a:gd name="connsiteY236" fmla="*/ 4094336 h 4369946"/>
                <a:gd name="connsiteX237" fmla="*/ 39831 w 1216117"/>
                <a:gd name="connsiteY237" fmla="*/ 4044121 h 4369946"/>
                <a:gd name="connsiteX238" fmla="*/ 32978 w 1216117"/>
                <a:gd name="connsiteY238" fmla="*/ 4022771 h 4369946"/>
                <a:gd name="connsiteX239" fmla="*/ 17511 w 1216117"/>
                <a:gd name="connsiteY239" fmla="*/ 3970249 h 4369946"/>
                <a:gd name="connsiteX240" fmla="*/ 23204 w 1216117"/>
                <a:gd name="connsiteY240" fmla="*/ 3937198 h 4369946"/>
                <a:gd name="connsiteX241" fmla="*/ 29012 w 1216117"/>
                <a:gd name="connsiteY241" fmla="*/ 3886199 h 4369946"/>
                <a:gd name="connsiteX242" fmla="*/ 48254 w 1216117"/>
                <a:gd name="connsiteY242" fmla="*/ 3789678 h 4369946"/>
                <a:gd name="connsiteX243" fmla="*/ 63059 w 1216117"/>
                <a:gd name="connsiteY243" fmla="*/ 3750699 h 4369946"/>
                <a:gd name="connsiteX244" fmla="*/ 74542 w 1216117"/>
                <a:gd name="connsiteY244" fmla="*/ 3721680 h 4369946"/>
                <a:gd name="connsiteX245" fmla="*/ 75828 w 1216117"/>
                <a:gd name="connsiteY245" fmla="*/ 3624743 h 4369946"/>
                <a:gd name="connsiteX246" fmla="*/ 75798 w 1216117"/>
                <a:gd name="connsiteY246" fmla="*/ 3523356 h 4369946"/>
                <a:gd name="connsiteX247" fmla="*/ 81264 w 1216117"/>
                <a:gd name="connsiteY247" fmla="*/ 3493002 h 4369946"/>
                <a:gd name="connsiteX248" fmla="*/ 103297 w 1216117"/>
                <a:gd name="connsiteY248" fmla="*/ 3366798 h 4369946"/>
                <a:gd name="connsiteX249" fmla="*/ 112175 w 1216117"/>
                <a:gd name="connsiteY249" fmla="*/ 3318707 h 4369946"/>
                <a:gd name="connsiteX250" fmla="*/ 117332 w 1216117"/>
                <a:gd name="connsiteY250" fmla="*/ 3299129 h 4369946"/>
                <a:gd name="connsiteX251" fmla="*/ 124719 w 1216117"/>
                <a:gd name="connsiteY251" fmla="*/ 3273508 h 4369946"/>
                <a:gd name="connsiteX252" fmla="*/ 131824 w 1216117"/>
                <a:gd name="connsiteY252" fmla="*/ 3248495 h 4369946"/>
                <a:gd name="connsiteX253" fmla="*/ 134120 w 1216117"/>
                <a:gd name="connsiteY253" fmla="*/ 3233779 h 4369946"/>
                <a:gd name="connsiteX254" fmla="*/ 144428 w 1216117"/>
                <a:gd name="connsiteY254" fmla="*/ 3183257 h 4369946"/>
                <a:gd name="connsiteX255" fmla="*/ 158088 w 1216117"/>
                <a:gd name="connsiteY255" fmla="*/ 3135037 h 4369946"/>
                <a:gd name="connsiteX256" fmla="*/ 166686 w 1216117"/>
                <a:gd name="connsiteY256" fmla="*/ 3109982 h 4369946"/>
                <a:gd name="connsiteX257" fmla="*/ 169547 w 1216117"/>
                <a:gd name="connsiteY257" fmla="*/ 3105121 h 4369946"/>
                <a:gd name="connsiteX258" fmla="*/ 178751 w 1216117"/>
                <a:gd name="connsiteY258" fmla="*/ 3080349 h 4369946"/>
                <a:gd name="connsiteX259" fmla="*/ 189647 w 1216117"/>
                <a:gd name="connsiteY259" fmla="*/ 3040578 h 4369946"/>
                <a:gd name="connsiteX260" fmla="*/ 208331 w 1216117"/>
                <a:gd name="connsiteY260" fmla="*/ 2990131 h 4369946"/>
                <a:gd name="connsiteX261" fmla="*/ 210453 w 1216117"/>
                <a:gd name="connsiteY261" fmla="*/ 2957773 h 4369946"/>
                <a:gd name="connsiteX262" fmla="*/ 225426 w 1216117"/>
                <a:gd name="connsiteY262" fmla="*/ 2880508 h 4369946"/>
                <a:gd name="connsiteX263" fmla="*/ 230800 w 1216117"/>
                <a:gd name="connsiteY263" fmla="*/ 2779873 h 4369946"/>
                <a:gd name="connsiteX264" fmla="*/ 231438 w 1216117"/>
                <a:gd name="connsiteY264" fmla="*/ 2692225 h 4369946"/>
                <a:gd name="connsiteX265" fmla="*/ 229504 w 1216117"/>
                <a:gd name="connsiteY265" fmla="*/ 2664762 h 4369946"/>
                <a:gd name="connsiteX266" fmla="*/ 229041 w 1216117"/>
                <a:gd name="connsiteY266" fmla="*/ 2636362 h 4369946"/>
                <a:gd name="connsiteX267" fmla="*/ 228591 w 1216117"/>
                <a:gd name="connsiteY267" fmla="*/ 2575063 h 4369946"/>
                <a:gd name="connsiteX268" fmla="*/ 230672 w 1216117"/>
                <a:gd name="connsiteY268" fmla="*/ 2552278 h 4369946"/>
                <a:gd name="connsiteX269" fmla="*/ 231423 w 1216117"/>
                <a:gd name="connsiteY269" fmla="*/ 2502310 h 4369946"/>
                <a:gd name="connsiteX270" fmla="*/ 229881 w 1216117"/>
                <a:gd name="connsiteY270" fmla="*/ 2455995 h 4369946"/>
                <a:gd name="connsiteX271" fmla="*/ 237060 w 1216117"/>
                <a:gd name="connsiteY271" fmla="*/ 2333479 h 4369946"/>
                <a:gd name="connsiteX272" fmla="*/ 232782 w 1216117"/>
                <a:gd name="connsiteY272" fmla="*/ 2309075 h 4369946"/>
                <a:gd name="connsiteX273" fmla="*/ 232218 w 1216117"/>
                <a:gd name="connsiteY273" fmla="*/ 2309084 h 4369946"/>
                <a:gd name="connsiteX274" fmla="*/ 232002 w 1216117"/>
                <a:gd name="connsiteY274" fmla="*/ 2309087 h 4369946"/>
                <a:gd name="connsiteX275" fmla="*/ 221330 w 1216117"/>
                <a:gd name="connsiteY275" fmla="*/ 2304592 h 4369946"/>
                <a:gd name="connsiteX276" fmla="*/ 216852 w 1216117"/>
                <a:gd name="connsiteY276" fmla="*/ 2238017 h 4369946"/>
                <a:gd name="connsiteX277" fmla="*/ 210395 w 1216117"/>
                <a:gd name="connsiteY277" fmla="*/ 2164617 h 4369946"/>
                <a:gd name="connsiteX278" fmla="*/ 203461 w 1216117"/>
                <a:gd name="connsiteY278" fmla="*/ 2140279 h 4369946"/>
                <a:gd name="connsiteX279" fmla="*/ 200087 w 1216117"/>
                <a:gd name="connsiteY279" fmla="*/ 2126014 h 4369946"/>
                <a:gd name="connsiteX280" fmla="*/ 196762 w 1216117"/>
                <a:gd name="connsiteY280" fmla="*/ 2113541 h 4369946"/>
                <a:gd name="connsiteX281" fmla="*/ 191920 w 1216117"/>
                <a:gd name="connsiteY281" fmla="*/ 2089147 h 4369946"/>
                <a:gd name="connsiteX282" fmla="*/ 183219 w 1216117"/>
                <a:gd name="connsiteY282" fmla="*/ 2054687 h 4369946"/>
                <a:gd name="connsiteX283" fmla="*/ 175721 w 1216117"/>
                <a:gd name="connsiteY283" fmla="*/ 2020495 h 4369946"/>
                <a:gd name="connsiteX284" fmla="*/ 171011 w 1216117"/>
                <a:gd name="connsiteY284" fmla="*/ 1934188 h 4369946"/>
                <a:gd name="connsiteX285" fmla="*/ 192666 w 1216117"/>
                <a:gd name="connsiteY285" fmla="*/ 1849565 h 4369946"/>
                <a:gd name="connsiteX286" fmla="*/ 210111 w 1216117"/>
                <a:gd name="connsiteY286" fmla="*/ 1775224 h 4369946"/>
                <a:gd name="connsiteX287" fmla="*/ 216034 w 1216117"/>
                <a:gd name="connsiteY287" fmla="*/ 1761905 h 4369946"/>
                <a:gd name="connsiteX288" fmla="*/ 219857 w 1216117"/>
                <a:gd name="connsiteY288" fmla="*/ 1748344 h 4369946"/>
                <a:gd name="connsiteX289" fmla="*/ 224302 w 1216117"/>
                <a:gd name="connsiteY289" fmla="*/ 1735664 h 4369946"/>
                <a:gd name="connsiteX290" fmla="*/ 228373 w 1216117"/>
                <a:gd name="connsiteY290" fmla="*/ 1686805 h 4369946"/>
                <a:gd name="connsiteX291" fmla="*/ 233789 w 1216117"/>
                <a:gd name="connsiteY291" fmla="*/ 1621161 h 4369946"/>
                <a:gd name="connsiteX292" fmla="*/ 231833 w 1216117"/>
                <a:gd name="connsiteY292" fmla="*/ 1581735 h 4369946"/>
                <a:gd name="connsiteX293" fmla="*/ 224017 w 1216117"/>
                <a:gd name="connsiteY293" fmla="*/ 1569084 h 4369946"/>
                <a:gd name="connsiteX294" fmla="*/ 213504 w 1216117"/>
                <a:gd name="connsiteY294" fmla="*/ 1545141 h 4369946"/>
                <a:gd name="connsiteX295" fmla="*/ 199237 w 1216117"/>
                <a:gd name="connsiteY295" fmla="*/ 1515018 h 4369946"/>
                <a:gd name="connsiteX296" fmla="*/ 192181 w 1216117"/>
                <a:gd name="connsiteY296" fmla="*/ 1497263 h 4369946"/>
                <a:gd name="connsiteX297" fmla="*/ 163141 w 1216117"/>
                <a:gd name="connsiteY297" fmla="*/ 1418188 h 4369946"/>
                <a:gd name="connsiteX298" fmla="*/ 148369 w 1216117"/>
                <a:gd name="connsiteY298" fmla="*/ 1369237 h 4369946"/>
                <a:gd name="connsiteX299" fmla="*/ 122464 w 1216117"/>
                <a:gd name="connsiteY299" fmla="*/ 1239833 h 4369946"/>
                <a:gd name="connsiteX300" fmla="*/ 115307 w 1216117"/>
                <a:gd name="connsiteY300" fmla="*/ 1196060 h 4369946"/>
                <a:gd name="connsiteX301" fmla="*/ 106844 w 1216117"/>
                <a:gd name="connsiteY301" fmla="*/ 958819 h 4369946"/>
                <a:gd name="connsiteX302" fmla="*/ 111011 w 1216117"/>
                <a:gd name="connsiteY302" fmla="*/ 924612 h 4369946"/>
                <a:gd name="connsiteX303" fmla="*/ 116164 w 1216117"/>
                <a:gd name="connsiteY303" fmla="*/ 882602 h 4369946"/>
                <a:gd name="connsiteX304" fmla="*/ 137345 w 1216117"/>
                <a:gd name="connsiteY304" fmla="*/ 824910 h 4369946"/>
                <a:gd name="connsiteX305" fmla="*/ 141021 w 1216117"/>
                <a:gd name="connsiteY305" fmla="*/ 817036 h 4369946"/>
                <a:gd name="connsiteX306" fmla="*/ 183645 w 1216117"/>
                <a:gd name="connsiteY306" fmla="*/ 778207 h 4369946"/>
                <a:gd name="connsiteX307" fmla="*/ 203670 w 1216117"/>
                <a:gd name="connsiteY307" fmla="*/ 766604 h 4369946"/>
                <a:gd name="connsiteX308" fmla="*/ 241558 w 1216117"/>
                <a:gd name="connsiteY308" fmla="*/ 740763 h 4369946"/>
                <a:gd name="connsiteX309" fmla="*/ 269525 w 1216117"/>
                <a:gd name="connsiteY309" fmla="*/ 724162 h 4369946"/>
                <a:gd name="connsiteX310" fmla="*/ 309747 w 1216117"/>
                <a:gd name="connsiteY310" fmla="*/ 696165 h 4369946"/>
                <a:gd name="connsiteX311" fmla="*/ 343506 w 1216117"/>
                <a:gd name="connsiteY311" fmla="*/ 672528 h 4369946"/>
                <a:gd name="connsiteX312" fmla="*/ 367071 w 1216117"/>
                <a:gd name="connsiteY312" fmla="*/ 659036 h 4369946"/>
                <a:gd name="connsiteX313" fmla="*/ 384762 w 1216117"/>
                <a:gd name="connsiteY313" fmla="*/ 649588 h 4369946"/>
                <a:gd name="connsiteX314" fmla="*/ 442298 w 1216117"/>
                <a:gd name="connsiteY314" fmla="*/ 598097 h 4369946"/>
                <a:gd name="connsiteX315" fmla="*/ 468959 w 1216117"/>
                <a:gd name="connsiteY315" fmla="*/ 566278 h 4369946"/>
                <a:gd name="connsiteX316" fmla="*/ 498889 w 1216117"/>
                <a:gd name="connsiteY316" fmla="*/ 544837 h 4369946"/>
                <a:gd name="connsiteX317" fmla="*/ 510320 w 1216117"/>
                <a:gd name="connsiteY317" fmla="*/ 536156 h 4369946"/>
                <a:gd name="connsiteX318" fmla="*/ 512601 w 1216117"/>
                <a:gd name="connsiteY318" fmla="*/ 520842 h 4369946"/>
                <a:gd name="connsiteX319" fmla="*/ 521474 w 1216117"/>
                <a:gd name="connsiteY319" fmla="*/ 450320 h 4369946"/>
                <a:gd name="connsiteX320" fmla="*/ 524736 w 1216117"/>
                <a:gd name="connsiteY320" fmla="*/ 415839 h 4369946"/>
                <a:gd name="connsiteX321" fmla="*/ 522558 w 1216117"/>
                <a:gd name="connsiteY321" fmla="*/ 356978 h 4369946"/>
                <a:gd name="connsiteX322" fmla="*/ 506528 w 1216117"/>
                <a:gd name="connsiteY322" fmla="*/ 250040 h 4369946"/>
                <a:gd name="connsiteX323" fmla="*/ 509769 w 1216117"/>
                <a:gd name="connsiteY323" fmla="*/ 192529 h 4369946"/>
                <a:gd name="connsiteX324" fmla="*/ 518608 w 1216117"/>
                <a:gd name="connsiteY324" fmla="*/ 176441 h 4369946"/>
                <a:gd name="connsiteX325" fmla="*/ 521188 w 1216117"/>
                <a:gd name="connsiteY325" fmla="*/ 161119 h 4369946"/>
                <a:gd name="connsiteX326" fmla="*/ 545650 w 1216117"/>
                <a:gd name="connsiteY326" fmla="*/ 91973 h 4369946"/>
                <a:gd name="connsiteX327" fmla="*/ 577246 w 1216117"/>
                <a:gd name="connsiteY327" fmla="*/ 65703 h 4369946"/>
                <a:gd name="connsiteX328" fmla="*/ 609874 w 1216117"/>
                <a:gd name="connsiteY328" fmla="*/ 44490 h 4369946"/>
                <a:gd name="connsiteX329" fmla="*/ 622848 w 1216117"/>
                <a:gd name="connsiteY329" fmla="*/ 37562 h 4369946"/>
                <a:gd name="connsiteX330" fmla="*/ 631104 w 1216117"/>
                <a:gd name="connsiteY330" fmla="*/ 33153 h 4369946"/>
                <a:gd name="connsiteX331" fmla="*/ 651994 w 1216117"/>
                <a:gd name="connsiteY331" fmla="*/ 20331 h 4369946"/>
                <a:gd name="connsiteX332" fmla="*/ 673223 w 1216117"/>
                <a:gd name="connsiteY332" fmla="*/ 8993 h 4369946"/>
                <a:gd name="connsiteX333" fmla="*/ 687198 w 1216117"/>
                <a:gd name="connsiteY333" fmla="*/ 5927 h 4369946"/>
                <a:gd name="connsiteX334" fmla="*/ 698167 w 1216117"/>
                <a:gd name="connsiteY334" fmla="*/ 2342 h 4369946"/>
                <a:gd name="connsiteX335" fmla="*/ 713725 w 1216117"/>
                <a:gd name="connsiteY335" fmla="*/ 0 h 436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1216117" h="4369946">
                  <a:moveTo>
                    <a:pt x="713725" y="0"/>
                  </a:moveTo>
                  <a:cubicBezTo>
                    <a:pt x="724935" y="0"/>
                    <a:pt x="740274" y="1318"/>
                    <a:pt x="753238" y="3855"/>
                  </a:cubicBezTo>
                  <a:cubicBezTo>
                    <a:pt x="770370" y="6984"/>
                    <a:pt x="791136" y="11810"/>
                    <a:pt x="804091" y="15350"/>
                  </a:cubicBezTo>
                  <a:cubicBezTo>
                    <a:pt x="807228" y="16262"/>
                    <a:pt x="809834" y="16722"/>
                    <a:pt x="812190" y="16722"/>
                  </a:cubicBezTo>
                  <a:cubicBezTo>
                    <a:pt x="815495" y="16722"/>
                    <a:pt x="818307" y="15817"/>
                    <a:pt x="821401" y="13988"/>
                  </a:cubicBezTo>
                  <a:cubicBezTo>
                    <a:pt x="824371" y="12321"/>
                    <a:pt x="826523" y="11519"/>
                    <a:pt x="828479" y="11519"/>
                  </a:cubicBezTo>
                  <a:cubicBezTo>
                    <a:pt x="830210" y="11519"/>
                    <a:pt x="831789" y="12147"/>
                    <a:pt x="833647" y="13361"/>
                  </a:cubicBezTo>
                  <a:cubicBezTo>
                    <a:pt x="836393" y="15380"/>
                    <a:pt x="841844" y="17925"/>
                    <a:pt x="845471" y="19324"/>
                  </a:cubicBezTo>
                  <a:cubicBezTo>
                    <a:pt x="848806" y="21028"/>
                    <a:pt x="852764" y="23614"/>
                    <a:pt x="854000" y="25076"/>
                  </a:cubicBezTo>
                  <a:cubicBezTo>
                    <a:pt x="854882" y="26730"/>
                    <a:pt x="860722" y="27990"/>
                    <a:pt x="867339" y="27990"/>
                  </a:cubicBezTo>
                  <a:cubicBezTo>
                    <a:pt x="867800" y="27990"/>
                    <a:pt x="868265" y="27983"/>
                    <a:pt x="868732" y="27971"/>
                  </a:cubicBezTo>
                  <a:cubicBezTo>
                    <a:pt x="869458" y="27951"/>
                    <a:pt x="870185" y="27942"/>
                    <a:pt x="870905" y="27942"/>
                  </a:cubicBezTo>
                  <a:cubicBezTo>
                    <a:pt x="876997" y="27942"/>
                    <a:pt x="882602" y="28621"/>
                    <a:pt x="883432" y="29669"/>
                  </a:cubicBezTo>
                  <a:cubicBezTo>
                    <a:pt x="884660" y="30833"/>
                    <a:pt x="892156" y="31529"/>
                    <a:pt x="899934" y="31619"/>
                  </a:cubicBezTo>
                  <a:cubicBezTo>
                    <a:pt x="900291" y="31609"/>
                    <a:pt x="900652" y="31605"/>
                    <a:pt x="901015" y="31605"/>
                  </a:cubicBezTo>
                  <a:cubicBezTo>
                    <a:pt x="910084" y="31605"/>
                    <a:pt x="921146" y="34581"/>
                    <a:pt x="933663" y="40284"/>
                  </a:cubicBezTo>
                  <a:cubicBezTo>
                    <a:pt x="953047" y="49335"/>
                    <a:pt x="953968" y="50207"/>
                    <a:pt x="966871" y="74086"/>
                  </a:cubicBezTo>
                  <a:cubicBezTo>
                    <a:pt x="974114" y="87649"/>
                    <a:pt x="980178" y="101842"/>
                    <a:pt x="980282" y="105727"/>
                  </a:cubicBezTo>
                  <a:cubicBezTo>
                    <a:pt x="980507" y="114095"/>
                    <a:pt x="975875" y="130968"/>
                    <a:pt x="970211" y="142784"/>
                  </a:cubicBezTo>
                  <a:cubicBezTo>
                    <a:pt x="966235" y="150667"/>
                    <a:pt x="966582" y="152452"/>
                    <a:pt x="973842" y="166613"/>
                  </a:cubicBezTo>
                  <a:cubicBezTo>
                    <a:pt x="993406" y="204669"/>
                    <a:pt x="1000837" y="247536"/>
                    <a:pt x="993941" y="280322"/>
                  </a:cubicBezTo>
                  <a:cubicBezTo>
                    <a:pt x="991807" y="289949"/>
                    <a:pt x="992526" y="294416"/>
                    <a:pt x="996611" y="301784"/>
                  </a:cubicBezTo>
                  <a:cubicBezTo>
                    <a:pt x="1001327" y="310330"/>
                    <a:pt x="1001689" y="312714"/>
                    <a:pt x="998328" y="321178"/>
                  </a:cubicBezTo>
                  <a:cubicBezTo>
                    <a:pt x="991927" y="338995"/>
                    <a:pt x="992048" y="343478"/>
                    <a:pt x="1000041" y="362704"/>
                  </a:cubicBezTo>
                  <a:cubicBezTo>
                    <a:pt x="1018240" y="405582"/>
                    <a:pt x="1024867" y="429629"/>
                    <a:pt x="1025517" y="453838"/>
                  </a:cubicBezTo>
                  <a:cubicBezTo>
                    <a:pt x="1026030" y="472965"/>
                    <a:pt x="1025278" y="478368"/>
                    <a:pt x="1020609" y="482681"/>
                  </a:cubicBezTo>
                  <a:cubicBezTo>
                    <a:pt x="1015817" y="487078"/>
                    <a:pt x="1000494" y="490692"/>
                    <a:pt x="990979" y="490692"/>
                  </a:cubicBezTo>
                  <a:cubicBezTo>
                    <a:pt x="987162" y="490692"/>
                    <a:pt x="984279" y="490110"/>
                    <a:pt x="983387" y="488764"/>
                  </a:cubicBezTo>
                  <a:cubicBezTo>
                    <a:pt x="982042" y="486716"/>
                    <a:pt x="980790" y="485687"/>
                    <a:pt x="979610" y="485687"/>
                  </a:cubicBezTo>
                  <a:cubicBezTo>
                    <a:pt x="977233" y="485687"/>
                    <a:pt x="975147" y="489863"/>
                    <a:pt x="973175" y="498309"/>
                  </a:cubicBezTo>
                  <a:cubicBezTo>
                    <a:pt x="969707" y="513955"/>
                    <a:pt x="968269" y="516087"/>
                    <a:pt x="957364" y="522063"/>
                  </a:cubicBezTo>
                  <a:cubicBezTo>
                    <a:pt x="949706" y="526455"/>
                    <a:pt x="948865" y="528571"/>
                    <a:pt x="948135" y="545937"/>
                  </a:cubicBezTo>
                  <a:cubicBezTo>
                    <a:pt x="947826" y="556712"/>
                    <a:pt x="946039" y="568125"/>
                    <a:pt x="944334" y="571461"/>
                  </a:cubicBezTo>
                  <a:cubicBezTo>
                    <a:pt x="942629" y="574797"/>
                    <a:pt x="941616" y="592768"/>
                    <a:pt x="941823" y="611605"/>
                  </a:cubicBezTo>
                  <a:cubicBezTo>
                    <a:pt x="942423" y="645086"/>
                    <a:pt x="942140" y="645691"/>
                    <a:pt x="934263" y="653081"/>
                  </a:cubicBezTo>
                  <a:cubicBezTo>
                    <a:pt x="927259" y="659550"/>
                    <a:pt x="923099" y="660558"/>
                    <a:pt x="904271" y="661064"/>
                  </a:cubicBezTo>
                  <a:cubicBezTo>
                    <a:pt x="892615" y="661377"/>
                    <a:pt x="881298" y="663176"/>
                    <a:pt x="879844" y="664711"/>
                  </a:cubicBezTo>
                  <a:cubicBezTo>
                    <a:pt x="878099" y="666551"/>
                    <a:pt x="870990" y="669135"/>
                    <a:pt x="863551" y="670531"/>
                  </a:cubicBezTo>
                  <a:lnTo>
                    <a:pt x="850465" y="673275"/>
                  </a:lnTo>
                  <a:lnTo>
                    <a:pt x="870156" y="682616"/>
                  </a:lnTo>
                  <a:cubicBezTo>
                    <a:pt x="881059" y="687707"/>
                    <a:pt x="891987" y="693694"/>
                    <a:pt x="894434" y="695722"/>
                  </a:cubicBezTo>
                  <a:cubicBezTo>
                    <a:pt x="896881" y="697750"/>
                    <a:pt x="907809" y="703737"/>
                    <a:pt x="918115" y="708844"/>
                  </a:cubicBezTo>
                  <a:cubicBezTo>
                    <a:pt x="946916" y="723324"/>
                    <a:pt x="951164" y="725602"/>
                    <a:pt x="979762" y="743676"/>
                  </a:cubicBezTo>
                  <a:cubicBezTo>
                    <a:pt x="993958" y="752501"/>
                    <a:pt x="1008997" y="759830"/>
                    <a:pt x="1013011" y="759830"/>
                  </a:cubicBezTo>
                  <a:cubicBezTo>
                    <a:pt x="1013040" y="759830"/>
                    <a:pt x="1013067" y="759830"/>
                    <a:pt x="1013095" y="759829"/>
                  </a:cubicBezTo>
                  <a:cubicBezTo>
                    <a:pt x="1013235" y="759826"/>
                    <a:pt x="1013375" y="759824"/>
                    <a:pt x="1013516" y="759824"/>
                  </a:cubicBezTo>
                  <a:cubicBezTo>
                    <a:pt x="1031156" y="759824"/>
                    <a:pt x="1057928" y="789091"/>
                    <a:pt x="1069173" y="821131"/>
                  </a:cubicBezTo>
                  <a:cubicBezTo>
                    <a:pt x="1080169" y="851939"/>
                    <a:pt x="1089764" y="942003"/>
                    <a:pt x="1091485" y="1028391"/>
                  </a:cubicBezTo>
                  <a:cubicBezTo>
                    <a:pt x="1092767" y="1087275"/>
                    <a:pt x="1097653" y="1135594"/>
                    <a:pt x="1105515" y="1161105"/>
                  </a:cubicBezTo>
                  <a:cubicBezTo>
                    <a:pt x="1108147" y="1170006"/>
                    <a:pt x="1112053" y="1192930"/>
                    <a:pt x="1114359" y="1212010"/>
                  </a:cubicBezTo>
                  <a:cubicBezTo>
                    <a:pt x="1116666" y="1231089"/>
                    <a:pt x="1122162" y="1257560"/>
                    <a:pt x="1126723" y="1271494"/>
                  </a:cubicBezTo>
                  <a:cubicBezTo>
                    <a:pt x="1131276" y="1285128"/>
                    <a:pt x="1138306" y="1313054"/>
                    <a:pt x="1142147" y="1333588"/>
                  </a:cubicBezTo>
                  <a:cubicBezTo>
                    <a:pt x="1145989" y="1354120"/>
                    <a:pt x="1151735" y="1378790"/>
                    <a:pt x="1155287" y="1388564"/>
                  </a:cubicBezTo>
                  <a:cubicBezTo>
                    <a:pt x="1163732" y="1413460"/>
                    <a:pt x="1168921" y="1439640"/>
                    <a:pt x="1171289" y="1472176"/>
                  </a:cubicBezTo>
                  <a:cubicBezTo>
                    <a:pt x="1172296" y="1487402"/>
                    <a:pt x="1175468" y="1505261"/>
                    <a:pt x="1177728" y="1511480"/>
                  </a:cubicBezTo>
                  <a:cubicBezTo>
                    <a:pt x="1183832" y="1527169"/>
                    <a:pt x="1184859" y="1565423"/>
                    <a:pt x="1179543" y="1567959"/>
                  </a:cubicBezTo>
                  <a:cubicBezTo>
                    <a:pt x="1176579" y="1568936"/>
                    <a:pt x="1177886" y="1573087"/>
                    <a:pt x="1185631" y="1583047"/>
                  </a:cubicBezTo>
                  <a:cubicBezTo>
                    <a:pt x="1196807" y="1598300"/>
                    <a:pt x="1200205" y="1613462"/>
                    <a:pt x="1202757" y="1663938"/>
                  </a:cubicBezTo>
                  <a:cubicBezTo>
                    <a:pt x="1203472" y="1679470"/>
                    <a:pt x="1206183" y="1702428"/>
                    <a:pt x="1208604" y="1714624"/>
                  </a:cubicBezTo>
                  <a:cubicBezTo>
                    <a:pt x="1211710" y="1730093"/>
                    <a:pt x="1212805" y="1748607"/>
                    <a:pt x="1212001" y="1774349"/>
                  </a:cubicBezTo>
                  <a:cubicBezTo>
                    <a:pt x="1210757" y="1817151"/>
                    <a:pt x="1210896" y="1811165"/>
                    <a:pt x="1214452" y="1887933"/>
                  </a:cubicBezTo>
                  <a:cubicBezTo>
                    <a:pt x="1218089" y="1967689"/>
                    <a:pt x="1216283" y="1989570"/>
                    <a:pt x="1203872" y="2017419"/>
                  </a:cubicBezTo>
                  <a:cubicBezTo>
                    <a:pt x="1198514" y="2029525"/>
                    <a:pt x="1193479" y="2042522"/>
                    <a:pt x="1192380" y="2046140"/>
                  </a:cubicBezTo>
                  <a:cubicBezTo>
                    <a:pt x="1190919" y="2052049"/>
                    <a:pt x="1185012" y="2055612"/>
                    <a:pt x="1178519" y="2055612"/>
                  </a:cubicBezTo>
                  <a:cubicBezTo>
                    <a:pt x="1175418" y="2055612"/>
                    <a:pt x="1172184" y="2054800"/>
                    <a:pt x="1169237" y="2053042"/>
                  </a:cubicBezTo>
                  <a:cubicBezTo>
                    <a:pt x="1166051" y="2051168"/>
                    <a:pt x="1161991" y="2050216"/>
                    <a:pt x="1155963" y="2050216"/>
                  </a:cubicBezTo>
                  <a:cubicBezTo>
                    <a:pt x="1152792" y="2050216"/>
                    <a:pt x="1149077" y="2050479"/>
                    <a:pt x="1144658" y="2051010"/>
                  </a:cubicBezTo>
                  <a:cubicBezTo>
                    <a:pt x="1127970" y="2053252"/>
                    <a:pt x="1126790" y="2053882"/>
                    <a:pt x="1124326" y="2062322"/>
                  </a:cubicBezTo>
                  <a:cubicBezTo>
                    <a:pt x="1119718" y="2080092"/>
                    <a:pt x="1111023" y="2101560"/>
                    <a:pt x="1106103" y="2107674"/>
                  </a:cubicBezTo>
                  <a:cubicBezTo>
                    <a:pt x="1097724" y="2118665"/>
                    <a:pt x="1094363" y="2127130"/>
                    <a:pt x="1094652" y="2137889"/>
                  </a:cubicBezTo>
                  <a:cubicBezTo>
                    <a:pt x="1094812" y="2143866"/>
                    <a:pt x="1092929" y="2151693"/>
                    <a:pt x="1090642" y="2155642"/>
                  </a:cubicBezTo>
                  <a:cubicBezTo>
                    <a:pt x="1087491" y="2160811"/>
                    <a:pt x="1086334" y="2173404"/>
                    <a:pt x="1086223" y="2202717"/>
                  </a:cubicBezTo>
                  <a:cubicBezTo>
                    <a:pt x="1086220" y="2224848"/>
                    <a:pt x="1084769" y="2248814"/>
                    <a:pt x="1082878" y="2256340"/>
                  </a:cubicBezTo>
                  <a:cubicBezTo>
                    <a:pt x="1080986" y="2263869"/>
                    <a:pt x="1079328" y="2280063"/>
                    <a:pt x="1079059" y="2292333"/>
                  </a:cubicBezTo>
                  <a:cubicBezTo>
                    <a:pt x="1078342" y="2321363"/>
                    <a:pt x="1072512" y="2404963"/>
                    <a:pt x="1069300" y="2430172"/>
                  </a:cubicBezTo>
                  <a:cubicBezTo>
                    <a:pt x="1068095" y="2440971"/>
                    <a:pt x="1065958" y="2461665"/>
                    <a:pt x="1064866" y="2476648"/>
                  </a:cubicBezTo>
                  <a:cubicBezTo>
                    <a:pt x="1061231" y="2519514"/>
                    <a:pt x="1058391" y="2547404"/>
                    <a:pt x="1055497" y="2562137"/>
                  </a:cubicBezTo>
                  <a:cubicBezTo>
                    <a:pt x="1052343" y="2578372"/>
                    <a:pt x="1048976" y="2620035"/>
                    <a:pt x="1046412" y="2680517"/>
                  </a:cubicBezTo>
                  <a:cubicBezTo>
                    <a:pt x="1043907" y="2732025"/>
                    <a:pt x="1043712" y="2735919"/>
                    <a:pt x="1040014" y="2776394"/>
                  </a:cubicBezTo>
                  <a:cubicBezTo>
                    <a:pt x="1038662" y="2792880"/>
                    <a:pt x="1036365" y="2807596"/>
                    <a:pt x="1034612" y="2809139"/>
                  </a:cubicBezTo>
                  <a:cubicBezTo>
                    <a:pt x="1033166" y="2810972"/>
                    <a:pt x="1032147" y="2817580"/>
                    <a:pt x="1032316" y="2823856"/>
                  </a:cubicBezTo>
                  <a:cubicBezTo>
                    <a:pt x="1032628" y="2835511"/>
                    <a:pt x="1028643" y="2854161"/>
                    <a:pt x="1018476" y="2887632"/>
                  </a:cubicBezTo>
                  <a:cubicBezTo>
                    <a:pt x="1011606" y="2910247"/>
                    <a:pt x="1005582" y="2942110"/>
                    <a:pt x="1005887" y="2953468"/>
                  </a:cubicBezTo>
                  <a:cubicBezTo>
                    <a:pt x="1006015" y="2958250"/>
                    <a:pt x="1003081" y="2971488"/>
                    <a:pt x="999202" y="2982957"/>
                  </a:cubicBezTo>
                  <a:cubicBezTo>
                    <a:pt x="995322" y="2994426"/>
                    <a:pt x="992364" y="3006768"/>
                    <a:pt x="992460" y="3010354"/>
                  </a:cubicBezTo>
                  <a:cubicBezTo>
                    <a:pt x="992557" y="3013940"/>
                    <a:pt x="990649" y="3020871"/>
                    <a:pt x="988096" y="3026023"/>
                  </a:cubicBezTo>
                  <a:cubicBezTo>
                    <a:pt x="984969" y="3032089"/>
                    <a:pt x="983504" y="3044390"/>
                    <a:pt x="983420" y="3063533"/>
                  </a:cubicBezTo>
                  <a:cubicBezTo>
                    <a:pt x="983560" y="3091045"/>
                    <a:pt x="979856" y="3120155"/>
                    <a:pt x="975566" y="3127448"/>
                  </a:cubicBezTo>
                  <a:cubicBezTo>
                    <a:pt x="970693" y="3135356"/>
                    <a:pt x="970880" y="3175726"/>
                    <a:pt x="975345" y="3186074"/>
                  </a:cubicBezTo>
                  <a:cubicBezTo>
                    <a:pt x="978526" y="3193166"/>
                    <a:pt x="979292" y="3199427"/>
                    <a:pt x="977998" y="3206938"/>
                  </a:cubicBezTo>
                  <a:cubicBezTo>
                    <a:pt x="976664" y="3212955"/>
                    <a:pt x="976103" y="3236598"/>
                    <a:pt x="976729" y="3259910"/>
                  </a:cubicBezTo>
                  <a:cubicBezTo>
                    <a:pt x="977515" y="3289198"/>
                    <a:pt x="976705" y="3303575"/>
                    <a:pt x="974394" y="3306628"/>
                  </a:cubicBezTo>
                  <a:cubicBezTo>
                    <a:pt x="967446" y="3315189"/>
                    <a:pt x="956793" y="3352859"/>
                    <a:pt x="955521" y="3372333"/>
                  </a:cubicBezTo>
                  <a:cubicBezTo>
                    <a:pt x="954557" y="3392099"/>
                    <a:pt x="948904" y="3426645"/>
                    <a:pt x="944265" y="3443219"/>
                  </a:cubicBezTo>
                  <a:cubicBezTo>
                    <a:pt x="942600" y="3448049"/>
                    <a:pt x="939994" y="3473540"/>
                    <a:pt x="938302" y="3499605"/>
                  </a:cubicBezTo>
                  <a:cubicBezTo>
                    <a:pt x="936601" y="3525371"/>
                    <a:pt x="934035" y="3552357"/>
                    <a:pt x="932427" y="3559279"/>
                  </a:cubicBezTo>
                  <a:cubicBezTo>
                    <a:pt x="931117" y="3566194"/>
                    <a:pt x="930000" y="3580280"/>
                    <a:pt x="930272" y="3590442"/>
                  </a:cubicBezTo>
                  <a:cubicBezTo>
                    <a:pt x="930545" y="3600603"/>
                    <a:pt x="929097" y="3613503"/>
                    <a:pt x="926850" y="3618946"/>
                  </a:cubicBezTo>
                  <a:cubicBezTo>
                    <a:pt x="924604" y="3624390"/>
                    <a:pt x="921299" y="3634946"/>
                    <a:pt x="919407" y="3642474"/>
                  </a:cubicBezTo>
                  <a:cubicBezTo>
                    <a:pt x="917515" y="3650002"/>
                    <a:pt x="911091" y="3666923"/>
                    <a:pt x="905160" y="3679942"/>
                  </a:cubicBezTo>
                  <a:cubicBezTo>
                    <a:pt x="899237" y="3693261"/>
                    <a:pt x="894501" y="3706249"/>
                    <a:pt x="894573" y="3708938"/>
                  </a:cubicBezTo>
                  <a:cubicBezTo>
                    <a:pt x="894645" y="3711628"/>
                    <a:pt x="893020" y="3717952"/>
                    <a:pt x="890758" y="3722798"/>
                  </a:cubicBezTo>
                  <a:cubicBezTo>
                    <a:pt x="888495" y="3727645"/>
                    <a:pt x="885190" y="3738201"/>
                    <a:pt x="883621" y="3746617"/>
                  </a:cubicBezTo>
                  <a:cubicBezTo>
                    <a:pt x="881746" y="3754743"/>
                    <a:pt x="878747" y="3765590"/>
                    <a:pt x="876477" y="3770137"/>
                  </a:cubicBezTo>
                  <a:cubicBezTo>
                    <a:pt x="874214" y="3774984"/>
                    <a:pt x="872589" y="3781308"/>
                    <a:pt x="872661" y="3783997"/>
                  </a:cubicBezTo>
                  <a:cubicBezTo>
                    <a:pt x="872742" y="3786986"/>
                    <a:pt x="870010" y="3796630"/>
                    <a:pt x="866656" y="3805393"/>
                  </a:cubicBezTo>
                  <a:lnTo>
                    <a:pt x="860499" y="3821111"/>
                  </a:lnTo>
                  <a:lnTo>
                    <a:pt x="868217" y="3841240"/>
                  </a:lnTo>
                  <a:cubicBezTo>
                    <a:pt x="875297" y="3859893"/>
                    <a:pt x="875676" y="3862873"/>
                    <a:pt x="872523" y="3879108"/>
                  </a:cubicBezTo>
                  <a:cubicBezTo>
                    <a:pt x="870688" y="3888728"/>
                    <a:pt x="867988" y="3899567"/>
                    <a:pt x="866291" y="3903201"/>
                  </a:cubicBezTo>
                  <a:cubicBezTo>
                    <a:pt x="863738" y="3908355"/>
                    <a:pt x="864731" y="3911917"/>
                    <a:pt x="870044" y="3920448"/>
                  </a:cubicBezTo>
                  <a:cubicBezTo>
                    <a:pt x="874428" y="3927807"/>
                    <a:pt x="876745" y="3936119"/>
                    <a:pt x="877026" y="3946579"/>
                  </a:cubicBezTo>
                  <a:cubicBezTo>
                    <a:pt x="877515" y="3964809"/>
                    <a:pt x="876385" y="3967233"/>
                    <a:pt x="863710" y="3974153"/>
                  </a:cubicBezTo>
                  <a:cubicBezTo>
                    <a:pt x="853095" y="3979821"/>
                    <a:pt x="848352" y="3992510"/>
                    <a:pt x="854230" y="3999829"/>
                  </a:cubicBezTo>
                  <a:cubicBezTo>
                    <a:pt x="856096" y="4002471"/>
                    <a:pt x="859229" y="4007769"/>
                    <a:pt x="860835" y="4011913"/>
                  </a:cubicBezTo>
                  <a:cubicBezTo>
                    <a:pt x="862741" y="4016049"/>
                    <a:pt x="865583" y="4021655"/>
                    <a:pt x="867150" y="4024305"/>
                  </a:cubicBezTo>
                  <a:cubicBezTo>
                    <a:pt x="869023" y="4027246"/>
                    <a:pt x="870315" y="4030801"/>
                    <a:pt x="870363" y="4032593"/>
                  </a:cubicBezTo>
                  <a:cubicBezTo>
                    <a:pt x="870411" y="4034387"/>
                    <a:pt x="878575" y="4048823"/>
                    <a:pt x="888571" y="4064704"/>
                  </a:cubicBezTo>
                  <a:cubicBezTo>
                    <a:pt x="900135" y="4083235"/>
                    <a:pt x="910351" y="4096121"/>
                    <a:pt x="917959" y="4101001"/>
                  </a:cubicBezTo>
                  <a:cubicBezTo>
                    <a:pt x="924056" y="4105324"/>
                    <a:pt x="929281" y="4110567"/>
                    <a:pt x="929346" y="4112958"/>
                  </a:cubicBezTo>
                  <a:cubicBezTo>
                    <a:pt x="929409" y="4115348"/>
                    <a:pt x="934642" y="4120891"/>
                    <a:pt x="941047" y="4125504"/>
                  </a:cubicBezTo>
                  <a:cubicBezTo>
                    <a:pt x="947145" y="4129826"/>
                    <a:pt x="959065" y="4139376"/>
                    <a:pt x="967036" y="4146639"/>
                  </a:cubicBezTo>
                  <a:lnTo>
                    <a:pt x="981751" y="4160002"/>
                  </a:lnTo>
                  <a:lnTo>
                    <a:pt x="984627" y="4200300"/>
                  </a:lnTo>
                  <a:lnTo>
                    <a:pt x="987511" y="4240897"/>
                  </a:lnTo>
                  <a:lnTo>
                    <a:pt x="976434" y="4262729"/>
                  </a:lnTo>
                  <a:lnTo>
                    <a:pt x="965646" y="4284252"/>
                  </a:lnTo>
                  <a:lnTo>
                    <a:pt x="936913" y="4294594"/>
                  </a:lnTo>
                  <a:lnTo>
                    <a:pt x="908180" y="4304937"/>
                  </a:lnTo>
                  <a:lnTo>
                    <a:pt x="878739" y="4300044"/>
                  </a:lnTo>
                  <a:cubicBezTo>
                    <a:pt x="844209" y="4294989"/>
                    <a:pt x="810068" y="4282148"/>
                    <a:pt x="782367" y="4264050"/>
                  </a:cubicBezTo>
                  <a:cubicBezTo>
                    <a:pt x="771415" y="4257166"/>
                    <a:pt x="748057" y="4244933"/>
                    <a:pt x="730192" y="4236739"/>
                  </a:cubicBezTo>
                  <a:cubicBezTo>
                    <a:pt x="712035" y="4228852"/>
                    <a:pt x="693863" y="4220367"/>
                    <a:pt x="689324" y="4218396"/>
                  </a:cubicBezTo>
                  <a:cubicBezTo>
                    <a:pt x="685144" y="4216155"/>
                    <a:pt x="679526" y="4214240"/>
                    <a:pt x="677068" y="4214240"/>
                  </a:cubicBezTo>
                  <a:cubicBezTo>
                    <a:pt x="677028" y="4214240"/>
                    <a:pt x="676988" y="4214241"/>
                    <a:pt x="676950" y="4214242"/>
                  </a:cubicBezTo>
                  <a:cubicBezTo>
                    <a:pt x="676913" y="4214243"/>
                    <a:pt x="676875" y="4214243"/>
                    <a:pt x="676838" y="4214243"/>
                  </a:cubicBezTo>
                  <a:cubicBezTo>
                    <a:pt x="674474" y="4214243"/>
                    <a:pt x="671794" y="4212250"/>
                    <a:pt x="670554" y="4209927"/>
                  </a:cubicBezTo>
                  <a:cubicBezTo>
                    <a:pt x="669613" y="4207611"/>
                    <a:pt x="666389" y="4205642"/>
                    <a:pt x="663170" y="4205642"/>
                  </a:cubicBezTo>
                  <a:cubicBezTo>
                    <a:pt x="663100" y="4205642"/>
                    <a:pt x="663031" y="4205643"/>
                    <a:pt x="662962" y="4205645"/>
                  </a:cubicBezTo>
                  <a:cubicBezTo>
                    <a:pt x="662916" y="4205646"/>
                    <a:pt x="662871" y="4205646"/>
                    <a:pt x="662824" y="4205646"/>
                  </a:cubicBezTo>
                  <a:cubicBezTo>
                    <a:pt x="659515" y="4205646"/>
                    <a:pt x="653852" y="4202546"/>
                    <a:pt x="649918" y="4198818"/>
                  </a:cubicBezTo>
                  <a:cubicBezTo>
                    <a:pt x="645920" y="4194738"/>
                    <a:pt x="639548" y="4191319"/>
                    <a:pt x="635348" y="4190835"/>
                  </a:cubicBezTo>
                  <a:cubicBezTo>
                    <a:pt x="629952" y="4190381"/>
                    <a:pt x="625963" y="4186600"/>
                    <a:pt x="621853" y="4178336"/>
                  </a:cubicBezTo>
                  <a:cubicBezTo>
                    <a:pt x="614295" y="4164183"/>
                    <a:pt x="610875" y="4137058"/>
                    <a:pt x="615496" y="4130953"/>
                  </a:cubicBezTo>
                  <a:cubicBezTo>
                    <a:pt x="617807" y="4127899"/>
                    <a:pt x="618058" y="4126099"/>
                    <a:pt x="615627" y="4124669"/>
                  </a:cubicBezTo>
                  <a:cubicBezTo>
                    <a:pt x="613802" y="4123521"/>
                    <a:pt x="612221" y="4109207"/>
                    <a:pt x="611651" y="4087988"/>
                  </a:cubicBezTo>
                  <a:cubicBezTo>
                    <a:pt x="610793" y="4056010"/>
                    <a:pt x="611537" y="4050307"/>
                    <a:pt x="620331" y="4021360"/>
                  </a:cubicBezTo>
                  <a:cubicBezTo>
                    <a:pt x="625543" y="4003873"/>
                    <a:pt x="629860" y="3986412"/>
                    <a:pt x="629756" y="3982526"/>
                  </a:cubicBezTo>
                  <a:cubicBezTo>
                    <a:pt x="629507" y="3973261"/>
                    <a:pt x="622969" y="3952501"/>
                    <a:pt x="617687" y="3945166"/>
                  </a:cubicBezTo>
                  <a:cubicBezTo>
                    <a:pt x="612091" y="3937240"/>
                    <a:pt x="611355" y="3898680"/>
                    <a:pt x="616833" y="3891055"/>
                  </a:cubicBezTo>
                  <a:cubicBezTo>
                    <a:pt x="620008" y="3886783"/>
                    <a:pt x="620632" y="3876598"/>
                    <a:pt x="619942" y="3850896"/>
                  </a:cubicBezTo>
                  <a:cubicBezTo>
                    <a:pt x="619171" y="3822205"/>
                    <a:pt x="617727" y="3812971"/>
                    <a:pt x="610946" y="3794312"/>
                  </a:cubicBezTo>
                  <a:cubicBezTo>
                    <a:pt x="599627" y="3762614"/>
                    <a:pt x="597603" y="3742930"/>
                    <a:pt x="603165" y="3716163"/>
                  </a:cubicBezTo>
                  <a:cubicBezTo>
                    <a:pt x="605534" y="3704135"/>
                    <a:pt x="609381" y="3691470"/>
                    <a:pt x="611385" y="3688128"/>
                  </a:cubicBezTo>
                  <a:cubicBezTo>
                    <a:pt x="613090" y="3684792"/>
                    <a:pt x="615619" y="3678742"/>
                    <a:pt x="616403" y="3674534"/>
                  </a:cubicBezTo>
                  <a:cubicBezTo>
                    <a:pt x="620357" y="3654688"/>
                    <a:pt x="631738" y="3610717"/>
                    <a:pt x="633741" y="3607374"/>
                  </a:cubicBezTo>
                  <a:cubicBezTo>
                    <a:pt x="636311" y="3602819"/>
                    <a:pt x="639231" y="3577917"/>
                    <a:pt x="641742" y="3537773"/>
                  </a:cubicBezTo>
                  <a:cubicBezTo>
                    <a:pt x="645453" y="3475465"/>
                    <a:pt x="654546" y="3401946"/>
                    <a:pt x="661319" y="3375745"/>
                  </a:cubicBezTo>
                  <a:cubicBezTo>
                    <a:pt x="663235" y="3369114"/>
                    <a:pt x="665475" y="3352305"/>
                    <a:pt x="666294" y="3338226"/>
                  </a:cubicBezTo>
                  <a:cubicBezTo>
                    <a:pt x="667112" y="3324148"/>
                    <a:pt x="669280" y="3304649"/>
                    <a:pt x="670809" y="3294739"/>
                  </a:cubicBezTo>
                  <a:cubicBezTo>
                    <a:pt x="672337" y="3284828"/>
                    <a:pt x="673462" y="3271040"/>
                    <a:pt x="673270" y="3263868"/>
                  </a:cubicBezTo>
                  <a:cubicBezTo>
                    <a:pt x="673077" y="3256694"/>
                    <a:pt x="674339" y="3247988"/>
                    <a:pt x="676335" y="3244345"/>
                  </a:cubicBezTo>
                  <a:cubicBezTo>
                    <a:pt x="678330" y="3240703"/>
                    <a:pt x="679739" y="3226310"/>
                    <a:pt x="679362" y="3212263"/>
                  </a:cubicBezTo>
                  <a:cubicBezTo>
                    <a:pt x="679163" y="3193725"/>
                    <a:pt x="680643" y="3182021"/>
                    <a:pt x="685371" y="3168736"/>
                  </a:cubicBezTo>
                  <a:cubicBezTo>
                    <a:pt x="688692" y="3158776"/>
                    <a:pt x="692153" y="3142833"/>
                    <a:pt x="692800" y="3133543"/>
                  </a:cubicBezTo>
                  <a:cubicBezTo>
                    <a:pt x="693901" y="3118859"/>
                    <a:pt x="692877" y="3114101"/>
                    <a:pt x="685335" y="3100547"/>
                  </a:cubicBezTo>
                  <a:cubicBezTo>
                    <a:pt x="677769" y="3086094"/>
                    <a:pt x="677075" y="3082523"/>
                    <a:pt x="678031" y="3062460"/>
                  </a:cubicBezTo>
                  <a:cubicBezTo>
                    <a:pt x="680090" y="3027712"/>
                    <a:pt x="679390" y="3012776"/>
                    <a:pt x="674598" y="2979110"/>
                  </a:cubicBezTo>
                  <a:cubicBezTo>
                    <a:pt x="671629" y="2957656"/>
                    <a:pt x="670205" y="2926888"/>
                    <a:pt x="670496" y="2882018"/>
                  </a:cubicBezTo>
                  <a:cubicBezTo>
                    <a:pt x="670422" y="2845831"/>
                    <a:pt x="670735" y="2812925"/>
                    <a:pt x="670623" y="2808741"/>
                  </a:cubicBezTo>
                  <a:cubicBezTo>
                    <a:pt x="670510" y="2804556"/>
                    <a:pt x="668639" y="2790550"/>
                    <a:pt x="666493" y="2777448"/>
                  </a:cubicBezTo>
                  <a:cubicBezTo>
                    <a:pt x="659787" y="2739346"/>
                    <a:pt x="657015" y="2702933"/>
                    <a:pt x="660433" y="2696560"/>
                  </a:cubicBezTo>
                  <a:cubicBezTo>
                    <a:pt x="662130" y="2692925"/>
                    <a:pt x="662196" y="2684251"/>
                    <a:pt x="660429" y="2674130"/>
                  </a:cubicBezTo>
                  <a:cubicBezTo>
                    <a:pt x="658985" y="2664897"/>
                    <a:pt x="658172" y="2645778"/>
                    <a:pt x="658991" y="2631699"/>
                  </a:cubicBezTo>
                  <a:cubicBezTo>
                    <a:pt x="659510" y="2617628"/>
                    <a:pt x="659133" y="2603582"/>
                    <a:pt x="657858" y="2600626"/>
                  </a:cubicBezTo>
                  <a:cubicBezTo>
                    <a:pt x="656881" y="2597661"/>
                    <a:pt x="654612" y="2591142"/>
                    <a:pt x="653288" y="2586392"/>
                  </a:cubicBezTo>
                  <a:lnTo>
                    <a:pt x="650956" y="2577482"/>
                  </a:lnTo>
                  <a:lnTo>
                    <a:pt x="648805" y="2586513"/>
                  </a:lnTo>
                  <a:cubicBezTo>
                    <a:pt x="640512" y="2622924"/>
                    <a:pt x="632905" y="2651541"/>
                    <a:pt x="630635" y="2656087"/>
                  </a:cubicBezTo>
                  <a:cubicBezTo>
                    <a:pt x="629229" y="2659415"/>
                    <a:pt x="625059" y="2671192"/>
                    <a:pt x="621785" y="2682943"/>
                  </a:cubicBezTo>
                  <a:cubicBezTo>
                    <a:pt x="614131" y="2709767"/>
                    <a:pt x="604676" y="2736339"/>
                    <a:pt x="601784" y="2740006"/>
                  </a:cubicBezTo>
                  <a:cubicBezTo>
                    <a:pt x="600636" y="2741831"/>
                    <a:pt x="599569" y="2746645"/>
                    <a:pt x="599682" y="2750829"/>
                  </a:cubicBezTo>
                  <a:cubicBezTo>
                    <a:pt x="599794" y="2755013"/>
                    <a:pt x="596779" y="2765263"/>
                    <a:pt x="593119" y="2773736"/>
                  </a:cubicBezTo>
                  <a:cubicBezTo>
                    <a:pt x="589450" y="2781909"/>
                    <a:pt x="585563" y="2793079"/>
                    <a:pt x="584803" y="2798183"/>
                  </a:cubicBezTo>
                  <a:cubicBezTo>
                    <a:pt x="583751" y="2803596"/>
                    <a:pt x="581497" y="2808741"/>
                    <a:pt x="580026" y="2809677"/>
                  </a:cubicBezTo>
                  <a:cubicBezTo>
                    <a:pt x="578564" y="2810913"/>
                    <a:pt x="577530" y="2816922"/>
                    <a:pt x="577698" y="2823198"/>
                  </a:cubicBezTo>
                  <a:cubicBezTo>
                    <a:pt x="577875" y="2829773"/>
                    <a:pt x="576896" y="2837875"/>
                    <a:pt x="575207" y="2841808"/>
                  </a:cubicBezTo>
                  <a:cubicBezTo>
                    <a:pt x="573817" y="2845733"/>
                    <a:pt x="568886" y="2862614"/>
                    <a:pt x="563964" y="2879793"/>
                  </a:cubicBezTo>
                  <a:cubicBezTo>
                    <a:pt x="559333" y="2896666"/>
                    <a:pt x="554339" y="2911157"/>
                    <a:pt x="553167" y="2912085"/>
                  </a:cubicBezTo>
                  <a:cubicBezTo>
                    <a:pt x="551697" y="2913022"/>
                    <a:pt x="549869" y="2922940"/>
                    <a:pt x="548971" y="2934031"/>
                  </a:cubicBezTo>
                  <a:cubicBezTo>
                    <a:pt x="548072" y="2945121"/>
                    <a:pt x="542227" y="2972494"/>
                    <a:pt x="535648" y="2994802"/>
                  </a:cubicBezTo>
                  <a:cubicBezTo>
                    <a:pt x="529069" y="3017111"/>
                    <a:pt x="523638" y="3037594"/>
                    <a:pt x="523710" y="3040284"/>
                  </a:cubicBezTo>
                  <a:cubicBezTo>
                    <a:pt x="523790" y="3043272"/>
                    <a:pt x="522157" y="3049298"/>
                    <a:pt x="519895" y="3054144"/>
                  </a:cubicBezTo>
                  <a:cubicBezTo>
                    <a:pt x="517624" y="3058691"/>
                    <a:pt x="514570" y="3067446"/>
                    <a:pt x="512629" y="3073181"/>
                  </a:cubicBezTo>
                  <a:cubicBezTo>
                    <a:pt x="510989" y="3078907"/>
                    <a:pt x="505760" y="3095796"/>
                    <a:pt x="501080" y="3110875"/>
                  </a:cubicBezTo>
                  <a:cubicBezTo>
                    <a:pt x="496393" y="3125656"/>
                    <a:pt x="491406" y="3140444"/>
                    <a:pt x="490000" y="3143772"/>
                  </a:cubicBezTo>
                  <a:cubicBezTo>
                    <a:pt x="488586" y="3146801"/>
                    <a:pt x="486145" y="3156138"/>
                    <a:pt x="484884" y="3164845"/>
                  </a:cubicBezTo>
                  <a:cubicBezTo>
                    <a:pt x="478204" y="3205700"/>
                    <a:pt x="473621" y="3224365"/>
                    <a:pt x="466809" y="3238008"/>
                  </a:cubicBezTo>
                  <a:cubicBezTo>
                    <a:pt x="450648" y="3271040"/>
                    <a:pt x="442100" y="3286822"/>
                    <a:pt x="436024" y="3294462"/>
                  </a:cubicBezTo>
                  <a:cubicBezTo>
                    <a:pt x="432267" y="3299347"/>
                    <a:pt x="429133" y="3305115"/>
                    <a:pt x="429197" y="3307505"/>
                  </a:cubicBezTo>
                  <a:cubicBezTo>
                    <a:pt x="429261" y="3309896"/>
                    <a:pt x="428113" y="3311722"/>
                    <a:pt x="426320" y="3311770"/>
                  </a:cubicBezTo>
                  <a:cubicBezTo>
                    <a:pt x="424826" y="3311810"/>
                    <a:pt x="423500" y="3318126"/>
                    <a:pt x="423717" y="3326196"/>
                  </a:cubicBezTo>
                  <a:cubicBezTo>
                    <a:pt x="423925" y="3333966"/>
                    <a:pt x="422728" y="3345064"/>
                    <a:pt x="421386" y="3350783"/>
                  </a:cubicBezTo>
                  <a:cubicBezTo>
                    <a:pt x="418105" y="3362235"/>
                    <a:pt x="415267" y="3379060"/>
                    <a:pt x="409524" y="3421385"/>
                  </a:cubicBezTo>
                  <a:cubicBezTo>
                    <a:pt x="399276" y="3496430"/>
                    <a:pt x="399276" y="3496430"/>
                    <a:pt x="386598" y="3525480"/>
                  </a:cubicBezTo>
                  <a:cubicBezTo>
                    <a:pt x="370525" y="3561802"/>
                    <a:pt x="359122" y="3593810"/>
                    <a:pt x="360737" y="3598253"/>
                  </a:cubicBezTo>
                  <a:cubicBezTo>
                    <a:pt x="361689" y="3600321"/>
                    <a:pt x="361130" y="3612897"/>
                    <a:pt x="359690" y="3626096"/>
                  </a:cubicBezTo>
                  <a:cubicBezTo>
                    <a:pt x="358250" y="3639295"/>
                    <a:pt x="356509" y="3663566"/>
                    <a:pt x="355455" y="3680043"/>
                  </a:cubicBezTo>
                  <a:cubicBezTo>
                    <a:pt x="354701" y="3696514"/>
                    <a:pt x="352064" y="3720810"/>
                    <a:pt x="349428" y="3734039"/>
                  </a:cubicBezTo>
                  <a:cubicBezTo>
                    <a:pt x="347091" y="3747261"/>
                    <a:pt x="344285" y="3765282"/>
                    <a:pt x="343322" y="3773982"/>
                  </a:cubicBezTo>
                  <a:cubicBezTo>
                    <a:pt x="342352" y="3782382"/>
                    <a:pt x="340193" y="3791113"/>
                    <a:pt x="338157" y="3793260"/>
                  </a:cubicBezTo>
                  <a:cubicBezTo>
                    <a:pt x="336122" y="3795409"/>
                    <a:pt x="334748" y="3799932"/>
                    <a:pt x="334852" y="3803817"/>
                  </a:cubicBezTo>
                  <a:cubicBezTo>
                    <a:pt x="334948" y="3807403"/>
                    <a:pt x="333913" y="3813413"/>
                    <a:pt x="332523" y="3817338"/>
                  </a:cubicBezTo>
                  <a:cubicBezTo>
                    <a:pt x="331133" y="3821263"/>
                    <a:pt x="328127" y="3831812"/>
                    <a:pt x="325379" y="3840858"/>
                  </a:cubicBezTo>
                  <a:cubicBezTo>
                    <a:pt x="322631" y="3849904"/>
                    <a:pt x="317612" y="3863498"/>
                    <a:pt x="313927" y="3871073"/>
                  </a:cubicBezTo>
                  <a:cubicBezTo>
                    <a:pt x="310541" y="3878642"/>
                    <a:pt x="306921" y="3888608"/>
                    <a:pt x="305862" y="3893721"/>
                  </a:cubicBezTo>
                  <a:cubicBezTo>
                    <a:pt x="305094" y="3898527"/>
                    <a:pt x="303259" y="3908147"/>
                    <a:pt x="302240" y="3914754"/>
                  </a:cubicBezTo>
                  <a:cubicBezTo>
                    <a:pt x="300922" y="3921369"/>
                    <a:pt x="297382" y="3934324"/>
                    <a:pt x="294036" y="3943386"/>
                  </a:cubicBezTo>
                  <a:cubicBezTo>
                    <a:pt x="290392" y="3952457"/>
                    <a:pt x="285130" y="3968149"/>
                    <a:pt x="282108" y="3978100"/>
                  </a:cubicBezTo>
                  <a:cubicBezTo>
                    <a:pt x="273848" y="4004641"/>
                    <a:pt x="267772" y="4012281"/>
                    <a:pt x="254355" y="4013838"/>
                  </a:cubicBezTo>
                  <a:cubicBezTo>
                    <a:pt x="243919" y="4015016"/>
                    <a:pt x="243338" y="4015629"/>
                    <a:pt x="241873" y="4027930"/>
                  </a:cubicBezTo>
                  <a:cubicBezTo>
                    <a:pt x="240910" y="4036630"/>
                    <a:pt x="238373" y="4042380"/>
                    <a:pt x="233978" y="4045788"/>
                  </a:cubicBezTo>
                  <a:cubicBezTo>
                    <a:pt x="227524" y="4050447"/>
                    <a:pt x="227273" y="4052249"/>
                    <a:pt x="229556" y="4070431"/>
                  </a:cubicBezTo>
                  <a:cubicBezTo>
                    <a:pt x="230741" y="4081166"/>
                    <a:pt x="233080" y="4101441"/>
                    <a:pt x="234354" y="4115464"/>
                  </a:cubicBezTo>
                  <a:cubicBezTo>
                    <a:pt x="236925" y="4144406"/>
                    <a:pt x="241169" y="4168816"/>
                    <a:pt x="246061" y="4183938"/>
                  </a:cubicBezTo>
                  <a:cubicBezTo>
                    <a:pt x="257476" y="4219222"/>
                    <a:pt x="259606" y="4231726"/>
                    <a:pt x="260391" y="4272080"/>
                  </a:cubicBezTo>
                  <a:lnTo>
                    <a:pt x="261223" y="4314228"/>
                  </a:lnTo>
                  <a:lnTo>
                    <a:pt x="241067" y="4332116"/>
                  </a:lnTo>
                  <a:cubicBezTo>
                    <a:pt x="211547" y="4357732"/>
                    <a:pt x="173889" y="4369809"/>
                    <a:pt x="124245" y="4369944"/>
                  </a:cubicBezTo>
                  <a:cubicBezTo>
                    <a:pt x="123636" y="4369946"/>
                    <a:pt x="123039" y="4369947"/>
                    <a:pt x="122455" y="4369947"/>
                  </a:cubicBezTo>
                  <a:cubicBezTo>
                    <a:pt x="98331" y="4369947"/>
                    <a:pt x="94086" y="4367915"/>
                    <a:pt x="73168" y="4350081"/>
                  </a:cubicBezTo>
                  <a:cubicBezTo>
                    <a:pt x="66134" y="4344288"/>
                    <a:pt x="52735" y="4335377"/>
                    <a:pt x="43325" y="4330246"/>
                  </a:cubicBezTo>
                  <a:cubicBezTo>
                    <a:pt x="22997" y="4319426"/>
                    <a:pt x="14662" y="4309780"/>
                    <a:pt x="12129" y="4293399"/>
                  </a:cubicBezTo>
                  <a:cubicBezTo>
                    <a:pt x="11056" y="4286848"/>
                    <a:pt x="8361" y="4275555"/>
                    <a:pt x="6367" y="4268131"/>
                  </a:cubicBezTo>
                  <a:cubicBezTo>
                    <a:pt x="-3175" y="4235788"/>
                    <a:pt x="-2088" y="4209441"/>
                    <a:pt x="10276" y="4179799"/>
                  </a:cubicBezTo>
                  <a:cubicBezTo>
                    <a:pt x="11682" y="4176471"/>
                    <a:pt x="13840" y="4167739"/>
                    <a:pt x="15433" y="4160220"/>
                  </a:cubicBezTo>
                  <a:cubicBezTo>
                    <a:pt x="21174" y="4128962"/>
                    <a:pt x="28102" y="4097372"/>
                    <a:pt x="29815" y="4094336"/>
                  </a:cubicBezTo>
                  <a:cubicBezTo>
                    <a:pt x="33830" y="4087947"/>
                    <a:pt x="39854" y="4056083"/>
                    <a:pt x="39831" y="4044121"/>
                  </a:cubicBezTo>
                  <a:cubicBezTo>
                    <a:pt x="39906" y="4035744"/>
                    <a:pt x="37621" y="4028628"/>
                    <a:pt x="32978" y="4022771"/>
                  </a:cubicBezTo>
                  <a:cubicBezTo>
                    <a:pt x="23352" y="4009571"/>
                    <a:pt x="15804" y="3984651"/>
                    <a:pt x="17511" y="3970249"/>
                  </a:cubicBezTo>
                  <a:cubicBezTo>
                    <a:pt x="18231" y="3963650"/>
                    <a:pt x="20818" y="3948627"/>
                    <a:pt x="23204" y="3937198"/>
                  </a:cubicBezTo>
                  <a:cubicBezTo>
                    <a:pt x="25580" y="3925470"/>
                    <a:pt x="28258" y="3902668"/>
                    <a:pt x="29012" y="3886199"/>
                  </a:cubicBezTo>
                  <a:cubicBezTo>
                    <a:pt x="31654" y="3839770"/>
                    <a:pt x="36909" y="3812712"/>
                    <a:pt x="48254" y="3789678"/>
                  </a:cubicBezTo>
                  <a:cubicBezTo>
                    <a:pt x="52221" y="3781496"/>
                    <a:pt x="58929" y="3763969"/>
                    <a:pt x="63059" y="3750699"/>
                  </a:cubicBezTo>
                  <a:cubicBezTo>
                    <a:pt x="67189" y="3737429"/>
                    <a:pt x="72224" y="3724433"/>
                    <a:pt x="74542" y="3721680"/>
                  </a:cubicBezTo>
                  <a:cubicBezTo>
                    <a:pt x="77434" y="3718013"/>
                    <a:pt x="77777" y="3697367"/>
                    <a:pt x="75828" y="3624743"/>
                  </a:cubicBezTo>
                  <a:cubicBezTo>
                    <a:pt x="74464" y="3573937"/>
                    <a:pt x="74440" y="3528478"/>
                    <a:pt x="75798" y="3523356"/>
                  </a:cubicBezTo>
                  <a:cubicBezTo>
                    <a:pt x="77156" y="3518236"/>
                    <a:pt x="79775" y="3504407"/>
                    <a:pt x="81264" y="3493002"/>
                  </a:cubicBezTo>
                  <a:cubicBezTo>
                    <a:pt x="85785" y="3460880"/>
                    <a:pt x="90426" y="3433240"/>
                    <a:pt x="103297" y="3366798"/>
                  </a:cubicBezTo>
                  <a:cubicBezTo>
                    <a:pt x="107250" y="3346953"/>
                    <a:pt x="111156" y="3325314"/>
                    <a:pt x="112175" y="3318707"/>
                  </a:cubicBezTo>
                  <a:cubicBezTo>
                    <a:pt x="113493" y="3312092"/>
                    <a:pt x="115651" y="3303361"/>
                    <a:pt x="117332" y="3299129"/>
                  </a:cubicBezTo>
                  <a:cubicBezTo>
                    <a:pt x="118714" y="3294905"/>
                    <a:pt x="122294" y="3283444"/>
                    <a:pt x="124719" y="3273508"/>
                  </a:cubicBezTo>
                  <a:cubicBezTo>
                    <a:pt x="127144" y="3263574"/>
                    <a:pt x="130434" y="3252420"/>
                    <a:pt x="131824" y="3248495"/>
                  </a:cubicBezTo>
                  <a:cubicBezTo>
                    <a:pt x="133214" y="3244569"/>
                    <a:pt x="134241" y="3238261"/>
                    <a:pt x="134120" y="3233779"/>
                  </a:cubicBezTo>
                  <a:cubicBezTo>
                    <a:pt x="133904" y="3225709"/>
                    <a:pt x="140501" y="3192932"/>
                    <a:pt x="144428" y="3183257"/>
                  </a:cubicBezTo>
                  <a:cubicBezTo>
                    <a:pt x="149487" y="3171158"/>
                    <a:pt x="153035" y="3158501"/>
                    <a:pt x="158088" y="3135037"/>
                  </a:cubicBezTo>
                  <a:cubicBezTo>
                    <a:pt x="161022" y="3121799"/>
                    <a:pt x="164909" y="3110628"/>
                    <a:pt x="166686" y="3109982"/>
                  </a:cubicBezTo>
                  <a:cubicBezTo>
                    <a:pt x="168165" y="3109344"/>
                    <a:pt x="169603" y="3107213"/>
                    <a:pt x="169547" y="3105121"/>
                  </a:cubicBezTo>
                  <a:cubicBezTo>
                    <a:pt x="169491" y="3103029"/>
                    <a:pt x="173677" y="3091850"/>
                    <a:pt x="178751" y="3080349"/>
                  </a:cubicBezTo>
                  <a:cubicBezTo>
                    <a:pt x="184973" y="3067022"/>
                    <a:pt x="188780" y="3052863"/>
                    <a:pt x="189647" y="3040578"/>
                  </a:cubicBezTo>
                  <a:cubicBezTo>
                    <a:pt x="190975" y="3023196"/>
                    <a:pt x="201569" y="2994499"/>
                    <a:pt x="208331" y="2990131"/>
                  </a:cubicBezTo>
                  <a:cubicBezTo>
                    <a:pt x="210100" y="2989185"/>
                    <a:pt x="210918" y="2975107"/>
                    <a:pt x="210453" y="2957773"/>
                  </a:cubicBezTo>
                  <a:cubicBezTo>
                    <a:pt x="209603" y="2926094"/>
                    <a:pt x="212230" y="2912564"/>
                    <a:pt x="225426" y="2880508"/>
                  </a:cubicBezTo>
                  <a:cubicBezTo>
                    <a:pt x="231875" y="2864483"/>
                    <a:pt x="232093" y="2861487"/>
                    <a:pt x="230800" y="2779873"/>
                  </a:cubicBezTo>
                  <a:cubicBezTo>
                    <a:pt x="229863" y="2733840"/>
                    <a:pt x="230299" y="2694350"/>
                    <a:pt x="231438" y="2692225"/>
                  </a:cubicBezTo>
                  <a:cubicBezTo>
                    <a:pt x="232876" y="2690094"/>
                    <a:pt x="231949" y="2677856"/>
                    <a:pt x="229504" y="2664762"/>
                  </a:cubicBezTo>
                  <a:cubicBezTo>
                    <a:pt x="225994" y="2645416"/>
                    <a:pt x="225858" y="2640335"/>
                    <a:pt x="229041" y="2636362"/>
                  </a:cubicBezTo>
                  <a:cubicBezTo>
                    <a:pt x="233380" y="2630862"/>
                    <a:pt x="233151" y="2600063"/>
                    <a:pt x="228591" y="2575063"/>
                  </a:cubicBezTo>
                  <a:cubicBezTo>
                    <a:pt x="226824" y="2564942"/>
                    <a:pt x="227254" y="2558650"/>
                    <a:pt x="230672" y="2552278"/>
                  </a:cubicBezTo>
                  <a:cubicBezTo>
                    <a:pt x="236045" y="2540767"/>
                    <a:pt x="236412" y="2521018"/>
                    <a:pt x="231423" y="2502310"/>
                  </a:cubicBezTo>
                  <a:cubicBezTo>
                    <a:pt x="228453" y="2491923"/>
                    <a:pt x="228116" y="2479371"/>
                    <a:pt x="229881" y="2455995"/>
                  </a:cubicBezTo>
                  <a:cubicBezTo>
                    <a:pt x="232902" y="2412547"/>
                    <a:pt x="235762" y="2363122"/>
                    <a:pt x="237060" y="2333479"/>
                  </a:cubicBezTo>
                  <a:cubicBezTo>
                    <a:pt x="237905" y="2311261"/>
                    <a:pt x="237621" y="2309075"/>
                    <a:pt x="232782" y="2309075"/>
                  </a:cubicBezTo>
                  <a:cubicBezTo>
                    <a:pt x="232601" y="2309075"/>
                    <a:pt x="232413" y="2309078"/>
                    <a:pt x="232218" y="2309084"/>
                  </a:cubicBezTo>
                  <a:cubicBezTo>
                    <a:pt x="232147" y="2309085"/>
                    <a:pt x="232075" y="2309087"/>
                    <a:pt x="232002" y="2309087"/>
                  </a:cubicBezTo>
                  <a:cubicBezTo>
                    <a:pt x="228722" y="2309087"/>
                    <a:pt x="224033" y="2307152"/>
                    <a:pt x="221330" y="2304592"/>
                  </a:cubicBezTo>
                  <a:cubicBezTo>
                    <a:pt x="217026" y="2300221"/>
                    <a:pt x="216527" y="2292756"/>
                    <a:pt x="216852" y="2238017"/>
                  </a:cubicBezTo>
                  <a:cubicBezTo>
                    <a:pt x="217356" y="2178786"/>
                    <a:pt x="216984" y="2176104"/>
                    <a:pt x="210395" y="2164617"/>
                  </a:cubicBezTo>
                  <a:cubicBezTo>
                    <a:pt x="206632" y="2158139"/>
                    <a:pt x="203654" y="2147451"/>
                    <a:pt x="203461" y="2140279"/>
                  </a:cubicBezTo>
                  <a:cubicBezTo>
                    <a:pt x="203277" y="2133405"/>
                    <a:pt x="201905" y="2126862"/>
                    <a:pt x="200087" y="2126014"/>
                  </a:cubicBezTo>
                  <a:cubicBezTo>
                    <a:pt x="198569" y="2125157"/>
                    <a:pt x="196922" y="2119519"/>
                    <a:pt x="196762" y="2113541"/>
                  </a:cubicBezTo>
                  <a:cubicBezTo>
                    <a:pt x="196609" y="2107863"/>
                    <a:pt x="194519" y="2096853"/>
                    <a:pt x="191920" y="2089147"/>
                  </a:cubicBezTo>
                  <a:cubicBezTo>
                    <a:pt x="189328" y="2081739"/>
                    <a:pt x="185317" y="2065996"/>
                    <a:pt x="183219" y="2054687"/>
                  </a:cubicBezTo>
                  <a:cubicBezTo>
                    <a:pt x="181112" y="2043079"/>
                    <a:pt x="177715" y="2027918"/>
                    <a:pt x="175721" y="2020495"/>
                  </a:cubicBezTo>
                  <a:cubicBezTo>
                    <a:pt x="170346" y="1998507"/>
                    <a:pt x="167535" y="1949534"/>
                    <a:pt x="171011" y="1934188"/>
                  </a:cubicBezTo>
                  <a:cubicBezTo>
                    <a:pt x="176880" y="1907711"/>
                    <a:pt x="182304" y="1886928"/>
                    <a:pt x="192666" y="1849565"/>
                  </a:cubicBezTo>
                  <a:cubicBezTo>
                    <a:pt x="202745" y="1812806"/>
                    <a:pt x="207046" y="1794747"/>
                    <a:pt x="210111" y="1775224"/>
                  </a:cubicBezTo>
                  <a:cubicBezTo>
                    <a:pt x="211170" y="1770111"/>
                    <a:pt x="213699" y="1764062"/>
                    <a:pt x="216034" y="1761905"/>
                  </a:cubicBezTo>
                  <a:cubicBezTo>
                    <a:pt x="218376" y="1760047"/>
                    <a:pt x="220009" y="1754023"/>
                    <a:pt x="219857" y="1748344"/>
                  </a:cubicBezTo>
                  <a:cubicBezTo>
                    <a:pt x="219696" y="1742367"/>
                    <a:pt x="221353" y="1737238"/>
                    <a:pt x="224302" y="1735664"/>
                  </a:cubicBezTo>
                  <a:cubicBezTo>
                    <a:pt x="228131" y="1733468"/>
                    <a:pt x="228802" y="1725075"/>
                    <a:pt x="228373" y="1686805"/>
                  </a:cubicBezTo>
                  <a:cubicBezTo>
                    <a:pt x="228267" y="1649422"/>
                    <a:pt x="229133" y="1637137"/>
                    <a:pt x="233789" y="1621161"/>
                  </a:cubicBezTo>
                  <a:cubicBezTo>
                    <a:pt x="241491" y="1596131"/>
                    <a:pt x="241088" y="1592253"/>
                    <a:pt x="231833" y="1581735"/>
                  </a:cubicBezTo>
                  <a:cubicBezTo>
                    <a:pt x="227521" y="1577066"/>
                    <a:pt x="224081" y="1571476"/>
                    <a:pt x="224017" y="1569084"/>
                  </a:cubicBezTo>
                  <a:cubicBezTo>
                    <a:pt x="223961" y="1566992"/>
                    <a:pt x="219181" y="1556054"/>
                    <a:pt x="213504" y="1545141"/>
                  </a:cubicBezTo>
                  <a:cubicBezTo>
                    <a:pt x="207521" y="1533937"/>
                    <a:pt x="201175" y="1520349"/>
                    <a:pt x="199237" y="1515018"/>
                  </a:cubicBezTo>
                  <a:cubicBezTo>
                    <a:pt x="197009" y="1509994"/>
                    <a:pt x="194102" y="1501997"/>
                    <a:pt x="192181" y="1497263"/>
                  </a:cubicBezTo>
                  <a:cubicBezTo>
                    <a:pt x="170334" y="1441024"/>
                    <a:pt x="165506" y="1428293"/>
                    <a:pt x="163141" y="1418188"/>
                  </a:cubicBezTo>
                  <a:cubicBezTo>
                    <a:pt x="160114" y="1405708"/>
                    <a:pt x="157168" y="1396216"/>
                    <a:pt x="148369" y="1369237"/>
                  </a:cubicBezTo>
                  <a:cubicBezTo>
                    <a:pt x="134378" y="1327143"/>
                    <a:pt x="128882" y="1300672"/>
                    <a:pt x="122464" y="1239833"/>
                  </a:cubicBezTo>
                  <a:cubicBezTo>
                    <a:pt x="120093" y="1218363"/>
                    <a:pt x="116882" y="1199009"/>
                    <a:pt x="115307" y="1196060"/>
                  </a:cubicBezTo>
                  <a:cubicBezTo>
                    <a:pt x="112182" y="1191060"/>
                    <a:pt x="103976" y="963382"/>
                    <a:pt x="106844" y="958819"/>
                  </a:cubicBezTo>
                  <a:cubicBezTo>
                    <a:pt x="107693" y="957002"/>
                    <a:pt x="109675" y="941696"/>
                    <a:pt x="111011" y="924612"/>
                  </a:cubicBezTo>
                  <a:cubicBezTo>
                    <a:pt x="112339" y="907230"/>
                    <a:pt x="114822" y="888321"/>
                    <a:pt x="116164" y="882602"/>
                  </a:cubicBezTo>
                  <a:cubicBezTo>
                    <a:pt x="121886" y="861813"/>
                    <a:pt x="133588" y="829796"/>
                    <a:pt x="137345" y="824910"/>
                  </a:cubicBezTo>
                  <a:cubicBezTo>
                    <a:pt x="139373" y="822463"/>
                    <a:pt x="141070" y="818829"/>
                    <a:pt x="141021" y="817036"/>
                  </a:cubicBezTo>
                  <a:cubicBezTo>
                    <a:pt x="140885" y="811955"/>
                    <a:pt x="164241" y="790692"/>
                    <a:pt x="183645" y="778207"/>
                  </a:cubicBezTo>
                  <a:cubicBezTo>
                    <a:pt x="193645" y="771957"/>
                    <a:pt x="202475" y="766636"/>
                    <a:pt x="203670" y="766604"/>
                  </a:cubicBezTo>
                  <a:cubicBezTo>
                    <a:pt x="205164" y="766563"/>
                    <a:pt x="213679" y="760653"/>
                    <a:pt x="241558" y="740763"/>
                  </a:cubicBezTo>
                  <a:cubicBezTo>
                    <a:pt x="246259" y="737646"/>
                    <a:pt x="258910" y="729830"/>
                    <a:pt x="269525" y="724162"/>
                  </a:cubicBezTo>
                  <a:cubicBezTo>
                    <a:pt x="280430" y="718186"/>
                    <a:pt x="298631" y="705435"/>
                    <a:pt x="309747" y="696165"/>
                  </a:cubicBezTo>
                  <a:cubicBezTo>
                    <a:pt x="321154" y="686587"/>
                    <a:pt x="336123" y="676016"/>
                    <a:pt x="343506" y="672528"/>
                  </a:cubicBezTo>
                  <a:cubicBezTo>
                    <a:pt x="350882" y="668741"/>
                    <a:pt x="361488" y="662774"/>
                    <a:pt x="367071" y="659036"/>
                  </a:cubicBezTo>
                  <a:cubicBezTo>
                    <a:pt x="372653" y="655297"/>
                    <a:pt x="380610" y="650896"/>
                    <a:pt x="384762" y="649588"/>
                  </a:cubicBezTo>
                  <a:cubicBezTo>
                    <a:pt x="396022" y="645697"/>
                    <a:pt x="433111" y="612400"/>
                    <a:pt x="442298" y="598097"/>
                  </a:cubicBezTo>
                  <a:cubicBezTo>
                    <a:pt x="446596" y="591102"/>
                    <a:pt x="458779" y="577019"/>
                    <a:pt x="468959" y="566278"/>
                  </a:cubicBezTo>
                  <a:cubicBezTo>
                    <a:pt x="482919" y="551547"/>
                    <a:pt x="489963" y="546573"/>
                    <a:pt x="498889" y="544837"/>
                  </a:cubicBezTo>
                  <a:cubicBezTo>
                    <a:pt x="508114" y="543094"/>
                    <a:pt x="510457" y="541237"/>
                    <a:pt x="510320" y="536156"/>
                  </a:cubicBezTo>
                  <a:cubicBezTo>
                    <a:pt x="510232" y="532868"/>
                    <a:pt x="511243" y="525963"/>
                    <a:pt x="512601" y="520842"/>
                  </a:cubicBezTo>
                  <a:cubicBezTo>
                    <a:pt x="518323" y="500052"/>
                    <a:pt x="520774" y="479948"/>
                    <a:pt x="521474" y="450320"/>
                  </a:cubicBezTo>
                  <a:cubicBezTo>
                    <a:pt x="521615" y="433269"/>
                    <a:pt x="523290" y="417671"/>
                    <a:pt x="524736" y="415839"/>
                  </a:cubicBezTo>
                  <a:cubicBezTo>
                    <a:pt x="529365" y="410031"/>
                    <a:pt x="528272" y="380452"/>
                    <a:pt x="522558" y="356978"/>
                  </a:cubicBezTo>
                  <a:cubicBezTo>
                    <a:pt x="512791" y="316266"/>
                    <a:pt x="509193" y="293634"/>
                    <a:pt x="506528" y="250040"/>
                  </a:cubicBezTo>
                  <a:cubicBezTo>
                    <a:pt x="503966" y="210332"/>
                    <a:pt x="504435" y="205533"/>
                    <a:pt x="509769" y="192529"/>
                  </a:cubicBezTo>
                  <a:cubicBezTo>
                    <a:pt x="513147" y="184663"/>
                    <a:pt x="517138" y="177378"/>
                    <a:pt x="518608" y="176441"/>
                  </a:cubicBezTo>
                  <a:cubicBezTo>
                    <a:pt x="520377" y="175496"/>
                    <a:pt x="521389" y="168590"/>
                    <a:pt x="521188" y="161119"/>
                  </a:cubicBezTo>
                  <a:cubicBezTo>
                    <a:pt x="520779" y="145877"/>
                    <a:pt x="533014" y="111453"/>
                    <a:pt x="545650" y="91973"/>
                  </a:cubicBezTo>
                  <a:cubicBezTo>
                    <a:pt x="551112" y="83752"/>
                    <a:pt x="561356" y="75401"/>
                    <a:pt x="577246" y="65703"/>
                  </a:cubicBezTo>
                  <a:cubicBezTo>
                    <a:pt x="590494" y="57870"/>
                    <a:pt x="605196" y="48504"/>
                    <a:pt x="609874" y="44490"/>
                  </a:cubicBezTo>
                  <a:cubicBezTo>
                    <a:pt x="614859" y="40767"/>
                    <a:pt x="620756" y="37618"/>
                    <a:pt x="622848" y="37562"/>
                  </a:cubicBezTo>
                  <a:cubicBezTo>
                    <a:pt x="624940" y="37506"/>
                    <a:pt x="628777" y="35609"/>
                    <a:pt x="631104" y="33153"/>
                  </a:cubicBezTo>
                  <a:cubicBezTo>
                    <a:pt x="633737" y="30989"/>
                    <a:pt x="643156" y="25352"/>
                    <a:pt x="651994" y="20331"/>
                  </a:cubicBezTo>
                  <a:cubicBezTo>
                    <a:pt x="660840" y="15607"/>
                    <a:pt x="670574" y="10560"/>
                    <a:pt x="673223" y="8993"/>
                  </a:cubicBezTo>
                  <a:cubicBezTo>
                    <a:pt x="676172" y="7419"/>
                    <a:pt x="682416" y="6055"/>
                    <a:pt x="687198" y="5927"/>
                  </a:cubicBezTo>
                  <a:cubicBezTo>
                    <a:pt x="692278" y="5791"/>
                    <a:pt x="697020" y="4168"/>
                    <a:pt x="698167" y="2342"/>
                  </a:cubicBezTo>
                  <a:cubicBezTo>
                    <a:pt x="699031" y="766"/>
                    <a:pt x="705178" y="0"/>
                    <a:pt x="713725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AA5FA9E-C213-49F6-BCD0-D631448F5B5D}"/>
                </a:ext>
              </a:extLst>
            </p:cNvPr>
            <p:cNvSpPr/>
            <p:nvPr/>
          </p:nvSpPr>
          <p:spPr>
            <a:xfrm>
              <a:off x="2286523" y="1417700"/>
              <a:ext cx="1081874" cy="4102912"/>
            </a:xfrm>
            <a:custGeom>
              <a:avLst/>
              <a:gdLst>
                <a:gd name="connsiteX0" fmla="*/ 805962 w 1081874"/>
                <a:gd name="connsiteY0" fmla="*/ 1209225 h 4102912"/>
                <a:gd name="connsiteX1" fmla="*/ 808787 w 1081874"/>
                <a:gd name="connsiteY1" fmla="*/ 1215687 h 4102912"/>
                <a:gd name="connsiteX2" fmla="*/ 819213 w 1081874"/>
                <a:gd name="connsiteY2" fmla="*/ 1269840 h 4102912"/>
                <a:gd name="connsiteX3" fmla="*/ 835055 w 1081874"/>
                <a:gd name="connsiteY3" fmla="*/ 1347474 h 4102912"/>
                <a:gd name="connsiteX4" fmla="*/ 822508 w 1081874"/>
                <a:gd name="connsiteY4" fmla="*/ 1403738 h 4102912"/>
                <a:gd name="connsiteX5" fmla="*/ 812476 w 1081874"/>
                <a:gd name="connsiteY5" fmla="*/ 1408793 h 4102912"/>
                <a:gd name="connsiteX6" fmla="*/ 804777 w 1081874"/>
                <a:gd name="connsiteY6" fmla="*/ 1411691 h 4102912"/>
                <a:gd name="connsiteX7" fmla="*/ 804354 w 1081874"/>
                <a:gd name="connsiteY7" fmla="*/ 1411697 h 4102912"/>
                <a:gd name="connsiteX8" fmla="*/ 798585 w 1081874"/>
                <a:gd name="connsiteY8" fmla="*/ 1392716 h 4102912"/>
                <a:gd name="connsiteX9" fmla="*/ 801977 w 1081874"/>
                <a:gd name="connsiteY9" fmla="*/ 1351951 h 4102912"/>
                <a:gd name="connsiteX10" fmla="*/ 804903 w 1081874"/>
                <a:gd name="connsiteY10" fmla="*/ 1293851 h 4102912"/>
                <a:gd name="connsiteX11" fmla="*/ 805638 w 1081874"/>
                <a:gd name="connsiteY11" fmla="*/ 1209790 h 4102912"/>
                <a:gd name="connsiteX12" fmla="*/ 805962 w 1081874"/>
                <a:gd name="connsiteY12" fmla="*/ 1209225 h 4102912"/>
                <a:gd name="connsiteX13" fmla="*/ 359552 w 1081874"/>
                <a:gd name="connsiteY13" fmla="*/ 0 h 4102912"/>
                <a:gd name="connsiteX14" fmla="*/ 308259 w 1081874"/>
                <a:gd name="connsiteY14" fmla="*/ 6189 h 4102912"/>
                <a:gd name="connsiteX15" fmla="*/ 268127 w 1081874"/>
                <a:gd name="connsiteY15" fmla="*/ 26408 h 4102912"/>
                <a:gd name="connsiteX16" fmla="*/ 237436 w 1081874"/>
                <a:gd name="connsiteY16" fmla="*/ 52953 h 4102912"/>
                <a:gd name="connsiteX17" fmla="*/ 213144 w 1081874"/>
                <a:gd name="connsiteY17" fmla="*/ 72745 h 4102912"/>
                <a:gd name="connsiteX18" fmla="*/ 207109 w 1081874"/>
                <a:gd name="connsiteY18" fmla="*/ 81880 h 4102912"/>
                <a:gd name="connsiteX19" fmla="*/ 212712 w 1081874"/>
                <a:gd name="connsiteY19" fmla="*/ 90698 h 4102912"/>
                <a:gd name="connsiteX20" fmla="*/ 213027 w 1081874"/>
                <a:gd name="connsiteY20" fmla="*/ 90693 h 4102912"/>
                <a:gd name="connsiteX21" fmla="*/ 213236 w 1081874"/>
                <a:gd name="connsiteY21" fmla="*/ 90691 h 4102912"/>
                <a:gd name="connsiteX22" fmla="*/ 222106 w 1081874"/>
                <a:gd name="connsiteY22" fmla="*/ 94637 h 4102912"/>
                <a:gd name="connsiteX23" fmla="*/ 215094 w 1081874"/>
                <a:gd name="connsiteY23" fmla="*/ 100807 h 4102912"/>
                <a:gd name="connsiteX24" fmla="*/ 204810 w 1081874"/>
                <a:gd name="connsiteY24" fmla="*/ 107662 h 4102912"/>
                <a:gd name="connsiteX25" fmla="*/ 220181 w 1081874"/>
                <a:gd name="connsiteY25" fmla="*/ 156598 h 4102912"/>
                <a:gd name="connsiteX26" fmla="*/ 219725 w 1081874"/>
                <a:gd name="connsiteY26" fmla="*/ 173059 h 4102912"/>
                <a:gd name="connsiteX27" fmla="*/ 213128 w 1081874"/>
                <a:gd name="connsiteY27" fmla="*/ 205836 h 4102912"/>
                <a:gd name="connsiteX28" fmla="*/ 209947 w 1081874"/>
                <a:gd name="connsiteY28" fmla="*/ 243306 h 4102912"/>
                <a:gd name="connsiteX29" fmla="*/ 204110 w 1081874"/>
                <a:gd name="connsiteY29" fmla="*/ 270979 h 4102912"/>
                <a:gd name="connsiteX30" fmla="*/ 201683 w 1081874"/>
                <a:gd name="connsiteY30" fmla="*/ 291980 h 4102912"/>
                <a:gd name="connsiteX31" fmla="*/ 212580 w 1081874"/>
                <a:gd name="connsiteY31" fmla="*/ 330268 h 4102912"/>
                <a:gd name="connsiteX32" fmla="*/ 207544 w 1081874"/>
                <a:gd name="connsiteY32" fmla="*/ 354329 h 4102912"/>
                <a:gd name="connsiteX33" fmla="*/ 200746 w 1081874"/>
                <a:gd name="connsiteY33" fmla="*/ 379634 h 4102912"/>
                <a:gd name="connsiteX34" fmla="*/ 207656 w 1081874"/>
                <a:gd name="connsiteY34" fmla="*/ 403076 h 4102912"/>
                <a:gd name="connsiteX35" fmla="*/ 221952 w 1081874"/>
                <a:gd name="connsiteY35" fmla="*/ 411964 h 4102912"/>
                <a:gd name="connsiteX36" fmla="*/ 236189 w 1081874"/>
                <a:gd name="connsiteY36" fmla="*/ 429825 h 4102912"/>
                <a:gd name="connsiteX37" fmla="*/ 251613 w 1081874"/>
                <a:gd name="connsiteY37" fmla="*/ 447357 h 4102912"/>
                <a:gd name="connsiteX38" fmla="*/ 259412 w 1081874"/>
                <a:gd name="connsiteY38" fmla="*/ 470475 h 4102912"/>
                <a:gd name="connsiteX39" fmla="*/ 263672 w 1081874"/>
                <a:gd name="connsiteY39" fmla="*/ 495483 h 4102912"/>
                <a:gd name="connsiteX40" fmla="*/ 268077 w 1081874"/>
                <a:gd name="connsiteY40" fmla="*/ 525871 h 4102912"/>
                <a:gd name="connsiteX41" fmla="*/ 276730 w 1081874"/>
                <a:gd name="connsiteY41" fmla="*/ 558537 h 4102912"/>
                <a:gd name="connsiteX42" fmla="*/ 297552 w 1081874"/>
                <a:gd name="connsiteY42" fmla="*/ 565455 h 4102912"/>
                <a:gd name="connsiteX43" fmla="*/ 315604 w 1081874"/>
                <a:gd name="connsiteY43" fmla="*/ 569457 h 4102912"/>
                <a:gd name="connsiteX44" fmla="*/ 330959 w 1081874"/>
                <a:gd name="connsiteY44" fmla="*/ 573231 h 4102912"/>
                <a:gd name="connsiteX45" fmla="*/ 362431 w 1081874"/>
                <a:gd name="connsiteY45" fmla="*/ 598107 h 4102912"/>
                <a:gd name="connsiteX46" fmla="*/ 362881 w 1081874"/>
                <a:gd name="connsiteY46" fmla="*/ 614843 h 4102912"/>
                <a:gd name="connsiteX47" fmla="*/ 299773 w 1081874"/>
                <a:gd name="connsiteY47" fmla="*/ 659306 h 4102912"/>
                <a:gd name="connsiteX48" fmla="*/ 266975 w 1081874"/>
                <a:gd name="connsiteY48" fmla="*/ 674244 h 4102912"/>
                <a:gd name="connsiteX49" fmla="*/ 238696 w 1081874"/>
                <a:gd name="connsiteY49" fmla="*/ 679190 h 4102912"/>
                <a:gd name="connsiteX50" fmla="*/ 214600 w 1081874"/>
                <a:gd name="connsiteY50" fmla="*/ 684024 h 4102912"/>
                <a:gd name="connsiteX51" fmla="*/ 150357 w 1081874"/>
                <a:gd name="connsiteY51" fmla="*/ 708479 h 4102912"/>
                <a:gd name="connsiteX52" fmla="*/ 135793 w 1081874"/>
                <a:gd name="connsiteY52" fmla="*/ 711860 h 4102912"/>
                <a:gd name="connsiteX53" fmla="*/ 117941 w 1081874"/>
                <a:gd name="connsiteY53" fmla="*/ 715330 h 4102912"/>
                <a:gd name="connsiteX54" fmla="*/ 71468 w 1081874"/>
                <a:gd name="connsiteY54" fmla="*/ 733326 h 4102912"/>
                <a:gd name="connsiteX55" fmla="*/ 41638 w 1081874"/>
                <a:gd name="connsiteY55" fmla="*/ 780783 h 4102912"/>
                <a:gd name="connsiteX56" fmla="*/ 35457 w 1081874"/>
                <a:gd name="connsiteY56" fmla="*/ 884729 h 4102912"/>
                <a:gd name="connsiteX57" fmla="*/ 27692 w 1081874"/>
                <a:gd name="connsiteY57" fmla="*/ 940866 h 4102912"/>
                <a:gd name="connsiteX58" fmla="*/ 21275 w 1081874"/>
                <a:gd name="connsiteY58" fmla="*/ 958085 h 4102912"/>
                <a:gd name="connsiteX59" fmla="*/ 33082 w 1081874"/>
                <a:gd name="connsiteY59" fmla="*/ 974517 h 4102912"/>
                <a:gd name="connsiteX60" fmla="*/ 44898 w 1081874"/>
                <a:gd name="connsiteY60" fmla="*/ 980181 h 4102912"/>
                <a:gd name="connsiteX61" fmla="*/ 47429 w 1081874"/>
                <a:gd name="connsiteY61" fmla="*/ 1007628 h 4102912"/>
                <a:gd name="connsiteX62" fmla="*/ 47012 w 1081874"/>
                <a:gd name="connsiteY62" fmla="*/ 1125776 h 4102912"/>
                <a:gd name="connsiteX63" fmla="*/ 42060 w 1081874"/>
                <a:gd name="connsiteY63" fmla="*/ 1219820 h 4102912"/>
                <a:gd name="connsiteX64" fmla="*/ 26980 w 1081874"/>
                <a:gd name="connsiteY64" fmla="*/ 1348829 h 4102912"/>
                <a:gd name="connsiteX65" fmla="*/ 18016 w 1081874"/>
                <a:gd name="connsiteY65" fmla="*/ 1382566 h 4102912"/>
                <a:gd name="connsiteX66" fmla="*/ 12165 w 1081874"/>
                <a:gd name="connsiteY66" fmla="*/ 1398575 h 4102912"/>
                <a:gd name="connsiteX67" fmla="*/ 6355 w 1081874"/>
                <a:gd name="connsiteY67" fmla="*/ 1416076 h 4102912"/>
                <a:gd name="connsiteX68" fmla="*/ 4473 w 1081874"/>
                <a:gd name="connsiteY68" fmla="*/ 1501963 h 4102912"/>
                <a:gd name="connsiteX69" fmla="*/ 42707 w 1081874"/>
                <a:gd name="connsiteY69" fmla="*/ 1567033 h 4102912"/>
                <a:gd name="connsiteX70" fmla="*/ 61929 w 1081874"/>
                <a:gd name="connsiteY70" fmla="*/ 1581172 h 4102912"/>
                <a:gd name="connsiteX71" fmla="*/ 116534 w 1081874"/>
                <a:gd name="connsiteY71" fmla="*/ 1612596 h 4102912"/>
                <a:gd name="connsiteX72" fmla="*/ 117204 w 1081874"/>
                <a:gd name="connsiteY72" fmla="*/ 1612587 h 4102912"/>
                <a:gd name="connsiteX73" fmla="*/ 118647 w 1081874"/>
                <a:gd name="connsiteY73" fmla="*/ 1612568 h 4102912"/>
                <a:gd name="connsiteX74" fmla="*/ 133423 w 1081874"/>
                <a:gd name="connsiteY74" fmla="*/ 1615142 h 4102912"/>
                <a:gd name="connsiteX75" fmla="*/ 123693 w 1081874"/>
                <a:gd name="connsiteY75" fmla="*/ 1687182 h 4102912"/>
                <a:gd name="connsiteX76" fmla="*/ 114250 w 1081874"/>
                <a:gd name="connsiteY76" fmla="*/ 1736485 h 4102912"/>
                <a:gd name="connsiteX77" fmla="*/ 105924 w 1081874"/>
                <a:gd name="connsiteY77" fmla="*/ 1771700 h 4102912"/>
                <a:gd name="connsiteX78" fmla="*/ 101016 w 1081874"/>
                <a:gd name="connsiteY78" fmla="*/ 1800544 h 4102912"/>
                <a:gd name="connsiteX79" fmla="*/ 94990 w 1081874"/>
                <a:gd name="connsiteY79" fmla="*/ 1843474 h 4102912"/>
                <a:gd name="connsiteX80" fmla="*/ 96310 w 1081874"/>
                <a:gd name="connsiteY80" fmla="*/ 2093169 h 4102912"/>
                <a:gd name="connsiteX81" fmla="*/ 105715 w 1081874"/>
                <a:gd name="connsiteY81" fmla="*/ 2209558 h 4102912"/>
                <a:gd name="connsiteX82" fmla="*/ 124299 w 1081874"/>
                <a:gd name="connsiteY82" fmla="*/ 2400470 h 4102912"/>
                <a:gd name="connsiteX83" fmla="*/ 133536 w 1081874"/>
                <a:gd name="connsiteY83" fmla="*/ 2466018 h 4102912"/>
                <a:gd name="connsiteX84" fmla="*/ 143151 w 1081874"/>
                <a:gd name="connsiteY84" fmla="*/ 2534549 h 4102912"/>
                <a:gd name="connsiteX85" fmla="*/ 152049 w 1081874"/>
                <a:gd name="connsiteY85" fmla="*/ 2598612 h 4102912"/>
                <a:gd name="connsiteX86" fmla="*/ 160907 w 1081874"/>
                <a:gd name="connsiteY86" fmla="*/ 2661181 h 4102912"/>
                <a:gd name="connsiteX87" fmla="*/ 166914 w 1081874"/>
                <a:gd name="connsiteY87" fmla="*/ 2717845 h 4102912"/>
                <a:gd name="connsiteX88" fmla="*/ 215275 w 1081874"/>
                <a:gd name="connsiteY88" fmla="*/ 2926200 h 4102912"/>
                <a:gd name="connsiteX89" fmla="*/ 264622 w 1081874"/>
                <a:gd name="connsiteY89" fmla="*/ 2933530 h 4102912"/>
                <a:gd name="connsiteX90" fmla="*/ 266016 w 1081874"/>
                <a:gd name="connsiteY90" fmla="*/ 2933512 h 4102912"/>
                <a:gd name="connsiteX91" fmla="*/ 266836 w 1081874"/>
                <a:gd name="connsiteY91" fmla="*/ 2933502 h 4102912"/>
                <a:gd name="connsiteX92" fmla="*/ 289133 w 1081874"/>
                <a:gd name="connsiteY92" fmla="*/ 2936779 h 4102912"/>
                <a:gd name="connsiteX93" fmla="*/ 302387 w 1081874"/>
                <a:gd name="connsiteY93" fmla="*/ 2940312 h 4102912"/>
                <a:gd name="connsiteX94" fmla="*/ 306092 w 1081874"/>
                <a:gd name="connsiteY94" fmla="*/ 3044890 h 4102912"/>
                <a:gd name="connsiteX95" fmla="*/ 324547 w 1081874"/>
                <a:gd name="connsiteY95" fmla="*/ 3231019 h 4102912"/>
                <a:gd name="connsiteX96" fmla="*/ 363610 w 1081874"/>
                <a:gd name="connsiteY96" fmla="*/ 3404932 h 4102912"/>
                <a:gd name="connsiteX97" fmla="*/ 378583 w 1081874"/>
                <a:gd name="connsiteY97" fmla="*/ 3461355 h 4102912"/>
                <a:gd name="connsiteX98" fmla="*/ 386937 w 1081874"/>
                <a:gd name="connsiteY98" fmla="*/ 3494030 h 4102912"/>
                <a:gd name="connsiteX99" fmla="*/ 395331 w 1081874"/>
                <a:gd name="connsiteY99" fmla="*/ 3528199 h 4102912"/>
                <a:gd name="connsiteX100" fmla="*/ 403726 w 1081874"/>
                <a:gd name="connsiteY100" fmla="*/ 3562367 h 4102912"/>
                <a:gd name="connsiteX101" fmla="*/ 415589 w 1081874"/>
                <a:gd name="connsiteY101" fmla="*/ 3614387 h 4102912"/>
                <a:gd name="connsiteX102" fmla="*/ 418705 w 1081874"/>
                <a:gd name="connsiteY102" fmla="*/ 3674718 h 4102912"/>
                <a:gd name="connsiteX103" fmla="*/ 420084 w 1081874"/>
                <a:gd name="connsiteY103" fmla="*/ 3770685 h 4102912"/>
                <a:gd name="connsiteX104" fmla="*/ 420945 w 1081874"/>
                <a:gd name="connsiteY104" fmla="*/ 3791597 h 4102912"/>
                <a:gd name="connsiteX105" fmla="*/ 415648 w 1081874"/>
                <a:gd name="connsiteY105" fmla="*/ 3828227 h 4102912"/>
                <a:gd name="connsiteX106" fmla="*/ 404897 w 1081874"/>
                <a:gd name="connsiteY106" fmla="*/ 3873377 h 4102912"/>
                <a:gd name="connsiteX107" fmla="*/ 393486 w 1081874"/>
                <a:gd name="connsiteY107" fmla="*/ 3905087 h 4102912"/>
                <a:gd name="connsiteX108" fmla="*/ 377339 w 1081874"/>
                <a:gd name="connsiteY108" fmla="*/ 3949784 h 4102912"/>
                <a:gd name="connsiteX109" fmla="*/ 363874 w 1081874"/>
                <a:gd name="connsiteY109" fmla="*/ 3994111 h 4102912"/>
                <a:gd name="connsiteX110" fmla="*/ 364989 w 1081874"/>
                <a:gd name="connsiteY110" fmla="*/ 4035654 h 4102912"/>
                <a:gd name="connsiteX111" fmla="*/ 412517 w 1081874"/>
                <a:gd name="connsiteY111" fmla="*/ 4079239 h 4102912"/>
                <a:gd name="connsiteX112" fmla="*/ 435962 w 1081874"/>
                <a:gd name="connsiteY112" fmla="*/ 4082668 h 4102912"/>
                <a:gd name="connsiteX113" fmla="*/ 490255 w 1081874"/>
                <a:gd name="connsiteY113" fmla="*/ 4067282 h 4102912"/>
                <a:gd name="connsiteX114" fmla="*/ 529619 w 1081874"/>
                <a:gd name="connsiteY114" fmla="*/ 4051869 h 4102912"/>
                <a:gd name="connsiteX115" fmla="*/ 545204 w 1081874"/>
                <a:gd name="connsiteY115" fmla="*/ 4030815 h 4102912"/>
                <a:gd name="connsiteX116" fmla="*/ 560452 w 1081874"/>
                <a:gd name="connsiteY116" fmla="*/ 3997208 h 4102912"/>
                <a:gd name="connsiteX117" fmla="*/ 565667 w 1081874"/>
                <a:gd name="connsiteY117" fmla="*/ 3968655 h 4102912"/>
                <a:gd name="connsiteX118" fmla="*/ 571043 w 1081874"/>
                <a:gd name="connsiteY118" fmla="*/ 3946080 h 4102912"/>
                <a:gd name="connsiteX119" fmla="*/ 592607 w 1081874"/>
                <a:gd name="connsiteY119" fmla="*/ 3869235 h 4102912"/>
                <a:gd name="connsiteX120" fmla="*/ 598378 w 1081874"/>
                <a:gd name="connsiteY120" fmla="*/ 3850239 h 4102912"/>
                <a:gd name="connsiteX121" fmla="*/ 609530 w 1081874"/>
                <a:gd name="connsiteY121" fmla="*/ 3820032 h 4102912"/>
                <a:gd name="connsiteX122" fmla="*/ 619319 w 1081874"/>
                <a:gd name="connsiteY122" fmla="*/ 3739019 h 4102912"/>
                <a:gd name="connsiteX123" fmla="*/ 612633 w 1081874"/>
                <a:gd name="connsiteY123" fmla="*/ 3723944 h 4102912"/>
                <a:gd name="connsiteX124" fmla="*/ 609751 w 1081874"/>
                <a:gd name="connsiteY124" fmla="*/ 3716843 h 4102912"/>
                <a:gd name="connsiteX125" fmla="*/ 588678 w 1081874"/>
                <a:gd name="connsiteY125" fmla="*/ 3667164 h 4102912"/>
                <a:gd name="connsiteX126" fmla="*/ 580975 w 1081874"/>
                <a:gd name="connsiteY126" fmla="*/ 3647632 h 4102912"/>
                <a:gd name="connsiteX127" fmla="*/ 570688 w 1081874"/>
                <a:gd name="connsiteY127" fmla="*/ 3632057 h 4102912"/>
                <a:gd name="connsiteX128" fmla="*/ 560504 w 1081874"/>
                <a:gd name="connsiteY128" fmla="*/ 3620367 h 4102912"/>
                <a:gd name="connsiteX129" fmla="*/ 552716 w 1081874"/>
                <a:gd name="connsiteY129" fmla="*/ 3541918 h 4102912"/>
                <a:gd name="connsiteX130" fmla="*/ 547142 w 1081874"/>
                <a:gd name="connsiteY130" fmla="*/ 3412267 h 4102912"/>
                <a:gd name="connsiteX131" fmla="*/ 548514 w 1081874"/>
                <a:gd name="connsiteY131" fmla="*/ 3329685 h 4102912"/>
                <a:gd name="connsiteX132" fmla="*/ 559436 w 1081874"/>
                <a:gd name="connsiteY132" fmla="*/ 3235181 h 4102912"/>
                <a:gd name="connsiteX133" fmla="*/ 567334 w 1081874"/>
                <a:gd name="connsiteY133" fmla="*/ 3195192 h 4102912"/>
                <a:gd name="connsiteX134" fmla="*/ 545907 w 1081874"/>
                <a:gd name="connsiteY134" fmla="*/ 3009740 h 4102912"/>
                <a:gd name="connsiteX135" fmla="*/ 540896 w 1081874"/>
                <a:gd name="connsiteY135" fmla="*/ 2979070 h 4102912"/>
                <a:gd name="connsiteX136" fmla="*/ 538726 w 1081874"/>
                <a:gd name="connsiteY136" fmla="*/ 2965071 h 4102912"/>
                <a:gd name="connsiteX137" fmla="*/ 550680 w 1081874"/>
                <a:gd name="connsiteY137" fmla="*/ 2964751 h 4102912"/>
                <a:gd name="connsiteX138" fmla="*/ 553129 w 1081874"/>
                <a:gd name="connsiteY138" fmla="*/ 2964714 h 4102912"/>
                <a:gd name="connsiteX139" fmla="*/ 567084 w 1081874"/>
                <a:gd name="connsiteY139" fmla="*/ 2974180 h 4102912"/>
                <a:gd name="connsiteX140" fmla="*/ 579776 w 1081874"/>
                <a:gd name="connsiteY140" fmla="*/ 3001354 h 4102912"/>
                <a:gd name="connsiteX141" fmla="*/ 610955 w 1081874"/>
                <a:gd name="connsiteY141" fmla="*/ 3093233 h 4102912"/>
                <a:gd name="connsiteX142" fmla="*/ 629839 w 1081874"/>
                <a:gd name="connsiteY142" fmla="*/ 3183945 h 4102912"/>
                <a:gd name="connsiteX143" fmla="*/ 636418 w 1081874"/>
                <a:gd name="connsiteY143" fmla="*/ 3206199 h 4102912"/>
                <a:gd name="connsiteX144" fmla="*/ 655656 w 1081874"/>
                <a:gd name="connsiteY144" fmla="*/ 3265499 h 4102912"/>
                <a:gd name="connsiteX145" fmla="*/ 681990 w 1081874"/>
                <a:gd name="connsiteY145" fmla="*/ 3344047 h 4102912"/>
                <a:gd name="connsiteX146" fmla="*/ 720114 w 1081874"/>
                <a:gd name="connsiteY146" fmla="*/ 3438430 h 4102912"/>
                <a:gd name="connsiteX147" fmla="*/ 729124 w 1081874"/>
                <a:gd name="connsiteY147" fmla="*/ 3462114 h 4102912"/>
                <a:gd name="connsiteX148" fmla="*/ 742927 w 1081874"/>
                <a:gd name="connsiteY148" fmla="*/ 3508400 h 4102912"/>
                <a:gd name="connsiteX149" fmla="*/ 753907 w 1081874"/>
                <a:gd name="connsiteY149" fmla="*/ 3627737 h 4102912"/>
                <a:gd name="connsiteX150" fmla="*/ 749854 w 1081874"/>
                <a:gd name="connsiteY150" fmla="*/ 3666128 h 4102912"/>
                <a:gd name="connsiteX151" fmla="*/ 758288 w 1081874"/>
                <a:gd name="connsiteY151" fmla="*/ 3701791 h 4102912"/>
                <a:gd name="connsiteX152" fmla="*/ 770316 w 1081874"/>
                <a:gd name="connsiteY152" fmla="*/ 3737657 h 4102912"/>
                <a:gd name="connsiteX153" fmla="*/ 775241 w 1081874"/>
                <a:gd name="connsiteY153" fmla="*/ 3753974 h 4102912"/>
                <a:gd name="connsiteX154" fmla="*/ 781932 w 1081874"/>
                <a:gd name="connsiteY154" fmla="*/ 3780413 h 4102912"/>
                <a:gd name="connsiteX155" fmla="*/ 803109 w 1081874"/>
                <a:gd name="connsiteY155" fmla="*/ 3833977 h 4102912"/>
                <a:gd name="connsiteX156" fmla="*/ 820171 w 1081874"/>
                <a:gd name="connsiteY156" fmla="*/ 3867913 h 4102912"/>
                <a:gd name="connsiteX157" fmla="*/ 830806 w 1081874"/>
                <a:gd name="connsiteY157" fmla="*/ 3885273 h 4102912"/>
                <a:gd name="connsiteX158" fmla="*/ 846647 w 1081874"/>
                <a:gd name="connsiteY158" fmla="*/ 3918345 h 4102912"/>
                <a:gd name="connsiteX159" fmla="*/ 856762 w 1081874"/>
                <a:gd name="connsiteY159" fmla="*/ 3949776 h 4102912"/>
                <a:gd name="connsiteX160" fmla="*/ 861719 w 1081874"/>
                <a:gd name="connsiteY160" fmla="*/ 3967288 h 4102912"/>
                <a:gd name="connsiteX161" fmla="*/ 869543 w 1081874"/>
                <a:gd name="connsiteY161" fmla="*/ 3980237 h 4102912"/>
                <a:gd name="connsiteX162" fmla="*/ 877408 w 1081874"/>
                <a:gd name="connsiteY162" fmla="*/ 3994681 h 4102912"/>
                <a:gd name="connsiteX163" fmla="*/ 885225 w 1081874"/>
                <a:gd name="connsiteY163" fmla="*/ 4007332 h 4102912"/>
                <a:gd name="connsiteX164" fmla="*/ 893557 w 1081874"/>
                <a:gd name="connsiteY164" fmla="*/ 4028044 h 4102912"/>
                <a:gd name="connsiteX165" fmla="*/ 897715 w 1081874"/>
                <a:gd name="connsiteY165" fmla="*/ 4038101 h 4102912"/>
                <a:gd name="connsiteX166" fmla="*/ 902737 w 1081874"/>
                <a:gd name="connsiteY166" fmla="*/ 4046938 h 4102912"/>
                <a:gd name="connsiteX167" fmla="*/ 931971 w 1081874"/>
                <a:gd name="connsiteY167" fmla="*/ 4077557 h 4102912"/>
                <a:gd name="connsiteX168" fmla="*/ 976558 w 1081874"/>
                <a:gd name="connsiteY168" fmla="*/ 4102913 h 4102912"/>
                <a:gd name="connsiteX169" fmla="*/ 996328 w 1081874"/>
                <a:gd name="connsiteY169" fmla="*/ 4101849 h 4102912"/>
                <a:gd name="connsiteX170" fmla="*/ 1011708 w 1081874"/>
                <a:gd name="connsiteY170" fmla="*/ 4095454 h 4102912"/>
                <a:gd name="connsiteX171" fmla="*/ 1017097 w 1081874"/>
                <a:gd name="connsiteY171" fmla="*/ 4084543 h 4102912"/>
                <a:gd name="connsiteX172" fmla="*/ 1069557 w 1081874"/>
                <a:gd name="connsiteY172" fmla="*/ 4011056 h 4102912"/>
                <a:gd name="connsiteX173" fmla="*/ 1077841 w 1081874"/>
                <a:gd name="connsiteY173" fmla="*/ 3985412 h 4102912"/>
                <a:gd name="connsiteX174" fmla="*/ 1081715 w 1081874"/>
                <a:gd name="connsiteY174" fmla="*/ 3962578 h 4102912"/>
                <a:gd name="connsiteX175" fmla="*/ 1060782 w 1081874"/>
                <a:gd name="connsiteY175" fmla="*/ 3895849 h 4102912"/>
                <a:gd name="connsiteX176" fmla="*/ 991211 w 1081874"/>
                <a:gd name="connsiteY176" fmla="*/ 3766420 h 4102912"/>
                <a:gd name="connsiteX177" fmla="*/ 984913 w 1081874"/>
                <a:gd name="connsiteY177" fmla="*/ 3754626 h 4102912"/>
                <a:gd name="connsiteX178" fmla="*/ 977339 w 1081874"/>
                <a:gd name="connsiteY178" fmla="*/ 3739875 h 4102912"/>
                <a:gd name="connsiteX179" fmla="*/ 935600 w 1081874"/>
                <a:gd name="connsiteY179" fmla="*/ 3666824 h 4102912"/>
                <a:gd name="connsiteX180" fmla="*/ 918481 w 1081874"/>
                <a:gd name="connsiteY180" fmla="*/ 3641862 h 4102912"/>
                <a:gd name="connsiteX181" fmla="*/ 910731 w 1081874"/>
                <a:gd name="connsiteY181" fmla="*/ 3620535 h 4102912"/>
                <a:gd name="connsiteX182" fmla="*/ 892510 w 1081874"/>
                <a:gd name="connsiteY182" fmla="*/ 3565696 h 4102912"/>
                <a:gd name="connsiteX183" fmla="*/ 882371 w 1081874"/>
                <a:gd name="connsiteY183" fmla="*/ 3355117 h 4102912"/>
                <a:gd name="connsiteX184" fmla="*/ 872210 w 1081874"/>
                <a:gd name="connsiteY184" fmla="*/ 3132576 h 4102912"/>
                <a:gd name="connsiteX185" fmla="*/ 854111 w 1081874"/>
                <a:gd name="connsiteY185" fmla="*/ 3026589 h 4102912"/>
                <a:gd name="connsiteX186" fmla="*/ 850980 w 1081874"/>
                <a:gd name="connsiteY186" fmla="*/ 3010225 h 4102912"/>
                <a:gd name="connsiteX187" fmla="*/ 846242 w 1081874"/>
                <a:gd name="connsiteY187" fmla="*/ 2989716 h 4102912"/>
                <a:gd name="connsiteX188" fmla="*/ 835821 w 1081874"/>
                <a:gd name="connsiteY188" fmla="*/ 2957994 h 4102912"/>
                <a:gd name="connsiteX189" fmla="*/ 830242 w 1081874"/>
                <a:gd name="connsiteY189" fmla="*/ 2939600 h 4102912"/>
                <a:gd name="connsiteX190" fmla="*/ 837215 w 1081874"/>
                <a:gd name="connsiteY190" fmla="*/ 2931936 h 4102912"/>
                <a:gd name="connsiteX191" fmla="*/ 847466 w 1081874"/>
                <a:gd name="connsiteY191" fmla="*/ 2923885 h 4102912"/>
                <a:gd name="connsiteX192" fmla="*/ 849745 w 1081874"/>
                <a:gd name="connsiteY192" fmla="*/ 2875074 h 4102912"/>
                <a:gd name="connsiteX193" fmla="*/ 839319 w 1081874"/>
                <a:gd name="connsiteY193" fmla="*/ 2820921 h 4102912"/>
                <a:gd name="connsiteX194" fmla="*/ 844451 w 1081874"/>
                <a:gd name="connsiteY194" fmla="*/ 2711321 h 4102912"/>
                <a:gd name="connsiteX195" fmla="*/ 847972 w 1081874"/>
                <a:gd name="connsiteY195" fmla="*/ 2675337 h 4102912"/>
                <a:gd name="connsiteX196" fmla="*/ 865432 w 1081874"/>
                <a:gd name="connsiteY196" fmla="*/ 2557031 h 4102912"/>
                <a:gd name="connsiteX197" fmla="*/ 867958 w 1081874"/>
                <a:gd name="connsiteY197" fmla="*/ 2528550 h 4102912"/>
                <a:gd name="connsiteX198" fmla="*/ 870184 w 1081874"/>
                <a:gd name="connsiteY198" fmla="*/ 2500079 h 4102912"/>
                <a:gd name="connsiteX199" fmla="*/ 872860 w 1081874"/>
                <a:gd name="connsiteY199" fmla="*/ 2443780 h 4102912"/>
                <a:gd name="connsiteX200" fmla="*/ 875461 w 1081874"/>
                <a:gd name="connsiteY200" fmla="*/ 2395857 h 4102912"/>
                <a:gd name="connsiteX201" fmla="*/ 869740 w 1081874"/>
                <a:gd name="connsiteY201" fmla="*/ 1915391 h 4102912"/>
                <a:gd name="connsiteX202" fmla="*/ 868252 w 1081874"/>
                <a:gd name="connsiteY202" fmla="*/ 1837670 h 4102912"/>
                <a:gd name="connsiteX203" fmla="*/ 832054 w 1081874"/>
                <a:gd name="connsiteY203" fmla="*/ 1636763 h 4102912"/>
                <a:gd name="connsiteX204" fmla="*/ 822286 w 1081874"/>
                <a:gd name="connsiteY204" fmla="*/ 1607118 h 4102912"/>
                <a:gd name="connsiteX205" fmla="*/ 833183 w 1081874"/>
                <a:gd name="connsiteY205" fmla="*/ 1600844 h 4102912"/>
                <a:gd name="connsiteX206" fmla="*/ 886828 w 1081874"/>
                <a:gd name="connsiteY206" fmla="*/ 1582656 h 4102912"/>
                <a:gd name="connsiteX207" fmla="*/ 935449 w 1081874"/>
                <a:gd name="connsiteY207" fmla="*/ 1566696 h 4102912"/>
                <a:gd name="connsiteX208" fmla="*/ 995671 w 1081874"/>
                <a:gd name="connsiteY208" fmla="*/ 1537265 h 4102912"/>
                <a:gd name="connsiteX209" fmla="*/ 1019582 w 1081874"/>
                <a:gd name="connsiteY209" fmla="*/ 1480994 h 4102912"/>
                <a:gd name="connsiteX210" fmla="*/ 1015416 w 1081874"/>
                <a:gd name="connsiteY210" fmla="*/ 1426075 h 4102912"/>
                <a:gd name="connsiteX211" fmla="*/ 1010547 w 1081874"/>
                <a:gd name="connsiteY211" fmla="*/ 1367287 h 4102912"/>
                <a:gd name="connsiteX212" fmla="*/ 998034 w 1081874"/>
                <a:gd name="connsiteY212" fmla="*/ 1023682 h 4102912"/>
                <a:gd name="connsiteX213" fmla="*/ 997607 w 1081874"/>
                <a:gd name="connsiteY213" fmla="*/ 974346 h 4102912"/>
                <a:gd name="connsiteX214" fmla="*/ 1000369 w 1081874"/>
                <a:gd name="connsiteY214" fmla="*/ 932400 h 4102912"/>
                <a:gd name="connsiteX215" fmla="*/ 991124 w 1081874"/>
                <a:gd name="connsiteY215" fmla="*/ 911114 h 4102912"/>
                <a:gd name="connsiteX216" fmla="*/ 978259 w 1081874"/>
                <a:gd name="connsiteY216" fmla="*/ 855233 h 4102912"/>
                <a:gd name="connsiteX217" fmla="*/ 978239 w 1081874"/>
                <a:gd name="connsiteY217" fmla="*/ 832205 h 4102912"/>
                <a:gd name="connsiteX218" fmla="*/ 981378 w 1081874"/>
                <a:gd name="connsiteY218" fmla="*/ 804306 h 4102912"/>
                <a:gd name="connsiteX219" fmla="*/ 969465 w 1081874"/>
                <a:gd name="connsiteY219" fmla="*/ 750493 h 4102912"/>
                <a:gd name="connsiteX220" fmla="*/ 966599 w 1081874"/>
                <a:gd name="connsiteY220" fmla="*/ 743990 h 4102912"/>
                <a:gd name="connsiteX221" fmla="*/ 934578 w 1081874"/>
                <a:gd name="connsiteY221" fmla="*/ 708363 h 4102912"/>
                <a:gd name="connsiteX222" fmla="*/ 934539 w 1081874"/>
                <a:gd name="connsiteY222" fmla="*/ 708363 h 4102912"/>
                <a:gd name="connsiteX223" fmla="*/ 934483 w 1081874"/>
                <a:gd name="connsiteY223" fmla="*/ 708364 h 4102912"/>
                <a:gd name="connsiteX224" fmla="*/ 923578 w 1081874"/>
                <a:gd name="connsiteY224" fmla="*/ 701181 h 4102912"/>
                <a:gd name="connsiteX225" fmla="*/ 902717 w 1081874"/>
                <a:gd name="connsiteY225" fmla="*/ 692768 h 4102912"/>
                <a:gd name="connsiteX226" fmla="*/ 791004 w 1081874"/>
                <a:gd name="connsiteY226" fmla="*/ 664663 h 4102912"/>
                <a:gd name="connsiteX227" fmla="*/ 759134 w 1081874"/>
                <a:gd name="connsiteY227" fmla="*/ 647274 h 4102912"/>
                <a:gd name="connsiteX228" fmla="*/ 709601 w 1081874"/>
                <a:gd name="connsiteY228" fmla="*/ 618099 h 4102912"/>
                <a:gd name="connsiteX229" fmla="*/ 683732 w 1081874"/>
                <a:gd name="connsiteY229" fmla="*/ 601447 h 4102912"/>
                <a:gd name="connsiteX230" fmla="*/ 617550 w 1081874"/>
                <a:gd name="connsiteY230" fmla="*/ 531444 h 4102912"/>
                <a:gd name="connsiteX231" fmla="*/ 599485 w 1081874"/>
                <a:gd name="connsiteY231" fmla="*/ 471215 h 4102912"/>
                <a:gd name="connsiteX232" fmla="*/ 613631 w 1081874"/>
                <a:gd name="connsiteY232" fmla="*/ 452293 h 4102912"/>
                <a:gd name="connsiteX233" fmla="*/ 645000 w 1081874"/>
                <a:gd name="connsiteY233" fmla="*/ 384158 h 4102912"/>
                <a:gd name="connsiteX234" fmla="*/ 653042 w 1081874"/>
                <a:gd name="connsiteY234" fmla="*/ 360614 h 4102912"/>
                <a:gd name="connsiteX235" fmla="*/ 656519 w 1081874"/>
                <a:gd name="connsiteY235" fmla="*/ 334202 h 4102912"/>
                <a:gd name="connsiteX236" fmla="*/ 661409 w 1081874"/>
                <a:gd name="connsiteY236" fmla="*/ 315827 h 4102912"/>
                <a:gd name="connsiteX237" fmla="*/ 676188 w 1081874"/>
                <a:gd name="connsiteY237" fmla="*/ 287018 h 4102912"/>
                <a:gd name="connsiteX238" fmla="*/ 680446 w 1081874"/>
                <a:gd name="connsiteY238" fmla="*/ 278529 h 4102912"/>
                <a:gd name="connsiteX239" fmla="*/ 681331 w 1081874"/>
                <a:gd name="connsiteY239" fmla="*/ 255775 h 4102912"/>
                <a:gd name="connsiteX240" fmla="*/ 681018 w 1081874"/>
                <a:gd name="connsiteY240" fmla="*/ 244119 h 4102912"/>
                <a:gd name="connsiteX241" fmla="*/ 683493 w 1081874"/>
                <a:gd name="connsiteY241" fmla="*/ 224912 h 4102912"/>
                <a:gd name="connsiteX242" fmla="*/ 690852 w 1081874"/>
                <a:gd name="connsiteY242" fmla="*/ 175965 h 4102912"/>
                <a:gd name="connsiteX243" fmla="*/ 693022 w 1081874"/>
                <a:gd name="connsiteY243" fmla="*/ 145400 h 4102912"/>
                <a:gd name="connsiteX244" fmla="*/ 674409 w 1081874"/>
                <a:gd name="connsiteY244" fmla="*/ 120478 h 4102912"/>
                <a:gd name="connsiteX245" fmla="*/ 662166 w 1081874"/>
                <a:gd name="connsiteY245" fmla="*/ 110040 h 4102912"/>
                <a:gd name="connsiteX246" fmla="*/ 616205 w 1081874"/>
                <a:gd name="connsiteY246" fmla="*/ 69103 h 4102912"/>
                <a:gd name="connsiteX247" fmla="*/ 593364 w 1081874"/>
                <a:gd name="connsiteY247" fmla="*/ 53866 h 4102912"/>
                <a:gd name="connsiteX248" fmla="*/ 581380 w 1081874"/>
                <a:gd name="connsiteY248" fmla="*/ 41925 h 4102912"/>
                <a:gd name="connsiteX249" fmla="*/ 558370 w 1081874"/>
                <a:gd name="connsiteY249" fmla="*/ 31477 h 4102912"/>
                <a:gd name="connsiteX250" fmla="*/ 504736 w 1081874"/>
                <a:gd name="connsiteY250" fmla="*/ 14133 h 4102912"/>
                <a:gd name="connsiteX251" fmla="*/ 483835 w 1081874"/>
                <a:gd name="connsiteY251" fmla="*/ 17926 h 4102912"/>
                <a:gd name="connsiteX252" fmla="*/ 474161 w 1081874"/>
                <a:gd name="connsiteY252" fmla="*/ 19967 h 4102912"/>
                <a:gd name="connsiteX253" fmla="*/ 460192 w 1081874"/>
                <a:gd name="connsiteY253" fmla="*/ 17364 h 4102912"/>
                <a:gd name="connsiteX254" fmla="*/ 433982 w 1081874"/>
                <a:gd name="connsiteY254" fmla="*/ 10291 h 4102912"/>
                <a:gd name="connsiteX255" fmla="*/ 403298 w 1081874"/>
                <a:gd name="connsiteY255" fmla="*/ 3638 h 4102912"/>
                <a:gd name="connsiteX256" fmla="*/ 359552 w 1081874"/>
                <a:gd name="connsiteY256" fmla="*/ 0 h 410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</a:cxnLst>
              <a:rect l="l" t="t" r="r" b="b"/>
              <a:pathLst>
                <a:path w="1081874" h="4102912">
                  <a:moveTo>
                    <a:pt x="805962" y="1209225"/>
                  </a:moveTo>
                  <a:cubicBezTo>
                    <a:pt x="806545" y="1209225"/>
                    <a:pt x="807739" y="1211712"/>
                    <a:pt x="808787" y="1215687"/>
                  </a:cubicBezTo>
                  <a:cubicBezTo>
                    <a:pt x="816036" y="1240615"/>
                    <a:pt x="818796" y="1254298"/>
                    <a:pt x="819213" y="1269840"/>
                  </a:cubicBezTo>
                  <a:cubicBezTo>
                    <a:pt x="819742" y="1289564"/>
                    <a:pt x="824560" y="1313062"/>
                    <a:pt x="835055" y="1347474"/>
                  </a:cubicBezTo>
                  <a:cubicBezTo>
                    <a:pt x="845848" y="1381877"/>
                    <a:pt x="842121" y="1399025"/>
                    <a:pt x="822508" y="1403738"/>
                  </a:cubicBezTo>
                  <a:cubicBezTo>
                    <a:pt x="817758" y="1405062"/>
                    <a:pt x="813332" y="1407274"/>
                    <a:pt x="812476" y="1408793"/>
                  </a:cubicBezTo>
                  <a:cubicBezTo>
                    <a:pt x="811320" y="1410319"/>
                    <a:pt x="808065" y="1411603"/>
                    <a:pt x="804777" y="1411691"/>
                  </a:cubicBezTo>
                  <a:cubicBezTo>
                    <a:pt x="804633" y="1411695"/>
                    <a:pt x="804492" y="1411697"/>
                    <a:pt x="804354" y="1411697"/>
                  </a:cubicBezTo>
                  <a:cubicBezTo>
                    <a:pt x="799659" y="1411697"/>
                    <a:pt x="799029" y="1409266"/>
                    <a:pt x="798585" y="1392716"/>
                  </a:cubicBezTo>
                  <a:cubicBezTo>
                    <a:pt x="798296" y="1381957"/>
                    <a:pt x="799899" y="1363671"/>
                    <a:pt x="801977" y="1351951"/>
                  </a:cubicBezTo>
                  <a:cubicBezTo>
                    <a:pt x="804322" y="1339028"/>
                    <a:pt x="805481" y="1315370"/>
                    <a:pt x="804903" y="1293851"/>
                  </a:cubicBezTo>
                  <a:cubicBezTo>
                    <a:pt x="803722" y="1260983"/>
                    <a:pt x="804344" y="1217302"/>
                    <a:pt x="805638" y="1209790"/>
                  </a:cubicBezTo>
                  <a:cubicBezTo>
                    <a:pt x="805691" y="1209407"/>
                    <a:pt x="805804" y="1209225"/>
                    <a:pt x="805962" y="1209225"/>
                  </a:cubicBezTo>
                  <a:close/>
                  <a:moveTo>
                    <a:pt x="359552" y="0"/>
                  </a:moveTo>
                  <a:cubicBezTo>
                    <a:pt x="337213" y="0"/>
                    <a:pt x="315248" y="2194"/>
                    <a:pt x="308259" y="6189"/>
                  </a:cubicBezTo>
                  <a:cubicBezTo>
                    <a:pt x="289412" y="17162"/>
                    <a:pt x="271414" y="26320"/>
                    <a:pt x="268127" y="26408"/>
                  </a:cubicBezTo>
                  <a:cubicBezTo>
                    <a:pt x="260356" y="26617"/>
                    <a:pt x="244280" y="40506"/>
                    <a:pt x="237436" y="52953"/>
                  </a:cubicBezTo>
                  <a:cubicBezTo>
                    <a:pt x="229445" y="67224"/>
                    <a:pt x="223007" y="72481"/>
                    <a:pt x="213144" y="72745"/>
                  </a:cubicBezTo>
                  <a:cubicBezTo>
                    <a:pt x="208064" y="72882"/>
                    <a:pt x="206916" y="74708"/>
                    <a:pt x="207109" y="81880"/>
                  </a:cubicBezTo>
                  <a:cubicBezTo>
                    <a:pt x="207289" y="88578"/>
                    <a:pt x="208765" y="90698"/>
                    <a:pt x="212712" y="90698"/>
                  </a:cubicBezTo>
                  <a:cubicBezTo>
                    <a:pt x="212815" y="90698"/>
                    <a:pt x="212920" y="90696"/>
                    <a:pt x="213027" y="90693"/>
                  </a:cubicBezTo>
                  <a:cubicBezTo>
                    <a:pt x="213096" y="90692"/>
                    <a:pt x="213166" y="90691"/>
                    <a:pt x="213236" y="90691"/>
                  </a:cubicBezTo>
                  <a:cubicBezTo>
                    <a:pt x="216210" y="90691"/>
                    <a:pt x="220292" y="92348"/>
                    <a:pt x="222106" y="94637"/>
                  </a:cubicBezTo>
                  <a:cubicBezTo>
                    <a:pt x="224884" y="97852"/>
                    <a:pt x="223721" y="99080"/>
                    <a:pt x="215094" y="100807"/>
                  </a:cubicBezTo>
                  <a:cubicBezTo>
                    <a:pt x="208850" y="102170"/>
                    <a:pt x="204738" y="104972"/>
                    <a:pt x="204810" y="107662"/>
                  </a:cubicBezTo>
                  <a:cubicBezTo>
                    <a:pt x="205059" y="116927"/>
                    <a:pt x="215876" y="152227"/>
                    <a:pt x="220181" y="156598"/>
                  </a:cubicBezTo>
                  <a:cubicBezTo>
                    <a:pt x="223580" y="160694"/>
                    <a:pt x="223644" y="163084"/>
                    <a:pt x="219725" y="173059"/>
                  </a:cubicBezTo>
                  <a:cubicBezTo>
                    <a:pt x="217204" y="179408"/>
                    <a:pt x="214309" y="194141"/>
                    <a:pt x="213128" y="205836"/>
                  </a:cubicBezTo>
                  <a:cubicBezTo>
                    <a:pt x="212237" y="217225"/>
                    <a:pt x="210901" y="234308"/>
                    <a:pt x="209947" y="243306"/>
                  </a:cubicBezTo>
                  <a:cubicBezTo>
                    <a:pt x="208992" y="252305"/>
                    <a:pt x="206639" y="264929"/>
                    <a:pt x="204110" y="270979"/>
                  </a:cubicBezTo>
                  <a:cubicBezTo>
                    <a:pt x="201588" y="277327"/>
                    <a:pt x="200626" y="286026"/>
                    <a:pt x="201683" y="291980"/>
                  </a:cubicBezTo>
                  <a:cubicBezTo>
                    <a:pt x="205161" y="310129"/>
                    <a:pt x="209770" y="325857"/>
                    <a:pt x="212580" y="330268"/>
                  </a:cubicBezTo>
                  <a:cubicBezTo>
                    <a:pt x="216327" y="336149"/>
                    <a:pt x="214751" y="344266"/>
                    <a:pt x="207544" y="354329"/>
                  </a:cubicBezTo>
                  <a:cubicBezTo>
                    <a:pt x="204102" y="359805"/>
                    <a:pt x="201362" y="369150"/>
                    <a:pt x="200746" y="379634"/>
                  </a:cubicBezTo>
                  <a:cubicBezTo>
                    <a:pt x="199952" y="394610"/>
                    <a:pt x="200614" y="396984"/>
                    <a:pt x="207656" y="403076"/>
                  </a:cubicBezTo>
                  <a:cubicBezTo>
                    <a:pt x="212252" y="407140"/>
                    <a:pt x="218632" y="410856"/>
                    <a:pt x="221952" y="411964"/>
                  </a:cubicBezTo>
                  <a:cubicBezTo>
                    <a:pt x="225271" y="413071"/>
                    <a:pt x="231449" y="420382"/>
                    <a:pt x="236189" y="429825"/>
                  </a:cubicBezTo>
                  <a:cubicBezTo>
                    <a:pt x="241873" y="441038"/>
                    <a:pt x="246500" y="446297"/>
                    <a:pt x="251613" y="447357"/>
                  </a:cubicBezTo>
                  <a:cubicBezTo>
                    <a:pt x="258535" y="448965"/>
                    <a:pt x="258866" y="450152"/>
                    <a:pt x="259412" y="470475"/>
                  </a:cubicBezTo>
                  <a:cubicBezTo>
                    <a:pt x="259748" y="483027"/>
                    <a:pt x="261524" y="493447"/>
                    <a:pt x="263672" y="495483"/>
                  </a:cubicBezTo>
                  <a:cubicBezTo>
                    <a:pt x="265820" y="497518"/>
                    <a:pt x="267635" y="509433"/>
                    <a:pt x="268077" y="525871"/>
                  </a:cubicBezTo>
                  <a:cubicBezTo>
                    <a:pt x="269058" y="551266"/>
                    <a:pt x="269712" y="553343"/>
                    <a:pt x="276730" y="558537"/>
                  </a:cubicBezTo>
                  <a:cubicBezTo>
                    <a:pt x="280695" y="561422"/>
                    <a:pt x="290048" y="564460"/>
                    <a:pt x="297552" y="565455"/>
                  </a:cubicBezTo>
                  <a:cubicBezTo>
                    <a:pt x="304756" y="566459"/>
                    <a:pt x="312882" y="568334"/>
                    <a:pt x="315604" y="569457"/>
                  </a:cubicBezTo>
                  <a:cubicBezTo>
                    <a:pt x="318334" y="570880"/>
                    <a:pt x="325256" y="572488"/>
                    <a:pt x="330959" y="573231"/>
                  </a:cubicBezTo>
                  <a:cubicBezTo>
                    <a:pt x="349867" y="575715"/>
                    <a:pt x="359962" y="584117"/>
                    <a:pt x="362431" y="598107"/>
                  </a:cubicBezTo>
                  <a:cubicBezTo>
                    <a:pt x="363513" y="604957"/>
                    <a:pt x="363713" y="612429"/>
                    <a:pt x="362881" y="614843"/>
                  </a:cubicBezTo>
                  <a:cubicBezTo>
                    <a:pt x="359834" y="623898"/>
                    <a:pt x="323142" y="649707"/>
                    <a:pt x="299773" y="659306"/>
                  </a:cubicBezTo>
                  <a:cubicBezTo>
                    <a:pt x="286169" y="665056"/>
                    <a:pt x="271394" y="671732"/>
                    <a:pt x="266975" y="674244"/>
                  </a:cubicBezTo>
                  <a:cubicBezTo>
                    <a:pt x="261959" y="676772"/>
                    <a:pt x="250053" y="678885"/>
                    <a:pt x="238696" y="679190"/>
                  </a:cubicBezTo>
                  <a:cubicBezTo>
                    <a:pt x="226443" y="679519"/>
                    <a:pt x="217517" y="681253"/>
                    <a:pt x="214600" y="684024"/>
                  </a:cubicBezTo>
                  <a:cubicBezTo>
                    <a:pt x="205843" y="692035"/>
                    <a:pt x="163507" y="708126"/>
                    <a:pt x="150357" y="708479"/>
                  </a:cubicBezTo>
                  <a:cubicBezTo>
                    <a:pt x="143483" y="708663"/>
                    <a:pt x="136641" y="710043"/>
                    <a:pt x="135793" y="711860"/>
                  </a:cubicBezTo>
                  <a:cubicBezTo>
                    <a:pt x="134936" y="713378"/>
                    <a:pt x="126907" y="715090"/>
                    <a:pt x="117941" y="715330"/>
                  </a:cubicBezTo>
                  <a:cubicBezTo>
                    <a:pt x="100607" y="715796"/>
                    <a:pt x="79298" y="724144"/>
                    <a:pt x="71468" y="733326"/>
                  </a:cubicBezTo>
                  <a:cubicBezTo>
                    <a:pt x="65393" y="740966"/>
                    <a:pt x="46745" y="770478"/>
                    <a:pt x="41638" y="780783"/>
                  </a:cubicBezTo>
                  <a:cubicBezTo>
                    <a:pt x="37380" y="789272"/>
                    <a:pt x="36586" y="804247"/>
                    <a:pt x="35457" y="884729"/>
                  </a:cubicBezTo>
                  <a:cubicBezTo>
                    <a:pt x="34616" y="931408"/>
                    <a:pt x="34099" y="934413"/>
                    <a:pt x="27692" y="940866"/>
                  </a:cubicBezTo>
                  <a:cubicBezTo>
                    <a:pt x="23031" y="945477"/>
                    <a:pt x="21075" y="950614"/>
                    <a:pt x="21275" y="958085"/>
                  </a:cubicBezTo>
                  <a:cubicBezTo>
                    <a:pt x="21532" y="967649"/>
                    <a:pt x="23083" y="969701"/>
                    <a:pt x="33082" y="974517"/>
                  </a:cubicBezTo>
                  <a:lnTo>
                    <a:pt x="44898" y="980181"/>
                  </a:lnTo>
                  <a:lnTo>
                    <a:pt x="47429" y="1007628"/>
                  </a:lnTo>
                  <a:cubicBezTo>
                    <a:pt x="51928" y="1052669"/>
                    <a:pt x="51802" y="1081384"/>
                    <a:pt x="47012" y="1125776"/>
                  </a:cubicBezTo>
                  <a:cubicBezTo>
                    <a:pt x="44334" y="1148578"/>
                    <a:pt x="42186" y="1191105"/>
                    <a:pt x="42060" y="1219820"/>
                  </a:cubicBezTo>
                  <a:cubicBezTo>
                    <a:pt x="41540" y="1278453"/>
                    <a:pt x="37147" y="1315358"/>
                    <a:pt x="26980" y="1348829"/>
                  </a:cubicBezTo>
                  <a:cubicBezTo>
                    <a:pt x="23125" y="1361194"/>
                    <a:pt x="19051" y="1376556"/>
                    <a:pt x="18016" y="1382566"/>
                  </a:cubicBezTo>
                  <a:cubicBezTo>
                    <a:pt x="16690" y="1388882"/>
                    <a:pt x="14193" y="1396127"/>
                    <a:pt x="12165" y="1398575"/>
                  </a:cubicBezTo>
                  <a:cubicBezTo>
                    <a:pt x="10145" y="1401319"/>
                    <a:pt x="7365" y="1409171"/>
                    <a:pt x="6355" y="1416076"/>
                  </a:cubicBezTo>
                  <a:cubicBezTo>
                    <a:pt x="-1765" y="1470129"/>
                    <a:pt x="-1781" y="1469532"/>
                    <a:pt x="4473" y="1501963"/>
                  </a:cubicBezTo>
                  <a:cubicBezTo>
                    <a:pt x="12123" y="1541834"/>
                    <a:pt x="23404" y="1560972"/>
                    <a:pt x="42707" y="1567033"/>
                  </a:cubicBezTo>
                  <a:cubicBezTo>
                    <a:pt x="48135" y="1568682"/>
                    <a:pt x="56680" y="1575033"/>
                    <a:pt x="61929" y="1581172"/>
                  </a:cubicBezTo>
                  <a:cubicBezTo>
                    <a:pt x="76544" y="1598469"/>
                    <a:pt x="100955" y="1612596"/>
                    <a:pt x="116534" y="1612596"/>
                  </a:cubicBezTo>
                  <a:cubicBezTo>
                    <a:pt x="116759" y="1612596"/>
                    <a:pt x="116983" y="1612593"/>
                    <a:pt x="117204" y="1612587"/>
                  </a:cubicBezTo>
                  <a:cubicBezTo>
                    <a:pt x="117684" y="1612574"/>
                    <a:pt x="118166" y="1612568"/>
                    <a:pt x="118647" y="1612568"/>
                  </a:cubicBezTo>
                  <a:cubicBezTo>
                    <a:pt x="125356" y="1612568"/>
                    <a:pt x="131992" y="1613785"/>
                    <a:pt x="133423" y="1615142"/>
                  </a:cubicBezTo>
                  <a:cubicBezTo>
                    <a:pt x="136492" y="1618051"/>
                    <a:pt x="134252" y="1634859"/>
                    <a:pt x="123693" y="1687182"/>
                  </a:cubicBezTo>
                  <a:cubicBezTo>
                    <a:pt x="121591" y="1698006"/>
                    <a:pt x="117403" y="1720250"/>
                    <a:pt x="114250" y="1736485"/>
                  </a:cubicBezTo>
                  <a:cubicBezTo>
                    <a:pt x="111105" y="1753018"/>
                    <a:pt x="107338" y="1768672"/>
                    <a:pt x="105924" y="1771700"/>
                  </a:cubicBezTo>
                  <a:cubicBezTo>
                    <a:pt x="104502" y="1774431"/>
                    <a:pt x="102157" y="1787353"/>
                    <a:pt x="101016" y="1800544"/>
                  </a:cubicBezTo>
                  <a:cubicBezTo>
                    <a:pt x="99567" y="1813443"/>
                    <a:pt x="96793" y="1832659"/>
                    <a:pt x="94990" y="1843474"/>
                  </a:cubicBezTo>
                  <a:cubicBezTo>
                    <a:pt x="84504" y="1898486"/>
                    <a:pt x="84825" y="1955005"/>
                    <a:pt x="96310" y="2093169"/>
                  </a:cubicBezTo>
                  <a:cubicBezTo>
                    <a:pt x="98897" y="2122708"/>
                    <a:pt x="102991" y="2174937"/>
                    <a:pt x="105715" y="2209558"/>
                  </a:cubicBezTo>
                  <a:cubicBezTo>
                    <a:pt x="112717" y="2303281"/>
                    <a:pt x="118442" y="2360550"/>
                    <a:pt x="124299" y="2400470"/>
                  </a:cubicBezTo>
                  <a:cubicBezTo>
                    <a:pt x="127219" y="2420130"/>
                    <a:pt x="131301" y="2449629"/>
                    <a:pt x="133536" y="2466018"/>
                  </a:cubicBezTo>
                  <a:cubicBezTo>
                    <a:pt x="135770" y="2482408"/>
                    <a:pt x="139884" y="2513103"/>
                    <a:pt x="143151" y="2534549"/>
                  </a:cubicBezTo>
                  <a:cubicBezTo>
                    <a:pt x="146112" y="2555705"/>
                    <a:pt x="150177" y="2584605"/>
                    <a:pt x="152049" y="2598612"/>
                  </a:cubicBezTo>
                  <a:cubicBezTo>
                    <a:pt x="153920" y="2612619"/>
                    <a:pt x="157962" y="2640624"/>
                    <a:pt x="160907" y="2661181"/>
                  </a:cubicBezTo>
                  <a:cubicBezTo>
                    <a:pt x="163851" y="2681738"/>
                    <a:pt x="166625" y="2707086"/>
                    <a:pt x="166914" y="2717845"/>
                  </a:cubicBezTo>
                  <a:cubicBezTo>
                    <a:pt x="167838" y="2741148"/>
                    <a:pt x="210114" y="2923348"/>
                    <a:pt x="215275" y="2926200"/>
                  </a:cubicBezTo>
                  <a:cubicBezTo>
                    <a:pt x="219970" y="2928963"/>
                    <a:pt x="250929" y="2933530"/>
                    <a:pt x="264622" y="2933530"/>
                  </a:cubicBezTo>
                  <a:cubicBezTo>
                    <a:pt x="265109" y="2933530"/>
                    <a:pt x="265574" y="2933524"/>
                    <a:pt x="266016" y="2933512"/>
                  </a:cubicBezTo>
                  <a:cubicBezTo>
                    <a:pt x="266280" y="2933505"/>
                    <a:pt x="266554" y="2933502"/>
                    <a:pt x="266836" y="2933502"/>
                  </a:cubicBezTo>
                  <a:cubicBezTo>
                    <a:pt x="272637" y="2933502"/>
                    <a:pt x="282240" y="2934968"/>
                    <a:pt x="289133" y="2936779"/>
                  </a:cubicBezTo>
                  <a:lnTo>
                    <a:pt x="302387" y="2940312"/>
                  </a:lnTo>
                  <a:lnTo>
                    <a:pt x="306092" y="3044890"/>
                  </a:lnTo>
                  <a:cubicBezTo>
                    <a:pt x="310015" y="3146471"/>
                    <a:pt x="311273" y="3159896"/>
                    <a:pt x="324547" y="3231019"/>
                  </a:cubicBezTo>
                  <a:cubicBezTo>
                    <a:pt x="333940" y="3280115"/>
                    <a:pt x="356360" y="3380005"/>
                    <a:pt x="363610" y="3404932"/>
                  </a:cubicBezTo>
                  <a:cubicBezTo>
                    <a:pt x="368857" y="3422139"/>
                    <a:pt x="372206" y="3435507"/>
                    <a:pt x="378583" y="3461355"/>
                  </a:cubicBezTo>
                  <a:cubicBezTo>
                    <a:pt x="379955" y="3467899"/>
                    <a:pt x="383934" y="3482447"/>
                    <a:pt x="386937" y="3494030"/>
                  </a:cubicBezTo>
                  <a:cubicBezTo>
                    <a:pt x="389932" y="3505314"/>
                    <a:pt x="393636" y="3520767"/>
                    <a:pt x="395331" y="3528199"/>
                  </a:cubicBezTo>
                  <a:cubicBezTo>
                    <a:pt x="397026" y="3535630"/>
                    <a:pt x="400723" y="3550784"/>
                    <a:pt x="403726" y="3562367"/>
                  </a:cubicBezTo>
                  <a:cubicBezTo>
                    <a:pt x="406720" y="3573652"/>
                    <a:pt x="412136" y="3597134"/>
                    <a:pt x="415589" y="3614387"/>
                  </a:cubicBezTo>
                  <a:cubicBezTo>
                    <a:pt x="421748" y="3643233"/>
                    <a:pt x="421860" y="3647417"/>
                    <a:pt x="418705" y="3674718"/>
                  </a:cubicBezTo>
                  <a:cubicBezTo>
                    <a:pt x="414539" y="3708925"/>
                    <a:pt x="415168" y="3754666"/>
                    <a:pt x="420084" y="3770685"/>
                  </a:cubicBezTo>
                  <a:cubicBezTo>
                    <a:pt x="422377" y="3778101"/>
                    <a:pt x="422570" y="3785273"/>
                    <a:pt x="420945" y="3791597"/>
                  </a:cubicBezTo>
                  <a:cubicBezTo>
                    <a:pt x="419296" y="3797025"/>
                    <a:pt x="417040" y="3813236"/>
                    <a:pt x="415648" y="3828227"/>
                  </a:cubicBezTo>
                  <a:cubicBezTo>
                    <a:pt x="413730" y="3845924"/>
                    <a:pt x="409964" y="3861577"/>
                    <a:pt x="404897" y="3873377"/>
                  </a:cubicBezTo>
                  <a:cubicBezTo>
                    <a:pt x="400379" y="3883368"/>
                    <a:pt x="395378" y="3897559"/>
                    <a:pt x="393486" y="3905087"/>
                  </a:cubicBezTo>
                  <a:cubicBezTo>
                    <a:pt x="388902" y="3923754"/>
                    <a:pt x="387521" y="3927977"/>
                    <a:pt x="377339" y="3949784"/>
                  </a:cubicBezTo>
                  <a:cubicBezTo>
                    <a:pt x="372232" y="3960090"/>
                    <a:pt x="366486" y="3979984"/>
                    <a:pt x="363874" y="3994111"/>
                  </a:cubicBezTo>
                  <a:cubicBezTo>
                    <a:pt x="359726" y="4017849"/>
                    <a:pt x="359782" y="4019941"/>
                    <a:pt x="364989" y="4035654"/>
                  </a:cubicBezTo>
                  <a:cubicBezTo>
                    <a:pt x="373103" y="4059362"/>
                    <a:pt x="389045" y="4073887"/>
                    <a:pt x="412517" y="4079239"/>
                  </a:cubicBezTo>
                  <a:cubicBezTo>
                    <a:pt x="421915" y="4081400"/>
                    <a:pt x="428932" y="4082668"/>
                    <a:pt x="435962" y="4082668"/>
                  </a:cubicBezTo>
                  <a:cubicBezTo>
                    <a:pt x="448967" y="4082668"/>
                    <a:pt x="462014" y="4078329"/>
                    <a:pt x="490255" y="4067282"/>
                  </a:cubicBezTo>
                  <a:lnTo>
                    <a:pt x="529619" y="4051869"/>
                  </a:lnTo>
                  <a:lnTo>
                    <a:pt x="545204" y="4030815"/>
                  </a:lnTo>
                  <a:cubicBezTo>
                    <a:pt x="558486" y="4013112"/>
                    <a:pt x="560741" y="4007966"/>
                    <a:pt x="560452" y="3997208"/>
                  </a:cubicBezTo>
                  <a:cubicBezTo>
                    <a:pt x="560260" y="3990035"/>
                    <a:pt x="562612" y="3977411"/>
                    <a:pt x="565667" y="3968655"/>
                  </a:cubicBezTo>
                  <a:cubicBezTo>
                    <a:pt x="568722" y="3959900"/>
                    <a:pt x="571139" y="3949666"/>
                    <a:pt x="571043" y="3946080"/>
                  </a:cubicBezTo>
                  <a:cubicBezTo>
                    <a:pt x="570890" y="3940402"/>
                    <a:pt x="583701" y="3894000"/>
                    <a:pt x="592607" y="3869235"/>
                  </a:cubicBezTo>
                  <a:cubicBezTo>
                    <a:pt x="593997" y="3865310"/>
                    <a:pt x="596462" y="3856870"/>
                    <a:pt x="598378" y="3850239"/>
                  </a:cubicBezTo>
                  <a:cubicBezTo>
                    <a:pt x="600293" y="3843608"/>
                    <a:pt x="605312" y="3830014"/>
                    <a:pt x="609530" y="3820032"/>
                  </a:cubicBezTo>
                  <a:cubicBezTo>
                    <a:pt x="620221" y="3794922"/>
                    <a:pt x="624873" y="3756516"/>
                    <a:pt x="619319" y="3739019"/>
                  </a:cubicBezTo>
                  <a:cubicBezTo>
                    <a:pt x="617026" y="3731603"/>
                    <a:pt x="613852" y="3724809"/>
                    <a:pt x="612633" y="3723944"/>
                  </a:cubicBezTo>
                  <a:cubicBezTo>
                    <a:pt x="611114" y="3723088"/>
                    <a:pt x="609831" y="3719832"/>
                    <a:pt x="609751" y="3716843"/>
                  </a:cubicBezTo>
                  <a:cubicBezTo>
                    <a:pt x="609606" y="3711464"/>
                    <a:pt x="606732" y="3704662"/>
                    <a:pt x="588678" y="3667164"/>
                  </a:cubicBezTo>
                  <a:cubicBezTo>
                    <a:pt x="584560" y="3658601"/>
                    <a:pt x="581032" y="3649724"/>
                    <a:pt x="580975" y="3647632"/>
                  </a:cubicBezTo>
                  <a:cubicBezTo>
                    <a:pt x="580911" y="3645241"/>
                    <a:pt x="576236" y="3638188"/>
                    <a:pt x="570688" y="3632057"/>
                  </a:cubicBezTo>
                  <a:lnTo>
                    <a:pt x="560504" y="3620367"/>
                  </a:lnTo>
                  <a:lnTo>
                    <a:pt x="552716" y="3541918"/>
                  </a:lnTo>
                  <a:cubicBezTo>
                    <a:pt x="546089" y="3473308"/>
                    <a:pt x="545349" y="3456878"/>
                    <a:pt x="547142" y="3412267"/>
                  </a:cubicBezTo>
                  <a:cubicBezTo>
                    <a:pt x="548480" y="3384118"/>
                    <a:pt x="548979" y="3347019"/>
                    <a:pt x="548514" y="3329685"/>
                  </a:cubicBezTo>
                  <a:cubicBezTo>
                    <a:pt x="547527" y="3292925"/>
                    <a:pt x="550463" y="3268621"/>
                    <a:pt x="559436" y="3235181"/>
                  </a:cubicBezTo>
                  <a:cubicBezTo>
                    <a:pt x="562968" y="3221927"/>
                    <a:pt x="566371" y="3203891"/>
                    <a:pt x="567334" y="3195192"/>
                  </a:cubicBezTo>
                  <a:cubicBezTo>
                    <a:pt x="569609" y="3168513"/>
                    <a:pt x="558697" y="3073998"/>
                    <a:pt x="545907" y="3009740"/>
                  </a:cubicBezTo>
                  <a:cubicBezTo>
                    <a:pt x="544171" y="3000815"/>
                    <a:pt x="542009" y="2987115"/>
                    <a:pt x="540896" y="2979070"/>
                  </a:cubicBezTo>
                  <a:lnTo>
                    <a:pt x="538726" y="2965071"/>
                  </a:lnTo>
                  <a:lnTo>
                    <a:pt x="550680" y="2964751"/>
                  </a:lnTo>
                  <a:cubicBezTo>
                    <a:pt x="551555" y="2964727"/>
                    <a:pt x="552369" y="2964714"/>
                    <a:pt x="553129" y="2964714"/>
                  </a:cubicBezTo>
                  <a:cubicBezTo>
                    <a:pt x="561462" y="2964714"/>
                    <a:pt x="563310" y="2966333"/>
                    <a:pt x="567084" y="2974180"/>
                  </a:cubicBezTo>
                  <a:cubicBezTo>
                    <a:pt x="569312" y="2979205"/>
                    <a:pt x="575328" y="2991604"/>
                    <a:pt x="579776" y="3001354"/>
                  </a:cubicBezTo>
                  <a:cubicBezTo>
                    <a:pt x="600988" y="3045049"/>
                    <a:pt x="605541" y="3058684"/>
                    <a:pt x="610955" y="3093233"/>
                  </a:cubicBezTo>
                  <a:cubicBezTo>
                    <a:pt x="616424" y="3129872"/>
                    <a:pt x="624325" y="3167942"/>
                    <a:pt x="629839" y="3183945"/>
                  </a:cubicBezTo>
                  <a:cubicBezTo>
                    <a:pt x="632132" y="3191360"/>
                    <a:pt x="635087" y="3201150"/>
                    <a:pt x="636418" y="3206199"/>
                  </a:cubicBezTo>
                  <a:cubicBezTo>
                    <a:pt x="637443" y="3210957"/>
                    <a:pt x="646235" y="3237638"/>
                    <a:pt x="655656" y="3265499"/>
                  </a:cubicBezTo>
                  <a:cubicBezTo>
                    <a:pt x="665368" y="3293052"/>
                    <a:pt x="677089" y="3328626"/>
                    <a:pt x="681990" y="3344047"/>
                  </a:cubicBezTo>
                  <a:cubicBezTo>
                    <a:pt x="691782" y="3374589"/>
                    <a:pt x="714849" y="3431693"/>
                    <a:pt x="720114" y="3438430"/>
                  </a:cubicBezTo>
                  <a:cubicBezTo>
                    <a:pt x="721971" y="3440773"/>
                    <a:pt x="726146" y="3451427"/>
                    <a:pt x="729124" y="3462114"/>
                  </a:cubicBezTo>
                  <a:cubicBezTo>
                    <a:pt x="732103" y="3472801"/>
                    <a:pt x="738342" y="3493569"/>
                    <a:pt x="742927" y="3508400"/>
                  </a:cubicBezTo>
                  <a:cubicBezTo>
                    <a:pt x="753713" y="3542504"/>
                    <a:pt x="757993" y="3590541"/>
                    <a:pt x="753907" y="3627737"/>
                  </a:cubicBezTo>
                  <a:cubicBezTo>
                    <a:pt x="752209" y="3642437"/>
                    <a:pt x="750283" y="3659836"/>
                    <a:pt x="749854" y="3666128"/>
                  </a:cubicBezTo>
                  <a:cubicBezTo>
                    <a:pt x="748875" y="3674229"/>
                    <a:pt x="751547" y="3684625"/>
                    <a:pt x="758288" y="3701791"/>
                  </a:cubicBezTo>
                  <a:cubicBezTo>
                    <a:pt x="763730" y="3715104"/>
                    <a:pt x="768945" y="3731114"/>
                    <a:pt x="770316" y="3737657"/>
                  </a:cubicBezTo>
                  <a:cubicBezTo>
                    <a:pt x="771382" y="3743909"/>
                    <a:pt x="773674" y="3751324"/>
                    <a:pt x="775241" y="3753974"/>
                  </a:cubicBezTo>
                  <a:cubicBezTo>
                    <a:pt x="776808" y="3756624"/>
                    <a:pt x="779818" y="3768506"/>
                    <a:pt x="781932" y="3780413"/>
                  </a:cubicBezTo>
                  <a:cubicBezTo>
                    <a:pt x="784732" y="3795590"/>
                    <a:pt x="791135" y="3811270"/>
                    <a:pt x="803109" y="3833977"/>
                  </a:cubicBezTo>
                  <a:cubicBezTo>
                    <a:pt x="812557" y="3851669"/>
                    <a:pt x="820147" y="3867016"/>
                    <a:pt x="820171" y="3867913"/>
                  </a:cubicBezTo>
                  <a:cubicBezTo>
                    <a:pt x="820203" y="3869108"/>
                    <a:pt x="824894" y="3876759"/>
                    <a:pt x="830806" y="3885273"/>
                  </a:cubicBezTo>
                  <a:cubicBezTo>
                    <a:pt x="836709" y="3893489"/>
                    <a:pt x="843693" y="3908554"/>
                    <a:pt x="846647" y="3918345"/>
                  </a:cubicBezTo>
                  <a:cubicBezTo>
                    <a:pt x="849602" y="3928135"/>
                    <a:pt x="854171" y="3942367"/>
                    <a:pt x="856762" y="3949776"/>
                  </a:cubicBezTo>
                  <a:cubicBezTo>
                    <a:pt x="859362" y="3957482"/>
                    <a:pt x="861663" y="3965195"/>
                    <a:pt x="861719" y="3967288"/>
                  </a:cubicBezTo>
                  <a:cubicBezTo>
                    <a:pt x="861767" y="3969081"/>
                    <a:pt x="865215" y="3974970"/>
                    <a:pt x="869543" y="3980237"/>
                  </a:cubicBezTo>
                  <a:cubicBezTo>
                    <a:pt x="873872" y="3985504"/>
                    <a:pt x="877336" y="3991992"/>
                    <a:pt x="877408" y="3994681"/>
                  </a:cubicBezTo>
                  <a:cubicBezTo>
                    <a:pt x="877480" y="3997371"/>
                    <a:pt x="880921" y="4002961"/>
                    <a:pt x="885225" y="4007332"/>
                  </a:cubicBezTo>
                  <a:cubicBezTo>
                    <a:pt x="893220" y="4015492"/>
                    <a:pt x="893874" y="4017568"/>
                    <a:pt x="893557" y="4028044"/>
                  </a:cubicBezTo>
                  <a:cubicBezTo>
                    <a:pt x="893346" y="4031340"/>
                    <a:pt x="895268" y="4036073"/>
                    <a:pt x="897715" y="4038101"/>
                  </a:cubicBezTo>
                  <a:cubicBezTo>
                    <a:pt x="900461" y="4040121"/>
                    <a:pt x="902657" y="4043949"/>
                    <a:pt x="902737" y="4046938"/>
                  </a:cubicBezTo>
                  <a:cubicBezTo>
                    <a:pt x="902818" y="4049927"/>
                    <a:pt x="916046" y="4063628"/>
                    <a:pt x="931971" y="4077557"/>
                  </a:cubicBezTo>
                  <a:cubicBezTo>
                    <a:pt x="955649" y="4098230"/>
                    <a:pt x="960512" y="4102913"/>
                    <a:pt x="976558" y="4102913"/>
                  </a:cubicBezTo>
                  <a:cubicBezTo>
                    <a:pt x="981682" y="4102913"/>
                    <a:pt x="987946" y="4102436"/>
                    <a:pt x="996328" y="4101849"/>
                  </a:cubicBezTo>
                  <a:cubicBezTo>
                    <a:pt x="1009163" y="4100906"/>
                    <a:pt x="1011828" y="4099938"/>
                    <a:pt x="1011708" y="4095454"/>
                  </a:cubicBezTo>
                  <a:cubicBezTo>
                    <a:pt x="1011620" y="4092167"/>
                    <a:pt x="1014181" y="4087313"/>
                    <a:pt x="1017097" y="4084543"/>
                  </a:cubicBezTo>
                  <a:cubicBezTo>
                    <a:pt x="1024967" y="4076855"/>
                    <a:pt x="1061574" y="4025627"/>
                    <a:pt x="1069557" y="4011056"/>
                  </a:cubicBezTo>
                  <a:cubicBezTo>
                    <a:pt x="1072967" y="4004386"/>
                    <a:pt x="1076846" y="3992917"/>
                    <a:pt x="1077841" y="3985412"/>
                  </a:cubicBezTo>
                  <a:cubicBezTo>
                    <a:pt x="1079135" y="3977901"/>
                    <a:pt x="1080655" y="3967691"/>
                    <a:pt x="1081715" y="3962578"/>
                  </a:cubicBezTo>
                  <a:cubicBezTo>
                    <a:pt x="1083510" y="3951465"/>
                    <a:pt x="1069754" y="3906972"/>
                    <a:pt x="1060782" y="3895849"/>
                  </a:cubicBezTo>
                  <a:cubicBezTo>
                    <a:pt x="1056139" y="3889991"/>
                    <a:pt x="1004501" y="3793579"/>
                    <a:pt x="991211" y="3766420"/>
                  </a:cubicBezTo>
                  <a:cubicBezTo>
                    <a:pt x="989306" y="3762284"/>
                    <a:pt x="986472" y="3756976"/>
                    <a:pt x="984913" y="3754626"/>
                  </a:cubicBezTo>
                  <a:cubicBezTo>
                    <a:pt x="983355" y="3752275"/>
                    <a:pt x="979882" y="3745490"/>
                    <a:pt x="977339" y="3739875"/>
                  </a:cubicBezTo>
                  <a:cubicBezTo>
                    <a:pt x="955386" y="3690818"/>
                    <a:pt x="948175" y="3678449"/>
                    <a:pt x="935600" y="3666824"/>
                  </a:cubicBezTo>
                  <a:cubicBezTo>
                    <a:pt x="927007" y="3658680"/>
                    <a:pt x="921096" y="3650165"/>
                    <a:pt x="918481" y="3641862"/>
                  </a:cubicBezTo>
                  <a:cubicBezTo>
                    <a:pt x="916503" y="3635036"/>
                    <a:pt x="912951" y="3625262"/>
                    <a:pt x="910731" y="3620535"/>
                  </a:cubicBezTo>
                  <a:cubicBezTo>
                    <a:pt x="905030" y="3608726"/>
                    <a:pt x="897530" y="3585600"/>
                    <a:pt x="892510" y="3565696"/>
                  </a:cubicBezTo>
                  <a:cubicBezTo>
                    <a:pt x="889507" y="3554112"/>
                    <a:pt x="886699" y="3494073"/>
                    <a:pt x="882371" y="3355117"/>
                  </a:cubicBezTo>
                  <a:cubicBezTo>
                    <a:pt x="878668" y="3239473"/>
                    <a:pt x="874759" y="3149556"/>
                    <a:pt x="872210" y="3132576"/>
                  </a:cubicBezTo>
                  <a:cubicBezTo>
                    <a:pt x="864796" y="3079239"/>
                    <a:pt x="857348" y="3035774"/>
                    <a:pt x="854111" y="3026589"/>
                  </a:cubicBezTo>
                  <a:cubicBezTo>
                    <a:pt x="852481" y="3021549"/>
                    <a:pt x="851093" y="3014409"/>
                    <a:pt x="850980" y="3010225"/>
                  </a:cubicBezTo>
                  <a:cubicBezTo>
                    <a:pt x="850876" y="3006340"/>
                    <a:pt x="848834" y="2997123"/>
                    <a:pt x="846242" y="2989716"/>
                  </a:cubicBezTo>
                  <a:cubicBezTo>
                    <a:pt x="843651" y="2982307"/>
                    <a:pt x="839082" y="2968075"/>
                    <a:pt x="835821" y="2957994"/>
                  </a:cubicBezTo>
                  <a:lnTo>
                    <a:pt x="830242" y="2939600"/>
                  </a:lnTo>
                  <a:lnTo>
                    <a:pt x="837215" y="2931936"/>
                  </a:lnTo>
                  <a:cubicBezTo>
                    <a:pt x="840987" y="2927649"/>
                    <a:pt x="845673" y="2923933"/>
                    <a:pt x="847466" y="2923885"/>
                  </a:cubicBezTo>
                  <a:cubicBezTo>
                    <a:pt x="854639" y="2923692"/>
                    <a:pt x="856326" y="2886262"/>
                    <a:pt x="849745" y="2875074"/>
                  </a:cubicBezTo>
                  <a:cubicBezTo>
                    <a:pt x="844407" y="2865647"/>
                    <a:pt x="839872" y="2841543"/>
                    <a:pt x="839319" y="2820921"/>
                  </a:cubicBezTo>
                  <a:cubicBezTo>
                    <a:pt x="838887" y="2793717"/>
                    <a:pt x="842293" y="2720052"/>
                    <a:pt x="844451" y="2711321"/>
                  </a:cubicBezTo>
                  <a:cubicBezTo>
                    <a:pt x="845236" y="2707113"/>
                    <a:pt x="846895" y="2690918"/>
                    <a:pt x="847972" y="2675337"/>
                  </a:cubicBezTo>
                  <a:cubicBezTo>
                    <a:pt x="849358" y="2648981"/>
                    <a:pt x="858990" y="2584421"/>
                    <a:pt x="865432" y="2557031"/>
                  </a:cubicBezTo>
                  <a:cubicBezTo>
                    <a:pt x="867049" y="2550408"/>
                    <a:pt x="868198" y="2537516"/>
                    <a:pt x="867958" y="2528550"/>
                  </a:cubicBezTo>
                  <a:cubicBezTo>
                    <a:pt x="867717" y="2519585"/>
                    <a:pt x="868866" y="2506693"/>
                    <a:pt x="870184" y="2500079"/>
                  </a:cubicBezTo>
                  <a:cubicBezTo>
                    <a:pt x="871502" y="2493464"/>
                    <a:pt x="872613" y="2468012"/>
                    <a:pt x="872860" y="2443780"/>
                  </a:cubicBezTo>
                  <a:cubicBezTo>
                    <a:pt x="873098" y="2419249"/>
                    <a:pt x="874314" y="2397683"/>
                    <a:pt x="875461" y="2395857"/>
                  </a:cubicBezTo>
                  <a:cubicBezTo>
                    <a:pt x="880051" y="2388556"/>
                    <a:pt x="877800" y="2193318"/>
                    <a:pt x="869740" y="1915391"/>
                  </a:cubicBezTo>
                  <a:cubicBezTo>
                    <a:pt x="869452" y="1904631"/>
                    <a:pt x="868812" y="1869656"/>
                    <a:pt x="868252" y="1837670"/>
                  </a:cubicBezTo>
                  <a:cubicBezTo>
                    <a:pt x="866421" y="1736032"/>
                    <a:pt x="859385" y="1696743"/>
                    <a:pt x="832054" y="1636763"/>
                  </a:cubicBezTo>
                  <a:cubicBezTo>
                    <a:pt x="827605" y="1627013"/>
                    <a:pt x="822390" y="1611003"/>
                    <a:pt x="822286" y="1607118"/>
                  </a:cubicBezTo>
                  <a:cubicBezTo>
                    <a:pt x="822229" y="1605026"/>
                    <a:pt x="826939" y="1602207"/>
                    <a:pt x="833183" y="1600844"/>
                  </a:cubicBezTo>
                  <a:cubicBezTo>
                    <a:pt x="839136" y="1599786"/>
                    <a:pt x="863136" y="1591366"/>
                    <a:pt x="886828" y="1582656"/>
                  </a:cubicBezTo>
                  <a:cubicBezTo>
                    <a:pt x="910520" y="1573944"/>
                    <a:pt x="932460" y="1566775"/>
                    <a:pt x="935449" y="1566696"/>
                  </a:cubicBezTo>
                  <a:cubicBezTo>
                    <a:pt x="948001" y="1566358"/>
                    <a:pt x="988149" y="1546738"/>
                    <a:pt x="995671" y="1537265"/>
                  </a:cubicBezTo>
                  <a:cubicBezTo>
                    <a:pt x="1004639" y="1525958"/>
                    <a:pt x="1014481" y="1502664"/>
                    <a:pt x="1019582" y="1480994"/>
                  </a:cubicBezTo>
                  <a:cubicBezTo>
                    <a:pt x="1022791" y="1466852"/>
                    <a:pt x="1022340" y="1461180"/>
                    <a:pt x="1015416" y="1426075"/>
                  </a:cubicBezTo>
                  <a:cubicBezTo>
                    <a:pt x="1008831" y="1392456"/>
                    <a:pt x="1008008" y="1384103"/>
                    <a:pt x="1010547" y="1367287"/>
                  </a:cubicBezTo>
                  <a:cubicBezTo>
                    <a:pt x="1013839" y="1345066"/>
                    <a:pt x="1004910" y="1101557"/>
                    <a:pt x="998034" y="1023682"/>
                  </a:cubicBezTo>
                  <a:cubicBezTo>
                    <a:pt x="994632" y="986090"/>
                    <a:pt x="994683" y="976817"/>
                    <a:pt x="997607" y="974346"/>
                  </a:cubicBezTo>
                  <a:cubicBezTo>
                    <a:pt x="1009910" y="964744"/>
                    <a:pt x="1011416" y="942871"/>
                    <a:pt x="1000369" y="932400"/>
                  </a:cubicBezTo>
                  <a:cubicBezTo>
                    <a:pt x="995459" y="927747"/>
                    <a:pt x="992285" y="920953"/>
                    <a:pt x="991124" y="911114"/>
                  </a:cubicBezTo>
                  <a:cubicBezTo>
                    <a:pt x="988494" y="891147"/>
                    <a:pt x="982772" y="867375"/>
                    <a:pt x="978259" y="855233"/>
                  </a:cubicBezTo>
                  <a:cubicBezTo>
                    <a:pt x="975046" y="846945"/>
                    <a:pt x="974933" y="842761"/>
                    <a:pt x="978239" y="832205"/>
                  </a:cubicBezTo>
                  <a:cubicBezTo>
                    <a:pt x="980437" y="824968"/>
                    <a:pt x="981894" y="812368"/>
                    <a:pt x="981378" y="804306"/>
                  </a:cubicBezTo>
                  <a:cubicBezTo>
                    <a:pt x="980912" y="786972"/>
                    <a:pt x="973115" y="752788"/>
                    <a:pt x="969465" y="750493"/>
                  </a:cubicBezTo>
                  <a:cubicBezTo>
                    <a:pt x="967947" y="749636"/>
                    <a:pt x="966671" y="746680"/>
                    <a:pt x="966599" y="743990"/>
                  </a:cubicBezTo>
                  <a:cubicBezTo>
                    <a:pt x="966430" y="737729"/>
                    <a:pt x="940047" y="708363"/>
                    <a:pt x="934578" y="708363"/>
                  </a:cubicBezTo>
                  <a:cubicBezTo>
                    <a:pt x="934565" y="708363"/>
                    <a:pt x="934552" y="708363"/>
                    <a:pt x="934539" y="708363"/>
                  </a:cubicBezTo>
                  <a:cubicBezTo>
                    <a:pt x="934520" y="708364"/>
                    <a:pt x="934502" y="708364"/>
                    <a:pt x="934483" y="708364"/>
                  </a:cubicBezTo>
                  <a:cubicBezTo>
                    <a:pt x="932362" y="708364"/>
                    <a:pt x="927542" y="705225"/>
                    <a:pt x="923578" y="701181"/>
                  </a:cubicBezTo>
                  <a:cubicBezTo>
                    <a:pt x="918968" y="696519"/>
                    <a:pt x="912013" y="693715"/>
                    <a:pt x="902717" y="692768"/>
                  </a:cubicBezTo>
                  <a:cubicBezTo>
                    <a:pt x="846935" y="687088"/>
                    <a:pt x="811704" y="678164"/>
                    <a:pt x="791004" y="664663"/>
                  </a:cubicBezTo>
                  <a:cubicBezTo>
                    <a:pt x="786739" y="661786"/>
                    <a:pt x="772476" y="654095"/>
                    <a:pt x="759134" y="647274"/>
                  </a:cubicBezTo>
                  <a:cubicBezTo>
                    <a:pt x="728814" y="631938"/>
                    <a:pt x="722135" y="628230"/>
                    <a:pt x="709601" y="618099"/>
                  </a:cubicBezTo>
                  <a:cubicBezTo>
                    <a:pt x="704093" y="613461"/>
                    <a:pt x="692228" y="606003"/>
                    <a:pt x="683732" y="601447"/>
                  </a:cubicBezTo>
                  <a:cubicBezTo>
                    <a:pt x="659462" y="588639"/>
                    <a:pt x="638529" y="566471"/>
                    <a:pt x="617550" y="531444"/>
                  </a:cubicBezTo>
                  <a:cubicBezTo>
                    <a:pt x="607207" y="513776"/>
                    <a:pt x="597366" y="481441"/>
                    <a:pt x="599485" y="471215"/>
                  </a:cubicBezTo>
                  <a:cubicBezTo>
                    <a:pt x="600285" y="467605"/>
                    <a:pt x="606635" y="459060"/>
                    <a:pt x="613631" y="452293"/>
                  </a:cubicBezTo>
                  <a:cubicBezTo>
                    <a:pt x="625871" y="440300"/>
                    <a:pt x="631245" y="428791"/>
                    <a:pt x="645000" y="384158"/>
                  </a:cubicBezTo>
                  <a:cubicBezTo>
                    <a:pt x="647489" y="376614"/>
                    <a:pt x="651094" y="366050"/>
                    <a:pt x="653042" y="360614"/>
                  </a:cubicBezTo>
                  <a:cubicBezTo>
                    <a:pt x="655288" y="355171"/>
                    <a:pt x="656760" y="343168"/>
                    <a:pt x="656519" y="334202"/>
                  </a:cubicBezTo>
                  <a:cubicBezTo>
                    <a:pt x="656158" y="320753"/>
                    <a:pt x="657257" y="317134"/>
                    <a:pt x="661409" y="315827"/>
                  </a:cubicBezTo>
                  <a:cubicBezTo>
                    <a:pt x="666450" y="314195"/>
                    <a:pt x="676413" y="295386"/>
                    <a:pt x="676188" y="287018"/>
                  </a:cubicBezTo>
                  <a:cubicBezTo>
                    <a:pt x="676116" y="284328"/>
                    <a:pt x="678111" y="280685"/>
                    <a:pt x="680446" y="278529"/>
                  </a:cubicBezTo>
                  <a:cubicBezTo>
                    <a:pt x="685415" y="274208"/>
                    <a:pt x="685934" y="260138"/>
                    <a:pt x="681331" y="255775"/>
                  </a:cubicBezTo>
                  <a:cubicBezTo>
                    <a:pt x="678876" y="253449"/>
                    <a:pt x="679086" y="250153"/>
                    <a:pt x="681018" y="244119"/>
                  </a:cubicBezTo>
                  <a:cubicBezTo>
                    <a:pt x="682690" y="239589"/>
                    <a:pt x="683953" y="230881"/>
                    <a:pt x="683493" y="224912"/>
                  </a:cubicBezTo>
                  <a:cubicBezTo>
                    <a:pt x="682867" y="201600"/>
                    <a:pt x="684638" y="189590"/>
                    <a:pt x="690852" y="175965"/>
                  </a:cubicBezTo>
                  <a:cubicBezTo>
                    <a:pt x="696775" y="162646"/>
                    <a:pt x="697010" y="160246"/>
                    <a:pt x="693022" y="145400"/>
                  </a:cubicBezTo>
                  <a:cubicBezTo>
                    <a:pt x="687978" y="124600"/>
                    <a:pt x="686428" y="122548"/>
                    <a:pt x="674409" y="120478"/>
                  </a:cubicBezTo>
                  <a:cubicBezTo>
                    <a:pt x="666300" y="119200"/>
                    <a:pt x="663844" y="116874"/>
                    <a:pt x="662166" y="110040"/>
                  </a:cubicBezTo>
                  <a:cubicBezTo>
                    <a:pt x="658776" y="95177"/>
                    <a:pt x="635493" y="74567"/>
                    <a:pt x="616205" y="69103"/>
                  </a:cubicBezTo>
                  <a:cubicBezTo>
                    <a:pt x="602635" y="64982"/>
                    <a:pt x="598072" y="62114"/>
                    <a:pt x="593364" y="53866"/>
                  </a:cubicBezTo>
                  <a:cubicBezTo>
                    <a:pt x="589917" y="47976"/>
                    <a:pt x="584692" y="42733"/>
                    <a:pt x="581380" y="41925"/>
                  </a:cubicBezTo>
                  <a:cubicBezTo>
                    <a:pt x="578068" y="41117"/>
                    <a:pt x="567771" y="36309"/>
                    <a:pt x="558370" y="31477"/>
                  </a:cubicBezTo>
                  <a:cubicBezTo>
                    <a:pt x="537033" y="19720"/>
                    <a:pt x="519961" y="14133"/>
                    <a:pt x="504736" y="14133"/>
                  </a:cubicBezTo>
                  <a:cubicBezTo>
                    <a:pt x="497433" y="14133"/>
                    <a:pt x="490554" y="15418"/>
                    <a:pt x="483835" y="17926"/>
                  </a:cubicBezTo>
                  <a:cubicBezTo>
                    <a:pt x="480490" y="19283"/>
                    <a:pt x="477527" y="19967"/>
                    <a:pt x="474161" y="19967"/>
                  </a:cubicBezTo>
                  <a:cubicBezTo>
                    <a:pt x="470380" y="19967"/>
                    <a:pt x="466093" y="19104"/>
                    <a:pt x="460192" y="17364"/>
                  </a:cubicBezTo>
                  <a:cubicBezTo>
                    <a:pt x="452349" y="14883"/>
                    <a:pt x="440606" y="11908"/>
                    <a:pt x="433982" y="10291"/>
                  </a:cubicBezTo>
                  <a:cubicBezTo>
                    <a:pt x="427367" y="8974"/>
                    <a:pt x="413523" y="5756"/>
                    <a:pt x="403298" y="3638"/>
                  </a:cubicBezTo>
                  <a:cubicBezTo>
                    <a:pt x="392270" y="1162"/>
                    <a:pt x="375812" y="0"/>
                    <a:pt x="359552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508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2">
            <a:extLst>
              <a:ext uri="{FF2B5EF4-FFF2-40B4-BE49-F238E27FC236}">
                <a16:creationId xmlns:a16="http://schemas.microsoft.com/office/drawing/2014/main" id="{2EC023B9-DDF1-4E5B-8193-788377E867E1}"/>
              </a:ext>
            </a:extLst>
          </p:cNvPr>
          <p:cNvSpPr/>
          <p:nvPr/>
        </p:nvSpPr>
        <p:spPr>
          <a:xfrm>
            <a:off x="1311685" y="587853"/>
            <a:ext cx="2932619" cy="6270148"/>
          </a:xfrm>
          <a:custGeom>
            <a:avLst/>
            <a:gdLst>
              <a:gd name="connsiteX0" fmla="*/ 387096 w 1501140"/>
              <a:gd name="connsiteY0" fmla="*/ 486156 h 3209544"/>
              <a:gd name="connsiteX1" fmla="*/ 448056 w 1501140"/>
              <a:gd name="connsiteY1" fmla="*/ 521208 h 3209544"/>
              <a:gd name="connsiteX2" fmla="*/ 544068 w 1501140"/>
              <a:gd name="connsiteY2" fmla="*/ 583692 h 3209544"/>
              <a:gd name="connsiteX3" fmla="*/ 537972 w 1501140"/>
              <a:gd name="connsiteY3" fmla="*/ 629412 h 3209544"/>
              <a:gd name="connsiteX4" fmla="*/ 544068 w 1501140"/>
              <a:gd name="connsiteY4" fmla="*/ 656844 h 3209544"/>
              <a:gd name="connsiteX5" fmla="*/ 556260 w 1501140"/>
              <a:gd name="connsiteY5" fmla="*/ 667512 h 3209544"/>
              <a:gd name="connsiteX6" fmla="*/ 559308 w 1501140"/>
              <a:gd name="connsiteY6" fmla="*/ 688848 h 3209544"/>
              <a:gd name="connsiteX7" fmla="*/ 571500 w 1501140"/>
              <a:gd name="connsiteY7" fmla="*/ 734568 h 3209544"/>
              <a:gd name="connsiteX8" fmla="*/ 515112 w 1501140"/>
              <a:gd name="connsiteY8" fmla="*/ 665988 h 3209544"/>
              <a:gd name="connsiteX9" fmla="*/ 483108 w 1501140"/>
              <a:gd name="connsiteY9" fmla="*/ 624840 h 3209544"/>
              <a:gd name="connsiteX10" fmla="*/ 406908 w 1501140"/>
              <a:gd name="connsiteY10" fmla="*/ 541020 h 3209544"/>
              <a:gd name="connsiteX11" fmla="*/ 338328 w 1501140"/>
              <a:gd name="connsiteY11" fmla="*/ 461772 h 3209544"/>
              <a:gd name="connsiteX12" fmla="*/ 342900 w 1501140"/>
              <a:gd name="connsiteY12" fmla="*/ 446532 h 3209544"/>
              <a:gd name="connsiteX13" fmla="*/ 387096 w 1501140"/>
              <a:gd name="connsiteY13" fmla="*/ 486156 h 3209544"/>
              <a:gd name="connsiteX14" fmla="*/ 1281684 w 1501140"/>
              <a:gd name="connsiteY14" fmla="*/ 621792 h 3209544"/>
              <a:gd name="connsiteX15" fmla="*/ 1258824 w 1501140"/>
              <a:gd name="connsiteY15" fmla="*/ 647700 h 3209544"/>
              <a:gd name="connsiteX16" fmla="*/ 1272540 w 1501140"/>
              <a:gd name="connsiteY16" fmla="*/ 682752 h 3209544"/>
              <a:gd name="connsiteX17" fmla="*/ 1284732 w 1501140"/>
              <a:gd name="connsiteY17" fmla="*/ 722376 h 3209544"/>
              <a:gd name="connsiteX18" fmla="*/ 1240536 w 1501140"/>
              <a:gd name="connsiteY18" fmla="*/ 746760 h 3209544"/>
              <a:gd name="connsiteX19" fmla="*/ 1184148 w 1501140"/>
              <a:gd name="connsiteY19" fmla="*/ 772668 h 3209544"/>
              <a:gd name="connsiteX20" fmla="*/ 1159764 w 1501140"/>
              <a:gd name="connsiteY20" fmla="*/ 780288 h 3209544"/>
              <a:gd name="connsiteX21" fmla="*/ 1118616 w 1501140"/>
              <a:gd name="connsiteY21" fmla="*/ 807720 h 3209544"/>
              <a:gd name="connsiteX22" fmla="*/ 1107948 w 1501140"/>
              <a:gd name="connsiteY22" fmla="*/ 818388 h 3209544"/>
              <a:gd name="connsiteX23" fmla="*/ 1057656 w 1501140"/>
              <a:gd name="connsiteY23" fmla="*/ 842772 h 3209544"/>
              <a:gd name="connsiteX24" fmla="*/ 1018032 w 1501140"/>
              <a:gd name="connsiteY24" fmla="*/ 865632 h 3209544"/>
              <a:gd name="connsiteX25" fmla="*/ 937260 w 1501140"/>
              <a:gd name="connsiteY25" fmla="*/ 894588 h 3209544"/>
              <a:gd name="connsiteX26" fmla="*/ 862584 w 1501140"/>
              <a:gd name="connsiteY26" fmla="*/ 915924 h 3209544"/>
              <a:gd name="connsiteX27" fmla="*/ 813816 w 1501140"/>
              <a:gd name="connsiteY27" fmla="*/ 931164 h 3209544"/>
              <a:gd name="connsiteX28" fmla="*/ 815340 w 1501140"/>
              <a:gd name="connsiteY28" fmla="*/ 961644 h 3209544"/>
              <a:gd name="connsiteX29" fmla="*/ 818388 w 1501140"/>
              <a:gd name="connsiteY29" fmla="*/ 989076 h 3209544"/>
              <a:gd name="connsiteX30" fmla="*/ 826008 w 1501140"/>
              <a:gd name="connsiteY30" fmla="*/ 1019556 h 3209544"/>
              <a:gd name="connsiteX31" fmla="*/ 856488 w 1501140"/>
              <a:gd name="connsiteY31" fmla="*/ 1005840 h 3209544"/>
              <a:gd name="connsiteX32" fmla="*/ 909828 w 1501140"/>
              <a:gd name="connsiteY32" fmla="*/ 976884 h 3209544"/>
              <a:gd name="connsiteX33" fmla="*/ 920496 w 1501140"/>
              <a:gd name="connsiteY33" fmla="*/ 976884 h 3209544"/>
              <a:gd name="connsiteX34" fmla="*/ 920496 w 1501140"/>
              <a:gd name="connsiteY34" fmla="*/ 999744 h 3209544"/>
              <a:gd name="connsiteX35" fmla="*/ 899160 w 1501140"/>
              <a:gd name="connsiteY35" fmla="*/ 1027176 h 3209544"/>
              <a:gd name="connsiteX36" fmla="*/ 842772 w 1501140"/>
              <a:gd name="connsiteY36" fmla="*/ 1071372 h 3209544"/>
              <a:gd name="connsiteX37" fmla="*/ 859536 w 1501140"/>
              <a:gd name="connsiteY37" fmla="*/ 1082040 h 3209544"/>
              <a:gd name="connsiteX38" fmla="*/ 903732 w 1501140"/>
              <a:gd name="connsiteY38" fmla="*/ 1094232 h 3209544"/>
              <a:gd name="connsiteX39" fmla="*/ 940308 w 1501140"/>
              <a:gd name="connsiteY39" fmla="*/ 1104900 h 3209544"/>
              <a:gd name="connsiteX40" fmla="*/ 1042416 w 1501140"/>
              <a:gd name="connsiteY40" fmla="*/ 1121664 h 3209544"/>
              <a:gd name="connsiteX41" fmla="*/ 1060704 w 1501140"/>
              <a:gd name="connsiteY41" fmla="*/ 1138428 h 3209544"/>
              <a:gd name="connsiteX42" fmla="*/ 1080516 w 1501140"/>
              <a:gd name="connsiteY42" fmla="*/ 1158240 h 3209544"/>
              <a:gd name="connsiteX43" fmla="*/ 1083564 w 1501140"/>
              <a:gd name="connsiteY43" fmla="*/ 1170432 h 3209544"/>
              <a:gd name="connsiteX44" fmla="*/ 1080516 w 1501140"/>
              <a:gd name="connsiteY44" fmla="*/ 1178052 h 3209544"/>
              <a:gd name="connsiteX45" fmla="*/ 1054608 w 1501140"/>
              <a:gd name="connsiteY45" fmla="*/ 1196340 h 3209544"/>
              <a:gd name="connsiteX46" fmla="*/ 1053084 w 1501140"/>
              <a:gd name="connsiteY46" fmla="*/ 1208532 h 3209544"/>
              <a:gd name="connsiteX47" fmla="*/ 990600 w 1501140"/>
              <a:gd name="connsiteY47" fmla="*/ 1226820 h 3209544"/>
              <a:gd name="connsiteX48" fmla="*/ 998220 w 1501140"/>
              <a:gd name="connsiteY48" fmla="*/ 1240536 h 3209544"/>
              <a:gd name="connsiteX49" fmla="*/ 966216 w 1501140"/>
              <a:gd name="connsiteY49" fmla="*/ 1258824 h 3209544"/>
              <a:gd name="connsiteX50" fmla="*/ 845820 w 1501140"/>
              <a:gd name="connsiteY50" fmla="*/ 1242060 h 3209544"/>
              <a:gd name="connsiteX51" fmla="*/ 844296 w 1501140"/>
              <a:gd name="connsiteY51" fmla="*/ 1246632 h 3209544"/>
              <a:gd name="connsiteX52" fmla="*/ 877824 w 1501140"/>
              <a:gd name="connsiteY52" fmla="*/ 1357884 h 3209544"/>
              <a:gd name="connsiteX53" fmla="*/ 900684 w 1501140"/>
              <a:gd name="connsiteY53" fmla="*/ 1449324 h 3209544"/>
              <a:gd name="connsiteX54" fmla="*/ 917448 w 1501140"/>
              <a:gd name="connsiteY54" fmla="*/ 1557528 h 3209544"/>
              <a:gd name="connsiteX55" fmla="*/ 958596 w 1501140"/>
              <a:gd name="connsiteY55" fmla="*/ 1770888 h 3209544"/>
              <a:gd name="connsiteX56" fmla="*/ 972312 w 1501140"/>
              <a:gd name="connsiteY56" fmla="*/ 1834896 h 3209544"/>
              <a:gd name="connsiteX57" fmla="*/ 970788 w 1501140"/>
              <a:gd name="connsiteY57" fmla="*/ 1837944 h 3209544"/>
              <a:gd name="connsiteX58" fmla="*/ 906780 w 1501140"/>
              <a:gd name="connsiteY58" fmla="*/ 1862328 h 3209544"/>
              <a:gd name="connsiteX59" fmla="*/ 908304 w 1501140"/>
              <a:gd name="connsiteY59" fmla="*/ 1930908 h 3209544"/>
              <a:gd name="connsiteX60" fmla="*/ 911352 w 1501140"/>
              <a:gd name="connsiteY60" fmla="*/ 1938528 h 3209544"/>
              <a:gd name="connsiteX61" fmla="*/ 914400 w 1501140"/>
              <a:gd name="connsiteY61" fmla="*/ 2296668 h 3209544"/>
              <a:gd name="connsiteX62" fmla="*/ 906780 w 1501140"/>
              <a:gd name="connsiteY62" fmla="*/ 2382012 h 3209544"/>
              <a:gd name="connsiteX63" fmla="*/ 908304 w 1501140"/>
              <a:gd name="connsiteY63" fmla="*/ 2456688 h 3209544"/>
              <a:gd name="connsiteX64" fmla="*/ 911352 w 1501140"/>
              <a:gd name="connsiteY64" fmla="*/ 2461260 h 3209544"/>
              <a:gd name="connsiteX65" fmla="*/ 911352 w 1501140"/>
              <a:gd name="connsiteY65" fmla="*/ 2561844 h 3209544"/>
              <a:gd name="connsiteX66" fmla="*/ 908304 w 1501140"/>
              <a:gd name="connsiteY66" fmla="*/ 2569464 h 3209544"/>
              <a:gd name="connsiteX67" fmla="*/ 915924 w 1501140"/>
              <a:gd name="connsiteY67" fmla="*/ 2625852 h 3209544"/>
              <a:gd name="connsiteX68" fmla="*/ 915924 w 1501140"/>
              <a:gd name="connsiteY68" fmla="*/ 2686812 h 3209544"/>
              <a:gd name="connsiteX69" fmla="*/ 918972 w 1501140"/>
              <a:gd name="connsiteY69" fmla="*/ 2691384 h 3209544"/>
              <a:gd name="connsiteX70" fmla="*/ 918972 w 1501140"/>
              <a:gd name="connsiteY70" fmla="*/ 2721864 h 3209544"/>
              <a:gd name="connsiteX71" fmla="*/ 932688 w 1501140"/>
              <a:gd name="connsiteY71" fmla="*/ 2918460 h 3209544"/>
              <a:gd name="connsiteX72" fmla="*/ 932688 w 1501140"/>
              <a:gd name="connsiteY72" fmla="*/ 2950464 h 3209544"/>
              <a:gd name="connsiteX73" fmla="*/ 935736 w 1501140"/>
              <a:gd name="connsiteY73" fmla="*/ 2953512 h 3209544"/>
              <a:gd name="connsiteX74" fmla="*/ 935736 w 1501140"/>
              <a:gd name="connsiteY74" fmla="*/ 3055620 h 3209544"/>
              <a:gd name="connsiteX75" fmla="*/ 932688 w 1501140"/>
              <a:gd name="connsiteY75" fmla="*/ 3058668 h 3209544"/>
              <a:gd name="connsiteX76" fmla="*/ 932688 w 1501140"/>
              <a:gd name="connsiteY76" fmla="*/ 3089148 h 3209544"/>
              <a:gd name="connsiteX77" fmla="*/ 908304 w 1501140"/>
              <a:gd name="connsiteY77" fmla="*/ 3156204 h 3209544"/>
              <a:gd name="connsiteX78" fmla="*/ 935736 w 1501140"/>
              <a:gd name="connsiteY78" fmla="*/ 3165348 h 3209544"/>
              <a:gd name="connsiteX79" fmla="*/ 950976 w 1501140"/>
              <a:gd name="connsiteY79" fmla="*/ 3209544 h 3209544"/>
              <a:gd name="connsiteX80" fmla="*/ 697992 w 1501140"/>
              <a:gd name="connsiteY80" fmla="*/ 3209544 h 3209544"/>
              <a:gd name="connsiteX81" fmla="*/ 694944 w 1501140"/>
              <a:gd name="connsiteY81" fmla="*/ 3206496 h 3209544"/>
              <a:gd name="connsiteX82" fmla="*/ 679704 w 1501140"/>
              <a:gd name="connsiteY82" fmla="*/ 3157728 h 3209544"/>
              <a:gd name="connsiteX83" fmla="*/ 664464 w 1501140"/>
              <a:gd name="connsiteY83" fmla="*/ 3127248 h 3209544"/>
              <a:gd name="connsiteX84" fmla="*/ 693420 w 1501140"/>
              <a:gd name="connsiteY84" fmla="*/ 3028188 h 3209544"/>
              <a:gd name="connsiteX85" fmla="*/ 694944 w 1501140"/>
              <a:gd name="connsiteY85" fmla="*/ 2959608 h 3209544"/>
              <a:gd name="connsiteX86" fmla="*/ 697992 w 1501140"/>
              <a:gd name="connsiteY86" fmla="*/ 2956560 h 3209544"/>
              <a:gd name="connsiteX87" fmla="*/ 697992 w 1501140"/>
              <a:gd name="connsiteY87" fmla="*/ 2910840 h 3209544"/>
              <a:gd name="connsiteX88" fmla="*/ 675132 w 1501140"/>
              <a:gd name="connsiteY88" fmla="*/ 2612136 h 3209544"/>
              <a:gd name="connsiteX89" fmla="*/ 675132 w 1501140"/>
              <a:gd name="connsiteY89" fmla="*/ 2548128 h 3209544"/>
              <a:gd name="connsiteX90" fmla="*/ 670560 w 1501140"/>
              <a:gd name="connsiteY90" fmla="*/ 2494788 h 3209544"/>
              <a:gd name="connsiteX91" fmla="*/ 665988 w 1501140"/>
              <a:gd name="connsiteY91" fmla="*/ 2464308 h 3209544"/>
              <a:gd name="connsiteX92" fmla="*/ 652272 w 1501140"/>
              <a:gd name="connsiteY92" fmla="*/ 2436876 h 3209544"/>
              <a:gd name="connsiteX93" fmla="*/ 617220 w 1501140"/>
              <a:gd name="connsiteY93" fmla="*/ 2362200 h 3209544"/>
              <a:gd name="connsiteX94" fmla="*/ 611124 w 1501140"/>
              <a:gd name="connsiteY94" fmla="*/ 2328672 h 3209544"/>
              <a:gd name="connsiteX95" fmla="*/ 595884 w 1501140"/>
              <a:gd name="connsiteY95" fmla="*/ 2154936 h 3209544"/>
              <a:gd name="connsiteX96" fmla="*/ 557784 w 1501140"/>
              <a:gd name="connsiteY96" fmla="*/ 2118360 h 3209544"/>
              <a:gd name="connsiteX97" fmla="*/ 557784 w 1501140"/>
              <a:gd name="connsiteY97" fmla="*/ 2051304 h 3209544"/>
              <a:gd name="connsiteX98" fmla="*/ 534924 w 1501140"/>
              <a:gd name="connsiteY98" fmla="*/ 1988820 h 3209544"/>
              <a:gd name="connsiteX99" fmla="*/ 528828 w 1501140"/>
              <a:gd name="connsiteY99" fmla="*/ 1997964 h 3209544"/>
              <a:gd name="connsiteX100" fmla="*/ 406908 w 1501140"/>
              <a:gd name="connsiteY100" fmla="*/ 2330196 h 3209544"/>
              <a:gd name="connsiteX101" fmla="*/ 364236 w 1501140"/>
              <a:gd name="connsiteY101" fmla="*/ 2447544 h 3209544"/>
              <a:gd name="connsiteX102" fmla="*/ 332232 w 1501140"/>
              <a:gd name="connsiteY102" fmla="*/ 2572512 h 3209544"/>
              <a:gd name="connsiteX103" fmla="*/ 330708 w 1501140"/>
              <a:gd name="connsiteY103" fmla="*/ 2575560 h 3209544"/>
              <a:gd name="connsiteX104" fmla="*/ 315468 w 1501140"/>
              <a:gd name="connsiteY104" fmla="*/ 2645664 h 3209544"/>
              <a:gd name="connsiteX105" fmla="*/ 306324 w 1501140"/>
              <a:gd name="connsiteY105" fmla="*/ 2682240 h 3209544"/>
              <a:gd name="connsiteX106" fmla="*/ 281940 w 1501140"/>
              <a:gd name="connsiteY106" fmla="*/ 2822448 h 3209544"/>
              <a:gd name="connsiteX107" fmla="*/ 263652 w 1501140"/>
              <a:gd name="connsiteY107" fmla="*/ 2918460 h 3209544"/>
              <a:gd name="connsiteX108" fmla="*/ 275844 w 1501140"/>
              <a:gd name="connsiteY108" fmla="*/ 3017520 h 3209544"/>
              <a:gd name="connsiteX109" fmla="*/ 275844 w 1501140"/>
              <a:gd name="connsiteY109" fmla="*/ 3153156 h 3209544"/>
              <a:gd name="connsiteX110" fmla="*/ 272796 w 1501140"/>
              <a:gd name="connsiteY110" fmla="*/ 3160776 h 3209544"/>
              <a:gd name="connsiteX111" fmla="*/ 272796 w 1501140"/>
              <a:gd name="connsiteY111" fmla="*/ 3209544 h 3209544"/>
              <a:gd name="connsiteX112" fmla="*/ 0 w 1501140"/>
              <a:gd name="connsiteY112" fmla="*/ 3209544 h 3209544"/>
              <a:gd name="connsiteX113" fmla="*/ 0 w 1501140"/>
              <a:gd name="connsiteY113" fmla="*/ 3201924 h 3209544"/>
              <a:gd name="connsiteX114" fmla="*/ 39624 w 1501140"/>
              <a:gd name="connsiteY114" fmla="*/ 3140964 h 3209544"/>
              <a:gd name="connsiteX115" fmla="*/ 57912 w 1501140"/>
              <a:gd name="connsiteY115" fmla="*/ 3121152 h 3209544"/>
              <a:gd name="connsiteX116" fmla="*/ 59436 w 1501140"/>
              <a:gd name="connsiteY116" fmla="*/ 3102864 h 3209544"/>
              <a:gd name="connsiteX117" fmla="*/ 59436 w 1501140"/>
              <a:gd name="connsiteY117" fmla="*/ 3070860 h 3209544"/>
              <a:gd name="connsiteX118" fmla="*/ 62484 w 1501140"/>
              <a:gd name="connsiteY118" fmla="*/ 3069336 h 3209544"/>
              <a:gd name="connsiteX119" fmla="*/ 67056 w 1501140"/>
              <a:gd name="connsiteY119" fmla="*/ 2929128 h 3209544"/>
              <a:gd name="connsiteX120" fmla="*/ 70104 w 1501140"/>
              <a:gd name="connsiteY120" fmla="*/ 2926080 h 3209544"/>
              <a:gd name="connsiteX121" fmla="*/ 74676 w 1501140"/>
              <a:gd name="connsiteY121" fmla="*/ 2700528 h 3209544"/>
              <a:gd name="connsiteX122" fmla="*/ 77724 w 1501140"/>
              <a:gd name="connsiteY122" fmla="*/ 2697480 h 3209544"/>
              <a:gd name="connsiteX123" fmla="*/ 79248 w 1501140"/>
              <a:gd name="connsiteY123" fmla="*/ 2621280 h 3209544"/>
              <a:gd name="connsiteX124" fmla="*/ 89916 w 1501140"/>
              <a:gd name="connsiteY124" fmla="*/ 2549652 h 3209544"/>
              <a:gd name="connsiteX125" fmla="*/ 96012 w 1501140"/>
              <a:gd name="connsiteY125" fmla="*/ 2505456 h 3209544"/>
              <a:gd name="connsiteX126" fmla="*/ 132588 w 1501140"/>
              <a:gd name="connsiteY126" fmla="*/ 2289048 h 3209544"/>
              <a:gd name="connsiteX127" fmla="*/ 131064 w 1501140"/>
              <a:gd name="connsiteY127" fmla="*/ 2135124 h 3209544"/>
              <a:gd name="connsiteX128" fmla="*/ 141732 w 1501140"/>
              <a:gd name="connsiteY128" fmla="*/ 1997964 h 3209544"/>
              <a:gd name="connsiteX129" fmla="*/ 141732 w 1501140"/>
              <a:gd name="connsiteY129" fmla="*/ 1969008 h 3209544"/>
              <a:gd name="connsiteX130" fmla="*/ 146304 w 1501140"/>
              <a:gd name="connsiteY130" fmla="*/ 1940052 h 3209544"/>
              <a:gd name="connsiteX131" fmla="*/ 147828 w 1501140"/>
              <a:gd name="connsiteY131" fmla="*/ 1871472 h 3209544"/>
              <a:gd name="connsiteX132" fmla="*/ 163068 w 1501140"/>
              <a:gd name="connsiteY132" fmla="*/ 1778508 h 3209544"/>
              <a:gd name="connsiteX133" fmla="*/ 173736 w 1501140"/>
              <a:gd name="connsiteY133" fmla="*/ 1708404 h 3209544"/>
              <a:gd name="connsiteX134" fmla="*/ 195072 w 1501140"/>
              <a:gd name="connsiteY134" fmla="*/ 1583436 h 3209544"/>
              <a:gd name="connsiteX135" fmla="*/ 234696 w 1501140"/>
              <a:gd name="connsiteY135" fmla="*/ 1357884 h 3209544"/>
              <a:gd name="connsiteX136" fmla="*/ 245364 w 1501140"/>
              <a:gd name="connsiteY136" fmla="*/ 1357884 h 3209544"/>
              <a:gd name="connsiteX137" fmla="*/ 137160 w 1501140"/>
              <a:gd name="connsiteY137" fmla="*/ 1022604 h 3209544"/>
              <a:gd name="connsiteX138" fmla="*/ 129540 w 1501140"/>
              <a:gd name="connsiteY138" fmla="*/ 1008888 h 3209544"/>
              <a:gd name="connsiteX139" fmla="*/ 118872 w 1501140"/>
              <a:gd name="connsiteY139" fmla="*/ 978408 h 3209544"/>
              <a:gd name="connsiteX140" fmla="*/ 109728 w 1501140"/>
              <a:gd name="connsiteY140" fmla="*/ 885444 h 3209544"/>
              <a:gd name="connsiteX141" fmla="*/ 109728 w 1501140"/>
              <a:gd name="connsiteY141" fmla="*/ 809244 h 3209544"/>
              <a:gd name="connsiteX142" fmla="*/ 117348 w 1501140"/>
              <a:gd name="connsiteY142" fmla="*/ 754380 h 3209544"/>
              <a:gd name="connsiteX143" fmla="*/ 144780 w 1501140"/>
              <a:gd name="connsiteY143" fmla="*/ 693420 h 3209544"/>
              <a:gd name="connsiteX144" fmla="*/ 156972 w 1501140"/>
              <a:gd name="connsiteY144" fmla="*/ 667512 h 3209544"/>
              <a:gd name="connsiteX145" fmla="*/ 182880 w 1501140"/>
              <a:gd name="connsiteY145" fmla="*/ 621792 h 3209544"/>
              <a:gd name="connsiteX146" fmla="*/ 292608 w 1501140"/>
              <a:gd name="connsiteY146" fmla="*/ 518160 h 3209544"/>
              <a:gd name="connsiteX147" fmla="*/ 342900 w 1501140"/>
              <a:gd name="connsiteY147" fmla="*/ 432816 h 3209544"/>
              <a:gd name="connsiteX148" fmla="*/ 342900 w 1501140"/>
              <a:gd name="connsiteY148" fmla="*/ 399288 h 3209544"/>
              <a:gd name="connsiteX149" fmla="*/ 332232 w 1501140"/>
              <a:gd name="connsiteY149" fmla="*/ 368808 h 3209544"/>
              <a:gd name="connsiteX150" fmla="*/ 309372 w 1501140"/>
              <a:gd name="connsiteY150" fmla="*/ 338328 h 3209544"/>
              <a:gd name="connsiteX151" fmla="*/ 286512 w 1501140"/>
              <a:gd name="connsiteY151" fmla="*/ 283464 h 3209544"/>
              <a:gd name="connsiteX152" fmla="*/ 284988 w 1501140"/>
              <a:gd name="connsiteY152" fmla="*/ 266700 h 3209544"/>
              <a:gd name="connsiteX153" fmla="*/ 297180 w 1501140"/>
              <a:gd name="connsiteY153" fmla="*/ 239268 h 3209544"/>
              <a:gd name="connsiteX154" fmla="*/ 286512 w 1501140"/>
              <a:gd name="connsiteY154" fmla="*/ 184404 h 3209544"/>
              <a:gd name="connsiteX155" fmla="*/ 298704 w 1501140"/>
              <a:gd name="connsiteY155" fmla="*/ 109728 h 3209544"/>
              <a:gd name="connsiteX156" fmla="*/ 326136 w 1501140"/>
              <a:gd name="connsiteY156" fmla="*/ 68580 h 3209544"/>
              <a:gd name="connsiteX157" fmla="*/ 350520 w 1501140"/>
              <a:gd name="connsiteY157" fmla="*/ 56388 h 3209544"/>
              <a:gd name="connsiteX158" fmla="*/ 385572 w 1501140"/>
              <a:gd name="connsiteY158" fmla="*/ 33528 h 3209544"/>
              <a:gd name="connsiteX159" fmla="*/ 428244 w 1501140"/>
              <a:gd name="connsiteY159" fmla="*/ 6096 h 3209544"/>
              <a:gd name="connsiteX160" fmla="*/ 463296 w 1501140"/>
              <a:gd name="connsiteY160" fmla="*/ 0 h 3209544"/>
              <a:gd name="connsiteX161" fmla="*/ 542544 w 1501140"/>
              <a:gd name="connsiteY161" fmla="*/ 22860 h 3209544"/>
              <a:gd name="connsiteX162" fmla="*/ 559308 w 1501140"/>
              <a:gd name="connsiteY162" fmla="*/ 45720 h 3209544"/>
              <a:gd name="connsiteX163" fmla="*/ 548640 w 1501140"/>
              <a:gd name="connsiteY163" fmla="*/ 41148 h 3209544"/>
              <a:gd name="connsiteX164" fmla="*/ 545592 w 1501140"/>
              <a:gd name="connsiteY164" fmla="*/ 44196 h 3209544"/>
              <a:gd name="connsiteX165" fmla="*/ 563880 w 1501140"/>
              <a:gd name="connsiteY165" fmla="*/ 65532 h 3209544"/>
              <a:gd name="connsiteX166" fmla="*/ 589788 w 1501140"/>
              <a:gd name="connsiteY166" fmla="*/ 106680 h 3209544"/>
              <a:gd name="connsiteX167" fmla="*/ 601980 w 1501140"/>
              <a:gd name="connsiteY167" fmla="*/ 153924 h 3209544"/>
              <a:gd name="connsiteX168" fmla="*/ 606552 w 1501140"/>
              <a:gd name="connsiteY168" fmla="*/ 178308 h 3209544"/>
              <a:gd name="connsiteX169" fmla="*/ 620268 w 1501140"/>
              <a:gd name="connsiteY169" fmla="*/ 213360 h 3209544"/>
              <a:gd name="connsiteX170" fmla="*/ 640080 w 1501140"/>
              <a:gd name="connsiteY170" fmla="*/ 240792 h 3209544"/>
              <a:gd name="connsiteX171" fmla="*/ 626364 w 1501140"/>
              <a:gd name="connsiteY171" fmla="*/ 280416 h 3209544"/>
              <a:gd name="connsiteX172" fmla="*/ 626364 w 1501140"/>
              <a:gd name="connsiteY172" fmla="*/ 352044 h 3209544"/>
              <a:gd name="connsiteX173" fmla="*/ 585216 w 1501140"/>
              <a:gd name="connsiteY173" fmla="*/ 466344 h 3209544"/>
              <a:gd name="connsiteX174" fmla="*/ 557784 w 1501140"/>
              <a:gd name="connsiteY174" fmla="*/ 493776 h 3209544"/>
              <a:gd name="connsiteX175" fmla="*/ 554736 w 1501140"/>
              <a:gd name="connsiteY175" fmla="*/ 512064 h 3209544"/>
              <a:gd name="connsiteX176" fmla="*/ 557784 w 1501140"/>
              <a:gd name="connsiteY176" fmla="*/ 545592 h 3209544"/>
              <a:gd name="connsiteX177" fmla="*/ 554736 w 1501140"/>
              <a:gd name="connsiteY177" fmla="*/ 566928 h 3209544"/>
              <a:gd name="connsiteX178" fmla="*/ 551688 w 1501140"/>
              <a:gd name="connsiteY178" fmla="*/ 573024 h 3209544"/>
              <a:gd name="connsiteX179" fmla="*/ 574548 w 1501140"/>
              <a:gd name="connsiteY179" fmla="*/ 598932 h 3209544"/>
              <a:gd name="connsiteX180" fmla="*/ 623316 w 1501140"/>
              <a:gd name="connsiteY180" fmla="*/ 696468 h 3209544"/>
              <a:gd name="connsiteX181" fmla="*/ 662940 w 1501140"/>
              <a:gd name="connsiteY181" fmla="*/ 804672 h 3209544"/>
              <a:gd name="connsiteX182" fmla="*/ 696468 w 1501140"/>
              <a:gd name="connsiteY182" fmla="*/ 877824 h 3209544"/>
              <a:gd name="connsiteX183" fmla="*/ 707136 w 1501140"/>
              <a:gd name="connsiteY183" fmla="*/ 902208 h 3209544"/>
              <a:gd name="connsiteX184" fmla="*/ 736092 w 1501140"/>
              <a:gd name="connsiteY184" fmla="*/ 963168 h 3209544"/>
              <a:gd name="connsiteX185" fmla="*/ 740664 w 1501140"/>
              <a:gd name="connsiteY185" fmla="*/ 963168 h 3209544"/>
              <a:gd name="connsiteX186" fmla="*/ 737616 w 1501140"/>
              <a:gd name="connsiteY186" fmla="*/ 957072 h 3209544"/>
              <a:gd name="connsiteX187" fmla="*/ 688848 w 1501140"/>
              <a:gd name="connsiteY187" fmla="*/ 803148 h 3209544"/>
              <a:gd name="connsiteX188" fmla="*/ 600456 w 1501140"/>
              <a:gd name="connsiteY188" fmla="*/ 635508 h 3209544"/>
              <a:gd name="connsiteX189" fmla="*/ 592836 w 1501140"/>
              <a:gd name="connsiteY189" fmla="*/ 615696 h 3209544"/>
              <a:gd name="connsiteX190" fmla="*/ 560832 w 1501140"/>
              <a:gd name="connsiteY190" fmla="*/ 524256 h 3209544"/>
              <a:gd name="connsiteX191" fmla="*/ 560832 w 1501140"/>
              <a:gd name="connsiteY191" fmla="*/ 518160 h 3209544"/>
              <a:gd name="connsiteX192" fmla="*/ 598932 w 1501140"/>
              <a:gd name="connsiteY192" fmla="*/ 518160 h 3209544"/>
              <a:gd name="connsiteX193" fmla="*/ 646176 w 1501140"/>
              <a:gd name="connsiteY193" fmla="*/ 519684 h 3209544"/>
              <a:gd name="connsiteX194" fmla="*/ 710184 w 1501140"/>
              <a:gd name="connsiteY194" fmla="*/ 574548 h 3209544"/>
              <a:gd name="connsiteX195" fmla="*/ 742188 w 1501140"/>
              <a:gd name="connsiteY195" fmla="*/ 620268 h 3209544"/>
              <a:gd name="connsiteX196" fmla="*/ 762000 w 1501140"/>
              <a:gd name="connsiteY196" fmla="*/ 643128 h 3209544"/>
              <a:gd name="connsiteX197" fmla="*/ 771144 w 1501140"/>
              <a:gd name="connsiteY197" fmla="*/ 646176 h 3209544"/>
              <a:gd name="connsiteX198" fmla="*/ 804672 w 1501140"/>
              <a:gd name="connsiteY198" fmla="*/ 670560 h 3209544"/>
              <a:gd name="connsiteX199" fmla="*/ 845820 w 1501140"/>
              <a:gd name="connsiteY199" fmla="*/ 688848 h 3209544"/>
              <a:gd name="connsiteX200" fmla="*/ 868680 w 1501140"/>
              <a:gd name="connsiteY200" fmla="*/ 702564 h 3209544"/>
              <a:gd name="connsiteX201" fmla="*/ 886968 w 1501140"/>
              <a:gd name="connsiteY201" fmla="*/ 705612 h 3209544"/>
              <a:gd name="connsiteX202" fmla="*/ 903732 w 1501140"/>
              <a:gd name="connsiteY202" fmla="*/ 697992 h 3209544"/>
              <a:gd name="connsiteX203" fmla="*/ 918972 w 1501140"/>
              <a:gd name="connsiteY203" fmla="*/ 707136 h 3209544"/>
              <a:gd name="connsiteX204" fmla="*/ 925068 w 1501140"/>
              <a:gd name="connsiteY204" fmla="*/ 707136 h 3209544"/>
              <a:gd name="connsiteX205" fmla="*/ 926592 w 1501140"/>
              <a:gd name="connsiteY205" fmla="*/ 687324 h 3209544"/>
              <a:gd name="connsiteX206" fmla="*/ 1004316 w 1501140"/>
              <a:gd name="connsiteY206" fmla="*/ 652272 h 3209544"/>
              <a:gd name="connsiteX207" fmla="*/ 1018032 w 1501140"/>
              <a:gd name="connsiteY207" fmla="*/ 647700 h 3209544"/>
              <a:gd name="connsiteX208" fmla="*/ 1060704 w 1501140"/>
              <a:gd name="connsiteY208" fmla="*/ 623316 h 3209544"/>
              <a:gd name="connsiteX209" fmla="*/ 1193292 w 1501140"/>
              <a:gd name="connsiteY209" fmla="*/ 536448 h 3209544"/>
              <a:gd name="connsiteX210" fmla="*/ 1203960 w 1501140"/>
              <a:gd name="connsiteY210" fmla="*/ 533400 h 3209544"/>
              <a:gd name="connsiteX211" fmla="*/ 1214628 w 1501140"/>
              <a:gd name="connsiteY211" fmla="*/ 536448 h 3209544"/>
              <a:gd name="connsiteX212" fmla="*/ 1232916 w 1501140"/>
              <a:gd name="connsiteY212" fmla="*/ 524256 h 3209544"/>
              <a:gd name="connsiteX213" fmla="*/ 1280160 w 1501140"/>
              <a:gd name="connsiteY213" fmla="*/ 435864 h 3209544"/>
              <a:gd name="connsiteX214" fmla="*/ 1295400 w 1501140"/>
              <a:gd name="connsiteY214" fmla="*/ 419100 h 3209544"/>
              <a:gd name="connsiteX215" fmla="*/ 1331976 w 1501140"/>
              <a:gd name="connsiteY215" fmla="*/ 365760 h 3209544"/>
              <a:gd name="connsiteX216" fmla="*/ 1342644 w 1501140"/>
              <a:gd name="connsiteY216" fmla="*/ 388620 h 3209544"/>
              <a:gd name="connsiteX217" fmla="*/ 1324356 w 1501140"/>
              <a:gd name="connsiteY217" fmla="*/ 437388 h 3209544"/>
              <a:gd name="connsiteX218" fmla="*/ 1348740 w 1501140"/>
              <a:gd name="connsiteY218" fmla="*/ 457200 h 3209544"/>
              <a:gd name="connsiteX219" fmla="*/ 1459992 w 1501140"/>
              <a:gd name="connsiteY219" fmla="*/ 435864 h 3209544"/>
              <a:gd name="connsiteX220" fmla="*/ 1481328 w 1501140"/>
              <a:gd name="connsiteY220" fmla="*/ 451104 h 3209544"/>
              <a:gd name="connsiteX221" fmla="*/ 1496568 w 1501140"/>
              <a:gd name="connsiteY221" fmla="*/ 457200 h 3209544"/>
              <a:gd name="connsiteX222" fmla="*/ 1501140 w 1501140"/>
              <a:gd name="connsiteY222" fmla="*/ 467868 h 3209544"/>
              <a:gd name="connsiteX223" fmla="*/ 1493520 w 1501140"/>
              <a:gd name="connsiteY223" fmla="*/ 486156 h 3209544"/>
              <a:gd name="connsiteX224" fmla="*/ 1496568 w 1501140"/>
              <a:gd name="connsiteY224" fmla="*/ 498348 h 3209544"/>
              <a:gd name="connsiteX225" fmla="*/ 1467612 w 1501140"/>
              <a:gd name="connsiteY225" fmla="*/ 528828 h 3209544"/>
              <a:gd name="connsiteX226" fmla="*/ 1467612 w 1501140"/>
              <a:gd name="connsiteY226" fmla="*/ 534924 h 3209544"/>
              <a:gd name="connsiteX227" fmla="*/ 1281684 w 1501140"/>
              <a:gd name="connsiteY227" fmla="*/ 621792 h 320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501140" h="3209544">
                <a:moveTo>
                  <a:pt x="387096" y="486156"/>
                </a:moveTo>
                <a:cubicBezTo>
                  <a:pt x="406908" y="498348"/>
                  <a:pt x="428244" y="512064"/>
                  <a:pt x="448056" y="521208"/>
                </a:cubicBezTo>
                <a:cubicBezTo>
                  <a:pt x="464820" y="530352"/>
                  <a:pt x="544068" y="565404"/>
                  <a:pt x="544068" y="583692"/>
                </a:cubicBezTo>
                <a:cubicBezTo>
                  <a:pt x="544068" y="586740"/>
                  <a:pt x="537972" y="626364"/>
                  <a:pt x="537972" y="629412"/>
                </a:cubicBezTo>
                <a:cubicBezTo>
                  <a:pt x="537972" y="633984"/>
                  <a:pt x="537972" y="647700"/>
                  <a:pt x="544068" y="656844"/>
                </a:cubicBezTo>
                <a:cubicBezTo>
                  <a:pt x="547116" y="659892"/>
                  <a:pt x="553212" y="661416"/>
                  <a:pt x="556260" y="667512"/>
                </a:cubicBezTo>
                <a:cubicBezTo>
                  <a:pt x="559308" y="672084"/>
                  <a:pt x="557784" y="681228"/>
                  <a:pt x="559308" y="688848"/>
                </a:cubicBezTo>
                <a:cubicBezTo>
                  <a:pt x="562356" y="704088"/>
                  <a:pt x="568452" y="719328"/>
                  <a:pt x="571500" y="734568"/>
                </a:cubicBezTo>
                <a:cubicBezTo>
                  <a:pt x="553212" y="713232"/>
                  <a:pt x="533400" y="688848"/>
                  <a:pt x="515112" y="665988"/>
                </a:cubicBezTo>
                <a:lnTo>
                  <a:pt x="483108" y="624840"/>
                </a:lnTo>
                <a:cubicBezTo>
                  <a:pt x="461772" y="597408"/>
                  <a:pt x="432816" y="568452"/>
                  <a:pt x="406908" y="541020"/>
                </a:cubicBezTo>
                <a:cubicBezTo>
                  <a:pt x="379476" y="510540"/>
                  <a:pt x="338328" y="490728"/>
                  <a:pt x="338328" y="461772"/>
                </a:cubicBezTo>
                <a:cubicBezTo>
                  <a:pt x="338328" y="458724"/>
                  <a:pt x="341376" y="451104"/>
                  <a:pt x="342900" y="446532"/>
                </a:cubicBezTo>
                <a:cubicBezTo>
                  <a:pt x="347472" y="457200"/>
                  <a:pt x="371856" y="477012"/>
                  <a:pt x="387096" y="486156"/>
                </a:cubicBezTo>
                <a:close/>
                <a:moveTo>
                  <a:pt x="1281684" y="621792"/>
                </a:moveTo>
                <a:cubicBezTo>
                  <a:pt x="1272540" y="630936"/>
                  <a:pt x="1258824" y="644652"/>
                  <a:pt x="1258824" y="647700"/>
                </a:cubicBezTo>
                <a:cubicBezTo>
                  <a:pt x="1258824" y="652272"/>
                  <a:pt x="1269492" y="672084"/>
                  <a:pt x="1272540" y="682752"/>
                </a:cubicBezTo>
                <a:cubicBezTo>
                  <a:pt x="1277112" y="694944"/>
                  <a:pt x="1284732" y="719328"/>
                  <a:pt x="1284732" y="722376"/>
                </a:cubicBezTo>
                <a:cubicBezTo>
                  <a:pt x="1284732" y="733044"/>
                  <a:pt x="1249680" y="742188"/>
                  <a:pt x="1240536" y="746760"/>
                </a:cubicBezTo>
                <a:cubicBezTo>
                  <a:pt x="1220724" y="755904"/>
                  <a:pt x="1202436" y="765048"/>
                  <a:pt x="1184148" y="772668"/>
                </a:cubicBezTo>
                <a:cubicBezTo>
                  <a:pt x="1176528" y="775716"/>
                  <a:pt x="1165860" y="775716"/>
                  <a:pt x="1159764" y="780288"/>
                </a:cubicBezTo>
                <a:cubicBezTo>
                  <a:pt x="1144524" y="787908"/>
                  <a:pt x="1130808" y="797052"/>
                  <a:pt x="1118616" y="807720"/>
                </a:cubicBezTo>
                <a:cubicBezTo>
                  <a:pt x="1114044" y="809244"/>
                  <a:pt x="1110996" y="816864"/>
                  <a:pt x="1107948" y="818388"/>
                </a:cubicBezTo>
                <a:cubicBezTo>
                  <a:pt x="1091184" y="827532"/>
                  <a:pt x="1072896" y="833628"/>
                  <a:pt x="1057656" y="842772"/>
                </a:cubicBezTo>
                <a:cubicBezTo>
                  <a:pt x="1043940" y="848868"/>
                  <a:pt x="1031748" y="859536"/>
                  <a:pt x="1018032" y="865632"/>
                </a:cubicBezTo>
                <a:cubicBezTo>
                  <a:pt x="992124" y="876300"/>
                  <a:pt x="963168" y="885444"/>
                  <a:pt x="937260" y="894588"/>
                </a:cubicBezTo>
                <a:cubicBezTo>
                  <a:pt x="912876" y="902208"/>
                  <a:pt x="886968" y="909828"/>
                  <a:pt x="862584" y="915924"/>
                </a:cubicBezTo>
                <a:cubicBezTo>
                  <a:pt x="858012" y="917448"/>
                  <a:pt x="813816" y="922020"/>
                  <a:pt x="813816" y="931164"/>
                </a:cubicBezTo>
                <a:cubicBezTo>
                  <a:pt x="813816" y="934212"/>
                  <a:pt x="813816" y="935736"/>
                  <a:pt x="815340" y="961644"/>
                </a:cubicBezTo>
                <a:cubicBezTo>
                  <a:pt x="815340" y="970788"/>
                  <a:pt x="816864" y="979932"/>
                  <a:pt x="818388" y="989076"/>
                </a:cubicBezTo>
                <a:cubicBezTo>
                  <a:pt x="819912" y="996696"/>
                  <a:pt x="818388" y="1008888"/>
                  <a:pt x="826008" y="1019556"/>
                </a:cubicBezTo>
                <a:cubicBezTo>
                  <a:pt x="835152" y="1014984"/>
                  <a:pt x="845820" y="1011936"/>
                  <a:pt x="856488" y="1005840"/>
                </a:cubicBezTo>
                <a:cubicBezTo>
                  <a:pt x="873252" y="998220"/>
                  <a:pt x="905256" y="976884"/>
                  <a:pt x="909828" y="976884"/>
                </a:cubicBezTo>
                <a:lnTo>
                  <a:pt x="920496" y="976884"/>
                </a:lnTo>
                <a:lnTo>
                  <a:pt x="920496" y="999744"/>
                </a:lnTo>
                <a:cubicBezTo>
                  <a:pt x="915924" y="1008888"/>
                  <a:pt x="908304" y="1019556"/>
                  <a:pt x="899160" y="1027176"/>
                </a:cubicBezTo>
                <a:cubicBezTo>
                  <a:pt x="890016" y="1033272"/>
                  <a:pt x="842772" y="1057656"/>
                  <a:pt x="842772" y="1071372"/>
                </a:cubicBezTo>
                <a:cubicBezTo>
                  <a:pt x="842772" y="1075944"/>
                  <a:pt x="858012" y="1082040"/>
                  <a:pt x="859536" y="1082040"/>
                </a:cubicBezTo>
                <a:cubicBezTo>
                  <a:pt x="873252" y="1086612"/>
                  <a:pt x="888492" y="1089660"/>
                  <a:pt x="903732" y="1094232"/>
                </a:cubicBezTo>
                <a:cubicBezTo>
                  <a:pt x="915924" y="1097280"/>
                  <a:pt x="928116" y="1103376"/>
                  <a:pt x="940308" y="1104900"/>
                </a:cubicBezTo>
                <a:cubicBezTo>
                  <a:pt x="972312" y="1110996"/>
                  <a:pt x="1008888" y="1114044"/>
                  <a:pt x="1042416" y="1121664"/>
                </a:cubicBezTo>
                <a:cubicBezTo>
                  <a:pt x="1045464" y="1121664"/>
                  <a:pt x="1054608" y="1130808"/>
                  <a:pt x="1060704" y="1138428"/>
                </a:cubicBezTo>
                <a:cubicBezTo>
                  <a:pt x="1066800" y="1146048"/>
                  <a:pt x="1075944" y="1150620"/>
                  <a:pt x="1080516" y="1158240"/>
                </a:cubicBezTo>
                <a:cubicBezTo>
                  <a:pt x="1083564" y="1161288"/>
                  <a:pt x="1083564" y="1167384"/>
                  <a:pt x="1083564" y="1170432"/>
                </a:cubicBezTo>
                <a:cubicBezTo>
                  <a:pt x="1083564" y="1175004"/>
                  <a:pt x="1082040" y="1176528"/>
                  <a:pt x="1080516" y="1178052"/>
                </a:cubicBezTo>
                <a:cubicBezTo>
                  <a:pt x="1072896" y="1185672"/>
                  <a:pt x="1062228" y="1188720"/>
                  <a:pt x="1054608" y="1196340"/>
                </a:cubicBezTo>
                <a:cubicBezTo>
                  <a:pt x="1051560" y="1197864"/>
                  <a:pt x="1056132" y="1203960"/>
                  <a:pt x="1053084" y="1208532"/>
                </a:cubicBezTo>
                <a:cubicBezTo>
                  <a:pt x="1040892" y="1225296"/>
                  <a:pt x="1004316" y="1219200"/>
                  <a:pt x="990600" y="1226820"/>
                </a:cubicBezTo>
                <a:cubicBezTo>
                  <a:pt x="996696" y="1231392"/>
                  <a:pt x="998220" y="1235964"/>
                  <a:pt x="998220" y="1240536"/>
                </a:cubicBezTo>
                <a:cubicBezTo>
                  <a:pt x="998220" y="1257300"/>
                  <a:pt x="975360" y="1252728"/>
                  <a:pt x="966216" y="1258824"/>
                </a:cubicBezTo>
                <a:lnTo>
                  <a:pt x="845820" y="1242060"/>
                </a:lnTo>
                <a:cubicBezTo>
                  <a:pt x="845820" y="1243584"/>
                  <a:pt x="844296" y="1243584"/>
                  <a:pt x="844296" y="1246632"/>
                </a:cubicBezTo>
                <a:cubicBezTo>
                  <a:pt x="844296" y="1251204"/>
                  <a:pt x="867156" y="1322832"/>
                  <a:pt x="877824" y="1357884"/>
                </a:cubicBezTo>
                <a:cubicBezTo>
                  <a:pt x="888492" y="1388364"/>
                  <a:pt x="897636" y="1417320"/>
                  <a:pt x="900684" y="1449324"/>
                </a:cubicBezTo>
                <a:cubicBezTo>
                  <a:pt x="905256" y="1484376"/>
                  <a:pt x="912876" y="1522476"/>
                  <a:pt x="917448" y="1557528"/>
                </a:cubicBezTo>
                <a:cubicBezTo>
                  <a:pt x="929640" y="1629156"/>
                  <a:pt x="946404" y="1703832"/>
                  <a:pt x="958596" y="1770888"/>
                </a:cubicBezTo>
                <a:cubicBezTo>
                  <a:pt x="961644" y="1792224"/>
                  <a:pt x="972312" y="1830324"/>
                  <a:pt x="972312" y="1834896"/>
                </a:cubicBezTo>
                <a:cubicBezTo>
                  <a:pt x="972312" y="1837944"/>
                  <a:pt x="972312" y="1837944"/>
                  <a:pt x="970788" y="1837944"/>
                </a:cubicBezTo>
                <a:cubicBezTo>
                  <a:pt x="952500" y="1845564"/>
                  <a:pt x="925068" y="1856232"/>
                  <a:pt x="906780" y="1862328"/>
                </a:cubicBezTo>
                <a:lnTo>
                  <a:pt x="908304" y="1930908"/>
                </a:lnTo>
                <a:cubicBezTo>
                  <a:pt x="908304" y="1933956"/>
                  <a:pt x="911352" y="1935480"/>
                  <a:pt x="911352" y="1938528"/>
                </a:cubicBezTo>
                <a:lnTo>
                  <a:pt x="914400" y="2296668"/>
                </a:lnTo>
                <a:cubicBezTo>
                  <a:pt x="906780" y="2359152"/>
                  <a:pt x="906780" y="2334768"/>
                  <a:pt x="906780" y="2382012"/>
                </a:cubicBezTo>
                <a:lnTo>
                  <a:pt x="908304" y="2456688"/>
                </a:lnTo>
                <a:cubicBezTo>
                  <a:pt x="908304" y="2458212"/>
                  <a:pt x="909828" y="2461260"/>
                  <a:pt x="911352" y="2461260"/>
                </a:cubicBezTo>
                <a:lnTo>
                  <a:pt x="911352" y="2561844"/>
                </a:lnTo>
                <a:cubicBezTo>
                  <a:pt x="909828" y="2563368"/>
                  <a:pt x="908304" y="2564892"/>
                  <a:pt x="908304" y="2569464"/>
                </a:cubicBezTo>
                <a:cubicBezTo>
                  <a:pt x="908304" y="2572512"/>
                  <a:pt x="915924" y="2621280"/>
                  <a:pt x="915924" y="2625852"/>
                </a:cubicBezTo>
                <a:lnTo>
                  <a:pt x="915924" y="2686812"/>
                </a:lnTo>
                <a:cubicBezTo>
                  <a:pt x="915924" y="2686812"/>
                  <a:pt x="917448" y="2689860"/>
                  <a:pt x="918972" y="2691384"/>
                </a:cubicBezTo>
                <a:lnTo>
                  <a:pt x="918972" y="2721864"/>
                </a:lnTo>
                <a:lnTo>
                  <a:pt x="932688" y="2918460"/>
                </a:lnTo>
                <a:lnTo>
                  <a:pt x="932688" y="2950464"/>
                </a:lnTo>
                <a:cubicBezTo>
                  <a:pt x="932688" y="2950464"/>
                  <a:pt x="935736" y="2950464"/>
                  <a:pt x="935736" y="2953512"/>
                </a:cubicBezTo>
                <a:lnTo>
                  <a:pt x="935736" y="3055620"/>
                </a:lnTo>
                <a:cubicBezTo>
                  <a:pt x="935736" y="3055620"/>
                  <a:pt x="932688" y="3055620"/>
                  <a:pt x="932688" y="3058668"/>
                </a:cubicBezTo>
                <a:lnTo>
                  <a:pt x="932688" y="3089148"/>
                </a:lnTo>
                <a:cubicBezTo>
                  <a:pt x="925068" y="3110484"/>
                  <a:pt x="915924" y="3133344"/>
                  <a:pt x="908304" y="3156204"/>
                </a:cubicBezTo>
                <a:cubicBezTo>
                  <a:pt x="914400" y="3156204"/>
                  <a:pt x="929640" y="3160776"/>
                  <a:pt x="935736" y="3165348"/>
                </a:cubicBezTo>
                <a:cubicBezTo>
                  <a:pt x="938784" y="3177540"/>
                  <a:pt x="940308" y="3194304"/>
                  <a:pt x="950976" y="3209544"/>
                </a:cubicBezTo>
                <a:lnTo>
                  <a:pt x="697992" y="3209544"/>
                </a:lnTo>
                <a:lnTo>
                  <a:pt x="694944" y="3206496"/>
                </a:lnTo>
                <a:cubicBezTo>
                  <a:pt x="690372" y="3191256"/>
                  <a:pt x="685800" y="3172968"/>
                  <a:pt x="679704" y="3157728"/>
                </a:cubicBezTo>
                <a:cubicBezTo>
                  <a:pt x="675132" y="3144012"/>
                  <a:pt x="665988" y="3139440"/>
                  <a:pt x="664464" y="3127248"/>
                </a:cubicBezTo>
                <a:lnTo>
                  <a:pt x="693420" y="3028188"/>
                </a:lnTo>
                <a:lnTo>
                  <a:pt x="694944" y="2959608"/>
                </a:lnTo>
                <a:lnTo>
                  <a:pt x="697992" y="2956560"/>
                </a:lnTo>
                <a:cubicBezTo>
                  <a:pt x="699516" y="2919984"/>
                  <a:pt x="697992" y="2913888"/>
                  <a:pt x="697992" y="2910840"/>
                </a:cubicBezTo>
                <a:lnTo>
                  <a:pt x="675132" y="2612136"/>
                </a:lnTo>
                <a:lnTo>
                  <a:pt x="675132" y="2548128"/>
                </a:lnTo>
                <a:cubicBezTo>
                  <a:pt x="673608" y="2531364"/>
                  <a:pt x="672084" y="2513076"/>
                  <a:pt x="670560" y="2494788"/>
                </a:cubicBezTo>
                <a:cubicBezTo>
                  <a:pt x="670560" y="2484120"/>
                  <a:pt x="670560" y="2473452"/>
                  <a:pt x="665988" y="2464308"/>
                </a:cubicBezTo>
                <a:cubicBezTo>
                  <a:pt x="662940" y="2455164"/>
                  <a:pt x="655320" y="2446020"/>
                  <a:pt x="652272" y="2436876"/>
                </a:cubicBezTo>
                <a:cubicBezTo>
                  <a:pt x="641604" y="2414016"/>
                  <a:pt x="627888" y="2388108"/>
                  <a:pt x="617220" y="2362200"/>
                </a:cubicBezTo>
                <a:cubicBezTo>
                  <a:pt x="612648" y="2351532"/>
                  <a:pt x="611124" y="2339340"/>
                  <a:pt x="611124" y="2328672"/>
                </a:cubicBezTo>
                <a:cubicBezTo>
                  <a:pt x="605028" y="2272284"/>
                  <a:pt x="609600" y="2211324"/>
                  <a:pt x="595884" y="2154936"/>
                </a:cubicBezTo>
                <a:cubicBezTo>
                  <a:pt x="592836" y="2138172"/>
                  <a:pt x="571500" y="2130552"/>
                  <a:pt x="557784" y="2118360"/>
                </a:cubicBezTo>
                <a:lnTo>
                  <a:pt x="557784" y="2051304"/>
                </a:lnTo>
                <a:cubicBezTo>
                  <a:pt x="551688" y="2031492"/>
                  <a:pt x="544068" y="2008632"/>
                  <a:pt x="534924" y="1988820"/>
                </a:cubicBezTo>
                <a:cubicBezTo>
                  <a:pt x="531876" y="1991868"/>
                  <a:pt x="528828" y="1994916"/>
                  <a:pt x="528828" y="1997964"/>
                </a:cubicBezTo>
                <a:cubicBezTo>
                  <a:pt x="489204" y="2107692"/>
                  <a:pt x="446532" y="2218944"/>
                  <a:pt x="406908" y="2330196"/>
                </a:cubicBezTo>
                <a:cubicBezTo>
                  <a:pt x="393192" y="2366772"/>
                  <a:pt x="376428" y="2407920"/>
                  <a:pt x="364236" y="2447544"/>
                </a:cubicBezTo>
                <a:cubicBezTo>
                  <a:pt x="350520" y="2490216"/>
                  <a:pt x="339852" y="2529840"/>
                  <a:pt x="332232" y="2572512"/>
                </a:cubicBezTo>
                <a:cubicBezTo>
                  <a:pt x="332232" y="2572512"/>
                  <a:pt x="332232" y="2574036"/>
                  <a:pt x="330708" y="2575560"/>
                </a:cubicBezTo>
                <a:cubicBezTo>
                  <a:pt x="327660" y="2598420"/>
                  <a:pt x="321564" y="2622804"/>
                  <a:pt x="315468" y="2645664"/>
                </a:cubicBezTo>
                <a:cubicBezTo>
                  <a:pt x="312420" y="2657856"/>
                  <a:pt x="307848" y="2670048"/>
                  <a:pt x="306324" y="2682240"/>
                </a:cubicBezTo>
                <a:cubicBezTo>
                  <a:pt x="295656" y="2727960"/>
                  <a:pt x="289560" y="2776728"/>
                  <a:pt x="281940" y="2822448"/>
                </a:cubicBezTo>
                <a:cubicBezTo>
                  <a:pt x="277368" y="2854452"/>
                  <a:pt x="268224" y="2887980"/>
                  <a:pt x="263652" y="2918460"/>
                </a:cubicBezTo>
                <a:lnTo>
                  <a:pt x="275844" y="3017520"/>
                </a:lnTo>
                <a:lnTo>
                  <a:pt x="275844" y="3153156"/>
                </a:lnTo>
                <a:cubicBezTo>
                  <a:pt x="274320" y="3156204"/>
                  <a:pt x="272796" y="3159252"/>
                  <a:pt x="272796" y="3160776"/>
                </a:cubicBezTo>
                <a:cubicBezTo>
                  <a:pt x="271272" y="3192780"/>
                  <a:pt x="271272" y="3201924"/>
                  <a:pt x="272796" y="3209544"/>
                </a:cubicBezTo>
                <a:lnTo>
                  <a:pt x="0" y="3209544"/>
                </a:lnTo>
                <a:lnTo>
                  <a:pt x="0" y="3201924"/>
                </a:lnTo>
                <a:cubicBezTo>
                  <a:pt x="12192" y="3183636"/>
                  <a:pt x="24384" y="3160776"/>
                  <a:pt x="39624" y="3140964"/>
                </a:cubicBezTo>
                <a:cubicBezTo>
                  <a:pt x="42672" y="3134868"/>
                  <a:pt x="57912" y="3127248"/>
                  <a:pt x="57912" y="3121152"/>
                </a:cubicBezTo>
                <a:cubicBezTo>
                  <a:pt x="57912" y="3115056"/>
                  <a:pt x="57912" y="3108960"/>
                  <a:pt x="59436" y="3102864"/>
                </a:cubicBezTo>
                <a:lnTo>
                  <a:pt x="59436" y="3070860"/>
                </a:lnTo>
                <a:cubicBezTo>
                  <a:pt x="59436" y="3070860"/>
                  <a:pt x="60960" y="3070860"/>
                  <a:pt x="62484" y="3069336"/>
                </a:cubicBezTo>
                <a:lnTo>
                  <a:pt x="67056" y="2929128"/>
                </a:lnTo>
                <a:lnTo>
                  <a:pt x="70104" y="2926080"/>
                </a:lnTo>
                <a:lnTo>
                  <a:pt x="74676" y="2700528"/>
                </a:lnTo>
                <a:lnTo>
                  <a:pt x="77724" y="2697480"/>
                </a:lnTo>
                <a:lnTo>
                  <a:pt x="79248" y="2621280"/>
                </a:lnTo>
                <a:cubicBezTo>
                  <a:pt x="82296" y="2596896"/>
                  <a:pt x="86868" y="2574036"/>
                  <a:pt x="89916" y="2549652"/>
                </a:cubicBezTo>
                <a:cubicBezTo>
                  <a:pt x="91440" y="2535936"/>
                  <a:pt x="94488" y="2520696"/>
                  <a:pt x="96012" y="2505456"/>
                </a:cubicBezTo>
                <a:cubicBezTo>
                  <a:pt x="100584" y="2435352"/>
                  <a:pt x="112776" y="2357628"/>
                  <a:pt x="132588" y="2289048"/>
                </a:cubicBezTo>
                <a:lnTo>
                  <a:pt x="131064" y="2135124"/>
                </a:lnTo>
                <a:lnTo>
                  <a:pt x="141732" y="1997964"/>
                </a:lnTo>
                <a:lnTo>
                  <a:pt x="141732" y="1969008"/>
                </a:lnTo>
                <a:cubicBezTo>
                  <a:pt x="147828" y="1961388"/>
                  <a:pt x="141732" y="1946148"/>
                  <a:pt x="146304" y="1940052"/>
                </a:cubicBezTo>
                <a:lnTo>
                  <a:pt x="147828" y="1871472"/>
                </a:lnTo>
                <a:cubicBezTo>
                  <a:pt x="153924" y="1840992"/>
                  <a:pt x="158496" y="1808988"/>
                  <a:pt x="163068" y="1778508"/>
                </a:cubicBezTo>
                <a:cubicBezTo>
                  <a:pt x="166116" y="1755648"/>
                  <a:pt x="170688" y="1732788"/>
                  <a:pt x="173736" y="1708404"/>
                </a:cubicBezTo>
                <a:cubicBezTo>
                  <a:pt x="181356" y="1667256"/>
                  <a:pt x="188976" y="1624584"/>
                  <a:pt x="195072" y="1583436"/>
                </a:cubicBezTo>
                <a:cubicBezTo>
                  <a:pt x="202692" y="1510284"/>
                  <a:pt x="225552" y="1429512"/>
                  <a:pt x="234696" y="1357884"/>
                </a:cubicBezTo>
                <a:lnTo>
                  <a:pt x="245364" y="1357884"/>
                </a:lnTo>
                <a:cubicBezTo>
                  <a:pt x="176784" y="1243584"/>
                  <a:pt x="155448" y="1133856"/>
                  <a:pt x="137160" y="1022604"/>
                </a:cubicBezTo>
                <a:cubicBezTo>
                  <a:pt x="137160" y="1016508"/>
                  <a:pt x="131064" y="1013460"/>
                  <a:pt x="129540" y="1008888"/>
                </a:cubicBezTo>
                <a:cubicBezTo>
                  <a:pt x="124968" y="999744"/>
                  <a:pt x="120396" y="989076"/>
                  <a:pt x="118872" y="978408"/>
                </a:cubicBezTo>
                <a:cubicBezTo>
                  <a:pt x="114300" y="947928"/>
                  <a:pt x="109728" y="888492"/>
                  <a:pt x="109728" y="885444"/>
                </a:cubicBezTo>
                <a:lnTo>
                  <a:pt x="109728" y="809244"/>
                </a:lnTo>
                <a:cubicBezTo>
                  <a:pt x="112776" y="790956"/>
                  <a:pt x="114300" y="772668"/>
                  <a:pt x="117348" y="754380"/>
                </a:cubicBezTo>
                <a:cubicBezTo>
                  <a:pt x="120396" y="736092"/>
                  <a:pt x="129540" y="711708"/>
                  <a:pt x="144780" y="693420"/>
                </a:cubicBezTo>
                <a:cubicBezTo>
                  <a:pt x="150876" y="685800"/>
                  <a:pt x="152400" y="675132"/>
                  <a:pt x="156972" y="667512"/>
                </a:cubicBezTo>
                <a:cubicBezTo>
                  <a:pt x="163068" y="650748"/>
                  <a:pt x="170688" y="635508"/>
                  <a:pt x="182880" y="621792"/>
                </a:cubicBezTo>
                <a:cubicBezTo>
                  <a:pt x="211836" y="585216"/>
                  <a:pt x="262128" y="560832"/>
                  <a:pt x="292608" y="518160"/>
                </a:cubicBezTo>
                <a:cubicBezTo>
                  <a:pt x="312420" y="489204"/>
                  <a:pt x="310896" y="458724"/>
                  <a:pt x="342900" y="432816"/>
                </a:cubicBezTo>
                <a:lnTo>
                  <a:pt x="342900" y="399288"/>
                </a:lnTo>
                <a:cubicBezTo>
                  <a:pt x="339852" y="390144"/>
                  <a:pt x="338328" y="377952"/>
                  <a:pt x="332232" y="368808"/>
                </a:cubicBezTo>
                <a:cubicBezTo>
                  <a:pt x="326136" y="358140"/>
                  <a:pt x="315468" y="348996"/>
                  <a:pt x="309372" y="338328"/>
                </a:cubicBezTo>
                <a:cubicBezTo>
                  <a:pt x="300228" y="320040"/>
                  <a:pt x="294132" y="301752"/>
                  <a:pt x="286512" y="283464"/>
                </a:cubicBezTo>
                <a:cubicBezTo>
                  <a:pt x="284988" y="278892"/>
                  <a:pt x="284988" y="271272"/>
                  <a:pt x="284988" y="266700"/>
                </a:cubicBezTo>
                <a:cubicBezTo>
                  <a:pt x="284988" y="263652"/>
                  <a:pt x="297180" y="242316"/>
                  <a:pt x="297180" y="239268"/>
                </a:cubicBezTo>
                <a:cubicBezTo>
                  <a:pt x="297180" y="231648"/>
                  <a:pt x="286512" y="205740"/>
                  <a:pt x="286512" y="184404"/>
                </a:cubicBezTo>
                <a:cubicBezTo>
                  <a:pt x="286512" y="158496"/>
                  <a:pt x="294132" y="137160"/>
                  <a:pt x="298704" y="109728"/>
                </a:cubicBezTo>
                <a:cubicBezTo>
                  <a:pt x="300228" y="96012"/>
                  <a:pt x="312420" y="79248"/>
                  <a:pt x="326136" y="68580"/>
                </a:cubicBezTo>
                <a:cubicBezTo>
                  <a:pt x="332232" y="62484"/>
                  <a:pt x="344424" y="62484"/>
                  <a:pt x="350520" y="56388"/>
                </a:cubicBezTo>
                <a:cubicBezTo>
                  <a:pt x="361188" y="47244"/>
                  <a:pt x="373380" y="39624"/>
                  <a:pt x="385572" y="33528"/>
                </a:cubicBezTo>
                <a:cubicBezTo>
                  <a:pt x="399288" y="25908"/>
                  <a:pt x="413004" y="12192"/>
                  <a:pt x="428244" y="6096"/>
                </a:cubicBezTo>
                <a:cubicBezTo>
                  <a:pt x="438912" y="1524"/>
                  <a:pt x="460248" y="0"/>
                  <a:pt x="463296" y="0"/>
                </a:cubicBezTo>
                <a:cubicBezTo>
                  <a:pt x="486156" y="0"/>
                  <a:pt x="525780" y="12192"/>
                  <a:pt x="542544" y="22860"/>
                </a:cubicBezTo>
                <a:cubicBezTo>
                  <a:pt x="550164" y="27432"/>
                  <a:pt x="554736" y="38100"/>
                  <a:pt x="559308" y="45720"/>
                </a:cubicBezTo>
                <a:cubicBezTo>
                  <a:pt x="556260" y="45720"/>
                  <a:pt x="551688" y="42672"/>
                  <a:pt x="548640" y="41148"/>
                </a:cubicBezTo>
                <a:lnTo>
                  <a:pt x="545592" y="44196"/>
                </a:lnTo>
                <a:cubicBezTo>
                  <a:pt x="550164" y="50292"/>
                  <a:pt x="557784" y="56388"/>
                  <a:pt x="563880" y="65532"/>
                </a:cubicBezTo>
                <a:cubicBezTo>
                  <a:pt x="574548" y="77724"/>
                  <a:pt x="583692" y="91440"/>
                  <a:pt x="589788" y="106680"/>
                </a:cubicBezTo>
                <a:cubicBezTo>
                  <a:pt x="597408" y="120396"/>
                  <a:pt x="600456" y="138684"/>
                  <a:pt x="601980" y="153924"/>
                </a:cubicBezTo>
                <a:cubicBezTo>
                  <a:pt x="603504" y="160020"/>
                  <a:pt x="601980" y="172212"/>
                  <a:pt x="606552" y="178308"/>
                </a:cubicBezTo>
                <a:cubicBezTo>
                  <a:pt x="624840" y="201168"/>
                  <a:pt x="620268" y="196596"/>
                  <a:pt x="620268" y="213360"/>
                </a:cubicBezTo>
                <a:cubicBezTo>
                  <a:pt x="620268" y="222504"/>
                  <a:pt x="640080" y="224028"/>
                  <a:pt x="640080" y="240792"/>
                </a:cubicBezTo>
                <a:cubicBezTo>
                  <a:pt x="640080" y="248412"/>
                  <a:pt x="626364" y="278892"/>
                  <a:pt x="626364" y="280416"/>
                </a:cubicBezTo>
                <a:lnTo>
                  <a:pt x="626364" y="352044"/>
                </a:lnTo>
                <a:cubicBezTo>
                  <a:pt x="623316" y="391668"/>
                  <a:pt x="601980" y="429768"/>
                  <a:pt x="585216" y="466344"/>
                </a:cubicBezTo>
                <a:cubicBezTo>
                  <a:pt x="580644" y="478536"/>
                  <a:pt x="563880" y="481584"/>
                  <a:pt x="557784" y="493776"/>
                </a:cubicBezTo>
                <a:cubicBezTo>
                  <a:pt x="554736" y="498348"/>
                  <a:pt x="554736" y="509016"/>
                  <a:pt x="554736" y="512064"/>
                </a:cubicBezTo>
                <a:cubicBezTo>
                  <a:pt x="554736" y="516636"/>
                  <a:pt x="557784" y="542544"/>
                  <a:pt x="557784" y="545592"/>
                </a:cubicBezTo>
                <a:cubicBezTo>
                  <a:pt x="557784" y="550164"/>
                  <a:pt x="556260" y="560832"/>
                  <a:pt x="554736" y="566928"/>
                </a:cubicBezTo>
                <a:cubicBezTo>
                  <a:pt x="554736" y="568452"/>
                  <a:pt x="551688" y="569976"/>
                  <a:pt x="551688" y="573024"/>
                </a:cubicBezTo>
                <a:cubicBezTo>
                  <a:pt x="551688" y="577596"/>
                  <a:pt x="568452" y="588264"/>
                  <a:pt x="574548" y="598932"/>
                </a:cubicBezTo>
                <a:cubicBezTo>
                  <a:pt x="592836" y="629412"/>
                  <a:pt x="609600" y="662940"/>
                  <a:pt x="623316" y="696468"/>
                </a:cubicBezTo>
                <a:cubicBezTo>
                  <a:pt x="638556" y="729996"/>
                  <a:pt x="647700" y="768096"/>
                  <a:pt x="662940" y="804672"/>
                </a:cubicBezTo>
                <a:cubicBezTo>
                  <a:pt x="672084" y="829056"/>
                  <a:pt x="685800" y="853440"/>
                  <a:pt x="696468" y="877824"/>
                </a:cubicBezTo>
                <a:cubicBezTo>
                  <a:pt x="699516" y="885444"/>
                  <a:pt x="704088" y="894588"/>
                  <a:pt x="707136" y="902208"/>
                </a:cubicBezTo>
                <a:cubicBezTo>
                  <a:pt x="716280" y="922020"/>
                  <a:pt x="726948" y="943356"/>
                  <a:pt x="736092" y="963168"/>
                </a:cubicBezTo>
                <a:cubicBezTo>
                  <a:pt x="736092" y="963168"/>
                  <a:pt x="740664" y="960120"/>
                  <a:pt x="740664" y="963168"/>
                </a:cubicBezTo>
                <a:cubicBezTo>
                  <a:pt x="740664" y="960120"/>
                  <a:pt x="739140" y="958596"/>
                  <a:pt x="737616" y="957072"/>
                </a:cubicBezTo>
                <a:cubicBezTo>
                  <a:pt x="725424" y="906780"/>
                  <a:pt x="713232" y="851916"/>
                  <a:pt x="688848" y="803148"/>
                </a:cubicBezTo>
                <a:cubicBezTo>
                  <a:pt x="662940" y="748284"/>
                  <a:pt x="632460" y="691896"/>
                  <a:pt x="600456" y="635508"/>
                </a:cubicBezTo>
                <a:cubicBezTo>
                  <a:pt x="597408" y="629412"/>
                  <a:pt x="594360" y="620268"/>
                  <a:pt x="592836" y="615696"/>
                </a:cubicBezTo>
                <a:cubicBezTo>
                  <a:pt x="582168" y="583692"/>
                  <a:pt x="571500" y="554736"/>
                  <a:pt x="560832" y="524256"/>
                </a:cubicBezTo>
                <a:lnTo>
                  <a:pt x="560832" y="518160"/>
                </a:lnTo>
                <a:lnTo>
                  <a:pt x="598932" y="518160"/>
                </a:lnTo>
                <a:cubicBezTo>
                  <a:pt x="601980" y="518160"/>
                  <a:pt x="630936" y="516636"/>
                  <a:pt x="646176" y="519684"/>
                </a:cubicBezTo>
                <a:cubicBezTo>
                  <a:pt x="664464" y="524256"/>
                  <a:pt x="693420" y="550164"/>
                  <a:pt x="710184" y="574548"/>
                </a:cubicBezTo>
                <a:cubicBezTo>
                  <a:pt x="719328" y="586740"/>
                  <a:pt x="726948" y="608076"/>
                  <a:pt x="742188" y="620268"/>
                </a:cubicBezTo>
                <a:cubicBezTo>
                  <a:pt x="748284" y="624840"/>
                  <a:pt x="754380" y="635508"/>
                  <a:pt x="762000" y="643128"/>
                </a:cubicBezTo>
                <a:cubicBezTo>
                  <a:pt x="763524" y="646176"/>
                  <a:pt x="768096" y="644652"/>
                  <a:pt x="771144" y="646176"/>
                </a:cubicBezTo>
                <a:cubicBezTo>
                  <a:pt x="783336" y="650748"/>
                  <a:pt x="790956" y="659892"/>
                  <a:pt x="804672" y="670560"/>
                </a:cubicBezTo>
                <a:cubicBezTo>
                  <a:pt x="815340" y="681228"/>
                  <a:pt x="832104" y="681228"/>
                  <a:pt x="845820" y="688848"/>
                </a:cubicBezTo>
                <a:cubicBezTo>
                  <a:pt x="853440" y="691896"/>
                  <a:pt x="859536" y="701040"/>
                  <a:pt x="868680" y="702564"/>
                </a:cubicBezTo>
                <a:cubicBezTo>
                  <a:pt x="873252" y="704088"/>
                  <a:pt x="882396" y="705612"/>
                  <a:pt x="886968" y="705612"/>
                </a:cubicBezTo>
                <a:cubicBezTo>
                  <a:pt x="890016" y="705612"/>
                  <a:pt x="900684" y="697992"/>
                  <a:pt x="903732" y="697992"/>
                </a:cubicBezTo>
                <a:cubicBezTo>
                  <a:pt x="909828" y="697992"/>
                  <a:pt x="912876" y="702564"/>
                  <a:pt x="918972" y="707136"/>
                </a:cubicBezTo>
                <a:lnTo>
                  <a:pt x="925068" y="707136"/>
                </a:lnTo>
                <a:cubicBezTo>
                  <a:pt x="925068" y="701040"/>
                  <a:pt x="925068" y="693420"/>
                  <a:pt x="926592" y="687324"/>
                </a:cubicBezTo>
                <a:cubicBezTo>
                  <a:pt x="952500" y="675132"/>
                  <a:pt x="978408" y="662940"/>
                  <a:pt x="1004316" y="652272"/>
                </a:cubicBezTo>
                <a:cubicBezTo>
                  <a:pt x="1007364" y="650748"/>
                  <a:pt x="1013460" y="649224"/>
                  <a:pt x="1018032" y="647700"/>
                </a:cubicBezTo>
                <a:cubicBezTo>
                  <a:pt x="1031748" y="641604"/>
                  <a:pt x="1046988" y="630936"/>
                  <a:pt x="1060704" y="623316"/>
                </a:cubicBezTo>
                <a:lnTo>
                  <a:pt x="1193292" y="536448"/>
                </a:lnTo>
                <a:cubicBezTo>
                  <a:pt x="1197864" y="534924"/>
                  <a:pt x="1199388" y="533400"/>
                  <a:pt x="1203960" y="533400"/>
                </a:cubicBezTo>
                <a:cubicBezTo>
                  <a:pt x="1207008" y="533400"/>
                  <a:pt x="1211580" y="536448"/>
                  <a:pt x="1214628" y="536448"/>
                </a:cubicBezTo>
                <a:cubicBezTo>
                  <a:pt x="1222248" y="536448"/>
                  <a:pt x="1222248" y="531876"/>
                  <a:pt x="1232916" y="524256"/>
                </a:cubicBezTo>
                <a:cubicBezTo>
                  <a:pt x="1263396" y="499872"/>
                  <a:pt x="1269492" y="458724"/>
                  <a:pt x="1280160" y="435864"/>
                </a:cubicBezTo>
                <a:cubicBezTo>
                  <a:pt x="1281684" y="429768"/>
                  <a:pt x="1290828" y="425196"/>
                  <a:pt x="1295400" y="419100"/>
                </a:cubicBezTo>
                <a:cubicBezTo>
                  <a:pt x="1307592" y="400812"/>
                  <a:pt x="1321308" y="384048"/>
                  <a:pt x="1331976" y="365760"/>
                </a:cubicBezTo>
                <a:cubicBezTo>
                  <a:pt x="1336548" y="370332"/>
                  <a:pt x="1342644" y="384048"/>
                  <a:pt x="1342644" y="388620"/>
                </a:cubicBezTo>
                <a:cubicBezTo>
                  <a:pt x="1342644" y="413004"/>
                  <a:pt x="1324356" y="425196"/>
                  <a:pt x="1324356" y="437388"/>
                </a:cubicBezTo>
                <a:cubicBezTo>
                  <a:pt x="1324356" y="454152"/>
                  <a:pt x="1339596" y="457200"/>
                  <a:pt x="1348740" y="457200"/>
                </a:cubicBezTo>
                <a:cubicBezTo>
                  <a:pt x="1382268" y="457200"/>
                  <a:pt x="1424940" y="435864"/>
                  <a:pt x="1459992" y="435864"/>
                </a:cubicBezTo>
                <a:cubicBezTo>
                  <a:pt x="1470660" y="435864"/>
                  <a:pt x="1470660" y="443484"/>
                  <a:pt x="1481328" y="451104"/>
                </a:cubicBezTo>
                <a:cubicBezTo>
                  <a:pt x="1484376" y="454152"/>
                  <a:pt x="1491996" y="452628"/>
                  <a:pt x="1496568" y="457200"/>
                </a:cubicBezTo>
                <a:cubicBezTo>
                  <a:pt x="1499616" y="458724"/>
                  <a:pt x="1501140" y="463296"/>
                  <a:pt x="1501140" y="467868"/>
                </a:cubicBezTo>
                <a:cubicBezTo>
                  <a:pt x="1501140" y="470916"/>
                  <a:pt x="1493520" y="483108"/>
                  <a:pt x="1493520" y="486156"/>
                </a:cubicBezTo>
                <a:cubicBezTo>
                  <a:pt x="1493520" y="490728"/>
                  <a:pt x="1496568" y="495300"/>
                  <a:pt x="1496568" y="498348"/>
                </a:cubicBezTo>
                <a:cubicBezTo>
                  <a:pt x="1496568" y="512064"/>
                  <a:pt x="1479804" y="516636"/>
                  <a:pt x="1467612" y="528828"/>
                </a:cubicBezTo>
                <a:lnTo>
                  <a:pt x="1467612" y="534924"/>
                </a:lnTo>
                <a:lnTo>
                  <a:pt x="1281684" y="621792"/>
                </a:ln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D2A89C7-1DFF-45DA-A4CD-58977B069F75}"/>
              </a:ext>
            </a:extLst>
          </p:cNvPr>
          <p:cNvSpPr/>
          <p:nvPr/>
        </p:nvSpPr>
        <p:spPr>
          <a:xfrm>
            <a:off x="4488244" y="758717"/>
            <a:ext cx="5887656" cy="5689503"/>
          </a:xfrm>
          <a:custGeom>
            <a:avLst/>
            <a:gdLst>
              <a:gd name="connsiteX0" fmla="*/ 763524 w 3026663"/>
              <a:gd name="connsiteY0" fmla="*/ 1584960 h 2924799"/>
              <a:gd name="connsiteX1" fmla="*/ 758952 w 3026663"/>
              <a:gd name="connsiteY1" fmla="*/ 1618488 h 2924799"/>
              <a:gd name="connsiteX2" fmla="*/ 754380 w 3026663"/>
              <a:gd name="connsiteY2" fmla="*/ 1589532 h 2924799"/>
              <a:gd name="connsiteX3" fmla="*/ 754380 w 3026663"/>
              <a:gd name="connsiteY3" fmla="*/ 1568196 h 2924799"/>
              <a:gd name="connsiteX4" fmla="*/ 763524 w 3026663"/>
              <a:gd name="connsiteY4" fmla="*/ 1584960 h 2924799"/>
              <a:gd name="connsiteX5" fmla="*/ 2868168 w 3026663"/>
              <a:gd name="connsiteY5" fmla="*/ 1536192 h 2924799"/>
              <a:gd name="connsiteX6" fmla="*/ 2869692 w 3026663"/>
              <a:gd name="connsiteY6" fmla="*/ 1533144 h 2924799"/>
              <a:gd name="connsiteX7" fmla="*/ 2868168 w 3026663"/>
              <a:gd name="connsiteY7" fmla="*/ 1536192 h 2924799"/>
              <a:gd name="connsiteX8" fmla="*/ 774192 w 3026663"/>
              <a:gd name="connsiteY8" fmla="*/ 1219200 h 2924799"/>
              <a:gd name="connsiteX9" fmla="*/ 762000 w 3026663"/>
              <a:gd name="connsiteY9" fmla="*/ 1143000 h 2924799"/>
              <a:gd name="connsiteX10" fmla="*/ 762000 w 3026663"/>
              <a:gd name="connsiteY10" fmla="*/ 1109472 h 2924799"/>
              <a:gd name="connsiteX11" fmla="*/ 774192 w 3026663"/>
              <a:gd name="connsiteY11" fmla="*/ 1024128 h 2924799"/>
              <a:gd name="connsiteX12" fmla="*/ 774192 w 3026663"/>
              <a:gd name="connsiteY12" fmla="*/ 1219200 h 2924799"/>
              <a:gd name="connsiteX13" fmla="*/ 275844 w 3026663"/>
              <a:gd name="connsiteY13" fmla="*/ 862584 h 2924799"/>
              <a:gd name="connsiteX14" fmla="*/ 326136 w 3026663"/>
              <a:gd name="connsiteY14" fmla="*/ 1054608 h 2924799"/>
              <a:gd name="connsiteX15" fmla="*/ 286512 w 3026663"/>
              <a:gd name="connsiteY15" fmla="*/ 1231392 h 2924799"/>
              <a:gd name="connsiteX16" fmla="*/ 222504 w 3026663"/>
              <a:gd name="connsiteY16" fmla="*/ 1278636 h 2924799"/>
              <a:gd name="connsiteX17" fmla="*/ 211836 w 3026663"/>
              <a:gd name="connsiteY17" fmla="*/ 1275588 h 2924799"/>
              <a:gd name="connsiteX18" fmla="*/ 190500 w 3026663"/>
              <a:gd name="connsiteY18" fmla="*/ 1226820 h 2924799"/>
              <a:gd name="connsiteX19" fmla="*/ 164592 w 3026663"/>
              <a:gd name="connsiteY19" fmla="*/ 1193292 h 2924799"/>
              <a:gd name="connsiteX20" fmla="*/ 160020 w 3026663"/>
              <a:gd name="connsiteY20" fmla="*/ 1175004 h 2924799"/>
              <a:gd name="connsiteX21" fmla="*/ 143256 w 3026663"/>
              <a:gd name="connsiteY21" fmla="*/ 1114044 h 2924799"/>
              <a:gd name="connsiteX22" fmla="*/ 124968 w 3026663"/>
              <a:gd name="connsiteY22" fmla="*/ 1082040 h 2924799"/>
              <a:gd name="connsiteX23" fmla="*/ 252984 w 3026663"/>
              <a:gd name="connsiteY23" fmla="*/ 876300 h 2924799"/>
              <a:gd name="connsiteX24" fmla="*/ 263652 w 3026663"/>
              <a:gd name="connsiteY24" fmla="*/ 862584 h 2924799"/>
              <a:gd name="connsiteX25" fmla="*/ 275844 w 3026663"/>
              <a:gd name="connsiteY25" fmla="*/ 862584 h 2924799"/>
              <a:gd name="connsiteX26" fmla="*/ 1536192 w 3026663"/>
              <a:gd name="connsiteY26" fmla="*/ 568452 h 2924799"/>
              <a:gd name="connsiteX27" fmla="*/ 1507236 w 3026663"/>
              <a:gd name="connsiteY27" fmla="*/ 704088 h 2924799"/>
              <a:gd name="connsiteX28" fmla="*/ 1456944 w 3026663"/>
              <a:gd name="connsiteY28" fmla="*/ 562356 h 2924799"/>
              <a:gd name="connsiteX29" fmla="*/ 1473708 w 3026663"/>
              <a:gd name="connsiteY29" fmla="*/ 583692 h 2924799"/>
              <a:gd name="connsiteX30" fmla="*/ 1520952 w 3026663"/>
              <a:gd name="connsiteY30" fmla="*/ 537972 h 2924799"/>
              <a:gd name="connsiteX31" fmla="*/ 1536192 w 3026663"/>
              <a:gd name="connsiteY31" fmla="*/ 568452 h 2924799"/>
              <a:gd name="connsiteX32" fmla="*/ 1656588 w 3026663"/>
              <a:gd name="connsiteY32" fmla="*/ 737616 h 2924799"/>
              <a:gd name="connsiteX33" fmla="*/ 1574292 w 3026663"/>
              <a:gd name="connsiteY33" fmla="*/ 565404 h 2924799"/>
              <a:gd name="connsiteX34" fmla="*/ 1603248 w 3026663"/>
              <a:gd name="connsiteY34" fmla="*/ 533400 h 2924799"/>
              <a:gd name="connsiteX35" fmla="*/ 1652016 w 3026663"/>
              <a:gd name="connsiteY35" fmla="*/ 568452 h 2924799"/>
              <a:gd name="connsiteX36" fmla="*/ 1693164 w 3026663"/>
              <a:gd name="connsiteY36" fmla="*/ 512064 h 2924799"/>
              <a:gd name="connsiteX37" fmla="*/ 1656588 w 3026663"/>
              <a:gd name="connsiteY37" fmla="*/ 737616 h 2924799"/>
              <a:gd name="connsiteX38" fmla="*/ 2496312 w 3026663"/>
              <a:gd name="connsiteY38" fmla="*/ 486156 h 2924799"/>
              <a:gd name="connsiteX39" fmla="*/ 2497836 w 3026663"/>
              <a:gd name="connsiteY39" fmla="*/ 483108 h 2924799"/>
              <a:gd name="connsiteX40" fmla="*/ 2496312 w 3026663"/>
              <a:gd name="connsiteY40" fmla="*/ 486156 h 2924799"/>
              <a:gd name="connsiteX41" fmla="*/ 1540764 w 3026663"/>
              <a:gd name="connsiteY41" fmla="*/ 499872 h 2924799"/>
              <a:gd name="connsiteX42" fmla="*/ 1473708 w 3026663"/>
              <a:gd name="connsiteY42" fmla="*/ 579120 h 2924799"/>
              <a:gd name="connsiteX43" fmla="*/ 1453896 w 3026663"/>
              <a:gd name="connsiteY43" fmla="*/ 539496 h 2924799"/>
              <a:gd name="connsiteX44" fmla="*/ 1432560 w 3026663"/>
              <a:gd name="connsiteY44" fmla="*/ 451104 h 2924799"/>
              <a:gd name="connsiteX45" fmla="*/ 1446276 w 3026663"/>
              <a:gd name="connsiteY45" fmla="*/ 426720 h 2924799"/>
              <a:gd name="connsiteX46" fmla="*/ 1452372 w 3026663"/>
              <a:gd name="connsiteY46" fmla="*/ 409956 h 2924799"/>
              <a:gd name="connsiteX47" fmla="*/ 1540764 w 3026663"/>
              <a:gd name="connsiteY47" fmla="*/ 499872 h 2924799"/>
              <a:gd name="connsiteX48" fmla="*/ 1702308 w 3026663"/>
              <a:gd name="connsiteY48" fmla="*/ 434340 h 2924799"/>
              <a:gd name="connsiteX49" fmla="*/ 1650492 w 3026663"/>
              <a:gd name="connsiteY49" fmla="*/ 563880 h 2924799"/>
              <a:gd name="connsiteX50" fmla="*/ 1583436 w 3026663"/>
              <a:gd name="connsiteY50" fmla="*/ 498348 h 2924799"/>
              <a:gd name="connsiteX51" fmla="*/ 1684020 w 3026663"/>
              <a:gd name="connsiteY51" fmla="*/ 403860 h 2924799"/>
              <a:gd name="connsiteX52" fmla="*/ 1702308 w 3026663"/>
              <a:gd name="connsiteY52" fmla="*/ 434340 h 2924799"/>
              <a:gd name="connsiteX53" fmla="*/ 675132 w 3026663"/>
              <a:gd name="connsiteY53" fmla="*/ 128016 h 2924799"/>
              <a:gd name="connsiteX54" fmla="*/ 751332 w 3026663"/>
              <a:gd name="connsiteY54" fmla="*/ 307848 h 2924799"/>
              <a:gd name="connsiteX55" fmla="*/ 745236 w 3026663"/>
              <a:gd name="connsiteY55" fmla="*/ 387096 h 2924799"/>
              <a:gd name="connsiteX56" fmla="*/ 739140 w 3026663"/>
              <a:gd name="connsiteY56" fmla="*/ 426720 h 2924799"/>
              <a:gd name="connsiteX57" fmla="*/ 647700 w 3026663"/>
              <a:gd name="connsiteY57" fmla="*/ 489204 h 2924799"/>
              <a:gd name="connsiteX58" fmla="*/ 661416 w 3026663"/>
              <a:gd name="connsiteY58" fmla="*/ 513588 h 2924799"/>
              <a:gd name="connsiteX59" fmla="*/ 694944 w 3026663"/>
              <a:gd name="connsiteY59" fmla="*/ 559308 h 2924799"/>
              <a:gd name="connsiteX60" fmla="*/ 728472 w 3026663"/>
              <a:gd name="connsiteY60" fmla="*/ 568452 h 2924799"/>
              <a:gd name="connsiteX61" fmla="*/ 804672 w 3026663"/>
              <a:gd name="connsiteY61" fmla="*/ 595884 h 2924799"/>
              <a:gd name="connsiteX62" fmla="*/ 856488 w 3026663"/>
              <a:gd name="connsiteY62" fmla="*/ 612648 h 2924799"/>
              <a:gd name="connsiteX63" fmla="*/ 868680 w 3026663"/>
              <a:gd name="connsiteY63" fmla="*/ 632460 h 2924799"/>
              <a:gd name="connsiteX64" fmla="*/ 883920 w 3026663"/>
              <a:gd name="connsiteY64" fmla="*/ 672084 h 2924799"/>
              <a:gd name="connsiteX65" fmla="*/ 899160 w 3026663"/>
              <a:gd name="connsiteY65" fmla="*/ 783336 h 2924799"/>
              <a:gd name="connsiteX66" fmla="*/ 899160 w 3026663"/>
              <a:gd name="connsiteY66" fmla="*/ 812292 h 2924799"/>
              <a:gd name="connsiteX67" fmla="*/ 897636 w 3026663"/>
              <a:gd name="connsiteY67" fmla="*/ 1199388 h 2924799"/>
              <a:gd name="connsiteX68" fmla="*/ 888492 w 3026663"/>
              <a:gd name="connsiteY68" fmla="*/ 1514856 h 2924799"/>
              <a:gd name="connsiteX69" fmla="*/ 844296 w 3026663"/>
              <a:gd name="connsiteY69" fmla="*/ 1514856 h 2924799"/>
              <a:gd name="connsiteX70" fmla="*/ 833628 w 3026663"/>
              <a:gd name="connsiteY70" fmla="*/ 1595628 h 2924799"/>
              <a:gd name="connsiteX71" fmla="*/ 797052 w 3026663"/>
              <a:gd name="connsiteY71" fmla="*/ 1658112 h 2924799"/>
              <a:gd name="connsiteX72" fmla="*/ 757428 w 3026663"/>
              <a:gd name="connsiteY72" fmla="*/ 1676400 h 2924799"/>
              <a:gd name="connsiteX73" fmla="*/ 748284 w 3026663"/>
              <a:gd name="connsiteY73" fmla="*/ 1680972 h 2924799"/>
              <a:gd name="connsiteX74" fmla="*/ 746760 w 3026663"/>
              <a:gd name="connsiteY74" fmla="*/ 1722120 h 2924799"/>
              <a:gd name="connsiteX75" fmla="*/ 748284 w 3026663"/>
              <a:gd name="connsiteY75" fmla="*/ 1763268 h 2924799"/>
              <a:gd name="connsiteX76" fmla="*/ 774192 w 3026663"/>
              <a:gd name="connsiteY76" fmla="*/ 1981200 h 2924799"/>
              <a:gd name="connsiteX77" fmla="*/ 809244 w 3026663"/>
              <a:gd name="connsiteY77" fmla="*/ 2077212 h 2924799"/>
              <a:gd name="connsiteX78" fmla="*/ 845820 w 3026663"/>
              <a:gd name="connsiteY78" fmla="*/ 2188464 h 2924799"/>
              <a:gd name="connsiteX79" fmla="*/ 885444 w 3026663"/>
              <a:gd name="connsiteY79" fmla="*/ 2346960 h 2924799"/>
              <a:gd name="connsiteX80" fmla="*/ 937260 w 3026663"/>
              <a:gd name="connsiteY80" fmla="*/ 2529840 h 2924799"/>
              <a:gd name="connsiteX81" fmla="*/ 944880 w 3026663"/>
              <a:gd name="connsiteY81" fmla="*/ 2563368 h 2924799"/>
              <a:gd name="connsiteX82" fmla="*/ 932688 w 3026663"/>
              <a:gd name="connsiteY82" fmla="*/ 2633472 h 2924799"/>
              <a:gd name="connsiteX83" fmla="*/ 947928 w 3026663"/>
              <a:gd name="connsiteY83" fmla="*/ 2724912 h 2924799"/>
              <a:gd name="connsiteX84" fmla="*/ 947928 w 3026663"/>
              <a:gd name="connsiteY84" fmla="*/ 2753868 h 2924799"/>
              <a:gd name="connsiteX85" fmla="*/ 947928 w 3026663"/>
              <a:gd name="connsiteY85" fmla="*/ 2785872 h 2924799"/>
              <a:gd name="connsiteX86" fmla="*/ 952500 w 3026663"/>
              <a:gd name="connsiteY86" fmla="*/ 2828544 h 2924799"/>
              <a:gd name="connsiteX87" fmla="*/ 908304 w 3026663"/>
              <a:gd name="connsiteY87" fmla="*/ 2874264 h 2924799"/>
              <a:gd name="connsiteX88" fmla="*/ 847344 w 3026663"/>
              <a:gd name="connsiteY88" fmla="*/ 2851404 h 2924799"/>
              <a:gd name="connsiteX89" fmla="*/ 844296 w 3026663"/>
              <a:gd name="connsiteY89" fmla="*/ 2817876 h 2924799"/>
              <a:gd name="connsiteX90" fmla="*/ 851916 w 3026663"/>
              <a:gd name="connsiteY90" fmla="*/ 2700528 h 2924799"/>
              <a:gd name="connsiteX91" fmla="*/ 848868 w 3026663"/>
              <a:gd name="connsiteY91" fmla="*/ 2699004 h 2924799"/>
              <a:gd name="connsiteX92" fmla="*/ 758952 w 3026663"/>
              <a:gd name="connsiteY92" fmla="*/ 2714244 h 2924799"/>
              <a:gd name="connsiteX93" fmla="*/ 726948 w 3026663"/>
              <a:gd name="connsiteY93" fmla="*/ 2709672 h 2924799"/>
              <a:gd name="connsiteX94" fmla="*/ 701040 w 3026663"/>
              <a:gd name="connsiteY94" fmla="*/ 2610612 h 2924799"/>
              <a:gd name="connsiteX95" fmla="*/ 682752 w 3026663"/>
              <a:gd name="connsiteY95" fmla="*/ 2529840 h 2924799"/>
              <a:gd name="connsiteX96" fmla="*/ 600456 w 3026663"/>
              <a:gd name="connsiteY96" fmla="*/ 2125980 h 2924799"/>
              <a:gd name="connsiteX97" fmla="*/ 554736 w 3026663"/>
              <a:gd name="connsiteY97" fmla="*/ 1830324 h 2924799"/>
              <a:gd name="connsiteX98" fmla="*/ 522732 w 3026663"/>
              <a:gd name="connsiteY98" fmla="*/ 1636776 h 2924799"/>
              <a:gd name="connsiteX99" fmla="*/ 519684 w 3026663"/>
              <a:gd name="connsiteY99" fmla="*/ 1633728 h 2924799"/>
              <a:gd name="connsiteX100" fmla="*/ 518160 w 3026663"/>
              <a:gd name="connsiteY100" fmla="*/ 1639824 h 2924799"/>
              <a:gd name="connsiteX101" fmla="*/ 524256 w 3026663"/>
              <a:gd name="connsiteY101" fmla="*/ 1751076 h 2924799"/>
              <a:gd name="connsiteX102" fmla="*/ 525780 w 3026663"/>
              <a:gd name="connsiteY102" fmla="*/ 2174748 h 2924799"/>
              <a:gd name="connsiteX103" fmla="*/ 542544 w 3026663"/>
              <a:gd name="connsiteY103" fmla="*/ 2357628 h 2924799"/>
              <a:gd name="connsiteX104" fmla="*/ 539496 w 3026663"/>
              <a:gd name="connsiteY104" fmla="*/ 2444496 h 2924799"/>
              <a:gd name="connsiteX105" fmla="*/ 542544 w 3026663"/>
              <a:gd name="connsiteY105" fmla="*/ 2484120 h 2924799"/>
              <a:gd name="connsiteX106" fmla="*/ 557784 w 3026663"/>
              <a:gd name="connsiteY106" fmla="*/ 2540508 h 2924799"/>
              <a:gd name="connsiteX107" fmla="*/ 531876 w 3026663"/>
              <a:gd name="connsiteY107" fmla="*/ 2651760 h 2924799"/>
              <a:gd name="connsiteX108" fmla="*/ 521208 w 3026663"/>
              <a:gd name="connsiteY108" fmla="*/ 2732532 h 2924799"/>
              <a:gd name="connsiteX109" fmla="*/ 475488 w 3026663"/>
              <a:gd name="connsiteY109" fmla="*/ 2770632 h 2924799"/>
              <a:gd name="connsiteX110" fmla="*/ 419100 w 3026663"/>
              <a:gd name="connsiteY110" fmla="*/ 2723388 h 2924799"/>
              <a:gd name="connsiteX111" fmla="*/ 448056 w 3026663"/>
              <a:gd name="connsiteY111" fmla="*/ 2631948 h 2924799"/>
              <a:gd name="connsiteX112" fmla="*/ 448056 w 3026663"/>
              <a:gd name="connsiteY112" fmla="*/ 2622804 h 2924799"/>
              <a:gd name="connsiteX113" fmla="*/ 344424 w 3026663"/>
              <a:gd name="connsiteY113" fmla="*/ 2587752 h 2924799"/>
              <a:gd name="connsiteX114" fmla="*/ 327660 w 3026663"/>
              <a:gd name="connsiteY114" fmla="*/ 2034540 h 2924799"/>
              <a:gd name="connsiteX115" fmla="*/ 318516 w 3026663"/>
              <a:gd name="connsiteY115" fmla="*/ 1912620 h 2924799"/>
              <a:gd name="connsiteX116" fmla="*/ 310896 w 3026663"/>
              <a:gd name="connsiteY116" fmla="*/ 1818132 h 2924799"/>
              <a:gd name="connsiteX117" fmla="*/ 304800 w 3026663"/>
              <a:gd name="connsiteY117" fmla="*/ 1751076 h 2924799"/>
              <a:gd name="connsiteX118" fmla="*/ 298704 w 3026663"/>
              <a:gd name="connsiteY118" fmla="*/ 1693164 h 2924799"/>
              <a:gd name="connsiteX119" fmla="*/ 271272 w 3026663"/>
              <a:gd name="connsiteY119" fmla="*/ 1469136 h 2924799"/>
              <a:gd name="connsiteX120" fmla="*/ 257556 w 3026663"/>
              <a:gd name="connsiteY120" fmla="*/ 1415796 h 2924799"/>
              <a:gd name="connsiteX121" fmla="*/ 265176 w 3026663"/>
              <a:gd name="connsiteY121" fmla="*/ 1360932 h 2924799"/>
              <a:gd name="connsiteX122" fmla="*/ 260604 w 3026663"/>
              <a:gd name="connsiteY122" fmla="*/ 1353312 h 2924799"/>
              <a:gd name="connsiteX123" fmla="*/ 199644 w 3026663"/>
              <a:gd name="connsiteY123" fmla="*/ 1339596 h 2924799"/>
              <a:gd name="connsiteX124" fmla="*/ 172212 w 3026663"/>
              <a:gd name="connsiteY124" fmla="*/ 1327404 h 2924799"/>
              <a:gd name="connsiteX125" fmla="*/ 158496 w 3026663"/>
              <a:gd name="connsiteY125" fmla="*/ 1333500 h 2924799"/>
              <a:gd name="connsiteX126" fmla="*/ 112776 w 3026663"/>
              <a:gd name="connsiteY126" fmla="*/ 1344168 h 2924799"/>
              <a:gd name="connsiteX127" fmla="*/ 86868 w 3026663"/>
              <a:gd name="connsiteY127" fmla="*/ 1306068 h 2924799"/>
              <a:gd name="connsiteX128" fmla="*/ 41148 w 3026663"/>
              <a:gd name="connsiteY128" fmla="*/ 1193292 h 2924799"/>
              <a:gd name="connsiteX129" fmla="*/ 0 w 3026663"/>
              <a:gd name="connsiteY129" fmla="*/ 1063752 h 2924799"/>
              <a:gd name="connsiteX130" fmla="*/ 0 w 3026663"/>
              <a:gd name="connsiteY130" fmla="*/ 1014984 h 2924799"/>
              <a:gd name="connsiteX131" fmla="*/ 123444 w 3026663"/>
              <a:gd name="connsiteY131" fmla="*/ 815340 h 2924799"/>
              <a:gd name="connsiteX132" fmla="*/ 211836 w 3026663"/>
              <a:gd name="connsiteY132" fmla="*/ 694944 h 2924799"/>
              <a:gd name="connsiteX133" fmla="*/ 280416 w 3026663"/>
              <a:gd name="connsiteY133" fmla="*/ 595884 h 2924799"/>
              <a:gd name="connsiteX134" fmla="*/ 310896 w 3026663"/>
              <a:gd name="connsiteY134" fmla="*/ 595884 h 2924799"/>
              <a:gd name="connsiteX135" fmla="*/ 359664 w 3026663"/>
              <a:gd name="connsiteY135" fmla="*/ 588264 h 2924799"/>
              <a:gd name="connsiteX136" fmla="*/ 428244 w 3026663"/>
              <a:gd name="connsiteY136" fmla="*/ 566928 h 2924799"/>
              <a:gd name="connsiteX137" fmla="*/ 496824 w 3026663"/>
              <a:gd name="connsiteY137" fmla="*/ 490728 h 2924799"/>
              <a:gd name="connsiteX138" fmla="*/ 512064 w 3026663"/>
              <a:gd name="connsiteY138" fmla="*/ 460248 h 2924799"/>
              <a:gd name="connsiteX139" fmla="*/ 487680 w 3026663"/>
              <a:gd name="connsiteY139" fmla="*/ 420624 h 2924799"/>
              <a:gd name="connsiteX140" fmla="*/ 464820 w 3026663"/>
              <a:gd name="connsiteY140" fmla="*/ 461772 h 2924799"/>
              <a:gd name="connsiteX141" fmla="*/ 420624 w 3026663"/>
              <a:gd name="connsiteY141" fmla="*/ 417576 h 2924799"/>
              <a:gd name="connsiteX142" fmla="*/ 614172 w 3026663"/>
              <a:gd name="connsiteY142" fmla="*/ 120396 h 2924799"/>
              <a:gd name="connsiteX143" fmla="*/ 675132 w 3026663"/>
              <a:gd name="connsiteY143" fmla="*/ 128016 h 2924799"/>
              <a:gd name="connsiteX144" fmla="*/ 2723388 w 3026663"/>
              <a:gd name="connsiteY144" fmla="*/ 70104 h 2924799"/>
              <a:gd name="connsiteX145" fmla="*/ 2727960 w 3026663"/>
              <a:gd name="connsiteY145" fmla="*/ 77724 h 2924799"/>
              <a:gd name="connsiteX146" fmla="*/ 2758440 w 3026663"/>
              <a:gd name="connsiteY146" fmla="*/ 112776 h 2924799"/>
              <a:gd name="connsiteX147" fmla="*/ 2769108 w 3026663"/>
              <a:gd name="connsiteY147" fmla="*/ 124968 h 2924799"/>
              <a:gd name="connsiteX148" fmla="*/ 2791968 w 3026663"/>
              <a:gd name="connsiteY148" fmla="*/ 129540 h 2924799"/>
              <a:gd name="connsiteX149" fmla="*/ 2763012 w 3026663"/>
              <a:gd name="connsiteY149" fmla="*/ 153924 h 2924799"/>
              <a:gd name="connsiteX150" fmla="*/ 2761488 w 3026663"/>
              <a:gd name="connsiteY150" fmla="*/ 166116 h 2924799"/>
              <a:gd name="connsiteX151" fmla="*/ 2770632 w 3026663"/>
              <a:gd name="connsiteY151" fmla="*/ 257556 h 2924799"/>
              <a:gd name="connsiteX152" fmla="*/ 2763012 w 3026663"/>
              <a:gd name="connsiteY152" fmla="*/ 288036 h 2924799"/>
              <a:gd name="connsiteX153" fmla="*/ 2766060 w 3026663"/>
              <a:gd name="connsiteY153" fmla="*/ 316992 h 2924799"/>
              <a:gd name="connsiteX154" fmla="*/ 2750820 w 3026663"/>
              <a:gd name="connsiteY154" fmla="*/ 387096 h 2924799"/>
              <a:gd name="connsiteX155" fmla="*/ 2738628 w 3026663"/>
              <a:gd name="connsiteY155" fmla="*/ 423672 h 2924799"/>
              <a:gd name="connsiteX156" fmla="*/ 2720340 w 3026663"/>
              <a:gd name="connsiteY156" fmla="*/ 469392 h 2924799"/>
              <a:gd name="connsiteX157" fmla="*/ 2602992 w 3026663"/>
              <a:gd name="connsiteY157" fmla="*/ 533400 h 2924799"/>
              <a:gd name="connsiteX158" fmla="*/ 2616708 w 3026663"/>
              <a:gd name="connsiteY158" fmla="*/ 547116 h 2924799"/>
              <a:gd name="connsiteX159" fmla="*/ 2607564 w 3026663"/>
              <a:gd name="connsiteY159" fmla="*/ 562356 h 2924799"/>
              <a:gd name="connsiteX160" fmla="*/ 2601468 w 3026663"/>
              <a:gd name="connsiteY160" fmla="*/ 594360 h 2924799"/>
              <a:gd name="connsiteX161" fmla="*/ 2602992 w 3026663"/>
              <a:gd name="connsiteY161" fmla="*/ 608076 h 2924799"/>
              <a:gd name="connsiteX162" fmla="*/ 2604516 w 3026663"/>
              <a:gd name="connsiteY162" fmla="*/ 609600 h 2924799"/>
              <a:gd name="connsiteX163" fmla="*/ 2613660 w 3026663"/>
              <a:gd name="connsiteY163" fmla="*/ 640080 h 2924799"/>
              <a:gd name="connsiteX164" fmla="*/ 2615184 w 3026663"/>
              <a:gd name="connsiteY164" fmla="*/ 926592 h 2924799"/>
              <a:gd name="connsiteX165" fmla="*/ 2618232 w 3026663"/>
              <a:gd name="connsiteY165" fmla="*/ 929640 h 2924799"/>
              <a:gd name="connsiteX166" fmla="*/ 2624328 w 3026663"/>
              <a:gd name="connsiteY166" fmla="*/ 923544 h 2924799"/>
              <a:gd name="connsiteX167" fmla="*/ 2677668 w 3026663"/>
              <a:gd name="connsiteY167" fmla="*/ 745236 h 2924799"/>
              <a:gd name="connsiteX168" fmla="*/ 2712720 w 3026663"/>
              <a:gd name="connsiteY168" fmla="*/ 583692 h 2924799"/>
              <a:gd name="connsiteX169" fmla="*/ 2718816 w 3026663"/>
              <a:gd name="connsiteY169" fmla="*/ 512064 h 2924799"/>
              <a:gd name="connsiteX170" fmla="*/ 2718816 w 3026663"/>
              <a:gd name="connsiteY170" fmla="*/ 481584 h 2924799"/>
              <a:gd name="connsiteX171" fmla="*/ 2924556 w 3026663"/>
              <a:gd name="connsiteY171" fmla="*/ 577596 h 2924799"/>
              <a:gd name="connsiteX172" fmla="*/ 2950464 w 3026663"/>
              <a:gd name="connsiteY172" fmla="*/ 586740 h 2924799"/>
              <a:gd name="connsiteX173" fmla="*/ 2955036 w 3026663"/>
              <a:gd name="connsiteY173" fmla="*/ 598932 h 2924799"/>
              <a:gd name="connsiteX174" fmla="*/ 2959608 w 3026663"/>
              <a:gd name="connsiteY174" fmla="*/ 655320 h 2924799"/>
              <a:gd name="connsiteX175" fmla="*/ 2973324 w 3026663"/>
              <a:gd name="connsiteY175" fmla="*/ 725424 h 2924799"/>
              <a:gd name="connsiteX176" fmla="*/ 2983992 w 3026663"/>
              <a:gd name="connsiteY176" fmla="*/ 758952 h 2924799"/>
              <a:gd name="connsiteX177" fmla="*/ 2983992 w 3026663"/>
              <a:gd name="connsiteY177" fmla="*/ 879348 h 2924799"/>
              <a:gd name="connsiteX178" fmla="*/ 2994660 w 3026663"/>
              <a:gd name="connsiteY178" fmla="*/ 949452 h 2924799"/>
              <a:gd name="connsiteX179" fmla="*/ 3000756 w 3026663"/>
              <a:gd name="connsiteY179" fmla="*/ 992124 h 2924799"/>
              <a:gd name="connsiteX180" fmla="*/ 3000756 w 3026663"/>
              <a:gd name="connsiteY180" fmla="*/ 1053084 h 2924799"/>
              <a:gd name="connsiteX181" fmla="*/ 3009900 w 3026663"/>
              <a:gd name="connsiteY181" fmla="*/ 1091184 h 2924799"/>
              <a:gd name="connsiteX182" fmla="*/ 3014472 w 3026663"/>
              <a:gd name="connsiteY182" fmla="*/ 1117092 h 2924799"/>
              <a:gd name="connsiteX183" fmla="*/ 3015996 w 3026663"/>
              <a:gd name="connsiteY183" fmla="*/ 1162812 h 2924799"/>
              <a:gd name="connsiteX184" fmla="*/ 3023616 w 3026663"/>
              <a:gd name="connsiteY184" fmla="*/ 1237488 h 2924799"/>
              <a:gd name="connsiteX185" fmla="*/ 3026664 w 3026663"/>
              <a:gd name="connsiteY185" fmla="*/ 1344168 h 2924799"/>
              <a:gd name="connsiteX186" fmla="*/ 3019044 w 3026663"/>
              <a:gd name="connsiteY186" fmla="*/ 1431036 h 2924799"/>
              <a:gd name="connsiteX187" fmla="*/ 3019044 w 3026663"/>
              <a:gd name="connsiteY187" fmla="*/ 1479804 h 2924799"/>
              <a:gd name="connsiteX188" fmla="*/ 3008376 w 3026663"/>
              <a:gd name="connsiteY188" fmla="*/ 1551432 h 2924799"/>
              <a:gd name="connsiteX189" fmla="*/ 2994660 w 3026663"/>
              <a:gd name="connsiteY189" fmla="*/ 1551432 h 2924799"/>
              <a:gd name="connsiteX190" fmla="*/ 2884932 w 3026663"/>
              <a:gd name="connsiteY190" fmla="*/ 1536192 h 2924799"/>
              <a:gd name="connsiteX191" fmla="*/ 2865120 w 3026663"/>
              <a:gd name="connsiteY191" fmla="*/ 1552956 h 2924799"/>
              <a:gd name="connsiteX192" fmla="*/ 2871216 w 3026663"/>
              <a:gd name="connsiteY192" fmla="*/ 1556004 h 2924799"/>
              <a:gd name="connsiteX193" fmla="*/ 2974848 w 3026663"/>
              <a:gd name="connsiteY193" fmla="*/ 1578864 h 2924799"/>
              <a:gd name="connsiteX194" fmla="*/ 2982468 w 3026663"/>
              <a:gd name="connsiteY194" fmla="*/ 1598676 h 2924799"/>
              <a:gd name="connsiteX195" fmla="*/ 2983992 w 3026663"/>
              <a:gd name="connsiteY195" fmla="*/ 1653540 h 2924799"/>
              <a:gd name="connsiteX196" fmla="*/ 2973324 w 3026663"/>
              <a:gd name="connsiteY196" fmla="*/ 1688592 h 2924799"/>
              <a:gd name="connsiteX197" fmla="*/ 2944368 w 3026663"/>
              <a:gd name="connsiteY197" fmla="*/ 1744980 h 2924799"/>
              <a:gd name="connsiteX198" fmla="*/ 2933700 w 3026663"/>
              <a:gd name="connsiteY198" fmla="*/ 1749552 h 2924799"/>
              <a:gd name="connsiteX199" fmla="*/ 2915412 w 3026663"/>
              <a:gd name="connsiteY199" fmla="*/ 1758696 h 2924799"/>
              <a:gd name="connsiteX200" fmla="*/ 2874264 w 3026663"/>
              <a:gd name="connsiteY200" fmla="*/ 1766316 h 2924799"/>
              <a:gd name="connsiteX201" fmla="*/ 2857500 w 3026663"/>
              <a:gd name="connsiteY201" fmla="*/ 1758696 h 2924799"/>
              <a:gd name="connsiteX202" fmla="*/ 2872740 w 3026663"/>
              <a:gd name="connsiteY202" fmla="*/ 1744980 h 2924799"/>
              <a:gd name="connsiteX203" fmla="*/ 2875788 w 3026663"/>
              <a:gd name="connsiteY203" fmla="*/ 1735836 h 2924799"/>
              <a:gd name="connsiteX204" fmla="*/ 2886456 w 3026663"/>
              <a:gd name="connsiteY204" fmla="*/ 1728216 h 2924799"/>
              <a:gd name="connsiteX205" fmla="*/ 2901696 w 3026663"/>
              <a:gd name="connsiteY205" fmla="*/ 1723644 h 2924799"/>
              <a:gd name="connsiteX206" fmla="*/ 2910840 w 3026663"/>
              <a:gd name="connsiteY206" fmla="*/ 1702308 h 2924799"/>
              <a:gd name="connsiteX207" fmla="*/ 2910840 w 3026663"/>
              <a:gd name="connsiteY207" fmla="*/ 1667256 h 2924799"/>
              <a:gd name="connsiteX208" fmla="*/ 2894076 w 3026663"/>
              <a:gd name="connsiteY208" fmla="*/ 1645920 h 2924799"/>
              <a:gd name="connsiteX209" fmla="*/ 2889504 w 3026663"/>
              <a:gd name="connsiteY209" fmla="*/ 1648968 h 2924799"/>
              <a:gd name="connsiteX210" fmla="*/ 2889504 w 3026663"/>
              <a:gd name="connsiteY210" fmla="*/ 1691640 h 2924799"/>
              <a:gd name="connsiteX211" fmla="*/ 2866644 w 3026663"/>
              <a:gd name="connsiteY211" fmla="*/ 1725168 h 2924799"/>
              <a:gd name="connsiteX212" fmla="*/ 2859024 w 3026663"/>
              <a:gd name="connsiteY212" fmla="*/ 1723644 h 2924799"/>
              <a:gd name="connsiteX213" fmla="*/ 2854452 w 3026663"/>
              <a:gd name="connsiteY213" fmla="*/ 1699260 h 2924799"/>
              <a:gd name="connsiteX214" fmla="*/ 2857500 w 3026663"/>
              <a:gd name="connsiteY214" fmla="*/ 1685544 h 2924799"/>
              <a:gd name="connsiteX215" fmla="*/ 2857500 w 3026663"/>
              <a:gd name="connsiteY215" fmla="*/ 1650492 h 2924799"/>
              <a:gd name="connsiteX216" fmla="*/ 2860548 w 3026663"/>
              <a:gd name="connsiteY216" fmla="*/ 1639824 h 2924799"/>
              <a:gd name="connsiteX217" fmla="*/ 2859024 w 3026663"/>
              <a:gd name="connsiteY217" fmla="*/ 1604772 h 2924799"/>
              <a:gd name="connsiteX218" fmla="*/ 2854452 w 3026663"/>
              <a:gd name="connsiteY218" fmla="*/ 1603248 h 2924799"/>
              <a:gd name="connsiteX219" fmla="*/ 2831592 w 3026663"/>
              <a:gd name="connsiteY219" fmla="*/ 1612392 h 2924799"/>
              <a:gd name="connsiteX220" fmla="*/ 2828544 w 3026663"/>
              <a:gd name="connsiteY220" fmla="*/ 1636776 h 2924799"/>
              <a:gd name="connsiteX221" fmla="*/ 2807208 w 3026663"/>
              <a:gd name="connsiteY221" fmla="*/ 1866900 h 2924799"/>
              <a:gd name="connsiteX222" fmla="*/ 2796540 w 3026663"/>
              <a:gd name="connsiteY222" fmla="*/ 1924812 h 2924799"/>
              <a:gd name="connsiteX223" fmla="*/ 2784348 w 3026663"/>
              <a:gd name="connsiteY223" fmla="*/ 1970532 h 2924799"/>
              <a:gd name="connsiteX224" fmla="*/ 2784348 w 3026663"/>
              <a:gd name="connsiteY224" fmla="*/ 1997964 h 2924799"/>
              <a:gd name="connsiteX225" fmla="*/ 2763012 w 3026663"/>
              <a:gd name="connsiteY225" fmla="*/ 2197608 h 2924799"/>
              <a:gd name="connsiteX226" fmla="*/ 2763012 w 3026663"/>
              <a:gd name="connsiteY226" fmla="*/ 2223516 h 2924799"/>
              <a:gd name="connsiteX227" fmla="*/ 2759964 w 3026663"/>
              <a:gd name="connsiteY227" fmla="*/ 2235708 h 2924799"/>
              <a:gd name="connsiteX228" fmla="*/ 2759964 w 3026663"/>
              <a:gd name="connsiteY228" fmla="*/ 2264664 h 2924799"/>
              <a:gd name="connsiteX229" fmla="*/ 2752344 w 3026663"/>
              <a:gd name="connsiteY229" fmla="*/ 2339340 h 2924799"/>
              <a:gd name="connsiteX230" fmla="*/ 2752344 w 3026663"/>
              <a:gd name="connsiteY230" fmla="*/ 2366772 h 2924799"/>
              <a:gd name="connsiteX231" fmla="*/ 2746248 w 3026663"/>
              <a:gd name="connsiteY231" fmla="*/ 2414016 h 2924799"/>
              <a:gd name="connsiteX232" fmla="*/ 2747772 w 3026663"/>
              <a:gd name="connsiteY232" fmla="*/ 2415540 h 2924799"/>
              <a:gd name="connsiteX233" fmla="*/ 2746248 w 3026663"/>
              <a:gd name="connsiteY233" fmla="*/ 2465832 h 2924799"/>
              <a:gd name="connsiteX234" fmla="*/ 2741676 w 3026663"/>
              <a:gd name="connsiteY234" fmla="*/ 2505456 h 2924799"/>
              <a:gd name="connsiteX235" fmla="*/ 2741676 w 3026663"/>
              <a:gd name="connsiteY235" fmla="*/ 2548128 h 2924799"/>
              <a:gd name="connsiteX236" fmla="*/ 2723388 w 3026663"/>
              <a:gd name="connsiteY236" fmla="*/ 2619756 h 2924799"/>
              <a:gd name="connsiteX237" fmla="*/ 2714244 w 3026663"/>
              <a:gd name="connsiteY237" fmla="*/ 2638044 h 2924799"/>
              <a:gd name="connsiteX238" fmla="*/ 2680716 w 3026663"/>
              <a:gd name="connsiteY238" fmla="*/ 2721864 h 2924799"/>
              <a:gd name="connsiteX239" fmla="*/ 2671572 w 3026663"/>
              <a:gd name="connsiteY239" fmla="*/ 2732532 h 2924799"/>
              <a:gd name="connsiteX240" fmla="*/ 2705100 w 3026663"/>
              <a:gd name="connsiteY240" fmla="*/ 2799588 h 2924799"/>
              <a:gd name="connsiteX241" fmla="*/ 2708148 w 3026663"/>
              <a:gd name="connsiteY241" fmla="*/ 2822448 h 2924799"/>
              <a:gd name="connsiteX242" fmla="*/ 2705100 w 3026663"/>
              <a:gd name="connsiteY242" fmla="*/ 2845308 h 2924799"/>
              <a:gd name="connsiteX243" fmla="*/ 2702052 w 3026663"/>
              <a:gd name="connsiteY243" fmla="*/ 2851404 h 2924799"/>
              <a:gd name="connsiteX244" fmla="*/ 2670048 w 3026663"/>
              <a:gd name="connsiteY244" fmla="*/ 2884932 h 2924799"/>
              <a:gd name="connsiteX245" fmla="*/ 2613660 w 3026663"/>
              <a:gd name="connsiteY245" fmla="*/ 2884932 h 2924799"/>
              <a:gd name="connsiteX246" fmla="*/ 2590800 w 3026663"/>
              <a:gd name="connsiteY246" fmla="*/ 2872740 h 2924799"/>
              <a:gd name="connsiteX247" fmla="*/ 2563368 w 3026663"/>
              <a:gd name="connsiteY247" fmla="*/ 2845308 h 2924799"/>
              <a:gd name="connsiteX248" fmla="*/ 2557272 w 3026663"/>
              <a:gd name="connsiteY248" fmla="*/ 2807208 h 2924799"/>
              <a:gd name="connsiteX249" fmla="*/ 2549652 w 3026663"/>
              <a:gd name="connsiteY249" fmla="*/ 2770632 h 2924799"/>
              <a:gd name="connsiteX250" fmla="*/ 2557272 w 3026663"/>
              <a:gd name="connsiteY250" fmla="*/ 2737104 h 2924799"/>
              <a:gd name="connsiteX251" fmla="*/ 2557272 w 3026663"/>
              <a:gd name="connsiteY251" fmla="*/ 2702052 h 2924799"/>
              <a:gd name="connsiteX252" fmla="*/ 2535936 w 3026663"/>
              <a:gd name="connsiteY252" fmla="*/ 2663952 h 2924799"/>
              <a:gd name="connsiteX253" fmla="*/ 2525268 w 3026663"/>
              <a:gd name="connsiteY253" fmla="*/ 2621280 h 2924799"/>
              <a:gd name="connsiteX254" fmla="*/ 2525268 w 3026663"/>
              <a:gd name="connsiteY254" fmla="*/ 2563368 h 2924799"/>
              <a:gd name="connsiteX255" fmla="*/ 2567940 w 3026663"/>
              <a:gd name="connsiteY255" fmla="*/ 2447544 h 2924799"/>
              <a:gd name="connsiteX256" fmla="*/ 2563368 w 3026663"/>
              <a:gd name="connsiteY256" fmla="*/ 2436876 h 2924799"/>
              <a:gd name="connsiteX257" fmla="*/ 2563368 w 3026663"/>
              <a:gd name="connsiteY257" fmla="*/ 2397252 h 2924799"/>
              <a:gd name="connsiteX258" fmla="*/ 2570988 w 3026663"/>
              <a:gd name="connsiteY258" fmla="*/ 2337816 h 2924799"/>
              <a:gd name="connsiteX259" fmla="*/ 2570988 w 3026663"/>
              <a:gd name="connsiteY259" fmla="*/ 2307336 h 2924799"/>
              <a:gd name="connsiteX260" fmla="*/ 2574036 w 3026663"/>
              <a:gd name="connsiteY260" fmla="*/ 2299716 h 2924799"/>
              <a:gd name="connsiteX261" fmla="*/ 2578608 w 3026663"/>
              <a:gd name="connsiteY261" fmla="*/ 2081784 h 2924799"/>
              <a:gd name="connsiteX262" fmla="*/ 2570988 w 3026663"/>
              <a:gd name="connsiteY262" fmla="*/ 2051304 h 2924799"/>
              <a:gd name="connsiteX263" fmla="*/ 2570988 w 3026663"/>
              <a:gd name="connsiteY263" fmla="*/ 1953768 h 2924799"/>
              <a:gd name="connsiteX264" fmla="*/ 2563368 w 3026663"/>
              <a:gd name="connsiteY264" fmla="*/ 1776984 h 2924799"/>
              <a:gd name="connsiteX265" fmla="*/ 2555748 w 3026663"/>
              <a:gd name="connsiteY265" fmla="*/ 1741932 h 2924799"/>
              <a:gd name="connsiteX266" fmla="*/ 2546604 w 3026663"/>
              <a:gd name="connsiteY266" fmla="*/ 1685544 h 2924799"/>
              <a:gd name="connsiteX267" fmla="*/ 2554224 w 3026663"/>
              <a:gd name="connsiteY267" fmla="*/ 1644396 h 2924799"/>
              <a:gd name="connsiteX268" fmla="*/ 2551176 w 3026663"/>
              <a:gd name="connsiteY268" fmla="*/ 1635252 h 2924799"/>
              <a:gd name="connsiteX269" fmla="*/ 2546604 w 3026663"/>
              <a:gd name="connsiteY269" fmla="*/ 1635252 h 2924799"/>
              <a:gd name="connsiteX270" fmla="*/ 2513076 w 3026663"/>
              <a:gd name="connsiteY270" fmla="*/ 1764792 h 2924799"/>
              <a:gd name="connsiteX271" fmla="*/ 2482596 w 3026663"/>
              <a:gd name="connsiteY271" fmla="*/ 1868424 h 2924799"/>
              <a:gd name="connsiteX272" fmla="*/ 2478024 w 3026663"/>
              <a:gd name="connsiteY272" fmla="*/ 1895856 h 2924799"/>
              <a:gd name="connsiteX273" fmla="*/ 2465832 w 3026663"/>
              <a:gd name="connsiteY273" fmla="*/ 1973580 h 2924799"/>
              <a:gd name="connsiteX274" fmla="*/ 2465832 w 3026663"/>
              <a:gd name="connsiteY274" fmla="*/ 2034540 h 2924799"/>
              <a:gd name="connsiteX275" fmla="*/ 2459736 w 3026663"/>
              <a:gd name="connsiteY275" fmla="*/ 2049780 h 2924799"/>
              <a:gd name="connsiteX276" fmla="*/ 2441448 w 3026663"/>
              <a:gd name="connsiteY276" fmla="*/ 2072640 h 2924799"/>
              <a:gd name="connsiteX277" fmla="*/ 2436876 w 3026663"/>
              <a:gd name="connsiteY277" fmla="*/ 2145792 h 2924799"/>
              <a:gd name="connsiteX278" fmla="*/ 2435352 w 3026663"/>
              <a:gd name="connsiteY278" fmla="*/ 2185416 h 2924799"/>
              <a:gd name="connsiteX279" fmla="*/ 2446020 w 3026663"/>
              <a:gd name="connsiteY279" fmla="*/ 2211324 h 2924799"/>
              <a:gd name="connsiteX280" fmla="*/ 2455164 w 3026663"/>
              <a:gd name="connsiteY280" fmla="*/ 2272284 h 2924799"/>
              <a:gd name="connsiteX281" fmla="*/ 2459736 w 3026663"/>
              <a:gd name="connsiteY281" fmla="*/ 2385060 h 2924799"/>
              <a:gd name="connsiteX282" fmla="*/ 2467356 w 3026663"/>
              <a:gd name="connsiteY282" fmla="*/ 2450592 h 2924799"/>
              <a:gd name="connsiteX283" fmla="*/ 2470404 w 3026663"/>
              <a:gd name="connsiteY283" fmla="*/ 2651760 h 2924799"/>
              <a:gd name="connsiteX284" fmla="*/ 2468880 w 3026663"/>
              <a:gd name="connsiteY284" fmla="*/ 2660904 h 2924799"/>
              <a:gd name="connsiteX285" fmla="*/ 2481072 w 3026663"/>
              <a:gd name="connsiteY285" fmla="*/ 2715768 h 2924799"/>
              <a:gd name="connsiteX286" fmla="*/ 2479548 w 3026663"/>
              <a:gd name="connsiteY286" fmla="*/ 2761488 h 2924799"/>
              <a:gd name="connsiteX287" fmla="*/ 2429256 w 3026663"/>
              <a:gd name="connsiteY287" fmla="*/ 2781300 h 2924799"/>
              <a:gd name="connsiteX288" fmla="*/ 2409444 w 3026663"/>
              <a:gd name="connsiteY288" fmla="*/ 2778252 h 2924799"/>
              <a:gd name="connsiteX289" fmla="*/ 2383536 w 3026663"/>
              <a:gd name="connsiteY289" fmla="*/ 2808732 h 2924799"/>
              <a:gd name="connsiteX290" fmla="*/ 2318004 w 3026663"/>
              <a:gd name="connsiteY290" fmla="*/ 2846832 h 2924799"/>
              <a:gd name="connsiteX291" fmla="*/ 2257044 w 3026663"/>
              <a:gd name="connsiteY291" fmla="*/ 2859024 h 2924799"/>
              <a:gd name="connsiteX292" fmla="*/ 2231136 w 3026663"/>
              <a:gd name="connsiteY292" fmla="*/ 2855976 h 2924799"/>
              <a:gd name="connsiteX293" fmla="*/ 2223516 w 3026663"/>
              <a:gd name="connsiteY293" fmla="*/ 2848356 h 2924799"/>
              <a:gd name="connsiteX294" fmla="*/ 2220468 w 3026663"/>
              <a:gd name="connsiteY294" fmla="*/ 2834640 h 2924799"/>
              <a:gd name="connsiteX295" fmla="*/ 2313432 w 3026663"/>
              <a:gd name="connsiteY295" fmla="*/ 2709672 h 2924799"/>
              <a:gd name="connsiteX296" fmla="*/ 2324100 w 3026663"/>
              <a:gd name="connsiteY296" fmla="*/ 2680716 h 2924799"/>
              <a:gd name="connsiteX297" fmla="*/ 2311908 w 3026663"/>
              <a:gd name="connsiteY297" fmla="*/ 2630424 h 2924799"/>
              <a:gd name="connsiteX298" fmla="*/ 2305812 w 3026663"/>
              <a:gd name="connsiteY298" fmla="*/ 2584704 h 2924799"/>
              <a:gd name="connsiteX299" fmla="*/ 2301240 w 3026663"/>
              <a:gd name="connsiteY299" fmla="*/ 2560320 h 2924799"/>
              <a:gd name="connsiteX300" fmla="*/ 2293620 w 3026663"/>
              <a:gd name="connsiteY300" fmla="*/ 2468880 h 2924799"/>
              <a:gd name="connsiteX301" fmla="*/ 2293620 w 3026663"/>
              <a:gd name="connsiteY301" fmla="*/ 2432304 h 2924799"/>
              <a:gd name="connsiteX302" fmla="*/ 2290572 w 3026663"/>
              <a:gd name="connsiteY302" fmla="*/ 2424684 h 2924799"/>
              <a:gd name="connsiteX303" fmla="*/ 2278380 w 3026663"/>
              <a:gd name="connsiteY303" fmla="*/ 2292096 h 2924799"/>
              <a:gd name="connsiteX304" fmla="*/ 2261616 w 3026663"/>
              <a:gd name="connsiteY304" fmla="*/ 2174748 h 2924799"/>
              <a:gd name="connsiteX305" fmla="*/ 2266188 w 3026663"/>
              <a:gd name="connsiteY305" fmla="*/ 2090928 h 2924799"/>
              <a:gd name="connsiteX306" fmla="*/ 2255520 w 3026663"/>
              <a:gd name="connsiteY306" fmla="*/ 2077212 h 2924799"/>
              <a:gd name="connsiteX307" fmla="*/ 2250948 w 3026663"/>
              <a:gd name="connsiteY307" fmla="*/ 2055876 h 2924799"/>
              <a:gd name="connsiteX308" fmla="*/ 2261616 w 3026663"/>
              <a:gd name="connsiteY308" fmla="*/ 2026920 h 2924799"/>
              <a:gd name="connsiteX309" fmla="*/ 2263140 w 3026663"/>
              <a:gd name="connsiteY309" fmla="*/ 2019300 h 2924799"/>
              <a:gd name="connsiteX310" fmla="*/ 2263140 w 3026663"/>
              <a:gd name="connsiteY310" fmla="*/ 2011680 h 2924799"/>
              <a:gd name="connsiteX311" fmla="*/ 2266188 w 3026663"/>
              <a:gd name="connsiteY311" fmla="*/ 1990344 h 2924799"/>
              <a:gd name="connsiteX312" fmla="*/ 2258568 w 3026663"/>
              <a:gd name="connsiteY312" fmla="*/ 1947672 h 2924799"/>
              <a:gd name="connsiteX313" fmla="*/ 2258568 w 3026663"/>
              <a:gd name="connsiteY313" fmla="*/ 1917192 h 2924799"/>
              <a:gd name="connsiteX314" fmla="*/ 2255520 w 3026663"/>
              <a:gd name="connsiteY314" fmla="*/ 1909572 h 2924799"/>
              <a:gd name="connsiteX315" fmla="*/ 2255520 w 3026663"/>
              <a:gd name="connsiteY315" fmla="*/ 1876044 h 2924799"/>
              <a:gd name="connsiteX316" fmla="*/ 2252472 w 3026663"/>
              <a:gd name="connsiteY316" fmla="*/ 1866900 h 2924799"/>
              <a:gd name="connsiteX317" fmla="*/ 2252472 w 3026663"/>
              <a:gd name="connsiteY317" fmla="*/ 1819656 h 2924799"/>
              <a:gd name="connsiteX318" fmla="*/ 2255520 w 3026663"/>
              <a:gd name="connsiteY318" fmla="*/ 1802892 h 2924799"/>
              <a:gd name="connsiteX319" fmla="*/ 2255520 w 3026663"/>
              <a:gd name="connsiteY319" fmla="*/ 1565148 h 2924799"/>
              <a:gd name="connsiteX320" fmla="*/ 2246376 w 3026663"/>
              <a:gd name="connsiteY320" fmla="*/ 1502664 h 2924799"/>
              <a:gd name="connsiteX321" fmla="*/ 2238756 w 3026663"/>
              <a:gd name="connsiteY321" fmla="*/ 1485900 h 2924799"/>
              <a:gd name="connsiteX322" fmla="*/ 2278380 w 3026663"/>
              <a:gd name="connsiteY322" fmla="*/ 1450848 h 2924799"/>
              <a:gd name="connsiteX323" fmla="*/ 2292096 w 3026663"/>
              <a:gd name="connsiteY323" fmla="*/ 1434084 h 2924799"/>
              <a:gd name="connsiteX324" fmla="*/ 2286000 w 3026663"/>
              <a:gd name="connsiteY324" fmla="*/ 1427988 h 2924799"/>
              <a:gd name="connsiteX325" fmla="*/ 2212848 w 3026663"/>
              <a:gd name="connsiteY325" fmla="*/ 1456944 h 2924799"/>
              <a:gd name="connsiteX326" fmla="*/ 2223516 w 3026663"/>
              <a:gd name="connsiteY326" fmla="*/ 1479804 h 2924799"/>
              <a:gd name="connsiteX327" fmla="*/ 2212848 w 3026663"/>
              <a:gd name="connsiteY327" fmla="*/ 1485900 h 2924799"/>
              <a:gd name="connsiteX328" fmla="*/ 2196084 w 3026663"/>
              <a:gd name="connsiteY328" fmla="*/ 1466088 h 2924799"/>
              <a:gd name="connsiteX329" fmla="*/ 2186940 w 3026663"/>
              <a:gd name="connsiteY329" fmla="*/ 1373124 h 2924799"/>
              <a:gd name="connsiteX330" fmla="*/ 2177796 w 3026663"/>
              <a:gd name="connsiteY330" fmla="*/ 1336548 h 2924799"/>
              <a:gd name="connsiteX331" fmla="*/ 2177796 w 3026663"/>
              <a:gd name="connsiteY331" fmla="*/ 1261872 h 2924799"/>
              <a:gd name="connsiteX332" fmla="*/ 2171700 w 3026663"/>
              <a:gd name="connsiteY332" fmla="*/ 1248156 h 2924799"/>
              <a:gd name="connsiteX333" fmla="*/ 2173224 w 3026663"/>
              <a:gd name="connsiteY333" fmla="*/ 1143000 h 2924799"/>
              <a:gd name="connsiteX334" fmla="*/ 2180844 w 3026663"/>
              <a:gd name="connsiteY334" fmla="*/ 1118616 h 2924799"/>
              <a:gd name="connsiteX335" fmla="*/ 2167128 w 3026663"/>
              <a:gd name="connsiteY335" fmla="*/ 1071372 h 2924799"/>
              <a:gd name="connsiteX336" fmla="*/ 2167128 w 3026663"/>
              <a:gd name="connsiteY336" fmla="*/ 1062228 h 2924799"/>
              <a:gd name="connsiteX337" fmla="*/ 2188464 w 3026663"/>
              <a:gd name="connsiteY337" fmla="*/ 1019556 h 2924799"/>
              <a:gd name="connsiteX338" fmla="*/ 2193036 w 3026663"/>
              <a:gd name="connsiteY338" fmla="*/ 981456 h 2924799"/>
              <a:gd name="connsiteX339" fmla="*/ 2196084 w 3026663"/>
              <a:gd name="connsiteY339" fmla="*/ 949452 h 2924799"/>
              <a:gd name="connsiteX340" fmla="*/ 2212848 w 3026663"/>
              <a:gd name="connsiteY340" fmla="*/ 886968 h 2924799"/>
              <a:gd name="connsiteX341" fmla="*/ 2212848 w 3026663"/>
              <a:gd name="connsiteY341" fmla="*/ 851916 h 2924799"/>
              <a:gd name="connsiteX342" fmla="*/ 2220468 w 3026663"/>
              <a:gd name="connsiteY342" fmla="*/ 769620 h 2924799"/>
              <a:gd name="connsiteX343" fmla="*/ 2226564 w 3026663"/>
              <a:gd name="connsiteY343" fmla="*/ 728472 h 2924799"/>
              <a:gd name="connsiteX344" fmla="*/ 2229612 w 3026663"/>
              <a:gd name="connsiteY344" fmla="*/ 707136 h 2924799"/>
              <a:gd name="connsiteX345" fmla="*/ 2261616 w 3026663"/>
              <a:gd name="connsiteY345" fmla="*/ 594360 h 2924799"/>
              <a:gd name="connsiteX346" fmla="*/ 2275332 w 3026663"/>
              <a:gd name="connsiteY346" fmla="*/ 557784 h 2924799"/>
              <a:gd name="connsiteX347" fmla="*/ 2293620 w 3026663"/>
              <a:gd name="connsiteY347" fmla="*/ 556260 h 2924799"/>
              <a:gd name="connsiteX348" fmla="*/ 2353056 w 3026663"/>
              <a:gd name="connsiteY348" fmla="*/ 542544 h 2924799"/>
              <a:gd name="connsiteX349" fmla="*/ 2415540 w 3026663"/>
              <a:gd name="connsiteY349" fmla="*/ 521208 h 2924799"/>
              <a:gd name="connsiteX350" fmla="*/ 2471928 w 3026663"/>
              <a:gd name="connsiteY350" fmla="*/ 495300 h 2924799"/>
              <a:gd name="connsiteX351" fmla="*/ 2474976 w 3026663"/>
              <a:gd name="connsiteY351" fmla="*/ 498348 h 2924799"/>
              <a:gd name="connsiteX352" fmla="*/ 2476500 w 3026663"/>
              <a:gd name="connsiteY352" fmla="*/ 496824 h 2924799"/>
              <a:gd name="connsiteX353" fmla="*/ 2476500 w 3026663"/>
              <a:gd name="connsiteY353" fmla="*/ 492252 h 2924799"/>
              <a:gd name="connsiteX354" fmla="*/ 2479548 w 3026663"/>
              <a:gd name="connsiteY354" fmla="*/ 495300 h 2924799"/>
              <a:gd name="connsiteX355" fmla="*/ 2503932 w 3026663"/>
              <a:gd name="connsiteY355" fmla="*/ 469392 h 2924799"/>
              <a:gd name="connsiteX356" fmla="*/ 2499360 w 3026663"/>
              <a:gd name="connsiteY356" fmla="*/ 481584 h 2924799"/>
              <a:gd name="connsiteX357" fmla="*/ 2499360 w 3026663"/>
              <a:gd name="connsiteY357" fmla="*/ 502920 h 2924799"/>
              <a:gd name="connsiteX358" fmla="*/ 2496312 w 3026663"/>
              <a:gd name="connsiteY358" fmla="*/ 490728 h 2924799"/>
              <a:gd name="connsiteX359" fmla="*/ 2493264 w 3026663"/>
              <a:gd name="connsiteY359" fmla="*/ 499872 h 2924799"/>
              <a:gd name="connsiteX360" fmla="*/ 2487168 w 3026663"/>
              <a:gd name="connsiteY360" fmla="*/ 507492 h 2924799"/>
              <a:gd name="connsiteX361" fmla="*/ 2496312 w 3026663"/>
              <a:gd name="connsiteY361" fmla="*/ 512064 h 2924799"/>
              <a:gd name="connsiteX362" fmla="*/ 2499360 w 3026663"/>
              <a:gd name="connsiteY362" fmla="*/ 537972 h 2924799"/>
              <a:gd name="connsiteX363" fmla="*/ 2496312 w 3026663"/>
              <a:gd name="connsiteY363" fmla="*/ 621792 h 2924799"/>
              <a:gd name="connsiteX364" fmla="*/ 2497836 w 3026663"/>
              <a:gd name="connsiteY364" fmla="*/ 658368 h 2924799"/>
              <a:gd name="connsiteX365" fmla="*/ 2503932 w 3026663"/>
              <a:gd name="connsiteY365" fmla="*/ 726948 h 2924799"/>
              <a:gd name="connsiteX366" fmla="*/ 2508504 w 3026663"/>
              <a:gd name="connsiteY366" fmla="*/ 763524 h 2924799"/>
              <a:gd name="connsiteX367" fmla="*/ 2511552 w 3026663"/>
              <a:gd name="connsiteY367" fmla="*/ 787908 h 2924799"/>
              <a:gd name="connsiteX368" fmla="*/ 2514600 w 3026663"/>
              <a:gd name="connsiteY368" fmla="*/ 813816 h 2924799"/>
              <a:gd name="connsiteX369" fmla="*/ 2534412 w 3026663"/>
              <a:gd name="connsiteY369" fmla="*/ 925068 h 2924799"/>
              <a:gd name="connsiteX370" fmla="*/ 2537460 w 3026663"/>
              <a:gd name="connsiteY370" fmla="*/ 926592 h 2924799"/>
              <a:gd name="connsiteX371" fmla="*/ 2555748 w 3026663"/>
              <a:gd name="connsiteY371" fmla="*/ 999744 h 2924799"/>
              <a:gd name="connsiteX372" fmla="*/ 2560320 w 3026663"/>
              <a:gd name="connsiteY372" fmla="*/ 999744 h 2924799"/>
              <a:gd name="connsiteX373" fmla="*/ 2563368 w 3026663"/>
              <a:gd name="connsiteY373" fmla="*/ 963168 h 2924799"/>
              <a:gd name="connsiteX374" fmla="*/ 2566416 w 3026663"/>
              <a:gd name="connsiteY374" fmla="*/ 934212 h 2924799"/>
              <a:gd name="connsiteX375" fmla="*/ 2566416 w 3026663"/>
              <a:gd name="connsiteY375" fmla="*/ 810768 h 2924799"/>
              <a:gd name="connsiteX376" fmla="*/ 2570988 w 3026663"/>
              <a:gd name="connsiteY376" fmla="*/ 798576 h 2924799"/>
              <a:gd name="connsiteX377" fmla="*/ 2574036 w 3026663"/>
              <a:gd name="connsiteY377" fmla="*/ 667512 h 2924799"/>
              <a:gd name="connsiteX378" fmla="*/ 2575560 w 3026663"/>
              <a:gd name="connsiteY378" fmla="*/ 653796 h 2924799"/>
              <a:gd name="connsiteX379" fmla="*/ 2592324 w 3026663"/>
              <a:gd name="connsiteY379" fmla="*/ 592836 h 2924799"/>
              <a:gd name="connsiteX380" fmla="*/ 2584704 w 3026663"/>
              <a:gd name="connsiteY380" fmla="*/ 568452 h 2924799"/>
              <a:gd name="connsiteX381" fmla="*/ 2572512 w 3026663"/>
              <a:gd name="connsiteY381" fmla="*/ 550164 h 2924799"/>
              <a:gd name="connsiteX382" fmla="*/ 2596896 w 3026663"/>
              <a:gd name="connsiteY382" fmla="*/ 531876 h 2924799"/>
              <a:gd name="connsiteX383" fmla="*/ 2523744 w 3026663"/>
              <a:gd name="connsiteY383" fmla="*/ 457200 h 2924799"/>
              <a:gd name="connsiteX384" fmla="*/ 2523744 w 3026663"/>
              <a:gd name="connsiteY384" fmla="*/ 443484 h 2924799"/>
              <a:gd name="connsiteX385" fmla="*/ 2525268 w 3026663"/>
              <a:gd name="connsiteY385" fmla="*/ 428244 h 2924799"/>
              <a:gd name="connsiteX386" fmla="*/ 2525268 w 3026663"/>
              <a:gd name="connsiteY386" fmla="*/ 356616 h 2924799"/>
              <a:gd name="connsiteX387" fmla="*/ 2479548 w 3026663"/>
              <a:gd name="connsiteY387" fmla="*/ 274320 h 2924799"/>
              <a:gd name="connsiteX388" fmla="*/ 2487168 w 3026663"/>
              <a:gd name="connsiteY388" fmla="*/ 240792 h 2924799"/>
              <a:gd name="connsiteX389" fmla="*/ 2474976 w 3026663"/>
              <a:gd name="connsiteY389" fmla="*/ 170688 h 2924799"/>
              <a:gd name="connsiteX390" fmla="*/ 2479548 w 3026663"/>
              <a:gd name="connsiteY390" fmla="*/ 134112 h 2924799"/>
              <a:gd name="connsiteX391" fmla="*/ 2488692 w 3026663"/>
              <a:gd name="connsiteY391" fmla="*/ 118872 h 2924799"/>
              <a:gd name="connsiteX392" fmla="*/ 2496312 w 3026663"/>
              <a:gd name="connsiteY392" fmla="*/ 99060 h 2924799"/>
              <a:gd name="connsiteX393" fmla="*/ 2511552 w 3026663"/>
              <a:gd name="connsiteY393" fmla="*/ 85344 h 2924799"/>
              <a:gd name="connsiteX394" fmla="*/ 2538984 w 3026663"/>
              <a:gd name="connsiteY394" fmla="*/ 73152 h 2924799"/>
              <a:gd name="connsiteX395" fmla="*/ 2578608 w 3026663"/>
              <a:gd name="connsiteY395" fmla="*/ 44196 h 2924799"/>
              <a:gd name="connsiteX396" fmla="*/ 2634996 w 3026663"/>
              <a:gd name="connsiteY396" fmla="*/ 39624 h 2924799"/>
              <a:gd name="connsiteX397" fmla="*/ 2723388 w 3026663"/>
              <a:gd name="connsiteY397" fmla="*/ 70104 h 2924799"/>
              <a:gd name="connsiteX398" fmla="*/ 1626108 w 3026663"/>
              <a:gd name="connsiteY398" fmla="*/ 13716 h 2924799"/>
              <a:gd name="connsiteX399" fmla="*/ 1688592 w 3026663"/>
              <a:gd name="connsiteY399" fmla="*/ 76200 h 2924799"/>
              <a:gd name="connsiteX400" fmla="*/ 1693164 w 3026663"/>
              <a:gd name="connsiteY400" fmla="*/ 92964 h 2924799"/>
              <a:gd name="connsiteX401" fmla="*/ 1694688 w 3026663"/>
              <a:gd name="connsiteY401" fmla="*/ 199644 h 2924799"/>
              <a:gd name="connsiteX402" fmla="*/ 1705356 w 3026663"/>
              <a:gd name="connsiteY402" fmla="*/ 222504 h 2924799"/>
              <a:gd name="connsiteX403" fmla="*/ 1694688 w 3026663"/>
              <a:gd name="connsiteY403" fmla="*/ 295656 h 2924799"/>
              <a:gd name="connsiteX404" fmla="*/ 1670304 w 3026663"/>
              <a:gd name="connsiteY404" fmla="*/ 344424 h 2924799"/>
              <a:gd name="connsiteX405" fmla="*/ 1711452 w 3026663"/>
              <a:gd name="connsiteY405" fmla="*/ 428244 h 2924799"/>
              <a:gd name="connsiteX406" fmla="*/ 1754124 w 3026663"/>
              <a:gd name="connsiteY406" fmla="*/ 454152 h 2924799"/>
              <a:gd name="connsiteX407" fmla="*/ 1827276 w 3026663"/>
              <a:gd name="connsiteY407" fmla="*/ 483108 h 2924799"/>
              <a:gd name="connsiteX408" fmla="*/ 1924812 w 3026663"/>
              <a:gd name="connsiteY408" fmla="*/ 510540 h 2924799"/>
              <a:gd name="connsiteX409" fmla="*/ 1978152 w 3026663"/>
              <a:gd name="connsiteY409" fmla="*/ 545592 h 2924799"/>
              <a:gd name="connsiteX410" fmla="*/ 1993392 w 3026663"/>
              <a:gd name="connsiteY410" fmla="*/ 640080 h 2924799"/>
              <a:gd name="connsiteX411" fmla="*/ 2013204 w 3026663"/>
              <a:gd name="connsiteY411" fmla="*/ 906780 h 2924799"/>
              <a:gd name="connsiteX412" fmla="*/ 2013204 w 3026663"/>
              <a:gd name="connsiteY412" fmla="*/ 1203960 h 2924799"/>
              <a:gd name="connsiteX413" fmla="*/ 1975104 w 3026663"/>
              <a:gd name="connsiteY413" fmla="*/ 1385316 h 2924799"/>
              <a:gd name="connsiteX414" fmla="*/ 1955292 w 3026663"/>
              <a:gd name="connsiteY414" fmla="*/ 1423416 h 2924799"/>
              <a:gd name="connsiteX415" fmla="*/ 1921764 w 3026663"/>
              <a:gd name="connsiteY415" fmla="*/ 1479804 h 2924799"/>
              <a:gd name="connsiteX416" fmla="*/ 1930908 w 3026663"/>
              <a:gd name="connsiteY416" fmla="*/ 1571244 h 2924799"/>
              <a:gd name="connsiteX417" fmla="*/ 1930908 w 3026663"/>
              <a:gd name="connsiteY417" fmla="*/ 1616964 h 2924799"/>
              <a:gd name="connsiteX418" fmla="*/ 1901952 w 3026663"/>
              <a:gd name="connsiteY418" fmla="*/ 1616964 h 2924799"/>
              <a:gd name="connsiteX419" fmla="*/ 1901952 w 3026663"/>
              <a:gd name="connsiteY419" fmla="*/ 1740408 h 2924799"/>
              <a:gd name="connsiteX420" fmla="*/ 1866900 w 3026663"/>
              <a:gd name="connsiteY420" fmla="*/ 2098548 h 2924799"/>
              <a:gd name="connsiteX421" fmla="*/ 1866900 w 3026663"/>
              <a:gd name="connsiteY421" fmla="*/ 2749296 h 2924799"/>
              <a:gd name="connsiteX422" fmla="*/ 1847088 w 3026663"/>
              <a:gd name="connsiteY422" fmla="*/ 2759964 h 2924799"/>
              <a:gd name="connsiteX423" fmla="*/ 1808988 w 3026663"/>
              <a:gd name="connsiteY423" fmla="*/ 2781300 h 2924799"/>
              <a:gd name="connsiteX424" fmla="*/ 1859280 w 3026663"/>
              <a:gd name="connsiteY424" fmla="*/ 2880360 h 2924799"/>
              <a:gd name="connsiteX425" fmla="*/ 1819656 w 3026663"/>
              <a:gd name="connsiteY425" fmla="*/ 2915412 h 2924799"/>
              <a:gd name="connsiteX426" fmla="*/ 1781556 w 3026663"/>
              <a:gd name="connsiteY426" fmla="*/ 2923032 h 2924799"/>
              <a:gd name="connsiteX427" fmla="*/ 1740408 w 3026663"/>
              <a:gd name="connsiteY427" fmla="*/ 2924556 h 2924799"/>
              <a:gd name="connsiteX428" fmla="*/ 1706880 w 3026663"/>
              <a:gd name="connsiteY428" fmla="*/ 2921508 h 2924799"/>
              <a:gd name="connsiteX429" fmla="*/ 1670304 w 3026663"/>
              <a:gd name="connsiteY429" fmla="*/ 2884932 h 2924799"/>
              <a:gd name="connsiteX430" fmla="*/ 1638300 w 3026663"/>
              <a:gd name="connsiteY430" fmla="*/ 2855976 h 2924799"/>
              <a:gd name="connsiteX431" fmla="*/ 1635252 w 3026663"/>
              <a:gd name="connsiteY431" fmla="*/ 2831592 h 2924799"/>
              <a:gd name="connsiteX432" fmla="*/ 1642872 w 3026663"/>
              <a:gd name="connsiteY432" fmla="*/ 2795016 h 2924799"/>
              <a:gd name="connsiteX433" fmla="*/ 1623060 w 3026663"/>
              <a:gd name="connsiteY433" fmla="*/ 2759964 h 2924799"/>
              <a:gd name="connsiteX434" fmla="*/ 1623060 w 3026663"/>
              <a:gd name="connsiteY434" fmla="*/ 2598420 h 2924799"/>
              <a:gd name="connsiteX435" fmla="*/ 1647444 w 3026663"/>
              <a:gd name="connsiteY435" fmla="*/ 2398776 h 2924799"/>
              <a:gd name="connsiteX436" fmla="*/ 1642872 w 3026663"/>
              <a:gd name="connsiteY436" fmla="*/ 2212848 h 2924799"/>
              <a:gd name="connsiteX437" fmla="*/ 1588008 w 3026663"/>
              <a:gd name="connsiteY437" fmla="*/ 1711452 h 2924799"/>
              <a:gd name="connsiteX438" fmla="*/ 1568196 w 3026663"/>
              <a:gd name="connsiteY438" fmla="*/ 1639824 h 2924799"/>
              <a:gd name="connsiteX439" fmla="*/ 1563624 w 3026663"/>
              <a:gd name="connsiteY439" fmla="*/ 1670304 h 2924799"/>
              <a:gd name="connsiteX440" fmla="*/ 1549908 w 3026663"/>
              <a:gd name="connsiteY440" fmla="*/ 2040636 h 2924799"/>
              <a:gd name="connsiteX441" fmla="*/ 1549908 w 3026663"/>
              <a:gd name="connsiteY441" fmla="*/ 2321052 h 2924799"/>
              <a:gd name="connsiteX442" fmla="*/ 1560576 w 3026663"/>
              <a:gd name="connsiteY442" fmla="*/ 2421636 h 2924799"/>
              <a:gd name="connsiteX443" fmla="*/ 1595628 w 3026663"/>
              <a:gd name="connsiteY443" fmla="*/ 2625852 h 2924799"/>
              <a:gd name="connsiteX444" fmla="*/ 1594104 w 3026663"/>
              <a:gd name="connsiteY444" fmla="*/ 2665476 h 2924799"/>
              <a:gd name="connsiteX445" fmla="*/ 1583436 w 3026663"/>
              <a:gd name="connsiteY445" fmla="*/ 2767584 h 2924799"/>
              <a:gd name="connsiteX446" fmla="*/ 1577340 w 3026663"/>
              <a:gd name="connsiteY446" fmla="*/ 2775204 h 2924799"/>
              <a:gd name="connsiteX447" fmla="*/ 1588008 w 3026663"/>
              <a:gd name="connsiteY447" fmla="*/ 2810256 h 2924799"/>
              <a:gd name="connsiteX448" fmla="*/ 1577340 w 3026663"/>
              <a:gd name="connsiteY448" fmla="*/ 2854452 h 2924799"/>
              <a:gd name="connsiteX449" fmla="*/ 1552956 w 3026663"/>
              <a:gd name="connsiteY449" fmla="*/ 2863596 h 2924799"/>
              <a:gd name="connsiteX450" fmla="*/ 1536192 w 3026663"/>
              <a:gd name="connsiteY450" fmla="*/ 2904744 h 2924799"/>
              <a:gd name="connsiteX451" fmla="*/ 1513332 w 3026663"/>
              <a:gd name="connsiteY451" fmla="*/ 2910840 h 2924799"/>
              <a:gd name="connsiteX452" fmla="*/ 1461516 w 3026663"/>
              <a:gd name="connsiteY452" fmla="*/ 2919984 h 2924799"/>
              <a:gd name="connsiteX453" fmla="*/ 1385316 w 3026663"/>
              <a:gd name="connsiteY453" fmla="*/ 2919984 h 2924799"/>
              <a:gd name="connsiteX454" fmla="*/ 1367028 w 3026663"/>
              <a:gd name="connsiteY454" fmla="*/ 2878836 h 2924799"/>
              <a:gd name="connsiteX455" fmla="*/ 1386840 w 3026663"/>
              <a:gd name="connsiteY455" fmla="*/ 2828544 h 2924799"/>
              <a:gd name="connsiteX456" fmla="*/ 1409700 w 3026663"/>
              <a:gd name="connsiteY456" fmla="*/ 2779776 h 2924799"/>
              <a:gd name="connsiteX457" fmla="*/ 1344168 w 3026663"/>
              <a:gd name="connsiteY457" fmla="*/ 2756916 h 2924799"/>
              <a:gd name="connsiteX458" fmla="*/ 1341120 w 3026663"/>
              <a:gd name="connsiteY458" fmla="*/ 2737104 h 2924799"/>
              <a:gd name="connsiteX459" fmla="*/ 1338072 w 3026663"/>
              <a:gd name="connsiteY459" fmla="*/ 2706624 h 2924799"/>
              <a:gd name="connsiteX460" fmla="*/ 1331976 w 3026663"/>
              <a:gd name="connsiteY460" fmla="*/ 2595372 h 2924799"/>
              <a:gd name="connsiteX461" fmla="*/ 1322832 w 3026663"/>
              <a:gd name="connsiteY461" fmla="*/ 2423160 h 2924799"/>
              <a:gd name="connsiteX462" fmla="*/ 1315212 w 3026663"/>
              <a:gd name="connsiteY462" fmla="*/ 2286000 h 2924799"/>
              <a:gd name="connsiteX463" fmla="*/ 1306068 w 3026663"/>
              <a:gd name="connsiteY463" fmla="*/ 2161032 h 2924799"/>
              <a:gd name="connsiteX464" fmla="*/ 1296924 w 3026663"/>
              <a:gd name="connsiteY464" fmla="*/ 2057400 h 2924799"/>
              <a:gd name="connsiteX465" fmla="*/ 1284732 w 3026663"/>
              <a:gd name="connsiteY465" fmla="*/ 1985772 h 2924799"/>
              <a:gd name="connsiteX466" fmla="*/ 1251204 w 3026663"/>
              <a:gd name="connsiteY466" fmla="*/ 1848612 h 2924799"/>
              <a:gd name="connsiteX467" fmla="*/ 1237488 w 3026663"/>
              <a:gd name="connsiteY467" fmla="*/ 1781556 h 2924799"/>
              <a:gd name="connsiteX468" fmla="*/ 1211580 w 3026663"/>
              <a:gd name="connsiteY468" fmla="*/ 1653540 h 2924799"/>
              <a:gd name="connsiteX469" fmla="*/ 1188720 w 3026663"/>
              <a:gd name="connsiteY469" fmla="*/ 1636776 h 2924799"/>
              <a:gd name="connsiteX470" fmla="*/ 1205484 w 3026663"/>
              <a:gd name="connsiteY470" fmla="*/ 1519428 h 2924799"/>
              <a:gd name="connsiteX471" fmla="*/ 1202436 w 3026663"/>
              <a:gd name="connsiteY471" fmla="*/ 1510284 h 2924799"/>
              <a:gd name="connsiteX472" fmla="*/ 1150620 w 3026663"/>
              <a:gd name="connsiteY472" fmla="*/ 1423416 h 2924799"/>
              <a:gd name="connsiteX473" fmla="*/ 1136904 w 3026663"/>
              <a:gd name="connsiteY473" fmla="*/ 1348740 h 2924799"/>
              <a:gd name="connsiteX474" fmla="*/ 1129284 w 3026663"/>
              <a:gd name="connsiteY474" fmla="*/ 1252728 h 2924799"/>
              <a:gd name="connsiteX475" fmla="*/ 1114044 w 3026663"/>
              <a:gd name="connsiteY475" fmla="*/ 1065276 h 2924799"/>
              <a:gd name="connsiteX476" fmla="*/ 1112520 w 3026663"/>
              <a:gd name="connsiteY476" fmla="*/ 917448 h 2924799"/>
              <a:gd name="connsiteX477" fmla="*/ 1129284 w 3026663"/>
              <a:gd name="connsiteY477" fmla="*/ 798576 h 2924799"/>
              <a:gd name="connsiteX478" fmla="*/ 1143000 w 3026663"/>
              <a:gd name="connsiteY478" fmla="*/ 707136 h 2924799"/>
              <a:gd name="connsiteX479" fmla="*/ 1171956 w 3026663"/>
              <a:gd name="connsiteY479" fmla="*/ 598932 h 2924799"/>
              <a:gd name="connsiteX480" fmla="*/ 1210056 w 3026663"/>
              <a:gd name="connsiteY480" fmla="*/ 571500 h 2924799"/>
              <a:gd name="connsiteX481" fmla="*/ 1260348 w 3026663"/>
              <a:gd name="connsiteY481" fmla="*/ 551688 h 2924799"/>
              <a:gd name="connsiteX482" fmla="*/ 1385316 w 3026663"/>
              <a:gd name="connsiteY482" fmla="*/ 498348 h 2924799"/>
              <a:gd name="connsiteX483" fmla="*/ 1411224 w 3026663"/>
              <a:gd name="connsiteY483" fmla="*/ 466344 h 2924799"/>
              <a:gd name="connsiteX484" fmla="*/ 1447800 w 3026663"/>
              <a:gd name="connsiteY484" fmla="*/ 416052 h 2924799"/>
              <a:gd name="connsiteX485" fmla="*/ 1450848 w 3026663"/>
              <a:gd name="connsiteY485" fmla="*/ 393192 h 2924799"/>
              <a:gd name="connsiteX486" fmla="*/ 1452372 w 3026663"/>
              <a:gd name="connsiteY486" fmla="*/ 371856 h 2924799"/>
              <a:gd name="connsiteX487" fmla="*/ 1431036 w 3026663"/>
              <a:gd name="connsiteY487" fmla="*/ 324612 h 2924799"/>
              <a:gd name="connsiteX488" fmla="*/ 1408176 w 3026663"/>
              <a:gd name="connsiteY488" fmla="*/ 300228 h 2924799"/>
              <a:gd name="connsiteX489" fmla="*/ 1397508 w 3026663"/>
              <a:gd name="connsiteY489" fmla="*/ 220980 h 2924799"/>
              <a:gd name="connsiteX490" fmla="*/ 1391412 w 3026663"/>
              <a:gd name="connsiteY490" fmla="*/ 187452 h 2924799"/>
              <a:gd name="connsiteX491" fmla="*/ 1391412 w 3026663"/>
              <a:gd name="connsiteY491" fmla="*/ 131064 h 2924799"/>
              <a:gd name="connsiteX492" fmla="*/ 1392936 w 3026663"/>
              <a:gd name="connsiteY492" fmla="*/ 111252 h 2924799"/>
              <a:gd name="connsiteX493" fmla="*/ 1467612 w 3026663"/>
              <a:gd name="connsiteY493" fmla="*/ 22860 h 2924799"/>
              <a:gd name="connsiteX494" fmla="*/ 1488948 w 3026663"/>
              <a:gd name="connsiteY494" fmla="*/ 18288 h 2924799"/>
              <a:gd name="connsiteX495" fmla="*/ 1548384 w 3026663"/>
              <a:gd name="connsiteY495" fmla="*/ 0 h 2924799"/>
              <a:gd name="connsiteX496" fmla="*/ 1626108 w 3026663"/>
              <a:gd name="connsiteY496" fmla="*/ 13716 h 2924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</a:cxnLst>
            <a:rect l="l" t="t" r="r" b="b"/>
            <a:pathLst>
              <a:path w="3026663" h="2924799">
                <a:moveTo>
                  <a:pt x="763524" y="1584960"/>
                </a:moveTo>
                <a:cubicBezTo>
                  <a:pt x="763524" y="1588008"/>
                  <a:pt x="758952" y="1607820"/>
                  <a:pt x="758952" y="1618488"/>
                </a:cubicBezTo>
                <a:cubicBezTo>
                  <a:pt x="754380" y="1612392"/>
                  <a:pt x="754380" y="1594104"/>
                  <a:pt x="754380" y="1589532"/>
                </a:cubicBezTo>
                <a:cubicBezTo>
                  <a:pt x="754380" y="1586484"/>
                  <a:pt x="755904" y="1575816"/>
                  <a:pt x="754380" y="1568196"/>
                </a:cubicBezTo>
                <a:cubicBezTo>
                  <a:pt x="757428" y="1569720"/>
                  <a:pt x="763524" y="1580388"/>
                  <a:pt x="763524" y="1584960"/>
                </a:cubicBezTo>
                <a:close/>
                <a:moveTo>
                  <a:pt x="2868168" y="1536192"/>
                </a:moveTo>
                <a:cubicBezTo>
                  <a:pt x="2868168" y="1534668"/>
                  <a:pt x="2868168" y="1533144"/>
                  <a:pt x="2869692" y="1533144"/>
                </a:cubicBezTo>
                <a:cubicBezTo>
                  <a:pt x="2869692" y="1533144"/>
                  <a:pt x="2868168" y="1534668"/>
                  <a:pt x="2868168" y="1536192"/>
                </a:cubicBezTo>
                <a:close/>
                <a:moveTo>
                  <a:pt x="774192" y="1219200"/>
                </a:moveTo>
                <a:cubicBezTo>
                  <a:pt x="771144" y="1210056"/>
                  <a:pt x="762000" y="1161288"/>
                  <a:pt x="762000" y="1143000"/>
                </a:cubicBezTo>
                <a:lnTo>
                  <a:pt x="762000" y="1109472"/>
                </a:lnTo>
                <a:cubicBezTo>
                  <a:pt x="765048" y="1082040"/>
                  <a:pt x="765048" y="1051560"/>
                  <a:pt x="774192" y="1024128"/>
                </a:cubicBezTo>
                <a:lnTo>
                  <a:pt x="774192" y="1219200"/>
                </a:lnTo>
                <a:close/>
                <a:moveTo>
                  <a:pt x="275844" y="862584"/>
                </a:moveTo>
                <a:cubicBezTo>
                  <a:pt x="297180" y="918972"/>
                  <a:pt x="326136" y="996696"/>
                  <a:pt x="326136" y="1054608"/>
                </a:cubicBezTo>
                <a:cubicBezTo>
                  <a:pt x="326136" y="1104900"/>
                  <a:pt x="304800" y="1188720"/>
                  <a:pt x="286512" y="1231392"/>
                </a:cubicBezTo>
                <a:cubicBezTo>
                  <a:pt x="277368" y="1252728"/>
                  <a:pt x="242316" y="1278636"/>
                  <a:pt x="222504" y="1278636"/>
                </a:cubicBezTo>
                <a:cubicBezTo>
                  <a:pt x="219456" y="1278636"/>
                  <a:pt x="214884" y="1277112"/>
                  <a:pt x="211836" y="1275588"/>
                </a:cubicBezTo>
                <a:cubicBezTo>
                  <a:pt x="205740" y="1260348"/>
                  <a:pt x="196596" y="1243584"/>
                  <a:pt x="190500" y="1226820"/>
                </a:cubicBezTo>
                <a:cubicBezTo>
                  <a:pt x="185928" y="1213104"/>
                  <a:pt x="167640" y="1199388"/>
                  <a:pt x="164592" y="1193292"/>
                </a:cubicBezTo>
                <a:cubicBezTo>
                  <a:pt x="161544" y="1187196"/>
                  <a:pt x="161544" y="1179576"/>
                  <a:pt x="160020" y="1175004"/>
                </a:cubicBezTo>
                <a:cubicBezTo>
                  <a:pt x="156972" y="1155192"/>
                  <a:pt x="150876" y="1132332"/>
                  <a:pt x="143256" y="1114044"/>
                </a:cubicBezTo>
                <a:cubicBezTo>
                  <a:pt x="138684" y="1101852"/>
                  <a:pt x="124968" y="1086612"/>
                  <a:pt x="124968" y="1082040"/>
                </a:cubicBezTo>
                <a:cubicBezTo>
                  <a:pt x="124968" y="1028700"/>
                  <a:pt x="207264" y="911352"/>
                  <a:pt x="252984" y="876300"/>
                </a:cubicBezTo>
                <a:cubicBezTo>
                  <a:pt x="257556" y="873252"/>
                  <a:pt x="260604" y="867156"/>
                  <a:pt x="263652" y="862584"/>
                </a:cubicBezTo>
                <a:lnTo>
                  <a:pt x="275844" y="862584"/>
                </a:lnTo>
                <a:close/>
                <a:moveTo>
                  <a:pt x="1536192" y="568452"/>
                </a:moveTo>
                <a:lnTo>
                  <a:pt x="1507236" y="704088"/>
                </a:lnTo>
                <a:cubicBezTo>
                  <a:pt x="1481328" y="656844"/>
                  <a:pt x="1470660" y="609600"/>
                  <a:pt x="1456944" y="562356"/>
                </a:cubicBezTo>
                <a:cubicBezTo>
                  <a:pt x="1463040" y="568452"/>
                  <a:pt x="1470660" y="583692"/>
                  <a:pt x="1473708" y="583692"/>
                </a:cubicBezTo>
                <a:cubicBezTo>
                  <a:pt x="1478280" y="583692"/>
                  <a:pt x="1505712" y="553212"/>
                  <a:pt x="1520952" y="537972"/>
                </a:cubicBezTo>
                <a:cubicBezTo>
                  <a:pt x="1525524" y="547116"/>
                  <a:pt x="1531620" y="557784"/>
                  <a:pt x="1536192" y="568452"/>
                </a:cubicBezTo>
                <a:close/>
                <a:moveTo>
                  <a:pt x="1656588" y="737616"/>
                </a:moveTo>
                <a:cubicBezTo>
                  <a:pt x="1635252" y="681228"/>
                  <a:pt x="1613916" y="620268"/>
                  <a:pt x="1574292" y="565404"/>
                </a:cubicBezTo>
                <a:cubicBezTo>
                  <a:pt x="1583436" y="554736"/>
                  <a:pt x="1592580" y="544068"/>
                  <a:pt x="1603248" y="533400"/>
                </a:cubicBezTo>
                <a:cubicBezTo>
                  <a:pt x="1615440" y="542544"/>
                  <a:pt x="1635252" y="565404"/>
                  <a:pt x="1652016" y="568452"/>
                </a:cubicBezTo>
                <a:cubicBezTo>
                  <a:pt x="1667256" y="550164"/>
                  <a:pt x="1680972" y="530352"/>
                  <a:pt x="1693164" y="512064"/>
                </a:cubicBezTo>
                <a:cubicBezTo>
                  <a:pt x="1682496" y="583692"/>
                  <a:pt x="1677924" y="664464"/>
                  <a:pt x="1656588" y="737616"/>
                </a:cubicBezTo>
                <a:close/>
                <a:moveTo>
                  <a:pt x="2496312" y="486156"/>
                </a:moveTo>
                <a:cubicBezTo>
                  <a:pt x="2496312" y="486156"/>
                  <a:pt x="2496312" y="484632"/>
                  <a:pt x="2497836" y="483108"/>
                </a:cubicBezTo>
                <a:cubicBezTo>
                  <a:pt x="2497836" y="484632"/>
                  <a:pt x="2497836" y="486156"/>
                  <a:pt x="2496312" y="486156"/>
                </a:cubicBezTo>
                <a:close/>
                <a:moveTo>
                  <a:pt x="1540764" y="499872"/>
                </a:moveTo>
                <a:cubicBezTo>
                  <a:pt x="1540764" y="509016"/>
                  <a:pt x="1476756" y="574548"/>
                  <a:pt x="1473708" y="579120"/>
                </a:cubicBezTo>
                <a:cubicBezTo>
                  <a:pt x="1466088" y="566928"/>
                  <a:pt x="1458468" y="553212"/>
                  <a:pt x="1453896" y="539496"/>
                </a:cubicBezTo>
                <a:cubicBezTo>
                  <a:pt x="1444752" y="510540"/>
                  <a:pt x="1432560" y="455676"/>
                  <a:pt x="1432560" y="451104"/>
                </a:cubicBezTo>
                <a:cubicBezTo>
                  <a:pt x="1432560" y="441960"/>
                  <a:pt x="1438656" y="437388"/>
                  <a:pt x="1446276" y="426720"/>
                </a:cubicBezTo>
                <a:cubicBezTo>
                  <a:pt x="1449324" y="422148"/>
                  <a:pt x="1450848" y="416052"/>
                  <a:pt x="1452372" y="409956"/>
                </a:cubicBezTo>
                <a:cubicBezTo>
                  <a:pt x="1469136" y="423672"/>
                  <a:pt x="1540764" y="492252"/>
                  <a:pt x="1540764" y="499872"/>
                </a:cubicBezTo>
                <a:close/>
                <a:moveTo>
                  <a:pt x="1702308" y="434340"/>
                </a:moveTo>
                <a:cubicBezTo>
                  <a:pt x="1702308" y="478536"/>
                  <a:pt x="1690116" y="519684"/>
                  <a:pt x="1650492" y="563880"/>
                </a:cubicBezTo>
                <a:cubicBezTo>
                  <a:pt x="1627632" y="553212"/>
                  <a:pt x="1595628" y="518160"/>
                  <a:pt x="1583436" y="498348"/>
                </a:cubicBezTo>
                <a:lnTo>
                  <a:pt x="1684020" y="403860"/>
                </a:lnTo>
                <a:cubicBezTo>
                  <a:pt x="1697736" y="417576"/>
                  <a:pt x="1702308" y="422148"/>
                  <a:pt x="1702308" y="434340"/>
                </a:cubicBezTo>
                <a:close/>
                <a:moveTo>
                  <a:pt x="675132" y="128016"/>
                </a:moveTo>
                <a:cubicBezTo>
                  <a:pt x="743712" y="153924"/>
                  <a:pt x="751332" y="256032"/>
                  <a:pt x="751332" y="307848"/>
                </a:cubicBezTo>
                <a:cubicBezTo>
                  <a:pt x="751332" y="310896"/>
                  <a:pt x="748284" y="361188"/>
                  <a:pt x="745236" y="387096"/>
                </a:cubicBezTo>
                <a:cubicBezTo>
                  <a:pt x="743712" y="397764"/>
                  <a:pt x="745236" y="414528"/>
                  <a:pt x="739140" y="426720"/>
                </a:cubicBezTo>
                <a:cubicBezTo>
                  <a:pt x="731520" y="440436"/>
                  <a:pt x="647700" y="489204"/>
                  <a:pt x="647700" y="489204"/>
                </a:cubicBezTo>
                <a:cubicBezTo>
                  <a:pt x="647700" y="493776"/>
                  <a:pt x="658368" y="505968"/>
                  <a:pt x="661416" y="513588"/>
                </a:cubicBezTo>
                <a:cubicBezTo>
                  <a:pt x="669036" y="525780"/>
                  <a:pt x="678180" y="550164"/>
                  <a:pt x="694944" y="559308"/>
                </a:cubicBezTo>
                <a:cubicBezTo>
                  <a:pt x="704088" y="565404"/>
                  <a:pt x="717804" y="565404"/>
                  <a:pt x="728472" y="568452"/>
                </a:cubicBezTo>
                <a:cubicBezTo>
                  <a:pt x="752856" y="576072"/>
                  <a:pt x="778764" y="586740"/>
                  <a:pt x="804672" y="595884"/>
                </a:cubicBezTo>
                <a:cubicBezTo>
                  <a:pt x="819912" y="601980"/>
                  <a:pt x="839724" y="603504"/>
                  <a:pt x="856488" y="612648"/>
                </a:cubicBezTo>
                <a:cubicBezTo>
                  <a:pt x="862584" y="615696"/>
                  <a:pt x="865632" y="626364"/>
                  <a:pt x="868680" y="632460"/>
                </a:cubicBezTo>
                <a:cubicBezTo>
                  <a:pt x="874776" y="643128"/>
                  <a:pt x="880872" y="658368"/>
                  <a:pt x="883920" y="672084"/>
                </a:cubicBezTo>
                <a:cubicBezTo>
                  <a:pt x="893064" y="705612"/>
                  <a:pt x="894588" y="748284"/>
                  <a:pt x="899160" y="783336"/>
                </a:cubicBezTo>
                <a:lnTo>
                  <a:pt x="899160" y="812292"/>
                </a:lnTo>
                <a:cubicBezTo>
                  <a:pt x="900684" y="847344"/>
                  <a:pt x="897636" y="1194816"/>
                  <a:pt x="897636" y="1199388"/>
                </a:cubicBezTo>
                <a:lnTo>
                  <a:pt x="888492" y="1514856"/>
                </a:lnTo>
                <a:lnTo>
                  <a:pt x="844296" y="1514856"/>
                </a:lnTo>
                <a:cubicBezTo>
                  <a:pt x="842772" y="1539240"/>
                  <a:pt x="841248" y="1568196"/>
                  <a:pt x="833628" y="1595628"/>
                </a:cubicBezTo>
                <a:cubicBezTo>
                  <a:pt x="827532" y="1616964"/>
                  <a:pt x="819912" y="1639824"/>
                  <a:pt x="797052" y="1658112"/>
                </a:cubicBezTo>
                <a:cubicBezTo>
                  <a:pt x="786384" y="1667256"/>
                  <a:pt x="769620" y="1674876"/>
                  <a:pt x="757428" y="1676400"/>
                </a:cubicBezTo>
                <a:cubicBezTo>
                  <a:pt x="752856" y="1676400"/>
                  <a:pt x="751332" y="1677924"/>
                  <a:pt x="748284" y="1680972"/>
                </a:cubicBezTo>
                <a:cubicBezTo>
                  <a:pt x="748284" y="1694688"/>
                  <a:pt x="746760" y="1719072"/>
                  <a:pt x="746760" y="1722120"/>
                </a:cubicBezTo>
                <a:cubicBezTo>
                  <a:pt x="746760" y="1726692"/>
                  <a:pt x="745236" y="1735836"/>
                  <a:pt x="748284" y="1763268"/>
                </a:cubicBezTo>
                <a:cubicBezTo>
                  <a:pt x="754380" y="1834896"/>
                  <a:pt x="762000" y="1908048"/>
                  <a:pt x="774192" y="1981200"/>
                </a:cubicBezTo>
                <a:cubicBezTo>
                  <a:pt x="778764" y="2013204"/>
                  <a:pt x="795528" y="2045208"/>
                  <a:pt x="809244" y="2077212"/>
                </a:cubicBezTo>
                <a:cubicBezTo>
                  <a:pt x="824484" y="2110740"/>
                  <a:pt x="836676" y="2153412"/>
                  <a:pt x="845820" y="2188464"/>
                </a:cubicBezTo>
                <a:cubicBezTo>
                  <a:pt x="858012" y="2240280"/>
                  <a:pt x="871728" y="2293620"/>
                  <a:pt x="885444" y="2346960"/>
                </a:cubicBezTo>
                <a:cubicBezTo>
                  <a:pt x="900684" y="2407920"/>
                  <a:pt x="917448" y="2467356"/>
                  <a:pt x="937260" y="2529840"/>
                </a:cubicBezTo>
                <a:cubicBezTo>
                  <a:pt x="940308" y="2538984"/>
                  <a:pt x="944880" y="2560320"/>
                  <a:pt x="944880" y="2563368"/>
                </a:cubicBezTo>
                <a:cubicBezTo>
                  <a:pt x="944880" y="2567940"/>
                  <a:pt x="932688" y="2628900"/>
                  <a:pt x="932688" y="2633472"/>
                </a:cubicBezTo>
                <a:cubicBezTo>
                  <a:pt x="932688" y="2636520"/>
                  <a:pt x="944880" y="2694432"/>
                  <a:pt x="947928" y="2724912"/>
                </a:cubicBezTo>
                <a:cubicBezTo>
                  <a:pt x="949452" y="2732532"/>
                  <a:pt x="947928" y="2749296"/>
                  <a:pt x="947928" y="2753868"/>
                </a:cubicBezTo>
                <a:lnTo>
                  <a:pt x="947928" y="2785872"/>
                </a:lnTo>
                <a:cubicBezTo>
                  <a:pt x="950976" y="2801112"/>
                  <a:pt x="952500" y="2825496"/>
                  <a:pt x="952500" y="2828544"/>
                </a:cubicBezTo>
                <a:cubicBezTo>
                  <a:pt x="952500" y="2863596"/>
                  <a:pt x="940308" y="2874264"/>
                  <a:pt x="908304" y="2874264"/>
                </a:cubicBezTo>
                <a:cubicBezTo>
                  <a:pt x="890016" y="2874264"/>
                  <a:pt x="856488" y="2866644"/>
                  <a:pt x="847344" y="2851404"/>
                </a:cubicBezTo>
                <a:cubicBezTo>
                  <a:pt x="842772" y="2840736"/>
                  <a:pt x="844296" y="2822448"/>
                  <a:pt x="844296" y="2817876"/>
                </a:cubicBezTo>
                <a:lnTo>
                  <a:pt x="851916" y="2700528"/>
                </a:lnTo>
                <a:cubicBezTo>
                  <a:pt x="851916" y="2700528"/>
                  <a:pt x="851916" y="2699004"/>
                  <a:pt x="848868" y="2699004"/>
                </a:cubicBezTo>
                <a:cubicBezTo>
                  <a:pt x="833628" y="2699004"/>
                  <a:pt x="809244" y="2714244"/>
                  <a:pt x="758952" y="2714244"/>
                </a:cubicBezTo>
                <a:cubicBezTo>
                  <a:pt x="754380" y="2714244"/>
                  <a:pt x="737616" y="2712720"/>
                  <a:pt x="726948" y="2709672"/>
                </a:cubicBezTo>
                <a:cubicBezTo>
                  <a:pt x="717804" y="2677668"/>
                  <a:pt x="708660" y="2644140"/>
                  <a:pt x="701040" y="2610612"/>
                </a:cubicBezTo>
                <a:cubicBezTo>
                  <a:pt x="694944" y="2584704"/>
                  <a:pt x="688848" y="2555748"/>
                  <a:pt x="682752" y="2529840"/>
                </a:cubicBezTo>
                <a:cubicBezTo>
                  <a:pt x="655320" y="2395728"/>
                  <a:pt x="624840" y="2260092"/>
                  <a:pt x="600456" y="2125980"/>
                </a:cubicBezTo>
                <a:cubicBezTo>
                  <a:pt x="582168" y="2028444"/>
                  <a:pt x="569976" y="1927860"/>
                  <a:pt x="554736" y="1830324"/>
                </a:cubicBezTo>
                <a:cubicBezTo>
                  <a:pt x="545592" y="1766316"/>
                  <a:pt x="534924" y="1702308"/>
                  <a:pt x="522732" y="1636776"/>
                </a:cubicBezTo>
                <a:cubicBezTo>
                  <a:pt x="521208" y="1636776"/>
                  <a:pt x="521208" y="1635252"/>
                  <a:pt x="519684" y="1633728"/>
                </a:cubicBezTo>
                <a:cubicBezTo>
                  <a:pt x="518160" y="1635252"/>
                  <a:pt x="518160" y="1636776"/>
                  <a:pt x="518160" y="1639824"/>
                </a:cubicBezTo>
                <a:lnTo>
                  <a:pt x="524256" y="1751076"/>
                </a:lnTo>
                <a:lnTo>
                  <a:pt x="525780" y="2174748"/>
                </a:lnTo>
                <a:cubicBezTo>
                  <a:pt x="530352" y="2290572"/>
                  <a:pt x="542544" y="2270760"/>
                  <a:pt x="542544" y="2357628"/>
                </a:cubicBezTo>
                <a:lnTo>
                  <a:pt x="539496" y="2444496"/>
                </a:lnTo>
                <a:cubicBezTo>
                  <a:pt x="541020" y="2456688"/>
                  <a:pt x="539496" y="2470404"/>
                  <a:pt x="542544" y="2484120"/>
                </a:cubicBezTo>
                <a:cubicBezTo>
                  <a:pt x="545592" y="2500884"/>
                  <a:pt x="557784" y="2523744"/>
                  <a:pt x="557784" y="2540508"/>
                </a:cubicBezTo>
                <a:cubicBezTo>
                  <a:pt x="557784" y="2567940"/>
                  <a:pt x="534924" y="2630424"/>
                  <a:pt x="531876" y="2651760"/>
                </a:cubicBezTo>
                <a:cubicBezTo>
                  <a:pt x="527304" y="2676144"/>
                  <a:pt x="522732" y="2703576"/>
                  <a:pt x="521208" y="2732532"/>
                </a:cubicBezTo>
                <a:cubicBezTo>
                  <a:pt x="521208" y="2763012"/>
                  <a:pt x="493776" y="2770632"/>
                  <a:pt x="475488" y="2770632"/>
                </a:cubicBezTo>
                <a:cubicBezTo>
                  <a:pt x="448056" y="2770632"/>
                  <a:pt x="419100" y="2758440"/>
                  <a:pt x="419100" y="2723388"/>
                </a:cubicBezTo>
                <a:cubicBezTo>
                  <a:pt x="419100" y="2691384"/>
                  <a:pt x="448056" y="2641092"/>
                  <a:pt x="448056" y="2631948"/>
                </a:cubicBezTo>
                <a:lnTo>
                  <a:pt x="448056" y="2622804"/>
                </a:lnTo>
                <a:cubicBezTo>
                  <a:pt x="414528" y="2616708"/>
                  <a:pt x="377952" y="2607564"/>
                  <a:pt x="344424" y="2587752"/>
                </a:cubicBezTo>
                <a:lnTo>
                  <a:pt x="327660" y="2034540"/>
                </a:lnTo>
                <a:cubicBezTo>
                  <a:pt x="324612" y="1994916"/>
                  <a:pt x="320040" y="1953768"/>
                  <a:pt x="318516" y="1912620"/>
                </a:cubicBezTo>
                <a:cubicBezTo>
                  <a:pt x="316992" y="1882140"/>
                  <a:pt x="313944" y="1848612"/>
                  <a:pt x="310896" y="1818132"/>
                </a:cubicBezTo>
                <a:cubicBezTo>
                  <a:pt x="309372" y="1796796"/>
                  <a:pt x="306324" y="1772412"/>
                  <a:pt x="304800" y="1751076"/>
                </a:cubicBezTo>
                <a:cubicBezTo>
                  <a:pt x="303276" y="1732788"/>
                  <a:pt x="300228" y="1711452"/>
                  <a:pt x="298704" y="1693164"/>
                </a:cubicBezTo>
                <a:cubicBezTo>
                  <a:pt x="289560" y="1618488"/>
                  <a:pt x="281940" y="1542288"/>
                  <a:pt x="271272" y="1469136"/>
                </a:cubicBezTo>
                <a:cubicBezTo>
                  <a:pt x="269748" y="1456944"/>
                  <a:pt x="257556" y="1417320"/>
                  <a:pt x="257556" y="1415796"/>
                </a:cubicBezTo>
                <a:cubicBezTo>
                  <a:pt x="257556" y="1411224"/>
                  <a:pt x="265176" y="1363980"/>
                  <a:pt x="265176" y="1360932"/>
                </a:cubicBezTo>
                <a:cubicBezTo>
                  <a:pt x="265176" y="1357884"/>
                  <a:pt x="265176" y="1354836"/>
                  <a:pt x="260604" y="1353312"/>
                </a:cubicBezTo>
                <a:cubicBezTo>
                  <a:pt x="240792" y="1347216"/>
                  <a:pt x="217932" y="1344168"/>
                  <a:pt x="199644" y="1339596"/>
                </a:cubicBezTo>
                <a:cubicBezTo>
                  <a:pt x="181356" y="1335024"/>
                  <a:pt x="176784" y="1327404"/>
                  <a:pt x="172212" y="1327404"/>
                </a:cubicBezTo>
                <a:cubicBezTo>
                  <a:pt x="167640" y="1327404"/>
                  <a:pt x="163068" y="1331976"/>
                  <a:pt x="158496" y="1333500"/>
                </a:cubicBezTo>
                <a:cubicBezTo>
                  <a:pt x="143256" y="1339596"/>
                  <a:pt x="126492" y="1344168"/>
                  <a:pt x="112776" y="1344168"/>
                </a:cubicBezTo>
                <a:cubicBezTo>
                  <a:pt x="85344" y="1344168"/>
                  <a:pt x="96012" y="1335024"/>
                  <a:pt x="86868" y="1306068"/>
                </a:cubicBezTo>
                <a:cubicBezTo>
                  <a:pt x="76200" y="1267968"/>
                  <a:pt x="57912" y="1229868"/>
                  <a:pt x="41148" y="1193292"/>
                </a:cubicBezTo>
                <a:cubicBezTo>
                  <a:pt x="28956" y="1165860"/>
                  <a:pt x="0" y="1097280"/>
                  <a:pt x="0" y="1063752"/>
                </a:cubicBezTo>
                <a:lnTo>
                  <a:pt x="0" y="1014984"/>
                </a:lnTo>
                <a:cubicBezTo>
                  <a:pt x="16764" y="949452"/>
                  <a:pt x="68580" y="880872"/>
                  <a:pt x="123444" y="815340"/>
                </a:cubicBezTo>
                <a:cubicBezTo>
                  <a:pt x="153924" y="777240"/>
                  <a:pt x="187452" y="731520"/>
                  <a:pt x="211836" y="694944"/>
                </a:cubicBezTo>
                <a:cubicBezTo>
                  <a:pt x="231648" y="661416"/>
                  <a:pt x="256032" y="629412"/>
                  <a:pt x="280416" y="595884"/>
                </a:cubicBezTo>
                <a:lnTo>
                  <a:pt x="310896" y="595884"/>
                </a:lnTo>
                <a:cubicBezTo>
                  <a:pt x="327660" y="594360"/>
                  <a:pt x="344424" y="591312"/>
                  <a:pt x="359664" y="588264"/>
                </a:cubicBezTo>
                <a:cubicBezTo>
                  <a:pt x="382524" y="583692"/>
                  <a:pt x="405384" y="574548"/>
                  <a:pt x="428244" y="566928"/>
                </a:cubicBezTo>
                <a:cubicBezTo>
                  <a:pt x="458724" y="556260"/>
                  <a:pt x="481584" y="515112"/>
                  <a:pt x="496824" y="490728"/>
                </a:cubicBezTo>
                <a:cubicBezTo>
                  <a:pt x="507492" y="472440"/>
                  <a:pt x="512064" y="473964"/>
                  <a:pt x="512064" y="460248"/>
                </a:cubicBezTo>
                <a:cubicBezTo>
                  <a:pt x="512064" y="455676"/>
                  <a:pt x="502920" y="420624"/>
                  <a:pt x="487680" y="420624"/>
                </a:cubicBezTo>
                <a:cubicBezTo>
                  <a:pt x="477012" y="420624"/>
                  <a:pt x="464820" y="460248"/>
                  <a:pt x="464820" y="461772"/>
                </a:cubicBezTo>
                <a:cubicBezTo>
                  <a:pt x="440436" y="455676"/>
                  <a:pt x="445008" y="425196"/>
                  <a:pt x="420624" y="417576"/>
                </a:cubicBezTo>
                <a:cubicBezTo>
                  <a:pt x="432816" y="310896"/>
                  <a:pt x="452628" y="120396"/>
                  <a:pt x="614172" y="120396"/>
                </a:cubicBezTo>
                <a:cubicBezTo>
                  <a:pt x="618744" y="120396"/>
                  <a:pt x="655320" y="120396"/>
                  <a:pt x="675132" y="128016"/>
                </a:cubicBezTo>
                <a:close/>
                <a:moveTo>
                  <a:pt x="2723388" y="70104"/>
                </a:moveTo>
                <a:cubicBezTo>
                  <a:pt x="2724912" y="70104"/>
                  <a:pt x="2726436" y="74676"/>
                  <a:pt x="2727960" y="77724"/>
                </a:cubicBezTo>
                <a:cubicBezTo>
                  <a:pt x="2738628" y="89916"/>
                  <a:pt x="2749296" y="102108"/>
                  <a:pt x="2758440" y="112776"/>
                </a:cubicBezTo>
                <a:cubicBezTo>
                  <a:pt x="2763012" y="115824"/>
                  <a:pt x="2763012" y="123444"/>
                  <a:pt x="2769108" y="124968"/>
                </a:cubicBezTo>
                <a:cubicBezTo>
                  <a:pt x="2775204" y="128016"/>
                  <a:pt x="2784348" y="128016"/>
                  <a:pt x="2791968" y="129540"/>
                </a:cubicBezTo>
                <a:cubicBezTo>
                  <a:pt x="2787396" y="134112"/>
                  <a:pt x="2770632" y="149352"/>
                  <a:pt x="2763012" y="153924"/>
                </a:cubicBezTo>
                <a:cubicBezTo>
                  <a:pt x="2763012" y="156972"/>
                  <a:pt x="2761488" y="161544"/>
                  <a:pt x="2761488" y="166116"/>
                </a:cubicBezTo>
                <a:lnTo>
                  <a:pt x="2770632" y="257556"/>
                </a:lnTo>
                <a:cubicBezTo>
                  <a:pt x="2772156" y="266700"/>
                  <a:pt x="2763012" y="280416"/>
                  <a:pt x="2763012" y="288036"/>
                </a:cubicBezTo>
                <a:cubicBezTo>
                  <a:pt x="2763012" y="291084"/>
                  <a:pt x="2766060" y="312420"/>
                  <a:pt x="2766060" y="316992"/>
                </a:cubicBezTo>
                <a:cubicBezTo>
                  <a:pt x="2766060" y="341376"/>
                  <a:pt x="2755392" y="356616"/>
                  <a:pt x="2750820" y="387096"/>
                </a:cubicBezTo>
                <a:cubicBezTo>
                  <a:pt x="2749296" y="399288"/>
                  <a:pt x="2740152" y="409956"/>
                  <a:pt x="2738628" y="423672"/>
                </a:cubicBezTo>
                <a:cubicBezTo>
                  <a:pt x="2735580" y="435864"/>
                  <a:pt x="2724912" y="457200"/>
                  <a:pt x="2720340" y="469392"/>
                </a:cubicBezTo>
                <a:cubicBezTo>
                  <a:pt x="2682240" y="473964"/>
                  <a:pt x="2641092" y="501396"/>
                  <a:pt x="2602992" y="533400"/>
                </a:cubicBezTo>
                <a:cubicBezTo>
                  <a:pt x="2606040" y="537972"/>
                  <a:pt x="2616708" y="542544"/>
                  <a:pt x="2616708" y="547116"/>
                </a:cubicBezTo>
                <a:cubicBezTo>
                  <a:pt x="2616708" y="550164"/>
                  <a:pt x="2609088" y="556260"/>
                  <a:pt x="2607564" y="562356"/>
                </a:cubicBezTo>
                <a:cubicBezTo>
                  <a:pt x="2604516" y="571500"/>
                  <a:pt x="2601468" y="591312"/>
                  <a:pt x="2601468" y="594360"/>
                </a:cubicBezTo>
                <a:cubicBezTo>
                  <a:pt x="2601468" y="598932"/>
                  <a:pt x="2602992" y="603504"/>
                  <a:pt x="2602992" y="608076"/>
                </a:cubicBezTo>
                <a:cubicBezTo>
                  <a:pt x="2602992" y="611124"/>
                  <a:pt x="2604516" y="609600"/>
                  <a:pt x="2604516" y="609600"/>
                </a:cubicBezTo>
                <a:cubicBezTo>
                  <a:pt x="2609088" y="618744"/>
                  <a:pt x="2612136" y="629412"/>
                  <a:pt x="2613660" y="640080"/>
                </a:cubicBezTo>
                <a:lnTo>
                  <a:pt x="2615184" y="926592"/>
                </a:lnTo>
                <a:lnTo>
                  <a:pt x="2618232" y="929640"/>
                </a:lnTo>
                <a:cubicBezTo>
                  <a:pt x="2619756" y="929640"/>
                  <a:pt x="2622804" y="926592"/>
                  <a:pt x="2624328" y="923544"/>
                </a:cubicBezTo>
                <a:cubicBezTo>
                  <a:pt x="2645664" y="864108"/>
                  <a:pt x="2662428" y="803148"/>
                  <a:pt x="2677668" y="745236"/>
                </a:cubicBezTo>
                <a:cubicBezTo>
                  <a:pt x="2689860" y="693420"/>
                  <a:pt x="2705100" y="633984"/>
                  <a:pt x="2712720" y="583692"/>
                </a:cubicBezTo>
                <a:cubicBezTo>
                  <a:pt x="2714244" y="560832"/>
                  <a:pt x="2718816" y="515112"/>
                  <a:pt x="2718816" y="512064"/>
                </a:cubicBezTo>
                <a:lnTo>
                  <a:pt x="2718816" y="481584"/>
                </a:lnTo>
                <a:cubicBezTo>
                  <a:pt x="2779776" y="536448"/>
                  <a:pt x="2854452" y="548640"/>
                  <a:pt x="2924556" y="577596"/>
                </a:cubicBezTo>
                <a:cubicBezTo>
                  <a:pt x="2930652" y="580644"/>
                  <a:pt x="2941320" y="583692"/>
                  <a:pt x="2950464" y="586740"/>
                </a:cubicBezTo>
                <a:cubicBezTo>
                  <a:pt x="2953512" y="588264"/>
                  <a:pt x="2955036" y="594360"/>
                  <a:pt x="2955036" y="598932"/>
                </a:cubicBezTo>
                <a:cubicBezTo>
                  <a:pt x="2956560" y="617220"/>
                  <a:pt x="2956560" y="637032"/>
                  <a:pt x="2959608" y="655320"/>
                </a:cubicBezTo>
                <a:cubicBezTo>
                  <a:pt x="2962656" y="678180"/>
                  <a:pt x="2968752" y="702564"/>
                  <a:pt x="2973324" y="725424"/>
                </a:cubicBezTo>
                <a:cubicBezTo>
                  <a:pt x="2974848" y="736092"/>
                  <a:pt x="2983992" y="754380"/>
                  <a:pt x="2983992" y="758952"/>
                </a:cubicBezTo>
                <a:lnTo>
                  <a:pt x="2983992" y="879348"/>
                </a:lnTo>
                <a:cubicBezTo>
                  <a:pt x="2988564" y="903732"/>
                  <a:pt x="2990088" y="926592"/>
                  <a:pt x="2994660" y="949452"/>
                </a:cubicBezTo>
                <a:cubicBezTo>
                  <a:pt x="2996184" y="963168"/>
                  <a:pt x="3000756" y="987552"/>
                  <a:pt x="3000756" y="992124"/>
                </a:cubicBezTo>
                <a:lnTo>
                  <a:pt x="3000756" y="1053084"/>
                </a:lnTo>
                <a:cubicBezTo>
                  <a:pt x="3003804" y="1066800"/>
                  <a:pt x="3006852" y="1078992"/>
                  <a:pt x="3009900" y="1091184"/>
                </a:cubicBezTo>
                <a:cubicBezTo>
                  <a:pt x="3012948" y="1097280"/>
                  <a:pt x="3012948" y="1107948"/>
                  <a:pt x="3014472" y="1117092"/>
                </a:cubicBezTo>
                <a:cubicBezTo>
                  <a:pt x="3015996" y="1149096"/>
                  <a:pt x="3014472" y="1156716"/>
                  <a:pt x="3015996" y="1162812"/>
                </a:cubicBezTo>
                <a:cubicBezTo>
                  <a:pt x="3020568" y="1184148"/>
                  <a:pt x="3025140" y="1214628"/>
                  <a:pt x="3023616" y="1237488"/>
                </a:cubicBezTo>
                <a:cubicBezTo>
                  <a:pt x="3022092" y="1252728"/>
                  <a:pt x="3026664" y="1341120"/>
                  <a:pt x="3026664" y="1344168"/>
                </a:cubicBezTo>
                <a:lnTo>
                  <a:pt x="3019044" y="1431036"/>
                </a:lnTo>
                <a:lnTo>
                  <a:pt x="3019044" y="1479804"/>
                </a:lnTo>
                <a:cubicBezTo>
                  <a:pt x="3015996" y="1504188"/>
                  <a:pt x="3012948" y="1527048"/>
                  <a:pt x="3008376" y="1551432"/>
                </a:cubicBezTo>
                <a:lnTo>
                  <a:pt x="2994660" y="1551432"/>
                </a:lnTo>
                <a:lnTo>
                  <a:pt x="2884932" y="1536192"/>
                </a:lnTo>
                <a:cubicBezTo>
                  <a:pt x="2868168" y="1536192"/>
                  <a:pt x="2865120" y="1537716"/>
                  <a:pt x="2865120" y="1552956"/>
                </a:cubicBezTo>
                <a:cubicBezTo>
                  <a:pt x="2865120" y="1556004"/>
                  <a:pt x="2869692" y="1556004"/>
                  <a:pt x="2871216" y="1556004"/>
                </a:cubicBezTo>
                <a:cubicBezTo>
                  <a:pt x="2903220" y="1559052"/>
                  <a:pt x="2939796" y="1569720"/>
                  <a:pt x="2974848" y="1578864"/>
                </a:cubicBezTo>
                <a:cubicBezTo>
                  <a:pt x="2983992" y="1580388"/>
                  <a:pt x="2982468" y="1591056"/>
                  <a:pt x="2982468" y="1598676"/>
                </a:cubicBezTo>
                <a:cubicBezTo>
                  <a:pt x="2982468" y="1645920"/>
                  <a:pt x="2983992" y="1650492"/>
                  <a:pt x="2983992" y="1653540"/>
                </a:cubicBezTo>
                <a:cubicBezTo>
                  <a:pt x="2983992" y="1658112"/>
                  <a:pt x="2976372" y="1677924"/>
                  <a:pt x="2973324" y="1688592"/>
                </a:cubicBezTo>
                <a:cubicBezTo>
                  <a:pt x="2967228" y="1706880"/>
                  <a:pt x="2962656" y="1729740"/>
                  <a:pt x="2944368" y="1744980"/>
                </a:cubicBezTo>
                <a:cubicBezTo>
                  <a:pt x="2941320" y="1748028"/>
                  <a:pt x="2935224" y="1748028"/>
                  <a:pt x="2933700" y="1749552"/>
                </a:cubicBezTo>
                <a:cubicBezTo>
                  <a:pt x="2927604" y="1751076"/>
                  <a:pt x="2921508" y="1757172"/>
                  <a:pt x="2915412" y="1758696"/>
                </a:cubicBezTo>
                <a:cubicBezTo>
                  <a:pt x="2901696" y="1763268"/>
                  <a:pt x="2877312" y="1766316"/>
                  <a:pt x="2874264" y="1766316"/>
                </a:cubicBezTo>
                <a:cubicBezTo>
                  <a:pt x="2868168" y="1766316"/>
                  <a:pt x="2857500" y="1767840"/>
                  <a:pt x="2857500" y="1758696"/>
                </a:cubicBezTo>
                <a:cubicBezTo>
                  <a:pt x="2857500" y="1754124"/>
                  <a:pt x="2866644" y="1746504"/>
                  <a:pt x="2872740" y="1744980"/>
                </a:cubicBezTo>
                <a:cubicBezTo>
                  <a:pt x="2875788" y="1743456"/>
                  <a:pt x="2875788" y="1738884"/>
                  <a:pt x="2875788" y="1735836"/>
                </a:cubicBezTo>
                <a:cubicBezTo>
                  <a:pt x="2878836" y="1735836"/>
                  <a:pt x="2880360" y="1729740"/>
                  <a:pt x="2886456" y="1728216"/>
                </a:cubicBezTo>
                <a:cubicBezTo>
                  <a:pt x="2889504" y="1726692"/>
                  <a:pt x="2897124" y="1725168"/>
                  <a:pt x="2901696" y="1723644"/>
                </a:cubicBezTo>
                <a:cubicBezTo>
                  <a:pt x="2904744" y="1717548"/>
                  <a:pt x="2907792" y="1708404"/>
                  <a:pt x="2910840" y="1702308"/>
                </a:cubicBezTo>
                <a:lnTo>
                  <a:pt x="2910840" y="1667256"/>
                </a:lnTo>
                <a:cubicBezTo>
                  <a:pt x="2906268" y="1664208"/>
                  <a:pt x="2901696" y="1647444"/>
                  <a:pt x="2894076" y="1645920"/>
                </a:cubicBezTo>
                <a:cubicBezTo>
                  <a:pt x="2892552" y="1645920"/>
                  <a:pt x="2891028" y="1647444"/>
                  <a:pt x="2889504" y="1648968"/>
                </a:cubicBezTo>
                <a:lnTo>
                  <a:pt x="2889504" y="1691640"/>
                </a:lnTo>
                <a:cubicBezTo>
                  <a:pt x="2887980" y="1702308"/>
                  <a:pt x="2881884" y="1725168"/>
                  <a:pt x="2866644" y="1725168"/>
                </a:cubicBezTo>
                <a:cubicBezTo>
                  <a:pt x="2862072" y="1725168"/>
                  <a:pt x="2862072" y="1725168"/>
                  <a:pt x="2859024" y="1723644"/>
                </a:cubicBezTo>
                <a:cubicBezTo>
                  <a:pt x="2857500" y="1716024"/>
                  <a:pt x="2854452" y="1702308"/>
                  <a:pt x="2854452" y="1699260"/>
                </a:cubicBezTo>
                <a:cubicBezTo>
                  <a:pt x="2854452" y="1694688"/>
                  <a:pt x="2855976" y="1690116"/>
                  <a:pt x="2857500" y="1685544"/>
                </a:cubicBezTo>
                <a:lnTo>
                  <a:pt x="2857500" y="1650492"/>
                </a:lnTo>
                <a:cubicBezTo>
                  <a:pt x="2859024" y="1647444"/>
                  <a:pt x="2859024" y="1642872"/>
                  <a:pt x="2860548" y="1639824"/>
                </a:cubicBezTo>
                <a:cubicBezTo>
                  <a:pt x="2860548" y="1613916"/>
                  <a:pt x="2859024" y="1609344"/>
                  <a:pt x="2859024" y="1604772"/>
                </a:cubicBezTo>
                <a:cubicBezTo>
                  <a:pt x="2857500" y="1604772"/>
                  <a:pt x="2859024" y="1603248"/>
                  <a:pt x="2854452" y="1603248"/>
                </a:cubicBezTo>
                <a:cubicBezTo>
                  <a:pt x="2851404" y="1603248"/>
                  <a:pt x="2836164" y="1606296"/>
                  <a:pt x="2831592" y="1612392"/>
                </a:cubicBezTo>
                <a:cubicBezTo>
                  <a:pt x="2827020" y="1616964"/>
                  <a:pt x="2830068" y="1629156"/>
                  <a:pt x="2828544" y="1636776"/>
                </a:cubicBezTo>
                <a:cubicBezTo>
                  <a:pt x="2819400" y="1709928"/>
                  <a:pt x="2816352" y="1792224"/>
                  <a:pt x="2807208" y="1866900"/>
                </a:cubicBezTo>
                <a:cubicBezTo>
                  <a:pt x="2805684" y="1885188"/>
                  <a:pt x="2801112" y="1905000"/>
                  <a:pt x="2796540" y="1924812"/>
                </a:cubicBezTo>
                <a:cubicBezTo>
                  <a:pt x="2793492" y="1940052"/>
                  <a:pt x="2784348" y="1965960"/>
                  <a:pt x="2784348" y="1970532"/>
                </a:cubicBezTo>
                <a:lnTo>
                  <a:pt x="2784348" y="1997964"/>
                </a:lnTo>
                <a:lnTo>
                  <a:pt x="2763012" y="2197608"/>
                </a:lnTo>
                <a:lnTo>
                  <a:pt x="2763012" y="2223516"/>
                </a:lnTo>
                <a:cubicBezTo>
                  <a:pt x="2761488" y="2228088"/>
                  <a:pt x="2759964" y="2231136"/>
                  <a:pt x="2759964" y="2235708"/>
                </a:cubicBezTo>
                <a:lnTo>
                  <a:pt x="2759964" y="2264664"/>
                </a:lnTo>
                <a:lnTo>
                  <a:pt x="2752344" y="2339340"/>
                </a:lnTo>
                <a:lnTo>
                  <a:pt x="2752344" y="2366772"/>
                </a:lnTo>
                <a:cubicBezTo>
                  <a:pt x="2750820" y="2372868"/>
                  <a:pt x="2749296" y="2378964"/>
                  <a:pt x="2746248" y="2414016"/>
                </a:cubicBezTo>
                <a:lnTo>
                  <a:pt x="2747772" y="2415540"/>
                </a:lnTo>
                <a:cubicBezTo>
                  <a:pt x="2747772" y="2421636"/>
                  <a:pt x="2747772" y="2427732"/>
                  <a:pt x="2746248" y="2465832"/>
                </a:cubicBezTo>
                <a:cubicBezTo>
                  <a:pt x="2744724" y="2478024"/>
                  <a:pt x="2741676" y="2500884"/>
                  <a:pt x="2741676" y="2505456"/>
                </a:cubicBezTo>
                <a:lnTo>
                  <a:pt x="2741676" y="2548128"/>
                </a:lnTo>
                <a:cubicBezTo>
                  <a:pt x="2735580" y="2572512"/>
                  <a:pt x="2731008" y="2596896"/>
                  <a:pt x="2723388" y="2619756"/>
                </a:cubicBezTo>
                <a:cubicBezTo>
                  <a:pt x="2721864" y="2625852"/>
                  <a:pt x="2715768" y="2633472"/>
                  <a:pt x="2714244" y="2638044"/>
                </a:cubicBezTo>
                <a:cubicBezTo>
                  <a:pt x="2702052" y="2663952"/>
                  <a:pt x="2692908" y="2694432"/>
                  <a:pt x="2680716" y="2721864"/>
                </a:cubicBezTo>
                <a:cubicBezTo>
                  <a:pt x="2677668" y="2729484"/>
                  <a:pt x="2671572" y="2724912"/>
                  <a:pt x="2671572" y="2732532"/>
                </a:cubicBezTo>
                <a:cubicBezTo>
                  <a:pt x="2671572" y="2737104"/>
                  <a:pt x="2697480" y="2776728"/>
                  <a:pt x="2705100" y="2799588"/>
                </a:cubicBezTo>
                <a:cubicBezTo>
                  <a:pt x="2708148" y="2805684"/>
                  <a:pt x="2708148" y="2817876"/>
                  <a:pt x="2708148" y="2822448"/>
                </a:cubicBezTo>
                <a:cubicBezTo>
                  <a:pt x="2708148" y="2825496"/>
                  <a:pt x="2706624" y="2837688"/>
                  <a:pt x="2705100" y="2845308"/>
                </a:cubicBezTo>
                <a:cubicBezTo>
                  <a:pt x="2705100" y="2846832"/>
                  <a:pt x="2703576" y="2849880"/>
                  <a:pt x="2702052" y="2851404"/>
                </a:cubicBezTo>
                <a:cubicBezTo>
                  <a:pt x="2700528" y="2854452"/>
                  <a:pt x="2682240" y="2884932"/>
                  <a:pt x="2670048" y="2884932"/>
                </a:cubicBezTo>
                <a:lnTo>
                  <a:pt x="2613660" y="2884932"/>
                </a:lnTo>
                <a:cubicBezTo>
                  <a:pt x="2606040" y="2880360"/>
                  <a:pt x="2596896" y="2877312"/>
                  <a:pt x="2590800" y="2872740"/>
                </a:cubicBezTo>
                <a:cubicBezTo>
                  <a:pt x="2581656" y="2865120"/>
                  <a:pt x="2569464" y="2859024"/>
                  <a:pt x="2563368" y="2845308"/>
                </a:cubicBezTo>
                <a:cubicBezTo>
                  <a:pt x="2557272" y="2833116"/>
                  <a:pt x="2560320" y="2817876"/>
                  <a:pt x="2557272" y="2807208"/>
                </a:cubicBezTo>
                <a:cubicBezTo>
                  <a:pt x="2555748" y="2795016"/>
                  <a:pt x="2549652" y="2773680"/>
                  <a:pt x="2549652" y="2770632"/>
                </a:cubicBezTo>
                <a:cubicBezTo>
                  <a:pt x="2549652" y="2766060"/>
                  <a:pt x="2554224" y="2747772"/>
                  <a:pt x="2557272" y="2737104"/>
                </a:cubicBezTo>
                <a:lnTo>
                  <a:pt x="2557272" y="2702052"/>
                </a:lnTo>
                <a:cubicBezTo>
                  <a:pt x="2554224" y="2686812"/>
                  <a:pt x="2542032" y="2679192"/>
                  <a:pt x="2535936" y="2663952"/>
                </a:cubicBezTo>
                <a:cubicBezTo>
                  <a:pt x="2529840" y="2650236"/>
                  <a:pt x="2525268" y="2624328"/>
                  <a:pt x="2525268" y="2621280"/>
                </a:cubicBezTo>
                <a:lnTo>
                  <a:pt x="2525268" y="2563368"/>
                </a:lnTo>
                <a:cubicBezTo>
                  <a:pt x="2529840" y="2552700"/>
                  <a:pt x="2567940" y="2467356"/>
                  <a:pt x="2567940" y="2447544"/>
                </a:cubicBezTo>
                <a:cubicBezTo>
                  <a:pt x="2567940" y="2442972"/>
                  <a:pt x="2563368" y="2439924"/>
                  <a:pt x="2563368" y="2436876"/>
                </a:cubicBezTo>
                <a:lnTo>
                  <a:pt x="2563368" y="2397252"/>
                </a:lnTo>
                <a:cubicBezTo>
                  <a:pt x="2566416" y="2377440"/>
                  <a:pt x="2567940" y="2357628"/>
                  <a:pt x="2570988" y="2337816"/>
                </a:cubicBezTo>
                <a:lnTo>
                  <a:pt x="2570988" y="2307336"/>
                </a:lnTo>
                <a:cubicBezTo>
                  <a:pt x="2572512" y="2305812"/>
                  <a:pt x="2572512" y="2302764"/>
                  <a:pt x="2574036" y="2299716"/>
                </a:cubicBezTo>
                <a:lnTo>
                  <a:pt x="2578608" y="2081784"/>
                </a:lnTo>
                <a:cubicBezTo>
                  <a:pt x="2577084" y="2072640"/>
                  <a:pt x="2570988" y="2054352"/>
                  <a:pt x="2570988" y="2051304"/>
                </a:cubicBezTo>
                <a:lnTo>
                  <a:pt x="2570988" y="1953768"/>
                </a:lnTo>
                <a:lnTo>
                  <a:pt x="2563368" y="1776984"/>
                </a:lnTo>
                <a:cubicBezTo>
                  <a:pt x="2560320" y="1766316"/>
                  <a:pt x="2558796" y="1752600"/>
                  <a:pt x="2555748" y="1741932"/>
                </a:cubicBezTo>
                <a:cubicBezTo>
                  <a:pt x="2552700" y="1729740"/>
                  <a:pt x="2546604" y="1687068"/>
                  <a:pt x="2546604" y="1685544"/>
                </a:cubicBezTo>
                <a:cubicBezTo>
                  <a:pt x="2546604" y="1682496"/>
                  <a:pt x="2554224" y="1648968"/>
                  <a:pt x="2554224" y="1644396"/>
                </a:cubicBezTo>
                <a:cubicBezTo>
                  <a:pt x="2554224" y="1641348"/>
                  <a:pt x="2552700" y="1638300"/>
                  <a:pt x="2551176" y="1635252"/>
                </a:cubicBezTo>
                <a:lnTo>
                  <a:pt x="2546604" y="1635252"/>
                </a:lnTo>
                <a:cubicBezTo>
                  <a:pt x="2535936" y="1677924"/>
                  <a:pt x="2525268" y="1722120"/>
                  <a:pt x="2513076" y="1764792"/>
                </a:cubicBezTo>
                <a:cubicBezTo>
                  <a:pt x="2503932" y="1798320"/>
                  <a:pt x="2490216" y="1831848"/>
                  <a:pt x="2482596" y="1868424"/>
                </a:cubicBezTo>
                <a:cubicBezTo>
                  <a:pt x="2479548" y="1876044"/>
                  <a:pt x="2479548" y="1886712"/>
                  <a:pt x="2478024" y="1895856"/>
                </a:cubicBezTo>
                <a:cubicBezTo>
                  <a:pt x="2476500" y="1903476"/>
                  <a:pt x="2465832" y="1955292"/>
                  <a:pt x="2465832" y="1973580"/>
                </a:cubicBezTo>
                <a:lnTo>
                  <a:pt x="2465832" y="2034540"/>
                </a:lnTo>
                <a:cubicBezTo>
                  <a:pt x="2462784" y="2040636"/>
                  <a:pt x="2462784" y="2045208"/>
                  <a:pt x="2459736" y="2049780"/>
                </a:cubicBezTo>
                <a:cubicBezTo>
                  <a:pt x="2455164" y="2057400"/>
                  <a:pt x="2442972" y="2061972"/>
                  <a:pt x="2441448" y="2072640"/>
                </a:cubicBezTo>
                <a:cubicBezTo>
                  <a:pt x="2435352" y="2095500"/>
                  <a:pt x="2436876" y="2121408"/>
                  <a:pt x="2436876" y="2145792"/>
                </a:cubicBezTo>
                <a:cubicBezTo>
                  <a:pt x="2433828" y="2179320"/>
                  <a:pt x="2435352" y="2182368"/>
                  <a:pt x="2435352" y="2185416"/>
                </a:cubicBezTo>
                <a:cubicBezTo>
                  <a:pt x="2435352" y="2189988"/>
                  <a:pt x="2444496" y="2202180"/>
                  <a:pt x="2446020" y="2211324"/>
                </a:cubicBezTo>
                <a:cubicBezTo>
                  <a:pt x="2452116" y="2229612"/>
                  <a:pt x="2452116" y="2252472"/>
                  <a:pt x="2455164" y="2272284"/>
                </a:cubicBezTo>
                <a:lnTo>
                  <a:pt x="2459736" y="2385060"/>
                </a:lnTo>
                <a:lnTo>
                  <a:pt x="2467356" y="2450592"/>
                </a:lnTo>
                <a:cubicBezTo>
                  <a:pt x="2471928" y="2642616"/>
                  <a:pt x="2471928" y="2647188"/>
                  <a:pt x="2470404" y="2651760"/>
                </a:cubicBezTo>
                <a:cubicBezTo>
                  <a:pt x="2468880" y="2654808"/>
                  <a:pt x="2468880" y="2656332"/>
                  <a:pt x="2468880" y="2660904"/>
                </a:cubicBezTo>
                <a:cubicBezTo>
                  <a:pt x="2468880" y="2676144"/>
                  <a:pt x="2481072" y="2688336"/>
                  <a:pt x="2481072" y="2715768"/>
                </a:cubicBezTo>
                <a:cubicBezTo>
                  <a:pt x="2481072" y="2718816"/>
                  <a:pt x="2479548" y="2721864"/>
                  <a:pt x="2479548" y="2761488"/>
                </a:cubicBezTo>
                <a:cubicBezTo>
                  <a:pt x="2462784" y="2775204"/>
                  <a:pt x="2444496" y="2781300"/>
                  <a:pt x="2429256" y="2781300"/>
                </a:cubicBezTo>
                <a:cubicBezTo>
                  <a:pt x="2426208" y="2781300"/>
                  <a:pt x="2412492" y="2778252"/>
                  <a:pt x="2409444" y="2778252"/>
                </a:cubicBezTo>
                <a:cubicBezTo>
                  <a:pt x="2395728" y="2778252"/>
                  <a:pt x="2386584" y="2801112"/>
                  <a:pt x="2383536" y="2808732"/>
                </a:cubicBezTo>
                <a:cubicBezTo>
                  <a:pt x="2371344" y="2836164"/>
                  <a:pt x="2339340" y="2839212"/>
                  <a:pt x="2318004" y="2846832"/>
                </a:cubicBezTo>
                <a:cubicBezTo>
                  <a:pt x="2299716" y="2852928"/>
                  <a:pt x="2273808" y="2859024"/>
                  <a:pt x="2257044" y="2859024"/>
                </a:cubicBezTo>
                <a:cubicBezTo>
                  <a:pt x="2252472" y="2859024"/>
                  <a:pt x="2240280" y="2857500"/>
                  <a:pt x="2231136" y="2855976"/>
                </a:cubicBezTo>
                <a:lnTo>
                  <a:pt x="2223516" y="2848356"/>
                </a:lnTo>
                <a:cubicBezTo>
                  <a:pt x="2223516" y="2845308"/>
                  <a:pt x="2220468" y="2837688"/>
                  <a:pt x="2220468" y="2834640"/>
                </a:cubicBezTo>
                <a:cubicBezTo>
                  <a:pt x="2220468" y="2808732"/>
                  <a:pt x="2304288" y="2727960"/>
                  <a:pt x="2313432" y="2709672"/>
                </a:cubicBezTo>
                <a:cubicBezTo>
                  <a:pt x="2318004" y="2700528"/>
                  <a:pt x="2324100" y="2683764"/>
                  <a:pt x="2324100" y="2680716"/>
                </a:cubicBezTo>
                <a:cubicBezTo>
                  <a:pt x="2324100" y="2676144"/>
                  <a:pt x="2314956" y="2647188"/>
                  <a:pt x="2311908" y="2630424"/>
                </a:cubicBezTo>
                <a:cubicBezTo>
                  <a:pt x="2308860" y="2615184"/>
                  <a:pt x="2308860" y="2598420"/>
                  <a:pt x="2305812" y="2584704"/>
                </a:cubicBezTo>
                <a:cubicBezTo>
                  <a:pt x="2304288" y="2575560"/>
                  <a:pt x="2302764" y="2567940"/>
                  <a:pt x="2301240" y="2560320"/>
                </a:cubicBezTo>
                <a:cubicBezTo>
                  <a:pt x="2296668" y="2529840"/>
                  <a:pt x="2293620" y="2471928"/>
                  <a:pt x="2293620" y="2468880"/>
                </a:cubicBezTo>
                <a:lnTo>
                  <a:pt x="2293620" y="2432304"/>
                </a:lnTo>
                <a:cubicBezTo>
                  <a:pt x="2293620" y="2429256"/>
                  <a:pt x="2290572" y="2427732"/>
                  <a:pt x="2290572" y="2424684"/>
                </a:cubicBezTo>
                <a:cubicBezTo>
                  <a:pt x="2286000" y="2380488"/>
                  <a:pt x="2284476" y="2334768"/>
                  <a:pt x="2278380" y="2292096"/>
                </a:cubicBezTo>
                <a:cubicBezTo>
                  <a:pt x="2273808" y="2252472"/>
                  <a:pt x="2266188" y="2214372"/>
                  <a:pt x="2261616" y="2174748"/>
                </a:cubicBezTo>
                <a:lnTo>
                  <a:pt x="2266188" y="2090928"/>
                </a:lnTo>
                <a:cubicBezTo>
                  <a:pt x="2264664" y="2086356"/>
                  <a:pt x="2258568" y="2081784"/>
                  <a:pt x="2255520" y="2077212"/>
                </a:cubicBezTo>
                <a:cubicBezTo>
                  <a:pt x="2250948" y="2071116"/>
                  <a:pt x="2250948" y="2060448"/>
                  <a:pt x="2250948" y="2055876"/>
                </a:cubicBezTo>
                <a:cubicBezTo>
                  <a:pt x="2250948" y="2040636"/>
                  <a:pt x="2260092" y="2048256"/>
                  <a:pt x="2261616" y="2026920"/>
                </a:cubicBezTo>
                <a:cubicBezTo>
                  <a:pt x="2263140" y="2025396"/>
                  <a:pt x="2263140" y="2022348"/>
                  <a:pt x="2263140" y="2019300"/>
                </a:cubicBezTo>
                <a:lnTo>
                  <a:pt x="2263140" y="2011680"/>
                </a:lnTo>
                <a:cubicBezTo>
                  <a:pt x="2263140" y="2005584"/>
                  <a:pt x="2266188" y="1994916"/>
                  <a:pt x="2266188" y="1990344"/>
                </a:cubicBezTo>
                <a:cubicBezTo>
                  <a:pt x="2266188" y="1987296"/>
                  <a:pt x="2258568" y="1950720"/>
                  <a:pt x="2258568" y="1947672"/>
                </a:cubicBezTo>
                <a:lnTo>
                  <a:pt x="2258568" y="1917192"/>
                </a:lnTo>
                <a:cubicBezTo>
                  <a:pt x="2257044" y="1915668"/>
                  <a:pt x="2255520" y="1912620"/>
                  <a:pt x="2255520" y="1909572"/>
                </a:cubicBezTo>
                <a:lnTo>
                  <a:pt x="2255520" y="1876044"/>
                </a:lnTo>
                <a:cubicBezTo>
                  <a:pt x="2253996" y="1874520"/>
                  <a:pt x="2252472" y="1869948"/>
                  <a:pt x="2252472" y="1866900"/>
                </a:cubicBezTo>
                <a:lnTo>
                  <a:pt x="2252472" y="1819656"/>
                </a:lnTo>
                <a:cubicBezTo>
                  <a:pt x="2253996" y="1815084"/>
                  <a:pt x="2253996" y="1808988"/>
                  <a:pt x="2255520" y="1802892"/>
                </a:cubicBezTo>
                <a:lnTo>
                  <a:pt x="2255520" y="1565148"/>
                </a:lnTo>
                <a:cubicBezTo>
                  <a:pt x="2252472" y="1545336"/>
                  <a:pt x="2250948" y="1522476"/>
                  <a:pt x="2246376" y="1502664"/>
                </a:cubicBezTo>
                <a:cubicBezTo>
                  <a:pt x="2244852" y="1496568"/>
                  <a:pt x="2238756" y="1490472"/>
                  <a:pt x="2238756" y="1485900"/>
                </a:cubicBezTo>
                <a:cubicBezTo>
                  <a:pt x="2238756" y="1469136"/>
                  <a:pt x="2273808" y="1455420"/>
                  <a:pt x="2278380" y="1450848"/>
                </a:cubicBezTo>
                <a:cubicBezTo>
                  <a:pt x="2282952" y="1446276"/>
                  <a:pt x="2292096" y="1437132"/>
                  <a:pt x="2292096" y="1434084"/>
                </a:cubicBezTo>
                <a:cubicBezTo>
                  <a:pt x="2292096" y="1429512"/>
                  <a:pt x="2290572" y="1427988"/>
                  <a:pt x="2286000" y="1427988"/>
                </a:cubicBezTo>
                <a:cubicBezTo>
                  <a:pt x="2281428" y="1427988"/>
                  <a:pt x="2212848" y="1446276"/>
                  <a:pt x="2212848" y="1456944"/>
                </a:cubicBezTo>
                <a:cubicBezTo>
                  <a:pt x="2212848" y="1459992"/>
                  <a:pt x="2220468" y="1472184"/>
                  <a:pt x="2223516" y="1479804"/>
                </a:cubicBezTo>
                <a:cubicBezTo>
                  <a:pt x="2221992" y="1482852"/>
                  <a:pt x="2215896" y="1485900"/>
                  <a:pt x="2212848" y="1485900"/>
                </a:cubicBezTo>
                <a:cubicBezTo>
                  <a:pt x="2203704" y="1485900"/>
                  <a:pt x="2196084" y="1467612"/>
                  <a:pt x="2196084" y="1466088"/>
                </a:cubicBezTo>
                <a:cubicBezTo>
                  <a:pt x="2191512" y="1435608"/>
                  <a:pt x="2189988" y="1402080"/>
                  <a:pt x="2186940" y="1373124"/>
                </a:cubicBezTo>
                <a:cubicBezTo>
                  <a:pt x="2185416" y="1360932"/>
                  <a:pt x="2177796" y="1339596"/>
                  <a:pt x="2177796" y="1336548"/>
                </a:cubicBezTo>
                <a:lnTo>
                  <a:pt x="2177796" y="1261872"/>
                </a:lnTo>
                <a:cubicBezTo>
                  <a:pt x="2174748" y="1258824"/>
                  <a:pt x="2173224" y="1252728"/>
                  <a:pt x="2171700" y="1248156"/>
                </a:cubicBezTo>
                <a:lnTo>
                  <a:pt x="2173224" y="1143000"/>
                </a:lnTo>
                <a:cubicBezTo>
                  <a:pt x="2174748" y="1135380"/>
                  <a:pt x="2180844" y="1121664"/>
                  <a:pt x="2180844" y="1118616"/>
                </a:cubicBezTo>
                <a:cubicBezTo>
                  <a:pt x="2180844" y="1101852"/>
                  <a:pt x="2167128" y="1088136"/>
                  <a:pt x="2167128" y="1071372"/>
                </a:cubicBezTo>
                <a:lnTo>
                  <a:pt x="2167128" y="1062228"/>
                </a:lnTo>
                <a:cubicBezTo>
                  <a:pt x="2171700" y="1043940"/>
                  <a:pt x="2191512" y="1037844"/>
                  <a:pt x="2188464" y="1019556"/>
                </a:cubicBezTo>
                <a:cubicBezTo>
                  <a:pt x="2189988" y="1007364"/>
                  <a:pt x="2191512" y="993648"/>
                  <a:pt x="2193036" y="981456"/>
                </a:cubicBezTo>
                <a:cubicBezTo>
                  <a:pt x="2194560" y="970788"/>
                  <a:pt x="2196084" y="960120"/>
                  <a:pt x="2196084" y="949452"/>
                </a:cubicBezTo>
                <a:cubicBezTo>
                  <a:pt x="2200656" y="929640"/>
                  <a:pt x="2206752" y="908304"/>
                  <a:pt x="2212848" y="886968"/>
                </a:cubicBezTo>
                <a:lnTo>
                  <a:pt x="2212848" y="851916"/>
                </a:lnTo>
                <a:cubicBezTo>
                  <a:pt x="2215896" y="824484"/>
                  <a:pt x="2217420" y="797052"/>
                  <a:pt x="2220468" y="769620"/>
                </a:cubicBezTo>
                <a:cubicBezTo>
                  <a:pt x="2223516" y="755904"/>
                  <a:pt x="2223516" y="742188"/>
                  <a:pt x="2226564" y="728472"/>
                </a:cubicBezTo>
                <a:cubicBezTo>
                  <a:pt x="2228088" y="722376"/>
                  <a:pt x="2228088" y="714756"/>
                  <a:pt x="2229612" y="707136"/>
                </a:cubicBezTo>
                <a:cubicBezTo>
                  <a:pt x="2232660" y="667512"/>
                  <a:pt x="2258568" y="629412"/>
                  <a:pt x="2261616" y="594360"/>
                </a:cubicBezTo>
                <a:cubicBezTo>
                  <a:pt x="2266188" y="582168"/>
                  <a:pt x="2261616" y="560832"/>
                  <a:pt x="2275332" y="557784"/>
                </a:cubicBezTo>
                <a:cubicBezTo>
                  <a:pt x="2279904" y="556260"/>
                  <a:pt x="2287524" y="557784"/>
                  <a:pt x="2293620" y="556260"/>
                </a:cubicBezTo>
                <a:cubicBezTo>
                  <a:pt x="2313432" y="551688"/>
                  <a:pt x="2333244" y="548640"/>
                  <a:pt x="2353056" y="542544"/>
                </a:cubicBezTo>
                <a:cubicBezTo>
                  <a:pt x="2372868" y="537972"/>
                  <a:pt x="2394204" y="530352"/>
                  <a:pt x="2415540" y="521208"/>
                </a:cubicBezTo>
                <a:cubicBezTo>
                  <a:pt x="2433828" y="513588"/>
                  <a:pt x="2467356" y="495300"/>
                  <a:pt x="2471928" y="495300"/>
                </a:cubicBezTo>
                <a:cubicBezTo>
                  <a:pt x="2474976" y="495300"/>
                  <a:pt x="2473452" y="496824"/>
                  <a:pt x="2474976" y="498348"/>
                </a:cubicBezTo>
                <a:lnTo>
                  <a:pt x="2476500" y="496824"/>
                </a:lnTo>
                <a:cubicBezTo>
                  <a:pt x="2478024" y="496824"/>
                  <a:pt x="2478024" y="493776"/>
                  <a:pt x="2476500" y="492252"/>
                </a:cubicBezTo>
                <a:lnTo>
                  <a:pt x="2479548" y="495300"/>
                </a:lnTo>
                <a:cubicBezTo>
                  <a:pt x="2488692" y="487680"/>
                  <a:pt x="2496312" y="478536"/>
                  <a:pt x="2503932" y="469392"/>
                </a:cubicBezTo>
                <a:cubicBezTo>
                  <a:pt x="2503932" y="472440"/>
                  <a:pt x="2500884" y="475488"/>
                  <a:pt x="2499360" y="481584"/>
                </a:cubicBezTo>
                <a:cubicBezTo>
                  <a:pt x="2497836" y="486156"/>
                  <a:pt x="2499360" y="495300"/>
                  <a:pt x="2499360" y="502920"/>
                </a:cubicBezTo>
                <a:cubicBezTo>
                  <a:pt x="2499360" y="499872"/>
                  <a:pt x="2497836" y="495300"/>
                  <a:pt x="2496312" y="490728"/>
                </a:cubicBezTo>
                <a:cubicBezTo>
                  <a:pt x="2494788" y="493776"/>
                  <a:pt x="2493264" y="496824"/>
                  <a:pt x="2493264" y="499872"/>
                </a:cubicBezTo>
                <a:cubicBezTo>
                  <a:pt x="2493264" y="504444"/>
                  <a:pt x="2490216" y="505968"/>
                  <a:pt x="2487168" y="507492"/>
                </a:cubicBezTo>
                <a:cubicBezTo>
                  <a:pt x="2488692" y="510540"/>
                  <a:pt x="2493264" y="512064"/>
                  <a:pt x="2496312" y="512064"/>
                </a:cubicBezTo>
                <a:cubicBezTo>
                  <a:pt x="2496312" y="519684"/>
                  <a:pt x="2499360" y="533400"/>
                  <a:pt x="2499360" y="537972"/>
                </a:cubicBezTo>
                <a:cubicBezTo>
                  <a:pt x="2499360" y="541020"/>
                  <a:pt x="2494788" y="601980"/>
                  <a:pt x="2496312" y="621792"/>
                </a:cubicBezTo>
                <a:cubicBezTo>
                  <a:pt x="2496312" y="626364"/>
                  <a:pt x="2496312" y="630936"/>
                  <a:pt x="2497836" y="658368"/>
                </a:cubicBezTo>
                <a:cubicBezTo>
                  <a:pt x="2497836" y="681228"/>
                  <a:pt x="2502408" y="704088"/>
                  <a:pt x="2503932" y="726948"/>
                </a:cubicBezTo>
                <a:lnTo>
                  <a:pt x="2508504" y="763524"/>
                </a:lnTo>
                <a:cubicBezTo>
                  <a:pt x="2510028" y="771144"/>
                  <a:pt x="2506980" y="783336"/>
                  <a:pt x="2511552" y="787908"/>
                </a:cubicBezTo>
                <a:cubicBezTo>
                  <a:pt x="2513076" y="795528"/>
                  <a:pt x="2513076" y="806196"/>
                  <a:pt x="2514600" y="813816"/>
                </a:cubicBezTo>
                <a:cubicBezTo>
                  <a:pt x="2523744" y="847344"/>
                  <a:pt x="2532888" y="890016"/>
                  <a:pt x="2534412" y="925068"/>
                </a:cubicBezTo>
                <a:lnTo>
                  <a:pt x="2537460" y="926592"/>
                </a:lnTo>
                <a:cubicBezTo>
                  <a:pt x="2542032" y="943356"/>
                  <a:pt x="2545080" y="975360"/>
                  <a:pt x="2555748" y="999744"/>
                </a:cubicBezTo>
                <a:lnTo>
                  <a:pt x="2560320" y="999744"/>
                </a:lnTo>
                <a:cubicBezTo>
                  <a:pt x="2561844" y="987552"/>
                  <a:pt x="2561844" y="975360"/>
                  <a:pt x="2563368" y="963168"/>
                </a:cubicBezTo>
                <a:cubicBezTo>
                  <a:pt x="2563368" y="952500"/>
                  <a:pt x="2561844" y="938784"/>
                  <a:pt x="2566416" y="934212"/>
                </a:cubicBezTo>
                <a:lnTo>
                  <a:pt x="2566416" y="810768"/>
                </a:lnTo>
                <a:cubicBezTo>
                  <a:pt x="2569464" y="804672"/>
                  <a:pt x="2566416" y="801624"/>
                  <a:pt x="2570988" y="798576"/>
                </a:cubicBezTo>
                <a:lnTo>
                  <a:pt x="2574036" y="667512"/>
                </a:lnTo>
                <a:cubicBezTo>
                  <a:pt x="2575560" y="662940"/>
                  <a:pt x="2575560" y="658368"/>
                  <a:pt x="2575560" y="653796"/>
                </a:cubicBezTo>
                <a:cubicBezTo>
                  <a:pt x="2570988" y="635508"/>
                  <a:pt x="2592324" y="609600"/>
                  <a:pt x="2592324" y="592836"/>
                </a:cubicBezTo>
                <a:cubicBezTo>
                  <a:pt x="2592324" y="589788"/>
                  <a:pt x="2586228" y="574548"/>
                  <a:pt x="2584704" y="568452"/>
                </a:cubicBezTo>
                <a:cubicBezTo>
                  <a:pt x="2583180" y="560832"/>
                  <a:pt x="2577084" y="556260"/>
                  <a:pt x="2572512" y="550164"/>
                </a:cubicBezTo>
                <a:cubicBezTo>
                  <a:pt x="2580132" y="544068"/>
                  <a:pt x="2596896" y="536448"/>
                  <a:pt x="2596896" y="531876"/>
                </a:cubicBezTo>
                <a:cubicBezTo>
                  <a:pt x="2596896" y="528828"/>
                  <a:pt x="2543556" y="483108"/>
                  <a:pt x="2523744" y="457200"/>
                </a:cubicBezTo>
                <a:cubicBezTo>
                  <a:pt x="2520696" y="452628"/>
                  <a:pt x="2523744" y="448056"/>
                  <a:pt x="2523744" y="443484"/>
                </a:cubicBezTo>
                <a:cubicBezTo>
                  <a:pt x="2523744" y="440436"/>
                  <a:pt x="2523744" y="432816"/>
                  <a:pt x="2525268" y="428244"/>
                </a:cubicBezTo>
                <a:lnTo>
                  <a:pt x="2525268" y="356616"/>
                </a:lnTo>
                <a:cubicBezTo>
                  <a:pt x="2493264" y="326136"/>
                  <a:pt x="2479548" y="304800"/>
                  <a:pt x="2479548" y="274320"/>
                </a:cubicBezTo>
                <a:cubicBezTo>
                  <a:pt x="2479548" y="257556"/>
                  <a:pt x="2487168" y="256032"/>
                  <a:pt x="2487168" y="240792"/>
                </a:cubicBezTo>
                <a:cubicBezTo>
                  <a:pt x="2487168" y="213360"/>
                  <a:pt x="2474976" y="173736"/>
                  <a:pt x="2474976" y="170688"/>
                </a:cubicBezTo>
                <a:cubicBezTo>
                  <a:pt x="2474976" y="166116"/>
                  <a:pt x="2478024" y="146304"/>
                  <a:pt x="2479548" y="134112"/>
                </a:cubicBezTo>
                <a:cubicBezTo>
                  <a:pt x="2481072" y="129540"/>
                  <a:pt x="2487168" y="124968"/>
                  <a:pt x="2488692" y="118872"/>
                </a:cubicBezTo>
                <a:cubicBezTo>
                  <a:pt x="2491740" y="112776"/>
                  <a:pt x="2493264" y="105156"/>
                  <a:pt x="2496312" y="99060"/>
                </a:cubicBezTo>
                <a:cubicBezTo>
                  <a:pt x="2502408" y="100584"/>
                  <a:pt x="2513076" y="92964"/>
                  <a:pt x="2511552" y="85344"/>
                </a:cubicBezTo>
                <a:cubicBezTo>
                  <a:pt x="2520696" y="80772"/>
                  <a:pt x="2529840" y="77724"/>
                  <a:pt x="2538984" y="73152"/>
                </a:cubicBezTo>
                <a:cubicBezTo>
                  <a:pt x="2551176" y="65532"/>
                  <a:pt x="2561844" y="50292"/>
                  <a:pt x="2578608" y="44196"/>
                </a:cubicBezTo>
                <a:cubicBezTo>
                  <a:pt x="2595372" y="36576"/>
                  <a:pt x="2631948" y="39624"/>
                  <a:pt x="2634996" y="39624"/>
                </a:cubicBezTo>
                <a:cubicBezTo>
                  <a:pt x="2665476" y="39624"/>
                  <a:pt x="2692908" y="44196"/>
                  <a:pt x="2723388" y="70104"/>
                </a:cubicBezTo>
                <a:close/>
                <a:moveTo>
                  <a:pt x="1626108" y="13716"/>
                </a:moveTo>
                <a:cubicBezTo>
                  <a:pt x="1645920" y="21336"/>
                  <a:pt x="1673352" y="54864"/>
                  <a:pt x="1688592" y="76200"/>
                </a:cubicBezTo>
                <a:cubicBezTo>
                  <a:pt x="1691640" y="79248"/>
                  <a:pt x="1691640" y="86868"/>
                  <a:pt x="1693164" y="92964"/>
                </a:cubicBezTo>
                <a:lnTo>
                  <a:pt x="1694688" y="199644"/>
                </a:lnTo>
                <a:cubicBezTo>
                  <a:pt x="1697736" y="207264"/>
                  <a:pt x="1705356" y="219456"/>
                  <a:pt x="1705356" y="222504"/>
                </a:cubicBezTo>
                <a:cubicBezTo>
                  <a:pt x="1705356" y="239268"/>
                  <a:pt x="1696212" y="291084"/>
                  <a:pt x="1694688" y="295656"/>
                </a:cubicBezTo>
                <a:cubicBezTo>
                  <a:pt x="1688592" y="307848"/>
                  <a:pt x="1670304" y="327660"/>
                  <a:pt x="1670304" y="344424"/>
                </a:cubicBezTo>
                <a:cubicBezTo>
                  <a:pt x="1670304" y="373380"/>
                  <a:pt x="1679448" y="394716"/>
                  <a:pt x="1711452" y="428244"/>
                </a:cubicBezTo>
                <a:cubicBezTo>
                  <a:pt x="1722120" y="438912"/>
                  <a:pt x="1741932" y="449580"/>
                  <a:pt x="1754124" y="454152"/>
                </a:cubicBezTo>
                <a:cubicBezTo>
                  <a:pt x="1778508" y="464820"/>
                  <a:pt x="1801368" y="475488"/>
                  <a:pt x="1827276" y="483108"/>
                </a:cubicBezTo>
                <a:cubicBezTo>
                  <a:pt x="1857756" y="492252"/>
                  <a:pt x="1892808" y="501396"/>
                  <a:pt x="1924812" y="510540"/>
                </a:cubicBezTo>
                <a:cubicBezTo>
                  <a:pt x="1943100" y="516636"/>
                  <a:pt x="1969008" y="518160"/>
                  <a:pt x="1978152" y="545592"/>
                </a:cubicBezTo>
                <a:cubicBezTo>
                  <a:pt x="1987296" y="573024"/>
                  <a:pt x="1990344" y="608076"/>
                  <a:pt x="1993392" y="640080"/>
                </a:cubicBezTo>
                <a:cubicBezTo>
                  <a:pt x="2001012" y="726948"/>
                  <a:pt x="2013204" y="902208"/>
                  <a:pt x="2013204" y="906780"/>
                </a:cubicBezTo>
                <a:lnTo>
                  <a:pt x="2013204" y="1203960"/>
                </a:lnTo>
                <a:cubicBezTo>
                  <a:pt x="2007108" y="1261872"/>
                  <a:pt x="1996440" y="1327404"/>
                  <a:pt x="1975104" y="1385316"/>
                </a:cubicBezTo>
                <a:cubicBezTo>
                  <a:pt x="1970532" y="1397508"/>
                  <a:pt x="1962912" y="1411224"/>
                  <a:pt x="1955292" y="1423416"/>
                </a:cubicBezTo>
                <a:cubicBezTo>
                  <a:pt x="1952244" y="1427988"/>
                  <a:pt x="1921764" y="1473708"/>
                  <a:pt x="1921764" y="1479804"/>
                </a:cubicBezTo>
                <a:lnTo>
                  <a:pt x="1930908" y="1571244"/>
                </a:lnTo>
                <a:lnTo>
                  <a:pt x="1930908" y="1616964"/>
                </a:lnTo>
                <a:cubicBezTo>
                  <a:pt x="1921764" y="1615440"/>
                  <a:pt x="1912620" y="1616964"/>
                  <a:pt x="1901952" y="1616964"/>
                </a:cubicBezTo>
                <a:lnTo>
                  <a:pt x="1901952" y="1740408"/>
                </a:lnTo>
                <a:lnTo>
                  <a:pt x="1866900" y="2098548"/>
                </a:lnTo>
                <a:lnTo>
                  <a:pt x="1866900" y="2749296"/>
                </a:lnTo>
                <a:cubicBezTo>
                  <a:pt x="1862328" y="2752344"/>
                  <a:pt x="1853184" y="2758440"/>
                  <a:pt x="1847088" y="2759964"/>
                </a:cubicBezTo>
                <a:cubicBezTo>
                  <a:pt x="1840992" y="2761488"/>
                  <a:pt x="1808988" y="2764536"/>
                  <a:pt x="1808988" y="2781300"/>
                </a:cubicBezTo>
                <a:cubicBezTo>
                  <a:pt x="1808988" y="2799588"/>
                  <a:pt x="1859280" y="2848356"/>
                  <a:pt x="1859280" y="2880360"/>
                </a:cubicBezTo>
                <a:cubicBezTo>
                  <a:pt x="1859280" y="2898648"/>
                  <a:pt x="1837944" y="2906268"/>
                  <a:pt x="1819656" y="2915412"/>
                </a:cubicBezTo>
                <a:cubicBezTo>
                  <a:pt x="1807464" y="2921508"/>
                  <a:pt x="1793748" y="2921508"/>
                  <a:pt x="1781556" y="2923032"/>
                </a:cubicBezTo>
                <a:cubicBezTo>
                  <a:pt x="1751076" y="2923032"/>
                  <a:pt x="1744980" y="2924556"/>
                  <a:pt x="1740408" y="2924556"/>
                </a:cubicBezTo>
                <a:cubicBezTo>
                  <a:pt x="1737360" y="2924556"/>
                  <a:pt x="1716024" y="2926080"/>
                  <a:pt x="1706880" y="2921508"/>
                </a:cubicBezTo>
                <a:cubicBezTo>
                  <a:pt x="1691640" y="2915412"/>
                  <a:pt x="1684020" y="2897124"/>
                  <a:pt x="1670304" y="2884932"/>
                </a:cubicBezTo>
                <a:cubicBezTo>
                  <a:pt x="1659636" y="2875788"/>
                  <a:pt x="1641348" y="2868168"/>
                  <a:pt x="1638300" y="2855976"/>
                </a:cubicBezTo>
                <a:cubicBezTo>
                  <a:pt x="1636776" y="2848356"/>
                  <a:pt x="1635252" y="2836164"/>
                  <a:pt x="1635252" y="2831592"/>
                </a:cubicBezTo>
                <a:cubicBezTo>
                  <a:pt x="1635252" y="2828544"/>
                  <a:pt x="1642872" y="2798064"/>
                  <a:pt x="1642872" y="2795016"/>
                </a:cubicBezTo>
                <a:cubicBezTo>
                  <a:pt x="1642872" y="2793492"/>
                  <a:pt x="1623060" y="2769108"/>
                  <a:pt x="1623060" y="2759964"/>
                </a:cubicBezTo>
                <a:lnTo>
                  <a:pt x="1623060" y="2598420"/>
                </a:lnTo>
                <a:lnTo>
                  <a:pt x="1647444" y="2398776"/>
                </a:lnTo>
                <a:lnTo>
                  <a:pt x="1642872" y="2212848"/>
                </a:lnTo>
                <a:cubicBezTo>
                  <a:pt x="1629156" y="2046732"/>
                  <a:pt x="1615440" y="1876044"/>
                  <a:pt x="1588008" y="1711452"/>
                </a:cubicBezTo>
                <a:cubicBezTo>
                  <a:pt x="1584960" y="1688592"/>
                  <a:pt x="1578864" y="1662684"/>
                  <a:pt x="1568196" y="1639824"/>
                </a:cubicBezTo>
                <a:cubicBezTo>
                  <a:pt x="1562100" y="1647444"/>
                  <a:pt x="1563624" y="1658112"/>
                  <a:pt x="1563624" y="1670304"/>
                </a:cubicBezTo>
                <a:lnTo>
                  <a:pt x="1549908" y="2040636"/>
                </a:lnTo>
                <a:lnTo>
                  <a:pt x="1549908" y="2321052"/>
                </a:lnTo>
                <a:cubicBezTo>
                  <a:pt x="1552956" y="2354580"/>
                  <a:pt x="1554480" y="2388108"/>
                  <a:pt x="1560576" y="2421636"/>
                </a:cubicBezTo>
                <a:cubicBezTo>
                  <a:pt x="1569720" y="2482596"/>
                  <a:pt x="1595628" y="2558796"/>
                  <a:pt x="1595628" y="2625852"/>
                </a:cubicBezTo>
                <a:cubicBezTo>
                  <a:pt x="1595628" y="2628900"/>
                  <a:pt x="1595628" y="2638044"/>
                  <a:pt x="1594104" y="2665476"/>
                </a:cubicBezTo>
                <a:cubicBezTo>
                  <a:pt x="1591056" y="2699004"/>
                  <a:pt x="1588008" y="2734056"/>
                  <a:pt x="1583436" y="2767584"/>
                </a:cubicBezTo>
                <a:cubicBezTo>
                  <a:pt x="1583436" y="2769108"/>
                  <a:pt x="1580388" y="2772156"/>
                  <a:pt x="1577340" y="2775204"/>
                </a:cubicBezTo>
                <a:cubicBezTo>
                  <a:pt x="1589532" y="2788920"/>
                  <a:pt x="1588008" y="2795016"/>
                  <a:pt x="1588008" y="2810256"/>
                </a:cubicBezTo>
                <a:cubicBezTo>
                  <a:pt x="1588008" y="2822448"/>
                  <a:pt x="1589532" y="2839212"/>
                  <a:pt x="1577340" y="2854452"/>
                </a:cubicBezTo>
                <a:cubicBezTo>
                  <a:pt x="1571244" y="2860548"/>
                  <a:pt x="1557528" y="2860548"/>
                  <a:pt x="1552956" y="2863596"/>
                </a:cubicBezTo>
                <a:cubicBezTo>
                  <a:pt x="1539240" y="2872740"/>
                  <a:pt x="1549908" y="2895600"/>
                  <a:pt x="1536192" y="2904744"/>
                </a:cubicBezTo>
                <a:cubicBezTo>
                  <a:pt x="1528572" y="2909316"/>
                  <a:pt x="1520952" y="2909316"/>
                  <a:pt x="1513332" y="2910840"/>
                </a:cubicBezTo>
                <a:cubicBezTo>
                  <a:pt x="1496568" y="2913888"/>
                  <a:pt x="1466088" y="2919984"/>
                  <a:pt x="1461516" y="2919984"/>
                </a:cubicBezTo>
                <a:lnTo>
                  <a:pt x="1385316" y="2919984"/>
                </a:lnTo>
                <a:cubicBezTo>
                  <a:pt x="1367028" y="2910840"/>
                  <a:pt x="1367028" y="2889504"/>
                  <a:pt x="1367028" y="2878836"/>
                </a:cubicBezTo>
                <a:cubicBezTo>
                  <a:pt x="1367028" y="2857500"/>
                  <a:pt x="1374648" y="2852928"/>
                  <a:pt x="1386840" y="2828544"/>
                </a:cubicBezTo>
                <a:cubicBezTo>
                  <a:pt x="1394460" y="2813304"/>
                  <a:pt x="1403604" y="2796540"/>
                  <a:pt x="1409700" y="2779776"/>
                </a:cubicBezTo>
                <a:cubicBezTo>
                  <a:pt x="1389888" y="2772156"/>
                  <a:pt x="1360932" y="2778252"/>
                  <a:pt x="1344168" y="2756916"/>
                </a:cubicBezTo>
                <a:cubicBezTo>
                  <a:pt x="1339596" y="2750820"/>
                  <a:pt x="1341120" y="2743200"/>
                  <a:pt x="1341120" y="2737104"/>
                </a:cubicBezTo>
                <a:cubicBezTo>
                  <a:pt x="1339596" y="2727960"/>
                  <a:pt x="1338072" y="2717292"/>
                  <a:pt x="1338072" y="2706624"/>
                </a:cubicBezTo>
                <a:cubicBezTo>
                  <a:pt x="1335024" y="2670048"/>
                  <a:pt x="1333500" y="2631948"/>
                  <a:pt x="1331976" y="2595372"/>
                </a:cubicBezTo>
                <a:cubicBezTo>
                  <a:pt x="1328928" y="2538984"/>
                  <a:pt x="1324356" y="2481072"/>
                  <a:pt x="1322832" y="2423160"/>
                </a:cubicBezTo>
                <a:cubicBezTo>
                  <a:pt x="1321308" y="2377440"/>
                  <a:pt x="1316736" y="2331720"/>
                  <a:pt x="1315212" y="2286000"/>
                </a:cubicBezTo>
                <a:cubicBezTo>
                  <a:pt x="1312164" y="2244852"/>
                  <a:pt x="1309116" y="2202180"/>
                  <a:pt x="1306068" y="2161032"/>
                </a:cubicBezTo>
                <a:cubicBezTo>
                  <a:pt x="1303020" y="2127504"/>
                  <a:pt x="1298448" y="2092452"/>
                  <a:pt x="1296924" y="2057400"/>
                </a:cubicBezTo>
                <a:cubicBezTo>
                  <a:pt x="1295400" y="2034540"/>
                  <a:pt x="1290828" y="2008632"/>
                  <a:pt x="1284732" y="1985772"/>
                </a:cubicBezTo>
                <a:cubicBezTo>
                  <a:pt x="1274064" y="1938528"/>
                  <a:pt x="1261872" y="1894332"/>
                  <a:pt x="1251204" y="1848612"/>
                </a:cubicBezTo>
                <a:cubicBezTo>
                  <a:pt x="1246632" y="1827276"/>
                  <a:pt x="1242060" y="1802892"/>
                  <a:pt x="1237488" y="1781556"/>
                </a:cubicBezTo>
                <a:cubicBezTo>
                  <a:pt x="1229868" y="1738884"/>
                  <a:pt x="1223772" y="1694688"/>
                  <a:pt x="1211580" y="1653540"/>
                </a:cubicBezTo>
                <a:cubicBezTo>
                  <a:pt x="1208532" y="1642872"/>
                  <a:pt x="1187196" y="1647444"/>
                  <a:pt x="1188720" y="1636776"/>
                </a:cubicBezTo>
                <a:lnTo>
                  <a:pt x="1205484" y="1519428"/>
                </a:lnTo>
                <a:cubicBezTo>
                  <a:pt x="1205484" y="1516380"/>
                  <a:pt x="1205484" y="1511808"/>
                  <a:pt x="1202436" y="1510284"/>
                </a:cubicBezTo>
                <a:cubicBezTo>
                  <a:pt x="1181100" y="1481328"/>
                  <a:pt x="1165860" y="1452372"/>
                  <a:pt x="1150620" y="1423416"/>
                </a:cubicBezTo>
                <a:cubicBezTo>
                  <a:pt x="1138428" y="1400556"/>
                  <a:pt x="1139952" y="1370076"/>
                  <a:pt x="1136904" y="1348740"/>
                </a:cubicBezTo>
                <a:cubicBezTo>
                  <a:pt x="1133856" y="1316736"/>
                  <a:pt x="1132332" y="1283208"/>
                  <a:pt x="1129284" y="1252728"/>
                </a:cubicBezTo>
                <a:cubicBezTo>
                  <a:pt x="1124712" y="1190244"/>
                  <a:pt x="1118616" y="1127760"/>
                  <a:pt x="1114044" y="1065276"/>
                </a:cubicBezTo>
                <a:lnTo>
                  <a:pt x="1112520" y="917448"/>
                </a:lnTo>
                <a:cubicBezTo>
                  <a:pt x="1118616" y="877824"/>
                  <a:pt x="1123188" y="838200"/>
                  <a:pt x="1129284" y="798576"/>
                </a:cubicBezTo>
                <a:lnTo>
                  <a:pt x="1143000" y="707136"/>
                </a:lnTo>
                <a:cubicBezTo>
                  <a:pt x="1149096" y="672084"/>
                  <a:pt x="1152144" y="633984"/>
                  <a:pt x="1171956" y="598932"/>
                </a:cubicBezTo>
                <a:cubicBezTo>
                  <a:pt x="1179576" y="585216"/>
                  <a:pt x="1197864" y="576072"/>
                  <a:pt x="1210056" y="571500"/>
                </a:cubicBezTo>
                <a:cubicBezTo>
                  <a:pt x="1226820" y="565404"/>
                  <a:pt x="1243584" y="557784"/>
                  <a:pt x="1260348" y="551688"/>
                </a:cubicBezTo>
                <a:cubicBezTo>
                  <a:pt x="1301496" y="536448"/>
                  <a:pt x="1345692" y="521208"/>
                  <a:pt x="1385316" y="498348"/>
                </a:cubicBezTo>
                <a:cubicBezTo>
                  <a:pt x="1397508" y="492252"/>
                  <a:pt x="1402080" y="475488"/>
                  <a:pt x="1411224" y="466344"/>
                </a:cubicBezTo>
                <a:cubicBezTo>
                  <a:pt x="1423416" y="449580"/>
                  <a:pt x="1443228" y="432816"/>
                  <a:pt x="1447800" y="416052"/>
                </a:cubicBezTo>
                <a:cubicBezTo>
                  <a:pt x="1449324" y="408432"/>
                  <a:pt x="1450848" y="400812"/>
                  <a:pt x="1450848" y="393192"/>
                </a:cubicBezTo>
                <a:cubicBezTo>
                  <a:pt x="1450848" y="387096"/>
                  <a:pt x="1452372" y="376428"/>
                  <a:pt x="1452372" y="371856"/>
                </a:cubicBezTo>
                <a:cubicBezTo>
                  <a:pt x="1452372" y="352044"/>
                  <a:pt x="1444752" y="344424"/>
                  <a:pt x="1431036" y="324612"/>
                </a:cubicBezTo>
                <a:cubicBezTo>
                  <a:pt x="1424940" y="313944"/>
                  <a:pt x="1411224" y="309372"/>
                  <a:pt x="1408176" y="300228"/>
                </a:cubicBezTo>
                <a:cubicBezTo>
                  <a:pt x="1400556" y="274320"/>
                  <a:pt x="1400556" y="246888"/>
                  <a:pt x="1397508" y="220980"/>
                </a:cubicBezTo>
                <a:cubicBezTo>
                  <a:pt x="1397508" y="210312"/>
                  <a:pt x="1391412" y="190500"/>
                  <a:pt x="1391412" y="187452"/>
                </a:cubicBezTo>
                <a:lnTo>
                  <a:pt x="1391412" y="131064"/>
                </a:lnTo>
                <a:cubicBezTo>
                  <a:pt x="1392936" y="124968"/>
                  <a:pt x="1392936" y="117348"/>
                  <a:pt x="1392936" y="111252"/>
                </a:cubicBezTo>
                <a:cubicBezTo>
                  <a:pt x="1391412" y="70104"/>
                  <a:pt x="1447800" y="33528"/>
                  <a:pt x="1467612" y="22860"/>
                </a:cubicBezTo>
                <a:cubicBezTo>
                  <a:pt x="1472184" y="19812"/>
                  <a:pt x="1481328" y="21336"/>
                  <a:pt x="1488948" y="18288"/>
                </a:cubicBezTo>
                <a:cubicBezTo>
                  <a:pt x="1510284" y="10668"/>
                  <a:pt x="1530096" y="0"/>
                  <a:pt x="1548384" y="0"/>
                </a:cubicBezTo>
                <a:cubicBezTo>
                  <a:pt x="1552956" y="0"/>
                  <a:pt x="1600200" y="4572"/>
                  <a:pt x="1626108" y="13716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4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12">
            <a:extLst>
              <a:ext uri="{FF2B5EF4-FFF2-40B4-BE49-F238E27FC236}">
                <a16:creationId xmlns:a16="http://schemas.microsoft.com/office/drawing/2014/main" id="{D79165C1-AE18-45EF-92B8-3A11B373D412}"/>
              </a:ext>
            </a:extLst>
          </p:cNvPr>
          <p:cNvGrpSpPr/>
          <p:nvPr/>
        </p:nvGrpSpPr>
        <p:grpSpPr>
          <a:xfrm>
            <a:off x="1170157" y="535855"/>
            <a:ext cx="3225319" cy="1795163"/>
            <a:chOff x="6744182" y="640841"/>
            <a:chExt cx="4715780" cy="262473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0E4D288-2D7A-4202-AE45-7C2E47DD32DF}"/>
                </a:ext>
              </a:extLst>
            </p:cNvPr>
            <p:cNvSpPr/>
            <p:nvPr/>
          </p:nvSpPr>
          <p:spPr>
            <a:xfrm>
              <a:off x="6744182" y="2608652"/>
              <a:ext cx="4715780" cy="656919"/>
            </a:xfrm>
            <a:custGeom>
              <a:avLst/>
              <a:gdLst>
                <a:gd name="connsiteX0" fmla="*/ 4715781 w 4715780"/>
                <a:gd name="connsiteY0" fmla="*/ 13443 h 656919"/>
                <a:gd name="connsiteX1" fmla="*/ 0 w 4715780"/>
                <a:gd name="connsiteY1" fmla="*/ 0 h 656919"/>
                <a:gd name="connsiteX2" fmla="*/ 150800 w 4715780"/>
                <a:gd name="connsiteY2" fmla="*/ 636877 h 656919"/>
                <a:gd name="connsiteX3" fmla="*/ 4603371 w 4715780"/>
                <a:gd name="connsiteY3" fmla="*/ 656919 h 656919"/>
                <a:gd name="connsiteX4" fmla="*/ 4715781 w 4715780"/>
                <a:gd name="connsiteY4" fmla="*/ 13443 h 65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5780" h="656919">
                  <a:moveTo>
                    <a:pt x="4715781" y="13443"/>
                  </a:moveTo>
                  <a:lnTo>
                    <a:pt x="0" y="0"/>
                  </a:lnTo>
                  <a:lnTo>
                    <a:pt x="150800" y="636877"/>
                  </a:lnTo>
                  <a:lnTo>
                    <a:pt x="4603371" y="656919"/>
                  </a:lnTo>
                  <a:lnTo>
                    <a:pt x="4715781" y="13443"/>
                  </a:lnTo>
                </a:path>
              </a:pathLst>
            </a:custGeom>
            <a:solidFill>
              <a:srgbClr val="484848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DC69D30-EEE8-4847-87C0-8C56B6353948}"/>
                </a:ext>
              </a:extLst>
            </p:cNvPr>
            <p:cNvSpPr/>
            <p:nvPr/>
          </p:nvSpPr>
          <p:spPr>
            <a:xfrm>
              <a:off x="8538617" y="1468788"/>
              <a:ext cx="882507" cy="1094880"/>
            </a:xfrm>
            <a:custGeom>
              <a:avLst/>
              <a:gdLst>
                <a:gd name="connsiteX0" fmla="*/ 144 w 882507"/>
                <a:gd name="connsiteY0" fmla="*/ 1090509 h 1094880"/>
                <a:gd name="connsiteX1" fmla="*/ 144 w 882507"/>
                <a:gd name="connsiteY1" fmla="*/ 1090509 h 1094880"/>
                <a:gd name="connsiteX2" fmla="*/ 40331 w 882507"/>
                <a:gd name="connsiteY2" fmla="*/ 1019728 h 1094880"/>
                <a:gd name="connsiteX3" fmla="*/ 40331 w 882507"/>
                <a:gd name="connsiteY3" fmla="*/ 1019728 h 1094880"/>
                <a:gd name="connsiteX4" fmla="*/ 141352 w 882507"/>
                <a:gd name="connsiteY4" fmla="*/ 990772 h 1094880"/>
                <a:gd name="connsiteX5" fmla="*/ 139682 w 882507"/>
                <a:gd name="connsiteY5" fmla="*/ 991542 h 1094880"/>
                <a:gd name="connsiteX6" fmla="*/ 140528 w 882507"/>
                <a:gd name="connsiteY6" fmla="*/ 990820 h 1094880"/>
                <a:gd name="connsiteX7" fmla="*/ 140529 w 882507"/>
                <a:gd name="connsiteY7" fmla="*/ 990819 h 1094880"/>
                <a:gd name="connsiteX8" fmla="*/ 207698 w 882507"/>
                <a:gd name="connsiteY8" fmla="*/ 929550 h 1094880"/>
                <a:gd name="connsiteX9" fmla="*/ 207698 w 882507"/>
                <a:gd name="connsiteY9" fmla="*/ 929550 h 1094880"/>
                <a:gd name="connsiteX10" fmla="*/ 256946 w 882507"/>
                <a:gd name="connsiteY10" fmla="*/ 867280 h 1094880"/>
                <a:gd name="connsiteX11" fmla="*/ 256927 w 882507"/>
                <a:gd name="connsiteY11" fmla="*/ 867307 h 1094880"/>
                <a:gd name="connsiteX12" fmla="*/ 256936 w 882507"/>
                <a:gd name="connsiteY12" fmla="*/ 867295 h 1094880"/>
                <a:gd name="connsiteX13" fmla="*/ 256377 w 882507"/>
                <a:gd name="connsiteY13" fmla="*/ 869854 h 1094880"/>
                <a:gd name="connsiteX14" fmla="*/ 258243 w 882507"/>
                <a:gd name="connsiteY14" fmla="*/ 773443 h 1094880"/>
                <a:gd name="connsiteX15" fmla="*/ 258243 w 882507"/>
                <a:gd name="connsiteY15" fmla="*/ 773443 h 1094880"/>
                <a:gd name="connsiteX16" fmla="*/ 334582 w 882507"/>
                <a:gd name="connsiteY16" fmla="*/ 666568 h 1094880"/>
                <a:gd name="connsiteX17" fmla="*/ 333807 w 882507"/>
                <a:gd name="connsiteY17" fmla="*/ 668183 h 1094880"/>
                <a:gd name="connsiteX18" fmla="*/ 333976 w 882507"/>
                <a:gd name="connsiteY18" fmla="*/ 667259 h 1094880"/>
                <a:gd name="connsiteX19" fmla="*/ 333976 w 882507"/>
                <a:gd name="connsiteY19" fmla="*/ 667259 h 1094880"/>
                <a:gd name="connsiteX20" fmla="*/ 365095 w 882507"/>
                <a:gd name="connsiteY20" fmla="*/ 532843 h 1094880"/>
                <a:gd name="connsiteX21" fmla="*/ 365095 w 882507"/>
                <a:gd name="connsiteY21" fmla="*/ 532843 h 1094880"/>
                <a:gd name="connsiteX22" fmla="*/ 406352 w 882507"/>
                <a:gd name="connsiteY22" fmla="*/ 495264 h 1094880"/>
                <a:gd name="connsiteX23" fmla="*/ 403967 w 882507"/>
                <a:gd name="connsiteY23" fmla="*/ 497571 h 1094880"/>
                <a:gd name="connsiteX24" fmla="*/ 403978 w 882507"/>
                <a:gd name="connsiteY24" fmla="*/ 497533 h 1094880"/>
                <a:gd name="connsiteX25" fmla="*/ 403982 w 882507"/>
                <a:gd name="connsiteY25" fmla="*/ 497522 h 1094880"/>
                <a:gd name="connsiteX26" fmla="*/ 490065 w 882507"/>
                <a:gd name="connsiteY26" fmla="*/ 236812 h 1094880"/>
                <a:gd name="connsiteX27" fmla="*/ 490065 w 882507"/>
                <a:gd name="connsiteY27" fmla="*/ 236812 h 1094880"/>
                <a:gd name="connsiteX28" fmla="*/ 556672 w 882507"/>
                <a:gd name="connsiteY28" fmla="*/ 132536 h 1094880"/>
                <a:gd name="connsiteX29" fmla="*/ 555818 w 882507"/>
                <a:gd name="connsiteY29" fmla="*/ 134133 h 1094880"/>
                <a:gd name="connsiteX30" fmla="*/ 583632 w 882507"/>
                <a:gd name="connsiteY30" fmla="*/ 53763 h 1094880"/>
                <a:gd name="connsiteX31" fmla="*/ 583632 w 882507"/>
                <a:gd name="connsiteY31" fmla="*/ 53763 h 1094880"/>
                <a:gd name="connsiteX32" fmla="*/ 610452 w 882507"/>
                <a:gd name="connsiteY32" fmla="*/ 42403 h 1094880"/>
                <a:gd name="connsiteX33" fmla="*/ 610452 w 882507"/>
                <a:gd name="connsiteY33" fmla="*/ 42403 h 1094880"/>
                <a:gd name="connsiteX34" fmla="*/ 634958 w 882507"/>
                <a:gd name="connsiteY34" fmla="*/ 45887 h 1094880"/>
                <a:gd name="connsiteX35" fmla="*/ 633634 w 882507"/>
                <a:gd name="connsiteY35" fmla="*/ 45872 h 1094880"/>
                <a:gd name="connsiteX36" fmla="*/ 878487 w 882507"/>
                <a:gd name="connsiteY36" fmla="*/ 59 h 1094880"/>
                <a:gd name="connsiteX37" fmla="*/ 882449 w 882507"/>
                <a:gd name="connsiteY37" fmla="*/ 2772 h 1094880"/>
                <a:gd name="connsiteX38" fmla="*/ 879736 w 882507"/>
                <a:gd name="connsiteY38" fmla="*/ 6734 h 1094880"/>
                <a:gd name="connsiteX39" fmla="*/ 879736 w 882507"/>
                <a:gd name="connsiteY39" fmla="*/ 6734 h 1094880"/>
                <a:gd name="connsiteX40" fmla="*/ 634883 w 882507"/>
                <a:gd name="connsiteY40" fmla="*/ 52548 h 1094880"/>
                <a:gd name="connsiteX41" fmla="*/ 633559 w 882507"/>
                <a:gd name="connsiteY41" fmla="*/ 52533 h 1094880"/>
                <a:gd name="connsiteX42" fmla="*/ 633559 w 882507"/>
                <a:gd name="connsiteY42" fmla="*/ 52533 h 1094880"/>
                <a:gd name="connsiteX43" fmla="*/ 610452 w 882507"/>
                <a:gd name="connsiteY43" fmla="*/ 49194 h 1094880"/>
                <a:gd name="connsiteX44" fmla="*/ 610452 w 882507"/>
                <a:gd name="connsiteY44" fmla="*/ 49194 h 1094880"/>
                <a:gd name="connsiteX45" fmla="*/ 588738 w 882507"/>
                <a:gd name="connsiteY45" fmla="*/ 58241 h 1094880"/>
                <a:gd name="connsiteX46" fmla="*/ 588738 w 882507"/>
                <a:gd name="connsiteY46" fmla="*/ 58241 h 1094880"/>
                <a:gd name="connsiteX47" fmla="*/ 562444 w 882507"/>
                <a:gd name="connsiteY47" fmla="*/ 135624 h 1094880"/>
                <a:gd name="connsiteX48" fmla="*/ 561589 w 882507"/>
                <a:gd name="connsiteY48" fmla="*/ 137221 h 1094880"/>
                <a:gd name="connsiteX49" fmla="*/ 561589 w 882507"/>
                <a:gd name="connsiteY49" fmla="*/ 137221 h 1094880"/>
                <a:gd name="connsiteX50" fmla="*/ 496331 w 882507"/>
                <a:gd name="connsiteY50" fmla="*/ 239430 h 1094880"/>
                <a:gd name="connsiteX51" fmla="*/ 496331 w 882507"/>
                <a:gd name="connsiteY51" fmla="*/ 239430 h 1094880"/>
                <a:gd name="connsiteX52" fmla="*/ 410480 w 882507"/>
                <a:gd name="connsiteY52" fmla="*/ 499495 h 1094880"/>
                <a:gd name="connsiteX53" fmla="*/ 410484 w 882507"/>
                <a:gd name="connsiteY53" fmla="*/ 499484 h 1094880"/>
                <a:gd name="connsiteX54" fmla="*/ 410472 w 882507"/>
                <a:gd name="connsiteY54" fmla="*/ 499523 h 1094880"/>
                <a:gd name="connsiteX55" fmla="*/ 408087 w 882507"/>
                <a:gd name="connsiteY55" fmla="*/ 501830 h 1094880"/>
                <a:gd name="connsiteX56" fmla="*/ 408087 w 882507"/>
                <a:gd name="connsiteY56" fmla="*/ 501830 h 1094880"/>
                <a:gd name="connsiteX57" fmla="*/ 371375 w 882507"/>
                <a:gd name="connsiteY57" fmla="*/ 535428 h 1094880"/>
                <a:gd name="connsiteX58" fmla="*/ 371375 w 882507"/>
                <a:gd name="connsiteY58" fmla="*/ 535428 h 1094880"/>
                <a:gd name="connsiteX59" fmla="*/ 340657 w 882507"/>
                <a:gd name="connsiteY59" fmla="*/ 668479 h 1094880"/>
                <a:gd name="connsiteX60" fmla="*/ 340657 w 882507"/>
                <a:gd name="connsiteY60" fmla="*/ 668478 h 1094880"/>
                <a:gd name="connsiteX61" fmla="*/ 340488 w 882507"/>
                <a:gd name="connsiteY61" fmla="*/ 669402 h 1094880"/>
                <a:gd name="connsiteX62" fmla="*/ 339713 w 882507"/>
                <a:gd name="connsiteY62" fmla="*/ 671017 h 1094880"/>
                <a:gd name="connsiteX63" fmla="*/ 339713 w 882507"/>
                <a:gd name="connsiteY63" fmla="*/ 671017 h 1094880"/>
                <a:gd name="connsiteX64" fmla="*/ 264578 w 882507"/>
                <a:gd name="connsiteY64" fmla="*/ 775890 h 1094880"/>
                <a:gd name="connsiteX65" fmla="*/ 264578 w 882507"/>
                <a:gd name="connsiteY65" fmla="*/ 775890 h 1094880"/>
                <a:gd name="connsiteX66" fmla="*/ 263057 w 882507"/>
                <a:gd name="connsiteY66" fmla="*/ 868630 h 1094880"/>
                <a:gd name="connsiteX67" fmla="*/ 262499 w 882507"/>
                <a:gd name="connsiteY67" fmla="*/ 871190 h 1094880"/>
                <a:gd name="connsiteX68" fmla="*/ 262499 w 882507"/>
                <a:gd name="connsiteY68" fmla="*/ 871190 h 1094880"/>
                <a:gd name="connsiteX69" fmla="*/ 262490 w 882507"/>
                <a:gd name="connsiteY69" fmla="*/ 871202 h 1094880"/>
                <a:gd name="connsiteX70" fmla="*/ 262471 w 882507"/>
                <a:gd name="connsiteY70" fmla="*/ 871230 h 1094880"/>
                <a:gd name="connsiteX71" fmla="*/ 212638 w 882507"/>
                <a:gd name="connsiteY71" fmla="*/ 934211 h 1094880"/>
                <a:gd name="connsiteX72" fmla="*/ 212638 w 882507"/>
                <a:gd name="connsiteY72" fmla="*/ 934211 h 1094880"/>
                <a:gd name="connsiteX73" fmla="*/ 144933 w 882507"/>
                <a:gd name="connsiteY73" fmla="*/ 995990 h 1094880"/>
                <a:gd name="connsiteX74" fmla="*/ 144934 w 882507"/>
                <a:gd name="connsiteY74" fmla="*/ 995988 h 1094880"/>
                <a:gd name="connsiteX75" fmla="*/ 144088 w 882507"/>
                <a:gd name="connsiteY75" fmla="*/ 996710 h 1094880"/>
                <a:gd name="connsiteX76" fmla="*/ 142417 w 882507"/>
                <a:gd name="connsiteY76" fmla="*/ 997480 h 1094880"/>
                <a:gd name="connsiteX77" fmla="*/ 142417 w 882507"/>
                <a:gd name="connsiteY77" fmla="*/ 997480 h 1094880"/>
                <a:gd name="connsiteX78" fmla="*/ 44237 w 882507"/>
                <a:gd name="connsiteY78" fmla="*/ 1025283 h 1094880"/>
                <a:gd name="connsiteX79" fmla="*/ 44237 w 882507"/>
                <a:gd name="connsiteY79" fmla="*/ 1025283 h 1094880"/>
                <a:gd name="connsiteX80" fmla="*/ 6650 w 882507"/>
                <a:gd name="connsiteY80" fmla="*/ 1092459 h 1094880"/>
                <a:gd name="connsiteX81" fmla="*/ 2422 w 882507"/>
                <a:gd name="connsiteY81" fmla="*/ 1094737 h 1094880"/>
                <a:gd name="connsiteX82" fmla="*/ 144 w 882507"/>
                <a:gd name="connsiteY82" fmla="*/ 1090509 h 109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882507" h="1094880">
                  <a:moveTo>
                    <a:pt x="144" y="1090509"/>
                  </a:moveTo>
                  <a:lnTo>
                    <a:pt x="144" y="1090509"/>
                  </a:lnTo>
                  <a:cubicBezTo>
                    <a:pt x="7979" y="1064360"/>
                    <a:pt x="16129" y="1036742"/>
                    <a:pt x="40331" y="1019728"/>
                  </a:cubicBezTo>
                  <a:lnTo>
                    <a:pt x="40331" y="1019728"/>
                  </a:lnTo>
                  <a:cubicBezTo>
                    <a:pt x="64205" y="1002944"/>
                    <a:pt x="103419" y="996797"/>
                    <a:pt x="141352" y="990772"/>
                  </a:cubicBezTo>
                  <a:lnTo>
                    <a:pt x="139682" y="991542"/>
                  </a:lnTo>
                  <a:lnTo>
                    <a:pt x="140528" y="990820"/>
                  </a:lnTo>
                  <a:lnTo>
                    <a:pt x="140529" y="990819"/>
                  </a:lnTo>
                  <a:cubicBezTo>
                    <a:pt x="164606" y="970312"/>
                    <a:pt x="188433" y="949968"/>
                    <a:pt x="207698" y="929550"/>
                  </a:cubicBezTo>
                  <a:lnTo>
                    <a:pt x="207698" y="929550"/>
                  </a:lnTo>
                  <a:cubicBezTo>
                    <a:pt x="227156" y="908927"/>
                    <a:pt x="241979" y="888208"/>
                    <a:pt x="256946" y="867280"/>
                  </a:cubicBezTo>
                  <a:lnTo>
                    <a:pt x="256927" y="867307"/>
                  </a:lnTo>
                  <a:lnTo>
                    <a:pt x="256936" y="867295"/>
                  </a:lnTo>
                  <a:lnTo>
                    <a:pt x="256377" y="869854"/>
                  </a:lnTo>
                  <a:cubicBezTo>
                    <a:pt x="250788" y="839357"/>
                    <a:pt x="244948" y="807862"/>
                    <a:pt x="258243" y="773443"/>
                  </a:cubicBezTo>
                  <a:lnTo>
                    <a:pt x="258243" y="773443"/>
                  </a:lnTo>
                  <a:cubicBezTo>
                    <a:pt x="271410" y="739356"/>
                    <a:pt x="303318" y="702625"/>
                    <a:pt x="334582" y="666568"/>
                  </a:cubicBezTo>
                  <a:lnTo>
                    <a:pt x="333807" y="668183"/>
                  </a:lnTo>
                  <a:lnTo>
                    <a:pt x="333976" y="667259"/>
                  </a:lnTo>
                  <a:lnTo>
                    <a:pt x="333976" y="667259"/>
                  </a:lnTo>
                  <a:cubicBezTo>
                    <a:pt x="343589" y="614619"/>
                    <a:pt x="353312" y="561472"/>
                    <a:pt x="365095" y="532843"/>
                  </a:cubicBezTo>
                  <a:lnTo>
                    <a:pt x="365095" y="532843"/>
                  </a:lnTo>
                  <a:cubicBezTo>
                    <a:pt x="377318" y="503145"/>
                    <a:pt x="392090" y="499032"/>
                    <a:pt x="406352" y="495264"/>
                  </a:cubicBezTo>
                  <a:lnTo>
                    <a:pt x="403967" y="497571"/>
                  </a:lnTo>
                  <a:lnTo>
                    <a:pt x="403978" y="497533"/>
                  </a:lnTo>
                  <a:lnTo>
                    <a:pt x="403982" y="497522"/>
                  </a:lnTo>
                  <a:cubicBezTo>
                    <a:pt x="434282" y="397713"/>
                    <a:pt x="464668" y="297611"/>
                    <a:pt x="490065" y="236812"/>
                  </a:cubicBezTo>
                  <a:lnTo>
                    <a:pt x="490065" y="236812"/>
                  </a:lnTo>
                  <a:cubicBezTo>
                    <a:pt x="515587" y="175712"/>
                    <a:pt x="536172" y="154055"/>
                    <a:pt x="556672" y="132536"/>
                  </a:cubicBezTo>
                  <a:lnTo>
                    <a:pt x="555818" y="134133"/>
                  </a:lnTo>
                  <a:cubicBezTo>
                    <a:pt x="562975" y="102318"/>
                    <a:pt x="570389" y="68864"/>
                    <a:pt x="583632" y="53763"/>
                  </a:cubicBezTo>
                  <a:lnTo>
                    <a:pt x="583632" y="53763"/>
                  </a:lnTo>
                  <a:cubicBezTo>
                    <a:pt x="591263" y="45061"/>
                    <a:pt x="600689" y="42403"/>
                    <a:pt x="610452" y="42403"/>
                  </a:cubicBezTo>
                  <a:lnTo>
                    <a:pt x="610452" y="42403"/>
                  </a:lnTo>
                  <a:cubicBezTo>
                    <a:pt x="618472" y="42403"/>
                    <a:pt x="626941" y="44199"/>
                    <a:pt x="634958" y="45887"/>
                  </a:cubicBezTo>
                  <a:lnTo>
                    <a:pt x="633634" y="45872"/>
                  </a:lnTo>
                  <a:lnTo>
                    <a:pt x="878487" y="59"/>
                  </a:lnTo>
                  <a:cubicBezTo>
                    <a:pt x="880330" y="-286"/>
                    <a:pt x="882104" y="928"/>
                    <a:pt x="882449" y="2772"/>
                  </a:cubicBezTo>
                  <a:cubicBezTo>
                    <a:pt x="882794" y="4615"/>
                    <a:pt x="881579" y="6389"/>
                    <a:pt x="879736" y="6734"/>
                  </a:cubicBezTo>
                  <a:lnTo>
                    <a:pt x="879736" y="6734"/>
                  </a:lnTo>
                  <a:lnTo>
                    <a:pt x="634883" y="52548"/>
                  </a:lnTo>
                  <a:cubicBezTo>
                    <a:pt x="634445" y="52630"/>
                    <a:pt x="633995" y="52625"/>
                    <a:pt x="633559" y="52533"/>
                  </a:cubicBezTo>
                  <a:lnTo>
                    <a:pt x="633559" y="52533"/>
                  </a:lnTo>
                  <a:cubicBezTo>
                    <a:pt x="625376" y="50810"/>
                    <a:pt x="617636" y="49194"/>
                    <a:pt x="610452" y="49194"/>
                  </a:cubicBezTo>
                  <a:lnTo>
                    <a:pt x="610452" y="49194"/>
                  </a:lnTo>
                  <a:cubicBezTo>
                    <a:pt x="602054" y="49194"/>
                    <a:pt x="594736" y="51402"/>
                    <a:pt x="588738" y="58241"/>
                  </a:cubicBezTo>
                  <a:lnTo>
                    <a:pt x="588738" y="58241"/>
                  </a:lnTo>
                  <a:cubicBezTo>
                    <a:pt x="576939" y="71695"/>
                    <a:pt x="569819" y="102840"/>
                    <a:pt x="562444" y="135624"/>
                  </a:cubicBezTo>
                  <a:cubicBezTo>
                    <a:pt x="562309" y="136224"/>
                    <a:pt x="562013" y="136775"/>
                    <a:pt x="561589" y="137221"/>
                  </a:cubicBezTo>
                  <a:lnTo>
                    <a:pt x="561589" y="137221"/>
                  </a:lnTo>
                  <a:cubicBezTo>
                    <a:pt x="541476" y="158333"/>
                    <a:pt x="521445" y="179308"/>
                    <a:pt x="496331" y="239430"/>
                  </a:cubicBezTo>
                  <a:lnTo>
                    <a:pt x="496331" y="239430"/>
                  </a:lnTo>
                  <a:cubicBezTo>
                    <a:pt x="471100" y="299833"/>
                    <a:pt x="440830" y="399524"/>
                    <a:pt x="410480" y="499495"/>
                  </a:cubicBezTo>
                  <a:lnTo>
                    <a:pt x="410484" y="499484"/>
                  </a:lnTo>
                  <a:lnTo>
                    <a:pt x="410472" y="499523"/>
                  </a:lnTo>
                  <a:cubicBezTo>
                    <a:pt x="410127" y="500660"/>
                    <a:pt x="409225" y="501529"/>
                    <a:pt x="408087" y="501830"/>
                  </a:cubicBezTo>
                  <a:lnTo>
                    <a:pt x="408087" y="501830"/>
                  </a:lnTo>
                  <a:cubicBezTo>
                    <a:pt x="395043" y="505276"/>
                    <a:pt x="382509" y="508376"/>
                    <a:pt x="371375" y="535428"/>
                  </a:cubicBezTo>
                  <a:lnTo>
                    <a:pt x="371375" y="535428"/>
                  </a:lnTo>
                  <a:cubicBezTo>
                    <a:pt x="359936" y="563222"/>
                    <a:pt x="350341" y="615452"/>
                    <a:pt x="340657" y="668479"/>
                  </a:cubicBezTo>
                  <a:lnTo>
                    <a:pt x="340657" y="668478"/>
                  </a:lnTo>
                  <a:lnTo>
                    <a:pt x="340488" y="669402"/>
                  </a:lnTo>
                  <a:cubicBezTo>
                    <a:pt x="340379" y="670000"/>
                    <a:pt x="340111" y="670558"/>
                    <a:pt x="339713" y="671017"/>
                  </a:cubicBezTo>
                  <a:lnTo>
                    <a:pt x="339713" y="671017"/>
                  </a:lnTo>
                  <a:cubicBezTo>
                    <a:pt x="308146" y="707424"/>
                    <a:pt x="277220" y="743162"/>
                    <a:pt x="264578" y="775890"/>
                  </a:cubicBezTo>
                  <a:lnTo>
                    <a:pt x="264578" y="775890"/>
                  </a:lnTo>
                  <a:cubicBezTo>
                    <a:pt x="252064" y="808289"/>
                    <a:pt x="257435" y="837956"/>
                    <a:pt x="263057" y="868630"/>
                  </a:cubicBezTo>
                  <a:cubicBezTo>
                    <a:pt x="263221" y="869523"/>
                    <a:pt x="263020" y="870446"/>
                    <a:pt x="262499" y="871190"/>
                  </a:cubicBezTo>
                  <a:lnTo>
                    <a:pt x="262499" y="871190"/>
                  </a:lnTo>
                  <a:lnTo>
                    <a:pt x="262490" y="871202"/>
                  </a:lnTo>
                  <a:lnTo>
                    <a:pt x="262471" y="871230"/>
                  </a:lnTo>
                  <a:cubicBezTo>
                    <a:pt x="247530" y="892121"/>
                    <a:pt x="232452" y="913211"/>
                    <a:pt x="212638" y="934211"/>
                  </a:cubicBezTo>
                  <a:lnTo>
                    <a:pt x="212638" y="934211"/>
                  </a:lnTo>
                  <a:cubicBezTo>
                    <a:pt x="193076" y="954943"/>
                    <a:pt x="168941" y="975541"/>
                    <a:pt x="144933" y="995990"/>
                  </a:cubicBezTo>
                  <a:lnTo>
                    <a:pt x="144934" y="995988"/>
                  </a:lnTo>
                  <a:lnTo>
                    <a:pt x="144088" y="996710"/>
                  </a:lnTo>
                  <a:cubicBezTo>
                    <a:pt x="143611" y="997116"/>
                    <a:pt x="143034" y="997382"/>
                    <a:pt x="142417" y="997480"/>
                  </a:cubicBezTo>
                  <a:lnTo>
                    <a:pt x="142417" y="997480"/>
                  </a:lnTo>
                  <a:cubicBezTo>
                    <a:pt x="103835" y="1003608"/>
                    <a:pt x="66523" y="1009616"/>
                    <a:pt x="44237" y="1025283"/>
                  </a:cubicBezTo>
                  <a:lnTo>
                    <a:pt x="44237" y="1025283"/>
                  </a:lnTo>
                  <a:cubicBezTo>
                    <a:pt x="22275" y="1040722"/>
                    <a:pt x="14620" y="1065856"/>
                    <a:pt x="6650" y="1092459"/>
                  </a:cubicBezTo>
                  <a:cubicBezTo>
                    <a:pt x="6111" y="1094255"/>
                    <a:pt x="4218" y="1095275"/>
                    <a:pt x="2422" y="1094737"/>
                  </a:cubicBezTo>
                  <a:cubicBezTo>
                    <a:pt x="626" y="1094199"/>
                    <a:pt x="-394" y="1092306"/>
                    <a:pt x="144" y="1090509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681135A-71E8-4E87-83D6-F140A3521B36}"/>
                </a:ext>
              </a:extLst>
            </p:cNvPr>
            <p:cNvSpPr/>
            <p:nvPr/>
          </p:nvSpPr>
          <p:spPr>
            <a:xfrm>
              <a:off x="9412011" y="1131075"/>
              <a:ext cx="105885" cy="347754"/>
            </a:xfrm>
            <a:custGeom>
              <a:avLst/>
              <a:gdLst>
                <a:gd name="connsiteX0" fmla="*/ 13 w 105885"/>
                <a:gd name="connsiteY0" fmla="*/ 344063 h 347754"/>
                <a:gd name="connsiteX1" fmla="*/ 13 w 105885"/>
                <a:gd name="connsiteY1" fmla="*/ 344063 h 347754"/>
                <a:gd name="connsiteX2" fmla="*/ 28427 w 105885"/>
                <a:gd name="connsiteY2" fmla="*/ 151687 h 347754"/>
                <a:gd name="connsiteX3" fmla="*/ 28427 w 105885"/>
                <a:gd name="connsiteY3" fmla="*/ 151687 h 347754"/>
                <a:gd name="connsiteX4" fmla="*/ 99562 w 105885"/>
                <a:gd name="connsiteY4" fmla="*/ 1676 h 347754"/>
                <a:gd name="connsiteX5" fmla="*/ 104209 w 105885"/>
                <a:gd name="connsiteY5" fmla="*/ 468 h 347754"/>
                <a:gd name="connsiteX6" fmla="*/ 105417 w 105885"/>
                <a:gd name="connsiteY6" fmla="*/ 5116 h 347754"/>
                <a:gd name="connsiteX7" fmla="*/ 105417 w 105885"/>
                <a:gd name="connsiteY7" fmla="*/ 5116 h 347754"/>
                <a:gd name="connsiteX8" fmla="*/ 34948 w 105885"/>
                <a:gd name="connsiteY8" fmla="*/ 153582 h 347754"/>
                <a:gd name="connsiteX9" fmla="*/ 34948 w 105885"/>
                <a:gd name="connsiteY9" fmla="*/ 153582 h 347754"/>
                <a:gd name="connsiteX10" fmla="*/ 6779 w 105885"/>
                <a:gd name="connsiteY10" fmla="*/ 344654 h 347754"/>
                <a:gd name="connsiteX11" fmla="*/ 3101 w 105885"/>
                <a:gd name="connsiteY11" fmla="*/ 347741 h 347754"/>
                <a:gd name="connsiteX12" fmla="*/ 13 w 105885"/>
                <a:gd name="connsiteY12" fmla="*/ 344063 h 34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885" h="347754">
                  <a:moveTo>
                    <a:pt x="13" y="344063"/>
                  </a:moveTo>
                  <a:lnTo>
                    <a:pt x="13" y="344063"/>
                  </a:lnTo>
                  <a:cubicBezTo>
                    <a:pt x="5893" y="276701"/>
                    <a:pt x="11799" y="208900"/>
                    <a:pt x="28427" y="151687"/>
                  </a:cubicBezTo>
                  <a:lnTo>
                    <a:pt x="28427" y="151687"/>
                  </a:lnTo>
                  <a:cubicBezTo>
                    <a:pt x="45077" y="94394"/>
                    <a:pt x="72439" y="47847"/>
                    <a:pt x="99562" y="1676"/>
                  </a:cubicBezTo>
                  <a:cubicBezTo>
                    <a:pt x="100512" y="59"/>
                    <a:pt x="102592" y="-482"/>
                    <a:pt x="104209" y="468"/>
                  </a:cubicBezTo>
                  <a:cubicBezTo>
                    <a:pt x="105827" y="1418"/>
                    <a:pt x="106367" y="3499"/>
                    <a:pt x="105417" y="5116"/>
                  </a:cubicBezTo>
                  <a:lnTo>
                    <a:pt x="105417" y="5116"/>
                  </a:lnTo>
                  <a:cubicBezTo>
                    <a:pt x="78252" y="51359"/>
                    <a:pt x="51329" y="97218"/>
                    <a:pt x="34948" y="153582"/>
                  </a:cubicBezTo>
                  <a:lnTo>
                    <a:pt x="34948" y="153582"/>
                  </a:lnTo>
                  <a:cubicBezTo>
                    <a:pt x="18543" y="210029"/>
                    <a:pt x="12675" y="277112"/>
                    <a:pt x="6779" y="344654"/>
                  </a:cubicBezTo>
                  <a:cubicBezTo>
                    <a:pt x="6616" y="346522"/>
                    <a:pt x="4969" y="347904"/>
                    <a:pt x="3101" y="347741"/>
                  </a:cubicBezTo>
                  <a:cubicBezTo>
                    <a:pt x="1232" y="347578"/>
                    <a:pt x="-150" y="345931"/>
                    <a:pt x="13" y="344063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37CEF99-237D-4596-9A3E-9A6F88F504D4}"/>
                </a:ext>
              </a:extLst>
            </p:cNvPr>
            <p:cNvSpPr/>
            <p:nvPr/>
          </p:nvSpPr>
          <p:spPr>
            <a:xfrm>
              <a:off x="9467663" y="963617"/>
              <a:ext cx="61747" cy="176358"/>
            </a:xfrm>
            <a:custGeom>
              <a:avLst/>
              <a:gdLst>
                <a:gd name="connsiteX0" fmla="*/ 44860 w 61747"/>
                <a:gd name="connsiteY0" fmla="*/ 174446 h 176358"/>
                <a:gd name="connsiteX1" fmla="*/ 44860 w 61747"/>
                <a:gd name="connsiteY1" fmla="*/ 174446 h 176358"/>
                <a:gd name="connsiteX2" fmla="*/ 97 w 61747"/>
                <a:gd name="connsiteY2" fmla="*/ 49444 h 176358"/>
                <a:gd name="connsiteX3" fmla="*/ 97 w 61747"/>
                <a:gd name="connsiteY3" fmla="*/ 49444 h 176358"/>
                <a:gd name="connsiteX4" fmla="*/ 57261 w 61747"/>
                <a:gd name="connsiteY4" fmla="*/ 180 h 176358"/>
                <a:gd name="connsiteX5" fmla="*/ 61567 w 61747"/>
                <a:gd name="connsiteY5" fmla="*/ 2307 h 176358"/>
                <a:gd name="connsiteX6" fmla="*/ 59440 w 61747"/>
                <a:gd name="connsiteY6" fmla="*/ 6613 h 176358"/>
                <a:gd name="connsiteX7" fmla="*/ 59440 w 61747"/>
                <a:gd name="connsiteY7" fmla="*/ 6613 h 176358"/>
                <a:gd name="connsiteX8" fmla="*/ 6876 w 61747"/>
                <a:gd name="connsiteY8" fmla="*/ 49861 h 176358"/>
                <a:gd name="connsiteX9" fmla="*/ 6876 w 61747"/>
                <a:gd name="connsiteY9" fmla="*/ 49861 h 176358"/>
                <a:gd name="connsiteX10" fmla="*/ 50968 w 61747"/>
                <a:gd name="connsiteY10" fmla="*/ 171479 h 176358"/>
                <a:gd name="connsiteX11" fmla="*/ 49398 w 61747"/>
                <a:gd name="connsiteY11" fmla="*/ 176017 h 176358"/>
                <a:gd name="connsiteX12" fmla="*/ 44860 w 61747"/>
                <a:gd name="connsiteY12" fmla="*/ 174446 h 17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1747" h="176358">
                  <a:moveTo>
                    <a:pt x="44860" y="174446"/>
                  </a:moveTo>
                  <a:lnTo>
                    <a:pt x="44860" y="174446"/>
                  </a:lnTo>
                  <a:cubicBezTo>
                    <a:pt x="22016" y="127415"/>
                    <a:pt x="-1712" y="78838"/>
                    <a:pt x="97" y="49444"/>
                  </a:cubicBezTo>
                  <a:lnTo>
                    <a:pt x="97" y="49444"/>
                  </a:lnTo>
                  <a:cubicBezTo>
                    <a:pt x="2002" y="18501"/>
                    <a:pt x="31421" y="8933"/>
                    <a:pt x="57261" y="180"/>
                  </a:cubicBezTo>
                  <a:cubicBezTo>
                    <a:pt x="59037" y="-421"/>
                    <a:pt x="60965" y="531"/>
                    <a:pt x="61567" y="2307"/>
                  </a:cubicBezTo>
                  <a:cubicBezTo>
                    <a:pt x="62168" y="4083"/>
                    <a:pt x="61216" y="6011"/>
                    <a:pt x="59440" y="6613"/>
                  </a:cubicBezTo>
                  <a:lnTo>
                    <a:pt x="59440" y="6613"/>
                  </a:lnTo>
                  <a:cubicBezTo>
                    <a:pt x="32156" y="15855"/>
                    <a:pt x="8450" y="24283"/>
                    <a:pt x="6876" y="49861"/>
                  </a:cubicBezTo>
                  <a:lnTo>
                    <a:pt x="6876" y="49861"/>
                  </a:lnTo>
                  <a:cubicBezTo>
                    <a:pt x="5206" y="76989"/>
                    <a:pt x="27645" y="123459"/>
                    <a:pt x="50968" y="171479"/>
                  </a:cubicBezTo>
                  <a:cubicBezTo>
                    <a:pt x="51788" y="173166"/>
                    <a:pt x="51085" y="175197"/>
                    <a:pt x="49398" y="176017"/>
                  </a:cubicBezTo>
                  <a:cubicBezTo>
                    <a:pt x="47711" y="176836"/>
                    <a:pt x="45679" y="176133"/>
                    <a:pt x="44860" y="174446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44AE3EA-91BE-4BA6-AE12-4C97E99587FE}"/>
                </a:ext>
              </a:extLst>
            </p:cNvPr>
            <p:cNvSpPr/>
            <p:nvPr/>
          </p:nvSpPr>
          <p:spPr>
            <a:xfrm>
              <a:off x="9522275" y="640841"/>
              <a:ext cx="669287" cy="678946"/>
            </a:xfrm>
            <a:custGeom>
              <a:avLst/>
              <a:gdLst>
                <a:gd name="connsiteX0" fmla="*/ 1 w 669287"/>
                <a:gd name="connsiteY0" fmla="*/ 326578 h 678946"/>
                <a:gd name="connsiteX1" fmla="*/ 1 w 669287"/>
                <a:gd name="connsiteY1" fmla="*/ 326578 h 678946"/>
                <a:gd name="connsiteX2" fmla="*/ 64230 w 669287"/>
                <a:gd name="connsiteY2" fmla="*/ 96392 h 678946"/>
                <a:gd name="connsiteX3" fmla="*/ 64230 w 669287"/>
                <a:gd name="connsiteY3" fmla="*/ 96392 h 678946"/>
                <a:gd name="connsiteX4" fmla="*/ 289770 w 669287"/>
                <a:gd name="connsiteY4" fmla="*/ 0 h 678946"/>
                <a:gd name="connsiteX5" fmla="*/ 289770 w 669287"/>
                <a:gd name="connsiteY5" fmla="*/ 0 h 678946"/>
                <a:gd name="connsiteX6" fmla="*/ 336193 w 669287"/>
                <a:gd name="connsiteY6" fmla="*/ 4455 h 678946"/>
                <a:gd name="connsiteX7" fmla="*/ 336193 w 669287"/>
                <a:gd name="connsiteY7" fmla="*/ 4455 h 678946"/>
                <a:gd name="connsiteX8" fmla="*/ 553344 w 669287"/>
                <a:gd name="connsiteY8" fmla="*/ 165598 h 678946"/>
                <a:gd name="connsiteX9" fmla="*/ 553344 w 669287"/>
                <a:gd name="connsiteY9" fmla="*/ 165598 h 678946"/>
                <a:gd name="connsiteX10" fmla="*/ 607597 w 669287"/>
                <a:gd name="connsiteY10" fmla="*/ 281423 h 678946"/>
                <a:gd name="connsiteX11" fmla="*/ 607597 w 669287"/>
                <a:gd name="connsiteY11" fmla="*/ 281423 h 678946"/>
                <a:gd name="connsiteX12" fmla="*/ 590759 w 669287"/>
                <a:gd name="connsiteY12" fmla="*/ 372151 h 678946"/>
                <a:gd name="connsiteX13" fmla="*/ 590889 w 669287"/>
                <a:gd name="connsiteY13" fmla="*/ 371300 h 678946"/>
                <a:gd name="connsiteX14" fmla="*/ 589798 w 669287"/>
                <a:gd name="connsiteY14" fmla="*/ 416039 h 678946"/>
                <a:gd name="connsiteX15" fmla="*/ 588010 w 669287"/>
                <a:gd name="connsiteY15" fmla="*/ 412965 h 678946"/>
                <a:gd name="connsiteX16" fmla="*/ 588131 w 669287"/>
                <a:gd name="connsiteY16" fmla="*/ 413030 h 678946"/>
                <a:gd name="connsiteX17" fmla="*/ 588137 w 669287"/>
                <a:gd name="connsiteY17" fmla="*/ 413033 h 678946"/>
                <a:gd name="connsiteX18" fmla="*/ 646441 w 669287"/>
                <a:gd name="connsiteY18" fmla="*/ 481728 h 678946"/>
                <a:gd name="connsiteX19" fmla="*/ 646441 w 669287"/>
                <a:gd name="connsiteY19" fmla="*/ 481728 h 678946"/>
                <a:gd name="connsiteX20" fmla="*/ 669280 w 669287"/>
                <a:gd name="connsiteY20" fmla="*/ 675337 h 678946"/>
                <a:gd name="connsiteX21" fmla="*/ 666105 w 669287"/>
                <a:gd name="connsiteY21" fmla="*/ 678940 h 678946"/>
                <a:gd name="connsiteX22" fmla="*/ 662502 w 669287"/>
                <a:gd name="connsiteY22" fmla="*/ 675765 h 678946"/>
                <a:gd name="connsiteX23" fmla="*/ 662502 w 669287"/>
                <a:gd name="connsiteY23" fmla="*/ 675765 h 678946"/>
                <a:gd name="connsiteX24" fmla="*/ 639947 w 669287"/>
                <a:gd name="connsiteY24" fmla="*/ 483717 h 678946"/>
                <a:gd name="connsiteX25" fmla="*/ 639947 w 669287"/>
                <a:gd name="connsiteY25" fmla="*/ 483717 h 678946"/>
                <a:gd name="connsiteX26" fmla="*/ 584911 w 669287"/>
                <a:gd name="connsiteY26" fmla="*/ 419009 h 678946"/>
                <a:gd name="connsiteX27" fmla="*/ 584917 w 669287"/>
                <a:gd name="connsiteY27" fmla="*/ 419012 h 678946"/>
                <a:gd name="connsiteX28" fmla="*/ 584796 w 669287"/>
                <a:gd name="connsiteY28" fmla="*/ 418947 h 678946"/>
                <a:gd name="connsiteX29" fmla="*/ 583008 w 669287"/>
                <a:gd name="connsiteY29" fmla="*/ 415873 h 678946"/>
                <a:gd name="connsiteX30" fmla="*/ 583008 w 669287"/>
                <a:gd name="connsiteY30" fmla="*/ 415873 h 678946"/>
                <a:gd name="connsiteX31" fmla="*/ 584100 w 669287"/>
                <a:gd name="connsiteY31" fmla="*/ 371134 h 678946"/>
                <a:gd name="connsiteX32" fmla="*/ 584230 w 669287"/>
                <a:gd name="connsiteY32" fmla="*/ 370283 h 678946"/>
                <a:gd name="connsiteX33" fmla="*/ 600807 w 669287"/>
                <a:gd name="connsiteY33" fmla="*/ 281561 h 678946"/>
                <a:gd name="connsiteX34" fmla="*/ 600807 w 669287"/>
                <a:gd name="connsiteY34" fmla="*/ 281561 h 678946"/>
                <a:gd name="connsiteX35" fmla="*/ 547952 w 669287"/>
                <a:gd name="connsiteY35" fmla="*/ 169727 h 678946"/>
                <a:gd name="connsiteX36" fmla="*/ 547952 w 669287"/>
                <a:gd name="connsiteY36" fmla="*/ 169727 h 678946"/>
                <a:gd name="connsiteX37" fmla="*/ 334858 w 669287"/>
                <a:gd name="connsiteY37" fmla="*/ 11114 h 678946"/>
                <a:gd name="connsiteX38" fmla="*/ 334858 w 669287"/>
                <a:gd name="connsiteY38" fmla="*/ 11114 h 678946"/>
                <a:gd name="connsiteX39" fmla="*/ 289770 w 669287"/>
                <a:gd name="connsiteY39" fmla="*/ 6792 h 678946"/>
                <a:gd name="connsiteX40" fmla="*/ 289770 w 669287"/>
                <a:gd name="connsiteY40" fmla="*/ 6792 h 678946"/>
                <a:gd name="connsiteX41" fmla="*/ 69242 w 669287"/>
                <a:gd name="connsiteY41" fmla="*/ 100976 h 678946"/>
                <a:gd name="connsiteX42" fmla="*/ 69242 w 669287"/>
                <a:gd name="connsiteY42" fmla="*/ 100976 h 678946"/>
                <a:gd name="connsiteX43" fmla="*/ 6790 w 669287"/>
                <a:gd name="connsiteY43" fmla="*/ 326776 h 678946"/>
                <a:gd name="connsiteX44" fmla="*/ 3297 w 669287"/>
                <a:gd name="connsiteY44" fmla="*/ 330072 h 678946"/>
                <a:gd name="connsiteX45" fmla="*/ 1 w 669287"/>
                <a:gd name="connsiteY45" fmla="*/ 326578 h 67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9287" h="678946">
                  <a:moveTo>
                    <a:pt x="1" y="326578"/>
                  </a:moveTo>
                  <a:lnTo>
                    <a:pt x="1" y="326578"/>
                  </a:lnTo>
                  <a:cubicBezTo>
                    <a:pt x="2393" y="244823"/>
                    <a:pt x="4702" y="161487"/>
                    <a:pt x="64230" y="96392"/>
                  </a:cubicBezTo>
                  <a:lnTo>
                    <a:pt x="64230" y="96392"/>
                  </a:lnTo>
                  <a:cubicBezTo>
                    <a:pt x="114308" y="41631"/>
                    <a:pt x="204667" y="0"/>
                    <a:pt x="289770" y="0"/>
                  </a:cubicBezTo>
                  <a:lnTo>
                    <a:pt x="289770" y="0"/>
                  </a:lnTo>
                  <a:cubicBezTo>
                    <a:pt x="305498" y="0"/>
                    <a:pt x="321072" y="1422"/>
                    <a:pt x="336193" y="4455"/>
                  </a:cubicBezTo>
                  <a:lnTo>
                    <a:pt x="336193" y="4455"/>
                  </a:lnTo>
                  <a:cubicBezTo>
                    <a:pt x="433098" y="23894"/>
                    <a:pt x="510198" y="109256"/>
                    <a:pt x="553344" y="165598"/>
                  </a:cubicBezTo>
                  <a:lnTo>
                    <a:pt x="553344" y="165598"/>
                  </a:lnTo>
                  <a:cubicBezTo>
                    <a:pt x="596646" y="222143"/>
                    <a:pt x="606984" y="251107"/>
                    <a:pt x="607597" y="281423"/>
                  </a:cubicBezTo>
                  <a:lnTo>
                    <a:pt x="607597" y="281423"/>
                  </a:lnTo>
                  <a:cubicBezTo>
                    <a:pt x="608200" y="311276"/>
                    <a:pt x="599375" y="342028"/>
                    <a:pt x="590759" y="372151"/>
                  </a:cubicBezTo>
                  <a:lnTo>
                    <a:pt x="590889" y="371300"/>
                  </a:lnTo>
                  <a:lnTo>
                    <a:pt x="589798" y="416039"/>
                  </a:lnTo>
                  <a:lnTo>
                    <a:pt x="588010" y="412965"/>
                  </a:lnTo>
                  <a:lnTo>
                    <a:pt x="588131" y="413030"/>
                  </a:lnTo>
                  <a:lnTo>
                    <a:pt x="588137" y="413033"/>
                  </a:lnTo>
                  <a:cubicBezTo>
                    <a:pt x="610181" y="424931"/>
                    <a:pt x="632832" y="437285"/>
                    <a:pt x="646441" y="481728"/>
                  </a:cubicBezTo>
                  <a:lnTo>
                    <a:pt x="646441" y="481728"/>
                  </a:lnTo>
                  <a:cubicBezTo>
                    <a:pt x="659837" y="525475"/>
                    <a:pt x="664569" y="600762"/>
                    <a:pt x="669280" y="675337"/>
                  </a:cubicBezTo>
                  <a:cubicBezTo>
                    <a:pt x="669398" y="677208"/>
                    <a:pt x="667977" y="678821"/>
                    <a:pt x="666105" y="678940"/>
                  </a:cubicBezTo>
                  <a:cubicBezTo>
                    <a:pt x="664234" y="679058"/>
                    <a:pt x="662620" y="677636"/>
                    <a:pt x="662502" y="675765"/>
                  </a:cubicBezTo>
                  <a:lnTo>
                    <a:pt x="662502" y="675765"/>
                  </a:lnTo>
                  <a:cubicBezTo>
                    <a:pt x="657765" y="600774"/>
                    <a:pt x="653049" y="526503"/>
                    <a:pt x="639947" y="483717"/>
                  </a:cubicBezTo>
                  <a:lnTo>
                    <a:pt x="639947" y="483717"/>
                  </a:lnTo>
                  <a:cubicBezTo>
                    <a:pt x="627109" y="441788"/>
                    <a:pt x="606330" y="430570"/>
                    <a:pt x="584911" y="419009"/>
                  </a:cubicBezTo>
                  <a:lnTo>
                    <a:pt x="584917" y="419012"/>
                  </a:lnTo>
                  <a:lnTo>
                    <a:pt x="584796" y="418947"/>
                  </a:lnTo>
                  <a:cubicBezTo>
                    <a:pt x="583666" y="418337"/>
                    <a:pt x="582977" y="417151"/>
                    <a:pt x="583008" y="415873"/>
                  </a:cubicBezTo>
                  <a:lnTo>
                    <a:pt x="583008" y="415873"/>
                  </a:lnTo>
                  <a:lnTo>
                    <a:pt x="584100" y="371134"/>
                  </a:lnTo>
                  <a:lnTo>
                    <a:pt x="584230" y="370283"/>
                  </a:lnTo>
                  <a:cubicBezTo>
                    <a:pt x="592911" y="339933"/>
                    <a:pt x="601385" y="310202"/>
                    <a:pt x="600807" y="281561"/>
                  </a:cubicBezTo>
                  <a:lnTo>
                    <a:pt x="600807" y="281561"/>
                  </a:lnTo>
                  <a:cubicBezTo>
                    <a:pt x="600238" y="253378"/>
                    <a:pt x="590914" y="225828"/>
                    <a:pt x="547952" y="169727"/>
                  </a:cubicBezTo>
                  <a:lnTo>
                    <a:pt x="547952" y="169727"/>
                  </a:lnTo>
                  <a:cubicBezTo>
                    <a:pt x="504835" y="113424"/>
                    <a:pt x="429072" y="30013"/>
                    <a:pt x="334858" y="11114"/>
                  </a:cubicBezTo>
                  <a:lnTo>
                    <a:pt x="334858" y="11114"/>
                  </a:lnTo>
                  <a:cubicBezTo>
                    <a:pt x="320215" y="8177"/>
                    <a:pt x="305091" y="6792"/>
                    <a:pt x="289770" y="6792"/>
                  </a:cubicBezTo>
                  <a:lnTo>
                    <a:pt x="289770" y="6792"/>
                  </a:lnTo>
                  <a:cubicBezTo>
                    <a:pt x="206542" y="6792"/>
                    <a:pt x="118013" y="47643"/>
                    <a:pt x="69242" y="100976"/>
                  </a:cubicBezTo>
                  <a:lnTo>
                    <a:pt x="69242" y="100976"/>
                  </a:lnTo>
                  <a:cubicBezTo>
                    <a:pt x="11683" y="163918"/>
                    <a:pt x="9196" y="244555"/>
                    <a:pt x="6790" y="326776"/>
                  </a:cubicBezTo>
                  <a:cubicBezTo>
                    <a:pt x="6735" y="328651"/>
                    <a:pt x="5171" y="330126"/>
                    <a:pt x="3297" y="330072"/>
                  </a:cubicBezTo>
                  <a:cubicBezTo>
                    <a:pt x="1422" y="330017"/>
                    <a:pt x="-53" y="328453"/>
                    <a:pt x="1" y="32657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0B95A7B-9213-4BA7-84BF-20BDDA037202}"/>
                </a:ext>
              </a:extLst>
            </p:cNvPr>
            <p:cNvSpPr/>
            <p:nvPr/>
          </p:nvSpPr>
          <p:spPr>
            <a:xfrm>
              <a:off x="9968375" y="1296887"/>
              <a:ext cx="148935" cy="174562"/>
            </a:xfrm>
            <a:custGeom>
              <a:avLst/>
              <a:gdLst>
                <a:gd name="connsiteX0" fmla="*/ 20659 w 148935"/>
                <a:gd name="connsiteY0" fmla="*/ 172857 h 174562"/>
                <a:gd name="connsiteX1" fmla="*/ 20659 w 148935"/>
                <a:gd name="connsiteY1" fmla="*/ 172857 h 174562"/>
                <a:gd name="connsiteX2" fmla="*/ 451 w 148935"/>
                <a:gd name="connsiteY2" fmla="*/ 137656 h 174562"/>
                <a:gd name="connsiteX3" fmla="*/ 544 w 148935"/>
                <a:gd name="connsiteY3" fmla="*/ 134121 h 174562"/>
                <a:gd name="connsiteX4" fmla="*/ 544 w 148935"/>
                <a:gd name="connsiteY4" fmla="*/ 134121 h 174562"/>
                <a:gd name="connsiteX5" fmla="*/ 86243 w 148935"/>
                <a:gd name="connsiteY5" fmla="*/ 1553 h 174562"/>
                <a:gd name="connsiteX6" fmla="*/ 90350 w 148935"/>
                <a:gd name="connsiteY6" fmla="*/ 241 h 174562"/>
                <a:gd name="connsiteX7" fmla="*/ 90350 w 148935"/>
                <a:gd name="connsiteY7" fmla="*/ 241 h 174562"/>
                <a:gd name="connsiteX8" fmla="*/ 127647 w 148935"/>
                <a:gd name="connsiteY8" fmla="*/ 15083 h 174562"/>
                <a:gd name="connsiteX9" fmla="*/ 128825 w 148935"/>
                <a:gd name="connsiteY9" fmla="*/ 15870 h 174562"/>
                <a:gd name="connsiteX10" fmla="*/ 128825 w 148935"/>
                <a:gd name="connsiteY10" fmla="*/ 15870 h 174562"/>
                <a:gd name="connsiteX11" fmla="*/ 147973 w 148935"/>
                <a:gd name="connsiteY11" fmla="*/ 35545 h 174562"/>
                <a:gd name="connsiteX12" fmla="*/ 148915 w 148935"/>
                <a:gd name="connsiteY12" fmla="*/ 38277 h 174562"/>
                <a:gd name="connsiteX13" fmla="*/ 147412 w 148935"/>
                <a:gd name="connsiteY13" fmla="*/ 40746 h 174562"/>
                <a:gd name="connsiteX14" fmla="*/ 147414 w 148935"/>
                <a:gd name="connsiteY14" fmla="*/ 40745 h 174562"/>
                <a:gd name="connsiteX15" fmla="*/ 146793 w 148935"/>
                <a:gd name="connsiteY15" fmla="*/ 41156 h 174562"/>
                <a:gd name="connsiteX16" fmla="*/ 146792 w 148935"/>
                <a:gd name="connsiteY16" fmla="*/ 41157 h 174562"/>
                <a:gd name="connsiteX17" fmla="*/ 104133 w 148935"/>
                <a:gd name="connsiteY17" fmla="*/ 67039 h 174562"/>
                <a:gd name="connsiteX18" fmla="*/ 104133 w 148935"/>
                <a:gd name="connsiteY18" fmla="*/ 67039 h 174562"/>
                <a:gd name="connsiteX19" fmla="*/ 57447 w 148935"/>
                <a:gd name="connsiteY19" fmla="*/ 86336 h 174562"/>
                <a:gd name="connsiteX20" fmla="*/ 57790 w 148935"/>
                <a:gd name="connsiteY20" fmla="*/ 86188 h 174562"/>
                <a:gd name="connsiteX21" fmla="*/ 57787 w 148935"/>
                <a:gd name="connsiteY21" fmla="*/ 86190 h 174562"/>
                <a:gd name="connsiteX22" fmla="*/ 57697 w 148935"/>
                <a:gd name="connsiteY22" fmla="*/ 86232 h 174562"/>
                <a:gd name="connsiteX23" fmla="*/ 42393 w 148935"/>
                <a:gd name="connsiteY23" fmla="*/ 97450 h 174562"/>
                <a:gd name="connsiteX24" fmla="*/ 42393 w 148935"/>
                <a:gd name="connsiteY24" fmla="*/ 97450 h 174562"/>
                <a:gd name="connsiteX25" fmla="*/ 52854 w 148935"/>
                <a:gd name="connsiteY25" fmla="*/ 112629 h 174562"/>
                <a:gd name="connsiteX26" fmla="*/ 52854 w 148935"/>
                <a:gd name="connsiteY26" fmla="*/ 112629 h 174562"/>
                <a:gd name="connsiteX27" fmla="*/ 72310 w 148935"/>
                <a:gd name="connsiteY27" fmla="*/ 115491 h 174562"/>
                <a:gd name="connsiteX28" fmla="*/ 72310 w 148935"/>
                <a:gd name="connsiteY28" fmla="*/ 115491 h 174562"/>
                <a:gd name="connsiteX29" fmla="*/ 88113 w 148935"/>
                <a:gd name="connsiteY29" fmla="*/ 114913 h 174562"/>
                <a:gd name="connsiteX30" fmla="*/ 88125 w 148935"/>
                <a:gd name="connsiteY30" fmla="*/ 114912 h 174562"/>
                <a:gd name="connsiteX31" fmla="*/ 88138 w 148935"/>
                <a:gd name="connsiteY31" fmla="*/ 114912 h 174562"/>
                <a:gd name="connsiteX32" fmla="*/ 91613 w 148935"/>
                <a:gd name="connsiteY32" fmla="*/ 117526 h 174562"/>
                <a:gd name="connsiteX33" fmla="*/ 89668 w 148935"/>
                <a:gd name="connsiteY33" fmla="*/ 121415 h 174562"/>
                <a:gd name="connsiteX34" fmla="*/ 89668 w 148935"/>
                <a:gd name="connsiteY34" fmla="*/ 121415 h 174562"/>
                <a:gd name="connsiteX35" fmla="*/ 35366 w 148935"/>
                <a:gd name="connsiteY35" fmla="*/ 149119 h 174562"/>
                <a:gd name="connsiteX36" fmla="*/ 35366 w 148935"/>
                <a:gd name="connsiteY36" fmla="*/ 149119 h 174562"/>
                <a:gd name="connsiteX37" fmla="*/ 26991 w 148935"/>
                <a:gd name="connsiteY37" fmla="*/ 170917 h 174562"/>
                <a:gd name="connsiteX38" fmla="*/ 24599 w 148935"/>
                <a:gd name="connsiteY38" fmla="*/ 174413 h 174562"/>
                <a:gd name="connsiteX39" fmla="*/ 20659 w 148935"/>
                <a:gd name="connsiteY39" fmla="*/ 172857 h 174562"/>
                <a:gd name="connsiteX40" fmla="*/ 20659 w 148935"/>
                <a:gd name="connsiteY40" fmla="*/ 172857 h 174562"/>
                <a:gd name="connsiteX41" fmla="*/ 26549 w 148935"/>
                <a:gd name="connsiteY41" fmla="*/ 169476 h 174562"/>
                <a:gd name="connsiteX42" fmla="*/ 20218 w 148935"/>
                <a:gd name="connsiteY42" fmla="*/ 171417 h 174562"/>
                <a:gd name="connsiteX43" fmla="*/ 31069 w 148935"/>
                <a:gd name="connsiteY43" fmla="*/ 143860 h 174562"/>
                <a:gd name="connsiteX44" fmla="*/ 31069 w 148935"/>
                <a:gd name="connsiteY44" fmla="*/ 143860 h 174562"/>
                <a:gd name="connsiteX45" fmla="*/ 86947 w 148935"/>
                <a:gd name="connsiteY45" fmla="*/ 115192 h 174562"/>
                <a:gd name="connsiteX46" fmla="*/ 88477 w 148935"/>
                <a:gd name="connsiteY46" fmla="*/ 121695 h 174562"/>
                <a:gd name="connsiteX47" fmla="*/ 88464 w 148935"/>
                <a:gd name="connsiteY47" fmla="*/ 121695 h 174562"/>
                <a:gd name="connsiteX48" fmla="*/ 88477 w 148935"/>
                <a:gd name="connsiteY48" fmla="*/ 121695 h 174562"/>
                <a:gd name="connsiteX49" fmla="*/ 72310 w 148935"/>
                <a:gd name="connsiteY49" fmla="*/ 122283 h 174562"/>
                <a:gd name="connsiteX50" fmla="*/ 72310 w 148935"/>
                <a:gd name="connsiteY50" fmla="*/ 122283 h 174562"/>
                <a:gd name="connsiteX51" fmla="*/ 50131 w 148935"/>
                <a:gd name="connsiteY51" fmla="*/ 118851 h 174562"/>
                <a:gd name="connsiteX52" fmla="*/ 50131 w 148935"/>
                <a:gd name="connsiteY52" fmla="*/ 118851 h 174562"/>
                <a:gd name="connsiteX53" fmla="*/ 35803 w 148935"/>
                <a:gd name="connsiteY53" fmla="*/ 95807 h 174562"/>
                <a:gd name="connsiteX54" fmla="*/ 35803 w 148935"/>
                <a:gd name="connsiteY54" fmla="*/ 95807 h 174562"/>
                <a:gd name="connsiteX55" fmla="*/ 54839 w 148935"/>
                <a:gd name="connsiteY55" fmla="*/ 80072 h 174562"/>
                <a:gd name="connsiteX56" fmla="*/ 54749 w 148935"/>
                <a:gd name="connsiteY56" fmla="*/ 80115 h 174562"/>
                <a:gd name="connsiteX57" fmla="*/ 54753 w 148935"/>
                <a:gd name="connsiteY57" fmla="*/ 80113 h 174562"/>
                <a:gd name="connsiteX58" fmla="*/ 55096 w 148935"/>
                <a:gd name="connsiteY58" fmla="*/ 79964 h 174562"/>
                <a:gd name="connsiteX59" fmla="*/ 101063 w 148935"/>
                <a:gd name="connsiteY59" fmla="*/ 60981 h 174562"/>
                <a:gd name="connsiteX60" fmla="*/ 101063 w 148935"/>
                <a:gd name="connsiteY60" fmla="*/ 60981 h 174562"/>
                <a:gd name="connsiteX61" fmla="*/ 143046 w 148935"/>
                <a:gd name="connsiteY61" fmla="*/ 35492 h 174562"/>
                <a:gd name="connsiteX62" fmla="*/ 143045 w 148935"/>
                <a:gd name="connsiteY62" fmla="*/ 35492 h 174562"/>
                <a:gd name="connsiteX63" fmla="*/ 143665 w 148935"/>
                <a:gd name="connsiteY63" fmla="*/ 35082 h 174562"/>
                <a:gd name="connsiteX64" fmla="*/ 143106 w 148935"/>
                <a:gd name="connsiteY64" fmla="*/ 40282 h 174562"/>
                <a:gd name="connsiteX65" fmla="*/ 123958 w 148935"/>
                <a:gd name="connsiteY65" fmla="*/ 20606 h 174562"/>
                <a:gd name="connsiteX66" fmla="*/ 125136 w 148935"/>
                <a:gd name="connsiteY66" fmla="*/ 21393 h 174562"/>
                <a:gd name="connsiteX67" fmla="*/ 87839 w 148935"/>
                <a:gd name="connsiteY67" fmla="*/ 6551 h 174562"/>
                <a:gd name="connsiteX68" fmla="*/ 91946 w 148935"/>
                <a:gd name="connsiteY68" fmla="*/ 5240 h 174562"/>
                <a:gd name="connsiteX69" fmla="*/ 6248 w 148935"/>
                <a:gd name="connsiteY69" fmla="*/ 137808 h 174562"/>
                <a:gd name="connsiteX70" fmla="*/ 6341 w 148935"/>
                <a:gd name="connsiteY70" fmla="*/ 134274 h 174562"/>
                <a:gd name="connsiteX71" fmla="*/ 26549 w 148935"/>
                <a:gd name="connsiteY71" fmla="*/ 169476 h 17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48935" h="174562">
                  <a:moveTo>
                    <a:pt x="20659" y="172857"/>
                  </a:moveTo>
                  <a:lnTo>
                    <a:pt x="20659" y="172857"/>
                  </a:lnTo>
                  <a:lnTo>
                    <a:pt x="451" y="137656"/>
                  </a:lnTo>
                  <a:cubicBezTo>
                    <a:pt x="-182" y="136553"/>
                    <a:pt x="-146" y="135189"/>
                    <a:pt x="544" y="134121"/>
                  </a:cubicBezTo>
                  <a:lnTo>
                    <a:pt x="544" y="134121"/>
                  </a:lnTo>
                  <a:lnTo>
                    <a:pt x="86243" y="1553"/>
                  </a:lnTo>
                  <a:cubicBezTo>
                    <a:pt x="87123" y="191"/>
                    <a:pt x="88843" y="-359"/>
                    <a:pt x="90350" y="241"/>
                  </a:cubicBezTo>
                  <a:lnTo>
                    <a:pt x="90350" y="241"/>
                  </a:lnTo>
                  <a:lnTo>
                    <a:pt x="127647" y="15083"/>
                  </a:lnTo>
                  <a:cubicBezTo>
                    <a:pt x="128091" y="15260"/>
                    <a:pt x="128492" y="15528"/>
                    <a:pt x="128825" y="15870"/>
                  </a:cubicBezTo>
                  <a:lnTo>
                    <a:pt x="128825" y="15870"/>
                  </a:lnTo>
                  <a:lnTo>
                    <a:pt x="147973" y="35545"/>
                  </a:lnTo>
                  <a:cubicBezTo>
                    <a:pt x="148678" y="36270"/>
                    <a:pt x="149024" y="37272"/>
                    <a:pt x="148915" y="38277"/>
                  </a:cubicBezTo>
                  <a:cubicBezTo>
                    <a:pt x="148807" y="39283"/>
                    <a:pt x="148256" y="40188"/>
                    <a:pt x="147412" y="40746"/>
                  </a:cubicBezTo>
                  <a:lnTo>
                    <a:pt x="147414" y="40745"/>
                  </a:lnTo>
                  <a:lnTo>
                    <a:pt x="146793" y="41156"/>
                  </a:lnTo>
                  <a:lnTo>
                    <a:pt x="146792" y="41157"/>
                  </a:lnTo>
                  <a:cubicBezTo>
                    <a:pt x="132991" y="50281"/>
                    <a:pt x="118993" y="59508"/>
                    <a:pt x="104133" y="67039"/>
                  </a:cubicBezTo>
                  <a:lnTo>
                    <a:pt x="104133" y="67039"/>
                  </a:lnTo>
                  <a:cubicBezTo>
                    <a:pt x="89051" y="74681"/>
                    <a:pt x="73138" y="80548"/>
                    <a:pt x="57447" y="86336"/>
                  </a:cubicBezTo>
                  <a:lnTo>
                    <a:pt x="57790" y="86188"/>
                  </a:lnTo>
                  <a:lnTo>
                    <a:pt x="57787" y="86190"/>
                  </a:lnTo>
                  <a:lnTo>
                    <a:pt x="57697" y="86232"/>
                  </a:lnTo>
                  <a:cubicBezTo>
                    <a:pt x="49190" y="90181"/>
                    <a:pt x="43461" y="93167"/>
                    <a:pt x="42393" y="97450"/>
                  </a:cubicBezTo>
                  <a:lnTo>
                    <a:pt x="42393" y="97450"/>
                  </a:lnTo>
                  <a:cubicBezTo>
                    <a:pt x="41365" y="101573"/>
                    <a:pt x="44600" y="109016"/>
                    <a:pt x="52854" y="112629"/>
                  </a:cubicBezTo>
                  <a:lnTo>
                    <a:pt x="52854" y="112629"/>
                  </a:lnTo>
                  <a:cubicBezTo>
                    <a:pt x="57784" y="114787"/>
                    <a:pt x="64463" y="115491"/>
                    <a:pt x="72310" y="115491"/>
                  </a:cubicBezTo>
                  <a:lnTo>
                    <a:pt x="72310" y="115491"/>
                  </a:lnTo>
                  <a:cubicBezTo>
                    <a:pt x="77347" y="115491"/>
                    <a:pt x="82672" y="115206"/>
                    <a:pt x="88113" y="114913"/>
                  </a:cubicBezTo>
                  <a:lnTo>
                    <a:pt x="88125" y="114912"/>
                  </a:lnTo>
                  <a:lnTo>
                    <a:pt x="88138" y="114912"/>
                  </a:lnTo>
                  <a:cubicBezTo>
                    <a:pt x="89775" y="114830"/>
                    <a:pt x="91238" y="115930"/>
                    <a:pt x="91613" y="117526"/>
                  </a:cubicBezTo>
                  <a:cubicBezTo>
                    <a:pt x="91988" y="119121"/>
                    <a:pt x="91170" y="120758"/>
                    <a:pt x="89668" y="121415"/>
                  </a:cubicBezTo>
                  <a:lnTo>
                    <a:pt x="89668" y="121415"/>
                  </a:lnTo>
                  <a:cubicBezTo>
                    <a:pt x="67281" y="131205"/>
                    <a:pt x="45693" y="140682"/>
                    <a:pt x="35366" y="149119"/>
                  </a:cubicBezTo>
                  <a:lnTo>
                    <a:pt x="35366" y="149119"/>
                  </a:lnTo>
                  <a:cubicBezTo>
                    <a:pt x="25906" y="156849"/>
                    <a:pt x="26430" y="163308"/>
                    <a:pt x="26991" y="170917"/>
                  </a:cubicBezTo>
                  <a:cubicBezTo>
                    <a:pt x="27107" y="172498"/>
                    <a:pt x="26115" y="173949"/>
                    <a:pt x="24599" y="174413"/>
                  </a:cubicBezTo>
                  <a:cubicBezTo>
                    <a:pt x="23084" y="174878"/>
                    <a:pt x="21448" y="174232"/>
                    <a:pt x="20659" y="172857"/>
                  </a:cubicBezTo>
                  <a:lnTo>
                    <a:pt x="20659" y="172857"/>
                  </a:lnTo>
                  <a:moveTo>
                    <a:pt x="26549" y="169476"/>
                  </a:moveTo>
                  <a:lnTo>
                    <a:pt x="20218" y="171417"/>
                  </a:lnTo>
                  <a:cubicBezTo>
                    <a:pt x="19609" y="163159"/>
                    <a:pt x="18963" y="153751"/>
                    <a:pt x="31069" y="143860"/>
                  </a:cubicBezTo>
                  <a:lnTo>
                    <a:pt x="31069" y="143860"/>
                  </a:lnTo>
                  <a:cubicBezTo>
                    <a:pt x="42309" y="134677"/>
                    <a:pt x="65031" y="124776"/>
                    <a:pt x="86947" y="115192"/>
                  </a:cubicBezTo>
                  <a:lnTo>
                    <a:pt x="88477" y="121695"/>
                  </a:lnTo>
                  <a:lnTo>
                    <a:pt x="88464" y="121695"/>
                  </a:lnTo>
                  <a:lnTo>
                    <a:pt x="88477" y="121695"/>
                  </a:lnTo>
                  <a:cubicBezTo>
                    <a:pt x="83079" y="121985"/>
                    <a:pt x="77557" y="122283"/>
                    <a:pt x="72310" y="122283"/>
                  </a:cubicBezTo>
                  <a:lnTo>
                    <a:pt x="72310" y="122283"/>
                  </a:lnTo>
                  <a:cubicBezTo>
                    <a:pt x="64288" y="122283"/>
                    <a:pt x="56414" y="121601"/>
                    <a:pt x="50131" y="118851"/>
                  </a:cubicBezTo>
                  <a:lnTo>
                    <a:pt x="50131" y="118851"/>
                  </a:lnTo>
                  <a:cubicBezTo>
                    <a:pt x="39896" y="114371"/>
                    <a:pt x="33725" y="104144"/>
                    <a:pt x="35803" y="95807"/>
                  </a:cubicBezTo>
                  <a:lnTo>
                    <a:pt x="35803" y="95807"/>
                  </a:lnTo>
                  <a:cubicBezTo>
                    <a:pt x="37841" y="87633"/>
                    <a:pt x="47727" y="83372"/>
                    <a:pt x="54839" y="80072"/>
                  </a:cubicBezTo>
                  <a:lnTo>
                    <a:pt x="54749" y="80115"/>
                  </a:lnTo>
                  <a:lnTo>
                    <a:pt x="54753" y="80113"/>
                  </a:lnTo>
                  <a:lnTo>
                    <a:pt x="55096" y="79964"/>
                  </a:lnTo>
                  <a:cubicBezTo>
                    <a:pt x="70850" y="74153"/>
                    <a:pt x="86391" y="68416"/>
                    <a:pt x="101063" y="60981"/>
                  </a:cubicBezTo>
                  <a:lnTo>
                    <a:pt x="101063" y="60981"/>
                  </a:lnTo>
                  <a:cubicBezTo>
                    <a:pt x="115516" y="53657"/>
                    <a:pt x="129201" y="44646"/>
                    <a:pt x="143046" y="35492"/>
                  </a:cubicBezTo>
                  <a:lnTo>
                    <a:pt x="143045" y="35492"/>
                  </a:lnTo>
                  <a:lnTo>
                    <a:pt x="143665" y="35082"/>
                  </a:lnTo>
                  <a:lnTo>
                    <a:pt x="143106" y="40282"/>
                  </a:lnTo>
                  <a:lnTo>
                    <a:pt x="123958" y="20606"/>
                  </a:lnTo>
                  <a:lnTo>
                    <a:pt x="125136" y="21393"/>
                  </a:lnTo>
                  <a:lnTo>
                    <a:pt x="87839" y="6551"/>
                  </a:lnTo>
                  <a:lnTo>
                    <a:pt x="91946" y="5240"/>
                  </a:lnTo>
                  <a:lnTo>
                    <a:pt x="6248" y="137808"/>
                  </a:lnTo>
                  <a:lnTo>
                    <a:pt x="6341" y="134274"/>
                  </a:lnTo>
                  <a:lnTo>
                    <a:pt x="26549" y="169476"/>
                  </a:ln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CFA798C-9381-4BC5-8D7F-CD164B5FE734}"/>
                </a:ext>
              </a:extLst>
            </p:cNvPr>
            <p:cNvSpPr/>
            <p:nvPr/>
          </p:nvSpPr>
          <p:spPr>
            <a:xfrm>
              <a:off x="10098450" y="1470717"/>
              <a:ext cx="46887" cy="102908"/>
            </a:xfrm>
            <a:custGeom>
              <a:avLst/>
              <a:gdLst>
                <a:gd name="connsiteX0" fmla="*/ 46887 w 46887"/>
                <a:gd name="connsiteY0" fmla="*/ 3435 h 102908"/>
                <a:gd name="connsiteX1" fmla="*/ 46887 w 46887"/>
                <a:gd name="connsiteY1" fmla="*/ 3435 h 102908"/>
                <a:gd name="connsiteX2" fmla="*/ 39518 w 46887"/>
                <a:gd name="connsiteY2" fmla="*/ 68896 h 102908"/>
                <a:gd name="connsiteX3" fmla="*/ 39518 w 46887"/>
                <a:gd name="connsiteY3" fmla="*/ 68896 h 102908"/>
                <a:gd name="connsiteX4" fmla="*/ 5890 w 46887"/>
                <a:gd name="connsiteY4" fmla="*/ 102402 h 102908"/>
                <a:gd name="connsiteX5" fmla="*/ 2475 w 46887"/>
                <a:gd name="connsiteY5" fmla="*/ 102492 h 102908"/>
                <a:gd name="connsiteX6" fmla="*/ 710 w 46887"/>
                <a:gd name="connsiteY6" fmla="*/ 99566 h 102908"/>
                <a:gd name="connsiteX7" fmla="*/ 710 w 46887"/>
                <a:gd name="connsiteY7" fmla="*/ 99566 h 102908"/>
                <a:gd name="connsiteX8" fmla="*/ 0 w 46887"/>
                <a:gd name="connsiteY8" fmla="*/ 54220 h 102908"/>
                <a:gd name="connsiteX9" fmla="*/ 731 w 46887"/>
                <a:gd name="connsiteY9" fmla="*/ 52062 h 102908"/>
                <a:gd name="connsiteX10" fmla="*/ 731 w 46887"/>
                <a:gd name="connsiteY10" fmla="*/ 52062 h 102908"/>
                <a:gd name="connsiteX11" fmla="*/ 40827 w 46887"/>
                <a:gd name="connsiteY11" fmla="*/ 1291 h 102908"/>
                <a:gd name="connsiteX12" fmla="*/ 44624 w 46887"/>
                <a:gd name="connsiteY12" fmla="*/ 195 h 102908"/>
                <a:gd name="connsiteX13" fmla="*/ 46887 w 46887"/>
                <a:gd name="connsiteY13" fmla="*/ 3435 h 102908"/>
                <a:gd name="connsiteX14" fmla="*/ 46887 w 46887"/>
                <a:gd name="connsiteY14" fmla="*/ 3435 h 102908"/>
                <a:gd name="connsiteX15" fmla="*/ 40097 w 46887"/>
                <a:gd name="connsiteY15" fmla="*/ 3357 h 102908"/>
                <a:gd name="connsiteX16" fmla="*/ 46157 w 46887"/>
                <a:gd name="connsiteY16" fmla="*/ 5501 h 102908"/>
                <a:gd name="connsiteX17" fmla="*/ 6061 w 46887"/>
                <a:gd name="connsiteY17" fmla="*/ 56271 h 102908"/>
                <a:gd name="connsiteX18" fmla="*/ 6791 w 46887"/>
                <a:gd name="connsiteY18" fmla="*/ 54113 h 102908"/>
                <a:gd name="connsiteX19" fmla="*/ 7501 w 46887"/>
                <a:gd name="connsiteY19" fmla="*/ 99460 h 102908"/>
                <a:gd name="connsiteX20" fmla="*/ 2320 w 46887"/>
                <a:gd name="connsiteY20" fmla="*/ 96625 h 102908"/>
                <a:gd name="connsiteX21" fmla="*/ 33233 w 46887"/>
                <a:gd name="connsiteY21" fmla="*/ 66321 h 102908"/>
                <a:gd name="connsiteX22" fmla="*/ 33233 w 46887"/>
                <a:gd name="connsiteY22" fmla="*/ 66321 h 102908"/>
                <a:gd name="connsiteX23" fmla="*/ 40097 w 46887"/>
                <a:gd name="connsiteY23" fmla="*/ 3357 h 10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887" h="102908">
                  <a:moveTo>
                    <a:pt x="46887" y="3435"/>
                  </a:moveTo>
                  <a:lnTo>
                    <a:pt x="46887" y="3435"/>
                  </a:lnTo>
                  <a:cubicBezTo>
                    <a:pt x="46615" y="27258"/>
                    <a:pt x="46386" y="52137"/>
                    <a:pt x="39518" y="68896"/>
                  </a:cubicBezTo>
                  <a:lnTo>
                    <a:pt x="39518" y="68896"/>
                  </a:lnTo>
                  <a:cubicBezTo>
                    <a:pt x="32479" y="86072"/>
                    <a:pt x="18640" y="94523"/>
                    <a:pt x="5890" y="102402"/>
                  </a:cubicBezTo>
                  <a:cubicBezTo>
                    <a:pt x="4851" y="103044"/>
                    <a:pt x="3547" y="103079"/>
                    <a:pt x="2475" y="102492"/>
                  </a:cubicBezTo>
                  <a:cubicBezTo>
                    <a:pt x="1403" y="101905"/>
                    <a:pt x="729" y="100788"/>
                    <a:pt x="710" y="99566"/>
                  </a:cubicBezTo>
                  <a:lnTo>
                    <a:pt x="710" y="99566"/>
                  </a:lnTo>
                  <a:lnTo>
                    <a:pt x="0" y="54220"/>
                  </a:lnTo>
                  <a:cubicBezTo>
                    <a:pt x="-12" y="53438"/>
                    <a:pt x="246" y="52675"/>
                    <a:pt x="731" y="52062"/>
                  </a:cubicBezTo>
                  <a:lnTo>
                    <a:pt x="731" y="52062"/>
                  </a:lnTo>
                  <a:lnTo>
                    <a:pt x="40827" y="1291"/>
                  </a:lnTo>
                  <a:cubicBezTo>
                    <a:pt x="41728" y="151"/>
                    <a:pt x="43254" y="-290"/>
                    <a:pt x="44624" y="195"/>
                  </a:cubicBezTo>
                  <a:cubicBezTo>
                    <a:pt x="45994" y="679"/>
                    <a:pt x="46904" y="1982"/>
                    <a:pt x="46887" y="3435"/>
                  </a:cubicBezTo>
                  <a:lnTo>
                    <a:pt x="46887" y="3435"/>
                  </a:lnTo>
                  <a:moveTo>
                    <a:pt x="40097" y="3357"/>
                  </a:moveTo>
                  <a:lnTo>
                    <a:pt x="46157" y="5501"/>
                  </a:lnTo>
                  <a:lnTo>
                    <a:pt x="6061" y="56271"/>
                  </a:lnTo>
                  <a:lnTo>
                    <a:pt x="6791" y="54113"/>
                  </a:lnTo>
                  <a:lnTo>
                    <a:pt x="7501" y="99460"/>
                  </a:lnTo>
                  <a:lnTo>
                    <a:pt x="2320" y="96625"/>
                  </a:lnTo>
                  <a:cubicBezTo>
                    <a:pt x="15274" y="88620"/>
                    <a:pt x="27143" y="81184"/>
                    <a:pt x="33233" y="66321"/>
                  </a:cubicBezTo>
                  <a:lnTo>
                    <a:pt x="33233" y="66321"/>
                  </a:lnTo>
                  <a:cubicBezTo>
                    <a:pt x="39494" y="51045"/>
                    <a:pt x="39818" y="27723"/>
                    <a:pt x="40097" y="3357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9129C16-F056-4664-882B-ADA8900EDCC9}"/>
                </a:ext>
              </a:extLst>
            </p:cNvPr>
            <p:cNvSpPr/>
            <p:nvPr/>
          </p:nvSpPr>
          <p:spPr>
            <a:xfrm>
              <a:off x="10085941" y="2156590"/>
              <a:ext cx="267517" cy="478431"/>
            </a:xfrm>
            <a:custGeom>
              <a:avLst/>
              <a:gdLst>
                <a:gd name="connsiteX0" fmla="*/ 6055 w 267517"/>
                <a:gd name="connsiteY0" fmla="*/ 475205 h 478431"/>
                <a:gd name="connsiteX1" fmla="*/ 6055 w 267517"/>
                <a:gd name="connsiteY1" fmla="*/ 475205 h 478431"/>
                <a:gd name="connsiteX2" fmla="*/ 2615 w 267517"/>
                <a:gd name="connsiteY2" fmla="*/ 232902 h 478431"/>
                <a:gd name="connsiteX3" fmla="*/ 2615 w 267517"/>
                <a:gd name="connsiteY3" fmla="*/ 232902 h 478431"/>
                <a:gd name="connsiteX4" fmla="*/ 24490 w 267517"/>
                <a:gd name="connsiteY4" fmla="*/ 137660 h 478431"/>
                <a:gd name="connsiteX5" fmla="*/ 24490 w 267517"/>
                <a:gd name="connsiteY5" fmla="*/ 137659 h 478431"/>
                <a:gd name="connsiteX6" fmla="*/ 33249 w 267517"/>
                <a:gd name="connsiteY6" fmla="*/ 110485 h 478431"/>
                <a:gd name="connsiteX7" fmla="*/ 33249 w 267517"/>
                <a:gd name="connsiteY7" fmla="*/ 110485 h 478431"/>
                <a:gd name="connsiteX8" fmla="*/ 47649 w 267517"/>
                <a:gd name="connsiteY8" fmla="*/ 3155 h 478431"/>
                <a:gd name="connsiteX9" fmla="*/ 50644 w 267517"/>
                <a:gd name="connsiteY9" fmla="*/ 23 h 478431"/>
                <a:gd name="connsiteX10" fmla="*/ 54278 w 267517"/>
                <a:gd name="connsiteY10" fmla="*/ 2384 h 478431"/>
                <a:gd name="connsiteX11" fmla="*/ 54278 w 267517"/>
                <a:gd name="connsiteY11" fmla="*/ 2384 h 478431"/>
                <a:gd name="connsiteX12" fmla="*/ 168061 w 267517"/>
                <a:gd name="connsiteY12" fmla="*/ 330731 h 478431"/>
                <a:gd name="connsiteX13" fmla="*/ 168061 w 267517"/>
                <a:gd name="connsiteY13" fmla="*/ 330731 h 478431"/>
                <a:gd name="connsiteX14" fmla="*/ 266418 w 267517"/>
                <a:gd name="connsiteY14" fmla="*/ 465498 h 478431"/>
                <a:gd name="connsiteX15" fmla="*/ 266623 w 267517"/>
                <a:gd name="connsiteY15" fmla="*/ 470296 h 478431"/>
                <a:gd name="connsiteX16" fmla="*/ 261825 w 267517"/>
                <a:gd name="connsiteY16" fmla="*/ 470501 h 478431"/>
                <a:gd name="connsiteX17" fmla="*/ 261825 w 267517"/>
                <a:gd name="connsiteY17" fmla="*/ 470501 h 478431"/>
                <a:gd name="connsiteX18" fmla="*/ 161888 w 267517"/>
                <a:gd name="connsiteY18" fmla="*/ 333562 h 478431"/>
                <a:gd name="connsiteX19" fmla="*/ 161888 w 267517"/>
                <a:gd name="connsiteY19" fmla="*/ 333562 h 478431"/>
                <a:gd name="connsiteX20" fmla="*/ 47795 w 267517"/>
                <a:gd name="connsiteY20" fmla="*/ 4408 h 478431"/>
                <a:gd name="connsiteX21" fmla="*/ 54423 w 267517"/>
                <a:gd name="connsiteY21" fmla="*/ 3637 h 478431"/>
                <a:gd name="connsiteX22" fmla="*/ 39793 w 267517"/>
                <a:gd name="connsiteY22" fmla="*/ 112302 h 478431"/>
                <a:gd name="connsiteX23" fmla="*/ 39793 w 267517"/>
                <a:gd name="connsiteY23" fmla="*/ 112302 h 478431"/>
                <a:gd name="connsiteX24" fmla="*/ 30910 w 267517"/>
                <a:gd name="connsiteY24" fmla="*/ 139874 h 478431"/>
                <a:gd name="connsiteX25" fmla="*/ 30910 w 267517"/>
                <a:gd name="connsiteY25" fmla="*/ 139873 h 478431"/>
                <a:gd name="connsiteX26" fmla="*/ 9377 w 267517"/>
                <a:gd name="connsiteY26" fmla="*/ 233534 h 478431"/>
                <a:gd name="connsiteX27" fmla="*/ 9377 w 267517"/>
                <a:gd name="connsiteY27" fmla="*/ 233534 h 478431"/>
                <a:gd name="connsiteX28" fmla="*/ 12838 w 267517"/>
                <a:gd name="connsiteY28" fmla="*/ 474867 h 478431"/>
                <a:gd name="connsiteX29" fmla="*/ 9616 w 267517"/>
                <a:gd name="connsiteY29" fmla="*/ 478428 h 478431"/>
                <a:gd name="connsiteX30" fmla="*/ 6055 w 267517"/>
                <a:gd name="connsiteY30" fmla="*/ 475205 h 47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7517" h="478431">
                  <a:moveTo>
                    <a:pt x="6055" y="475205"/>
                  </a:moveTo>
                  <a:lnTo>
                    <a:pt x="6055" y="475205"/>
                  </a:lnTo>
                  <a:cubicBezTo>
                    <a:pt x="1534" y="384351"/>
                    <a:pt x="-3015" y="293094"/>
                    <a:pt x="2615" y="232902"/>
                  </a:cubicBezTo>
                  <a:lnTo>
                    <a:pt x="2615" y="232902"/>
                  </a:lnTo>
                  <a:cubicBezTo>
                    <a:pt x="6699" y="189240"/>
                    <a:pt x="16132" y="161894"/>
                    <a:pt x="24490" y="137660"/>
                  </a:cubicBezTo>
                  <a:lnTo>
                    <a:pt x="24490" y="137659"/>
                  </a:lnTo>
                  <a:cubicBezTo>
                    <a:pt x="27702" y="128347"/>
                    <a:pt x="30727" y="119571"/>
                    <a:pt x="33249" y="110485"/>
                  </a:cubicBezTo>
                  <a:lnTo>
                    <a:pt x="33249" y="110485"/>
                  </a:lnTo>
                  <a:cubicBezTo>
                    <a:pt x="42336" y="77751"/>
                    <a:pt x="44983" y="40671"/>
                    <a:pt x="47649" y="3155"/>
                  </a:cubicBezTo>
                  <a:cubicBezTo>
                    <a:pt x="47764" y="1527"/>
                    <a:pt x="49023" y="212"/>
                    <a:pt x="50644" y="23"/>
                  </a:cubicBezTo>
                  <a:cubicBezTo>
                    <a:pt x="52265" y="-166"/>
                    <a:pt x="53791" y="826"/>
                    <a:pt x="54278" y="2384"/>
                  </a:cubicBezTo>
                  <a:lnTo>
                    <a:pt x="54278" y="2384"/>
                  </a:lnTo>
                  <a:cubicBezTo>
                    <a:pt x="93521" y="128142"/>
                    <a:pt x="132659" y="253541"/>
                    <a:pt x="168061" y="330731"/>
                  </a:cubicBezTo>
                  <a:lnTo>
                    <a:pt x="168061" y="330731"/>
                  </a:lnTo>
                  <a:cubicBezTo>
                    <a:pt x="203316" y="407598"/>
                    <a:pt x="234778" y="436450"/>
                    <a:pt x="266418" y="465498"/>
                  </a:cubicBezTo>
                  <a:cubicBezTo>
                    <a:pt x="267800" y="466766"/>
                    <a:pt x="267892" y="468915"/>
                    <a:pt x="266623" y="470296"/>
                  </a:cubicBezTo>
                  <a:cubicBezTo>
                    <a:pt x="265355" y="471678"/>
                    <a:pt x="263207" y="471769"/>
                    <a:pt x="261825" y="470501"/>
                  </a:cubicBezTo>
                  <a:lnTo>
                    <a:pt x="261825" y="470501"/>
                  </a:lnTo>
                  <a:cubicBezTo>
                    <a:pt x="229833" y="441130"/>
                    <a:pt x="197662" y="411563"/>
                    <a:pt x="161888" y="333562"/>
                  </a:cubicBezTo>
                  <a:lnTo>
                    <a:pt x="161888" y="333562"/>
                  </a:lnTo>
                  <a:cubicBezTo>
                    <a:pt x="126262" y="255884"/>
                    <a:pt x="86976" y="129966"/>
                    <a:pt x="47795" y="4408"/>
                  </a:cubicBezTo>
                  <a:lnTo>
                    <a:pt x="54423" y="3637"/>
                  </a:lnTo>
                  <a:cubicBezTo>
                    <a:pt x="51769" y="40988"/>
                    <a:pt x="49095" y="78792"/>
                    <a:pt x="39793" y="112302"/>
                  </a:cubicBezTo>
                  <a:lnTo>
                    <a:pt x="39793" y="112302"/>
                  </a:lnTo>
                  <a:cubicBezTo>
                    <a:pt x="37208" y="121615"/>
                    <a:pt x="34108" y="130602"/>
                    <a:pt x="30910" y="139874"/>
                  </a:cubicBezTo>
                  <a:lnTo>
                    <a:pt x="30910" y="139873"/>
                  </a:lnTo>
                  <a:cubicBezTo>
                    <a:pt x="22601" y="163968"/>
                    <a:pt x="13384" y="190699"/>
                    <a:pt x="9377" y="233534"/>
                  </a:cubicBezTo>
                  <a:lnTo>
                    <a:pt x="9377" y="233534"/>
                  </a:lnTo>
                  <a:cubicBezTo>
                    <a:pt x="3803" y="293124"/>
                    <a:pt x="8306" y="383789"/>
                    <a:pt x="12838" y="474867"/>
                  </a:cubicBezTo>
                  <a:cubicBezTo>
                    <a:pt x="12932" y="476740"/>
                    <a:pt x="11489" y="478334"/>
                    <a:pt x="9616" y="478428"/>
                  </a:cubicBezTo>
                  <a:cubicBezTo>
                    <a:pt x="7743" y="478521"/>
                    <a:pt x="6149" y="477078"/>
                    <a:pt x="6055" y="47520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7D1CB8B-091C-4191-BBBE-12E7D7818778}"/>
                </a:ext>
              </a:extLst>
            </p:cNvPr>
            <p:cNvSpPr/>
            <p:nvPr/>
          </p:nvSpPr>
          <p:spPr>
            <a:xfrm>
              <a:off x="10174848" y="2623388"/>
              <a:ext cx="611386" cy="396806"/>
            </a:xfrm>
            <a:custGeom>
              <a:avLst/>
              <a:gdLst>
                <a:gd name="connsiteX0" fmla="*/ 175626 w 611386"/>
                <a:gd name="connsiteY0" fmla="*/ 840 h 396806"/>
                <a:gd name="connsiteX1" fmla="*/ 175626 w 611386"/>
                <a:gd name="connsiteY1" fmla="*/ 840 h 396806"/>
                <a:gd name="connsiteX2" fmla="*/ 249462 w 611386"/>
                <a:gd name="connsiteY2" fmla="*/ 65410 h 396806"/>
                <a:gd name="connsiteX3" fmla="*/ 250531 w 611386"/>
                <a:gd name="connsiteY3" fmla="*/ 68750 h 396806"/>
                <a:gd name="connsiteX4" fmla="*/ 248075 w 611386"/>
                <a:gd name="connsiteY4" fmla="*/ 71254 h 396806"/>
                <a:gd name="connsiteX5" fmla="*/ 248075 w 611386"/>
                <a:gd name="connsiteY5" fmla="*/ 71254 h 396806"/>
                <a:gd name="connsiteX6" fmla="*/ 5660 w 611386"/>
                <a:gd name="connsiteY6" fmla="*/ 133796 h 396806"/>
                <a:gd name="connsiteX7" fmla="*/ 8206 w 611386"/>
                <a:gd name="connsiteY7" fmla="*/ 130615 h 396806"/>
                <a:gd name="connsiteX8" fmla="*/ 6790 w 611386"/>
                <a:gd name="connsiteY8" fmla="*/ 175515 h 396806"/>
                <a:gd name="connsiteX9" fmla="*/ 5820 w 611386"/>
                <a:gd name="connsiteY9" fmla="*/ 173030 h 396806"/>
                <a:gd name="connsiteX10" fmla="*/ 55960 w 611386"/>
                <a:gd name="connsiteY10" fmla="*/ 224149 h 396806"/>
                <a:gd name="connsiteX11" fmla="*/ 54221 w 611386"/>
                <a:gd name="connsiteY11" fmla="*/ 223201 h 396806"/>
                <a:gd name="connsiteX12" fmla="*/ 302353 w 611386"/>
                <a:gd name="connsiteY12" fmla="*/ 274324 h 396806"/>
                <a:gd name="connsiteX13" fmla="*/ 301592 w 611386"/>
                <a:gd name="connsiteY13" fmla="*/ 274255 h 396806"/>
                <a:gd name="connsiteX14" fmla="*/ 446583 w 611386"/>
                <a:gd name="connsiteY14" fmla="*/ 271000 h 396806"/>
                <a:gd name="connsiteX15" fmla="*/ 450026 w 611386"/>
                <a:gd name="connsiteY15" fmla="*/ 273946 h 396806"/>
                <a:gd name="connsiteX16" fmla="*/ 450026 w 611386"/>
                <a:gd name="connsiteY16" fmla="*/ 273946 h 396806"/>
                <a:gd name="connsiteX17" fmla="*/ 462940 w 611386"/>
                <a:gd name="connsiteY17" fmla="*/ 370699 h 396806"/>
                <a:gd name="connsiteX18" fmla="*/ 460466 w 611386"/>
                <a:gd name="connsiteY18" fmla="*/ 367872 h 396806"/>
                <a:gd name="connsiteX19" fmla="*/ 542251 w 611386"/>
                <a:gd name="connsiteY19" fmla="*/ 390135 h 396806"/>
                <a:gd name="connsiteX20" fmla="*/ 540683 w 611386"/>
                <a:gd name="connsiteY20" fmla="*/ 390084 h 396806"/>
                <a:gd name="connsiteX21" fmla="*/ 605903 w 611386"/>
                <a:gd name="connsiteY21" fmla="*/ 376841 h 396806"/>
                <a:gd name="connsiteX22" fmla="*/ 603185 w 611386"/>
                <a:gd name="connsiteY22" fmla="*/ 380044 h 396806"/>
                <a:gd name="connsiteX23" fmla="*/ 604597 w 611386"/>
                <a:gd name="connsiteY23" fmla="*/ 341802 h 396806"/>
                <a:gd name="connsiteX24" fmla="*/ 608116 w 611386"/>
                <a:gd name="connsiteY24" fmla="*/ 338534 h 396806"/>
                <a:gd name="connsiteX25" fmla="*/ 611384 w 611386"/>
                <a:gd name="connsiteY25" fmla="*/ 342052 h 396806"/>
                <a:gd name="connsiteX26" fmla="*/ 611384 w 611386"/>
                <a:gd name="connsiteY26" fmla="*/ 342052 h 396806"/>
                <a:gd name="connsiteX27" fmla="*/ 609971 w 611386"/>
                <a:gd name="connsiteY27" fmla="*/ 380294 h 396806"/>
                <a:gd name="connsiteX28" fmla="*/ 607253 w 611386"/>
                <a:gd name="connsiteY28" fmla="*/ 383496 h 396806"/>
                <a:gd name="connsiteX29" fmla="*/ 607253 w 611386"/>
                <a:gd name="connsiteY29" fmla="*/ 383496 h 396806"/>
                <a:gd name="connsiteX30" fmla="*/ 542034 w 611386"/>
                <a:gd name="connsiteY30" fmla="*/ 396739 h 396806"/>
                <a:gd name="connsiteX31" fmla="*/ 540467 w 611386"/>
                <a:gd name="connsiteY31" fmla="*/ 396688 h 396806"/>
                <a:gd name="connsiteX32" fmla="*/ 540467 w 611386"/>
                <a:gd name="connsiteY32" fmla="*/ 396688 h 396806"/>
                <a:gd name="connsiteX33" fmla="*/ 458682 w 611386"/>
                <a:gd name="connsiteY33" fmla="*/ 374425 h 396806"/>
                <a:gd name="connsiteX34" fmla="*/ 456209 w 611386"/>
                <a:gd name="connsiteY34" fmla="*/ 371598 h 396806"/>
                <a:gd name="connsiteX35" fmla="*/ 456209 w 611386"/>
                <a:gd name="connsiteY35" fmla="*/ 371598 h 396806"/>
                <a:gd name="connsiteX36" fmla="*/ 443294 w 611386"/>
                <a:gd name="connsiteY36" fmla="*/ 274845 h 396806"/>
                <a:gd name="connsiteX37" fmla="*/ 446736 w 611386"/>
                <a:gd name="connsiteY37" fmla="*/ 277790 h 396806"/>
                <a:gd name="connsiteX38" fmla="*/ 301744 w 611386"/>
                <a:gd name="connsiteY38" fmla="*/ 281045 h 396806"/>
                <a:gd name="connsiteX39" fmla="*/ 300983 w 611386"/>
                <a:gd name="connsiteY39" fmla="*/ 280975 h 396806"/>
                <a:gd name="connsiteX40" fmla="*/ 52851 w 611386"/>
                <a:gd name="connsiteY40" fmla="*/ 229853 h 396806"/>
                <a:gd name="connsiteX41" fmla="*/ 51112 w 611386"/>
                <a:gd name="connsiteY41" fmla="*/ 228904 h 396806"/>
                <a:gd name="connsiteX42" fmla="*/ 51112 w 611386"/>
                <a:gd name="connsiteY42" fmla="*/ 228904 h 396806"/>
                <a:gd name="connsiteX43" fmla="*/ 972 w 611386"/>
                <a:gd name="connsiteY43" fmla="*/ 177785 h 396806"/>
                <a:gd name="connsiteX44" fmla="*/ 2 w 611386"/>
                <a:gd name="connsiteY44" fmla="*/ 175301 h 396806"/>
                <a:gd name="connsiteX45" fmla="*/ 2 w 611386"/>
                <a:gd name="connsiteY45" fmla="*/ 175301 h 396806"/>
                <a:gd name="connsiteX46" fmla="*/ 1418 w 611386"/>
                <a:gd name="connsiteY46" fmla="*/ 130401 h 396806"/>
                <a:gd name="connsiteX47" fmla="*/ 3964 w 611386"/>
                <a:gd name="connsiteY47" fmla="*/ 127220 h 396806"/>
                <a:gd name="connsiteX48" fmla="*/ 3964 w 611386"/>
                <a:gd name="connsiteY48" fmla="*/ 127220 h 396806"/>
                <a:gd name="connsiteX49" fmla="*/ 246378 w 611386"/>
                <a:gd name="connsiteY49" fmla="*/ 64678 h 396806"/>
                <a:gd name="connsiteX50" fmla="*/ 244991 w 611386"/>
                <a:gd name="connsiteY50" fmla="*/ 70522 h 396806"/>
                <a:gd name="connsiteX51" fmla="*/ 171156 w 611386"/>
                <a:gd name="connsiteY51" fmla="*/ 5952 h 396806"/>
                <a:gd name="connsiteX52" fmla="*/ 170835 w 611386"/>
                <a:gd name="connsiteY52" fmla="*/ 1160 h 396806"/>
                <a:gd name="connsiteX53" fmla="*/ 175626 w 611386"/>
                <a:gd name="connsiteY53" fmla="*/ 840 h 39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11386" h="396806">
                  <a:moveTo>
                    <a:pt x="175626" y="840"/>
                  </a:moveTo>
                  <a:lnTo>
                    <a:pt x="175626" y="840"/>
                  </a:lnTo>
                  <a:lnTo>
                    <a:pt x="249462" y="65410"/>
                  </a:lnTo>
                  <a:cubicBezTo>
                    <a:pt x="250410" y="66239"/>
                    <a:pt x="250821" y="67525"/>
                    <a:pt x="250531" y="68750"/>
                  </a:cubicBezTo>
                  <a:cubicBezTo>
                    <a:pt x="250240" y="69976"/>
                    <a:pt x="249295" y="70940"/>
                    <a:pt x="248075" y="71254"/>
                  </a:cubicBezTo>
                  <a:lnTo>
                    <a:pt x="248075" y="71254"/>
                  </a:lnTo>
                  <a:lnTo>
                    <a:pt x="5660" y="133796"/>
                  </a:lnTo>
                  <a:lnTo>
                    <a:pt x="8206" y="130615"/>
                  </a:lnTo>
                  <a:lnTo>
                    <a:pt x="6790" y="175515"/>
                  </a:lnTo>
                  <a:lnTo>
                    <a:pt x="5820" y="173030"/>
                  </a:lnTo>
                  <a:lnTo>
                    <a:pt x="55960" y="224149"/>
                  </a:lnTo>
                  <a:lnTo>
                    <a:pt x="54221" y="223201"/>
                  </a:lnTo>
                  <a:lnTo>
                    <a:pt x="302353" y="274324"/>
                  </a:lnTo>
                  <a:lnTo>
                    <a:pt x="301592" y="274255"/>
                  </a:lnTo>
                  <a:lnTo>
                    <a:pt x="446583" y="271000"/>
                  </a:lnTo>
                  <a:cubicBezTo>
                    <a:pt x="448314" y="270961"/>
                    <a:pt x="449797" y="272230"/>
                    <a:pt x="450026" y="273946"/>
                  </a:cubicBezTo>
                  <a:lnTo>
                    <a:pt x="450026" y="273946"/>
                  </a:lnTo>
                  <a:lnTo>
                    <a:pt x="462940" y="370699"/>
                  </a:lnTo>
                  <a:lnTo>
                    <a:pt x="460466" y="367872"/>
                  </a:lnTo>
                  <a:lnTo>
                    <a:pt x="542251" y="390135"/>
                  </a:lnTo>
                  <a:lnTo>
                    <a:pt x="540683" y="390084"/>
                  </a:lnTo>
                  <a:lnTo>
                    <a:pt x="605903" y="376841"/>
                  </a:lnTo>
                  <a:lnTo>
                    <a:pt x="603185" y="380044"/>
                  </a:lnTo>
                  <a:lnTo>
                    <a:pt x="604597" y="341802"/>
                  </a:lnTo>
                  <a:cubicBezTo>
                    <a:pt x="604667" y="339928"/>
                    <a:pt x="606242" y="338465"/>
                    <a:pt x="608116" y="338534"/>
                  </a:cubicBezTo>
                  <a:cubicBezTo>
                    <a:pt x="609990" y="338603"/>
                    <a:pt x="611453" y="340178"/>
                    <a:pt x="611384" y="342052"/>
                  </a:cubicBezTo>
                  <a:lnTo>
                    <a:pt x="611384" y="342052"/>
                  </a:lnTo>
                  <a:lnTo>
                    <a:pt x="609971" y="380294"/>
                  </a:lnTo>
                  <a:cubicBezTo>
                    <a:pt x="609913" y="381861"/>
                    <a:pt x="608790" y="383185"/>
                    <a:pt x="607253" y="383496"/>
                  </a:cubicBezTo>
                  <a:lnTo>
                    <a:pt x="607253" y="383496"/>
                  </a:lnTo>
                  <a:lnTo>
                    <a:pt x="542034" y="396739"/>
                  </a:lnTo>
                  <a:cubicBezTo>
                    <a:pt x="541515" y="396844"/>
                    <a:pt x="540978" y="396827"/>
                    <a:pt x="540467" y="396688"/>
                  </a:cubicBezTo>
                  <a:lnTo>
                    <a:pt x="540467" y="396688"/>
                  </a:lnTo>
                  <a:lnTo>
                    <a:pt x="458682" y="374425"/>
                  </a:lnTo>
                  <a:cubicBezTo>
                    <a:pt x="457364" y="374066"/>
                    <a:pt x="456390" y="372952"/>
                    <a:pt x="456209" y="371598"/>
                  </a:cubicBezTo>
                  <a:lnTo>
                    <a:pt x="456209" y="371598"/>
                  </a:lnTo>
                  <a:lnTo>
                    <a:pt x="443294" y="274845"/>
                  </a:lnTo>
                  <a:lnTo>
                    <a:pt x="446736" y="277790"/>
                  </a:lnTo>
                  <a:lnTo>
                    <a:pt x="301744" y="281045"/>
                  </a:lnTo>
                  <a:lnTo>
                    <a:pt x="300983" y="280975"/>
                  </a:lnTo>
                  <a:lnTo>
                    <a:pt x="52851" y="229853"/>
                  </a:lnTo>
                  <a:cubicBezTo>
                    <a:pt x="52190" y="229716"/>
                    <a:pt x="51584" y="229386"/>
                    <a:pt x="51112" y="228904"/>
                  </a:cubicBezTo>
                  <a:lnTo>
                    <a:pt x="51112" y="228904"/>
                  </a:lnTo>
                  <a:lnTo>
                    <a:pt x="972" y="177785"/>
                  </a:lnTo>
                  <a:cubicBezTo>
                    <a:pt x="323" y="177124"/>
                    <a:pt x="-27" y="176226"/>
                    <a:pt x="2" y="175301"/>
                  </a:cubicBezTo>
                  <a:lnTo>
                    <a:pt x="2" y="175301"/>
                  </a:lnTo>
                  <a:lnTo>
                    <a:pt x="1418" y="130401"/>
                  </a:lnTo>
                  <a:cubicBezTo>
                    <a:pt x="1466" y="128892"/>
                    <a:pt x="2503" y="127597"/>
                    <a:pt x="3964" y="127220"/>
                  </a:cubicBezTo>
                  <a:lnTo>
                    <a:pt x="3964" y="127220"/>
                  </a:lnTo>
                  <a:lnTo>
                    <a:pt x="246378" y="64678"/>
                  </a:lnTo>
                  <a:lnTo>
                    <a:pt x="244991" y="70522"/>
                  </a:lnTo>
                  <a:lnTo>
                    <a:pt x="171156" y="5952"/>
                  </a:lnTo>
                  <a:cubicBezTo>
                    <a:pt x="169744" y="4717"/>
                    <a:pt x="169600" y="2572"/>
                    <a:pt x="170835" y="1160"/>
                  </a:cubicBezTo>
                  <a:cubicBezTo>
                    <a:pt x="172069" y="-251"/>
                    <a:pt x="174215" y="-395"/>
                    <a:pt x="175626" y="84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3905360-4BF6-4FDF-B33D-8D4729F60991}"/>
                </a:ext>
              </a:extLst>
            </p:cNvPr>
            <p:cNvSpPr/>
            <p:nvPr/>
          </p:nvSpPr>
          <p:spPr>
            <a:xfrm>
              <a:off x="10779583" y="2655474"/>
              <a:ext cx="423688" cy="315927"/>
            </a:xfrm>
            <a:custGeom>
              <a:avLst/>
              <a:gdLst>
                <a:gd name="connsiteX0" fmla="*/ 2923 w 423688"/>
                <a:gd name="connsiteY0" fmla="*/ 309168 h 315927"/>
                <a:gd name="connsiteX1" fmla="*/ 2923 w 423688"/>
                <a:gd name="connsiteY1" fmla="*/ 309168 h 315927"/>
                <a:gd name="connsiteX2" fmla="*/ 343887 w 423688"/>
                <a:gd name="connsiteY2" fmla="*/ 261216 h 315927"/>
                <a:gd name="connsiteX3" fmla="*/ 346444 w 423688"/>
                <a:gd name="connsiteY3" fmla="*/ 261898 h 315927"/>
                <a:gd name="connsiteX4" fmla="*/ 347735 w 423688"/>
                <a:gd name="connsiteY4" fmla="*/ 264207 h 315927"/>
                <a:gd name="connsiteX5" fmla="*/ 347735 w 423688"/>
                <a:gd name="connsiteY5" fmla="*/ 264207 h 315927"/>
                <a:gd name="connsiteX6" fmla="*/ 352282 w 423688"/>
                <a:gd name="connsiteY6" fmla="*/ 305527 h 315927"/>
                <a:gd name="connsiteX7" fmla="*/ 348582 w 423688"/>
                <a:gd name="connsiteY7" fmla="*/ 302518 h 315927"/>
                <a:gd name="connsiteX8" fmla="*/ 419967 w 423688"/>
                <a:gd name="connsiteY8" fmla="*/ 295657 h 315927"/>
                <a:gd name="connsiteX9" fmla="*/ 416896 w 423688"/>
                <a:gd name="connsiteY9" fmla="*/ 299062 h 315927"/>
                <a:gd name="connsiteX10" fmla="*/ 414777 w 423688"/>
                <a:gd name="connsiteY10" fmla="*/ 12214 h 315927"/>
                <a:gd name="connsiteX11" fmla="*/ 417932 w 423688"/>
                <a:gd name="connsiteY11" fmla="*/ 15576 h 315927"/>
                <a:gd name="connsiteX12" fmla="*/ 294420 w 423688"/>
                <a:gd name="connsiteY12" fmla="*/ 6783 h 315927"/>
                <a:gd name="connsiteX13" fmla="*/ 291274 w 423688"/>
                <a:gd name="connsiteY13" fmla="*/ 3155 h 315927"/>
                <a:gd name="connsiteX14" fmla="*/ 294902 w 423688"/>
                <a:gd name="connsiteY14" fmla="*/ 9 h 315927"/>
                <a:gd name="connsiteX15" fmla="*/ 294902 w 423688"/>
                <a:gd name="connsiteY15" fmla="*/ 9 h 315927"/>
                <a:gd name="connsiteX16" fmla="*/ 418414 w 423688"/>
                <a:gd name="connsiteY16" fmla="*/ 8801 h 315927"/>
                <a:gd name="connsiteX17" fmla="*/ 421568 w 423688"/>
                <a:gd name="connsiteY17" fmla="*/ 12163 h 315927"/>
                <a:gd name="connsiteX18" fmla="*/ 421568 w 423688"/>
                <a:gd name="connsiteY18" fmla="*/ 12163 h 315927"/>
                <a:gd name="connsiteX19" fmla="*/ 423688 w 423688"/>
                <a:gd name="connsiteY19" fmla="*/ 299011 h 315927"/>
                <a:gd name="connsiteX20" fmla="*/ 420617 w 423688"/>
                <a:gd name="connsiteY20" fmla="*/ 302417 h 315927"/>
                <a:gd name="connsiteX21" fmla="*/ 420617 w 423688"/>
                <a:gd name="connsiteY21" fmla="*/ 302417 h 315927"/>
                <a:gd name="connsiteX22" fmla="*/ 349232 w 423688"/>
                <a:gd name="connsiteY22" fmla="*/ 309278 h 315927"/>
                <a:gd name="connsiteX23" fmla="*/ 345532 w 423688"/>
                <a:gd name="connsiteY23" fmla="*/ 306270 h 315927"/>
                <a:gd name="connsiteX24" fmla="*/ 345532 w 423688"/>
                <a:gd name="connsiteY24" fmla="*/ 306270 h 315927"/>
                <a:gd name="connsiteX25" fmla="*/ 340985 w 423688"/>
                <a:gd name="connsiteY25" fmla="*/ 264950 h 315927"/>
                <a:gd name="connsiteX26" fmla="*/ 344833 w 423688"/>
                <a:gd name="connsiteY26" fmla="*/ 267941 h 315927"/>
                <a:gd name="connsiteX27" fmla="*/ 3869 w 423688"/>
                <a:gd name="connsiteY27" fmla="*/ 315894 h 315927"/>
                <a:gd name="connsiteX28" fmla="*/ 34 w 423688"/>
                <a:gd name="connsiteY28" fmla="*/ 313004 h 315927"/>
                <a:gd name="connsiteX29" fmla="*/ 2923 w 423688"/>
                <a:gd name="connsiteY29" fmla="*/ 309168 h 31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23688" h="315927">
                  <a:moveTo>
                    <a:pt x="2923" y="309168"/>
                  </a:moveTo>
                  <a:lnTo>
                    <a:pt x="2923" y="309168"/>
                  </a:lnTo>
                  <a:lnTo>
                    <a:pt x="343887" y="261216"/>
                  </a:lnTo>
                  <a:cubicBezTo>
                    <a:pt x="344796" y="261088"/>
                    <a:pt x="345719" y="261334"/>
                    <a:pt x="346444" y="261898"/>
                  </a:cubicBezTo>
                  <a:cubicBezTo>
                    <a:pt x="347169" y="262461"/>
                    <a:pt x="347635" y="263295"/>
                    <a:pt x="347735" y="264207"/>
                  </a:cubicBezTo>
                  <a:lnTo>
                    <a:pt x="347735" y="264207"/>
                  </a:lnTo>
                  <a:lnTo>
                    <a:pt x="352282" y="305527"/>
                  </a:lnTo>
                  <a:lnTo>
                    <a:pt x="348582" y="302518"/>
                  </a:lnTo>
                  <a:lnTo>
                    <a:pt x="419967" y="295657"/>
                  </a:lnTo>
                  <a:lnTo>
                    <a:pt x="416896" y="299062"/>
                  </a:lnTo>
                  <a:lnTo>
                    <a:pt x="414777" y="12214"/>
                  </a:lnTo>
                  <a:lnTo>
                    <a:pt x="417932" y="15576"/>
                  </a:lnTo>
                  <a:lnTo>
                    <a:pt x="294420" y="6783"/>
                  </a:lnTo>
                  <a:cubicBezTo>
                    <a:pt x="292550" y="6650"/>
                    <a:pt x="291141" y="5026"/>
                    <a:pt x="291274" y="3155"/>
                  </a:cubicBezTo>
                  <a:cubicBezTo>
                    <a:pt x="291407" y="1284"/>
                    <a:pt x="293032" y="-125"/>
                    <a:pt x="294902" y="9"/>
                  </a:cubicBezTo>
                  <a:lnTo>
                    <a:pt x="294902" y="9"/>
                  </a:lnTo>
                  <a:lnTo>
                    <a:pt x="418414" y="8801"/>
                  </a:lnTo>
                  <a:cubicBezTo>
                    <a:pt x="420181" y="8927"/>
                    <a:pt x="421555" y="10391"/>
                    <a:pt x="421568" y="12163"/>
                  </a:cubicBezTo>
                  <a:lnTo>
                    <a:pt x="421568" y="12163"/>
                  </a:lnTo>
                  <a:lnTo>
                    <a:pt x="423688" y="299011"/>
                  </a:lnTo>
                  <a:cubicBezTo>
                    <a:pt x="423701" y="300771"/>
                    <a:pt x="422368" y="302249"/>
                    <a:pt x="420617" y="302417"/>
                  </a:cubicBezTo>
                  <a:lnTo>
                    <a:pt x="420617" y="302417"/>
                  </a:lnTo>
                  <a:lnTo>
                    <a:pt x="349232" y="309278"/>
                  </a:lnTo>
                  <a:cubicBezTo>
                    <a:pt x="347384" y="309456"/>
                    <a:pt x="345735" y="308116"/>
                    <a:pt x="345532" y="306270"/>
                  </a:cubicBezTo>
                  <a:lnTo>
                    <a:pt x="345532" y="306270"/>
                  </a:lnTo>
                  <a:lnTo>
                    <a:pt x="340985" y="264950"/>
                  </a:lnTo>
                  <a:lnTo>
                    <a:pt x="344833" y="267941"/>
                  </a:lnTo>
                  <a:lnTo>
                    <a:pt x="3869" y="315894"/>
                  </a:lnTo>
                  <a:cubicBezTo>
                    <a:pt x="2012" y="316155"/>
                    <a:pt x="295" y="314861"/>
                    <a:pt x="34" y="313004"/>
                  </a:cubicBezTo>
                  <a:cubicBezTo>
                    <a:pt x="-228" y="311147"/>
                    <a:pt x="1066" y="309430"/>
                    <a:pt x="2923" y="30916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93E4379-B24C-4B37-B322-12E0718011B1}"/>
                </a:ext>
              </a:extLst>
            </p:cNvPr>
            <p:cNvSpPr/>
            <p:nvPr/>
          </p:nvSpPr>
          <p:spPr>
            <a:xfrm>
              <a:off x="10436241" y="2089159"/>
              <a:ext cx="641764" cy="571222"/>
            </a:xfrm>
            <a:custGeom>
              <a:avLst/>
              <a:gdLst>
                <a:gd name="connsiteX0" fmla="*/ 636113 w 641764"/>
                <a:gd name="connsiteY0" fmla="*/ 570365 h 571222"/>
                <a:gd name="connsiteX1" fmla="*/ 636113 w 641764"/>
                <a:gd name="connsiteY1" fmla="*/ 570365 h 571222"/>
                <a:gd name="connsiteX2" fmla="*/ 1140 w 641764"/>
                <a:gd name="connsiteY2" fmla="*/ 5934 h 571222"/>
                <a:gd name="connsiteX3" fmla="*/ 858 w 641764"/>
                <a:gd name="connsiteY3" fmla="*/ 1140 h 571222"/>
                <a:gd name="connsiteX4" fmla="*/ 5652 w 641764"/>
                <a:gd name="connsiteY4" fmla="*/ 858 h 571222"/>
                <a:gd name="connsiteX5" fmla="*/ 5652 w 641764"/>
                <a:gd name="connsiteY5" fmla="*/ 858 h 571222"/>
                <a:gd name="connsiteX6" fmla="*/ 640625 w 641764"/>
                <a:gd name="connsiteY6" fmla="*/ 565289 h 571222"/>
                <a:gd name="connsiteX7" fmla="*/ 640907 w 641764"/>
                <a:gd name="connsiteY7" fmla="*/ 570083 h 571222"/>
                <a:gd name="connsiteX8" fmla="*/ 636113 w 641764"/>
                <a:gd name="connsiteY8" fmla="*/ 570365 h 57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1764" h="571222">
                  <a:moveTo>
                    <a:pt x="636113" y="570365"/>
                  </a:moveTo>
                  <a:lnTo>
                    <a:pt x="636113" y="570365"/>
                  </a:lnTo>
                  <a:lnTo>
                    <a:pt x="1140" y="5934"/>
                  </a:lnTo>
                  <a:cubicBezTo>
                    <a:pt x="-262" y="4688"/>
                    <a:pt x="-388" y="2541"/>
                    <a:pt x="858" y="1140"/>
                  </a:cubicBezTo>
                  <a:cubicBezTo>
                    <a:pt x="2104" y="-262"/>
                    <a:pt x="4250" y="-388"/>
                    <a:pt x="5652" y="858"/>
                  </a:cubicBezTo>
                  <a:lnTo>
                    <a:pt x="5652" y="858"/>
                  </a:lnTo>
                  <a:lnTo>
                    <a:pt x="640625" y="565289"/>
                  </a:lnTo>
                  <a:cubicBezTo>
                    <a:pt x="642026" y="566535"/>
                    <a:pt x="642153" y="568682"/>
                    <a:pt x="640907" y="570083"/>
                  </a:cubicBezTo>
                  <a:cubicBezTo>
                    <a:pt x="639661" y="571485"/>
                    <a:pt x="637515" y="571611"/>
                    <a:pt x="636113" y="57036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45C60E7-9E67-4821-9856-05DDAF5CF09C}"/>
                </a:ext>
              </a:extLst>
            </p:cNvPr>
            <p:cNvSpPr/>
            <p:nvPr/>
          </p:nvSpPr>
          <p:spPr>
            <a:xfrm>
              <a:off x="10229851" y="1610530"/>
              <a:ext cx="220933" cy="484167"/>
            </a:xfrm>
            <a:custGeom>
              <a:avLst/>
              <a:gdLst>
                <a:gd name="connsiteX0" fmla="*/ 207799 w 220933"/>
                <a:gd name="connsiteY0" fmla="*/ 480210 h 484167"/>
                <a:gd name="connsiteX1" fmla="*/ 207799 w 220933"/>
                <a:gd name="connsiteY1" fmla="*/ 480210 h 484167"/>
                <a:gd name="connsiteX2" fmla="*/ 212867 w 220933"/>
                <a:gd name="connsiteY2" fmla="*/ 409347 h 484167"/>
                <a:gd name="connsiteX3" fmla="*/ 212867 w 220933"/>
                <a:gd name="connsiteY3" fmla="*/ 409347 h 484167"/>
                <a:gd name="connsiteX4" fmla="*/ 186975 w 220933"/>
                <a:gd name="connsiteY4" fmla="*/ 360577 h 484167"/>
                <a:gd name="connsiteX5" fmla="*/ 186346 w 220933"/>
                <a:gd name="connsiteY5" fmla="*/ 357802 h 484167"/>
                <a:gd name="connsiteX6" fmla="*/ 186346 w 220933"/>
                <a:gd name="connsiteY6" fmla="*/ 357802 h 484167"/>
                <a:gd name="connsiteX7" fmla="*/ 186239 w 220933"/>
                <a:gd name="connsiteY7" fmla="*/ 312323 h 484167"/>
                <a:gd name="connsiteX8" fmla="*/ 186239 w 220933"/>
                <a:gd name="connsiteY8" fmla="*/ 312323 h 484167"/>
                <a:gd name="connsiteX9" fmla="*/ 143542 w 220933"/>
                <a:gd name="connsiteY9" fmla="*/ 272032 h 484167"/>
                <a:gd name="connsiteX10" fmla="*/ 142183 w 220933"/>
                <a:gd name="connsiteY10" fmla="*/ 268843 h 484167"/>
                <a:gd name="connsiteX11" fmla="*/ 142183 w 220933"/>
                <a:gd name="connsiteY11" fmla="*/ 268843 h 484167"/>
                <a:gd name="connsiteX12" fmla="*/ 145689 w 220933"/>
                <a:gd name="connsiteY12" fmla="*/ 212003 h 484167"/>
                <a:gd name="connsiteX13" fmla="*/ 145689 w 220933"/>
                <a:gd name="connsiteY13" fmla="*/ 212003 h 484167"/>
                <a:gd name="connsiteX14" fmla="*/ 129947 w 220933"/>
                <a:gd name="connsiteY14" fmla="*/ 178604 h 484167"/>
                <a:gd name="connsiteX15" fmla="*/ 129421 w 220933"/>
                <a:gd name="connsiteY15" fmla="*/ 175683 h 484167"/>
                <a:gd name="connsiteX16" fmla="*/ 129421 w 220933"/>
                <a:gd name="connsiteY16" fmla="*/ 175683 h 484167"/>
                <a:gd name="connsiteX17" fmla="*/ 137667 w 220933"/>
                <a:gd name="connsiteY17" fmla="*/ 92368 h 484167"/>
                <a:gd name="connsiteX18" fmla="*/ 137667 w 220933"/>
                <a:gd name="connsiteY18" fmla="*/ 92368 h 484167"/>
                <a:gd name="connsiteX19" fmla="*/ 73617 w 220933"/>
                <a:gd name="connsiteY19" fmla="*/ 43659 h 484167"/>
                <a:gd name="connsiteX20" fmla="*/ 73559 w 220933"/>
                <a:gd name="connsiteY20" fmla="*/ 43630 h 484167"/>
                <a:gd name="connsiteX21" fmla="*/ 1832 w 220933"/>
                <a:gd name="connsiteY21" fmla="*/ 6411 h 484167"/>
                <a:gd name="connsiteX22" fmla="*/ 382 w 220933"/>
                <a:gd name="connsiteY22" fmla="*/ 1832 h 484167"/>
                <a:gd name="connsiteX23" fmla="*/ 4961 w 220933"/>
                <a:gd name="connsiteY23" fmla="*/ 382 h 484167"/>
                <a:gd name="connsiteX24" fmla="*/ 4961 w 220933"/>
                <a:gd name="connsiteY24" fmla="*/ 382 h 484167"/>
                <a:gd name="connsiteX25" fmla="*/ 76687 w 220933"/>
                <a:gd name="connsiteY25" fmla="*/ 37602 h 484167"/>
                <a:gd name="connsiteX26" fmla="*/ 76630 w 220933"/>
                <a:gd name="connsiteY26" fmla="*/ 37573 h 484167"/>
                <a:gd name="connsiteX27" fmla="*/ 143921 w 220933"/>
                <a:gd name="connsiteY27" fmla="*/ 89721 h 484167"/>
                <a:gd name="connsiteX28" fmla="*/ 143921 w 220933"/>
                <a:gd name="connsiteY28" fmla="*/ 89721 h 484167"/>
                <a:gd name="connsiteX29" fmla="*/ 135959 w 220933"/>
                <a:gd name="connsiteY29" fmla="*/ 177523 h 484167"/>
                <a:gd name="connsiteX30" fmla="*/ 135433 w 220933"/>
                <a:gd name="connsiteY30" fmla="*/ 174601 h 484167"/>
                <a:gd name="connsiteX31" fmla="*/ 152416 w 220933"/>
                <a:gd name="connsiteY31" fmla="*/ 211069 h 484167"/>
                <a:gd name="connsiteX32" fmla="*/ 152416 w 220933"/>
                <a:gd name="connsiteY32" fmla="*/ 211069 h 484167"/>
                <a:gd name="connsiteX33" fmla="*/ 148915 w 220933"/>
                <a:gd name="connsiteY33" fmla="*/ 269742 h 484167"/>
                <a:gd name="connsiteX34" fmla="*/ 147556 w 220933"/>
                <a:gd name="connsiteY34" fmla="*/ 266553 h 484167"/>
                <a:gd name="connsiteX35" fmla="*/ 192327 w 220933"/>
                <a:gd name="connsiteY35" fmla="*/ 309312 h 484167"/>
                <a:gd name="connsiteX36" fmla="*/ 192327 w 220933"/>
                <a:gd name="connsiteY36" fmla="*/ 309312 h 484167"/>
                <a:gd name="connsiteX37" fmla="*/ 192989 w 220933"/>
                <a:gd name="connsiteY37" fmla="*/ 359212 h 484167"/>
                <a:gd name="connsiteX38" fmla="*/ 192359 w 220933"/>
                <a:gd name="connsiteY38" fmla="*/ 356437 h 484167"/>
                <a:gd name="connsiteX39" fmla="*/ 219557 w 220933"/>
                <a:gd name="connsiteY39" fmla="*/ 408172 h 484167"/>
                <a:gd name="connsiteX40" fmla="*/ 219557 w 220933"/>
                <a:gd name="connsiteY40" fmla="*/ 408172 h 484167"/>
                <a:gd name="connsiteX41" fmla="*/ 214497 w 220933"/>
                <a:gd name="connsiteY41" fmla="*/ 481331 h 484167"/>
                <a:gd name="connsiteX42" fmla="*/ 210588 w 220933"/>
                <a:gd name="connsiteY42" fmla="*/ 484120 h 484167"/>
                <a:gd name="connsiteX43" fmla="*/ 207799 w 220933"/>
                <a:gd name="connsiteY43" fmla="*/ 480210 h 48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0933" h="484167">
                  <a:moveTo>
                    <a:pt x="207799" y="480210"/>
                  </a:moveTo>
                  <a:lnTo>
                    <a:pt x="207799" y="480210"/>
                  </a:lnTo>
                  <a:cubicBezTo>
                    <a:pt x="212155" y="454192"/>
                    <a:pt x="216325" y="429025"/>
                    <a:pt x="212867" y="409347"/>
                  </a:cubicBezTo>
                  <a:lnTo>
                    <a:pt x="212867" y="409347"/>
                  </a:lnTo>
                  <a:cubicBezTo>
                    <a:pt x="209452" y="389909"/>
                    <a:pt x="198520" y="375595"/>
                    <a:pt x="186975" y="360577"/>
                  </a:cubicBezTo>
                  <a:cubicBezTo>
                    <a:pt x="186369" y="359788"/>
                    <a:pt x="186139" y="358774"/>
                    <a:pt x="186346" y="357802"/>
                  </a:cubicBezTo>
                  <a:lnTo>
                    <a:pt x="186346" y="357802"/>
                  </a:lnTo>
                  <a:cubicBezTo>
                    <a:pt x="189886" y="341128"/>
                    <a:pt x="192979" y="325952"/>
                    <a:pt x="186239" y="312323"/>
                  </a:cubicBezTo>
                  <a:lnTo>
                    <a:pt x="186239" y="312323"/>
                  </a:lnTo>
                  <a:cubicBezTo>
                    <a:pt x="179340" y="298370"/>
                    <a:pt x="162009" y="285562"/>
                    <a:pt x="143542" y="272032"/>
                  </a:cubicBezTo>
                  <a:cubicBezTo>
                    <a:pt x="142540" y="271298"/>
                    <a:pt x="142019" y="270075"/>
                    <a:pt x="142183" y="268843"/>
                  </a:cubicBezTo>
                  <a:lnTo>
                    <a:pt x="142183" y="268843"/>
                  </a:lnTo>
                  <a:cubicBezTo>
                    <a:pt x="145031" y="247510"/>
                    <a:pt x="147753" y="226883"/>
                    <a:pt x="145689" y="212003"/>
                  </a:cubicBezTo>
                  <a:lnTo>
                    <a:pt x="145689" y="212003"/>
                  </a:lnTo>
                  <a:cubicBezTo>
                    <a:pt x="143674" y="197478"/>
                    <a:pt x="137054" y="188344"/>
                    <a:pt x="129947" y="178604"/>
                  </a:cubicBezTo>
                  <a:cubicBezTo>
                    <a:pt x="129333" y="177763"/>
                    <a:pt x="129139" y="176686"/>
                    <a:pt x="129421" y="175683"/>
                  </a:cubicBezTo>
                  <a:lnTo>
                    <a:pt x="129421" y="175683"/>
                  </a:lnTo>
                  <a:cubicBezTo>
                    <a:pt x="138407" y="143749"/>
                    <a:pt x="146689" y="113683"/>
                    <a:pt x="137667" y="92368"/>
                  </a:cubicBezTo>
                  <a:lnTo>
                    <a:pt x="137667" y="92368"/>
                  </a:lnTo>
                  <a:cubicBezTo>
                    <a:pt x="128673" y="71123"/>
                    <a:pt x="102109" y="57766"/>
                    <a:pt x="73617" y="43659"/>
                  </a:cubicBezTo>
                  <a:lnTo>
                    <a:pt x="73559" y="43630"/>
                  </a:lnTo>
                  <a:lnTo>
                    <a:pt x="1832" y="6411"/>
                  </a:lnTo>
                  <a:cubicBezTo>
                    <a:pt x="168" y="5547"/>
                    <a:pt x="-481" y="3497"/>
                    <a:pt x="382" y="1832"/>
                  </a:cubicBezTo>
                  <a:cubicBezTo>
                    <a:pt x="1246" y="168"/>
                    <a:pt x="3296" y="-481"/>
                    <a:pt x="4961" y="382"/>
                  </a:cubicBezTo>
                  <a:lnTo>
                    <a:pt x="4961" y="382"/>
                  </a:lnTo>
                  <a:lnTo>
                    <a:pt x="76687" y="37602"/>
                  </a:lnTo>
                  <a:lnTo>
                    <a:pt x="76630" y="37573"/>
                  </a:lnTo>
                  <a:cubicBezTo>
                    <a:pt x="104214" y="51230"/>
                    <a:pt x="133726" y="65637"/>
                    <a:pt x="143921" y="89721"/>
                  </a:cubicBezTo>
                  <a:lnTo>
                    <a:pt x="143921" y="89721"/>
                  </a:lnTo>
                  <a:cubicBezTo>
                    <a:pt x="154086" y="113734"/>
                    <a:pt x="144670" y="146564"/>
                    <a:pt x="135959" y="177523"/>
                  </a:cubicBezTo>
                  <a:lnTo>
                    <a:pt x="135433" y="174601"/>
                  </a:lnTo>
                  <a:cubicBezTo>
                    <a:pt x="142545" y="184347"/>
                    <a:pt x="150145" y="194698"/>
                    <a:pt x="152416" y="211069"/>
                  </a:cubicBezTo>
                  <a:lnTo>
                    <a:pt x="152416" y="211069"/>
                  </a:lnTo>
                  <a:cubicBezTo>
                    <a:pt x="154637" y="227080"/>
                    <a:pt x="151713" y="248772"/>
                    <a:pt x="148915" y="269742"/>
                  </a:cubicBezTo>
                  <a:lnTo>
                    <a:pt x="147556" y="266553"/>
                  </a:lnTo>
                  <a:cubicBezTo>
                    <a:pt x="165469" y="279678"/>
                    <a:pt x="184521" y="293527"/>
                    <a:pt x="192327" y="309312"/>
                  </a:cubicBezTo>
                  <a:lnTo>
                    <a:pt x="192327" y="309312"/>
                  </a:lnTo>
                  <a:cubicBezTo>
                    <a:pt x="200293" y="325422"/>
                    <a:pt x="196417" y="343066"/>
                    <a:pt x="192989" y="359212"/>
                  </a:cubicBezTo>
                  <a:lnTo>
                    <a:pt x="192359" y="356437"/>
                  </a:lnTo>
                  <a:cubicBezTo>
                    <a:pt x="203779" y="371294"/>
                    <a:pt x="215811" y="386856"/>
                    <a:pt x="219557" y="408172"/>
                  </a:cubicBezTo>
                  <a:lnTo>
                    <a:pt x="219557" y="408172"/>
                  </a:lnTo>
                  <a:cubicBezTo>
                    <a:pt x="223259" y="429248"/>
                    <a:pt x="218785" y="455717"/>
                    <a:pt x="214497" y="481331"/>
                  </a:cubicBezTo>
                  <a:cubicBezTo>
                    <a:pt x="214188" y="483181"/>
                    <a:pt x="212437" y="484430"/>
                    <a:pt x="210588" y="484120"/>
                  </a:cubicBezTo>
                  <a:cubicBezTo>
                    <a:pt x="208738" y="483810"/>
                    <a:pt x="207490" y="482060"/>
                    <a:pt x="207799" y="48021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BB3CCF4-EAEE-4736-AF66-B4E39F3A1D3E}"/>
                </a:ext>
              </a:extLst>
            </p:cNvPr>
            <p:cNvSpPr/>
            <p:nvPr/>
          </p:nvSpPr>
          <p:spPr>
            <a:xfrm>
              <a:off x="10187533" y="1313470"/>
              <a:ext cx="93805" cy="301305"/>
            </a:xfrm>
            <a:custGeom>
              <a:avLst/>
              <a:gdLst>
                <a:gd name="connsiteX0" fmla="*/ 42265 w 93805"/>
                <a:gd name="connsiteY0" fmla="*/ 296058 h 301305"/>
                <a:gd name="connsiteX1" fmla="*/ 42265 w 93805"/>
                <a:gd name="connsiteY1" fmla="*/ 296058 h 301305"/>
                <a:gd name="connsiteX2" fmla="*/ 86981 w 93805"/>
                <a:gd name="connsiteY2" fmla="*/ 204255 h 301305"/>
                <a:gd name="connsiteX3" fmla="*/ 86981 w 93805"/>
                <a:gd name="connsiteY3" fmla="*/ 204255 h 301305"/>
                <a:gd name="connsiteX4" fmla="*/ 77311 w 93805"/>
                <a:gd name="connsiteY4" fmla="*/ 170516 h 301305"/>
                <a:gd name="connsiteX5" fmla="*/ 77311 w 93805"/>
                <a:gd name="connsiteY5" fmla="*/ 170516 h 301305"/>
                <a:gd name="connsiteX6" fmla="*/ 66748 w 93805"/>
                <a:gd name="connsiteY6" fmla="*/ 136710 h 301305"/>
                <a:gd name="connsiteX7" fmla="*/ 66748 w 93805"/>
                <a:gd name="connsiteY7" fmla="*/ 136710 h 301305"/>
                <a:gd name="connsiteX8" fmla="*/ 72217 w 93805"/>
                <a:gd name="connsiteY8" fmla="*/ 100603 h 301305"/>
                <a:gd name="connsiteX9" fmla="*/ 72217 w 93805"/>
                <a:gd name="connsiteY9" fmla="*/ 100603 h 301305"/>
                <a:gd name="connsiteX10" fmla="*/ 77633 w 93805"/>
                <a:gd name="connsiteY10" fmla="*/ 65170 h 301305"/>
                <a:gd name="connsiteX11" fmla="*/ 77633 w 93805"/>
                <a:gd name="connsiteY11" fmla="*/ 65170 h 301305"/>
                <a:gd name="connsiteX12" fmla="*/ 75821 w 93805"/>
                <a:gd name="connsiteY12" fmla="*/ 54731 h 301305"/>
                <a:gd name="connsiteX13" fmla="*/ 75821 w 93805"/>
                <a:gd name="connsiteY13" fmla="*/ 54731 h 301305"/>
                <a:gd name="connsiteX14" fmla="*/ 2153 w 93805"/>
                <a:gd name="connsiteY14" fmla="*/ 6556 h 301305"/>
                <a:gd name="connsiteX15" fmla="*/ 237 w 93805"/>
                <a:gd name="connsiteY15" fmla="*/ 2153 h 301305"/>
                <a:gd name="connsiteX16" fmla="*/ 4640 w 93805"/>
                <a:gd name="connsiteY16" fmla="*/ 237 h 301305"/>
                <a:gd name="connsiteX17" fmla="*/ 4640 w 93805"/>
                <a:gd name="connsiteY17" fmla="*/ 237 h 301305"/>
                <a:gd name="connsiteX18" fmla="*/ 82257 w 93805"/>
                <a:gd name="connsiteY18" fmla="*/ 52563 h 301305"/>
                <a:gd name="connsiteX19" fmla="*/ 82257 w 93805"/>
                <a:gd name="connsiteY19" fmla="*/ 52563 h 301305"/>
                <a:gd name="connsiteX20" fmla="*/ 84418 w 93805"/>
                <a:gd name="connsiteY20" fmla="*/ 64877 h 301305"/>
                <a:gd name="connsiteX21" fmla="*/ 84418 w 93805"/>
                <a:gd name="connsiteY21" fmla="*/ 64877 h 301305"/>
                <a:gd name="connsiteX22" fmla="*/ 78823 w 93805"/>
                <a:gd name="connsiteY22" fmla="*/ 102179 h 301305"/>
                <a:gd name="connsiteX23" fmla="*/ 78823 w 93805"/>
                <a:gd name="connsiteY23" fmla="*/ 102179 h 301305"/>
                <a:gd name="connsiteX24" fmla="*/ 73534 w 93805"/>
                <a:gd name="connsiteY24" fmla="*/ 136417 h 301305"/>
                <a:gd name="connsiteX25" fmla="*/ 73534 w 93805"/>
                <a:gd name="connsiteY25" fmla="*/ 136417 h 301305"/>
                <a:gd name="connsiteX26" fmla="*/ 83440 w 93805"/>
                <a:gd name="connsiteY26" fmla="*/ 167591 h 301305"/>
                <a:gd name="connsiteX27" fmla="*/ 83440 w 93805"/>
                <a:gd name="connsiteY27" fmla="*/ 167591 h 301305"/>
                <a:gd name="connsiteX28" fmla="*/ 93767 w 93805"/>
                <a:gd name="connsiteY28" fmla="*/ 204521 h 301305"/>
                <a:gd name="connsiteX29" fmla="*/ 93767 w 93805"/>
                <a:gd name="connsiteY29" fmla="*/ 204521 h 301305"/>
                <a:gd name="connsiteX30" fmla="*/ 47958 w 93805"/>
                <a:gd name="connsiteY30" fmla="*/ 299762 h 301305"/>
                <a:gd name="connsiteX31" fmla="*/ 43260 w 93805"/>
                <a:gd name="connsiteY31" fmla="*/ 300756 h 301305"/>
                <a:gd name="connsiteX32" fmla="*/ 42265 w 93805"/>
                <a:gd name="connsiteY32" fmla="*/ 296058 h 30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3805" h="301305">
                  <a:moveTo>
                    <a:pt x="42265" y="296058"/>
                  </a:moveTo>
                  <a:lnTo>
                    <a:pt x="42265" y="296058"/>
                  </a:lnTo>
                  <a:cubicBezTo>
                    <a:pt x="64665" y="261625"/>
                    <a:pt x="86028" y="228560"/>
                    <a:pt x="86981" y="204255"/>
                  </a:cubicBezTo>
                  <a:lnTo>
                    <a:pt x="86981" y="204255"/>
                  </a:lnTo>
                  <a:cubicBezTo>
                    <a:pt x="87465" y="191915"/>
                    <a:pt x="82640" y="181678"/>
                    <a:pt x="77311" y="170516"/>
                  </a:cubicBezTo>
                  <a:lnTo>
                    <a:pt x="77311" y="170516"/>
                  </a:lnTo>
                  <a:cubicBezTo>
                    <a:pt x="72513" y="160465"/>
                    <a:pt x="67307" y="149652"/>
                    <a:pt x="66748" y="136710"/>
                  </a:cubicBezTo>
                  <a:lnTo>
                    <a:pt x="66748" y="136710"/>
                  </a:lnTo>
                  <a:cubicBezTo>
                    <a:pt x="66263" y="125450"/>
                    <a:pt x="69317" y="112761"/>
                    <a:pt x="72217" y="100603"/>
                  </a:cubicBezTo>
                  <a:lnTo>
                    <a:pt x="72217" y="100603"/>
                  </a:lnTo>
                  <a:cubicBezTo>
                    <a:pt x="75230" y="87972"/>
                    <a:pt x="78094" y="75850"/>
                    <a:pt x="77633" y="65170"/>
                  </a:cubicBezTo>
                  <a:lnTo>
                    <a:pt x="77633" y="65170"/>
                  </a:lnTo>
                  <a:cubicBezTo>
                    <a:pt x="77472" y="61435"/>
                    <a:pt x="76903" y="57944"/>
                    <a:pt x="75821" y="54731"/>
                  </a:cubicBezTo>
                  <a:lnTo>
                    <a:pt x="75821" y="54731"/>
                  </a:lnTo>
                  <a:cubicBezTo>
                    <a:pt x="68500" y="32992"/>
                    <a:pt x="36771" y="20181"/>
                    <a:pt x="2153" y="6556"/>
                  </a:cubicBezTo>
                  <a:cubicBezTo>
                    <a:pt x="408" y="5869"/>
                    <a:pt x="-450" y="3898"/>
                    <a:pt x="237" y="2153"/>
                  </a:cubicBezTo>
                  <a:cubicBezTo>
                    <a:pt x="924" y="408"/>
                    <a:pt x="2895" y="-450"/>
                    <a:pt x="4640" y="237"/>
                  </a:cubicBezTo>
                  <a:lnTo>
                    <a:pt x="4640" y="237"/>
                  </a:lnTo>
                  <a:cubicBezTo>
                    <a:pt x="37713" y="13254"/>
                    <a:pt x="73677" y="27087"/>
                    <a:pt x="82257" y="52563"/>
                  </a:cubicBezTo>
                  <a:lnTo>
                    <a:pt x="82257" y="52563"/>
                  </a:lnTo>
                  <a:cubicBezTo>
                    <a:pt x="83584" y="56503"/>
                    <a:pt x="84236" y="60645"/>
                    <a:pt x="84418" y="64877"/>
                  </a:cubicBezTo>
                  <a:lnTo>
                    <a:pt x="84418" y="64877"/>
                  </a:lnTo>
                  <a:cubicBezTo>
                    <a:pt x="84928" y="76693"/>
                    <a:pt x="81775" y="89804"/>
                    <a:pt x="78823" y="102179"/>
                  </a:cubicBezTo>
                  <a:lnTo>
                    <a:pt x="78823" y="102179"/>
                  </a:lnTo>
                  <a:cubicBezTo>
                    <a:pt x="75858" y="114608"/>
                    <a:pt x="73097" y="126297"/>
                    <a:pt x="73534" y="136417"/>
                  </a:cubicBezTo>
                  <a:lnTo>
                    <a:pt x="73534" y="136417"/>
                  </a:lnTo>
                  <a:cubicBezTo>
                    <a:pt x="74023" y="147772"/>
                    <a:pt x="78565" y="157377"/>
                    <a:pt x="83440" y="167591"/>
                  </a:cubicBezTo>
                  <a:lnTo>
                    <a:pt x="83440" y="167591"/>
                  </a:lnTo>
                  <a:cubicBezTo>
                    <a:pt x="88676" y="178559"/>
                    <a:pt x="94326" y="190261"/>
                    <a:pt x="93767" y="204521"/>
                  </a:cubicBezTo>
                  <a:lnTo>
                    <a:pt x="93767" y="204521"/>
                  </a:lnTo>
                  <a:cubicBezTo>
                    <a:pt x="92722" y="231174"/>
                    <a:pt x="69824" y="266149"/>
                    <a:pt x="47958" y="299762"/>
                  </a:cubicBezTo>
                  <a:cubicBezTo>
                    <a:pt x="46935" y="301334"/>
                    <a:pt x="44832" y="301779"/>
                    <a:pt x="43260" y="300756"/>
                  </a:cubicBezTo>
                  <a:cubicBezTo>
                    <a:pt x="41688" y="299734"/>
                    <a:pt x="41243" y="297630"/>
                    <a:pt x="42265" y="29605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45AA11D-D16B-441C-A415-321EC76E12A9}"/>
                </a:ext>
              </a:extLst>
            </p:cNvPr>
            <p:cNvSpPr/>
            <p:nvPr/>
          </p:nvSpPr>
          <p:spPr>
            <a:xfrm>
              <a:off x="10473714" y="2197220"/>
              <a:ext cx="521212" cy="494907"/>
            </a:xfrm>
            <a:custGeom>
              <a:avLst/>
              <a:gdLst>
                <a:gd name="connsiteX0" fmla="*/ 515568 w 521212"/>
                <a:gd name="connsiteY0" fmla="*/ 460266 h 494907"/>
                <a:gd name="connsiteX1" fmla="*/ 515568 w 521212"/>
                <a:gd name="connsiteY1" fmla="*/ 460266 h 494907"/>
                <a:gd name="connsiteX2" fmla="*/ 1148 w 521212"/>
                <a:gd name="connsiteY2" fmla="*/ 5941 h 494907"/>
                <a:gd name="connsiteX3" fmla="*/ 6295 w 521212"/>
                <a:gd name="connsiteY3" fmla="*/ 1628 h 494907"/>
                <a:gd name="connsiteX4" fmla="*/ 102946 w 521212"/>
                <a:gd name="connsiteY4" fmla="*/ 177001 h 494907"/>
                <a:gd name="connsiteX5" fmla="*/ 102946 w 521212"/>
                <a:gd name="connsiteY5" fmla="*/ 177001 h 494907"/>
                <a:gd name="connsiteX6" fmla="*/ 140473 w 521212"/>
                <a:gd name="connsiteY6" fmla="*/ 362909 h 494907"/>
                <a:gd name="connsiteX7" fmla="*/ 140473 w 521212"/>
                <a:gd name="connsiteY7" fmla="*/ 362909 h 494907"/>
                <a:gd name="connsiteX8" fmla="*/ 39086 w 521212"/>
                <a:gd name="connsiteY8" fmla="*/ 494088 h 494907"/>
                <a:gd name="connsiteX9" fmla="*/ 34298 w 521212"/>
                <a:gd name="connsiteY9" fmla="*/ 493724 h 494907"/>
                <a:gd name="connsiteX10" fmla="*/ 34662 w 521212"/>
                <a:gd name="connsiteY10" fmla="*/ 488936 h 494907"/>
                <a:gd name="connsiteX11" fmla="*/ 34662 w 521212"/>
                <a:gd name="connsiteY11" fmla="*/ 488936 h 494907"/>
                <a:gd name="connsiteX12" fmla="*/ 133837 w 521212"/>
                <a:gd name="connsiteY12" fmla="*/ 361463 h 494907"/>
                <a:gd name="connsiteX13" fmla="*/ 133837 w 521212"/>
                <a:gd name="connsiteY13" fmla="*/ 361463 h 494907"/>
                <a:gd name="connsiteX14" fmla="*/ 96742 w 521212"/>
                <a:gd name="connsiteY14" fmla="*/ 179764 h 494907"/>
                <a:gd name="connsiteX15" fmla="*/ 96742 w 521212"/>
                <a:gd name="connsiteY15" fmla="*/ 179764 h 494907"/>
                <a:gd name="connsiteX16" fmla="*/ 497 w 521212"/>
                <a:gd name="connsiteY16" fmla="*/ 5164 h 494907"/>
                <a:gd name="connsiteX17" fmla="*/ 1215 w 521212"/>
                <a:gd name="connsiteY17" fmla="*/ 793 h 494907"/>
                <a:gd name="connsiteX18" fmla="*/ 5644 w 521212"/>
                <a:gd name="connsiteY18" fmla="*/ 850 h 494907"/>
                <a:gd name="connsiteX19" fmla="*/ 5644 w 521212"/>
                <a:gd name="connsiteY19" fmla="*/ 850 h 494907"/>
                <a:gd name="connsiteX20" fmla="*/ 520064 w 521212"/>
                <a:gd name="connsiteY20" fmla="*/ 455175 h 494907"/>
                <a:gd name="connsiteX21" fmla="*/ 520362 w 521212"/>
                <a:gd name="connsiteY21" fmla="*/ 459968 h 494907"/>
                <a:gd name="connsiteX22" fmla="*/ 515568 w 521212"/>
                <a:gd name="connsiteY22" fmla="*/ 460266 h 49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21212" h="494907">
                  <a:moveTo>
                    <a:pt x="515568" y="460266"/>
                  </a:moveTo>
                  <a:lnTo>
                    <a:pt x="515568" y="460266"/>
                  </a:lnTo>
                  <a:lnTo>
                    <a:pt x="1148" y="5941"/>
                  </a:lnTo>
                  <a:lnTo>
                    <a:pt x="6295" y="1628"/>
                  </a:lnTo>
                  <a:cubicBezTo>
                    <a:pt x="40627" y="57935"/>
                    <a:pt x="75093" y="114455"/>
                    <a:pt x="102946" y="177001"/>
                  </a:cubicBezTo>
                  <a:lnTo>
                    <a:pt x="102946" y="177001"/>
                  </a:lnTo>
                  <a:cubicBezTo>
                    <a:pt x="130701" y="239328"/>
                    <a:pt x="152324" y="308545"/>
                    <a:pt x="140473" y="362909"/>
                  </a:cubicBezTo>
                  <a:lnTo>
                    <a:pt x="140473" y="362909"/>
                  </a:lnTo>
                  <a:cubicBezTo>
                    <a:pt x="128590" y="417416"/>
                    <a:pt x="83197" y="456218"/>
                    <a:pt x="39086" y="494088"/>
                  </a:cubicBezTo>
                  <a:cubicBezTo>
                    <a:pt x="37663" y="495310"/>
                    <a:pt x="35520" y="495147"/>
                    <a:pt x="34298" y="493724"/>
                  </a:cubicBezTo>
                  <a:cubicBezTo>
                    <a:pt x="33076" y="492301"/>
                    <a:pt x="33239" y="490157"/>
                    <a:pt x="34662" y="488936"/>
                  </a:cubicBezTo>
                  <a:lnTo>
                    <a:pt x="34662" y="488936"/>
                  </a:lnTo>
                  <a:cubicBezTo>
                    <a:pt x="79238" y="450666"/>
                    <a:pt x="122531" y="413327"/>
                    <a:pt x="133837" y="361463"/>
                  </a:cubicBezTo>
                  <a:lnTo>
                    <a:pt x="133837" y="361463"/>
                  </a:lnTo>
                  <a:cubicBezTo>
                    <a:pt x="145175" y="309455"/>
                    <a:pt x="124488" y="242070"/>
                    <a:pt x="96742" y="179764"/>
                  </a:cubicBezTo>
                  <a:lnTo>
                    <a:pt x="96742" y="179764"/>
                  </a:lnTo>
                  <a:cubicBezTo>
                    <a:pt x="69093" y="117677"/>
                    <a:pt x="34862" y="61527"/>
                    <a:pt x="497" y="5164"/>
                  </a:cubicBezTo>
                  <a:cubicBezTo>
                    <a:pt x="-378" y="3729"/>
                    <a:pt x="-72" y="1872"/>
                    <a:pt x="1215" y="793"/>
                  </a:cubicBezTo>
                  <a:cubicBezTo>
                    <a:pt x="2502" y="-286"/>
                    <a:pt x="4385" y="-261"/>
                    <a:pt x="5644" y="850"/>
                  </a:cubicBezTo>
                  <a:lnTo>
                    <a:pt x="5644" y="850"/>
                  </a:lnTo>
                  <a:lnTo>
                    <a:pt x="520064" y="455175"/>
                  </a:lnTo>
                  <a:cubicBezTo>
                    <a:pt x="521470" y="456417"/>
                    <a:pt x="521603" y="458562"/>
                    <a:pt x="520362" y="459968"/>
                  </a:cubicBezTo>
                  <a:cubicBezTo>
                    <a:pt x="519120" y="461374"/>
                    <a:pt x="516974" y="461507"/>
                    <a:pt x="515568" y="460266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0EAB50C-431F-4804-82AC-FDF31C99480E}"/>
                </a:ext>
              </a:extLst>
            </p:cNvPr>
            <p:cNvSpPr/>
            <p:nvPr/>
          </p:nvSpPr>
          <p:spPr>
            <a:xfrm>
              <a:off x="10507470" y="2651088"/>
              <a:ext cx="485454" cy="41980"/>
            </a:xfrm>
            <a:custGeom>
              <a:avLst/>
              <a:gdLst>
                <a:gd name="connsiteX0" fmla="*/ 482308 w 485454"/>
                <a:gd name="connsiteY0" fmla="*/ 6782 h 41980"/>
                <a:gd name="connsiteX1" fmla="*/ 482308 w 485454"/>
                <a:gd name="connsiteY1" fmla="*/ 6782 h 41980"/>
                <a:gd name="connsiteX2" fmla="*/ 3645 w 485454"/>
                <a:gd name="connsiteY2" fmla="*/ 41971 h 41980"/>
                <a:gd name="connsiteX3" fmla="*/ 9 w 485454"/>
                <a:gd name="connsiteY3" fmla="*/ 38834 h 41980"/>
                <a:gd name="connsiteX4" fmla="*/ 3147 w 485454"/>
                <a:gd name="connsiteY4" fmla="*/ 35198 h 41980"/>
                <a:gd name="connsiteX5" fmla="*/ 3147 w 485454"/>
                <a:gd name="connsiteY5" fmla="*/ 35198 h 41980"/>
                <a:gd name="connsiteX6" fmla="*/ 481809 w 485454"/>
                <a:gd name="connsiteY6" fmla="*/ 9 h 41980"/>
                <a:gd name="connsiteX7" fmla="*/ 485445 w 485454"/>
                <a:gd name="connsiteY7" fmla="*/ 3147 h 41980"/>
                <a:gd name="connsiteX8" fmla="*/ 482308 w 485454"/>
                <a:gd name="connsiteY8" fmla="*/ 6782 h 4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5454" h="41980">
                  <a:moveTo>
                    <a:pt x="482308" y="6782"/>
                  </a:moveTo>
                  <a:lnTo>
                    <a:pt x="482308" y="6782"/>
                  </a:lnTo>
                  <a:lnTo>
                    <a:pt x="3645" y="41971"/>
                  </a:lnTo>
                  <a:cubicBezTo>
                    <a:pt x="1775" y="42109"/>
                    <a:pt x="147" y="40704"/>
                    <a:pt x="9" y="38834"/>
                  </a:cubicBezTo>
                  <a:cubicBezTo>
                    <a:pt x="-128" y="36964"/>
                    <a:pt x="1277" y="35336"/>
                    <a:pt x="3147" y="35198"/>
                  </a:cubicBezTo>
                  <a:lnTo>
                    <a:pt x="3147" y="35198"/>
                  </a:lnTo>
                  <a:lnTo>
                    <a:pt x="481809" y="9"/>
                  </a:lnTo>
                  <a:cubicBezTo>
                    <a:pt x="483680" y="-128"/>
                    <a:pt x="485307" y="1276"/>
                    <a:pt x="485445" y="3147"/>
                  </a:cubicBezTo>
                  <a:cubicBezTo>
                    <a:pt x="485583" y="5017"/>
                    <a:pt x="484178" y="6644"/>
                    <a:pt x="482308" y="6782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4F54A47-A04C-471A-A66C-D4E28784524E}"/>
                </a:ext>
              </a:extLst>
            </p:cNvPr>
            <p:cNvSpPr/>
            <p:nvPr/>
          </p:nvSpPr>
          <p:spPr>
            <a:xfrm>
              <a:off x="9155441" y="2061430"/>
              <a:ext cx="944046" cy="574910"/>
            </a:xfrm>
            <a:custGeom>
              <a:avLst/>
              <a:gdLst>
                <a:gd name="connsiteX0" fmla="*/ 940648 w 944046"/>
                <a:gd name="connsiteY0" fmla="*/ 574911 h 574910"/>
                <a:gd name="connsiteX1" fmla="*/ 940648 w 944046"/>
                <a:gd name="connsiteY1" fmla="*/ 574911 h 574910"/>
                <a:gd name="connsiteX2" fmla="*/ 3393 w 944046"/>
                <a:gd name="connsiteY2" fmla="*/ 574247 h 574910"/>
                <a:gd name="connsiteX3" fmla="*/ 985 w 944046"/>
                <a:gd name="connsiteY3" fmla="*/ 573243 h 574910"/>
                <a:gd name="connsiteX4" fmla="*/ 0 w 944046"/>
                <a:gd name="connsiteY4" fmla="*/ 570826 h 574910"/>
                <a:gd name="connsiteX5" fmla="*/ 0 w 944046"/>
                <a:gd name="connsiteY5" fmla="*/ 570826 h 574910"/>
                <a:gd name="connsiteX6" fmla="*/ 12912 w 944046"/>
                <a:gd name="connsiteY6" fmla="*/ 293136 h 574910"/>
                <a:gd name="connsiteX7" fmla="*/ 12912 w 944046"/>
                <a:gd name="connsiteY7" fmla="*/ 293136 h 574910"/>
                <a:gd name="connsiteX8" fmla="*/ 38950 w 944046"/>
                <a:gd name="connsiteY8" fmla="*/ 199015 h 574910"/>
                <a:gd name="connsiteX9" fmla="*/ 38950 w 944046"/>
                <a:gd name="connsiteY9" fmla="*/ 199015 h 574910"/>
                <a:gd name="connsiteX10" fmla="*/ 54581 w 944046"/>
                <a:gd name="connsiteY10" fmla="*/ 148173 h 574910"/>
                <a:gd name="connsiteX11" fmla="*/ 54581 w 944046"/>
                <a:gd name="connsiteY11" fmla="*/ 148173 h 574910"/>
                <a:gd name="connsiteX12" fmla="*/ 53803 w 944046"/>
                <a:gd name="connsiteY12" fmla="*/ 3701 h 574910"/>
                <a:gd name="connsiteX13" fmla="*/ 56880 w 944046"/>
                <a:gd name="connsiteY13" fmla="*/ 14 h 574910"/>
                <a:gd name="connsiteX14" fmla="*/ 60567 w 944046"/>
                <a:gd name="connsiteY14" fmla="*/ 3090 h 574910"/>
                <a:gd name="connsiteX15" fmla="*/ 60567 w 944046"/>
                <a:gd name="connsiteY15" fmla="*/ 3090 h 574910"/>
                <a:gd name="connsiteX16" fmla="*/ 61239 w 944046"/>
                <a:gd name="connsiteY16" fmla="*/ 149515 h 574910"/>
                <a:gd name="connsiteX17" fmla="*/ 61239 w 944046"/>
                <a:gd name="connsiteY17" fmla="*/ 149515 h 574910"/>
                <a:gd name="connsiteX18" fmla="*/ 45335 w 944046"/>
                <a:gd name="connsiteY18" fmla="*/ 201329 h 574910"/>
                <a:gd name="connsiteX19" fmla="*/ 45335 w 944046"/>
                <a:gd name="connsiteY19" fmla="*/ 201329 h 574910"/>
                <a:gd name="connsiteX20" fmla="*/ 19613 w 944046"/>
                <a:gd name="connsiteY20" fmla="*/ 294235 h 574910"/>
                <a:gd name="connsiteX21" fmla="*/ 19613 w 944046"/>
                <a:gd name="connsiteY21" fmla="*/ 294235 h 574910"/>
                <a:gd name="connsiteX22" fmla="*/ 6791 w 944046"/>
                <a:gd name="connsiteY22" fmla="*/ 570877 h 574910"/>
                <a:gd name="connsiteX23" fmla="*/ 3398 w 944046"/>
                <a:gd name="connsiteY23" fmla="*/ 567456 h 574910"/>
                <a:gd name="connsiteX24" fmla="*/ 940653 w 944046"/>
                <a:gd name="connsiteY24" fmla="*/ 568119 h 574910"/>
                <a:gd name="connsiteX25" fmla="*/ 944046 w 944046"/>
                <a:gd name="connsiteY25" fmla="*/ 571518 h 574910"/>
                <a:gd name="connsiteX26" fmla="*/ 940648 w 944046"/>
                <a:gd name="connsiteY26" fmla="*/ 574911 h 57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44046" h="574910">
                  <a:moveTo>
                    <a:pt x="940648" y="574911"/>
                  </a:moveTo>
                  <a:lnTo>
                    <a:pt x="940648" y="574911"/>
                  </a:lnTo>
                  <a:lnTo>
                    <a:pt x="3393" y="574247"/>
                  </a:lnTo>
                  <a:cubicBezTo>
                    <a:pt x="2489" y="574247"/>
                    <a:pt x="1622" y="573885"/>
                    <a:pt x="985" y="573243"/>
                  </a:cubicBezTo>
                  <a:cubicBezTo>
                    <a:pt x="347" y="572600"/>
                    <a:pt x="-7" y="571730"/>
                    <a:pt x="0" y="570826"/>
                  </a:cubicBezTo>
                  <a:lnTo>
                    <a:pt x="0" y="570826"/>
                  </a:lnTo>
                  <a:cubicBezTo>
                    <a:pt x="788" y="466782"/>
                    <a:pt x="1570" y="362296"/>
                    <a:pt x="12912" y="293136"/>
                  </a:cubicBezTo>
                  <a:lnTo>
                    <a:pt x="12912" y="293136"/>
                  </a:lnTo>
                  <a:cubicBezTo>
                    <a:pt x="19579" y="252481"/>
                    <a:pt x="29888" y="224033"/>
                    <a:pt x="38950" y="199015"/>
                  </a:cubicBezTo>
                  <a:lnTo>
                    <a:pt x="38950" y="199015"/>
                  </a:lnTo>
                  <a:cubicBezTo>
                    <a:pt x="45364" y="181308"/>
                    <a:pt x="51089" y="165490"/>
                    <a:pt x="54581" y="148173"/>
                  </a:cubicBezTo>
                  <a:lnTo>
                    <a:pt x="54581" y="148173"/>
                  </a:lnTo>
                  <a:cubicBezTo>
                    <a:pt x="63033" y="106264"/>
                    <a:pt x="58464" y="55327"/>
                    <a:pt x="53803" y="3701"/>
                  </a:cubicBezTo>
                  <a:cubicBezTo>
                    <a:pt x="53635" y="1833"/>
                    <a:pt x="55012" y="183"/>
                    <a:pt x="56880" y="14"/>
                  </a:cubicBezTo>
                  <a:cubicBezTo>
                    <a:pt x="58747" y="-155"/>
                    <a:pt x="60398" y="1223"/>
                    <a:pt x="60567" y="3090"/>
                  </a:cubicBezTo>
                  <a:lnTo>
                    <a:pt x="60567" y="3090"/>
                  </a:lnTo>
                  <a:cubicBezTo>
                    <a:pt x="65201" y="54416"/>
                    <a:pt x="69927" y="106437"/>
                    <a:pt x="61239" y="149515"/>
                  </a:cubicBezTo>
                  <a:lnTo>
                    <a:pt x="61239" y="149515"/>
                  </a:lnTo>
                  <a:cubicBezTo>
                    <a:pt x="57630" y="167407"/>
                    <a:pt x="51723" y="183696"/>
                    <a:pt x="45335" y="201329"/>
                  </a:cubicBezTo>
                  <a:lnTo>
                    <a:pt x="45335" y="201329"/>
                  </a:lnTo>
                  <a:cubicBezTo>
                    <a:pt x="36294" y="226289"/>
                    <a:pt x="26173" y="254236"/>
                    <a:pt x="19613" y="294235"/>
                  </a:cubicBezTo>
                  <a:lnTo>
                    <a:pt x="19613" y="294235"/>
                  </a:lnTo>
                  <a:cubicBezTo>
                    <a:pt x="8378" y="362747"/>
                    <a:pt x="7581" y="466597"/>
                    <a:pt x="6791" y="570877"/>
                  </a:cubicBezTo>
                  <a:lnTo>
                    <a:pt x="3398" y="567456"/>
                  </a:lnTo>
                  <a:lnTo>
                    <a:pt x="940653" y="568119"/>
                  </a:lnTo>
                  <a:cubicBezTo>
                    <a:pt x="942528" y="568121"/>
                    <a:pt x="944047" y="569642"/>
                    <a:pt x="944046" y="571518"/>
                  </a:cubicBezTo>
                  <a:cubicBezTo>
                    <a:pt x="944045" y="573393"/>
                    <a:pt x="942523" y="574912"/>
                    <a:pt x="940648" y="574911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7CE5BB9-17EB-477E-8780-9032711B8B5C}"/>
                </a:ext>
              </a:extLst>
            </p:cNvPr>
            <p:cNvSpPr/>
            <p:nvPr/>
          </p:nvSpPr>
          <p:spPr>
            <a:xfrm>
              <a:off x="8790839" y="2064356"/>
              <a:ext cx="426768" cy="602384"/>
            </a:xfrm>
            <a:custGeom>
              <a:avLst/>
              <a:gdLst>
                <a:gd name="connsiteX0" fmla="*/ 425852 w 426768"/>
                <a:gd name="connsiteY0" fmla="*/ 5715 h 602384"/>
                <a:gd name="connsiteX1" fmla="*/ 425852 w 426768"/>
                <a:gd name="connsiteY1" fmla="*/ 5715 h 602384"/>
                <a:gd name="connsiteX2" fmla="*/ 366730 w 426768"/>
                <a:gd name="connsiteY2" fmla="*/ 68909 h 602384"/>
                <a:gd name="connsiteX3" fmla="*/ 367608 w 426768"/>
                <a:gd name="connsiteY3" fmla="*/ 67094 h 602384"/>
                <a:gd name="connsiteX4" fmla="*/ 314432 w 426768"/>
                <a:gd name="connsiteY4" fmla="*/ 303711 h 602384"/>
                <a:gd name="connsiteX5" fmla="*/ 314432 w 426768"/>
                <a:gd name="connsiteY5" fmla="*/ 303711 h 602384"/>
                <a:gd name="connsiteX6" fmla="*/ 208279 w 426768"/>
                <a:gd name="connsiteY6" fmla="*/ 422488 h 602384"/>
                <a:gd name="connsiteX7" fmla="*/ 209549 w 426768"/>
                <a:gd name="connsiteY7" fmla="*/ 420577 h 602384"/>
                <a:gd name="connsiteX8" fmla="*/ 182483 w 426768"/>
                <a:gd name="connsiteY8" fmla="*/ 494989 h 602384"/>
                <a:gd name="connsiteX9" fmla="*/ 182483 w 426768"/>
                <a:gd name="connsiteY9" fmla="*/ 494989 h 602384"/>
                <a:gd name="connsiteX10" fmla="*/ 131340 w 426768"/>
                <a:gd name="connsiteY10" fmla="*/ 525875 h 602384"/>
                <a:gd name="connsiteX11" fmla="*/ 133462 w 426768"/>
                <a:gd name="connsiteY11" fmla="*/ 523750 h 602384"/>
                <a:gd name="connsiteX12" fmla="*/ 117709 w 426768"/>
                <a:gd name="connsiteY12" fmla="*/ 570211 h 602384"/>
                <a:gd name="connsiteX13" fmla="*/ 115375 w 426768"/>
                <a:gd name="connsiteY13" fmla="*/ 572400 h 602384"/>
                <a:gd name="connsiteX14" fmla="*/ 115375 w 426768"/>
                <a:gd name="connsiteY14" fmla="*/ 572400 h 602384"/>
                <a:gd name="connsiteX15" fmla="*/ 4278 w 426768"/>
                <a:gd name="connsiteY15" fmla="*/ 602267 h 602384"/>
                <a:gd name="connsiteX16" fmla="*/ 117 w 426768"/>
                <a:gd name="connsiteY16" fmla="*/ 599870 h 602384"/>
                <a:gd name="connsiteX17" fmla="*/ 2515 w 426768"/>
                <a:gd name="connsiteY17" fmla="*/ 595709 h 602384"/>
                <a:gd name="connsiteX18" fmla="*/ 2515 w 426768"/>
                <a:gd name="connsiteY18" fmla="*/ 595709 h 602384"/>
                <a:gd name="connsiteX19" fmla="*/ 113612 w 426768"/>
                <a:gd name="connsiteY19" fmla="*/ 565841 h 602384"/>
                <a:gd name="connsiteX20" fmla="*/ 111278 w 426768"/>
                <a:gd name="connsiteY20" fmla="*/ 568030 h 602384"/>
                <a:gd name="connsiteX21" fmla="*/ 127030 w 426768"/>
                <a:gd name="connsiteY21" fmla="*/ 521570 h 602384"/>
                <a:gd name="connsiteX22" fmla="*/ 129152 w 426768"/>
                <a:gd name="connsiteY22" fmla="*/ 519446 h 602384"/>
                <a:gd name="connsiteX23" fmla="*/ 129152 w 426768"/>
                <a:gd name="connsiteY23" fmla="*/ 519446 h 602384"/>
                <a:gd name="connsiteX24" fmla="*/ 177021 w 426768"/>
                <a:gd name="connsiteY24" fmla="*/ 490955 h 602384"/>
                <a:gd name="connsiteX25" fmla="*/ 177021 w 426768"/>
                <a:gd name="connsiteY25" fmla="*/ 490955 h 602384"/>
                <a:gd name="connsiteX26" fmla="*/ 202955 w 426768"/>
                <a:gd name="connsiteY26" fmla="*/ 418950 h 602384"/>
                <a:gd name="connsiteX27" fmla="*/ 204225 w 426768"/>
                <a:gd name="connsiteY27" fmla="*/ 417039 h 602384"/>
                <a:gd name="connsiteX28" fmla="*/ 204225 w 426768"/>
                <a:gd name="connsiteY28" fmla="*/ 417039 h 602384"/>
                <a:gd name="connsiteX29" fmla="*/ 308233 w 426768"/>
                <a:gd name="connsiteY29" fmla="*/ 300938 h 602384"/>
                <a:gd name="connsiteX30" fmla="*/ 308233 w 426768"/>
                <a:gd name="connsiteY30" fmla="*/ 300938 h 602384"/>
                <a:gd name="connsiteX31" fmla="*/ 360892 w 426768"/>
                <a:gd name="connsiteY31" fmla="*/ 66085 h 602384"/>
                <a:gd name="connsiteX32" fmla="*/ 361770 w 426768"/>
                <a:gd name="connsiteY32" fmla="*/ 64270 h 602384"/>
                <a:gd name="connsiteX33" fmla="*/ 361770 w 426768"/>
                <a:gd name="connsiteY33" fmla="*/ 64270 h 602384"/>
                <a:gd name="connsiteX34" fmla="*/ 420893 w 426768"/>
                <a:gd name="connsiteY34" fmla="*/ 1076 h 602384"/>
                <a:gd name="connsiteX35" fmla="*/ 425692 w 426768"/>
                <a:gd name="connsiteY35" fmla="*/ 916 h 602384"/>
                <a:gd name="connsiteX36" fmla="*/ 425852 w 426768"/>
                <a:gd name="connsiteY36" fmla="*/ 5715 h 60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6768" h="602384">
                  <a:moveTo>
                    <a:pt x="425852" y="5715"/>
                  </a:moveTo>
                  <a:lnTo>
                    <a:pt x="425852" y="5715"/>
                  </a:lnTo>
                  <a:lnTo>
                    <a:pt x="366730" y="68909"/>
                  </a:lnTo>
                  <a:lnTo>
                    <a:pt x="367608" y="67094"/>
                  </a:lnTo>
                  <a:cubicBezTo>
                    <a:pt x="354344" y="155343"/>
                    <a:pt x="340999" y="244327"/>
                    <a:pt x="314432" y="303711"/>
                  </a:cubicBezTo>
                  <a:lnTo>
                    <a:pt x="314432" y="303711"/>
                  </a:lnTo>
                  <a:cubicBezTo>
                    <a:pt x="287706" y="363452"/>
                    <a:pt x="247663" y="393192"/>
                    <a:pt x="208279" y="422488"/>
                  </a:cubicBezTo>
                  <a:lnTo>
                    <a:pt x="209549" y="420577"/>
                  </a:lnTo>
                  <a:cubicBezTo>
                    <a:pt x="202697" y="448342"/>
                    <a:pt x="195647" y="477168"/>
                    <a:pt x="182483" y="494989"/>
                  </a:cubicBezTo>
                  <a:lnTo>
                    <a:pt x="182483" y="494989"/>
                  </a:lnTo>
                  <a:cubicBezTo>
                    <a:pt x="169091" y="513120"/>
                    <a:pt x="149619" y="519653"/>
                    <a:pt x="131340" y="525875"/>
                  </a:cubicBezTo>
                  <a:lnTo>
                    <a:pt x="133462" y="523750"/>
                  </a:lnTo>
                  <a:lnTo>
                    <a:pt x="117709" y="570211"/>
                  </a:lnTo>
                  <a:cubicBezTo>
                    <a:pt x="117345" y="571284"/>
                    <a:pt x="116470" y="572105"/>
                    <a:pt x="115375" y="572400"/>
                  </a:cubicBezTo>
                  <a:lnTo>
                    <a:pt x="115375" y="572400"/>
                  </a:lnTo>
                  <a:lnTo>
                    <a:pt x="4278" y="602267"/>
                  </a:lnTo>
                  <a:cubicBezTo>
                    <a:pt x="2467" y="602754"/>
                    <a:pt x="604" y="601681"/>
                    <a:pt x="117" y="599870"/>
                  </a:cubicBezTo>
                  <a:cubicBezTo>
                    <a:pt x="-370" y="598059"/>
                    <a:pt x="704" y="596196"/>
                    <a:pt x="2515" y="595709"/>
                  </a:cubicBezTo>
                  <a:lnTo>
                    <a:pt x="2515" y="595709"/>
                  </a:lnTo>
                  <a:lnTo>
                    <a:pt x="113612" y="565841"/>
                  </a:lnTo>
                  <a:lnTo>
                    <a:pt x="111278" y="568030"/>
                  </a:lnTo>
                  <a:lnTo>
                    <a:pt x="127030" y="521570"/>
                  </a:lnTo>
                  <a:cubicBezTo>
                    <a:pt x="127369" y="520571"/>
                    <a:pt x="128153" y="519786"/>
                    <a:pt x="129152" y="519446"/>
                  </a:cubicBezTo>
                  <a:lnTo>
                    <a:pt x="129152" y="519446"/>
                  </a:lnTo>
                  <a:cubicBezTo>
                    <a:pt x="147712" y="513129"/>
                    <a:pt x="165075" y="507126"/>
                    <a:pt x="177021" y="490955"/>
                  </a:cubicBezTo>
                  <a:lnTo>
                    <a:pt x="177021" y="490955"/>
                  </a:lnTo>
                  <a:cubicBezTo>
                    <a:pt x="189192" y="474477"/>
                    <a:pt x="195973" y="447245"/>
                    <a:pt x="202955" y="418950"/>
                  </a:cubicBezTo>
                  <a:cubicBezTo>
                    <a:pt x="203144" y="418184"/>
                    <a:pt x="203593" y="417509"/>
                    <a:pt x="204225" y="417039"/>
                  </a:cubicBezTo>
                  <a:lnTo>
                    <a:pt x="204225" y="417039"/>
                  </a:lnTo>
                  <a:cubicBezTo>
                    <a:pt x="243587" y="387759"/>
                    <a:pt x="282294" y="358919"/>
                    <a:pt x="308233" y="300938"/>
                  </a:cubicBezTo>
                  <a:lnTo>
                    <a:pt x="308233" y="300938"/>
                  </a:lnTo>
                  <a:cubicBezTo>
                    <a:pt x="334333" y="242597"/>
                    <a:pt x="347571" y="154709"/>
                    <a:pt x="360892" y="66085"/>
                  </a:cubicBezTo>
                  <a:cubicBezTo>
                    <a:pt x="360994" y="65405"/>
                    <a:pt x="361300" y="64772"/>
                    <a:pt x="361770" y="64270"/>
                  </a:cubicBezTo>
                  <a:lnTo>
                    <a:pt x="361770" y="64270"/>
                  </a:lnTo>
                  <a:lnTo>
                    <a:pt x="420893" y="1076"/>
                  </a:lnTo>
                  <a:cubicBezTo>
                    <a:pt x="422174" y="-293"/>
                    <a:pt x="424323" y="-365"/>
                    <a:pt x="425692" y="916"/>
                  </a:cubicBezTo>
                  <a:cubicBezTo>
                    <a:pt x="427062" y="2197"/>
                    <a:pt x="427133" y="4346"/>
                    <a:pt x="425852" y="571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C314F96-CCBF-4D4E-B458-5E42B97CD6A7}"/>
                </a:ext>
              </a:extLst>
            </p:cNvPr>
            <p:cNvSpPr/>
            <p:nvPr/>
          </p:nvSpPr>
          <p:spPr>
            <a:xfrm>
              <a:off x="8738585" y="2660949"/>
              <a:ext cx="572628" cy="243952"/>
            </a:xfrm>
            <a:custGeom>
              <a:avLst/>
              <a:gdLst>
                <a:gd name="connsiteX0" fmla="*/ 58343 w 572628"/>
                <a:gd name="connsiteY0" fmla="*/ 7080 h 243952"/>
                <a:gd name="connsiteX1" fmla="*/ 58343 w 572628"/>
                <a:gd name="connsiteY1" fmla="*/ 7080 h 243952"/>
                <a:gd name="connsiteX2" fmla="*/ 41966 w 572628"/>
                <a:gd name="connsiteY2" fmla="*/ 6791 h 243952"/>
                <a:gd name="connsiteX3" fmla="*/ 45355 w 572628"/>
                <a:gd name="connsiteY3" fmla="*/ 4066 h 243952"/>
                <a:gd name="connsiteX4" fmla="*/ 32644 w 572628"/>
                <a:gd name="connsiteY4" fmla="*/ 42600 h 243952"/>
                <a:gd name="connsiteX5" fmla="*/ 32644 w 572628"/>
                <a:gd name="connsiteY5" fmla="*/ 42600 h 243952"/>
                <a:gd name="connsiteX6" fmla="*/ 4561 w 572628"/>
                <a:gd name="connsiteY6" fmla="*/ 60035 h 243952"/>
                <a:gd name="connsiteX7" fmla="*/ 6467 w 572628"/>
                <a:gd name="connsiteY7" fmla="*/ 55397 h 243952"/>
                <a:gd name="connsiteX8" fmla="*/ 20463 w 572628"/>
                <a:gd name="connsiteY8" fmla="*/ 85070 h 243952"/>
                <a:gd name="connsiteX9" fmla="*/ 17902 w 572628"/>
                <a:gd name="connsiteY9" fmla="*/ 83161 h 243952"/>
                <a:gd name="connsiteX10" fmla="*/ 569742 w 572628"/>
                <a:gd name="connsiteY10" fmla="*/ 166887 h 243952"/>
                <a:gd name="connsiteX11" fmla="*/ 572607 w 572628"/>
                <a:gd name="connsiteY11" fmla="*/ 170624 h 243952"/>
                <a:gd name="connsiteX12" fmla="*/ 572607 w 572628"/>
                <a:gd name="connsiteY12" fmla="*/ 170624 h 243952"/>
                <a:gd name="connsiteX13" fmla="*/ 564700 w 572628"/>
                <a:gd name="connsiteY13" fmla="*/ 240936 h 243952"/>
                <a:gd name="connsiteX14" fmla="*/ 560946 w 572628"/>
                <a:gd name="connsiteY14" fmla="*/ 243931 h 243952"/>
                <a:gd name="connsiteX15" fmla="*/ 557951 w 572628"/>
                <a:gd name="connsiteY15" fmla="*/ 240177 h 243952"/>
                <a:gd name="connsiteX16" fmla="*/ 557951 w 572628"/>
                <a:gd name="connsiteY16" fmla="*/ 240177 h 243952"/>
                <a:gd name="connsiteX17" fmla="*/ 565858 w 572628"/>
                <a:gd name="connsiteY17" fmla="*/ 169865 h 243952"/>
                <a:gd name="connsiteX18" fmla="*/ 568723 w 572628"/>
                <a:gd name="connsiteY18" fmla="*/ 173602 h 243952"/>
                <a:gd name="connsiteX19" fmla="*/ 16883 w 572628"/>
                <a:gd name="connsiteY19" fmla="*/ 89876 h 243952"/>
                <a:gd name="connsiteX20" fmla="*/ 14321 w 572628"/>
                <a:gd name="connsiteY20" fmla="*/ 87967 h 243952"/>
                <a:gd name="connsiteX21" fmla="*/ 14321 w 572628"/>
                <a:gd name="connsiteY21" fmla="*/ 87967 h 243952"/>
                <a:gd name="connsiteX22" fmla="*/ 325 w 572628"/>
                <a:gd name="connsiteY22" fmla="*/ 58294 h 243952"/>
                <a:gd name="connsiteX23" fmla="*/ 255 w 572628"/>
                <a:gd name="connsiteY23" fmla="*/ 55554 h 243952"/>
                <a:gd name="connsiteX24" fmla="*/ 2231 w 572628"/>
                <a:gd name="connsiteY24" fmla="*/ 53656 h 243952"/>
                <a:gd name="connsiteX25" fmla="*/ 2231 w 572628"/>
                <a:gd name="connsiteY25" fmla="*/ 53656 h 243952"/>
                <a:gd name="connsiteX26" fmla="*/ 27140 w 572628"/>
                <a:gd name="connsiteY26" fmla="*/ 38621 h 243952"/>
                <a:gd name="connsiteX27" fmla="*/ 27140 w 572628"/>
                <a:gd name="connsiteY27" fmla="*/ 38621 h 243952"/>
                <a:gd name="connsiteX28" fmla="*/ 38697 w 572628"/>
                <a:gd name="connsiteY28" fmla="*/ 2726 h 243952"/>
                <a:gd name="connsiteX29" fmla="*/ 42086 w 572628"/>
                <a:gd name="connsiteY29" fmla="*/ 1 h 243952"/>
                <a:gd name="connsiteX30" fmla="*/ 42086 w 572628"/>
                <a:gd name="connsiteY30" fmla="*/ 1 h 243952"/>
                <a:gd name="connsiteX31" fmla="*/ 58463 w 572628"/>
                <a:gd name="connsiteY31" fmla="*/ 289 h 243952"/>
                <a:gd name="connsiteX32" fmla="*/ 61798 w 572628"/>
                <a:gd name="connsiteY32" fmla="*/ 3745 h 243952"/>
                <a:gd name="connsiteX33" fmla="*/ 58343 w 572628"/>
                <a:gd name="connsiteY33" fmla="*/ 7080 h 24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72628" h="243952">
                  <a:moveTo>
                    <a:pt x="58343" y="7080"/>
                  </a:moveTo>
                  <a:lnTo>
                    <a:pt x="58343" y="7080"/>
                  </a:lnTo>
                  <a:lnTo>
                    <a:pt x="41966" y="6791"/>
                  </a:lnTo>
                  <a:lnTo>
                    <a:pt x="45355" y="4066"/>
                  </a:lnTo>
                  <a:cubicBezTo>
                    <a:pt x="42563" y="17941"/>
                    <a:pt x="39612" y="32959"/>
                    <a:pt x="32644" y="42600"/>
                  </a:cubicBezTo>
                  <a:lnTo>
                    <a:pt x="32644" y="42600"/>
                  </a:lnTo>
                  <a:cubicBezTo>
                    <a:pt x="25497" y="52488"/>
                    <a:pt x="14407" y="56438"/>
                    <a:pt x="4561" y="60035"/>
                  </a:cubicBezTo>
                  <a:lnTo>
                    <a:pt x="6467" y="55397"/>
                  </a:lnTo>
                  <a:lnTo>
                    <a:pt x="20463" y="85070"/>
                  </a:lnTo>
                  <a:lnTo>
                    <a:pt x="17902" y="83161"/>
                  </a:lnTo>
                  <a:lnTo>
                    <a:pt x="569742" y="166887"/>
                  </a:lnTo>
                  <a:cubicBezTo>
                    <a:pt x="571546" y="167161"/>
                    <a:pt x="572811" y="168811"/>
                    <a:pt x="572607" y="170624"/>
                  </a:cubicBezTo>
                  <a:lnTo>
                    <a:pt x="572607" y="170624"/>
                  </a:lnTo>
                  <a:lnTo>
                    <a:pt x="564700" y="240936"/>
                  </a:lnTo>
                  <a:cubicBezTo>
                    <a:pt x="564491" y="242800"/>
                    <a:pt x="562810" y="244141"/>
                    <a:pt x="560946" y="243931"/>
                  </a:cubicBezTo>
                  <a:cubicBezTo>
                    <a:pt x="559083" y="243721"/>
                    <a:pt x="557742" y="242040"/>
                    <a:pt x="557951" y="240177"/>
                  </a:cubicBezTo>
                  <a:lnTo>
                    <a:pt x="557951" y="240177"/>
                  </a:lnTo>
                  <a:lnTo>
                    <a:pt x="565858" y="169865"/>
                  </a:lnTo>
                  <a:lnTo>
                    <a:pt x="568723" y="173602"/>
                  </a:lnTo>
                  <a:lnTo>
                    <a:pt x="16883" y="89876"/>
                  </a:lnTo>
                  <a:cubicBezTo>
                    <a:pt x="15764" y="89706"/>
                    <a:pt x="14804" y="88991"/>
                    <a:pt x="14321" y="87967"/>
                  </a:cubicBezTo>
                  <a:lnTo>
                    <a:pt x="14321" y="87967"/>
                  </a:lnTo>
                  <a:lnTo>
                    <a:pt x="325" y="58294"/>
                  </a:lnTo>
                  <a:cubicBezTo>
                    <a:pt x="-82" y="57431"/>
                    <a:pt x="-108" y="56437"/>
                    <a:pt x="255" y="55554"/>
                  </a:cubicBezTo>
                  <a:cubicBezTo>
                    <a:pt x="617" y="54672"/>
                    <a:pt x="1335" y="53983"/>
                    <a:pt x="2231" y="53656"/>
                  </a:cubicBezTo>
                  <a:lnTo>
                    <a:pt x="2231" y="53656"/>
                  </a:lnTo>
                  <a:cubicBezTo>
                    <a:pt x="12442" y="49926"/>
                    <a:pt x="21410" y="46550"/>
                    <a:pt x="27140" y="38621"/>
                  </a:cubicBezTo>
                  <a:lnTo>
                    <a:pt x="27140" y="38621"/>
                  </a:lnTo>
                  <a:cubicBezTo>
                    <a:pt x="33050" y="30444"/>
                    <a:pt x="35793" y="17158"/>
                    <a:pt x="38697" y="2726"/>
                  </a:cubicBezTo>
                  <a:cubicBezTo>
                    <a:pt x="39021" y="1119"/>
                    <a:pt x="40447" y="-28"/>
                    <a:pt x="42086" y="1"/>
                  </a:cubicBezTo>
                  <a:lnTo>
                    <a:pt x="42086" y="1"/>
                  </a:lnTo>
                  <a:lnTo>
                    <a:pt x="58463" y="289"/>
                  </a:lnTo>
                  <a:cubicBezTo>
                    <a:pt x="60338" y="322"/>
                    <a:pt x="61831" y="1870"/>
                    <a:pt x="61798" y="3745"/>
                  </a:cubicBezTo>
                  <a:cubicBezTo>
                    <a:pt x="61765" y="5620"/>
                    <a:pt x="60218" y="7113"/>
                    <a:pt x="58343" y="708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8F4DC99-7B91-47FB-A532-0247FAE6C431}"/>
                </a:ext>
              </a:extLst>
            </p:cNvPr>
            <p:cNvSpPr/>
            <p:nvPr/>
          </p:nvSpPr>
          <p:spPr>
            <a:xfrm>
              <a:off x="8674485" y="2898481"/>
              <a:ext cx="628039" cy="219160"/>
            </a:xfrm>
            <a:custGeom>
              <a:avLst/>
              <a:gdLst>
                <a:gd name="connsiteX0" fmla="*/ 625742 w 628039"/>
                <a:gd name="connsiteY0" fmla="*/ 6610 h 219160"/>
                <a:gd name="connsiteX1" fmla="*/ 625742 w 628039"/>
                <a:gd name="connsiteY1" fmla="*/ 6610 h 219160"/>
                <a:gd name="connsiteX2" fmla="*/ 4495 w 628039"/>
                <a:gd name="connsiteY2" fmla="*/ 218977 h 219160"/>
                <a:gd name="connsiteX3" fmla="*/ 183 w 628039"/>
                <a:gd name="connsiteY3" fmla="*/ 216862 h 219160"/>
                <a:gd name="connsiteX4" fmla="*/ 2298 w 628039"/>
                <a:gd name="connsiteY4" fmla="*/ 212551 h 219160"/>
                <a:gd name="connsiteX5" fmla="*/ 2298 w 628039"/>
                <a:gd name="connsiteY5" fmla="*/ 212551 h 219160"/>
                <a:gd name="connsiteX6" fmla="*/ 623545 w 628039"/>
                <a:gd name="connsiteY6" fmla="*/ 183 h 219160"/>
                <a:gd name="connsiteX7" fmla="*/ 627856 w 628039"/>
                <a:gd name="connsiteY7" fmla="*/ 2298 h 219160"/>
                <a:gd name="connsiteX8" fmla="*/ 625742 w 628039"/>
                <a:gd name="connsiteY8" fmla="*/ 6610 h 21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039" h="219160">
                  <a:moveTo>
                    <a:pt x="625742" y="6610"/>
                  </a:moveTo>
                  <a:lnTo>
                    <a:pt x="625742" y="6610"/>
                  </a:lnTo>
                  <a:lnTo>
                    <a:pt x="4495" y="218977"/>
                  </a:lnTo>
                  <a:cubicBezTo>
                    <a:pt x="2720" y="219584"/>
                    <a:pt x="790" y="218637"/>
                    <a:pt x="183" y="216862"/>
                  </a:cubicBezTo>
                  <a:cubicBezTo>
                    <a:pt x="-423" y="215088"/>
                    <a:pt x="524" y="213157"/>
                    <a:pt x="2298" y="212551"/>
                  </a:cubicBezTo>
                  <a:lnTo>
                    <a:pt x="2298" y="212551"/>
                  </a:lnTo>
                  <a:lnTo>
                    <a:pt x="623545" y="183"/>
                  </a:lnTo>
                  <a:cubicBezTo>
                    <a:pt x="625320" y="-423"/>
                    <a:pt x="627250" y="524"/>
                    <a:pt x="627856" y="2298"/>
                  </a:cubicBezTo>
                  <a:cubicBezTo>
                    <a:pt x="628463" y="4073"/>
                    <a:pt x="627516" y="6003"/>
                    <a:pt x="625742" y="661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095321A-CFAE-4FCC-AFE2-4F0ED986F3B3}"/>
                </a:ext>
              </a:extLst>
            </p:cNvPr>
            <p:cNvSpPr/>
            <p:nvPr/>
          </p:nvSpPr>
          <p:spPr>
            <a:xfrm>
              <a:off x="7184530" y="1955772"/>
              <a:ext cx="1501449" cy="1165197"/>
            </a:xfrm>
            <a:custGeom>
              <a:avLst/>
              <a:gdLst>
                <a:gd name="connsiteX0" fmla="*/ 1492540 w 1501449"/>
                <a:gd name="connsiteY0" fmla="*/ 1165019 h 1165197"/>
                <a:gd name="connsiteX1" fmla="*/ 1492540 w 1501449"/>
                <a:gd name="connsiteY1" fmla="*/ 1165019 h 1165197"/>
                <a:gd name="connsiteX2" fmla="*/ 318533 w 1501449"/>
                <a:gd name="connsiteY2" fmla="*/ 901513 h 1165197"/>
                <a:gd name="connsiteX3" fmla="*/ 313242 w 1501449"/>
                <a:gd name="connsiteY3" fmla="*/ 896813 h 1165197"/>
                <a:gd name="connsiteX4" fmla="*/ 313242 w 1501449"/>
                <a:gd name="connsiteY4" fmla="*/ 896813 h 1165197"/>
                <a:gd name="connsiteX5" fmla="*/ 416 w 1501449"/>
                <a:gd name="connsiteY5" fmla="*/ 9739 h 1165197"/>
                <a:gd name="connsiteX6" fmla="*/ 1525 w 1501449"/>
                <a:gd name="connsiteY6" fmla="*/ 2840 h 1165197"/>
                <a:gd name="connsiteX7" fmla="*/ 7921 w 1501449"/>
                <a:gd name="connsiteY7" fmla="*/ 26 h 1165197"/>
                <a:gd name="connsiteX8" fmla="*/ 7921 w 1501449"/>
                <a:gd name="connsiteY8" fmla="*/ 26 h 1165197"/>
                <a:gd name="connsiteX9" fmla="*/ 1199855 w 1501449"/>
                <a:gd name="connsiteY9" fmla="*/ 100337 h 1165197"/>
                <a:gd name="connsiteX10" fmla="*/ 1206199 w 1501449"/>
                <a:gd name="connsiteY10" fmla="*/ 105383 h 1165197"/>
                <a:gd name="connsiteX11" fmla="*/ 1206199 w 1501449"/>
                <a:gd name="connsiteY11" fmla="*/ 105383 h 1165197"/>
                <a:gd name="connsiteX12" fmla="*/ 1365116 w 1501449"/>
                <a:gd name="connsiteY12" fmla="*/ 599861 h 1165197"/>
                <a:gd name="connsiteX13" fmla="*/ 1360395 w 1501449"/>
                <a:gd name="connsiteY13" fmla="*/ 609054 h 1165197"/>
                <a:gd name="connsiteX14" fmla="*/ 1351202 w 1501449"/>
                <a:gd name="connsiteY14" fmla="*/ 604333 h 1165197"/>
                <a:gd name="connsiteX15" fmla="*/ 1351202 w 1501449"/>
                <a:gd name="connsiteY15" fmla="*/ 604333 h 1165197"/>
                <a:gd name="connsiteX16" fmla="*/ 1192285 w 1501449"/>
                <a:gd name="connsiteY16" fmla="*/ 109855 h 1165197"/>
                <a:gd name="connsiteX17" fmla="*/ 1198629 w 1501449"/>
                <a:gd name="connsiteY17" fmla="*/ 114901 h 1165197"/>
                <a:gd name="connsiteX18" fmla="*/ 6695 w 1501449"/>
                <a:gd name="connsiteY18" fmla="*/ 14590 h 1165197"/>
                <a:gd name="connsiteX19" fmla="*/ 14200 w 1501449"/>
                <a:gd name="connsiteY19" fmla="*/ 4878 h 1165197"/>
                <a:gd name="connsiteX20" fmla="*/ 327026 w 1501449"/>
                <a:gd name="connsiteY20" fmla="*/ 891952 h 1165197"/>
                <a:gd name="connsiteX21" fmla="*/ 321734 w 1501449"/>
                <a:gd name="connsiteY21" fmla="*/ 887252 h 1165197"/>
                <a:gd name="connsiteX22" fmla="*/ 1495741 w 1501449"/>
                <a:gd name="connsiteY22" fmla="*/ 1150757 h 1165197"/>
                <a:gd name="connsiteX23" fmla="*/ 1501271 w 1501449"/>
                <a:gd name="connsiteY23" fmla="*/ 1159488 h 1165197"/>
                <a:gd name="connsiteX24" fmla="*/ 1492540 w 1501449"/>
                <a:gd name="connsiteY24" fmla="*/ 1165019 h 116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01449" h="1165197">
                  <a:moveTo>
                    <a:pt x="1492540" y="1165019"/>
                  </a:moveTo>
                  <a:lnTo>
                    <a:pt x="1492540" y="1165019"/>
                  </a:lnTo>
                  <a:lnTo>
                    <a:pt x="318533" y="901513"/>
                  </a:lnTo>
                  <a:cubicBezTo>
                    <a:pt x="316078" y="900962"/>
                    <a:pt x="314079" y="899186"/>
                    <a:pt x="313242" y="896813"/>
                  </a:cubicBezTo>
                  <a:lnTo>
                    <a:pt x="313242" y="896813"/>
                  </a:lnTo>
                  <a:lnTo>
                    <a:pt x="416" y="9739"/>
                  </a:lnTo>
                  <a:cubicBezTo>
                    <a:pt x="-409" y="7399"/>
                    <a:pt x="9" y="4802"/>
                    <a:pt x="1525" y="2840"/>
                  </a:cubicBezTo>
                  <a:cubicBezTo>
                    <a:pt x="3041" y="877"/>
                    <a:pt x="5450" y="-182"/>
                    <a:pt x="7921" y="26"/>
                  </a:cubicBezTo>
                  <a:lnTo>
                    <a:pt x="7921" y="26"/>
                  </a:lnTo>
                  <a:lnTo>
                    <a:pt x="1199855" y="100337"/>
                  </a:lnTo>
                  <a:cubicBezTo>
                    <a:pt x="1202794" y="100584"/>
                    <a:pt x="1205297" y="102574"/>
                    <a:pt x="1206199" y="105383"/>
                  </a:cubicBezTo>
                  <a:lnTo>
                    <a:pt x="1206199" y="105383"/>
                  </a:lnTo>
                  <a:lnTo>
                    <a:pt x="1365116" y="599861"/>
                  </a:lnTo>
                  <a:cubicBezTo>
                    <a:pt x="1366351" y="603703"/>
                    <a:pt x="1364237" y="607819"/>
                    <a:pt x="1360395" y="609054"/>
                  </a:cubicBezTo>
                  <a:cubicBezTo>
                    <a:pt x="1356553" y="610289"/>
                    <a:pt x="1352436" y="608176"/>
                    <a:pt x="1351202" y="604333"/>
                  </a:cubicBezTo>
                  <a:lnTo>
                    <a:pt x="1351202" y="604333"/>
                  </a:lnTo>
                  <a:lnTo>
                    <a:pt x="1192285" y="109855"/>
                  </a:lnTo>
                  <a:lnTo>
                    <a:pt x="1198629" y="114901"/>
                  </a:lnTo>
                  <a:lnTo>
                    <a:pt x="6695" y="14590"/>
                  </a:lnTo>
                  <a:lnTo>
                    <a:pt x="14200" y="4878"/>
                  </a:lnTo>
                  <a:lnTo>
                    <a:pt x="327026" y="891952"/>
                  </a:lnTo>
                  <a:lnTo>
                    <a:pt x="321734" y="887252"/>
                  </a:lnTo>
                  <a:lnTo>
                    <a:pt x="1495741" y="1150757"/>
                  </a:lnTo>
                  <a:cubicBezTo>
                    <a:pt x="1499679" y="1151641"/>
                    <a:pt x="1502155" y="1155551"/>
                    <a:pt x="1501271" y="1159488"/>
                  </a:cubicBezTo>
                  <a:cubicBezTo>
                    <a:pt x="1500387" y="1163426"/>
                    <a:pt x="1496478" y="1165903"/>
                    <a:pt x="1492540" y="1165019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6A10EF0-C212-4702-8E56-B14D384F5012}"/>
                </a:ext>
              </a:extLst>
            </p:cNvPr>
            <p:cNvSpPr/>
            <p:nvPr/>
          </p:nvSpPr>
          <p:spPr>
            <a:xfrm>
              <a:off x="7202489" y="647632"/>
              <a:ext cx="3993966" cy="2460955"/>
            </a:xfrm>
            <a:custGeom>
              <a:avLst/>
              <a:gdLst>
                <a:gd name="connsiteX0" fmla="*/ 2854981 w 3993966"/>
                <a:gd name="connsiteY0" fmla="*/ 649255 h 2460955"/>
                <a:gd name="connsiteX1" fmla="*/ 2856236 w 3993966"/>
                <a:gd name="connsiteY1" fmla="*/ 649496 h 2460955"/>
                <a:gd name="connsiteX2" fmla="*/ 2893533 w 3993966"/>
                <a:gd name="connsiteY2" fmla="*/ 664338 h 2460955"/>
                <a:gd name="connsiteX3" fmla="*/ 2894711 w 3993966"/>
                <a:gd name="connsiteY3" fmla="*/ 665125 h 2460955"/>
                <a:gd name="connsiteX4" fmla="*/ 2913859 w 3993966"/>
                <a:gd name="connsiteY4" fmla="*/ 684800 h 2460955"/>
                <a:gd name="connsiteX5" fmla="*/ 2914801 w 3993966"/>
                <a:gd name="connsiteY5" fmla="*/ 687532 h 2460955"/>
                <a:gd name="connsiteX6" fmla="*/ 2913298 w 3993966"/>
                <a:gd name="connsiteY6" fmla="*/ 690001 h 2460955"/>
                <a:gd name="connsiteX7" fmla="*/ 2912679 w 3993966"/>
                <a:gd name="connsiteY7" fmla="*/ 690410 h 2460955"/>
                <a:gd name="connsiteX8" fmla="*/ 2912678 w 3993966"/>
                <a:gd name="connsiteY8" fmla="*/ 690411 h 2460955"/>
                <a:gd name="connsiteX9" fmla="*/ 2870019 w 3993966"/>
                <a:gd name="connsiteY9" fmla="*/ 716293 h 2460955"/>
                <a:gd name="connsiteX10" fmla="*/ 2823333 w 3993966"/>
                <a:gd name="connsiteY10" fmla="*/ 735591 h 2460955"/>
                <a:gd name="connsiteX11" fmla="*/ 2823360 w 3993966"/>
                <a:gd name="connsiteY11" fmla="*/ 735591 h 2460955"/>
                <a:gd name="connsiteX12" fmla="*/ 2808279 w 3993966"/>
                <a:gd name="connsiteY12" fmla="*/ 746705 h 2460955"/>
                <a:gd name="connsiteX13" fmla="*/ 2818740 w 3993966"/>
                <a:gd name="connsiteY13" fmla="*/ 761883 h 2460955"/>
                <a:gd name="connsiteX14" fmla="*/ 2838196 w 3993966"/>
                <a:gd name="connsiteY14" fmla="*/ 764746 h 2460955"/>
                <a:gd name="connsiteX15" fmla="*/ 2853998 w 3993966"/>
                <a:gd name="connsiteY15" fmla="*/ 764168 h 2460955"/>
                <a:gd name="connsiteX16" fmla="*/ 2854011 w 3993966"/>
                <a:gd name="connsiteY16" fmla="*/ 764167 h 2460955"/>
                <a:gd name="connsiteX17" fmla="*/ 2854024 w 3993966"/>
                <a:gd name="connsiteY17" fmla="*/ 764166 h 2460955"/>
                <a:gd name="connsiteX18" fmla="*/ 2854195 w 3993966"/>
                <a:gd name="connsiteY18" fmla="*/ 764162 h 2460955"/>
                <a:gd name="connsiteX19" fmla="*/ 2857499 w 3993966"/>
                <a:gd name="connsiteY19" fmla="*/ 766780 h 2460955"/>
                <a:gd name="connsiteX20" fmla="*/ 2855554 w 3993966"/>
                <a:gd name="connsiteY20" fmla="*/ 770669 h 2460955"/>
                <a:gd name="connsiteX21" fmla="*/ 2801252 w 3993966"/>
                <a:gd name="connsiteY21" fmla="*/ 798374 h 2460955"/>
                <a:gd name="connsiteX22" fmla="*/ 2792877 w 3993966"/>
                <a:gd name="connsiteY22" fmla="*/ 820171 h 2460955"/>
                <a:gd name="connsiteX23" fmla="*/ 2790485 w 3993966"/>
                <a:gd name="connsiteY23" fmla="*/ 823668 h 2460955"/>
                <a:gd name="connsiteX24" fmla="*/ 2789490 w 3993966"/>
                <a:gd name="connsiteY24" fmla="*/ 823817 h 2460955"/>
                <a:gd name="connsiteX25" fmla="*/ 2786545 w 3993966"/>
                <a:gd name="connsiteY25" fmla="*/ 822112 h 2460955"/>
                <a:gd name="connsiteX26" fmla="*/ 2766337 w 3993966"/>
                <a:gd name="connsiteY26" fmla="*/ 786910 h 2460955"/>
                <a:gd name="connsiteX27" fmla="*/ 2766430 w 3993966"/>
                <a:gd name="connsiteY27" fmla="*/ 783376 h 2460955"/>
                <a:gd name="connsiteX28" fmla="*/ 2852129 w 3993966"/>
                <a:gd name="connsiteY28" fmla="*/ 650807 h 2460955"/>
                <a:gd name="connsiteX29" fmla="*/ 2854981 w 3993966"/>
                <a:gd name="connsiteY29" fmla="*/ 649255 h 2460955"/>
                <a:gd name="connsiteX30" fmla="*/ 2939453 w 3993966"/>
                <a:gd name="connsiteY30" fmla="*/ 823085 h 2460955"/>
                <a:gd name="connsiteX31" fmla="*/ 2940585 w 3993966"/>
                <a:gd name="connsiteY31" fmla="*/ 823279 h 2460955"/>
                <a:gd name="connsiteX32" fmla="*/ 2942848 w 3993966"/>
                <a:gd name="connsiteY32" fmla="*/ 826519 h 2460955"/>
                <a:gd name="connsiteX33" fmla="*/ 2935479 w 3993966"/>
                <a:gd name="connsiteY33" fmla="*/ 891981 h 2460955"/>
                <a:gd name="connsiteX34" fmla="*/ 2901851 w 3993966"/>
                <a:gd name="connsiteY34" fmla="*/ 925487 h 2460955"/>
                <a:gd name="connsiteX35" fmla="*/ 2900066 w 3993966"/>
                <a:gd name="connsiteY35" fmla="*/ 925994 h 2460955"/>
                <a:gd name="connsiteX36" fmla="*/ 2898436 w 3993966"/>
                <a:gd name="connsiteY36" fmla="*/ 925577 h 2460955"/>
                <a:gd name="connsiteX37" fmla="*/ 2896671 w 3993966"/>
                <a:gd name="connsiteY37" fmla="*/ 922651 h 2460955"/>
                <a:gd name="connsiteX38" fmla="*/ 2895961 w 3993966"/>
                <a:gd name="connsiteY38" fmla="*/ 877304 h 2460955"/>
                <a:gd name="connsiteX39" fmla="*/ 2896692 w 3993966"/>
                <a:gd name="connsiteY39" fmla="*/ 875146 h 2460955"/>
                <a:gd name="connsiteX40" fmla="*/ 2936788 w 3993966"/>
                <a:gd name="connsiteY40" fmla="*/ 824376 h 2460955"/>
                <a:gd name="connsiteX41" fmla="*/ 2939453 w 3993966"/>
                <a:gd name="connsiteY41" fmla="*/ 823085 h 2460955"/>
                <a:gd name="connsiteX42" fmla="*/ 3274621 w 3993966"/>
                <a:gd name="connsiteY42" fmla="*/ 1549587 h 2460955"/>
                <a:gd name="connsiteX43" fmla="*/ 3276869 w 3993966"/>
                <a:gd name="connsiteY43" fmla="*/ 1550438 h 2460955"/>
                <a:gd name="connsiteX44" fmla="*/ 3791289 w 3993966"/>
                <a:gd name="connsiteY44" fmla="*/ 2004763 h 2460955"/>
                <a:gd name="connsiteX45" fmla="*/ 3791587 w 3993966"/>
                <a:gd name="connsiteY45" fmla="*/ 2009556 h 2460955"/>
                <a:gd name="connsiteX46" fmla="*/ 3789040 w 3993966"/>
                <a:gd name="connsiteY46" fmla="*/ 2010704 h 2460955"/>
                <a:gd name="connsiteX47" fmla="*/ 3787324 w 3993966"/>
                <a:gd name="connsiteY47" fmla="*/ 2010238 h 2460955"/>
                <a:gd name="connsiteX48" fmla="*/ 3787284 w 3993966"/>
                <a:gd name="connsiteY48" fmla="*/ 2010238 h 2460955"/>
                <a:gd name="connsiteX49" fmla="*/ 3308626 w 3993966"/>
                <a:gd name="connsiteY49" fmla="*/ 2045427 h 2460955"/>
                <a:gd name="connsiteX50" fmla="*/ 3308373 w 3993966"/>
                <a:gd name="connsiteY50" fmla="*/ 2045436 h 2460955"/>
                <a:gd name="connsiteX51" fmla="*/ 3305033 w 3993966"/>
                <a:gd name="connsiteY51" fmla="*/ 2042632 h 2460955"/>
                <a:gd name="connsiteX52" fmla="*/ 3305068 w 3993966"/>
                <a:gd name="connsiteY52" fmla="*/ 2042632 h 2460955"/>
                <a:gd name="connsiteX53" fmla="*/ 3305887 w 3993966"/>
                <a:gd name="connsiteY53" fmla="*/ 2038523 h 2460955"/>
                <a:gd name="connsiteX54" fmla="*/ 3405062 w 3993966"/>
                <a:gd name="connsiteY54" fmla="*/ 1911051 h 2460955"/>
                <a:gd name="connsiteX55" fmla="*/ 3367967 w 3993966"/>
                <a:gd name="connsiteY55" fmla="*/ 1729352 h 2460955"/>
                <a:gd name="connsiteX56" fmla="*/ 3271722 w 3993966"/>
                <a:gd name="connsiteY56" fmla="*/ 1554751 h 2460955"/>
                <a:gd name="connsiteX57" fmla="*/ 3272440 w 3993966"/>
                <a:gd name="connsiteY57" fmla="*/ 1550380 h 2460955"/>
                <a:gd name="connsiteX58" fmla="*/ 3274621 w 3993966"/>
                <a:gd name="connsiteY58" fmla="*/ 1549587 h 2460955"/>
                <a:gd name="connsiteX59" fmla="*/ 2609555 w 3993966"/>
                <a:gd name="connsiteY59" fmla="*/ 0 h 2460955"/>
                <a:gd name="connsiteX60" fmla="*/ 2389027 w 3993966"/>
                <a:gd name="connsiteY60" fmla="*/ 94184 h 2460955"/>
                <a:gd name="connsiteX61" fmla="*/ 2326632 w 3993966"/>
                <a:gd name="connsiteY61" fmla="*/ 318072 h 2460955"/>
                <a:gd name="connsiteX62" fmla="*/ 2326657 w 3993966"/>
                <a:gd name="connsiteY62" fmla="*/ 318072 h 2460955"/>
                <a:gd name="connsiteX63" fmla="*/ 2326740 w 3993966"/>
                <a:gd name="connsiteY63" fmla="*/ 318293 h 2460955"/>
                <a:gd name="connsiteX64" fmla="*/ 2326071 w 3993966"/>
                <a:gd name="connsiteY64" fmla="*/ 321629 h 2460955"/>
                <a:gd name="connsiteX65" fmla="*/ 2326096 w 3993966"/>
                <a:gd name="connsiteY65" fmla="*/ 321629 h 2460955"/>
                <a:gd name="connsiteX66" fmla="*/ 2323183 w 3993966"/>
                <a:gd name="connsiteY66" fmla="*/ 323281 h 2460955"/>
                <a:gd name="connsiteX67" fmla="*/ 2323082 w 3993966"/>
                <a:gd name="connsiteY67" fmla="*/ 323280 h 2460955"/>
                <a:gd name="connsiteX68" fmla="*/ 2322717 w 3993966"/>
                <a:gd name="connsiteY68" fmla="*/ 323250 h 2460955"/>
                <a:gd name="connsiteX69" fmla="*/ 2322692 w 3993966"/>
                <a:gd name="connsiteY69" fmla="*/ 323250 h 2460955"/>
                <a:gd name="connsiteX70" fmla="*/ 2272050 w 3993966"/>
                <a:gd name="connsiteY70" fmla="*/ 365846 h 2460955"/>
                <a:gd name="connsiteX71" fmla="*/ 2316142 w 3993966"/>
                <a:gd name="connsiteY71" fmla="*/ 487464 h 2460955"/>
                <a:gd name="connsiteX72" fmla="*/ 2314571 w 3993966"/>
                <a:gd name="connsiteY72" fmla="*/ 492002 h 2460955"/>
                <a:gd name="connsiteX73" fmla="*/ 2313090 w 3993966"/>
                <a:gd name="connsiteY73" fmla="*/ 492344 h 2460955"/>
                <a:gd name="connsiteX74" fmla="*/ 2312751 w 3993966"/>
                <a:gd name="connsiteY74" fmla="*/ 492327 h 2460955"/>
                <a:gd name="connsiteX75" fmla="*/ 2312725 w 3993966"/>
                <a:gd name="connsiteY75" fmla="*/ 492327 h 2460955"/>
                <a:gd name="connsiteX76" fmla="*/ 2244469 w 3993966"/>
                <a:gd name="connsiteY76" fmla="*/ 637024 h 2460955"/>
                <a:gd name="connsiteX77" fmla="*/ 2216869 w 3993966"/>
                <a:gd name="connsiteY77" fmla="*/ 821587 h 2460955"/>
                <a:gd name="connsiteX78" fmla="*/ 2216893 w 3993966"/>
                <a:gd name="connsiteY78" fmla="*/ 821587 h 2460955"/>
                <a:gd name="connsiteX79" fmla="*/ 2218577 w 3993966"/>
                <a:gd name="connsiteY79" fmla="*/ 823928 h 2460955"/>
                <a:gd name="connsiteX80" fmla="*/ 2216304 w 3993966"/>
                <a:gd name="connsiteY80" fmla="*/ 827777 h 2460955"/>
                <a:gd name="connsiteX81" fmla="*/ 2216328 w 3993966"/>
                <a:gd name="connsiteY81" fmla="*/ 827777 h 2460955"/>
                <a:gd name="connsiteX82" fmla="*/ 2216300 w 3993966"/>
                <a:gd name="connsiteY82" fmla="*/ 828096 h 2460955"/>
                <a:gd name="connsiteX83" fmla="*/ 2212921 w 3993966"/>
                <a:gd name="connsiteY83" fmla="*/ 831197 h 2460955"/>
                <a:gd name="connsiteX84" fmla="*/ 2212622 w 3993966"/>
                <a:gd name="connsiteY84" fmla="*/ 831184 h 2460955"/>
                <a:gd name="connsiteX85" fmla="*/ 2209754 w 3993966"/>
                <a:gd name="connsiteY85" fmla="*/ 829038 h 2460955"/>
                <a:gd name="connsiteX86" fmla="*/ 2209729 w 3993966"/>
                <a:gd name="connsiteY86" fmla="*/ 829038 h 2460955"/>
                <a:gd name="connsiteX87" fmla="*/ 1971010 w 3993966"/>
                <a:gd name="connsiteY87" fmla="*/ 873704 h 2460955"/>
                <a:gd name="connsiteX88" fmla="*/ 1970385 w 3993966"/>
                <a:gd name="connsiteY88" fmla="*/ 873762 h 2460955"/>
                <a:gd name="connsiteX89" fmla="*/ 1969686 w 3993966"/>
                <a:gd name="connsiteY89" fmla="*/ 873689 h 2460955"/>
                <a:gd name="connsiteX90" fmla="*/ 1946579 w 3993966"/>
                <a:gd name="connsiteY90" fmla="*/ 870350 h 2460955"/>
                <a:gd name="connsiteX91" fmla="*/ 1924865 w 3993966"/>
                <a:gd name="connsiteY91" fmla="*/ 879397 h 2460955"/>
                <a:gd name="connsiteX92" fmla="*/ 1898571 w 3993966"/>
                <a:gd name="connsiteY92" fmla="*/ 956780 h 2460955"/>
                <a:gd name="connsiteX93" fmla="*/ 1897717 w 3993966"/>
                <a:gd name="connsiteY93" fmla="*/ 958377 h 2460955"/>
                <a:gd name="connsiteX94" fmla="*/ 1832459 w 3993966"/>
                <a:gd name="connsiteY94" fmla="*/ 1060586 h 2460955"/>
                <a:gd name="connsiteX95" fmla="*/ 1746608 w 3993966"/>
                <a:gd name="connsiteY95" fmla="*/ 1320651 h 2460955"/>
                <a:gd name="connsiteX96" fmla="*/ 1746599 w 3993966"/>
                <a:gd name="connsiteY96" fmla="*/ 1320679 h 2460955"/>
                <a:gd name="connsiteX97" fmla="*/ 1744214 w 3993966"/>
                <a:gd name="connsiteY97" fmla="*/ 1322986 h 2460955"/>
                <a:gd name="connsiteX98" fmla="*/ 1707503 w 3993966"/>
                <a:gd name="connsiteY98" fmla="*/ 1356584 h 2460955"/>
                <a:gd name="connsiteX99" fmla="*/ 1676784 w 3993966"/>
                <a:gd name="connsiteY99" fmla="*/ 1489635 h 2460955"/>
                <a:gd name="connsiteX100" fmla="*/ 1676784 w 3993966"/>
                <a:gd name="connsiteY100" fmla="*/ 1489634 h 2460955"/>
                <a:gd name="connsiteX101" fmla="*/ 1676616 w 3993966"/>
                <a:gd name="connsiteY101" fmla="*/ 1490558 h 2460955"/>
                <a:gd name="connsiteX102" fmla="*/ 1675841 w 3993966"/>
                <a:gd name="connsiteY102" fmla="*/ 1492173 h 2460955"/>
                <a:gd name="connsiteX103" fmla="*/ 1600706 w 3993966"/>
                <a:gd name="connsiteY103" fmla="*/ 1597046 h 2460955"/>
                <a:gd name="connsiteX104" fmla="*/ 1599185 w 3993966"/>
                <a:gd name="connsiteY104" fmla="*/ 1689786 h 2460955"/>
                <a:gd name="connsiteX105" fmla="*/ 1598627 w 3993966"/>
                <a:gd name="connsiteY105" fmla="*/ 1692346 h 2460955"/>
                <a:gd name="connsiteX106" fmla="*/ 1598618 w 3993966"/>
                <a:gd name="connsiteY106" fmla="*/ 1692358 h 2460955"/>
                <a:gd name="connsiteX107" fmla="*/ 1598598 w 3993966"/>
                <a:gd name="connsiteY107" fmla="*/ 1692386 h 2460955"/>
                <a:gd name="connsiteX108" fmla="*/ 1548765 w 3993966"/>
                <a:gd name="connsiteY108" fmla="*/ 1755367 h 2460955"/>
                <a:gd name="connsiteX109" fmla="*/ 1481061 w 3993966"/>
                <a:gd name="connsiteY109" fmla="*/ 1817146 h 2460955"/>
                <a:gd name="connsiteX110" fmla="*/ 1481060 w 3993966"/>
                <a:gd name="connsiteY110" fmla="*/ 1817146 h 2460955"/>
                <a:gd name="connsiteX111" fmla="*/ 1480215 w 3993966"/>
                <a:gd name="connsiteY111" fmla="*/ 1817866 h 2460955"/>
                <a:gd name="connsiteX112" fmla="*/ 1478545 w 3993966"/>
                <a:gd name="connsiteY112" fmla="*/ 1818636 h 2460955"/>
                <a:gd name="connsiteX113" fmla="*/ 1380364 w 3993966"/>
                <a:gd name="connsiteY113" fmla="*/ 1846439 h 2460955"/>
                <a:gd name="connsiteX114" fmla="*/ 1345773 w 3993966"/>
                <a:gd name="connsiteY114" fmla="*/ 1903745 h 2460955"/>
                <a:gd name="connsiteX115" fmla="*/ 1345789 w 3993966"/>
                <a:gd name="connsiteY115" fmla="*/ 1903745 h 2460955"/>
                <a:gd name="connsiteX116" fmla="*/ 1347157 w 3993966"/>
                <a:gd name="connsiteY116" fmla="*/ 1908001 h 2460955"/>
                <a:gd name="connsiteX117" fmla="*/ 1342436 w 3993966"/>
                <a:gd name="connsiteY117" fmla="*/ 1917194 h 2460955"/>
                <a:gd name="connsiteX118" fmla="*/ 1340198 w 3993966"/>
                <a:gd name="connsiteY118" fmla="*/ 1917547 h 2460955"/>
                <a:gd name="connsiteX119" fmla="*/ 1333242 w 3993966"/>
                <a:gd name="connsiteY119" fmla="*/ 1912473 h 2460955"/>
                <a:gd name="connsiteX120" fmla="*/ 1175816 w 3993966"/>
                <a:gd name="connsiteY120" fmla="*/ 1422632 h 2460955"/>
                <a:gd name="connsiteX121" fmla="*/ 0 w 3993966"/>
                <a:gd name="connsiteY121" fmla="*/ 1323678 h 2460955"/>
                <a:gd name="connsiteX122" fmla="*/ 307721 w 3993966"/>
                <a:gd name="connsiteY122" fmla="*/ 2196278 h 2460955"/>
                <a:gd name="connsiteX123" fmla="*/ 1477781 w 3993966"/>
                <a:gd name="connsiteY123" fmla="*/ 2458897 h 2460955"/>
                <a:gd name="connsiteX124" fmla="*/ 1481443 w 3993966"/>
                <a:gd name="connsiteY124" fmla="*/ 2460956 h 2460955"/>
                <a:gd name="connsiteX125" fmla="*/ 2094275 w 3993966"/>
                <a:gd name="connsiteY125" fmla="*/ 2251465 h 2460955"/>
                <a:gd name="connsiteX126" fmla="*/ 2101589 w 3993966"/>
                <a:gd name="connsiteY126" fmla="*/ 2186429 h 2460955"/>
                <a:gd name="connsiteX127" fmla="*/ 1552979 w 3993966"/>
                <a:gd name="connsiteY127" fmla="*/ 2103193 h 2460955"/>
                <a:gd name="connsiteX128" fmla="*/ 1550417 w 3993966"/>
                <a:gd name="connsiteY128" fmla="*/ 2101285 h 2460955"/>
                <a:gd name="connsiteX129" fmla="*/ 1536420 w 3993966"/>
                <a:gd name="connsiteY129" fmla="*/ 2071611 h 2460955"/>
                <a:gd name="connsiteX130" fmla="*/ 1536351 w 3993966"/>
                <a:gd name="connsiteY130" fmla="*/ 2068872 h 2460955"/>
                <a:gd name="connsiteX131" fmla="*/ 1538326 w 3993966"/>
                <a:gd name="connsiteY131" fmla="*/ 2066973 h 2460955"/>
                <a:gd name="connsiteX132" fmla="*/ 1563236 w 3993966"/>
                <a:gd name="connsiteY132" fmla="*/ 2051939 h 2460955"/>
                <a:gd name="connsiteX133" fmla="*/ 1574793 w 3993966"/>
                <a:gd name="connsiteY133" fmla="*/ 2016043 h 2460955"/>
                <a:gd name="connsiteX134" fmla="*/ 1578122 w 3993966"/>
                <a:gd name="connsiteY134" fmla="*/ 2013317 h 2460955"/>
                <a:gd name="connsiteX135" fmla="*/ 1578182 w 3993966"/>
                <a:gd name="connsiteY135" fmla="*/ 2013318 h 2460955"/>
                <a:gd name="connsiteX136" fmla="*/ 1589159 w 3993966"/>
                <a:gd name="connsiteY136" fmla="*/ 2013511 h 2460955"/>
                <a:gd name="connsiteX137" fmla="*/ 1589159 w 3993966"/>
                <a:gd name="connsiteY137" fmla="*/ 2013511 h 2460955"/>
                <a:gd name="connsiteX138" fmla="*/ 1590864 w 3993966"/>
                <a:gd name="connsiteY138" fmla="*/ 2012433 h 2460955"/>
                <a:gd name="connsiteX139" fmla="*/ 1700209 w 3993966"/>
                <a:gd name="connsiteY139" fmla="*/ 1983036 h 2460955"/>
                <a:gd name="connsiteX140" fmla="*/ 1715379 w 3993966"/>
                <a:gd name="connsiteY140" fmla="*/ 1938294 h 2460955"/>
                <a:gd name="connsiteX141" fmla="*/ 1717501 w 3993966"/>
                <a:gd name="connsiteY141" fmla="*/ 1936170 h 2460955"/>
                <a:gd name="connsiteX142" fmla="*/ 1765370 w 3993966"/>
                <a:gd name="connsiteY142" fmla="*/ 1907678 h 2460955"/>
                <a:gd name="connsiteX143" fmla="*/ 1791304 w 3993966"/>
                <a:gd name="connsiteY143" fmla="*/ 1835673 h 2460955"/>
                <a:gd name="connsiteX144" fmla="*/ 1792574 w 3993966"/>
                <a:gd name="connsiteY144" fmla="*/ 1833762 h 2460955"/>
                <a:gd name="connsiteX145" fmla="*/ 1896582 w 3993966"/>
                <a:gd name="connsiteY145" fmla="*/ 1717661 h 2460955"/>
                <a:gd name="connsiteX146" fmla="*/ 1949241 w 3993966"/>
                <a:gd name="connsiteY146" fmla="*/ 1482809 h 2460955"/>
                <a:gd name="connsiteX147" fmla="*/ 1950119 w 3993966"/>
                <a:gd name="connsiteY147" fmla="*/ 1480994 h 2460955"/>
                <a:gd name="connsiteX148" fmla="*/ 2006978 w 3993966"/>
                <a:gd name="connsiteY148" fmla="*/ 1420219 h 2460955"/>
                <a:gd name="connsiteX149" fmla="*/ 2007000 w 3993966"/>
                <a:gd name="connsiteY149" fmla="*/ 1420219 h 2460955"/>
                <a:gd name="connsiteX150" fmla="*/ 2006755 w 3993966"/>
                <a:gd name="connsiteY150" fmla="*/ 1417499 h 2460955"/>
                <a:gd name="connsiteX151" fmla="*/ 2009831 w 3993966"/>
                <a:gd name="connsiteY151" fmla="*/ 1413812 h 2460955"/>
                <a:gd name="connsiteX152" fmla="*/ 2010140 w 3993966"/>
                <a:gd name="connsiteY152" fmla="*/ 1413798 h 2460955"/>
                <a:gd name="connsiteX153" fmla="*/ 2013518 w 3993966"/>
                <a:gd name="connsiteY153" fmla="*/ 1416888 h 2460955"/>
                <a:gd name="connsiteX154" fmla="*/ 2013553 w 3993966"/>
                <a:gd name="connsiteY154" fmla="*/ 1417274 h 2460955"/>
                <a:gd name="connsiteX155" fmla="*/ 2013575 w 3993966"/>
                <a:gd name="connsiteY155" fmla="*/ 1417274 h 2460955"/>
                <a:gd name="connsiteX156" fmla="*/ 2014042 w 3993966"/>
                <a:gd name="connsiteY156" fmla="*/ 1417640 h 2460955"/>
                <a:gd name="connsiteX157" fmla="*/ 2014201 w 3993966"/>
                <a:gd name="connsiteY157" fmla="*/ 1422439 h 2460955"/>
                <a:gd name="connsiteX158" fmla="*/ 2014015 w 3993966"/>
                <a:gd name="connsiteY158" fmla="*/ 1422639 h 2460955"/>
                <a:gd name="connsiteX159" fmla="*/ 2014037 w 3993966"/>
                <a:gd name="connsiteY159" fmla="*/ 1422639 h 2460955"/>
                <a:gd name="connsiteX160" fmla="*/ 2014190 w 3993966"/>
                <a:gd name="connsiteY160" fmla="*/ 1563313 h 2460955"/>
                <a:gd name="connsiteX161" fmla="*/ 1998287 w 3993966"/>
                <a:gd name="connsiteY161" fmla="*/ 1615126 h 2460955"/>
                <a:gd name="connsiteX162" fmla="*/ 1972565 w 3993966"/>
                <a:gd name="connsiteY162" fmla="*/ 1708033 h 2460955"/>
                <a:gd name="connsiteX163" fmla="*/ 1959769 w 3993966"/>
                <a:gd name="connsiteY163" fmla="*/ 1981256 h 2460955"/>
                <a:gd name="connsiteX164" fmla="*/ 1959790 w 3993966"/>
                <a:gd name="connsiteY164" fmla="*/ 1981256 h 2460955"/>
                <a:gd name="connsiteX165" fmla="*/ 2889395 w 3993966"/>
                <a:gd name="connsiteY165" fmla="*/ 1981914 h 2460955"/>
                <a:gd name="connsiteX166" fmla="*/ 2886067 w 3993966"/>
                <a:gd name="connsiteY166" fmla="*/ 1741860 h 2460955"/>
                <a:gd name="connsiteX167" fmla="*/ 2907942 w 3993966"/>
                <a:gd name="connsiteY167" fmla="*/ 1646617 h 2460955"/>
                <a:gd name="connsiteX168" fmla="*/ 2907942 w 3993966"/>
                <a:gd name="connsiteY168" fmla="*/ 1646617 h 2460955"/>
                <a:gd name="connsiteX169" fmla="*/ 2916701 w 3993966"/>
                <a:gd name="connsiteY169" fmla="*/ 1619443 h 2460955"/>
                <a:gd name="connsiteX170" fmla="*/ 2931101 w 3993966"/>
                <a:gd name="connsiteY170" fmla="*/ 1512113 h 2460955"/>
                <a:gd name="connsiteX171" fmla="*/ 2934096 w 3993966"/>
                <a:gd name="connsiteY171" fmla="*/ 1508981 h 2460955"/>
                <a:gd name="connsiteX172" fmla="*/ 2934490 w 3993966"/>
                <a:gd name="connsiteY172" fmla="*/ 1508958 h 2460955"/>
                <a:gd name="connsiteX173" fmla="*/ 2937729 w 3993966"/>
                <a:gd name="connsiteY173" fmla="*/ 1511342 h 2460955"/>
                <a:gd name="connsiteX174" fmla="*/ 3051513 w 3993966"/>
                <a:gd name="connsiteY174" fmla="*/ 1839688 h 2460955"/>
                <a:gd name="connsiteX175" fmla="*/ 3149870 w 3993966"/>
                <a:gd name="connsiteY175" fmla="*/ 1974455 h 2460955"/>
                <a:gd name="connsiteX176" fmla="*/ 3150443 w 3993966"/>
                <a:gd name="connsiteY176" fmla="*/ 1978775 h 2460955"/>
                <a:gd name="connsiteX177" fmla="*/ 3150476 w 3993966"/>
                <a:gd name="connsiteY177" fmla="*/ 1978775 h 2460955"/>
                <a:gd name="connsiteX178" fmla="*/ 3221821 w 3993966"/>
                <a:gd name="connsiteY178" fmla="*/ 2041167 h 2460955"/>
                <a:gd name="connsiteX179" fmla="*/ 3222889 w 3993966"/>
                <a:gd name="connsiteY179" fmla="*/ 2044507 h 2460955"/>
                <a:gd name="connsiteX180" fmla="*/ 3220434 w 3993966"/>
                <a:gd name="connsiteY180" fmla="*/ 2047011 h 2460955"/>
                <a:gd name="connsiteX181" fmla="*/ 2980485 w 3993966"/>
                <a:gd name="connsiteY181" fmla="*/ 2108916 h 2460955"/>
                <a:gd name="connsiteX182" fmla="*/ 2979194 w 3993966"/>
                <a:gd name="connsiteY182" fmla="*/ 2149822 h 2460955"/>
                <a:gd name="connsiteX183" fmla="*/ 3027594 w 3993966"/>
                <a:gd name="connsiteY183" fmla="*/ 2199166 h 2460955"/>
                <a:gd name="connsiteX184" fmla="*/ 3274335 w 3993966"/>
                <a:gd name="connsiteY184" fmla="*/ 2250002 h 2460955"/>
                <a:gd name="connsiteX185" fmla="*/ 3418942 w 3993966"/>
                <a:gd name="connsiteY185" fmla="*/ 2246757 h 2460955"/>
                <a:gd name="connsiteX186" fmla="*/ 3419020 w 3993966"/>
                <a:gd name="connsiteY186" fmla="*/ 2246756 h 2460955"/>
                <a:gd name="connsiteX187" fmla="*/ 3422384 w 3993966"/>
                <a:gd name="connsiteY187" fmla="*/ 2249702 h 2460955"/>
                <a:gd name="connsiteX188" fmla="*/ 3435000 w 3993966"/>
                <a:gd name="connsiteY188" fmla="*/ 2344220 h 2460955"/>
                <a:gd name="connsiteX189" fmla="*/ 3513832 w 3993966"/>
                <a:gd name="connsiteY189" fmla="*/ 2365679 h 2460955"/>
                <a:gd name="connsiteX190" fmla="*/ 3575642 w 3993966"/>
                <a:gd name="connsiteY190" fmla="*/ 2353129 h 2460955"/>
                <a:gd name="connsiteX191" fmla="*/ 3576956 w 3993966"/>
                <a:gd name="connsiteY191" fmla="*/ 2317558 h 2460955"/>
                <a:gd name="connsiteX192" fmla="*/ 3580347 w 3993966"/>
                <a:gd name="connsiteY192" fmla="*/ 2314288 h 2460955"/>
                <a:gd name="connsiteX193" fmla="*/ 3580475 w 3993966"/>
                <a:gd name="connsiteY193" fmla="*/ 2314290 h 2460955"/>
                <a:gd name="connsiteX194" fmla="*/ 3583539 w 3993966"/>
                <a:gd name="connsiteY194" fmla="*/ 2316515 h 2460955"/>
                <a:gd name="connsiteX195" fmla="*/ 3920980 w 3993966"/>
                <a:gd name="connsiteY195" fmla="*/ 2269058 h 2460955"/>
                <a:gd name="connsiteX196" fmla="*/ 3921452 w 3993966"/>
                <a:gd name="connsiteY196" fmla="*/ 2269025 h 2460955"/>
                <a:gd name="connsiteX197" fmla="*/ 3923537 w 3993966"/>
                <a:gd name="connsiteY197" fmla="*/ 2269740 h 2460955"/>
                <a:gd name="connsiteX198" fmla="*/ 3924828 w 3993966"/>
                <a:gd name="connsiteY198" fmla="*/ 2272049 h 2460955"/>
                <a:gd name="connsiteX199" fmla="*/ 3929010 w 3993966"/>
                <a:gd name="connsiteY199" fmla="*/ 2310040 h 2460955"/>
                <a:gd name="connsiteX200" fmla="*/ 3993967 w 3993966"/>
                <a:gd name="connsiteY200" fmla="*/ 2303796 h 2460955"/>
                <a:gd name="connsiteX201" fmla="*/ 3991893 w 3993966"/>
                <a:gd name="connsiteY201" fmla="*/ 2023195 h 2460955"/>
                <a:gd name="connsiteX202" fmla="*/ 3871514 w 3993966"/>
                <a:gd name="connsiteY202" fmla="*/ 2014625 h 2460955"/>
                <a:gd name="connsiteX203" fmla="*/ 3868367 w 3993966"/>
                <a:gd name="connsiteY203" fmla="*/ 2010997 h 2460955"/>
                <a:gd name="connsiteX204" fmla="*/ 3868412 w 3993966"/>
                <a:gd name="connsiteY204" fmla="*/ 2010638 h 2460955"/>
                <a:gd name="connsiteX205" fmla="*/ 3868453 w 3993966"/>
                <a:gd name="connsiteY205" fmla="*/ 2010638 h 2460955"/>
                <a:gd name="connsiteX206" fmla="*/ 3234891 w 3993966"/>
                <a:gd name="connsiteY206" fmla="*/ 1447461 h 2460955"/>
                <a:gd name="connsiteX207" fmla="*/ 3234609 w 3993966"/>
                <a:gd name="connsiteY207" fmla="*/ 1442667 h 2460955"/>
                <a:gd name="connsiteX208" fmla="*/ 3235300 w 3993966"/>
                <a:gd name="connsiteY208" fmla="*/ 1442073 h 2460955"/>
                <a:gd name="connsiteX209" fmla="*/ 3235334 w 3993966"/>
                <a:gd name="connsiteY209" fmla="*/ 1442073 h 2460955"/>
                <a:gd name="connsiteX210" fmla="*/ 3240229 w 3993966"/>
                <a:gd name="connsiteY210" fmla="*/ 1372245 h 2460955"/>
                <a:gd name="connsiteX211" fmla="*/ 3214337 w 3993966"/>
                <a:gd name="connsiteY211" fmla="*/ 1323474 h 2460955"/>
                <a:gd name="connsiteX212" fmla="*/ 3213708 w 3993966"/>
                <a:gd name="connsiteY212" fmla="*/ 1320699 h 2460955"/>
                <a:gd name="connsiteX213" fmla="*/ 3213601 w 3993966"/>
                <a:gd name="connsiteY213" fmla="*/ 1275220 h 2460955"/>
                <a:gd name="connsiteX214" fmla="*/ 3170904 w 3993966"/>
                <a:gd name="connsiteY214" fmla="*/ 1234929 h 2460955"/>
                <a:gd name="connsiteX215" fmla="*/ 3169545 w 3993966"/>
                <a:gd name="connsiteY215" fmla="*/ 1231741 h 2460955"/>
                <a:gd name="connsiteX216" fmla="*/ 3173051 w 3993966"/>
                <a:gd name="connsiteY216" fmla="*/ 1174900 h 2460955"/>
                <a:gd name="connsiteX217" fmla="*/ 3157309 w 3993966"/>
                <a:gd name="connsiteY217" fmla="*/ 1141502 h 2460955"/>
                <a:gd name="connsiteX218" fmla="*/ 3156783 w 3993966"/>
                <a:gd name="connsiteY218" fmla="*/ 1138580 h 2460955"/>
                <a:gd name="connsiteX219" fmla="*/ 3165029 w 3993966"/>
                <a:gd name="connsiteY219" fmla="*/ 1055266 h 2460955"/>
                <a:gd name="connsiteX220" fmla="*/ 3100979 w 3993966"/>
                <a:gd name="connsiteY220" fmla="*/ 1006556 h 2460955"/>
                <a:gd name="connsiteX221" fmla="*/ 3100921 w 3993966"/>
                <a:gd name="connsiteY221" fmla="*/ 1006527 h 2460955"/>
                <a:gd name="connsiteX222" fmla="*/ 3029194 w 3993966"/>
                <a:gd name="connsiteY222" fmla="*/ 969308 h 2460955"/>
                <a:gd name="connsiteX223" fmla="*/ 3027401 w 3993966"/>
                <a:gd name="connsiteY223" fmla="*/ 965780 h 2460955"/>
                <a:gd name="connsiteX224" fmla="*/ 3027433 w 3993966"/>
                <a:gd name="connsiteY224" fmla="*/ 965780 h 2460955"/>
                <a:gd name="connsiteX225" fmla="*/ 3027309 w 3993966"/>
                <a:gd name="connsiteY225" fmla="*/ 961897 h 2460955"/>
                <a:gd name="connsiteX226" fmla="*/ 3072024 w 3993966"/>
                <a:gd name="connsiteY226" fmla="*/ 870094 h 2460955"/>
                <a:gd name="connsiteX227" fmla="*/ 3062355 w 3993966"/>
                <a:gd name="connsiteY227" fmla="*/ 836355 h 2460955"/>
                <a:gd name="connsiteX228" fmla="*/ 3051792 w 3993966"/>
                <a:gd name="connsiteY228" fmla="*/ 802548 h 2460955"/>
                <a:gd name="connsiteX229" fmla="*/ 3057260 w 3993966"/>
                <a:gd name="connsiteY229" fmla="*/ 766441 h 2460955"/>
                <a:gd name="connsiteX230" fmla="*/ 3062677 w 3993966"/>
                <a:gd name="connsiteY230" fmla="*/ 731008 h 2460955"/>
                <a:gd name="connsiteX231" fmla="*/ 3060864 w 3993966"/>
                <a:gd name="connsiteY231" fmla="*/ 720569 h 2460955"/>
                <a:gd name="connsiteX232" fmla="*/ 2987196 w 3993966"/>
                <a:gd name="connsiteY232" fmla="*/ 672395 h 2460955"/>
                <a:gd name="connsiteX233" fmla="*/ 2986542 w 3993966"/>
                <a:gd name="connsiteY233" fmla="*/ 672052 h 2460955"/>
                <a:gd name="connsiteX234" fmla="*/ 2986510 w 3993966"/>
                <a:gd name="connsiteY234" fmla="*/ 672052 h 2460955"/>
                <a:gd name="connsiteX235" fmla="*/ 2985891 w 3993966"/>
                <a:gd name="connsiteY235" fmla="*/ 672148 h 2460955"/>
                <a:gd name="connsiteX236" fmla="*/ 2985673 w 3993966"/>
                <a:gd name="connsiteY236" fmla="*/ 672155 h 2460955"/>
                <a:gd name="connsiteX237" fmla="*/ 2982288 w 3993966"/>
                <a:gd name="connsiteY237" fmla="*/ 668973 h 2460955"/>
                <a:gd name="connsiteX238" fmla="*/ 2959733 w 3993966"/>
                <a:gd name="connsiteY238" fmla="*/ 476925 h 2460955"/>
                <a:gd name="connsiteX239" fmla="*/ 2904702 w 3993966"/>
                <a:gd name="connsiteY239" fmla="*/ 412221 h 2460955"/>
                <a:gd name="connsiteX240" fmla="*/ 2904581 w 3993966"/>
                <a:gd name="connsiteY240" fmla="*/ 412156 h 2460955"/>
                <a:gd name="connsiteX241" fmla="*/ 2902794 w 3993966"/>
                <a:gd name="connsiteY241" fmla="*/ 409082 h 2460955"/>
                <a:gd name="connsiteX242" fmla="*/ 2903885 w 3993966"/>
                <a:gd name="connsiteY242" fmla="*/ 364342 h 2460955"/>
                <a:gd name="connsiteX243" fmla="*/ 2904015 w 3993966"/>
                <a:gd name="connsiteY243" fmla="*/ 363491 h 2460955"/>
                <a:gd name="connsiteX244" fmla="*/ 2920592 w 3993966"/>
                <a:gd name="connsiteY244" fmla="*/ 274769 h 2460955"/>
                <a:gd name="connsiteX245" fmla="*/ 2867738 w 3993966"/>
                <a:gd name="connsiteY245" fmla="*/ 162935 h 2460955"/>
                <a:gd name="connsiteX246" fmla="*/ 2654643 w 3993966"/>
                <a:gd name="connsiteY246" fmla="*/ 4322 h 2460955"/>
                <a:gd name="connsiteX247" fmla="*/ 2609555 w 3993966"/>
                <a:gd name="connsiteY247" fmla="*/ 0 h 246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</a:cxnLst>
              <a:rect l="l" t="t" r="r" b="b"/>
              <a:pathLst>
                <a:path w="3993966" h="2460955">
                  <a:moveTo>
                    <a:pt x="2854981" y="649255"/>
                  </a:moveTo>
                  <a:cubicBezTo>
                    <a:pt x="2855401" y="649255"/>
                    <a:pt x="2855826" y="649333"/>
                    <a:pt x="2856236" y="649496"/>
                  </a:cubicBezTo>
                  <a:lnTo>
                    <a:pt x="2893533" y="664338"/>
                  </a:lnTo>
                  <a:cubicBezTo>
                    <a:pt x="2893977" y="664514"/>
                    <a:pt x="2894378" y="664782"/>
                    <a:pt x="2894711" y="665125"/>
                  </a:cubicBezTo>
                  <a:lnTo>
                    <a:pt x="2913859" y="684800"/>
                  </a:lnTo>
                  <a:cubicBezTo>
                    <a:pt x="2914564" y="685525"/>
                    <a:pt x="2914910" y="686526"/>
                    <a:pt x="2914801" y="687532"/>
                  </a:cubicBezTo>
                  <a:cubicBezTo>
                    <a:pt x="2914693" y="688538"/>
                    <a:pt x="2914142" y="689443"/>
                    <a:pt x="2913298" y="690001"/>
                  </a:cubicBezTo>
                  <a:lnTo>
                    <a:pt x="2912679" y="690410"/>
                  </a:lnTo>
                  <a:lnTo>
                    <a:pt x="2912678" y="690411"/>
                  </a:lnTo>
                  <a:cubicBezTo>
                    <a:pt x="2898877" y="699536"/>
                    <a:pt x="2884879" y="708763"/>
                    <a:pt x="2870019" y="716293"/>
                  </a:cubicBezTo>
                  <a:cubicBezTo>
                    <a:pt x="2854937" y="723936"/>
                    <a:pt x="2839024" y="729803"/>
                    <a:pt x="2823333" y="735591"/>
                  </a:cubicBezTo>
                  <a:lnTo>
                    <a:pt x="2823360" y="735591"/>
                  </a:lnTo>
                  <a:cubicBezTo>
                    <a:pt x="2814975" y="739488"/>
                    <a:pt x="2809337" y="742459"/>
                    <a:pt x="2808279" y="746705"/>
                  </a:cubicBezTo>
                  <a:cubicBezTo>
                    <a:pt x="2807251" y="750828"/>
                    <a:pt x="2810486" y="758271"/>
                    <a:pt x="2818740" y="761883"/>
                  </a:cubicBezTo>
                  <a:cubicBezTo>
                    <a:pt x="2823670" y="764041"/>
                    <a:pt x="2830348" y="764746"/>
                    <a:pt x="2838196" y="764746"/>
                  </a:cubicBezTo>
                  <a:cubicBezTo>
                    <a:pt x="2843233" y="764746"/>
                    <a:pt x="2848558" y="764460"/>
                    <a:pt x="2853998" y="764168"/>
                  </a:cubicBezTo>
                  <a:lnTo>
                    <a:pt x="2854011" y="764167"/>
                  </a:lnTo>
                  <a:lnTo>
                    <a:pt x="2854024" y="764166"/>
                  </a:lnTo>
                  <a:cubicBezTo>
                    <a:pt x="2854081" y="764164"/>
                    <a:pt x="2854138" y="764162"/>
                    <a:pt x="2854195" y="764162"/>
                  </a:cubicBezTo>
                  <a:cubicBezTo>
                    <a:pt x="2855762" y="764162"/>
                    <a:pt x="2857136" y="765240"/>
                    <a:pt x="2857499" y="766780"/>
                  </a:cubicBezTo>
                  <a:cubicBezTo>
                    <a:pt x="2857874" y="768376"/>
                    <a:pt x="2857056" y="770012"/>
                    <a:pt x="2855554" y="770669"/>
                  </a:cubicBezTo>
                  <a:cubicBezTo>
                    <a:pt x="2833166" y="780459"/>
                    <a:pt x="2811579" y="789937"/>
                    <a:pt x="2801252" y="798374"/>
                  </a:cubicBezTo>
                  <a:cubicBezTo>
                    <a:pt x="2791792" y="806103"/>
                    <a:pt x="2792316" y="812562"/>
                    <a:pt x="2792877" y="820171"/>
                  </a:cubicBezTo>
                  <a:cubicBezTo>
                    <a:pt x="2792993" y="821752"/>
                    <a:pt x="2792000" y="823203"/>
                    <a:pt x="2790485" y="823668"/>
                  </a:cubicBezTo>
                  <a:cubicBezTo>
                    <a:pt x="2790156" y="823769"/>
                    <a:pt x="2789821" y="823817"/>
                    <a:pt x="2789490" y="823817"/>
                  </a:cubicBezTo>
                  <a:cubicBezTo>
                    <a:pt x="2788299" y="823817"/>
                    <a:pt x="2787163" y="823188"/>
                    <a:pt x="2786545" y="822112"/>
                  </a:cubicBezTo>
                  <a:lnTo>
                    <a:pt x="2766337" y="786910"/>
                  </a:lnTo>
                  <a:cubicBezTo>
                    <a:pt x="2765704" y="785807"/>
                    <a:pt x="2765740" y="784444"/>
                    <a:pt x="2766430" y="783376"/>
                  </a:cubicBezTo>
                  <a:lnTo>
                    <a:pt x="2852129" y="650807"/>
                  </a:lnTo>
                  <a:cubicBezTo>
                    <a:pt x="2852769" y="649815"/>
                    <a:pt x="2853856" y="649255"/>
                    <a:pt x="2854981" y="649255"/>
                  </a:cubicBezTo>
                  <a:close/>
                  <a:moveTo>
                    <a:pt x="2939453" y="823085"/>
                  </a:moveTo>
                  <a:cubicBezTo>
                    <a:pt x="2939832" y="823085"/>
                    <a:pt x="2940214" y="823148"/>
                    <a:pt x="2940585" y="823279"/>
                  </a:cubicBezTo>
                  <a:cubicBezTo>
                    <a:pt x="2941955" y="823764"/>
                    <a:pt x="2942865" y="825066"/>
                    <a:pt x="2942848" y="826519"/>
                  </a:cubicBezTo>
                  <a:cubicBezTo>
                    <a:pt x="2942576" y="850343"/>
                    <a:pt x="2942347" y="875221"/>
                    <a:pt x="2935479" y="891981"/>
                  </a:cubicBezTo>
                  <a:cubicBezTo>
                    <a:pt x="2928440" y="909157"/>
                    <a:pt x="2914601" y="917608"/>
                    <a:pt x="2901851" y="925487"/>
                  </a:cubicBezTo>
                  <a:cubicBezTo>
                    <a:pt x="2901305" y="925824"/>
                    <a:pt x="2900686" y="925994"/>
                    <a:pt x="2900066" y="925994"/>
                  </a:cubicBezTo>
                  <a:cubicBezTo>
                    <a:pt x="2899506" y="925994"/>
                    <a:pt x="2898945" y="925855"/>
                    <a:pt x="2898436" y="925577"/>
                  </a:cubicBezTo>
                  <a:cubicBezTo>
                    <a:pt x="2897364" y="924990"/>
                    <a:pt x="2896690" y="923873"/>
                    <a:pt x="2896671" y="922651"/>
                  </a:cubicBezTo>
                  <a:lnTo>
                    <a:pt x="2895961" y="877304"/>
                  </a:lnTo>
                  <a:cubicBezTo>
                    <a:pt x="2895949" y="876522"/>
                    <a:pt x="2896207" y="875760"/>
                    <a:pt x="2896692" y="875146"/>
                  </a:cubicBezTo>
                  <a:lnTo>
                    <a:pt x="2936788" y="824376"/>
                  </a:lnTo>
                  <a:cubicBezTo>
                    <a:pt x="2937445" y="823544"/>
                    <a:pt x="2938434" y="823085"/>
                    <a:pt x="2939453" y="823085"/>
                  </a:cubicBezTo>
                  <a:close/>
                  <a:moveTo>
                    <a:pt x="3274621" y="1549587"/>
                  </a:moveTo>
                  <a:cubicBezTo>
                    <a:pt x="3275425" y="1549587"/>
                    <a:pt x="3276228" y="1549872"/>
                    <a:pt x="3276869" y="1550438"/>
                  </a:cubicBezTo>
                  <a:lnTo>
                    <a:pt x="3791289" y="2004763"/>
                  </a:lnTo>
                  <a:cubicBezTo>
                    <a:pt x="3792695" y="2006004"/>
                    <a:pt x="3792828" y="2008150"/>
                    <a:pt x="3791587" y="2009556"/>
                  </a:cubicBezTo>
                  <a:cubicBezTo>
                    <a:pt x="3790915" y="2010316"/>
                    <a:pt x="3789980" y="2010704"/>
                    <a:pt x="3789040" y="2010704"/>
                  </a:cubicBezTo>
                  <a:cubicBezTo>
                    <a:pt x="3788448" y="2010704"/>
                    <a:pt x="3787854" y="2010550"/>
                    <a:pt x="3787324" y="2010238"/>
                  </a:cubicBezTo>
                  <a:lnTo>
                    <a:pt x="3787284" y="2010238"/>
                  </a:lnTo>
                  <a:lnTo>
                    <a:pt x="3308626" y="2045427"/>
                  </a:lnTo>
                  <a:cubicBezTo>
                    <a:pt x="3308541" y="2045433"/>
                    <a:pt x="3308457" y="2045436"/>
                    <a:pt x="3308373" y="2045436"/>
                  </a:cubicBezTo>
                  <a:cubicBezTo>
                    <a:pt x="3306726" y="2045436"/>
                    <a:pt x="3305316" y="2044246"/>
                    <a:pt x="3305033" y="2042632"/>
                  </a:cubicBezTo>
                  <a:lnTo>
                    <a:pt x="3305068" y="2042632"/>
                  </a:lnTo>
                  <a:cubicBezTo>
                    <a:pt x="3304378" y="2041269"/>
                    <a:pt x="3304677" y="2039563"/>
                    <a:pt x="3305887" y="2038523"/>
                  </a:cubicBezTo>
                  <a:cubicBezTo>
                    <a:pt x="3350463" y="2000253"/>
                    <a:pt x="3393756" y="1962915"/>
                    <a:pt x="3405062" y="1911051"/>
                  </a:cubicBezTo>
                  <a:cubicBezTo>
                    <a:pt x="3416400" y="1859043"/>
                    <a:pt x="3395713" y="1791658"/>
                    <a:pt x="3367967" y="1729352"/>
                  </a:cubicBezTo>
                  <a:cubicBezTo>
                    <a:pt x="3340318" y="1667264"/>
                    <a:pt x="3306087" y="1611115"/>
                    <a:pt x="3271722" y="1554751"/>
                  </a:cubicBezTo>
                  <a:cubicBezTo>
                    <a:pt x="3270847" y="1553317"/>
                    <a:pt x="3271153" y="1551459"/>
                    <a:pt x="3272440" y="1550380"/>
                  </a:cubicBezTo>
                  <a:cubicBezTo>
                    <a:pt x="3273071" y="1549851"/>
                    <a:pt x="3273846" y="1549587"/>
                    <a:pt x="3274621" y="1549587"/>
                  </a:cubicBezTo>
                  <a:close/>
                  <a:moveTo>
                    <a:pt x="2609555" y="0"/>
                  </a:moveTo>
                  <a:cubicBezTo>
                    <a:pt x="2526327" y="0"/>
                    <a:pt x="2437799" y="40851"/>
                    <a:pt x="2389027" y="94184"/>
                  </a:cubicBezTo>
                  <a:cubicBezTo>
                    <a:pt x="2331915" y="156638"/>
                    <a:pt x="2329023" y="236514"/>
                    <a:pt x="2326632" y="318072"/>
                  </a:cubicBezTo>
                  <a:lnTo>
                    <a:pt x="2326657" y="318072"/>
                  </a:lnTo>
                  <a:cubicBezTo>
                    <a:pt x="2326687" y="318144"/>
                    <a:pt x="2326715" y="318217"/>
                    <a:pt x="2326740" y="318293"/>
                  </a:cubicBezTo>
                  <a:cubicBezTo>
                    <a:pt x="2327144" y="319486"/>
                    <a:pt x="2326847" y="320747"/>
                    <a:pt x="2326071" y="321629"/>
                  </a:cubicBezTo>
                  <a:lnTo>
                    <a:pt x="2326096" y="321629"/>
                  </a:lnTo>
                  <a:cubicBezTo>
                    <a:pt x="2325501" y="322622"/>
                    <a:pt x="2324415" y="323281"/>
                    <a:pt x="2323183" y="323281"/>
                  </a:cubicBezTo>
                  <a:cubicBezTo>
                    <a:pt x="2323150" y="323281"/>
                    <a:pt x="2323116" y="323281"/>
                    <a:pt x="2323082" y="323280"/>
                  </a:cubicBezTo>
                  <a:cubicBezTo>
                    <a:pt x="2322959" y="323276"/>
                    <a:pt x="2322837" y="323266"/>
                    <a:pt x="2322717" y="323250"/>
                  </a:cubicBezTo>
                  <a:lnTo>
                    <a:pt x="2322692" y="323250"/>
                  </a:lnTo>
                  <a:cubicBezTo>
                    <a:pt x="2296225" y="332247"/>
                    <a:pt x="2273587" y="340871"/>
                    <a:pt x="2272050" y="365846"/>
                  </a:cubicBezTo>
                  <a:cubicBezTo>
                    <a:pt x="2270380" y="392974"/>
                    <a:pt x="2292818" y="439444"/>
                    <a:pt x="2316142" y="487464"/>
                  </a:cubicBezTo>
                  <a:cubicBezTo>
                    <a:pt x="2316961" y="489151"/>
                    <a:pt x="2316258" y="491183"/>
                    <a:pt x="2314571" y="492002"/>
                  </a:cubicBezTo>
                  <a:cubicBezTo>
                    <a:pt x="2314093" y="492234"/>
                    <a:pt x="2313588" y="492344"/>
                    <a:pt x="2313090" y="492344"/>
                  </a:cubicBezTo>
                  <a:cubicBezTo>
                    <a:pt x="2312976" y="492344"/>
                    <a:pt x="2312863" y="492338"/>
                    <a:pt x="2312751" y="492327"/>
                  </a:cubicBezTo>
                  <a:lnTo>
                    <a:pt x="2312725" y="492327"/>
                  </a:lnTo>
                  <a:cubicBezTo>
                    <a:pt x="2286318" y="537301"/>
                    <a:pt x="2260405" y="582192"/>
                    <a:pt x="2244469" y="637024"/>
                  </a:cubicBezTo>
                  <a:cubicBezTo>
                    <a:pt x="2228591" y="691657"/>
                    <a:pt x="2222584" y="756254"/>
                    <a:pt x="2216869" y="821587"/>
                  </a:cubicBezTo>
                  <a:lnTo>
                    <a:pt x="2216893" y="821587"/>
                  </a:lnTo>
                  <a:cubicBezTo>
                    <a:pt x="2217743" y="822061"/>
                    <a:pt x="2218384" y="822896"/>
                    <a:pt x="2218577" y="823928"/>
                  </a:cubicBezTo>
                  <a:cubicBezTo>
                    <a:pt x="2218893" y="825620"/>
                    <a:pt x="2217896" y="827254"/>
                    <a:pt x="2216304" y="827777"/>
                  </a:cubicBezTo>
                  <a:lnTo>
                    <a:pt x="2216328" y="827777"/>
                  </a:lnTo>
                  <a:cubicBezTo>
                    <a:pt x="2216319" y="827883"/>
                    <a:pt x="2216309" y="827990"/>
                    <a:pt x="2216300" y="828096"/>
                  </a:cubicBezTo>
                  <a:cubicBezTo>
                    <a:pt x="2216146" y="829864"/>
                    <a:pt x="2214663" y="831197"/>
                    <a:pt x="2212921" y="831197"/>
                  </a:cubicBezTo>
                  <a:cubicBezTo>
                    <a:pt x="2212822" y="831197"/>
                    <a:pt x="2212722" y="831193"/>
                    <a:pt x="2212622" y="831184"/>
                  </a:cubicBezTo>
                  <a:cubicBezTo>
                    <a:pt x="2211293" y="831068"/>
                    <a:pt x="2210210" y="830201"/>
                    <a:pt x="2209754" y="829038"/>
                  </a:cubicBezTo>
                  <a:lnTo>
                    <a:pt x="2209729" y="829038"/>
                  </a:lnTo>
                  <a:lnTo>
                    <a:pt x="1971010" y="873704"/>
                  </a:lnTo>
                  <a:cubicBezTo>
                    <a:pt x="1970804" y="873742"/>
                    <a:pt x="1970595" y="873762"/>
                    <a:pt x="1970385" y="873762"/>
                  </a:cubicBezTo>
                  <a:cubicBezTo>
                    <a:pt x="1970151" y="873762"/>
                    <a:pt x="1969917" y="873737"/>
                    <a:pt x="1969686" y="873689"/>
                  </a:cubicBezTo>
                  <a:cubicBezTo>
                    <a:pt x="1961504" y="871966"/>
                    <a:pt x="1953764" y="870350"/>
                    <a:pt x="1946579" y="870350"/>
                  </a:cubicBezTo>
                  <a:cubicBezTo>
                    <a:pt x="1938181" y="870350"/>
                    <a:pt x="1930863" y="872558"/>
                    <a:pt x="1924865" y="879397"/>
                  </a:cubicBezTo>
                  <a:cubicBezTo>
                    <a:pt x="1913067" y="892851"/>
                    <a:pt x="1905946" y="923996"/>
                    <a:pt x="1898571" y="956780"/>
                  </a:cubicBezTo>
                  <a:cubicBezTo>
                    <a:pt x="1898436" y="957380"/>
                    <a:pt x="1898141" y="957931"/>
                    <a:pt x="1897717" y="958377"/>
                  </a:cubicBezTo>
                  <a:cubicBezTo>
                    <a:pt x="1877603" y="979489"/>
                    <a:pt x="1857573" y="1000464"/>
                    <a:pt x="1832459" y="1060586"/>
                  </a:cubicBezTo>
                  <a:cubicBezTo>
                    <a:pt x="1807228" y="1120989"/>
                    <a:pt x="1776958" y="1220680"/>
                    <a:pt x="1746608" y="1320651"/>
                  </a:cubicBezTo>
                  <a:lnTo>
                    <a:pt x="1746599" y="1320679"/>
                  </a:lnTo>
                  <a:cubicBezTo>
                    <a:pt x="1746254" y="1321816"/>
                    <a:pt x="1745353" y="1322685"/>
                    <a:pt x="1744214" y="1322986"/>
                  </a:cubicBezTo>
                  <a:cubicBezTo>
                    <a:pt x="1731171" y="1326432"/>
                    <a:pt x="1718637" y="1329532"/>
                    <a:pt x="1707503" y="1356584"/>
                  </a:cubicBezTo>
                  <a:cubicBezTo>
                    <a:pt x="1696063" y="1384378"/>
                    <a:pt x="1686468" y="1436608"/>
                    <a:pt x="1676784" y="1489635"/>
                  </a:cubicBezTo>
                  <a:lnTo>
                    <a:pt x="1676784" y="1489634"/>
                  </a:lnTo>
                  <a:lnTo>
                    <a:pt x="1676616" y="1490558"/>
                  </a:lnTo>
                  <a:cubicBezTo>
                    <a:pt x="1676506" y="1491156"/>
                    <a:pt x="1676239" y="1491714"/>
                    <a:pt x="1675841" y="1492173"/>
                  </a:cubicBezTo>
                  <a:cubicBezTo>
                    <a:pt x="1644274" y="1528580"/>
                    <a:pt x="1613348" y="1564318"/>
                    <a:pt x="1600706" y="1597046"/>
                  </a:cubicBezTo>
                  <a:cubicBezTo>
                    <a:pt x="1588191" y="1629445"/>
                    <a:pt x="1593563" y="1659112"/>
                    <a:pt x="1599185" y="1689786"/>
                  </a:cubicBezTo>
                  <a:cubicBezTo>
                    <a:pt x="1599349" y="1690679"/>
                    <a:pt x="1599148" y="1691602"/>
                    <a:pt x="1598627" y="1692346"/>
                  </a:cubicBezTo>
                  <a:lnTo>
                    <a:pt x="1598618" y="1692358"/>
                  </a:lnTo>
                  <a:lnTo>
                    <a:pt x="1598598" y="1692386"/>
                  </a:lnTo>
                  <a:cubicBezTo>
                    <a:pt x="1583658" y="1713277"/>
                    <a:pt x="1568579" y="1734366"/>
                    <a:pt x="1548765" y="1755367"/>
                  </a:cubicBezTo>
                  <a:cubicBezTo>
                    <a:pt x="1529204" y="1776099"/>
                    <a:pt x="1505068" y="1796697"/>
                    <a:pt x="1481061" y="1817146"/>
                  </a:cubicBezTo>
                  <a:lnTo>
                    <a:pt x="1481060" y="1817146"/>
                  </a:lnTo>
                  <a:lnTo>
                    <a:pt x="1480215" y="1817866"/>
                  </a:lnTo>
                  <a:cubicBezTo>
                    <a:pt x="1479739" y="1818272"/>
                    <a:pt x="1479161" y="1818538"/>
                    <a:pt x="1478545" y="1818636"/>
                  </a:cubicBezTo>
                  <a:cubicBezTo>
                    <a:pt x="1439962" y="1824764"/>
                    <a:pt x="1402650" y="1830772"/>
                    <a:pt x="1380364" y="1846439"/>
                  </a:cubicBezTo>
                  <a:cubicBezTo>
                    <a:pt x="1361142" y="1859953"/>
                    <a:pt x="1352880" y="1880893"/>
                    <a:pt x="1345773" y="1903745"/>
                  </a:cubicBezTo>
                  <a:lnTo>
                    <a:pt x="1345789" y="1903745"/>
                  </a:lnTo>
                  <a:lnTo>
                    <a:pt x="1347157" y="1908001"/>
                  </a:lnTo>
                  <a:cubicBezTo>
                    <a:pt x="1348392" y="1911843"/>
                    <a:pt x="1346278" y="1915959"/>
                    <a:pt x="1342436" y="1917194"/>
                  </a:cubicBezTo>
                  <a:cubicBezTo>
                    <a:pt x="1341692" y="1917433"/>
                    <a:pt x="1340939" y="1917547"/>
                    <a:pt x="1340198" y="1917547"/>
                  </a:cubicBezTo>
                  <a:cubicBezTo>
                    <a:pt x="1337108" y="1917547"/>
                    <a:pt x="1334238" y="1915572"/>
                    <a:pt x="1333242" y="1912473"/>
                  </a:cubicBezTo>
                  <a:lnTo>
                    <a:pt x="1175816" y="1422632"/>
                  </a:lnTo>
                  <a:lnTo>
                    <a:pt x="0" y="1323678"/>
                  </a:lnTo>
                  <a:lnTo>
                    <a:pt x="307721" y="2196278"/>
                  </a:lnTo>
                  <a:lnTo>
                    <a:pt x="1477781" y="2458897"/>
                  </a:lnTo>
                  <a:cubicBezTo>
                    <a:pt x="1479232" y="2459223"/>
                    <a:pt x="1480484" y="2459959"/>
                    <a:pt x="1481443" y="2460956"/>
                  </a:cubicBezTo>
                  <a:lnTo>
                    <a:pt x="2094275" y="2251465"/>
                  </a:lnTo>
                  <a:lnTo>
                    <a:pt x="2101589" y="2186429"/>
                  </a:lnTo>
                  <a:lnTo>
                    <a:pt x="1552979" y="2103193"/>
                  </a:lnTo>
                  <a:cubicBezTo>
                    <a:pt x="1551860" y="2103023"/>
                    <a:pt x="1550900" y="2102308"/>
                    <a:pt x="1550417" y="2101285"/>
                  </a:cubicBezTo>
                  <a:lnTo>
                    <a:pt x="1536420" y="2071611"/>
                  </a:lnTo>
                  <a:cubicBezTo>
                    <a:pt x="1536013" y="2070748"/>
                    <a:pt x="1535988" y="2069754"/>
                    <a:pt x="1536351" y="2068872"/>
                  </a:cubicBezTo>
                  <a:cubicBezTo>
                    <a:pt x="1536713" y="2067989"/>
                    <a:pt x="1537430" y="2067300"/>
                    <a:pt x="1538326" y="2066973"/>
                  </a:cubicBezTo>
                  <a:cubicBezTo>
                    <a:pt x="1548538" y="2063243"/>
                    <a:pt x="1557505" y="2059867"/>
                    <a:pt x="1563236" y="2051939"/>
                  </a:cubicBezTo>
                  <a:cubicBezTo>
                    <a:pt x="1569146" y="2043761"/>
                    <a:pt x="1571889" y="2030475"/>
                    <a:pt x="1574793" y="2016043"/>
                  </a:cubicBezTo>
                  <a:cubicBezTo>
                    <a:pt x="1575113" y="2014456"/>
                    <a:pt x="1576508" y="2013317"/>
                    <a:pt x="1578122" y="2013317"/>
                  </a:cubicBezTo>
                  <a:cubicBezTo>
                    <a:pt x="1578142" y="2013317"/>
                    <a:pt x="1578162" y="2013317"/>
                    <a:pt x="1578182" y="2013318"/>
                  </a:cubicBezTo>
                  <a:lnTo>
                    <a:pt x="1589159" y="2013511"/>
                  </a:lnTo>
                  <a:lnTo>
                    <a:pt x="1589159" y="2013511"/>
                  </a:lnTo>
                  <a:cubicBezTo>
                    <a:pt x="1589590" y="2013004"/>
                    <a:pt x="1590173" y="2012618"/>
                    <a:pt x="1590864" y="2012433"/>
                  </a:cubicBezTo>
                  <a:lnTo>
                    <a:pt x="1700209" y="1983036"/>
                  </a:lnTo>
                  <a:lnTo>
                    <a:pt x="1715379" y="1938294"/>
                  </a:lnTo>
                  <a:cubicBezTo>
                    <a:pt x="1715718" y="1937295"/>
                    <a:pt x="1716502" y="1936510"/>
                    <a:pt x="1717501" y="1936170"/>
                  </a:cubicBezTo>
                  <a:cubicBezTo>
                    <a:pt x="1736061" y="1929852"/>
                    <a:pt x="1753425" y="1923850"/>
                    <a:pt x="1765370" y="1907678"/>
                  </a:cubicBezTo>
                  <a:cubicBezTo>
                    <a:pt x="1777541" y="1891200"/>
                    <a:pt x="1784323" y="1863969"/>
                    <a:pt x="1791304" y="1835673"/>
                  </a:cubicBezTo>
                  <a:cubicBezTo>
                    <a:pt x="1791493" y="1834908"/>
                    <a:pt x="1791942" y="1834233"/>
                    <a:pt x="1792574" y="1833762"/>
                  </a:cubicBezTo>
                  <a:cubicBezTo>
                    <a:pt x="1831936" y="1804483"/>
                    <a:pt x="1870643" y="1775643"/>
                    <a:pt x="1896582" y="1717661"/>
                  </a:cubicBezTo>
                  <a:cubicBezTo>
                    <a:pt x="1922682" y="1659320"/>
                    <a:pt x="1935921" y="1571433"/>
                    <a:pt x="1949241" y="1482809"/>
                  </a:cubicBezTo>
                  <a:cubicBezTo>
                    <a:pt x="1949343" y="1482128"/>
                    <a:pt x="1949650" y="1481496"/>
                    <a:pt x="1950119" y="1480994"/>
                  </a:cubicBezTo>
                  <a:lnTo>
                    <a:pt x="2006978" y="1420219"/>
                  </a:lnTo>
                  <a:lnTo>
                    <a:pt x="2007000" y="1420219"/>
                  </a:lnTo>
                  <a:cubicBezTo>
                    <a:pt x="2006919" y="1419313"/>
                    <a:pt x="2006837" y="1418406"/>
                    <a:pt x="2006755" y="1417499"/>
                  </a:cubicBezTo>
                  <a:cubicBezTo>
                    <a:pt x="2006586" y="1415631"/>
                    <a:pt x="2007963" y="1413980"/>
                    <a:pt x="2009831" y="1413812"/>
                  </a:cubicBezTo>
                  <a:cubicBezTo>
                    <a:pt x="2009935" y="1413802"/>
                    <a:pt x="2010038" y="1413798"/>
                    <a:pt x="2010140" y="1413798"/>
                  </a:cubicBezTo>
                  <a:cubicBezTo>
                    <a:pt x="2011878" y="1413798"/>
                    <a:pt x="2013359" y="1415124"/>
                    <a:pt x="2013518" y="1416888"/>
                  </a:cubicBezTo>
                  <a:cubicBezTo>
                    <a:pt x="2013530" y="1417017"/>
                    <a:pt x="2013542" y="1417145"/>
                    <a:pt x="2013553" y="1417274"/>
                  </a:cubicBezTo>
                  <a:lnTo>
                    <a:pt x="2013575" y="1417274"/>
                  </a:lnTo>
                  <a:cubicBezTo>
                    <a:pt x="2013739" y="1417380"/>
                    <a:pt x="2013895" y="1417502"/>
                    <a:pt x="2014042" y="1417640"/>
                  </a:cubicBezTo>
                  <a:cubicBezTo>
                    <a:pt x="2015411" y="1418921"/>
                    <a:pt x="2015483" y="1421070"/>
                    <a:pt x="2014201" y="1422439"/>
                  </a:cubicBezTo>
                  <a:lnTo>
                    <a:pt x="2014015" y="1422639"/>
                  </a:lnTo>
                  <a:lnTo>
                    <a:pt x="2014037" y="1422639"/>
                  </a:lnTo>
                  <a:cubicBezTo>
                    <a:pt x="2018486" y="1472086"/>
                    <a:pt x="2022554" y="1521843"/>
                    <a:pt x="2014190" y="1563313"/>
                  </a:cubicBezTo>
                  <a:cubicBezTo>
                    <a:pt x="2010582" y="1581205"/>
                    <a:pt x="2004674" y="1597493"/>
                    <a:pt x="1998287" y="1615126"/>
                  </a:cubicBezTo>
                  <a:cubicBezTo>
                    <a:pt x="1989245" y="1640087"/>
                    <a:pt x="1979125" y="1668034"/>
                    <a:pt x="1972565" y="1708033"/>
                  </a:cubicBezTo>
                  <a:cubicBezTo>
                    <a:pt x="1961453" y="1775796"/>
                    <a:pt x="1960551" y="1878129"/>
                    <a:pt x="1959769" y="1981256"/>
                  </a:cubicBezTo>
                  <a:lnTo>
                    <a:pt x="1959790" y="1981256"/>
                  </a:lnTo>
                  <a:lnTo>
                    <a:pt x="2889395" y="1981914"/>
                  </a:lnTo>
                  <a:cubicBezTo>
                    <a:pt x="2884912" y="1891805"/>
                    <a:pt x="2880483" y="1801555"/>
                    <a:pt x="2886067" y="1741860"/>
                  </a:cubicBezTo>
                  <a:cubicBezTo>
                    <a:pt x="2890151" y="1698197"/>
                    <a:pt x="2899584" y="1670852"/>
                    <a:pt x="2907942" y="1646617"/>
                  </a:cubicBezTo>
                  <a:lnTo>
                    <a:pt x="2907942" y="1646617"/>
                  </a:lnTo>
                  <a:cubicBezTo>
                    <a:pt x="2911153" y="1637305"/>
                    <a:pt x="2914179" y="1628529"/>
                    <a:pt x="2916701" y="1619443"/>
                  </a:cubicBezTo>
                  <a:cubicBezTo>
                    <a:pt x="2925787" y="1586708"/>
                    <a:pt x="2928435" y="1549629"/>
                    <a:pt x="2931101" y="1512113"/>
                  </a:cubicBezTo>
                  <a:cubicBezTo>
                    <a:pt x="2931216" y="1510485"/>
                    <a:pt x="2932474" y="1509169"/>
                    <a:pt x="2934096" y="1508981"/>
                  </a:cubicBezTo>
                  <a:cubicBezTo>
                    <a:pt x="2934228" y="1508965"/>
                    <a:pt x="2934360" y="1508958"/>
                    <a:pt x="2934490" y="1508958"/>
                  </a:cubicBezTo>
                  <a:cubicBezTo>
                    <a:pt x="2935959" y="1508958"/>
                    <a:pt x="2937283" y="1509911"/>
                    <a:pt x="2937729" y="1511342"/>
                  </a:cubicBezTo>
                  <a:cubicBezTo>
                    <a:pt x="2976973" y="1637100"/>
                    <a:pt x="3016111" y="1762499"/>
                    <a:pt x="3051513" y="1839688"/>
                  </a:cubicBezTo>
                  <a:cubicBezTo>
                    <a:pt x="3086768" y="1916556"/>
                    <a:pt x="3118230" y="1945408"/>
                    <a:pt x="3149870" y="1974455"/>
                  </a:cubicBezTo>
                  <a:cubicBezTo>
                    <a:pt x="3151100" y="1975585"/>
                    <a:pt x="3151308" y="1977413"/>
                    <a:pt x="3150443" y="1978775"/>
                  </a:cubicBezTo>
                  <a:lnTo>
                    <a:pt x="3150476" y="1978775"/>
                  </a:lnTo>
                  <a:lnTo>
                    <a:pt x="3221821" y="2041167"/>
                  </a:lnTo>
                  <a:cubicBezTo>
                    <a:pt x="3222769" y="2041996"/>
                    <a:pt x="3223180" y="2043281"/>
                    <a:pt x="3222889" y="2044507"/>
                  </a:cubicBezTo>
                  <a:cubicBezTo>
                    <a:pt x="3222598" y="2045732"/>
                    <a:pt x="3221653" y="2046696"/>
                    <a:pt x="3220434" y="2047011"/>
                  </a:cubicBezTo>
                  <a:lnTo>
                    <a:pt x="2980485" y="2108916"/>
                  </a:lnTo>
                  <a:lnTo>
                    <a:pt x="2979194" y="2149822"/>
                  </a:lnTo>
                  <a:lnTo>
                    <a:pt x="3027594" y="2199166"/>
                  </a:lnTo>
                  <a:lnTo>
                    <a:pt x="3274335" y="2250002"/>
                  </a:lnTo>
                  <a:lnTo>
                    <a:pt x="3418942" y="2246757"/>
                  </a:lnTo>
                  <a:cubicBezTo>
                    <a:pt x="3418968" y="2246756"/>
                    <a:pt x="3418994" y="2246756"/>
                    <a:pt x="3419020" y="2246756"/>
                  </a:cubicBezTo>
                  <a:cubicBezTo>
                    <a:pt x="3420717" y="2246756"/>
                    <a:pt x="3422159" y="2248012"/>
                    <a:pt x="3422384" y="2249702"/>
                  </a:cubicBezTo>
                  <a:lnTo>
                    <a:pt x="3435000" y="2344220"/>
                  </a:lnTo>
                  <a:lnTo>
                    <a:pt x="3513832" y="2365679"/>
                  </a:lnTo>
                  <a:lnTo>
                    <a:pt x="3575642" y="2353129"/>
                  </a:lnTo>
                  <a:lnTo>
                    <a:pt x="3576956" y="2317558"/>
                  </a:lnTo>
                  <a:cubicBezTo>
                    <a:pt x="3577024" y="2315727"/>
                    <a:pt x="3578530" y="2314288"/>
                    <a:pt x="3580347" y="2314288"/>
                  </a:cubicBezTo>
                  <a:cubicBezTo>
                    <a:pt x="3580390" y="2314288"/>
                    <a:pt x="3580432" y="2314289"/>
                    <a:pt x="3580475" y="2314290"/>
                  </a:cubicBezTo>
                  <a:cubicBezTo>
                    <a:pt x="3581894" y="2314343"/>
                    <a:pt x="3583078" y="2315259"/>
                    <a:pt x="3583539" y="2316515"/>
                  </a:cubicBezTo>
                  <a:lnTo>
                    <a:pt x="3920980" y="2269058"/>
                  </a:lnTo>
                  <a:cubicBezTo>
                    <a:pt x="3921138" y="2269036"/>
                    <a:pt x="3921295" y="2269025"/>
                    <a:pt x="3921452" y="2269025"/>
                  </a:cubicBezTo>
                  <a:cubicBezTo>
                    <a:pt x="3922203" y="2269025"/>
                    <a:pt x="3922938" y="2269274"/>
                    <a:pt x="3923537" y="2269740"/>
                  </a:cubicBezTo>
                  <a:cubicBezTo>
                    <a:pt x="3924262" y="2270303"/>
                    <a:pt x="3924728" y="2271137"/>
                    <a:pt x="3924828" y="2272049"/>
                  </a:cubicBezTo>
                  <a:lnTo>
                    <a:pt x="3929010" y="2310040"/>
                  </a:lnTo>
                  <a:lnTo>
                    <a:pt x="3993967" y="2303796"/>
                  </a:lnTo>
                  <a:lnTo>
                    <a:pt x="3991893" y="2023195"/>
                  </a:lnTo>
                  <a:lnTo>
                    <a:pt x="3871514" y="2014625"/>
                  </a:lnTo>
                  <a:cubicBezTo>
                    <a:pt x="3869643" y="2014492"/>
                    <a:pt x="3868234" y="2012868"/>
                    <a:pt x="3868367" y="2010997"/>
                  </a:cubicBezTo>
                  <a:cubicBezTo>
                    <a:pt x="3868376" y="2010875"/>
                    <a:pt x="3868391" y="2010755"/>
                    <a:pt x="3868412" y="2010638"/>
                  </a:cubicBezTo>
                  <a:lnTo>
                    <a:pt x="3868453" y="2010638"/>
                  </a:lnTo>
                  <a:lnTo>
                    <a:pt x="3234891" y="1447461"/>
                  </a:lnTo>
                  <a:cubicBezTo>
                    <a:pt x="3233490" y="1446215"/>
                    <a:pt x="3233364" y="1444069"/>
                    <a:pt x="3234609" y="1442667"/>
                  </a:cubicBezTo>
                  <a:cubicBezTo>
                    <a:pt x="3234817" y="1442433"/>
                    <a:pt x="3235050" y="1442235"/>
                    <a:pt x="3235300" y="1442073"/>
                  </a:cubicBezTo>
                  <a:lnTo>
                    <a:pt x="3235334" y="1442073"/>
                  </a:lnTo>
                  <a:cubicBezTo>
                    <a:pt x="3239626" y="1416422"/>
                    <a:pt x="3243641" y="1391662"/>
                    <a:pt x="3240229" y="1372245"/>
                  </a:cubicBezTo>
                  <a:cubicBezTo>
                    <a:pt x="3236814" y="1352806"/>
                    <a:pt x="3225882" y="1338493"/>
                    <a:pt x="3214337" y="1323474"/>
                  </a:cubicBezTo>
                  <a:cubicBezTo>
                    <a:pt x="3213731" y="1322686"/>
                    <a:pt x="3213501" y="1321672"/>
                    <a:pt x="3213708" y="1320699"/>
                  </a:cubicBezTo>
                  <a:cubicBezTo>
                    <a:pt x="3217248" y="1304025"/>
                    <a:pt x="3220341" y="1288850"/>
                    <a:pt x="3213601" y="1275220"/>
                  </a:cubicBezTo>
                  <a:cubicBezTo>
                    <a:pt x="3206702" y="1261268"/>
                    <a:pt x="3189371" y="1248460"/>
                    <a:pt x="3170904" y="1234929"/>
                  </a:cubicBezTo>
                  <a:cubicBezTo>
                    <a:pt x="3169902" y="1234195"/>
                    <a:pt x="3169381" y="1232972"/>
                    <a:pt x="3169545" y="1231741"/>
                  </a:cubicBezTo>
                  <a:cubicBezTo>
                    <a:pt x="3172393" y="1210407"/>
                    <a:pt x="3175115" y="1189781"/>
                    <a:pt x="3173051" y="1174900"/>
                  </a:cubicBezTo>
                  <a:cubicBezTo>
                    <a:pt x="3171036" y="1160375"/>
                    <a:pt x="3164416" y="1151241"/>
                    <a:pt x="3157309" y="1141502"/>
                  </a:cubicBezTo>
                  <a:cubicBezTo>
                    <a:pt x="3156695" y="1140660"/>
                    <a:pt x="3156501" y="1139583"/>
                    <a:pt x="3156783" y="1138580"/>
                  </a:cubicBezTo>
                  <a:cubicBezTo>
                    <a:pt x="3165769" y="1106647"/>
                    <a:pt x="3174051" y="1076580"/>
                    <a:pt x="3165029" y="1055266"/>
                  </a:cubicBezTo>
                  <a:cubicBezTo>
                    <a:pt x="3156035" y="1034020"/>
                    <a:pt x="3129471" y="1020663"/>
                    <a:pt x="3100979" y="1006556"/>
                  </a:cubicBezTo>
                  <a:lnTo>
                    <a:pt x="3100921" y="1006527"/>
                  </a:lnTo>
                  <a:lnTo>
                    <a:pt x="3029194" y="969308"/>
                  </a:lnTo>
                  <a:cubicBezTo>
                    <a:pt x="3027868" y="968620"/>
                    <a:pt x="3027187" y="967179"/>
                    <a:pt x="3027401" y="965780"/>
                  </a:cubicBezTo>
                  <a:lnTo>
                    <a:pt x="3027433" y="965780"/>
                  </a:lnTo>
                  <a:cubicBezTo>
                    <a:pt x="3026607" y="964672"/>
                    <a:pt x="3026511" y="963123"/>
                    <a:pt x="3027309" y="961897"/>
                  </a:cubicBezTo>
                  <a:cubicBezTo>
                    <a:pt x="3049708" y="927463"/>
                    <a:pt x="3071072" y="894398"/>
                    <a:pt x="3072024" y="870094"/>
                  </a:cubicBezTo>
                  <a:cubicBezTo>
                    <a:pt x="3072508" y="857754"/>
                    <a:pt x="3067683" y="847517"/>
                    <a:pt x="3062355" y="836355"/>
                  </a:cubicBezTo>
                  <a:cubicBezTo>
                    <a:pt x="3057556" y="826303"/>
                    <a:pt x="3052350" y="815491"/>
                    <a:pt x="3051792" y="802548"/>
                  </a:cubicBezTo>
                  <a:cubicBezTo>
                    <a:pt x="3051306" y="791289"/>
                    <a:pt x="3054360" y="778600"/>
                    <a:pt x="3057260" y="766441"/>
                  </a:cubicBezTo>
                  <a:cubicBezTo>
                    <a:pt x="3060273" y="753811"/>
                    <a:pt x="3063137" y="741689"/>
                    <a:pt x="3062677" y="731008"/>
                  </a:cubicBezTo>
                  <a:cubicBezTo>
                    <a:pt x="3062516" y="727274"/>
                    <a:pt x="3061946" y="723782"/>
                    <a:pt x="3060864" y="720569"/>
                  </a:cubicBezTo>
                  <a:cubicBezTo>
                    <a:pt x="3053543" y="698830"/>
                    <a:pt x="3021814" y="686020"/>
                    <a:pt x="2987196" y="672395"/>
                  </a:cubicBezTo>
                  <a:cubicBezTo>
                    <a:pt x="2986962" y="672302"/>
                    <a:pt x="2986743" y="672187"/>
                    <a:pt x="2986542" y="672052"/>
                  </a:cubicBezTo>
                  <a:lnTo>
                    <a:pt x="2986510" y="672052"/>
                  </a:lnTo>
                  <a:cubicBezTo>
                    <a:pt x="2986310" y="672102"/>
                    <a:pt x="2986103" y="672134"/>
                    <a:pt x="2985891" y="672148"/>
                  </a:cubicBezTo>
                  <a:cubicBezTo>
                    <a:pt x="2985818" y="672153"/>
                    <a:pt x="2985746" y="672155"/>
                    <a:pt x="2985673" y="672155"/>
                  </a:cubicBezTo>
                  <a:cubicBezTo>
                    <a:pt x="2983896" y="672155"/>
                    <a:pt x="2982401" y="670772"/>
                    <a:pt x="2982288" y="668973"/>
                  </a:cubicBezTo>
                  <a:cubicBezTo>
                    <a:pt x="2977550" y="593983"/>
                    <a:pt x="2972835" y="519712"/>
                    <a:pt x="2959733" y="476925"/>
                  </a:cubicBezTo>
                  <a:cubicBezTo>
                    <a:pt x="2946895" y="435000"/>
                    <a:pt x="2926120" y="423781"/>
                    <a:pt x="2904702" y="412221"/>
                  </a:cubicBezTo>
                  <a:lnTo>
                    <a:pt x="2904581" y="412156"/>
                  </a:lnTo>
                  <a:cubicBezTo>
                    <a:pt x="2903451" y="411546"/>
                    <a:pt x="2902763" y="410359"/>
                    <a:pt x="2902794" y="409082"/>
                  </a:cubicBezTo>
                  <a:lnTo>
                    <a:pt x="2903885" y="364342"/>
                  </a:lnTo>
                  <a:lnTo>
                    <a:pt x="2904015" y="363491"/>
                  </a:lnTo>
                  <a:cubicBezTo>
                    <a:pt x="2912696" y="333141"/>
                    <a:pt x="2921171" y="303410"/>
                    <a:pt x="2920592" y="274769"/>
                  </a:cubicBezTo>
                  <a:cubicBezTo>
                    <a:pt x="2920023" y="246587"/>
                    <a:pt x="2910700" y="219036"/>
                    <a:pt x="2867738" y="162935"/>
                  </a:cubicBezTo>
                  <a:cubicBezTo>
                    <a:pt x="2824621" y="106632"/>
                    <a:pt x="2748858" y="23221"/>
                    <a:pt x="2654643" y="4322"/>
                  </a:cubicBezTo>
                  <a:cubicBezTo>
                    <a:pt x="2640000" y="1385"/>
                    <a:pt x="2624876" y="0"/>
                    <a:pt x="2609555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图形 15">
            <a:extLst>
              <a:ext uri="{FF2B5EF4-FFF2-40B4-BE49-F238E27FC236}">
                <a16:creationId xmlns:a16="http://schemas.microsoft.com/office/drawing/2014/main" id="{93CE8F56-E985-474E-A8EC-44D749448ACC}"/>
              </a:ext>
            </a:extLst>
          </p:cNvPr>
          <p:cNvSpPr/>
          <p:nvPr/>
        </p:nvSpPr>
        <p:spPr>
          <a:xfrm>
            <a:off x="5309310" y="657393"/>
            <a:ext cx="2751977" cy="1830291"/>
          </a:xfrm>
          <a:custGeom>
            <a:avLst/>
            <a:gdLst>
              <a:gd name="connsiteX0" fmla="*/ 4408148 w 6271847"/>
              <a:gd name="connsiteY0" fmla="*/ 1898389 h 4171294"/>
              <a:gd name="connsiteX1" fmla="*/ 4408832 w 6271847"/>
              <a:gd name="connsiteY1" fmla="*/ 1898390 h 4171294"/>
              <a:gd name="connsiteX2" fmla="*/ 4408119 w 6271847"/>
              <a:gd name="connsiteY2" fmla="*/ 1898389 h 4171294"/>
              <a:gd name="connsiteX3" fmla="*/ 4409542 w 6271847"/>
              <a:gd name="connsiteY3" fmla="*/ 1898389 h 4171294"/>
              <a:gd name="connsiteX4" fmla="*/ 4408832 w 6271847"/>
              <a:gd name="connsiteY4" fmla="*/ 1898390 h 4171294"/>
              <a:gd name="connsiteX5" fmla="*/ 4409514 w 6271847"/>
              <a:gd name="connsiteY5" fmla="*/ 1898389 h 4171294"/>
              <a:gd name="connsiteX6" fmla="*/ 3048842 w 6271847"/>
              <a:gd name="connsiteY6" fmla="*/ 3736768 h 4171294"/>
              <a:gd name="connsiteX7" fmla="*/ 3051921 w 6271847"/>
              <a:gd name="connsiteY7" fmla="*/ 3736773 h 4171294"/>
              <a:gd name="connsiteX8" fmla="*/ 3048827 w 6271847"/>
              <a:gd name="connsiteY8" fmla="*/ 3736768 h 4171294"/>
              <a:gd name="connsiteX9" fmla="*/ 3057761 w 6271847"/>
              <a:gd name="connsiteY9" fmla="*/ 3736755 h 4171294"/>
              <a:gd name="connsiteX10" fmla="*/ 3051921 w 6271847"/>
              <a:gd name="connsiteY10" fmla="*/ 3736773 h 4171294"/>
              <a:gd name="connsiteX11" fmla="*/ 3057746 w 6271847"/>
              <a:gd name="connsiteY11" fmla="*/ 3736755 h 4171294"/>
              <a:gd name="connsiteX12" fmla="*/ 2915336 w 6271847"/>
              <a:gd name="connsiteY12" fmla="*/ 0 h 4171294"/>
              <a:gd name="connsiteX13" fmla="*/ 2824433 w 6271847"/>
              <a:gd name="connsiteY13" fmla="*/ 24051 h 4171294"/>
              <a:gd name="connsiteX14" fmla="*/ 2661932 w 6271847"/>
              <a:gd name="connsiteY14" fmla="*/ 222105 h 4171294"/>
              <a:gd name="connsiteX15" fmla="*/ 2279424 w 6271847"/>
              <a:gd name="connsiteY15" fmla="*/ 946654 h 4171294"/>
              <a:gd name="connsiteX16" fmla="*/ 2167342 w 6271847"/>
              <a:gd name="connsiteY16" fmla="*/ 1590547 h 4171294"/>
              <a:gd name="connsiteX17" fmla="*/ 2182053 w 6271847"/>
              <a:gd name="connsiteY17" fmla="*/ 1719168 h 4171294"/>
              <a:gd name="connsiteX18" fmla="*/ 2460201 w 6271847"/>
              <a:gd name="connsiteY18" fmla="*/ 1904346 h 4171294"/>
              <a:gd name="connsiteX19" fmla="*/ 2640484 w 6271847"/>
              <a:gd name="connsiteY19" fmla="*/ 1986607 h 4171294"/>
              <a:gd name="connsiteX20" fmla="*/ 2868051 w 6271847"/>
              <a:gd name="connsiteY20" fmla="*/ 2177383 h 4171294"/>
              <a:gd name="connsiteX21" fmla="*/ 3040335 w 6271847"/>
              <a:gd name="connsiteY21" fmla="*/ 2274784 h 4171294"/>
              <a:gd name="connsiteX22" fmla="*/ 3279169 w 6271847"/>
              <a:gd name="connsiteY22" fmla="*/ 2344252 h 4171294"/>
              <a:gd name="connsiteX23" fmla="*/ 3194387 w 6271847"/>
              <a:gd name="connsiteY23" fmla="*/ 2623482 h 4171294"/>
              <a:gd name="connsiteX24" fmla="*/ 3033672 w 6271847"/>
              <a:gd name="connsiteY24" fmla="*/ 3132131 h 4171294"/>
              <a:gd name="connsiteX25" fmla="*/ 3033066 w 6271847"/>
              <a:gd name="connsiteY25" fmla="*/ 3133656 h 4171294"/>
              <a:gd name="connsiteX26" fmla="*/ 2870187 w 6271847"/>
              <a:gd name="connsiteY26" fmla="*/ 2591991 h 4171294"/>
              <a:gd name="connsiteX27" fmla="*/ 2815969 w 6271847"/>
              <a:gd name="connsiteY27" fmla="*/ 2401832 h 4171294"/>
              <a:gd name="connsiteX28" fmla="*/ 2798149 w 6271847"/>
              <a:gd name="connsiteY28" fmla="*/ 2335317 h 4171294"/>
              <a:gd name="connsiteX29" fmla="*/ 2789535 w 6271847"/>
              <a:gd name="connsiteY29" fmla="*/ 2320118 h 4171294"/>
              <a:gd name="connsiteX30" fmla="*/ 2299922 w 6271847"/>
              <a:gd name="connsiteY30" fmla="*/ 2290204 h 4171294"/>
              <a:gd name="connsiteX31" fmla="*/ 2000223 w 6271847"/>
              <a:gd name="connsiteY31" fmla="*/ 2274692 h 4171294"/>
              <a:gd name="connsiteX32" fmla="*/ 1570538 w 6271847"/>
              <a:gd name="connsiteY32" fmla="*/ 2251492 h 4171294"/>
              <a:gd name="connsiteX33" fmla="*/ 1304053 w 6271847"/>
              <a:gd name="connsiteY33" fmla="*/ 2238987 h 4171294"/>
              <a:gd name="connsiteX34" fmla="*/ 1178302 w 6271847"/>
              <a:gd name="connsiteY34" fmla="*/ 2233632 h 4171294"/>
              <a:gd name="connsiteX35" fmla="*/ 1139353 w 6271847"/>
              <a:gd name="connsiteY35" fmla="*/ 2243457 h 4171294"/>
              <a:gd name="connsiteX36" fmla="*/ 1144095 w 6271847"/>
              <a:gd name="connsiteY36" fmla="*/ 2331594 h 4171294"/>
              <a:gd name="connsiteX37" fmla="*/ 1183397 w 6271847"/>
              <a:gd name="connsiteY37" fmla="*/ 2450914 h 4171294"/>
              <a:gd name="connsiteX38" fmla="*/ 1251212 w 6271847"/>
              <a:gd name="connsiteY38" fmla="*/ 2676513 h 4171294"/>
              <a:gd name="connsiteX39" fmla="*/ 1347591 w 6271847"/>
              <a:gd name="connsiteY39" fmla="*/ 2994669 h 4171294"/>
              <a:gd name="connsiteX40" fmla="*/ 1484728 w 6271847"/>
              <a:gd name="connsiteY40" fmla="*/ 3428537 h 4171294"/>
              <a:gd name="connsiteX41" fmla="*/ 1535797 w 6271847"/>
              <a:gd name="connsiteY41" fmla="*/ 3488670 h 4171294"/>
              <a:gd name="connsiteX42" fmla="*/ 1576831 w 6271847"/>
              <a:gd name="connsiteY42" fmla="*/ 3527099 h 4171294"/>
              <a:gd name="connsiteX43" fmla="*/ 1515452 w 6271847"/>
              <a:gd name="connsiteY43" fmla="*/ 3522546 h 4171294"/>
              <a:gd name="connsiteX44" fmla="*/ 1334918 w 6271847"/>
              <a:gd name="connsiteY44" fmla="*/ 3511069 h 4171294"/>
              <a:gd name="connsiteX45" fmla="*/ 1113229 w 6271847"/>
              <a:gd name="connsiteY45" fmla="*/ 3495110 h 4171294"/>
              <a:gd name="connsiteX46" fmla="*/ 968603 w 6271847"/>
              <a:gd name="connsiteY46" fmla="*/ 3488744 h 4171294"/>
              <a:gd name="connsiteX47" fmla="*/ 775143 w 6271847"/>
              <a:gd name="connsiteY47" fmla="*/ 3509075 h 4171294"/>
              <a:gd name="connsiteX48" fmla="*/ 232453 w 6271847"/>
              <a:gd name="connsiteY48" fmla="*/ 3780172 h 4171294"/>
              <a:gd name="connsiteX49" fmla="*/ 56610 w 6271847"/>
              <a:gd name="connsiteY49" fmla="*/ 3871278 h 4171294"/>
              <a:gd name="connsiteX50" fmla="*/ 55033 w 6271847"/>
              <a:gd name="connsiteY50" fmla="*/ 3872110 h 4171294"/>
              <a:gd name="connsiteX51" fmla="*/ 55158 w 6271847"/>
              <a:gd name="connsiteY51" fmla="*/ 3874533 h 4171294"/>
              <a:gd name="connsiteX52" fmla="*/ 54972 w 6271847"/>
              <a:gd name="connsiteY52" fmla="*/ 3870928 h 4171294"/>
              <a:gd name="connsiteX53" fmla="*/ 54957 w 6271847"/>
              <a:gd name="connsiteY53" fmla="*/ 3870928 h 4171294"/>
              <a:gd name="connsiteX54" fmla="*/ 33442 w 6271847"/>
              <a:gd name="connsiteY54" fmla="*/ 3888509 h 4171294"/>
              <a:gd name="connsiteX55" fmla="*/ 7953 w 6271847"/>
              <a:gd name="connsiteY55" fmla="*/ 3907328 h 4171294"/>
              <a:gd name="connsiteX56" fmla="*/ 0 w 6271847"/>
              <a:gd name="connsiteY56" fmla="*/ 3914346 h 4171294"/>
              <a:gd name="connsiteX57" fmla="*/ 16 w 6271847"/>
              <a:gd name="connsiteY57" fmla="*/ 3914346 h 4171294"/>
              <a:gd name="connsiteX58" fmla="*/ 7715 w 6271847"/>
              <a:gd name="connsiteY58" fmla="*/ 3914544 h 4171294"/>
              <a:gd name="connsiteX59" fmla="*/ 7978 w 6271847"/>
              <a:gd name="connsiteY59" fmla="*/ 3914556 h 4171294"/>
              <a:gd name="connsiteX60" fmla="*/ 15909 w 6271847"/>
              <a:gd name="connsiteY60" fmla="*/ 3915183 h 4171294"/>
              <a:gd name="connsiteX61" fmla="*/ 30908 w 6271847"/>
              <a:gd name="connsiteY61" fmla="*/ 3917602 h 4171294"/>
              <a:gd name="connsiteX62" fmla="*/ 54406 w 6271847"/>
              <a:gd name="connsiteY62" fmla="*/ 3920198 h 4171294"/>
              <a:gd name="connsiteX63" fmla="*/ 76869 w 6271847"/>
              <a:gd name="connsiteY63" fmla="*/ 3924581 h 4171294"/>
              <a:gd name="connsiteX64" fmla="*/ 80895 w 6271847"/>
              <a:gd name="connsiteY64" fmla="*/ 3925634 h 4171294"/>
              <a:gd name="connsiteX65" fmla="*/ 80910 w 6271847"/>
              <a:gd name="connsiteY65" fmla="*/ 3925634 h 4171294"/>
              <a:gd name="connsiteX66" fmla="*/ 145246 w 6271847"/>
              <a:gd name="connsiteY66" fmla="*/ 3929377 h 4171294"/>
              <a:gd name="connsiteX67" fmla="*/ 365506 w 6271847"/>
              <a:gd name="connsiteY67" fmla="*/ 3940996 h 4171294"/>
              <a:gd name="connsiteX68" fmla="*/ 712141 w 6271847"/>
              <a:gd name="connsiteY68" fmla="*/ 3960289 h 4171294"/>
              <a:gd name="connsiteX69" fmla="*/ 1033496 w 6271847"/>
              <a:gd name="connsiteY69" fmla="*/ 3979491 h 4171294"/>
              <a:gd name="connsiteX70" fmla="*/ 1443680 w 6271847"/>
              <a:gd name="connsiteY70" fmla="*/ 4002619 h 4171294"/>
              <a:gd name="connsiteX71" fmla="*/ 1851697 w 6271847"/>
              <a:gd name="connsiteY71" fmla="*/ 4025742 h 4171294"/>
              <a:gd name="connsiteX72" fmla="*/ 2181720 w 6271847"/>
              <a:gd name="connsiteY72" fmla="*/ 4044974 h 4171294"/>
              <a:gd name="connsiteX73" fmla="*/ 2506687 w 6271847"/>
              <a:gd name="connsiteY73" fmla="*/ 4064190 h 4171294"/>
              <a:gd name="connsiteX74" fmla="*/ 2831653 w 6271847"/>
              <a:gd name="connsiteY74" fmla="*/ 4083405 h 4171294"/>
              <a:gd name="connsiteX75" fmla="*/ 3156620 w 6271847"/>
              <a:gd name="connsiteY75" fmla="*/ 4102619 h 4171294"/>
              <a:gd name="connsiteX76" fmla="*/ 3651299 w 6271847"/>
              <a:gd name="connsiteY76" fmla="*/ 4129661 h 4171294"/>
              <a:gd name="connsiteX77" fmla="*/ 3976265 w 6271847"/>
              <a:gd name="connsiteY77" fmla="*/ 4148876 h 4171294"/>
              <a:gd name="connsiteX78" fmla="*/ 4480869 w 6271847"/>
              <a:gd name="connsiteY78" fmla="*/ 4171295 h 4171294"/>
              <a:gd name="connsiteX79" fmla="*/ 4676850 w 6271847"/>
              <a:gd name="connsiteY79" fmla="*/ 4162205 h 4171294"/>
              <a:gd name="connsiteX80" fmla="*/ 5222645 w 6271847"/>
              <a:gd name="connsiteY80" fmla="*/ 4033412 h 4171294"/>
              <a:gd name="connsiteX81" fmla="*/ 5754002 w 6271847"/>
              <a:gd name="connsiteY81" fmla="*/ 3902401 h 4171294"/>
              <a:gd name="connsiteX82" fmla="*/ 5988954 w 6271847"/>
              <a:gd name="connsiteY82" fmla="*/ 3845454 h 4171294"/>
              <a:gd name="connsiteX83" fmla="*/ 6188480 w 6271847"/>
              <a:gd name="connsiteY83" fmla="*/ 3797048 h 4171294"/>
              <a:gd name="connsiteX84" fmla="*/ 6268773 w 6271847"/>
              <a:gd name="connsiteY84" fmla="*/ 3764108 h 4171294"/>
              <a:gd name="connsiteX85" fmla="*/ 5908534 w 6271847"/>
              <a:gd name="connsiteY85" fmla="*/ 3710818 h 4171294"/>
              <a:gd name="connsiteX86" fmla="*/ 5743978 w 6271847"/>
              <a:gd name="connsiteY86" fmla="*/ 3674840 h 4171294"/>
              <a:gd name="connsiteX87" fmla="*/ 5834801 w 6271847"/>
              <a:gd name="connsiteY87" fmla="*/ 3321236 h 4171294"/>
              <a:gd name="connsiteX88" fmla="*/ 5883231 w 6271847"/>
              <a:gd name="connsiteY88" fmla="*/ 3108329 h 4171294"/>
              <a:gd name="connsiteX89" fmla="*/ 5920061 w 6271847"/>
              <a:gd name="connsiteY89" fmla="*/ 2907661 h 4171294"/>
              <a:gd name="connsiteX90" fmla="*/ 5959117 w 6271847"/>
              <a:gd name="connsiteY90" fmla="*/ 2487421 h 4171294"/>
              <a:gd name="connsiteX91" fmla="*/ 5945327 w 6271847"/>
              <a:gd name="connsiteY91" fmla="*/ 2302463 h 4171294"/>
              <a:gd name="connsiteX92" fmla="*/ 5799878 w 6271847"/>
              <a:gd name="connsiteY92" fmla="*/ 1971854 h 4171294"/>
              <a:gd name="connsiteX93" fmla="*/ 5430856 w 6271847"/>
              <a:gd name="connsiteY93" fmla="*/ 1748072 h 4171294"/>
              <a:gd name="connsiteX94" fmla="*/ 5172043 w 6271847"/>
              <a:gd name="connsiteY94" fmla="*/ 1609190 h 4171294"/>
              <a:gd name="connsiteX95" fmla="*/ 5101627 w 6271847"/>
              <a:gd name="connsiteY95" fmla="*/ 1505651 h 4171294"/>
              <a:gd name="connsiteX96" fmla="*/ 5018284 w 6271847"/>
              <a:gd name="connsiteY96" fmla="*/ 1381119 h 4171294"/>
              <a:gd name="connsiteX97" fmla="*/ 4975881 w 6271847"/>
              <a:gd name="connsiteY97" fmla="*/ 1321016 h 4171294"/>
              <a:gd name="connsiteX98" fmla="*/ 4965072 w 6271847"/>
              <a:gd name="connsiteY98" fmla="*/ 1313754 h 4171294"/>
              <a:gd name="connsiteX99" fmla="*/ 4961512 w 6271847"/>
              <a:gd name="connsiteY99" fmla="*/ 1299296 h 4171294"/>
              <a:gd name="connsiteX100" fmla="*/ 4976716 w 6271847"/>
              <a:gd name="connsiteY100" fmla="*/ 1284904 h 4171294"/>
              <a:gd name="connsiteX101" fmla="*/ 4976757 w 6271847"/>
              <a:gd name="connsiteY101" fmla="*/ 1284904 h 4171294"/>
              <a:gd name="connsiteX102" fmla="*/ 5051501 w 6271847"/>
              <a:gd name="connsiteY102" fmla="*/ 1180438 h 4171294"/>
              <a:gd name="connsiteX103" fmla="*/ 5098977 w 6271847"/>
              <a:gd name="connsiteY103" fmla="*/ 1032535 h 4171294"/>
              <a:gd name="connsiteX104" fmla="*/ 5113842 w 6271847"/>
              <a:gd name="connsiteY104" fmla="*/ 508920 h 4171294"/>
              <a:gd name="connsiteX105" fmla="*/ 5011849 w 6271847"/>
              <a:gd name="connsiteY105" fmla="*/ 347484 h 4171294"/>
              <a:gd name="connsiteX106" fmla="*/ 4742919 w 6271847"/>
              <a:gd name="connsiteY106" fmla="*/ 210734 h 4171294"/>
              <a:gd name="connsiteX107" fmla="*/ 4652681 w 6271847"/>
              <a:gd name="connsiteY107" fmla="*/ 201481 h 4171294"/>
              <a:gd name="connsiteX108" fmla="*/ 4516801 w 6271847"/>
              <a:gd name="connsiteY108" fmla="*/ 221485 h 4171294"/>
              <a:gd name="connsiteX109" fmla="*/ 4130187 w 6271847"/>
              <a:gd name="connsiteY109" fmla="*/ 475804 h 4171294"/>
              <a:gd name="connsiteX110" fmla="*/ 4061163 w 6271847"/>
              <a:gd name="connsiteY110" fmla="*/ 589680 h 4171294"/>
              <a:gd name="connsiteX111" fmla="*/ 4050794 w 6271847"/>
              <a:gd name="connsiteY111" fmla="*/ 661874 h 4171294"/>
              <a:gd name="connsiteX112" fmla="*/ 4057418 w 6271847"/>
              <a:gd name="connsiteY112" fmla="*/ 830193 h 4171294"/>
              <a:gd name="connsiteX113" fmla="*/ 4068926 w 6271847"/>
              <a:gd name="connsiteY113" fmla="*/ 1046924 h 4171294"/>
              <a:gd name="connsiteX114" fmla="*/ 4091461 w 6271847"/>
              <a:gd name="connsiteY114" fmla="*/ 1209522 h 4171294"/>
              <a:gd name="connsiteX115" fmla="*/ 4161372 w 6271847"/>
              <a:gd name="connsiteY115" fmla="*/ 1455353 h 4171294"/>
              <a:gd name="connsiteX116" fmla="*/ 4205722 w 6271847"/>
              <a:gd name="connsiteY116" fmla="*/ 1562837 h 4171294"/>
              <a:gd name="connsiteX117" fmla="*/ 4204328 w 6271847"/>
              <a:gd name="connsiteY117" fmla="*/ 1562407 h 4171294"/>
              <a:gd name="connsiteX118" fmla="*/ 4162510 w 6271847"/>
              <a:gd name="connsiteY118" fmla="*/ 1541311 h 4171294"/>
              <a:gd name="connsiteX119" fmla="*/ 4066581 w 6271847"/>
              <a:gd name="connsiteY119" fmla="*/ 1502688 h 4171294"/>
              <a:gd name="connsiteX120" fmla="*/ 3914967 w 6271847"/>
              <a:gd name="connsiteY120" fmla="*/ 1483369 h 4171294"/>
              <a:gd name="connsiteX121" fmla="*/ 3910345 w 6271847"/>
              <a:gd name="connsiteY121" fmla="*/ 1483360 h 4171294"/>
              <a:gd name="connsiteX122" fmla="*/ 3573899 w 6271847"/>
              <a:gd name="connsiteY122" fmla="*/ 1523324 h 4171294"/>
              <a:gd name="connsiteX123" fmla="*/ 3366418 w 6271847"/>
              <a:gd name="connsiteY123" fmla="*/ 1542050 h 4171294"/>
              <a:gd name="connsiteX124" fmla="*/ 3342697 w 6271847"/>
              <a:gd name="connsiteY124" fmla="*/ 1542003 h 4171294"/>
              <a:gd name="connsiteX125" fmla="*/ 3047378 w 6271847"/>
              <a:gd name="connsiteY125" fmla="*/ 1513504 h 4171294"/>
              <a:gd name="connsiteX126" fmla="*/ 2713965 w 6271847"/>
              <a:gd name="connsiteY126" fmla="*/ 1432142 h 4171294"/>
              <a:gd name="connsiteX127" fmla="*/ 2689504 w 6271847"/>
              <a:gd name="connsiteY127" fmla="*/ 1404607 h 4171294"/>
              <a:gd name="connsiteX128" fmla="*/ 2673317 w 6271847"/>
              <a:gd name="connsiteY128" fmla="*/ 879438 h 4171294"/>
              <a:gd name="connsiteX129" fmla="*/ 2758963 w 6271847"/>
              <a:gd name="connsiteY129" fmla="*/ 559764 h 4171294"/>
              <a:gd name="connsiteX130" fmla="*/ 2814293 w 6271847"/>
              <a:gd name="connsiteY130" fmla="*/ 533242 h 4171294"/>
              <a:gd name="connsiteX131" fmla="*/ 2818287 w 6271847"/>
              <a:gd name="connsiteY131" fmla="*/ 533249 h 4171294"/>
              <a:gd name="connsiteX132" fmla="*/ 2818971 w 6271847"/>
              <a:gd name="connsiteY132" fmla="*/ 533251 h 4171294"/>
              <a:gd name="connsiteX133" fmla="*/ 2905758 w 6271847"/>
              <a:gd name="connsiteY133" fmla="*/ 512616 h 4171294"/>
              <a:gd name="connsiteX134" fmla="*/ 3167181 w 6271847"/>
              <a:gd name="connsiteY134" fmla="*/ 323582 h 4171294"/>
              <a:gd name="connsiteX135" fmla="*/ 3155853 w 6271847"/>
              <a:gd name="connsiteY135" fmla="*/ 259256 h 4171294"/>
              <a:gd name="connsiteX136" fmla="*/ 3141596 w 6271847"/>
              <a:gd name="connsiteY136" fmla="*/ 206477 h 4171294"/>
              <a:gd name="connsiteX137" fmla="*/ 2950178 w 6271847"/>
              <a:gd name="connsiteY137" fmla="*/ 5719 h 4171294"/>
              <a:gd name="connsiteX138" fmla="*/ 2915336 w 6271847"/>
              <a:gd name="connsiteY138" fmla="*/ 0 h 417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271847" h="4171294">
                <a:moveTo>
                  <a:pt x="4408148" y="1898389"/>
                </a:moveTo>
                <a:cubicBezTo>
                  <a:pt x="4408375" y="1898389"/>
                  <a:pt x="4408603" y="1898390"/>
                  <a:pt x="4408832" y="1898390"/>
                </a:cubicBezTo>
                <a:cubicBezTo>
                  <a:pt x="4408594" y="1898390"/>
                  <a:pt x="4408356" y="1898389"/>
                  <a:pt x="4408119" y="1898389"/>
                </a:cubicBezTo>
                <a:close/>
                <a:moveTo>
                  <a:pt x="4409542" y="1898389"/>
                </a:moveTo>
                <a:cubicBezTo>
                  <a:pt x="4409305" y="1898389"/>
                  <a:pt x="4409068" y="1898390"/>
                  <a:pt x="4408832" y="1898390"/>
                </a:cubicBezTo>
                <a:cubicBezTo>
                  <a:pt x="4409059" y="1898390"/>
                  <a:pt x="4409286" y="1898389"/>
                  <a:pt x="4409514" y="1898389"/>
                </a:cubicBezTo>
                <a:close/>
                <a:moveTo>
                  <a:pt x="3048842" y="3736768"/>
                </a:moveTo>
                <a:cubicBezTo>
                  <a:pt x="3049872" y="3736771"/>
                  <a:pt x="3050898" y="3736773"/>
                  <a:pt x="3051921" y="3736773"/>
                </a:cubicBezTo>
                <a:cubicBezTo>
                  <a:pt x="3050893" y="3736773"/>
                  <a:pt x="3049862" y="3736771"/>
                  <a:pt x="3048827" y="3736768"/>
                </a:cubicBezTo>
                <a:close/>
                <a:moveTo>
                  <a:pt x="3057761" y="3736755"/>
                </a:moveTo>
                <a:cubicBezTo>
                  <a:pt x="3055828" y="3736767"/>
                  <a:pt x="3053881" y="3736773"/>
                  <a:pt x="3051921" y="3736773"/>
                </a:cubicBezTo>
                <a:cubicBezTo>
                  <a:pt x="3053876" y="3736773"/>
                  <a:pt x="3055818" y="3736767"/>
                  <a:pt x="3057746" y="3736755"/>
                </a:cubicBezTo>
                <a:close/>
                <a:moveTo>
                  <a:pt x="2915336" y="0"/>
                </a:moveTo>
                <a:cubicBezTo>
                  <a:pt x="2885937" y="0"/>
                  <a:pt x="2850264" y="8776"/>
                  <a:pt x="2824433" y="24051"/>
                </a:cubicBezTo>
                <a:cubicBezTo>
                  <a:pt x="2786796" y="45586"/>
                  <a:pt x="2754877" y="84476"/>
                  <a:pt x="2661932" y="222105"/>
                </a:cubicBezTo>
                <a:cubicBezTo>
                  <a:pt x="2492024" y="472138"/>
                  <a:pt x="2348039" y="744655"/>
                  <a:pt x="2279424" y="946654"/>
                </a:cubicBezTo>
                <a:cubicBezTo>
                  <a:pt x="2229796" y="1090214"/>
                  <a:pt x="2175967" y="1399889"/>
                  <a:pt x="2167342" y="1590547"/>
                </a:cubicBezTo>
                <a:cubicBezTo>
                  <a:pt x="2163428" y="1675764"/>
                  <a:pt x="2163412" y="1680099"/>
                  <a:pt x="2182053" y="1719168"/>
                </a:cubicBezTo>
                <a:cubicBezTo>
                  <a:pt x="2214322" y="1785012"/>
                  <a:pt x="2277015" y="1826406"/>
                  <a:pt x="2460201" y="1904346"/>
                </a:cubicBezTo>
                <a:cubicBezTo>
                  <a:pt x="2509968" y="1924747"/>
                  <a:pt x="2590730" y="1962593"/>
                  <a:pt x="2640484" y="1986607"/>
                </a:cubicBezTo>
                <a:cubicBezTo>
                  <a:pt x="2735659" y="2033895"/>
                  <a:pt x="2773827" y="2065813"/>
                  <a:pt x="2868051" y="2177383"/>
                </a:cubicBezTo>
                <a:cubicBezTo>
                  <a:pt x="2912648" y="2229546"/>
                  <a:pt x="2955176" y="2254256"/>
                  <a:pt x="3040335" y="2274784"/>
                </a:cubicBezTo>
                <a:cubicBezTo>
                  <a:pt x="3091574" y="2287245"/>
                  <a:pt x="3224339" y="2326000"/>
                  <a:pt x="3279169" y="2344252"/>
                </a:cubicBezTo>
                <a:cubicBezTo>
                  <a:pt x="3284941" y="2345717"/>
                  <a:pt x="3254248" y="2446009"/>
                  <a:pt x="3194387" y="2623482"/>
                </a:cubicBezTo>
                <a:cubicBezTo>
                  <a:pt x="3114095" y="2859388"/>
                  <a:pt x="3034461" y="3113354"/>
                  <a:pt x="3033672" y="3132131"/>
                </a:cubicBezTo>
                <a:cubicBezTo>
                  <a:pt x="3033611" y="3133156"/>
                  <a:pt x="3033407" y="3133656"/>
                  <a:pt x="3033066" y="3133656"/>
                </a:cubicBezTo>
                <a:cubicBezTo>
                  <a:pt x="3024748" y="3133656"/>
                  <a:pt x="2935232" y="2836453"/>
                  <a:pt x="2870187" y="2591991"/>
                </a:cubicBezTo>
                <a:cubicBezTo>
                  <a:pt x="2850225" y="2518244"/>
                  <a:pt x="2825971" y="2432926"/>
                  <a:pt x="2815969" y="2401832"/>
                </a:cubicBezTo>
                <a:cubicBezTo>
                  <a:pt x="2805967" y="2370738"/>
                  <a:pt x="2798128" y="2341096"/>
                  <a:pt x="2798149" y="2335317"/>
                </a:cubicBezTo>
                <a:cubicBezTo>
                  <a:pt x="2798167" y="2330261"/>
                  <a:pt x="2794581" y="2323025"/>
                  <a:pt x="2789535" y="2320118"/>
                </a:cubicBezTo>
                <a:cubicBezTo>
                  <a:pt x="2779446" y="2313581"/>
                  <a:pt x="2653793" y="2305911"/>
                  <a:pt x="2299922" y="2290204"/>
                </a:cubicBezTo>
                <a:cubicBezTo>
                  <a:pt x="2151151" y="2283897"/>
                  <a:pt x="2016106" y="2276915"/>
                  <a:pt x="2000223" y="2274692"/>
                </a:cubicBezTo>
                <a:cubicBezTo>
                  <a:pt x="1967733" y="2270965"/>
                  <a:pt x="1740975" y="2258601"/>
                  <a:pt x="1570538" y="2251492"/>
                </a:cubicBezTo>
                <a:cubicBezTo>
                  <a:pt x="1509150" y="2249107"/>
                  <a:pt x="1389268" y="2243624"/>
                  <a:pt x="1304053" y="2238987"/>
                </a:cubicBezTo>
                <a:cubicBezTo>
                  <a:pt x="1239307" y="2235550"/>
                  <a:pt x="1201306" y="2233632"/>
                  <a:pt x="1178302" y="2233632"/>
                </a:cubicBezTo>
                <a:cubicBezTo>
                  <a:pt x="1149476" y="2233632"/>
                  <a:pt x="1144198" y="2236644"/>
                  <a:pt x="1139353" y="2243457"/>
                </a:cubicBezTo>
                <a:cubicBezTo>
                  <a:pt x="1126288" y="2261467"/>
                  <a:pt x="1127612" y="2295420"/>
                  <a:pt x="1144095" y="2331594"/>
                </a:cubicBezTo>
                <a:cubicBezTo>
                  <a:pt x="1151982" y="2348234"/>
                  <a:pt x="1169846" y="2402472"/>
                  <a:pt x="1183397" y="2450914"/>
                </a:cubicBezTo>
                <a:cubicBezTo>
                  <a:pt x="1197671" y="2499359"/>
                  <a:pt x="1228369" y="2600590"/>
                  <a:pt x="1251212" y="2676513"/>
                </a:cubicBezTo>
                <a:cubicBezTo>
                  <a:pt x="1274059" y="2751713"/>
                  <a:pt x="1317609" y="2894885"/>
                  <a:pt x="1347591" y="2994669"/>
                </a:cubicBezTo>
                <a:cubicBezTo>
                  <a:pt x="1432541" y="3276668"/>
                  <a:pt x="1473256" y="3404661"/>
                  <a:pt x="1484728" y="3428537"/>
                </a:cubicBezTo>
                <a:cubicBezTo>
                  <a:pt x="1490465" y="3440115"/>
                  <a:pt x="1513480" y="3467644"/>
                  <a:pt x="1535797" y="3488670"/>
                </a:cubicBezTo>
                <a:lnTo>
                  <a:pt x="1576831" y="3527099"/>
                </a:lnTo>
                <a:lnTo>
                  <a:pt x="1515452" y="3522546"/>
                </a:lnTo>
                <a:cubicBezTo>
                  <a:pt x="1481512" y="3520258"/>
                  <a:pt x="1400633" y="3514915"/>
                  <a:pt x="1334918" y="3511069"/>
                </a:cubicBezTo>
                <a:cubicBezTo>
                  <a:pt x="1269202" y="3507223"/>
                  <a:pt x="1169552" y="3499644"/>
                  <a:pt x="1113229" y="3495110"/>
                </a:cubicBezTo>
                <a:cubicBezTo>
                  <a:pt x="1062833" y="3490837"/>
                  <a:pt x="1013789" y="3488744"/>
                  <a:pt x="968603" y="3488744"/>
                </a:cubicBezTo>
                <a:cubicBezTo>
                  <a:pt x="886244" y="3488744"/>
                  <a:pt x="816700" y="3495697"/>
                  <a:pt x="775143" y="3509075"/>
                </a:cubicBezTo>
                <a:cubicBezTo>
                  <a:pt x="728865" y="3523356"/>
                  <a:pt x="616707" y="3580019"/>
                  <a:pt x="232453" y="3780172"/>
                </a:cubicBezTo>
                <a:cubicBezTo>
                  <a:pt x="160813" y="3817477"/>
                  <a:pt x="81934" y="3859089"/>
                  <a:pt x="56610" y="3871278"/>
                </a:cubicBezTo>
                <a:lnTo>
                  <a:pt x="55033" y="3872110"/>
                </a:lnTo>
                <a:lnTo>
                  <a:pt x="55158" y="3874533"/>
                </a:lnTo>
                <a:lnTo>
                  <a:pt x="54972" y="3870928"/>
                </a:lnTo>
                <a:lnTo>
                  <a:pt x="54957" y="3870928"/>
                </a:lnTo>
                <a:cubicBezTo>
                  <a:pt x="48366" y="3876236"/>
                  <a:pt x="41194" y="3882097"/>
                  <a:pt x="33442" y="3888509"/>
                </a:cubicBezTo>
                <a:cubicBezTo>
                  <a:pt x="20004" y="3898025"/>
                  <a:pt x="11508" y="3904298"/>
                  <a:pt x="7953" y="3907328"/>
                </a:cubicBezTo>
                <a:cubicBezTo>
                  <a:pt x="6857" y="3907983"/>
                  <a:pt x="4205" y="3910323"/>
                  <a:pt x="0" y="3914346"/>
                </a:cubicBezTo>
                <a:lnTo>
                  <a:pt x="16" y="3914346"/>
                </a:lnTo>
                <a:cubicBezTo>
                  <a:pt x="2410" y="3914354"/>
                  <a:pt x="4977" y="3914420"/>
                  <a:pt x="7715" y="3914544"/>
                </a:cubicBezTo>
                <a:lnTo>
                  <a:pt x="7978" y="3914556"/>
                </a:lnTo>
                <a:cubicBezTo>
                  <a:pt x="10946" y="3914684"/>
                  <a:pt x="13590" y="3914892"/>
                  <a:pt x="15909" y="3915183"/>
                </a:cubicBezTo>
                <a:lnTo>
                  <a:pt x="30908" y="3917602"/>
                </a:lnTo>
                <a:cubicBezTo>
                  <a:pt x="45284" y="3918834"/>
                  <a:pt x="53116" y="3919700"/>
                  <a:pt x="54406" y="3920198"/>
                </a:cubicBezTo>
                <a:lnTo>
                  <a:pt x="76869" y="3924581"/>
                </a:lnTo>
                <a:lnTo>
                  <a:pt x="80895" y="3925634"/>
                </a:lnTo>
                <a:lnTo>
                  <a:pt x="80910" y="3925634"/>
                </a:lnTo>
                <a:cubicBezTo>
                  <a:pt x="100026" y="3926870"/>
                  <a:pt x="122311" y="3928177"/>
                  <a:pt x="145246" y="3929377"/>
                </a:cubicBezTo>
                <a:cubicBezTo>
                  <a:pt x="205188" y="3931758"/>
                  <a:pt x="304124" y="3937167"/>
                  <a:pt x="365506" y="3940996"/>
                </a:cubicBezTo>
                <a:cubicBezTo>
                  <a:pt x="426885" y="3945548"/>
                  <a:pt x="582871" y="3954050"/>
                  <a:pt x="712141" y="3960289"/>
                </a:cubicBezTo>
                <a:cubicBezTo>
                  <a:pt x="841410" y="3966528"/>
                  <a:pt x="985840" y="3974987"/>
                  <a:pt x="1033496" y="3979491"/>
                </a:cubicBezTo>
                <a:cubicBezTo>
                  <a:pt x="1081152" y="3983994"/>
                  <a:pt x="1265302" y="3994039"/>
                  <a:pt x="1443680" y="4002619"/>
                </a:cubicBezTo>
                <a:cubicBezTo>
                  <a:pt x="1621335" y="4011198"/>
                  <a:pt x="1804764" y="4021240"/>
                  <a:pt x="1851697" y="4025742"/>
                </a:cubicBezTo>
                <a:cubicBezTo>
                  <a:pt x="1897911" y="4029518"/>
                  <a:pt x="2046672" y="4038716"/>
                  <a:pt x="2181720" y="4044974"/>
                </a:cubicBezTo>
                <a:cubicBezTo>
                  <a:pt x="2316765" y="4051956"/>
                  <a:pt x="2463362" y="4060424"/>
                  <a:pt x="2506687" y="4064190"/>
                </a:cubicBezTo>
                <a:cubicBezTo>
                  <a:pt x="2550733" y="4067958"/>
                  <a:pt x="2696605" y="4077145"/>
                  <a:pt x="2831653" y="4083405"/>
                </a:cubicBezTo>
                <a:cubicBezTo>
                  <a:pt x="2966701" y="4089664"/>
                  <a:pt x="3113295" y="4098853"/>
                  <a:pt x="3156620" y="4102619"/>
                </a:cubicBezTo>
                <a:cubicBezTo>
                  <a:pt x="3238216" y="4109411"/>
                  <a:pt x="3255545" y="4110917"/>
                  <a:pt x="3651299" y="4129661"/>
                </a:cubicBezTo>
                <a:cubicBezTo>
                  <a:pt x="3780569" y="4135900"/>
                  <a:pt x="3926443" y="4144364"/>
                  <a:pt x="3976265" y="4148876"/>
                </a:cubicBezTo>
                <a:cubicBezTo>
                  <a:pt x="4154713" y="4163415"/>
                  <a:pt x="4340147" y="4171295"/>
                  <a:pt x="4480869" y="4171295"/>
                </a:cubicBezTo>
                <a:cubicBezTo>
                  <a:pt x="4566782" y="4171295"/>
                  <a:pt x="4636031" y="4168357"/>
                  <a:pt x="4676850" y="4162205"/>
                </a:cubicBezTo>
                <a:cubicBezTo>
                  <a:pt x="4714430" y="4156561"/>
                  <a:pt x="4960217" y="4098930"/>
                  <a:pt x="5222645" y="4033412"/>
                </a:cubicBezTo>
                <a:cubicBezTo>
                  <a:pt x="5485071" y="3968618"/>
                  <a:pt x="5724363" y="3909519"/>
                  <a:pt x="5754002" y="3902401"/>
                </a:cubicBezTo>
                <a:cubicBezTo>
                  <a:pt x="5875450" y="3873941"/>
                  <a:pt x="5934008" y="3859704"/>
                  <a:pt x="5988954" y="3845454"/>
                </a:cubicBezTo>
                <a:cubicBezTo>
                  <a:pt x="6047515" y="3829772"/>
                  <a:pt x="6074986" y="3823369"/>
                  <a:pt x="6188480" y="3797048"/>
                </a:cubicBezTo>
                <a:cubicBezTo>
                  <a:pt x="6257152" y="3782123"/>
                  <a:pt x="6281024" y="3772096"/>
                  <a:pt x="6268773" y="3764108"/>
                </a:cubicBezTo>
                <a:cubicBezTo>
                  <a:pt x="6257962" y="3757568"/>
                  <a:pt x="6120073" y="3737575"/>
                  <a:pt x="5908534" y="3710818"/>
                </a:cubicBezTo>
                <a:cubicBezTo>
                  <a:pt x="5748255" y="3690746"/>
                  <a:pt x="5741038" y="3689276"/>
                  <a:pt x="5743978" y="3674840"/>
                </a:cubicBezTo>
                <a:cubicBezTo>
                  <a:pt x="5759385" y="3607721"/>
                  <a:pt x="5809930" y="3409269"/>
                  <a:pt x="5834801" y="3321236"/>
                </a:cubicBezTo>
                <a:cubicBezTo>
                  <a:pt x="5850905" y="3261343"/>
                  <a:pt x="5872913" y="3166078"/>
                  <a:pt x="5883231" y="3108329"/>
                </a:cubicBezTo>
                <a:cubicBezTo>
                  <a:pt x="5893548" y="3050581"/>
                  <a:pt x="5909761" y="2960352"/>
                  <a:pt x="5920061" y="2907661"/>
                </a:cubicBezTo>
                <a:cubicBezTo>
                  <a:pt x="5955383" y="2724323"/>
                  <a:pt x="5962159" y="2647061"/>
                  <a:pt x="5959117" y="2487421"/>
                </a:cubicBezTo>
                <a:cubicBezTo>
                  <a:pt x="5957307" y="2387015"/>
                  <a:pt x="5952463" y="2327046"/>
                  <a:pt x="5945327" y="2302463"/>
                </a:cubicBezTo>
                <a:cubicBezTo>
                  <a:pt x="5926784" y="2235945"/>
                  <a:pt x="5825753" y="2007339"/>
                  <a:pt x="5799878" y="1971854"/>
                </a:cubicBezTo>
                <a:cubicBezTo>
                  <a:pt x="5750282" y="1903058"/>
                  <a:pt x="5615502" y="1821682"/>
                  <a:pt x="5430856" y="1748072"/>
                </a:cubicBezTo>
                <a:cubicBezTo>
                  <a:pt x="5300306" y="1695601"/>
                  <a:pt x="5207308" y="1645430"/>
                  <a:pt x="5172043" y="1609190"/>
                </a:cubicBezTo>
                <a:cubicBezTo>
                  <a:pt x="5156214" y="1591798"/>
                  <a:pt x="5123877" y="1545457"/>
                  <a:pt x="5101627" y="1505651"/>
                </a:cubicBezTo>
                <a:cubicBezTo>
                  <a:pt x="5079378" y="1465845"/>
                  <a:pt x="5042019" y="1409373"/>
                  <a:pt x="5018284" y="1381119"/>
                </a:cubicBezTo>
                <a:cubicBezTo>
                  <a:pt x="4995273" y="1352143"/>
                  <a:pt x="4975866" y="1325351"/>
                  <a:pt x="4975881" y="1321016"/>
                </a:cubicBezTo>
                <a:cubicBezTo>
                  <a:pt x="4975894" y="1317404"/>
                  <a:pt x="4970850" y="1313775"/>
                  <a:pt x="4965072" y="1313754"/>
                </a:cubicBezTo>
                <a:cubicBezTo>
                  <a:pt x="4955683" y="1313721"/>
                  <a:pt x="4954970" y="1310830"/>
                  <a:pt x="4961512" y="1299296"/>
                </a:cubicBezTo>
                <a:cubicBezTo>
                  <a:pt x="4965869" y="1291376"/>
                  <a:pt x="4972383" y="1284904"/>
                  <a:pt x="4976716" y="1284904"/>
                </a:cubicBezTo>
                <a:lnTo>
                  <a:pt x="4976757" y="1284904"/>
                </a:lnTo>
                <a:cubicBezTo>
                  <a:pt x="4990491" y="1284904"/>
                  <a:pt x="5019508" y="1245290"/>
                  <a:pt x="5051501" y="1180438"/>
                </a:cubicBezTo>
                <a:cubicBezTo>
                  <a:pt x="5078414" y="1127805"/>
                  <a:pt x="5087181" y="1099667"/>
                  <a:pt x="5098977" y="1032535"/>
                </a:cubicBezTo>
                <a:cubicBezTo>
                  <a:pt x="5143956" y="774111"/>
                  <a:pt x="5148128" y="616664"/>
                  <a:pt x="5113842" y="508920"/>
                </a:cubicBezTo>
                <a:cubicBezTo>
                  <a:pt x="5090265" y="435883"/>
                  <a:pt x="5065127" y="396067"/>
                  <a:pt x="5011849" y="347484"/>
                </a:cubicBezTo>
                <a:cubicBezTo>
                  <a:pt x="4959295" y="298902"/>
                  <a:pt x="4820142" y="228344"/>
                  <a:pt x="4742919" y="210734"/>
                </a:cubicBezTo>
                <a:cubicBezTo>
                  <a:pt x="4715640" y="204538"/>
                  <a:pt x="4684496" y="201481"/>
                  <a:pt x="4652681" y="201481"/>
                </a:cubicBezTo>
                <a:cubicBezTo>
                  <a:pt x="4605373" y="201481"/>
                  <a:pt x="4556580" y="208239"/>
                  <a:pt x="4516801" y="221485"/>
                </a:cubicBezTo>
                <a:cubicBezTo>
                  <a:pt x="4412666" y="255785"/>
                  <a:pt x="4238184" y="370731"/>
                  <a:pt x="4130187" y="475804"/>
                </a:cubicBezTo>
                <a:cubicBezTo>
                  <a:pt x="4079449" y="525461"/>
                  <a:pt x="4077270" y="529065"/>
                  <a:pt x="4061163" y="589680"/>
                </a:cubicBezTo>
                <a:cubicBezTo>
                  <a:pt x="4050915" y="627926"/>
                  <a:pt x="4047205" y="655360"/>
                  <a:pt x="4050794" y="661874"/>
                </a:cubicBezTo>
                <a:cubicBezTo>
                  <a:pt x="4054387" y="666942"/>
                  <a:pt x="4057007" y="742794"/>
                  <a:pt x="4057418" y="830193"/>
                </a:cubicBezTo>
                <a:cubicBezTo>
                  <a:pt x="4056989" y="950816"/>
                  <a:pt x="4059693" y="1002831"/>
                  <a:pt x="4068926" y="1046924"/>
                </a:cubicBezTo>
                <a:cubicBezTo>
                  <a:pt x="4075314" y="1078728"/>
                  <a:pt x="4085888" y="1151718"/>
                  <a:pt x="4091461" y="1209522"/>
                </a:cubicBezTo>
                <a:cubicBezTo>
                  <a:pt x="4102600" y="1326575"/>
                  <a:pt x="4105452" y="1337418"/>
                  <a:pt x="4161372" y="1455353"/>
                </a:cubicBezTo>
                <a:cubicBezTo>
                  <a:pt x="4201085" y="1540868"/>
                  <a:pt x="4210231" y="1562837"/>
                  <a:pt x="4205722" y="1562837"/>
                </a:cubicBezTo>
                <a:cubicBezTo>
                  <a:pt x="4205348" y="1562837"/>
                  <a:pt x="4204880" y="1562686"/>
                  <a:pt x="4204328" y="1562407"/>
                </a:cubicBezTo>
                <a:cubicBezTo>
                  <a:pt x="4200722" y="1560949"/>
                  <a:pt x="4182698" y="1551495"/>
                  <a:pt x="4162510" y="1541311"/>
                </a:cubicBezTo>
                <a:cubicBezTo>
                  <a:pt x="4143047" y="1530407"/>
                  <a:pt x="4099768" y="1513640"/>
                  <a:pt x="4066581" y="1502688"/>
                </a:cubicBezTo>
                <a:cubicBezTo>
                  <a:pt x="4014634" y="1486613"/>
                  <a:pt x="3993696" y="1483649"/>
                  <a:pt x="3914967" y="1483369"/>
                </a:cubicBezTo>
                <a:cubicBezTo>
                  <a:pt x="3913424" y="1483363"/>
                  <a:pt x="3911884" y="1483360"/>
                  <a:pt x="3910345" y="1483360"/>
                </a:cubicBezTo>
                <a:cubicBezTo>
                  <a:pt x="3811757" y="1483360"/>
                  <a:pt x="3721220" y="1494690"/>
                  <a:pt x="3573899" y="1523324"/>
                </a:cubicBezTo>
                <a:cubicBezTo>
                  <a:pt x="3494684" y="1539143"/>
                  <a:pt x="3464112" y="1542050"/>
                  <a:pt x="3366418" y="1542050"/>
                </a:cubicBezTo>
                <a:cubicBezTo>
                  <a:pt x="3358923" y="1542050"/>
                  <a:pt x="3351034" y="1542033"/>
                  <a:pt x="3342697" y="1542003"/>
                </a:cubicBezTo>
                <a:cubicBezTo>
                  <a:pt x="3222075" y="1541574"/>
                  <a:pt x="3193193" y="1538582"/>
                  <a:pt x="3047378" y="1513504"/>
                </a:cubicBezTo>
                <a:cubicBezTo>
                  <a:pt x="2889292" y="1486217"/>
                  <a:pt x="2755783" y="1453237"/>
                  <a:pt x="2713965" y="1432142"/>
                </a:cubicBezTo>
                <a:cubicBezTo>
                  <a:pt x="2702432" y="1425600"/>
                  <a:pt x="2691639" y="1414005"/>
                  <a:pt x="2689504" y="1404607"/>
                </a:cubicBezTo>
                <a:cubicBezTo>
                  <a:pt x="2668903" y="1307746"/>
                  <a:pt x="2659166" y="999288"/>
                  <a:pt x="2673317" y="879438"/>
                </a:cubicBezTo>
                <a:cubicBezTo>
                  <a:pt x="2688231" y="748032"/>
                  <a:pt x="2725561" y="609484"/>
                  <a:pt x="2758963" y="559764"/>
                </a:cubicBezTo>
                <a:cubicBezTo>
                  <a:pt x="2776471" y="535439"/>
                  <a:pt x="2779110" y="533242"/>
                  <a:pt x="2814293" y="533242"/>
                </a:cubicBezTo>
                <a:cubicBezTo>
                  <a:pt x="2815580" y="533242"/>
                  <a:pt x="2816911" y="533245"/>
                  <a:pt x="2818287" y="533249"/>
                </a:cubicBezTo>
                <a:cubicBezTo>
                  <a:pt x="2818515" y="533250"/>
                  <a:pt x="2818743" y="533251"/>
                  <a:pt x="2818971" y="533251"/>
                </a:cubicBezTo>
                <a:cubicBezTo>
                  <a:pt x="2847579" y="533251"/>
                  <a:pt x="2872744" y="526830"/>
                  <a:pt x="2905758" y="512616"/>
                </a:cubicBezTo>
                <a:cubicBezTo>
                  <a:pt x="3210320" y="379352"/>
                  <a:pt x="3194389" y="390852"/>
                  <a:pt x="3167181" y="323582"/>
                </a:cubicBezTo>
                <a:cubicBezTo>
                  <a:pt x="3155724" y="295370"/>
                  <a:pt x="3152905" y="275858"/>
                  <a:pt x="3155853" y="259256"/>
                </a:cubicBezTo>
                <a:cubicBezTo>
                  <a:pt x="3159534" y="239766"/>
                  <a:pt x="3156683" y="228922"/>
                  <a:pt x="3141596" y="206477"/>
                </a:cubicBezTo>
                <a:cubicBezTo>
                  <a:pt x="3109261" y="158691"/>
                  <a:pt x="2972535" y="15188"/>
                  <a:pt x="2950178" y="5719"/>
                </a:cubicBezTo>
                <a:cubicBezTo>
                  <a:pt x="2940902" y="1834"/>
                  <a:pt x="2928774" y="0"/>
                  <a:pt x="2915336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图形 4">
            <a:extLst>
              <a:ext uri="{FF2B5EF4-FFF2-40B4-BE49-F238E27FC236}">
                <a16:creationId xmlns:a16="http://schemas.microsoft.com/office/drawing/2014/main" id="{9B4EBD62-0C5D-4F91-B6A7-578B8B8CAF9F}"/>
              </a:ext>
            </a:extLst>
          </p:cNvPr>
          <p:cNvSpPr/>
          <p:nvPr/>
        </p:nvSpPr>
        <p:spPr>
          <a:xfrm>
            <a:off x="666750" y="2814866"/>
            <a:ext cx="6719950" cy="4043134"/>
          </a:xfrm>
          <a:custGeom>
            <a:avLst/>
            <a:gdLst>
              <a:gd name="connsiteX0" fmla="*/ 222504 w 3852672"/>
              <a:gd name="connsiteY0" fmla="*/ 2060448 h 2318004"/>
              <a:gd name="connsiteX1" fmla="*/ 289560 w 3852672"/>
              <a:gd name="connsiteY1" fmla="*/ 2153412 h 2318004"/>
              <a:gd name="connsiteX2" fmla="*/ 289560 w 3852672"/>
              <a:gd name="connsiteY2" fmla="*/ 2241804 h 2318004"/>
              <a:gd name="connsiteX3" fmla="*/ 292608 w 3852672"/>
              <a:gd name="connsiteY3" fmla="*/ 2249424 h 2318004"/>
              <a:gd name="connsiteX4" fmla="*/ 198120 w 3852672"/>
              <a:gd name="connsiteY4" fmla="*/ 2218944 h 2318004"/>
              <a:gd name="connsiteX5" fmla="*/ 146304 w 3852672"/>
              <a:gd name="connsiteY5" fmla="*/ 2124456 h 2318004"/>
              <a:gd name="connsiteX6" fmla="*/ 150876 w 3852672"/>
              <a:gd name="connsiteY6" fmla="*/ 2090928 h 2318004"/>
              <a:gd name="connsiteX7" fmla="*/ 153924 w 3852672"/>
              <a:gd name="connsiteY7" fmla="*/ 2066544 h 2318004"/>
              <a:gd name="connsiteX8" fmla="*/ 160020 w 3852672"/>
              <a:gd name="connsiteY8" fmla="*/ 2033016 h 2318004"/>
              <a:gd name="connsiteX9" fmla="*/ 161544 w 3852672"/>
              <a:gd name="connsiteY9" fmla="*/ 2023872 h 2318004"/>
              <a:gd name="connsiteX10" fmla="*/ 214884 w 3852672"/>
              <a:gd name="connsiteY10" fmla="*/ 2010156 h 2318004"/>
              <a:gd name="connsiteX11" fmla="*/ 222504 w 3852672"/>
              <a:gd name="connsiteY11" fmla="*/ 2060448 h 2318004"/>
              <a:gd name="connsiteX12" fmla="*/ 1488948 w 3852672"/>
              <a:gd name="connsiteY12" fmla="*/ 1693164 h 2318004"/>
              <a:gd name="connsiteX13" fmla="*/ 1525524 w 3852672"/>
              <a:gd name="connsiteY13" fmla="*/ 1714500 h 2318004"/>
              <a:gd name="connsiteX14" fmla="*/ 1552956 w 3852672"/>
              <a:gd name="connsiteY14" fmla="*/ 1801368 h 2318004"/>
              <a:gd name="connsiteX15" fmla="*/ 1508760 w 3852672"/>
              <a:gd name="connsiteY15" fmla="*/ 1863852 h 2318004"/>
              <a:gd name="connsiteX16" fmla="*/ 1412748 w 3852672"/>
              <a:gd name="connsiteY16" fmla="*/ 1863852 h 2318004"/>
              <a:gd name="connsiteX17" fmla="*/ 1200912 w 3852672"/>
              <a:gd name="connsiteY17" fmla="*/ 1840992 h 2318004"/>
              <a:gd name="connsiteX18" fmla="*/ 993648 w 3852672"/>
              <a:gd name="connsiteY18" fmla="*/ 1757172 h 2318004"/>
              <a:gd name="connsiteX19" fmla="*/ 938784 w 3852672"/>
              <a:gd name="connsiteY19" fmla="*/ 1699260 h 2318004"/>
              <a:gd name="connsiteX20" fmla="*/ 1034796 w 3852672"/>
              <a:gd name="connsiteY20" fmla="*/ 1720596 h 2318004"/>
              <a:gd name="connsiteX21" fmla="*/ 1170432 w 3852672"/>
              <a:gd name="connsiteY21" fmla="*/ 1732788 h 2318004"/>
              <a:gd name="connsiteX22" fmla="*/ 1220724 w 3852672"/>
              <a:gd name="connsiteY22" fmla="*/ 1734312 h 2318004"/>
              <a:gd name="connsiteX23" fmla="*/ 1264920 w 3852672"/>
              <a:gd name="connsiteY23" fmla="*/ 1729740 h 2318004"/>
              <a:gd name="connsiteX24" fmla="*/ 1293876 w 3852672"/>
              <a:gd name="connsiteY24" fmla="*/ 1717548 h 2318004"/>
              <a:gd name="connsiteX25" fmla="*/ 1328928 w 3852672"/>
              <a:gd name="connsiteY25" fmla="*/ 1687068 h 2318004"/>
              <a:gd name="connsiteX26" fmla="*/ 1316736 w 3852672"/>
              <a:gd name="connsiteY26" fmla="*/ 1667256 h 2318004"/>
              <a:gd name="connsiteX27" fmla="*/ 1330452 w 3852672"/>
              <a:gd name="connsiteY27" fmla="*/ 1645920 h 2318004"/>
              <a:gd name="connsiteX28" fmla="*/ 1488948 w 3852672"/>
              <a:gd name="connsiteY28" fmla="*/ 1693164 h 2318004"/>
              <a:gd name="connsiteX29" fmla="*/ 487680 w 3852672"/>
              <a:gd name="connsiteY29" fmla="*/ 333756 h 2318004"/>
              <a:gd name="connsiteX30" fmla="*/ 478536 w 3852672"/>
              <a:gd name="connsiteY30" fmla="*/ 377952 h 2318004"/>
              <a:gd name="connsiteX31" fmla="*/ 515112 w 3852672"/>
              <a:gd name="connsiteY31" fmla="*/ 464820 h 2318004"/>
              <a:gd name="connsiteX32" fmla="*/ 505968 w 3852672"/>
              <a:gd name="connsiteY32" fmla="*/ 516636 h 2318004"/>
              <a:gd name="connsiteX33" fmla="*/ 496824 w 3852672"/>
              <a:gd name="connsiteY33" fmla="*/ 542544 h 2318004"/>
              <a:gd name="connsiteX34" fmla="*/ 481584 w 3852672"/>
              <a:gd name="connsiteY34" fmla="*/ 548640 h 2318004"/>
              <a:gd name="connsiteX35" fmla="*/ 458724 w 3852672"/>
              <a:gd name="connsiteY35" fmla="*/ 496824 h 2318004"/>
              <a:gd name="connsiteX36" fmla="*/ 457200 w 3852672"/>
              <a:gd name="connsiteY36" fmla="*/ 377952 h 2318004"/>
              <a:gd name="connsiteX37" fmla="*/ 458724 w 3852672"/>
              <a:gd name="connsiteY37" fmla="*/ 356616 h 2318004"/>
              <a:gd name="connsiteX38" fmla="*/ 464820 w 3852672"/>
              <a:gd name="connsiteY38" fmla="*/ 332232 h 2318004"/>
              <a:gd name="connsiteX39" fmla="*/ 484632 w 3852672"/>
              <a:gd name="connsiteY39" fmla="*/ 323088 h 2318004"/>
              <a:gd name="connsiteX40" fmla="*/ 487680 w 3852672"/>
              <a:gd name="connsiteY40" fmla="*/ 333756 h 2318004"/>
              <a:gd name="connsiteX41" fmla="*/ 789432 w 3852672"/>
              <a:gd name="connsiteY41" fmla="*/ 13716 h 2318004"/>
              <a:gd name="connsiteX42" fmla="*/ 819912 w 3852672"/>
              <a:gd name="connsiteY42" fmla="*/ 24384 h 2318004"/>
              <a:gd name="connsiteX43" fmla="*/ 842772 w 3852672"/>
              <a:gd name="connsiteY43" fmla="*/ 38100 h 2318004"/>
              <a:gd name="connsiteX44" fmla="*/ 978408 w 3852672"/>
              <a:gd name="connsiteY44" fmla="*/ 271272 h 2318004"/>
              <a:gd name="connsiteX45" fmla="*/ 944880 w 3852672"/>
              <a:gd name="connsiteY45" fmla="*/ 387096 h 2318004"/>
              <a:gd name="connsiteX46" fmla="*/ 982980 w 3852672"/>
              <a:gd name="connsiteY46" fmla="*/ 463296 h 2318004"/>
              <a:gd name="connsiteX47" fmla="*/ 926592 w 3852672"/>
              <a:gd name="connsiteY47" fmla="*/ 496824 h 2318004"/>
              <a:gd name="connsiteX48" fmla="*/ 923544 w 3852672"/>
              <a:gd name="connsiteY48" fmla="*/ 528828 h 2318004"/>
              <a:gd name="connsiteX49" fmla="*/ 917448 w 3852672"/>
              <a:gd name="connsiteY49" fmla="*/ 534924 h 2318004"/>
              <a:gd name="connsiteX50" fmla="*/ 912876 w 3852672"/>
              <a:gd name="connsiteY50" fmla="*/ 547116 h 2318004"/>
              <a:gd name="connsiteX51" fmla="*/ 890016 w 3852672"/>
              <a:gd name="connsiteY51" fmla="*/ 563880 h 2318004"/>
              <a:gd name="connsiteX52" fmla="*/ 894588 w 3852672"/>
              <a:gd name="connsiteY52" fmla="*/ 591312 h 2318004"/>
              <a:gd name="connsiteX53" fmla="*/ 835152 w 3852672"/>
              <a:gd name="connsiteY53" fmla="*/ 626364 h 2318004"/>
              <a:gd name="connsiteX54" fmla="*/ 755904 w 3852672"/>
              <a:gd name="connsiteY54" fmla="*/ 597408 h 2318004"/>
              <a:gd name="connsiteX55" fmla="*/ 733044 w 3852672"/>
              <a:gd name="connsiteY55" fmla="*/ 611124 h 2318004"/>
              <a:gd name="connsiteX56" fmla="*/ 705612 w 3852672"/>
              <a:gd name="connsiteY56" fmla="*/ 669036 h 2318004"/>
              <a:gd name="connsiteX57" fmla="*/ 670560 w 3852672"/>
              <a:gd name="connsiteY57" fmla="*/ 743712 h 2318004"/>
              <a:gd name="connsiteX58" fmla="*/ 757428 w 3852672"/>
              <a:gd name="connsiteY58" fmla="*/ 906780 h 2318004"/>
              <a:gd name="connsiteX59" fmla="*/ 794004 w 3852672"/>
              <a:gd name="connsiteY59" fmla="*/ 976884 h 2318004"/>
              <a:gd name="connsiteX60" fmla="*/ 903732 w 3852672"/>
              <a:gd name="connsiteY60" fmla="*/ 1283208 h 2318004"/>
              <a:gd name="connsiteX61" fmla="*/ 906780 w 3852672"/>
              <a:gd name="connsiteY61" fmla="*/ 1316736 h 2318004"/>
              <a:gd name="connsiteX62" fmla="*/ 908304 w 3852672"/>
              <a:gd name="connsiteY62" fmla="*/ 1389888 h 2318004"/>
              <a:gd name="connsiteX63" fmla="*/ 917448 w 3852672"/>
              <a:gd name="connsiteY63" fmla="*/ 1409700 h 2318004"/>
              <a:gd name="connsiteX64" fmla="*/ 944880 w 3852672"/>
              <a:gd name="connsiteY64" fmla="*/ 1405128 h 2318004"/>
              <a:gd name="connsiteX65" fmla="*/ 1011936 w 3852672"/>
              <a:gd name="connsiteY65" fmla="*/ 1461516 h 2318004"/>
              <a:gd name="connsiteX66" fmla="*/ 1059180 w 3852672"/>
              <a:gd name="connsiteY66" fmla="*/ 1443228 h 2318004"/>
              <a:gd name="connsiteX67" fmla="*/ 1254252 w 3852672"/>
              <a:gd name="connsiteY67" fmla="*/ 1467612 h 2318004"/>
              <a:gd name="connsiteX68" fmla="*/ 1328928 w 3852672"/>
              <a:gd name="connsiteY68" fmla="*/ 1446276 h 2318004"/>
              <a:gd name="connsiteX69" fmla="*/ 1540764 w 3852672"/>
              <a:gd name="connsiteY69" fmla="*/ 1409700 h 2318004"/>
              <a:gd name="connsiteX70" fmla="*/ 1591056 w 3852672"/>
              <a:gd name="connsiteY70" fmla="*/ 1412748 h 2318004"/>
              <a:gd name="connsiteX71" fmla="*/ 1629156 w 3852672"/>
              <a:gd name="connsiteY71" fmla="*/ 1409700 h 2318004"/>
              <a:gd name="connsiteX72" fmla="*/ 1726692 w 3852672"/>
              <a:gd name="connsiteY72" fmla="*/ 1455420 h 2318004"/>
              <a:gd name="connsiteX73" fmla="*/ 1757172 w 3852672"/>
              <a:gd name="connsiteY73" fmla="*/ 1440180 h 2318004"/>
              <a:gd name="connsiteX74" fmla="*/ 1799844 w 3852672"/>
              <a:gd name="connsiteY74" fmla="*/ 1435608 h 2318004"/>
              <a:gd name="connsiteX75" fmla="*/ 1847088 w 3852672"/>
              <a:gd name="connsiteY75" fmla="*/ 1437132 h 2318004"/>
              <a:gd name="connsiteX76" fmla="*/ 2025396 w 3852672"/>
              <a:gd name="connsiteY76" fmla="*/ 1456944 h 2318004"/>
              <a:gd name="connsiteX77" fmla="*/ 2098548 w 3852672"/>
              <a:gd name="connsiteY77" fmla="*/ 1484376 h 2318004"/>
              <a:gd name="connsiteX78" fmla="*/ 2162556 w 3852672"/>
              <a:gd name="connsiteY78" fmla="*/ 1496568 h 2318004"/>
              <a:gd name="connsiteX79" fmla="*/ 2247901 w 3852672"/>
              <a:gd name="connsiteY79" fmla="*/ 1490472 h 2318004"/>
              <a:gd name="connsiteX80" fmla="*/ 2295144 w 3852672"/>
              <a:gd name="connsiteY80" fmla="*/ 1511808 h 2318004"/>
              <a:gd name="connsiteX81" fmla="*/ 2313432 w 3852672"/>
              <a:gd name="connsiteY81" fmla="*/ 1505712 h 2318004"/>
              <a:gd name="connsiteX82" fmla="*/ 2421636 w 3852672"/>
              <a:gd name="connsiteY82" fmla="*/ 1491996 h 2318004"/>
              <a:gd name="connsiteX83" fmla="*/ 2555748 w 3852672"/>
              <a:gd name="connsiteY83" fmla="*/ 1493520 h 2318004"/>
              <a:gd name="connsiteX84" fmla="*/ 2593848 w 3852672"/>
              <a:gd name="connsiteY84" fmla="*/ 1463040 h 2318004"/>
              <a:gd name="connsiteX85" fmla="*/ 2584704 w 3852672"/>
              <a:gd name="connsiteY85" fmla="*/ 1394460 h 2318004"/>
              <a:gd name="connsiteX86" fmla="*/ 2596896 w 3852672"/>
              <a:gd name="connsiteY86" fmla="*/ 1306068 h 2318004"/>
              <a:gd name="connsiteX87" fmla="*/ 2593848 w 3852672"/>
              <a:gd name="connsiteY87" fmla="*/ 1292352 h 2318004"/>
              <a:gd name="connsiteX88" fmla="*/ 2485644 w 3852672"/>
              <a:gd name="connsiteY88" fmla="*/ 1254252 h 2318004"/>
              <a:gd name="connsiteX89" fmla="*/ 2260092 w 3852672"/>
              <a:gd name="connsiteY89" fmla="*/ 1246632 h 2318004"/>
              <a:gd name="connsiteX90" fmla="*/ 2208277 w 3852672"/>
              <a:gd name="connsiteY90" fmla="*/ 1242060 h 2318004"/>
              <a:gd name="connsiteX91" fmla="*/ 2165604 w 3852672"/>
              <a:gd name="connsiteY91" fmla="*/ 1220724 h 2318004"/>
              <a:gd name="connsiteX92" fmla="*/ 2206753 w 3852672"/>
              <a:gd name="connsiteY92" fmla="*/ 1075944 h 2318004"/>
              <a:gd name="connsiteX93" fmla="*/ 2237232 w 3852672"/>
              <a:gd name="connsiteY93" fmla="*/ 964692 h 2318004"/>
              <a:gd name="connsiteX94" fmla="*/ 2264665 w 3852672"/>
              <a:gd name="connsiteY94" fmla="*/ 865632 h 2318004"/>
              <a:gd name="connsiteX95" fmla="*/ 2388108 w 3852672"/>
              <a:gd name="connsiteY95" fmla="*/ 432816 h 2318004"/>
              <a:gd name="connsiteX96" fmla="*/ 2412492 w 3852672"/>
              <a:gd name="connsiteY96" fmla="*/ 419100 h 2318004"/>
              <a:gd name="connsiteX97" fmla="*/ 2449068 w 3852672"/>
              <a:gd name="connsiteY97" fmla="*/ 425196 h 2318004"/>
              <a:gd name="connsiteX98" fmla="*/ 2519172 w 3852672"/>
              <a:gd name="connsiteY98" fmla="*/ 420624 h 2318004"/>
              <a:gd name="connsiteX99" fmla="*/ 2755392 w 3852672"/>
              <a:gd name="connsiteY99" fmla="*/ 426720 h 2318004"/>
              <a:gd name="connsiteX100" fmla="*/ 2790444 w 3852672"/>
              <a:gd name="connsiteY100" fmla="*/ 429768 h 2318004"/>
              <a:gd name="connsiteX101" fmla="*/ 2817877 w 3852672"/>
              <a:gd name="connsiteY101" fmla="*/ 435864 h 2318004"/>
              <a:gd name="connsiteX102" fmla="*/ 2820924 w 3852672"/>
              <a:gd name="connsiteY102" fmla="*/ 449580 h 2318004"/>
              <a:gd name="connsiteX103" fmla="*/ 2720340 w 3852672"/>
              <a:gd name="connsiteY103" fmla="*/ 868680 h 2318004"/>
              <a:gd name="connsiteX104" fmla="*/ 2734056 w 3852672"/>
              <a:gd name="connsiteY104" fmla="*/ 871728 h 2318004"/>
              <a:gd name="connsiteX105" fmla="*/ 2741677 w 3852672"/>
              <a:gd name="connsiteY105" fmla="*/ 902208 h 2318004"/>
              <a:gd name="connsiteX106" fmla="*/ 2746248 w 3852672"/>
              <a:gd name="connsiteY106" fmla="*/ 941832 h 2318004"/>
              <a:gd name="connsiteX107" fmla="*/ 2726436 w 3852672"/>
              <a:gd name="connsiteY107" fmla="*/ 1138428 h 2318004"/>
              <a:gd name="connsiteX108" fmla="*/ 2726436 w 3852672"/>
              <a:gd name="connsiteY108" fmla="*/ 1228344 h 2318004"/>
              <a:gd name="connsiteX109" fmla="*/ 2732532 w 3852672"/>
              <a:gd name="connsiteY109" fmla="*/ 1274064 h 2318004"/>
              <a:gd name="connsiteX110" fmla="*/ 2750820 w 3852672"/>
              <a:gd name="connsiteY110" fmla="*/ 1353312 h 2318004"/>
              <a:gd name="connsiteX111" fmla="*/ 2791968 w 3852672"/>
              <a:gd name="connsiteY111" fmla="*/ 1488948 h 2318004"/>
              <a:gd name="connsiteX112" fmla="*/ 2778253 w 3852672"/>
              <a:gd name="connsiteY112" fmla="*/ 1507236 h 2318004"/>
              <a:gd name="connsiteX113" fmla="*/ 2970277 w 3852672"/>
              <a:gd name="connsiteY113" fmla="*/ 1539240 h 2318004"/>
              <a:gd name="connsiteX114" fmla="*/ 3131820 w 3852672"/>
              <a:gd name="connsiteY114" fmla="*/ 1560576 h 2318004"/>
              <a:gd name="connsiteX115" fmla="*/ 3259836 w 3852672"/>
              <a:gd name="connsiteY115" fmla="*/ 1577340 h 2318004"/>
              <a:gd name="connsiteX116" fmla="*/ 3363468 w 3852672"/>
              <a:gd name="connsiteY116" fmla="*/ 1591056 h 2318004"/>
              <a:gd name="connsiteX117" fmla="*/ 3456432 w 3852672"/>
              <a:gd name="connsiteY117" fmla="*/ 1603248 h 2318004"/>
              <a:gd name="connsiteX118" fmla="*/ 3535680 w 3852672"/>
              <a:gd name="connsiteY118" fmla="*/ 1613916 h 2318004"/>
              <a:gd name="connsiteX119" fmla="*/ 3828289 w 3852672"/>
              <a:gd name="connsiteY119" fmla="*/ 1656588 h 2318004"/>
              <a:gd name="connsiteX120" fmla="*/ 3852672 w 3852672"/>
              <a:gd name="connsiteY120" fmla="*/ 1694688 h 2318004"/>
              <a:gd name="connsiteX121" fmla="*/ 3849624 w 3852672"/>
              <a:gd name="connsiteY121" fmla="*/ 1705356 h 2318004"/>
              <a:gd name="connsiteX122" fmla="*/ 3835908 w 3852672"/>
              <a:gd name="connsiteY122" fmla="*/ 1708404 h 2318004"/>
              <a:gd name="connsiteX123" fmla="*/ 3794760 w 3852672"/>
              <a:gd name="connsiteY123" fmla="*/ 1709928 h 2318004"/>
              <a:gd name="connsiteX124" fmla="*/ 3467101 w 3852672"/>
              <a:gd name="connsiteY124" fmla="*/ 1702308 h 2318004"/>
              <a:gd name="connsiteX125" fmla="*/ 3441192 w 3852672"/>
              <a:gd name="connsiteY125" fmla="*/ 1705356 h 2318004"/>
              <a:gd name="connsiteX126" fmla="*/ 3392424 w 3852672"/>
              <a:gd name="connsiteY126" fmla="*/ 1705356 h 2318004"/>
              <a:gd name="connsiteX127" fmla="*/ 3364992 w 3852672"/>
              <a:gd name="connsiteY127" fmla="*/ 1714500 h 2318004"/>
              <a:gd name="connsiteX128" fmla="*/ 3314701 w 3852672"/>
              <a:gd name="connsiteY128" fmla="*/ 1772412 h 2318004"/>
              <a:gd name="connsiteX129" fmla="*/ 3279648 w 3852672"/>
              <a:gd name="connsiteY129" fmla="*/ 1776984 h 2318004"/>
              <a:gd name="connsiteX130" fmla="*/ 3208020 w 3852672"/>
              <a:gd name="connsiteY130" fmla="*/ 1772412 h 2318004"/>
              <a:gd name="connsiteX131" fmla="*/ 3142489 w 3852672"/>
              <a:gd name="connsiteY131" fmla="*/ 1783080 h 2318004"/>
              <a:gd name="connsiteX132" fmla="*/ 2880360 w 3852672"/>
              <a:gd name="connsiteY132" fmla="*/ 1906524 h 2318004"/>
              <a:gd name="connsiteX133" fmla="*/ 2871216 w 3852672"/>
              <a:gd name="connsiteY133" fmla="*/ 1927860 h 2318004"/>
              <a:gd name="connsiteX134" fmla="*/ 2871216 w 3852672"/>
              <a:gd name="connsiteY134" fmla="*/ 1941576 h 2318004"/>
              <a:gd name="connsiteX135" fmla="*/ 2877312 w 3852672"/>
              <a:gd name="connsiteY135" fmla="*/ 2116836 h 2318004"/>
              <a:gd name="connsiteX136" fmla="*/ 2877312 w 3852672"/>
              <a:gd name="connsiteY136" fmla="*/ 2318004 h 2318004"/>
              <a:gd name="connsiteX137" fmla="*/ 2699004 w 3852672"/>
              <a:gd name="connsiteY137" fmla="*/ 2318004 h 2318004"/>
              <a:gd name="connsiteX138" fmla="*/ 2703577 w 3852672"/>
              <a:gd name="connsiteY138" fmla="*/ 2258568 h 2318004"/>
              <a:gd name="connsiteX139" fmla="*/ 2703577 w 3852672"/>
              <a:gd name="connsiteY139" fmla="*/ 2156460 h 2318004"/>
              <a:gd name="connsiteX140" fmla="*/ 2714244 w 3852672"/>
              <a:gd name="connsiteY140" fmla="*/ 2010156 h 2318004"/>
              <a:gd name="connsiteX141" fmla="*/ 2703577 w 3852672"/>
              <a:gd name="connsiteY141" fmla="*/ 1964436 h 2318004"/>
              <a:gd name="connsiteX142" fmla="*/ 2647189 w 3852672"/>
              <a:gd name="connsiteY142" fmla="*/ 1930908 h 2318004"/>
              <a:gd name="connsiteX143" fmla="*/ 2570989 w 3852672"/>
              <a:gd name="connsiteY143" fmla="*/ 1918716 h 2318004"/>
              <a:gd name="connsiteX144" fmla="*/ 2414016 w 3852672"/>
              <a:gd name="connsiteY144" fmla="*/ 1903476 h 2318004"/>
              <a:gd name="connsiteX145" fmla="*/ 2290572 w 3852672"/>
              <a:gd name="connsiteY145" fmla="*/ 1889760 h 2318004"/>
              <a:gd name="connsiteX146" fmla="*/ 2170176 w 3852672"/>
              <a:gd name="connsiteY146" fmla="*/ 1868424 h 2318004"/>
              <a:gd name="connsiteX147" fmla="*/ 2017776 w 3852672"/>
              <a:gd name="connsiteY147" fmla="*/ 1833372 h 2318004"/>
              <a:gd name="connsiteX148" fmla="*/ 1708404 w 3852672"/>
              <a:gd name="connsiteY148" fmla="*/ 1769364 h 2318004"/>
              <a:gd name="connsiteX149" fmla="*/ 1691640 w 3852672"/>
              <a:gd name="connsiteY149" fmla="*/ 1770888 h 2318004"/>
              <a:gd name="connsiteX150" fmla="*/ 1679448 w 3852672"/>
              <a:gd name="connsiteY150" fmla="*/ 1808988 h 2318004"/>
              <a:gd name="connsiteX151" fmla="*/ 1705356 w 3852672"/>
              <a:gd name="connsiteY151" fmla="*/ 1918716 h 2318004"/>
              <a:gd name="connsiteX152" fmla="*/ 1729740 w 3852672"/>
              <a:gd name="connsiteY152" fmla="*/ 1933956 h 2318004"/>
              <a:gd name="connsiteX153" fmla="*/ 1772412 w 3852672"/>
              <a:gd name="connsiteY153" fmla="*/ 1956816 h 2318004"/>
              <a:gd name="connsiteX154" fmla="*/ 1758696 w 3852672"/>
              <a:gd name="connsiteY154" fmla="*/ 1987296 h 2318004"/>
              <a:gd name="connsiteX155" fmla="*/ 1783080 w 3852672"/>
              <a:gd name="connsiteY155" fmla="*/ 2289048 h 2318004"/>
              <a:gd name="connsiteX156" fmla="*/ 1783080 w 3852672"/>
              <a:gd name="connsiteY156" fmla="*/ 2318004 h 2318004"/>
              <a:gd name="connsiteX157" fmla="*/ 1566672 w 3852672"/>
              <a:gd name="connsiteY157" fmla="*/ 2318004 h 2318004"/>
              <a:gd name="connsiteX158" fmla="*/ 1562100 w 3852672"/>
              <a:gd name="connsiteY158" fmla="*/ 2289048 h 2318004"/>
              <a:gd name="connsiteX159" fmla="*/ 1559052 w 3852672"/>
              <a:gd name="connsiteY159" fmla="*/ 2287524 h 2318004"/>
              <a:gd name="connsiteX160" fmla="*/ 1549908 w 3852672"/>
              <a:gd name="connsiteY160" fmla="*/ 2318004 h 2318004"/>
              <a:gd name="connsiteX161" fmla="*/ 1310640 w 3852672"/>
              <a:gd name="connsiteY161" fmla="*/ 2318004 h 2318004"/>
              <a:gd name="connsiteX162" fmla="*/ 1354836 w 3852672"/>
              <a:gd name="connsiteY162" fmla="*/ 2235708 h 2318004"/>
              <a:gd name="connsiteX163" fmla="*/ 1350264 w 3852672"/>
              <a:gd name="connsiteY163" fmla="*/ 2234184 h 2318004"/>
              <a:gd name="connsiteX164" fmla="*/ 1231392 w 3852672"/>
              <a:gd name="connsiteY164" fmla="*/ 2269236 h 2318004"/>
              <a:gd name="connsiteX165" fmla="*/ 1127760 w 3852672"/>
              <a:gd name="connsiteY165" fmla="*/ 2269236 h 2318004"/>
              <a:gd name="connsiteX166" fmla="*/ 1120140 w 3852672"/>
              <a:gd name="connsiteY166" fmla="*/ 2275332 h 2318004"/>
              <a:gd name="connsiteX167" fmla="*/ 1132332 w 3852672"/>
              <a:gd name="connsiteY167" fmla="*/ 2311908 h 2318004"/>
              <a:gd name="connsiteX168" fmla="*/ 1132332 w 3852672"/>
              <a:gd name="connsiteY168" fmla="*/ 2318004 h 2318004"/>
              <a:gd name="connsiteX169" fmla="*/ 298704 w 3852672"/>
              <a:gd name="connsiteY169" fmla="*/ 2318004 h 2318004"/>
              <a:gd name="connsiteX170" fmla="*/ 294132 w 3852672"/>
              <a:gd name="connsiteY170" fmla="*/ 2293620 h 2318004"/>
              <a:gd name="connsiteX171" fmla="*/ 198120 w 3852672"/>
              <a:gd name="connsiteY171" fmla="*/ 2269236 h 2318004"/>
              <a:gd name="connsiteX172" fmla="*/ 103632 w 3852672"/>
              <a:gd name="connsiteY172" fmla="*/ 2121408 h 2318004"/>
              <a:gd name="connsiteX173" fmla="*/ 105156 w 3852672"/>
              <a:gd name="connsiteY173" fmla="*/ 2101596 h 2318004"/>
              <a:gd name="connsiteX174" fmla="*/ 109728 w 3852672"/>
              <a:gd name="connsiteY174" fmla="*/ 2058924 h 2318004"/>
              <a:gd name="connsiteX175" fmla="*/ 111252 w 3852672"/>
              <a:gd name="connsiteY175" fmla="*/ 2042160 h 2318004"/>
              <a:gd name="connsiteX176" fmla="*/ 112776 w 3852672"/>
              <a:gd name="connsiteY176" fmla="*/ 2029968 h 2318004"/>
              <a:gd name="connsiteX177" fmla="*/ 120396 w 3852672"/>
              <a:gd name="connsiteY177" fmla="*/ 1999488 h 2318004"/>
              <a:gd name="connsiteX178" fmla="*/ 111252 w 3852672"/>
              <a:gd name="connsiteY178" fmla="*/ 1967484 h 2318004"/>
              <a:gd name="connsiteX179" fmla="*/ 100584 w 3852672"/>
              <a:gd name="connsiteY179" fmla="*/ 1868424 h 2318004"/>
              <a:gd name="connsiteX180" fmla="*/ 100584 w 3852672"/>
              <a:gd name="connsiteY180" fmla="*/ 1804416 h 2318004"/>
              <a:gd name="connsiteX181" fmla="*/ 79248 w 3852672"/>
              <a:gd name="connsiteY181" fmla="*/ 1667256 h 2318004"/>
              <a:gd name="connsiteX182" fmla="*/ 65532 w 3852672"/>
              <a:gd name="connsiteY182" fmla="*/ 1583436 h 2318004"/>
              <a:gd name="connsiteX183" fmla="*/ 39624 w 3852672"/>
              <a:gd name="connsiteY183" fmla="*/ 1427988 h 2318004"/>
              <a:gd name="connsiteX184" fmla="*/ 21336 w 3852672"/>
              <a:gd name="connsiteY184" fmla="*/ 1330452 h 2318004"/>
              <a:gd name="connsiteX185" fmla="*/ 0 w 3852672"/>
              <a:gd name="connsiteY185" fmla="*/ 1210056 h 2318004"/>
              <a:gd name="connsiteX186" fmla="*/ 45720 w 3852672"/>
              <a:gd name="connsiteY186" fmla="*/ 1168908 h 2318004"/>
              <a:gd name="connsiteX187" fmla="*/ 102108 w 3852672"/>
              <a:gd name="connsiteY187" fmla="*/ 1176528 h 2318004"/>
              <a:gd name="connsiteX188" fmla="*/ 150876 w 3852672"/>
              <a:gd name="connsiteY188" fmla="*/ 1194816 h 2318004"/>
              <a:gd name="connsiteX189" fmla="*/ 166116 w 3852672"/>
              <a:gd name="connsiteY189" fmla="*/ 1220724 h 2318004"/>
              <a:gd name="connsiteX190" fmla="*/ 220980 w 3852672"/>
              <a:gd name="connsiteY190" fmla="*/ 1333500 h 2318004"/>
              <a:gd name="connsiteX191" fmla="*/ 266700 w 3852672"/>
              <a:gd name="connsiteY191" fmla="*/ 1403604 h 2318004"/>
              <a:gd name="connsiteX192" fmla="*/ 268224 w 3852672"/>
              <a:gd name="connsiteY192" fmla="*/ 1399032 h 2318004"/>
              <a:gd name="connsiteX193" fmla="*/ 234696 w 3852672"/>
              <a:gd name="connsiteY193" fmla="*/ 1286256 h 2318004"/>
              <a:gd name="connsiteX194" fmla="*/ 202692 w 3852672"/>
              <a:gd name="connsiteY194" fmla="*/ 1094232 h 2318004"/>
              <a:gd name="connsiteX195" fmla="*/ 202692 w 3852672"/>
              <a:gd name="connsiteY195" fmla="*/ 1066800 h 2318004"/>
              <a:gd name="connsiteX196" fmla="*/ 205740 w 3852672"/>
              <a:gd name="connsiteY196" fmla="*/ 1037844 h 2318004"/>
              <a:gd name="connsiteX197" fmla="*/ 213360 w 3852672"/>
              <a:gd name="connsiteY197" fmla="*/ 1005840 h 2318004"/>
              <a:gd name="connsiteX198" fmla="*/ 243840 w 3852672"/>
              <a:gd name="connsiteY198" fmla="*/ 920496 h 2318004"/>
              <a:gd name="connsiteX199" fmla="*/ 204216 w 3852672"/>
              <a:gd name="connsiteY199" fmla="*/ 896112 h 2318004"/>
              <a:gd name="connsiteX200" fmla="*/ 21336 w 3852672"/>
              <a:gd name="connsiteY200" fmla="*/ 973836 h 2318004"/>
              <a:gd name="connsiteX201" fmla="*/ 1524 w 3852672"/>
              <a:gd name="connsiteY201" fmla="*/ 958596 h 2318004"/>
              <a:gd name="connsiteX202" fmla="*/ 30480 w 3852672"/>
              <a:gd name="connsiteY202" fmla="*/ 903732 h 2318004"/>
              <a:gd name="connsiteX203" fmla="*/ 89916 w 3852672"/>
              <a:gd name="connsiteY203" fmla="*/ 861060 h 2318004"/>
              <a:gd name="connsiteX204" fmla="*/ 143256 w 3852672"/>
              <a:gd name="connsiteY204" fmla="*/ 826008 h 2318004"/>
              <a:gd name="connsiteX205" fmla="*/ 225552 w 3852672"/>
              <a:gd name="connsiteY205" fmla="*/ 728472 h 2318004"/>
              <a:gd name="connsiteX206" fmla="*/ 242316 w 3852672"/>
              <a:gd name="connsiteY206" fmla="*/ 676656 h 2318004"/>
              <a:gd name="connsiteX207" fmla="*/ 256032 w 3852672"/>
              <a:gd name="connsiteY207" fmla="*/ 601980 h 2318004"/>
              <a:gd name="connsiteX208" fmla="*/ 265176 w 3852672"/>
              <a:gd name="connsiteY208" fmla="*/ 502920 h 2318004"/>
              <a:gd name="connsiteX209" fmla="*/ 252984 w 3852672"/>
              <a:gd name="connsiteY209" fmla="*/ 409956 h 2318004"/>
              <a:gd name="connsiteX210" fmla="*/ 252984 w 3852672"/>
              <a:gd name="connsiteY210" fmla="*/ 382524 h 2318004"/>
              <a:gd name="connsiteX211" fmla="*/ 295656 w 3852672"/>
              <a:gd name="connsiteY211" fmla="*/ 315468 h 2318004"/>
              <a:gd name="connsiteX212" fmla="*/ 399288 w 3852672"/>
              <a:gd name="connsiteY212" fmla="*/ 259080 h 2318004"/>
              <a:gd name="connsiteX213" fmla="*/ 431292 w 3852672"/>
              <a:gd name="connsiteY213" fmla="*/ 246888 h 2318004"/>
              <a:gd name="connsiteX214" fmla="*/ 432816 w 3852672"/>
              <a:gd name="connsiteY214" fmla="*/ 239268 h 2318004"/>
              <a:gd name="connsiteX215" fmla="*/ 441960 w 3852672"/>
              <a:gd name="connsiteY215" fmla="*/ 231648 h 2318004"/>
              <a:gd name="connsiteX216" fmla="*/ 469392 w 3852672"/>
              <a:gd name="connsiteY216" fmla="*/ 237744 h 2318004"/>
              <a:gd name="connsiteX217" fmla="*/ 470916 w 3852672"/>
              <a:gd name="connsiteY217" fmla="*/ 233172 h 2318004"/>
              <a:gd name="connsiteX218" fmla="*/ 463296 w 3852672"/>
              <a:gd name="connsiteY218" fmla="*/ 190500 h 2318004"/>
              <a:gd name="connsiteX219" fmla="*/ 484632 w 3852672"/>
              <a:gd name="connsiteY219" fmla="*/ 123444 h 2318004"/>
              <a:gd name="connsiteX220" fmla="*/ 682752 w 3852672"/>
              <a:gd name="connsiteY220" fmla="*/ 0 h 2318004"/>
              <a:gd name="connsiteX221" fmla="*/ 789432 w 3852672"/>
              <a:gd name="connsiteY221" fmla="*/ 13716 h 231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3852672" h="2318004">
                <a:moveTo>
                  <a:pt x="222504" y="2060448"/>
                </a:moveTo>
                <a:cubicBezTo>
                  <a:pt x="230124" y="2093976"/>
                  <a:pt x="263652" y="2142744"/>
                  <a:pt x="289560" y="2153412"/>
                </a:cubicBezTo>
                <a:lnTo>
                  <a:pt x="289560" y="2241804"/>
                </a:lnTo>
                <a:lnTo>
                  <a:pt x="292608" y="2249424"/>
                </a:lnTo>
                <a:cubicBezTo>
                  <a:pt x="262128" y="2240280"/>
                  <a:pt x="228600" y="2235708"/>
                  <a:pt x="198120" y="2218944"/>
                </a:cubicBezTo>
                <a:cubicBezTo>
                  <a:pt x="173736" y="2206752"/>
                  <a:pt x="146304" y="2145792"/>
                  <a:pt x="146304" y="2124456"/>
                </a:cubicBezTo>
                <a:cubicBezTo>
                  <a:pt x="146304" y="2119884"/>
                  <a:pt x="149352" y="2101596"/>
                  <a:pt x="150876" y="2090928"/>
                </a:cubicBezTo>
                <a:cubicBezTo>
                  <a:pt x="152400" y="2083308"/>
                  <a:pt x="153924" y="2074164"/>
                  <a:pt x="153924" y="2066544"/>
                </a:cubicBezTo>
                <a:cubicBezTo>
                  <a:pt x="156972" y="2055876"/>
                  <a:pt x="158496" y="2043684"/>
                  <a:pt x="160020" y="2033016"/>
                </a:cubicBezTo>
                <a:cubicBezTo>
                  <a:pt x="161544" y="2029968"/>
                  <a:pt x="161544" y="2026920"/>
                  <a:pt x="161544" y="2023872"/>
                </a:cubicBezTo>
                <a:cubicBezTo>
                  <a:pt x="178308" y="2019300"/>
                  <a:pt x="196596" y="2013204"/>
                  <a:pt x="214884" y="2010156"/>
                </a:cubicBezTo>
                <a:cubicBezTo>
                  <a:pt x="225552" y="2025396"/>
                  <a:pt x="217932" y="2043684"/>
                  <a:pt x="222504" y="2060448"/>
                </a:cubicBezTo>
                <a:close/>
                <a:moveTo>
                  <a:pt x="1488948" y="1693164"/>
                </a:moveTo>
                <a:cubicBezTo>
                  <a:pt x="1501140" y="1697736"/>
                  <a:pt x="1513332" y="1705356"/>
                  <a:pt x="1525524" y="1714500"/>
                </a:cubicBezTo>
                <a:cubicBezTo>
                  <a:pt x="1543812" y="1729740"/>
                  <a:pt x="1552956" y="1780032"/>
                  <a:pt x="1552956" y="1801368"/>
                </a:cubicBezTo>
                <a:cubicBezTo>
                  <a:pt x="1552956" y="1830324"/>
                  <a:pt x="1546860" y="1863852"/>
                  <a:pt x="1508760" y="1863852"/>
                </a:cubicBezTo>
                <a:lnTo>
                  <a:pt x="1412748" y="1863852"/>
                </a:lnTo>
                <a:cubicBezTo>
                  <a:pt x="1344168" y="1856232"/>
                  <a:pt x="1267968" y="1851660"/>
                  <a:pt x="1200912" y="1840992"/>
                </a:cubicBezTo>
                <a:cubicBezTo>
                  <a:pt x="1133856" y="1830324"/>
                  <a:pt x="1060704" y="1822704"/>
                  <a:pt x="993648" y="1757172"/>
                </a:cubicBezTo>
                <a:cubicBezTo>
                  <a:pt x="975360" y="1740408"/>
                  <a:pt x="949452" y="1717548"/>
                  <a:pt x="938784" y="1699260"/>
                </a:cubicBezTo>
                <a:cubicBezTo>
                  <a:pt x="970788" y="1706880"/>
                  <a:pt x="1001268" y="1716024"/>
                  <a:pt x="1034796" y="1720596"/>
                </a:cubicBezTo>
                <a:cubicBezTo>
                  <a:pt x="1077468" y="1728216"/>
                  <a:pt x="1124712" y="1729740"/>
                  <a:pt x="1170432" y="1732788"/>
                </a:cubicBezTo>
                <a:lnTo>
                  <a:pt x="1220724" y="1734312"/>
                </a:lnTo>
                <a:cubicBezTo>
                  <a:pt x="1234440" y="1734312"/>
                  <a:pt x="1249680" y="1734312"/>
                  <a:pt x="1264920" y="1729740"/>
                </a:cubicBezTo>
                <a:cubicBezTo>
                  <a:pt x="1274064" y="1728216"/>
                  <a:pt x="1284732" y="1723644"/>
                  <a:pt x="1293876" y="1717548"/>
                </a:cubicBezTo>
                <a:cubicBezTo>
                  <a:pt x="1293876" y="1717548"/>
                  <a:pt x="1328928" y="1694688"/>
                  <a:pt x="1328928" y="1687068"/>
                </a:cubicBezTo>
                <a:cubicBezTo>
                  <a:pt x="1328928" y="1682496"/>
                  <a:pt x="1316736" y="1670304"/>
                  <a:pt x="1316736" y="1667256"/>
                </a:cubicBezTo>
                <a:cubicBezTo>
                  <a:pt x="1316736" y="1662684"/>
                  <a:pt x="1327404" y="1645920"/>
                  <a:pt x="1330452" y="1645920"/>
                </a:cubicBezTo>
                <a:cubicBezTo>
                  <a:pt x="1351788" y="1645920"/>
                  <a:pt x="1466088" y="1684020"/>
                  <a:pt x="1488948" y="1693164"/>
                </a:cubicBezTo>
                <a:close/>
                <a:moveTo>
                  <a:pt x="487680" y="333756"/>
                </a:moveTo>
                <a:cubicBezTo>
                  <a:pt x="487680" y="336804"/>
                  <a:pt x="478536" y="373380"/>
                  <a:pt x="478536" y="377952"/>
                </a:cubicBezTo>
                <a:cubicBezTo>
                  <a:pt x="478536" y="426720"/>
                  <a:pt x="515112" y="422148"/>
                  <a:pt x="515112" y="464820"/>
                </a:cubicBezTo>
                <a:cubicBezTo>
                  <a:pt x="515112" y="467868"/>
                  <a:pt x="509016" y="499872"/>
                  <a:pt x="505968" y="516636"/>
                </a:cubicBezTo>
                <a:cubicBezTo>
                  <a:pt x="502920" y="524256"/>
                  <a:pt x="502920" y="534924"/>
                  <a:pt x="496824" y="542544"/>
                </a:cubicBezTo>
                <a:cubicBezTo>
                  <a:pt x="495300" y="545592"/>
                  <a:pt x="486156" y="548640"/>
                  <a:pt x="481584" y="548640"/>
                </a:cubicBezTo>
                <a:cubicBezTo>
                  <a:pt x="454152" y="548640"/>
                  <a:pt x="461772" y="509016"/>
                  <a:pt x="458724" y="496824"/>
                </a:cubicBezTo>
                <a:lnTo>
                  <a:pt x="457200" y="377952"/>
                </a:lnTo>
                <a:cubicBezTo>
                  <a:pt x="457200" y="371856"/>
                  <a:pt x="458724" y="364236"/>
                  <a:pt x="458724" y="356616"/>
                </a:cubicBezTo>
                <a:cubicBezTo>
                  <a:pt x="460248" y="348996"/>
                  <a:pt x="461772" y="339852"/>
                  <a:pt x="464820" y="332232"/>
                </a:cubicBezTo>
                <a:cubicBezTo>
                  <a:pt x="467868" y="330708"/>
                  <a:pt x="480060" y="332232"/>
                  <a:pt x="484632" y="323088"/>
                </a:cubicBezTo>
                <a:cubicBezTo>
                  <a:pt x="486156" y="326136"/>
                  <a:pt x="487680" y="329184"/>
                  <a:pt x="487680" y="333756"/>
                </a:cubicBezTo>
                <a:close/>
                <a:moveTo>
                  <a:pt x="789432" y="13716"/>
                </a:moveTo>
                <a:cubicBezTo>
                  <a:pt x="798576" y="15240"/>
                  <a:pt x="809244" y="18288"/>
                  <a:pt x="819912" y="24384"/>
                </a:cubicBezTo>
                <a:cubicBezTo>
                  <a:pt x="827532" y="27432"/>
                  <a:pt x="835152" y="32004"/>
                  <a:pt x="842772" y="38100"/>
                </a:cubicBezTo>
                <a:cubicBezTo>
                  <a:pt x="957072" y="134112"/>
                  <a:pt x="978408" y="179832"/>
                  <a:pt x="978408" y="271272"/>
                </a:cubicBezTo>
                <a:cubicBezTo>
                  <a:pt x="978408" y="341376"/>
                  <a:pt x="944880" y="350520"/>
                  <a:pt x="944880" y="387096"/>
                </a:cubicBezTo>
                <a:cubicBezTo>
                  <a:pt x="944880" y="409956"/>
                  <a:pt x="982980" y="443484"/>
                  <a:pt x="982980" y="463296"/>
                </a:cubicBezTo>
                <a:cubicBezTo>
                  <a:pt x="982980" y="487680"/>
                  <a:pt x="929640" y="492252"/>
                  <a:pt x="926592" y="496824"/>
                </a:cubicBezTo>
                <a:cubicBezTo>
                  <a:pt x="925068" y="507492"/>
                  <a:pt x="929640" y="518160"/>
                  <a:pt x="923544" y="528828"/>
                </a:cubicBezTo>
                <a:cubicBezTo>
                  <a:pt x="923544" y="528828"/>
                  <a:pt x="918972" y="530352"/>
                  <a:pt x="917448" y="534924"/>
                </a:cubicBezTo>
                <a:cubicBezTo>
                  <a:pt x="914400" y="537972"/>
                  <a:pt x="917448" y="544068"/>
                  <a:pt x="912876" y="547116"/>
                </a:cubicBezTo>
                <a:cubicBezTo>
                  <a:pt x="905256" y="551688"/>
                  <a:pt x="890016" y="550164"/>
                  <a:pt x="890016" y="563880"/>
                </a:cubicBezTo>
                <a:cubicBezTo>
                  <a:pt x="890016" y="566928"/>
                  <a:pt x="894588" y="588264"/>
                  <a:pt x="894588" y="591312"/>
                </a:cubicBezTo>
                <a:cubicBezTo>
                  <a:pt x="894588" y="624840"/>
                  <a:pt x="848868" y="626364"/>
                  <a:pt x="835152" y="626364"/>
                </a:cubicBezTo>
                <a:cubicBezTo>
                  <a:pt x="803148" y="626364"/>
                  <a:pt x="778764" y="597408"/>
                  <a:pt x="755904" y="597408"/>
                </a:cubicBezTo>
                <a:cubicBezTo>
                  <a:pt x="745236" y="597408"/>
                  <a:pt x="742188" y="597408"/>
                  <a:pt x="733044" y="611124"/>
                </a:cubicBezTo>
                <a:cubicBezTo>
                  <a:pt x="720852" y="627888"/>
                  <a:pt x="714756" y="649224"/>
                  <a:pt x="705612" y="669036"/>
                </a:cubicBezTo>
                <a:cubicBezTo>
                  <a:pt x="693420" y="696468"/>
                  <a:pt x="670560" y="717804"/>
                  <a:pt x="670560" y="743712"/>
                </a:cubicBezTo>
                <a:cubicBezTo>
                  <a:pt x="670560" y="766572"/>
                  <a:pt x="752856" y="897636"/>
                  <a:pt x="757428" y="906780"/>
                </a:cubicBezTo>
                <a:cubicBezTo>
                  <a:pt x="771144" y="928116"/>
                  <a:pt x="781812" y="954024"/>
                  <a:pt x="794004" y="976884"/>
                </a:cubicBezTo>
                <a:cubicBezTo>
                  <a:pt x="850392" y="1078992"/>
                  <a:pt x="900684" y="1181100"/>
                  <a:pt x="903732" y="1283208"/>
                </a:cubicBezTo>
                <a:cubicBezTo>
                  <a:pt x="903732" y="1293876"/>
                  <a:pt x="905256" y="1306068"/>
                  <a:pt x="906780" y="1316736"/>
                </a:cubicBezTo>
                <a:lnTo>
                  <a:pt x="908304" y="1389888"/>
                </a:lnTo>
                <a:cubicBezTo>
                  <a:pt x="911352" y="1399032"/>
                  <a:pt x="906780" y="1409700"/>
                  <a:pt x="917448" y="1409700"/>
                </a:cubicBezTo>
                <a:cubicBezTo>
                  <a:pt x="920496" y="1409700"/>
                  <a:pt x="940308" y="1405128"/>
                  <a:pt x="944880" y="1405128"/>
                </a:cubicBezTo>
                <a:cubicBezTo>
                  <a:pt x="984504" y="1405128"/>
                  <a:pt x="989076" y="1461516"/>
                  <a:pt x="1011936" y="1461516"/>
                </a:cubicBezTo>
                <a:cubicBezTo>
                  <a:pt x="1016508" y="1461516"/>
                  <a:pt x="1043940" y="1447800"/>
                  <a:pt x="1059180" y="1443228"/>
                </a:cubicBezTo>
                <a:lnTo>
                  <a:pt x="1254252" y="1467612"/>
                </a:lnTo>
                <a:cubicBezTo>
                  <a:pt x="1275588" y="1467612"/>
                  <a:pt x="1306068" y="1452372"/>
                  <a:pt x="1328928" y="1446276"/>
                </a:cubicBezTo>
                <a:cubicBezTo>
                  <a:pt x="1395984" y="1427988"/>
                  <a:pt x="1470660" y="1409700"/>
                  <a:pt x="1540764" y="1409700"/>
                </a:cubicBezTo>
                <a:cubicBezTo>
                  <a:pt x="1545336" y="1409700"/>
                  <a:pt x="1588008" y="1412748"/>
                  <a:pt x="1591056" y="1412748"/>
                </a:cubicBezTo>
                <a:cubicBezTo>
                  <a:pt x="1595628" y="1412748"/>
                  <a:pt x="1626108" y="1409700"/>
                  <a:pt x="1629156" y="1409700"/>
                </a:cubicBezTo>
                <a:cubicBezTo>
                  <a:pt x="1694688" y="1409700"/>
                  <a:pt x="1703832" y="1455420"/>
                  <a:pt x="1726692" y="1455420"/>
                </a:cubicBezTo>
                <a:cubicBezTo>
                  <a:pt x="1737360" y="1455420"/>
                  <a:pt x="1743456" y="1444752"/>
                  <a:pt x="1757172" y="1440180"/>
                </a:cubicBezTo>
                <a:cubicBezTo>
                  <a:pt x="1769364" y="1435608"/>
                  <a:pt x="1795272" y="1435608"/>
                  <a:pt x="1799844" y="1435608"/>
                </a:cubicBezTo>
                <a:lnTo>
                  <a:pt x="1847088" y="1437132"/>
                </a:lnTo>
                <a:cubicBezTo>
                  <a:pt x="1906524" y="1440180"/>
                  <a:pt x="1965960" y="1441704"/>
                  <a:pt x="2025396" y="1456944"/>
                </a:cubicBezTo>
                <a:cubicBezTo>
                  <a:pt x="2049780" y="1463040"/>
                  <a:pt x="2074164" y="1475232"/>
                  <a:pt x="2098548" y="1484376"/>
                </a:cubicBezTo>
                <a:cubicBezTo>
                  <a:pt x="2100072" y="1485900"/>
                  <a:pt x="2147316" y="1496568"/>
                  <a:pt x="2162556" y="1496568"/>
                </a:cubicBezTo>
                <a:lnTo>
                  <a:pt x="2247901" y="1490472"/>
                </a:lnTo>
                <a:cubicBezTo>
                  <a:pt x="2275332" y="1490472"/>
                  <a:pt x="2290572" y="1511808"/>
                  <a:pt x="2295144" y="1511808"/>
                </a:cubicBezTo>
                <a:cubicBezTo>
                  <a:pt x="2298192" y="1511808"/>
                  <a:pt x="2307336" y="1507236"/>
                  <a:pt x="2313432" y="1505712"/>
                </a:cubicBezTo>
                <a:cubicBezTo>
                  <a:pt x="2351532" y="1496568"/>
                  <a:pt x="2382012" y="1491996"/>
                  <a:pt x="2421636" y="1491996"/>
                </a:cubicBezTo>
                <a:lnTo>
                  <a:pt x="2555748" y="1493520"/>
                </a:lnTo>
                <a:cubicBezTo>
                  <a:pt x="2580132" y="1487424"/>
                  <a:pt x="2593848" y="1487424"/>
                  <a:pt x="2593848" y="1463040"/>
                </a:cubicBezTo>
                <a:cubicBezTo>
                  <a:pt x="2593848" y="1459992"/>
                  <a:pt x="2586228" y="1417320"/>
                  <a:pt x="2584704" y="1394460"/>
                </a:cubicBezTo>
                <a:lnTo>
                  <a:pt x="2596896" y="1306068"/>
                </a:lnTo>
                <a:cubicBezTo>
                  <a:pt x="2596896" y="1301496"/>
                  <a:pt x="2596896" y="1295400"/>
                  <a:pt x="2593848" y="1292352"/>
                </a:cubicBezTo>
                <a:cubicBezTo>
                  <a:pt x="2563368" y="1249680"/>
                  <a:pt x="2519172" y="1258824"/>
                  <a:pt x="2485644" y="1254252"/>
                </a:cubicBezTo>
                <a:lnTo>
                  <a:pt x="2260092" y="1246632"/>
                </a:lnTo>
                <a:cubicBezTo>
                  <a:pt x="2243328" y="1245108"/>
                  <a:pt x="2223516" y="1245108"/>
                  <a:pt x="2208277" y="1242060"/>
                </a:cubicBezTo>
                <a:cubicBezTo>
                  <a:pt x="2191512" y="1239012"/>
                  <a:pt x="2165604" y="1246632"/>
                  <a:pt x="2165604" y="1220724"/>
                </a:cubicBezTo>
                <a:cubicBezTo>
                  <a:pt x="2165604" y="1216152"/>
                  <a:pt x="2193036" y="1123188"/>
                  <a:pt x="2206753" y="1075944"/>
                </a:cubicBezTo>
                <a:cubicBezTo>
                  <a:pt x="2215896" y="1039368"/>
                  <a:pt x="2228089" y="1001268"/>
                  <a:pt x="2237232" y="964692"/>
                </a:cubicBezTo>
                <a:cubicBezTo>
                  <a:pt x="2246377" y="932688"/>
                  <a:pt x="2255520" y="897636"/>
                  <a:pt x="2264665" y="865632"/>
                </a:cubicBezTo>
                <a:cubicBezTo>
                  <a:pt x="2304289" y="722376"/>
                  <a:pt x="2340865" y="574548"/>
                  <a:pt x="2388108" y="432816"/>
                </a:cubicBezTo>
                <a:cubicBezTo>
                  <a:pt x="2392680" y="419100"/>
                  <a:pt x="2401824" y="419100"/>
                  <a:pt x="2412492" y="419100"/>
                </a:cubicBezTo>
                <a:cubicBezTo>
                  <a:pt x="2415540" y="419100"/>
                  <a:pt x="2446020" y="425196"/>
                  <a:pt x="2449068" y="425196"/>
                </a:cubicBezTo>
                <a:cubicBezTo>
                  <a:pt x="2453640" y="425196"/>
                  <a:pt x="2514601" y="420624"/>
                  <a:pt x="2519172" y="420624"/>
                </a:cubicBezTo>
                <a:lnTo>
                  <a:pt x="2755392" y="426720"/>
                </a:lnTo>
                <a:cubicBezTo>
                  <a:pt x="2766060" y="428244"/>
                  <a:pt x="2778253" y="428244"/>
                  <a:pt x="2790444" y="429768"/>
                </a:cubicBezTo>
                <a:cubicBezTo>
                  <a:pt x="2796540" y="429768"/>
                  <a:pt x="2813304" y="428244"/>
                  <a:pt x="2817877" y="435864"/>
                </a:cubicBezTo>
                <a:cubicBezTo>
                  <a:pt x="2820924" y="438912"/>
                  <a:pt x="2820924" y="445008"/>
                  <a:pt x="2820924" y="449580"/>
                </a:cubicBezTo>
                <a:cubicBezTo>
                  <a:pt x="2820924" y="472440"/>
                  <a:pt x="2741677" y="755904"/>
                  <a:pt x="2720340" y="868680"/>
                </a:cubicBezTo>
                <a:cubicBezTo>
                  <a:pt x="2724912" y="870204"/>
                  <a:pt x="2729484" y="868680"/>
                  <a:pt x="2734056" y="871728"/>
                </a:cubicBezTo>
                <a:cubicBezTo>
                  <a:pt x="2740153" y="877824"/>
                  <a:pt x="2740153" y="891540"/>
                  <a:pt x="2741677" y="902208"/>
                </a:cubicBezTo>
                <a:cubicBezTo>
                  <a:pt x="2744724" y="914400"/>
                  <a:pt x="2746248" y="938784"/>
                  <a:pt x="2746248" y="941832"/>
                </a:cubicBezTo>
                <a:lnTo>
                  <a:pt x="2726436" y="1138428"/>
                </a:lnTo>
                <a:lnTo>
                  <a:pt x="2726436" y="1228344"/>
                </a:lnTo>
                <a:cubicBezTo>
                  <a:pt x="2727960" y="1243584"/>
                  <a:pt x="2729484" y="1258824"/>
                  <a:pt x="2732532" y="1274064"/>
                </a:cubicBezTo>
                <a:cubicBezTo>
                  <a:pt x="2737104" y="1299972"/>
                  <a:pt x="2743201" y="1327404"/>
                  <a:pt x="2750820" y="1353312"/>
                </a:cubicBezTo>
                <a:cubicBezTo>
                  <a:pt x="2763012" y="1397508"/>
                  <a:pt x="2791968" y="1484376"/>
                  <a:pt x="2791968" y="1488948"/>
                </a:cubicBezTo>
                <a:cubicBezTo>
                  <a:pt x="2791968" y="1491996"/>
                  <a:pt x="2782824" y="1502664"/>
                  <a:pt x="2778253" y="1507236"/>
                </a:cubicBezTo>
                <a:cubicBezTo>
                  <a:pt x="2842260" y="1527048"/>
                  <a:pt x="2906268" y="1530096"/>
                  <a:pt x="2970277" y="1539240"/>
                </a:cubicBezTo>
                <a:cubicBezTo>
                  <a:pt x="3022092" y="1546860"/>
                  <a:pt x="3078480" y="1554480"/>
                  <a:pt x="3131820" y="1560576"/>
                </a:cubicBezTo>
                <a:cubicBezTo>
                  <a:pt x="3172968" y="1566672"/>
                  <a:pt x="3217165" y="1572768"/>
                  <a:pt x="3259836" y="1577340"/>
                </a:cubicBezTo>
                <a:cubicBezTo>
                  <a:pt x="3293365" y="1581912"/>
                  <a:pt x="3328416" y="1588008"/>
                  <a:pt x="3363468" y="1591056"/>
                </a:cubicBezTo>
                <a:cubicBezTo>
                  <a:pt x="3393948" y="1594104"/>
                  <a:pt x="3425953" y="1600200"/>
                  <a:pt x="3456432" y="1603248"/>
                </a:cubicBezTo>
                <a:cubicBezTo>
                  <a:pt x="3482340" y="1606296"/>
                  <a:pt x="3509772" y="1610868"/>
                  <a:pt x="3535680" y="1613916"/>
                </a:cubicBezTo>
                <a:cubicBezTo>
                  <a:pt x="3633216" y="1627632"/>
                  <a:pt x="3730753" y="1635252"/>
                  <a:pt x="3828289" y="1656588"/>
                </a:cubicBezTo>
                <a:cubicBezTo>
                  <a:pt x="3842004" y="1659636"/>
                  <a:pt x="3852672" y="1680972"/>
                  <a:pt x="3852672" y="1694688"/>
                </a:cubicBezTo>
                <a:cubicBezTo>
                  <a:pt x="3852672" y="1699260"/>
                  <a:pt x="3851148" y="1703832"/>
                  <a:pt x="3849624" y="1705356"/>
                </a:cubicBezTo>
                <a:cubicBezTo>
                  <a:pt x="3845053" y="1708404"/>
                  <a:pt x="3840480" y="1706880"/>
                  <a:pt x="3835908" y="1708404"/>
                </a:cubicBezTo>
                <a:cubicBezTo>
                  <a:pt x="3822192" y="1708404"/>
                  <a:pt x="3799332" y="1709928"/>
                  <a:pt x="3794760" y="1709928"/>
                </a:cubicBezTo>
                <a:lnTo>
                  <a:pt x="3467101" y="1702308"/>
                </a:lnTo>
                <a:cubicBezTo>
                  <a:pt x="3459480" y="1703832"/>
                  <a:pt x="3445765" y="1705356"/>
                  <a:pt x="3441192" y="1705356"/>
                </a:cubicBezTo>
                <a:lnTo>
                  <a:pt x="3392424" y="1705356"/>
                </a:lnTo>
                <a:cubicBezTo>
                  <a:pt x="3383280" y="1708404"/>
                  <a:pt x="3372612" y="1705356"/>
                  <a:pt x="3364992" y="1714500"/>
                </a:cubicBezTo>
                <a:cubicBezTo>
                  <a:pt x="3345180" y="1734312"/>
                  <a:pt x="3343656" y="1761744"/>
                  <a:pt x="3314701" y="1772412"/>
                </a:cubicBezTo>
                <a:cubicBezTo>
                  <a:pt x="3304032" y="1775460"/>
                  <a:pt x="3284220" y="1776984"/>
                  <a:pt x="3279648" y="1776984"/>
                </a:cubicBezTo>
                <a:lnTo>
                  <a:pt x="3208020" y="1772412"/>
                </a:lnTo>
                <a:cubicBezTo>
                  <a:pt x="3183636" y="1775460"/>
                  <a:pt x="3165348" y="1773936"/>
                  <a:pt x="3142489" y="1783080"/>
                </a:cubicBezTo>
                <a:cubicBezTo>
                  <a:pt x="3054096" y="1815084"/>
                  <a:pt x="2964180" y="1845564"/>
                  <a:pt x="2880360" y="1906524"/>
                </a:cubicBezTo>
                <a:cubicBezTo>
                  <a:pt x="2874265" y="1909572"/>
                  <a:pt x="2872740" y="1918716"/>
                  <a:pt x="2871216" y="1927860"/>
                </a:cubicBezTo>
                <a:cubicBezTo>
                  <a:pt x="2869692" y="1930908"/>
                  <a:pt x="2871216" y="1937004"/>
                  <a:pt x="2871216" y="1941576"/>
                </a:cubicBezTo>
                <a:lnTo>
                  <a:pt x="2877312" y="2116836"/>
                </a:lnTo>
                <a:lnTo>
                  <a:pt x="2877312" y="2318004"/>
                </a:lnTo>
                <a:lnTo>
                  <a:pt x="2699004" y="2318004"/>
                </a:lnTo>
                <a:cubicBezTo>
                  <a:pt x="2700528" y="2308860"/>
                  <a:pt x="2700528" y="2298192"/>
                  <a:pt x="2703577" y="2258568"/>
                </a:cubicBezTo>
                <a:lnTo>
                  <a:pt x="2703577" y="2156460"/>
                </a:lnTo>
                <a:lnTo>
                  <a:pt x="2714244" y="2010156"/>
                </a:lnTo>
                <a:cubicBezTo>
                  <a:pt x="2712720" y="1994916"/>
                  <a:pt x="2711196" y="1979676"/>
                  <a:pt x="2703577" y="1964436"/>
                </a:cubicBezTo>
                <a:cubicBezTo>
                  <a:pt x="2692908" y="1940052"/>
                  <a:pt x="2663953" y="1935480"/>
                  <a:pt x="2647189" y="1930908"/>
                </a:cubicBezTo>
                <a:cubicBezTo>
                  <a:pt x="2622804" y="1924812"/>
                  <a:pt x="2596896" y="1921764"/>
                  <a:pt x="2570989" y="1918716"/>
                </a:cubicBezTo>
                <a:cubicBezTo>
                  <a:pt x="2519172" y="1912620"/>
                  <a:pt x="2464308" y="1908048"/>
                  <a:pt x="2414016" y="1903476"/>
                </a:cubicBezTo>
                <a:lnTo>
                  <a:pt x="2290572" y="1889760"/>
                </a:lnTo>
                <a:cubicBezTo>
                  <a:pt x="2250948" y="1883664"/>
                  <a:pt x="2208277" y="1877568"/>
                  <a:pt x="2170176" y="1868424"/>
                </a:cubicBezTo>
                <a:cubicBezTo>
                  <a:pt x="2119884" y="1857756"/>
                  <a:pt x="2066544" y="1845564"/>
                  <a:pt x="2017776" y="1833372"/>
                </a:cubicBezTo>
                <a:cubicBezTo>
                  <a:pt x="1999488" y="1830324"/>
                  <a:pt x="1769364" y="1769364"/>
                  <a:pt x="1708404" y="1769364"/>
                </a:cubicBezTo>
                <a:cubicBezTo>
                  <a:pt x="1703832" y="1769364"/>
                  <a:pt x="1696212" y="1767840"/>
                  <a:pt x="1691640" y="1770888"/>
                </a:cubicBezTo>
                <a:cubicBezTo>
                  <a:pt x="1684020" y="1773936"/>
                  <a:pt x="1679448" y="1801368"/>
                  <a:pt x="1679448" y="1808988"/>
                </a:cubicBezTo>
                <a:cubicBezTo>
                  <a:pt x="1679448" y="1834896"/>
                  <a:pt x="1694688" y="1900428"/>
                  <a:pt x="1705356" y="1918716"/>
                </a:cubicBezTo>
                <a:cubicBezTo>
                  <a:pt x="1709928" y="1927860"/>
                  <a:pt x="1723644" y="1930908"/>
                  <a:pt x="1729740" y="1933956"/>
                </a:cubicBezTo>
                <a:cubicBezTo>
                  <a:pt x="1731264" y="1935480"/>
                  <a:pt x="1772412" y="1941576"/>
                  <a:pt x="1772412" y="1956816"/>
                </a:cubicBezTo>
                <a:cubicBezTo>
                  <a:pt x="1772412" y="1965960"/>
                  <a:pt x="1758696" y="1970532"/>
                  <a:pt x="1758696" y="1987296"/>
                </a:cubicBezTo>
                <a:lnTo>
                  <a:pt x="1783080" y="2289048"/>
                </a:lnTo>
                <a:cubicBezTo>
                  <a:pt x="1784604" y="2298192"/>
                  <a:pt x="1783080" y="2308860"/>
                  <a:pt x="1783080" y="2318004"/>
                </a:cubicBezTo>
                <a:lnTo>
                  <a:pt x="1566672" y="2318004"/>
                </a:lnTo>
                <a:cubicBezTo>
                  <a:pt x="1565148" y="2308860"/>
                  <a:pt x="1563624" y="2298192"/>
                  <a:pt x="1562100" y="2289048"/>
                </a:cubicBezTo>
                <a:lnTo>
                  <a:pt x="1559052" y="2287524"/>
                </a:lnTo>
                <a:cubicBezTo>
                  <a:pt x="1557528" y="2296668"/>
                  <a:pt x="1554480" y="2307336"/>
                  <a:pt x="1549908" y="2318004"/>
                </a:cubicBezTo>
                <a:lnTo>
                  <a:pt x="1310640" y="2318004"/>
                </a:lnTo>
                <a:cubicBezTo>
                  <a:pt x="1324356" y="2290572"/>
                  <a:pt x="1341120" y="2263140"/>
                  <a:pt x="1354836" y="2235708"/>
                </a:cubicBezTo>
                <a:cubicBezTo>
                  <a:pt x="1353312" y="2234184"/>
                  <a:pt x="1353312" y="2234184"/>
                  <a:pt x="1350264" y="2234184"/>
                </a:cubicBezTo>
                <a:cubicBezTo>
                  <a:pt x="1319784" y="2234184"/>
                  <a:pt x="1284732" y="2269236"/>
                  <a:pt x="1231392" y="2269236"/>
                </a:cubicBezTo>
                <a:lnTo>
                  <a:pt x="1127760" y="2269236"/>
                </a:lnTo>
                <a:cubicBezTo>
                  <a:pt x="1124712" y="2270760"/>
                  <a:pt x="1120140" y="2272284"/>
                  <a:pt x="1120140" y="2275332"/>
                </a:cubicBezTo>
                <a:cubicBezTo>
                  <a:pt x="1120140" y="2281428"/>
                  <a:pt x="1129284" y="2307336"/>
                  <a:pt x="1132332" y="2311908"/>
                </a:cubicBezTo>
                <a:lnTo>
                  <a:pt x="1132332" y="2318004"/>
                </a:lnTo>
                <a:lnTo>
                  <a:pt x="298704" y="2318004"/>
                </a:lnTo>
                <a:cubicBezTo>
                  <a:pt x="297180" y="2311908"/>
                  <a:pt x="300228" y="2298192"/>
                  <a:pt x="294132" y="2293620"/>
                </a:cubicBezTo>
                <a:cubicBezTo>
                  <a:pt x="262128" y="2287524"/>
                  <a:pt x="230124" y="2279904"/>
                  <a:pt x="198120" y="2269236"/>
                </a:cubicBezTo>
                <a:cubicBezTo>
                  <a:pt x="132588" y="2247900"/>
                  <a:pt x="103632" y="2168652"/>
                  <a:pt x="103632" y="2121408"/>
                </a:cubicBezTo>
                <a:cubicBezTo>
                  <a:pt x="103632" y="2116836"/>
                  <a:pt x="105156" y="2107692"/>
                  <a:pt x="105156" y="2101596"/>
                </a:cubicBezTo>
                <a:cubicBezTo>
                  <a:pt x="106680" y="2087880"/>
                  <a:pt x="108204" y="2072640"/>
                  <a:pt x="109728" y="2058924"/>
                </a:cubicBezTo>
                <a:cubicBezTo>
                  <a:pt x="109728" y="2054352"/>
                  <a:pt x="111252" y="2048256"/>
                  <a:pt x="111252" y="2042160"/>
                </a:cubicBezTo>
                <a:cubicBezTo>
                  <a:pt x="111252" y="2039112"/>
                  <a:pt x="112776" y="2034540"/>
                  <a:pt x="112776" y="2029968"/>
                </a:cubicBezTo>
                <a:cubicBezTo>
                  <a:pt x="114300" y="2020824"/>
                  <a:pt x="120396" y="2002536"/>
                  <a:pt x="120396" y="1999488"/>
                </a:cubicBezTo>
                <a:cubicBezTo>
                  <a:pt x="120396" y="1994916"/>
                  <a:pt x="112776" y="1978152"/>
                  <a:pt x="111252" y="1967484"/>
                </a:cubicBezTo>
                <a:cubicBezTo>
                  <a:pt x="106680" y="1935480"/>
                  <a:pt x="100584" y="1871472"/>
                  <a:pt x="100584" y="1868424"/>
                </a:cubicBezTo>
                <a:lnTo>
                  <a:pt x="100584" y="1804416"/>
                </a:lnTo>
                <a:cubicBezTo>
                  <a:pt x="94488" y="1760220"/>
                  <a:pt x="85344" y="1711452"/>
                  <a:pt x="79248" y="1667256"/>
                </a:cubicBezTo>
                <a:cubicBezTo>
                  <a:pt x="74676" y="1639824"/>
                  <a:pt x="70104" y="1610868"/>
                  <a:pt x="65532" y="1583436"/>
                </a:cubicBezTo>
                <a:cubicBezTo>
                  <a:pt x="56388" y="1531620"/>
                  <a:pt x="47244" y="1478280"/>
                  <a:pt x="39624" y="1427988"/>
                </a:cubicBezTo>
                <a:cubicBezTo>
                  <a:pt x="33528" y="1395984"/>
                  <a:pt x="27432" y="1362456"/>
                  <a:pt x="21336" y="1330452"/>
                </a:cubicBezTo>
                <a:cubicBezTo>
                  <a:pt x="15240" y="1296924"/>
                  <a:pt x="0" y="1243584"/>
                  <a:pt x="0" y="1210056"/>
                </a:cubicBezTo>
                <a:cubicBezTo>
                  <a:pt x="0" y="1175004"/>
                  <a:pt x="19812" y="1168908"/>
                  <a:pt x="45720" y="1168908"/>
                </a:cubicBezTo>
                <a:cubicBezTo>
                  <a:pt x="50292" y="1168908"/>
                  <a:pt x="83820" y="1173480"/>
                  <a:pt x="102108" y="1176528"/>
                </a:cubicBezTo>
                <a:cubicBezTo>
                  <a:pt x="115824" y="1179576"/>
                  <a:pt x="135636" y="1184148"/>
                  <a:pt x="150876" y="1194816"/>
                </a:cubicBezTo>
                <a:cubicBezTo>
                  <a:pt x="156972" y="1199388"/>
                  <a:pt x="161544" y="1211580"/>
                  <a:pt x="166116" y="1220724"/>
                </a:cubicBezTo>
                <a:cubicBezTo>
                  <a:pt x="182880" y="1257300"/>
                  <a:pt x="202692" y="1293876"/>
                  <a:pt x="220980" y="1333500"/>
                </a:cubicBezTo>
                <a:cubicBezTo>
                  <a:pt x="231648" y="1353312"/>
                  <a:pt x="243840" y="1382268"/>
                  <a:pt x="266700" y="1403604"/>
                </a:cubicBezTo>
                <a:cubicBezTo>
                  <a:pt x="268224" y="1402080"/>
                  <a:pt x="268224" y="1403604"/>
                  <a:pt x="268224" y="1399032"/>
                </a:cubicBezTo>
                <a:cubicBezTo>
                  <a:pt x="268224" y="1380744"/>
                  <a:pt x="234696" y="1287780"/>
                  <a:pt x="234696" y="1286256"/>
                </a:cubicBezTo>
                <a:cubicBezTo>
                  <a:pt x="231648" y="1272540"/>
                  <a:pt x="202692" y="1138428"/>
                  <a:pt x="202692" y="1094232"/>
                </a:cubicBezTo>
                <a:lnTo>
                  <a:pt x="202692" y="1066800"/>
                </a:lnTo>
                <a:cubicBezTo>
                  <a:pt x="204216" y="1057656"/>
                  <a:pt x="204216" y="1046988"/>
                  <a:pt x="205740" y="1037844"/>
                </a:cubicBezTo>
                <a:cubicBezTo>
                  <a:pt x="208788" y="1027176"/>
                  <a:pt x="208788" y="1014984"/>
                  <a:pt x="213360" y="1005840"/>
                </a:cubicBezTo>
                <a:cubicBezTo>
                  <a:pt x="222504" y="978408"/>
                  <a:pt x="243840" y="925068"/>
                  <a:pt x="243840" y="920496"/>
                </a:cubicBezTo>
                <a:cubicBezTo>
                  <a:pt x="243840" y="902208"/>
                  <a:pt x="207264" y="896112"/>
                  <a:pt x="204216" y="896112"/>
                </a:cubicBezTo>
                <a:cubicBezTo>
                  <a:pt x="172212" y="896112"/>
                  <a:pt x="62484" y="973836"/>
                  <a:pt x="21336" y="973836"/>
                </a:cubicBezTo>
                <a:cubicBezTo>
                  <a:pt x="10668" y="973836"/>
                  <a:pt x="1524" y="969264"/>
                  <a:pt x="1524" y="958596"/>
                </a:cubicBezTo>
                <a:cubicBezTo>
                  <a:pt x="1524" y="946404"/>
                  <a:pt x="25908" y="908304"/>
                  <a:pt x="30480" y="903732"/>
                </a:cubicBezTo>
                <a:cubicBezTo>
                  <a:pt x="48768" y="880872"/>
                  <a:pt x="68580" y="874776"/>
                  <a:pt x="89916" y="861060"/>
                </a:cubicBezTo>
                <a:cubicBezTo>
                  <a:pt x="105156" y="850392"/>
                  <a:pt x="124968" y="839724"/>
                  <a:pt x="143256" y="826008"/>
                </a:cubicBezTo>
                <a:cubicBezTo>
                  <a:pt x="178308" y="800100"/>
                  <a:pt x="213360" y="762000"/>
                  <a:pt x="225552" y="728472"/>
                </a:cubicBezTo>
                <a:cubicBezTo>
                  <a:pt x="231648" y="711708"/>
                  <a:pt x="239268" y="691896"/>
                  <a:pt x="242316" y="676656"/>
                </a:cubicBezTo>
                <a:cubicBezTo>
                  <a:pt x="248412" y="652272"/>
                  <a:pt x="252984" y="626364"/>
                  <a:pt x="256032" y="601980"/>
                </a:cubicBezTo>
                <a:cubicBezTo>
                  <a:pt x="259080" y="569976"/>
                  <a:pt x="265176" y="507492"/>
                  <a:pt x="265176" y="502920"/>
                </a:cubicBezTo>
                <a:cubicBezTo>
                  <a:pt x="265176" y="499872"/>
                  <a:pt x="252984" y="413004"/>
                  <a:pt x="252984" y="409956"/>
                </a:cubicBezTo>
                <a:lnTo>
                  <a:pt x="252984" y="382524"/>
                </a:lnTo>
                <a:cubicBezTo>
                  <a:pt x="254508" y="359664"/>
                  <a:pt x="268224" y="333756"/>
                  <a:pt x="295656" y="315468"/>
                </a:cubicBezTo>
                <a:cubicBezTo>
                  <a:pt x="326136" y="294132"/>
                  <a:pt x="364236" y="271272"/>
                  <a:pt x="399288" y="259080"/>
                </a:cubicBezTo>
                <a:cubicBezTo>
                  <a:pt x="409956" y="256032"/>
                  <a:pt x="422148" y="251460"/>
                  <a:pt x="431292" y="246888"/>
                </a:cubicBezTo>
                <a:cubicBezTo>
                  <a:pt x="432816" y="245364"/>
                  <a:pt x="432816" y="242316"/>
                  <a:pt x="432816" y="239268"/>
                </a:cubicBezTo>
                <a:cubicBezTo>
                  <a:pt x="435864" y="230124"/>
                  <a:pt x="440436" y="231648"/>
                  <a:pt x="441960" y="231648"/>
                </a:cubicBezTo>
                <a:cubicBezTo>
                  <a:pt x="446532" y="231648"/>
                  <a:pt x="458724" y="236220"/>
                  <a:pt x="469392" y="237744"/>
                </a:cubicBezTo>
                <a:cubicBezTo>
                  <a:pt x="470916" y="236220"/>
                  <a:pt x="470916" y="237744"/>
                  <a:pt x="470916" y="233172"/>
                </a:cubicBezTo>
                <a:cubicBezTo>
                  <a:pt x="470916" y="230124"/>
                  <a:pt x="463296" y="193548"/>
                  <a:pt x="463296" y="190500"/>
                </a:cubicBezTo>
                <a:cubicBezTo>
                  <a:pt x="463296" y="169164"/>
                  <a:pt x="475488" y="144780"/>
                  <a:pt x="484632" y="123444"/>
                </a:cubicBezTo>
                <a:cubicBezTo>
                  <a:pt x="519684" y="38100"/>
                  <a:pt x="618744" y="0"/>
                  <a:pt x="682752" y="0"/>
                </a:cubicBezTo>
                <a:cubicBezTo>
                  <a:pt x="685800" y="0"/>
                  <a:pt x="754380" y="7620"/>
                  <a:pt x="789432" y="13716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图形 2">
            <a:extLst>
              <a:ext uri="{FF2B5EF4-FFF2-40B4-BE49-F238E27FC236}">
                <a16:creationId xmlns:a16="http://schemas.microsoft.com/office/drawing/2014/main" id="{425332DB-7BBB-4CCB-A866-1B257B919A1F}"/>
              </a:ext>
            </a:extLst>
          </p:cNvPr>
          <p:cNvSpPr/>
          <p:nvPr/>
        </p:nvSpPr>
        <p:spPr>
          <a:xfrm>
            <a:off x="7687872" y="1435191"/>
            <a:ext cx="3789561" cy="5138476"/>
          </a:xfrm>
          <a:custGeom>
            <a:avLst/>
            <a:gdLst>
              <a:gd name="connsiteX0" fmla="*/ 1170559 w 1524190"/>
              <a:gd name="connsiteY0" fmla="*/ 1947863 h 2066734"/>
              <a:gd name="connsiteX1" fmla="*/ 1127887 w 1524190"/>
              <a:gd name="connsiteY1" fmla="*/ 1947863 h 2066734"/>
              <a:gd name="connsiteX2" fmla="*/ 1127887 w 1524190"/>
              <a:gd name="connsiteY2" fmla="*/ 1899095 h 2066734"/>
              <a:gd name="connsiteX3" fmla="*/ 1133983 w 1524190"/>
              <a:gd name="connsiteY3" fmla="*/ 1880807 h 2066734"/>
              <a:gd name="connsiteX4" fmla="*/ 1133983 w 1524190"/>
              <a:gd name="connsiteY4" fmla="*/ 1865567 h 2066734"/>
              <a:gd name="connsiteX5" fmla="*/ 1161415 w 1524190"/>
              <a:gd name="connsiteY5" fmla="*/ 1804543 h 2066734"/>
              <a:gd name="connsiteX6" fmla="*/ 1170559 w 1524190"/>
              <a:gd name="connsiteY6" fmla="*/ 1786255 h 2066734"/>
              <a:gd name="connsiteX7" fmla="*/ 1170559 w 1524190"/>
              <a:gd name="connsiteY7" fmla="*/ 1947863 h 2066734"/>
              <a:gd name="connsiteX8" fmla="*/ 423735 w 1524190"/>
              <a:gd name="connsiteY8" fmla="*/ 1536319 h 2066734"/>
              <a:gd name="connsiteX9" fmla="*/ 417639 w 1524190"/>
              <a:gd name="connsiteY9" fmla="*/ 1496695 h 2066734"/>
              <a:gd name="connsiteX10" fmla="*/ 445071 w 1524190"/>
              <a:gd name="connsiteY10" fmla="*/ 1463167 h 2066734"/>
              <a:gd name="connsiteX11" fmla="*/ 423735 w 1524190"/>
              <a:gd name="connsiteY11" fmla="*/ 1536319 h 2066734"/>
              <a:gd name="connsiteX12" fmla="*/ 435927 w 1524190"/>
              <a:gd name="connsiteY12" fmla="*/ 1414399 h 2066734"/>
              <a:gd name="connsiteX13" fmla="*/ 417639 w 1524190"/>
              <a:gd name="connsiteY13" fmla="*/ 1432687 h 2066734"/>
              <a:gd name="connsiteX14" fmla="*/ 411544 w 1524190"/>
              <a:gd name="connsiteY14" fmla="*/ 1377823 h 2066734"/>
              <a:gd name="connsiteX15" fmla="*/ 435927 w 1524190"/>
              <a:gd name="connsiteY15" fmla="*/ 1414399 h 2066734"/>
              <a:gd name="connsiteX16" fmla="*/ 1417447 w 1524190"/>
              <a:gd name="connsiteY16" fmla="*/ 1301623 h 2066734"/>
              <a:gd name="connsiteX17" fmla="*/ 1396111 w 1524190"/>
              <a:gd name="connsiteY17" fmla="*/ 1322959 h 2066734"/>
              <a:gd name="connsiteX18" fmla="*/ 1390015 w 1524190"/>
              <a:gd name="connsiteY18" fmla="*/ 1261999 h 2066734"/>
              <a:gd name="connsiteX19" fmla="*/ 1417447 w 1524190"/>
              <a:gd name="connsiteY19" fmla="*/ 1301623 h 2066734"/>
              <a:gd name="connsiteX20" fmla="*/ 1140079 w 1524190"/>
              <a:gd name="connsiteY20" fmla="*/ 1268095 h 2066734"/>
              <a:gd name="connsiteX21" fmla="*/ 1158367 w 1524190"/>
              <a:gd name="connsiteY21" fmla="*/ 1295527 h 2066734"/>
              <a:gd name="connsiteX22" fmla="*/ 1161415 w 1524190"/>
              <a:gd name="connsiteY22" fmla="*/ 1383919 h 2066734"/>
              <a:gd name="connsiteX23" fmla="*/ 1133983 w 1524190"/>
              <a:gd name="connsiteY23" fmla="*/ 1481455 h 2066734"/>
              <a:gd name="connsiteX24" fmla="*/ 1106551 w 1524190"/>
              <a:gd name="connsiteY24" fmla="*/ 1551559 h 2066734"/>
              <a:gd name="connsiteX25" fmla="*/ 1094359 w 1524190"/>
              <a:gd name="connsiteY25" fmla="*/ 1618615 h 2066734"/>
              <a:gd name="connsiteX26" fmla="*/ 1079119 w 1524190"/>
              <a:gd name="connsiteY26" fmla="*/ 1642999 h 2066734"/>
              <a:gd name="connsiteX27" fmla="*/ 1005967 w 1524190"/>
              <a:gd name="connsiteY27" fmla="*/ 1871663 h 2066734"/>
              <a:gd name="connsiteX28" fmla="*/ 972439 w 1524190"/>
              <a:gd name="connsiteY28" fmla="*/ 1844231 h 2066734"/>
              <a:gd name="connsiteX29" fmla="*/ 999871 w 1524190"/>
              <a:gd name="connsiteY29" fmla="*/ 1764919 h 2066734"/>
              <a:gd name="connsiteX30" fmla="*/ 1009015 w 1524190"/>
              <a:gd name="connsiteY30" fmla="*/ 1518031 h 2066734"/>
              <a:gd name="connsiteX31" fmla="*/ 996823 w 1524190"/>
              <a:gd name="connsiteY31" fmla="*/ 1481455 h 2066734"/>
              <a:gd name="connsiteX32" fmla="*/ 1009015 w 1524190"/>
              <a:gd name="connsiteY32" fmla="*/ 1450975 h 2066734"/>
              <a:gd name="connsiteX33" fmla="*/ 1009015 w 1524190"/>
              <a:gd name="connsiteY33" fmla="*/ 1417447 h 2066734"/>
              <a:gd name="connsiteX34" fmla="*/ 1012063 w 1524190"/>
              <a:gd name="connsiteY34" fmla="*/ 1399159 h 2066734"/>
              <a:gd name="connsiteX35" fmla="*/ 1012063 w 1524190"/>
              <a:gd name="connsiteY35" fmla="*/ 1191895 h 2066734"/>
              <a:gd name="connsiteX36" fmla="*/ 1140079 w 1524190"/>
              <a:gd name="connsiteY36" fmla="*/ 1268095 h 2066734"/>
              <a:gd name="connsiteX37" fmla="*/ 1155319 w 1524190"/>
              <a:gd name="connsiteY37" fmla="*/ 1228471 h 2066734"/>
              <a:gd name="connsiteX38" fmla="*/ 1091311 w 1524190"/>
              <a:gd name="connsiteY38" fmla="*/ 1173607 h 2066734"/>
              <a:gd name="connsiteX39" fmla="*/ 1155319 w 1524190"/>
              <a:gd name="connsiteY39" fmla="*/ 1149223 h 2066734"/>
              <a:gd name="connsiteX40" fmla="*/ 1155319 w 1524190"/>
              <a:gd name="connsiteY40" fmla="*/ 1228471 h 2066734"/>
              <a:gd name="connsiteX41" fmla="*/ 1152271 w 1524190"/>
              <a:gd name="connsiteY41" fmla="*/ 1072960 h 2066734"/>
              <a:gd name="connsiteX42" fmla="*/ 1109599 w 1524190"/>
              <a:gd name="connsiteY42" fmla="*/ 1103503 h 2066734"/>
              <a:gd name="connsiteX43" fmla="*/ 1015111 w 1524190"/>
              <a:gd name="connsiteY43" fmla="*/ 1161415 h 2066734"/>
              <a:gd name="connsiteX44" fmla="*/ 999871 w 1524190"/>
              <a:gd name="connsiteY44" fmla="*/ 1033336 h 2066734"/>
              <a:gd name="connsiteX45" fmla="*/ 990727 w 1524190"/>
              <a:gd name="connsiteY45" fmla="*/ 1012000 h 2066734"/>
              <a:gd name="connsiteX46" fmla="*/ 990727 w 1524190"/>
              <a:gd name="connsiteY46" fmla="*/ 823024 h 2066734"/>
              <a:gd name="connsiteX47" fmla="*/ 975487 w 1524190"/>
              <a:gd name="connsiteY47" fmla="*/ 749872 h 2066734"/>
              <a:gd name="connsiteX48" fmla="*/ 1002919 w 1524190"/>
              <a:gd name="connsiteY48" fmla="*/ 786448 h 2066734"/>
              <a:gd name="connsiteX49" fmla="*/ 1079119 w 1524190"/>
              <a:gd name="connsiteY49" fmla="*/ 856552 h 2066734"/>
              <a:gd name="connsiteX50" fmla="*/ 1143127 w 1524190"/>
              <a:gd name="connsiteY50" fmla="*/ 710248 h 2066734"/>
              <a:gd name="connsiteX51" fmla="*/ 1152271 w 1524190"/>
              <a:gd name="connsiteY51" fmla="*/ 1072960 h 2066734"/>
              <a:gd name="connsiteX52" fmla="*/ 640144 w 1524190"/>
              <a:gd name="connsiteY52" fmla="*/ 740728 h 2066734"/>
              <a:gd name="connsiteX53" fmla="*/ 621855 w 1524190"/>
              <a:gd name="connsiteY53" fmla="*/ 731584 h 2066734"/>
              <a:gd name="connsiteX54" fmla="*/ 475552 w 1524190"/>
              <a:gd name="connsiteY54" fmla="*/ 606616 h 2066734"/>
              <a:gd name="connsiteX55" fmla="*/ 591376 w 1524190"/>
              <a:gd name="connsiteY55" fmla="*/ 557848 h 2066734"/>
              <a:gd name="connsiteX56" fmla="*/ 640144 w 1524190"/>
              <a:gd name="connsiteY56" fmla="*/ 740728 h 2066734"/>
              <a:gd name="connsiteX57" fmla="*/ 1222375 w 1524190"/>
              <a:gd name="connsiteY57" fmla="*/ 57912 h 2066734"/>
              <a:gd name="connsiteX58" fmla="*/ 1228471 w 1524190"/>
              <a:gd name="connsiteY58" fmla="*/ 109728 h 2066734"/>
              <a:gd name="connsiteX59" fmla="*/ 1292479 w 1524190"/>
              <a:gd name="connsiteY59" fmla="*/ 164592 h 2066734"/>
              <a:gd name="connsiteX60" fmla="*/ 1350391 w 1524190"/>
              <a:gd name="connsiteY60" fmla="*/ 252984 h 2066734"/>
              <a:gd name="connsiteX61" fmla="*/ 1441831 w 1524190"/>
              <a:gd name="connsiteY61" fmla="*/ 316992 h 2066734"/>
              <a:gd name="connsiteX62" fmla="*/ 1414399 w 1524190"/>
              <a:gd name="connsiteY62" fmla="*/ 457264 h 2066734"/>
              <a:gd name="connsiteX63" fmla="*/ 1414399 w 1524190"/>
              <a:gd name="connsiteY63" fmla="*/ 585280 h 2066734"/>
              <a:gd name="connsiteX64" fmla="*/ 1289431 w 1524190"/>
              <a:gd name="connsiteY64" fmla="*/ 499936 h 2066734"/>
              <a:gd name="connsiteX65" fmla="*/ 1258951 w 1524190"/>
              <a:gd name="connsiteY65" fmla="*/ 445072 h 2066734"/>
              <a:gd name="connsiteX66" fmla="*/ 1191895 w 1524190"/>
              <a:gd name="connsiteY66" fmla="*/ 399352 h 2066734"/>
              <a:gd name="connsiteX67" fmla="*/ 1155319 w 1524190"/>
              <a:gd name="connsiteY67" fmla="*/ 350584 h 2066734"/>
              <a:gd name="connsiteX68" fmla="*/ 1155319 w 1524190"/>
              <a:gd name="connsiteY68" fmla="*/ 466408 h 2066734"/>
              <a:gd name="connsiteX69" fmla="*/ 1158367 w 1524190"/>
              <a:gd name="connsiteY69" fmla="*/ 515176 h 2066734"/>
              <a:gd name="connsiteX70" fmla="*/ 1170559 w 1524190"/>
              <a:gd name="connsiteY70" fmla="*/ 524320 h 2066734"/>
              <a:gd name="connsiteX71" fmla="*/ 1176655 w 1524190"/>
              <a:gd name="connsiteY71" fmla="*/ 570040 h 2066734"/>
              <a:gd name="connsiteX72" fmla="*/ 1161415 w 1524190"/>
              <a:gd name="connsiteY72" fmla="*/ 621856 h 2066734"/>
              <a:gd name="connsiteX73" fmla="*/ 1176655 w 1524190"/>
              <a:gd name="connsiteY73" fmla="*/ 1051624 h 2066734"/>
              <a:gd name="connsiteX74" fmla="*/ 1182751 w 1524190"/>
              <a:gd name="connsiteY74" fmla="*/ 1060768 h 2066734"/>
              <a:gd name="connsiteX75" fmla="*/ 1249807 w 1524190"/>
              <a:gd name="connsiteY75" fmla="*/ 1072960 h 2066734"/>
              <a:gd name="connsiteX76" fmla="*/ 1265047 w 1524190"/>
              <a:gd name="connsiteY76" fmla="*/ 1057720 h 2066734"/>
              <a:gd name="connsiteX77" fmla="*/ 1249807 w 1524190"/>
              <a:gd name="connsiteY77" fmla="*/ 1008951 h 2066734"/>
              <a:gd name="connsiteX78" fmla="*/ 1316863 w 1524190"/>
              <a:gd name="connsiteY78" fmla="*/ 941896 h 2066734"/>
              <a:gd name="connsiteX79" fmla="*/ 1359535 w 1524190"/>
              <a:gd name="connsiteY79" fmla="*/ 984568 h 2066734"/>
              <a:gd name="connsiteX80" fmla="*/ 1356487 w 1524190"/>
              <a:gd name="connsiteY80" fmla="*/ 1033336 h 2066734"/>
              <a:gd name="connsiteX81" fmla="*/ 1335151 w 1524190"/>
              <a:gd name="connsiteY81" fmla="*/ 1066864 h 2066734"/>
              <a:gd name="connsiteX82" fmla="*/ 1332103 w 1524190"/>
              <a:gd name="connsiteY82" fmla="*/ 1091311 h 2066734"/>
              <a:gd name="connsiteX83" fmla="*/ 1399159 w 1524190"/>
              <a:gd name="connsiteY83" fmla="*/ 1146175 h 2066734"/>
              <a:gd name="connsiteX84" fmla="*/ 1426591 w 1524190"/>
              <a:gd name="connsiteY84" fmla="*/ 1228471 h 2066734"/>
              <a:gd name="connsiteX85" fmla="*/ 1466215 w 1524190"/>
              <a:gd name="connsiteY85" fmla="*/ 1307719 h 2066734"/>
              <a:gd name="connsiteX86" fmla="*/ 1393063 w 1524190"/>
              <a:gd name="connsiteY86" fmla="*/ 1377823 h 2066734"/>
              <a:gd name="connsiteX87" fmla="*/ 1393063 w 1524190"/>
              <a:gd name="connsiteY87" fmla="*/ 1396111 h 2066734"/>
              <a:gd name="connsiteX88" fmla="*/ 1408303 w 1524190"/>
              <a:gd name="connsiteY88" fmla="*/ 1530223 h 2066734"/>
              <a:gd name="connsiteX89" fmla="*/ 1405255 w 1524190"/>
              <a:gd name="connsiteY89" fmla="*/ 1667383 h 2066734"/>
              <a:gd name="connsiteX90" fmla="*/ 1396111 w 1524190"/>
              <a:gd name="connsiteY90" fmla="*/ 1688719 h 2066734"/>
              <a:gd name="connsiteX91" fmla="*/ 1402207 w 1524190"/>
              <a:gd name="connsiteY91" fmla="*/ 1700911 h 2066734"/>
              <a:gd name="connsiteX92" fmla="*/ 1402207 w 1524190"/>
              <a:gd name="connsiteY92" fmla="*/ 1889951 h 2066734"/>
              <a:gd name="connsiteX93" fmla="*/ 1383919 w 1524190"/>
              <a:gd name="connsiteY93" fmla="*/ 1911287 h 2066734"/>
              <a:gd name="connsiteX94" fmla="*/ 1457071 w 1524190"/>
              <a:gd name="connsiteY94" fmla="*/ 1960055 h 2066734"/>
              <a:gd name="connsiteX95" fmla="*/ 1508887 w 1524190"/>
              <a:gd name="connsiteY95" fmla="*/ 1966151 h 2066734"/>
              <a:gd name="connsiteX96" fmla="*/ 1524190 w 1524190"/>
              <a:gd name="connsiteY96" fmla="*/ 1987487 h 2066734"/>
              <a:gd name="connsiteX97" fmla="*/ 1505839 w 1524190"/>
              <a:gd name="connsiteY97" fmla="*/ 1996631 h 2066734"/>
              <a:gd name="connsiteX98" fmla="*/ 1405255 w 1524190"/>
              <a:gd name="connsiteY98" fmla="*/ 2011870 h 2066734"/>
              <a:gd name="connsiteX99" fmla="*/ 1280287 w 1524190"/>
              <a:gd name="connsiteY99" fmla="*/ 2011870 h 2066734"/>
              <a:gd name="connsiteX100" fmla="*/ 1268095 w 1524190"/>
              <a:gd name="connsiteY100" fmla="*/ 1902143 h 2066734"/>
              <a:gd name="connsiteX101" fmla="*/ 1268095 w 1524190"/>
              <a:gd name="connsiteY101" fmla="*/ 1636903 h 2066734"/>
              <a:gd name="connsiteX102" fmla="*/ 1277239 w 1524190"/>
              <a:gd name="connsiteY102" fmla="*/ 1569847 h 2066734"/>
              <a:gd name="connsiteX103" fmla="*/ 1271143 w 1524190"/>
              <a:gd name="connsiteY103" fmla="*/ 1545463 h 2066734"/>
              <a:gd name="connsiteX104" fmla="*/ 1216279 w 1524190"/>
              <a:gd name="connsiteY104" fmla="*/ 1630807 h 2066734"/>
              <a:gd name="connsiteX105" fmla="*/ 1197991 w 1524190"/>
              <a:gd name="connsiteY105" fmla="*/ 1646047 h 2066734"/>
              <a:gd name="connsiteX106" fmla="*/ 1213231 w 1524190"/>
              <a:gd name="connsiteY106" fmla="*/ 2030159 h 2066734"/>
              <a:gd name="connsiteX107" fmla="*/ 1176655 w 1524190"/>
              <a:gd name="connsiteY107" fmla="*/ 2008823 h 2066734"/>
              <a:gd name="connsiteX108" fmla="*/ 1012063 w 1524190"/>
              <a:gd name="connsiteY108" fmla="*/ 2030159 h 2066734"/>
              <a:gd name="connsiteX109" fmla="*/ 795655 w 1524190"/>
              <a:gd name="connsiteY109" fmla="*/ 2030159 h 2066734"/>
              <a:gd name="connsiteX110" fmla="*/ 786447 w 1524190"/>
              <a:gd name="connsiteY110" fmla="*/ 1929575 h 2066734"/>
              <a:gd name="connsiteX111" fmla="*/ 777303 w 1524190"/>
              <a:gd name="connsiteY111" fmla="*/ 1902143 h 2066734"/>
              <a:gd name="connsiteX112" fmla="*/ 777303 w 1524190"/>
              <a:gd name="connsiteY112" fmla="*/ 1386967 h 2066734"/>
              <a:gd name="connsiteX113" fmla="*/ 786447 w 1524190"/>
              <a:gd name="connsiteY113" fmla="*/ 1313815 h 2066734"/>
              <a:gd name="connsiteX114" fmla="*/ 786447 w 1524190"/>
              <a:gd name="connsiteY114" fmla="*/ 1249807 h 2066734"/>
              <a:gd name="connsiteX115" fmla="*/ 780352 w 1524190"/>
              <a:gd name="connsiteY115" fmla="*/ 1237615 h 2066734"/>
              <a:gd name="connsiteX116" fmla="*/ 710247 w 1524190"/>
              <a:gd name="connsiteY116" fmla="*/ 1347343 h 2066734"/>
              <a:gd name="connsiteX117" fmla="*/ 679767 w 1524190"/>
              <a:gd name="connsiteY117" fmla="*/ 1393063 h 2066734"/>
              <a:gd name="connsiteX118" fmla="*/ 655383 w 1524190"/>
              <a:gd name="connsiteY118" fmla="*/ 1408303 h 2066734"/>
              <a:gd name="connsiteX119" fmla="*/ 640144 w 1524190"/>
              <a:gd name="connsiteY119" fmla="*/ 1469263 h 2066734"/>
              <a:gd name="connsiteX120" fmla="*/ 615759 w 1524190"/>
              <a:gd name="connsiteY120" fmla="*/ 1527175 h 2066734"/>
              <a:gd name="connsiteX121" fmla="*/ 612711 w 1524190"/>
              <a:gd name="connsiteY121" fmla="*/ 1621663 h 2066734"/>
              <a:gd name="connsiteX122" fmla="*/ 582232 w 1524190"/>
              <a:gd name="connsiteY122" fmla="*/ 1719199 h 2066734"/>
              <a:gd name="connsiteX123" fmla="*/ 542608 w 1524190"/>
              <a:gd name="connsiteY123" fmla="*/ 1780159 h 2066734"/>
              <a:gd name="connsiteX124" fmla="*/ 542608 w 1524190"/>
              <a:gd name="connsiteY124" fmla="*/ 1822895 h 2066734"/>
              <a:gd name="connsiteX125" fmla="*/ 536511 w 1524190"/>
              <a:gd name="connsiteY125" fmla="*/ 1835087 h 2066734"/>
              <a:gd name="connsiteX126" fmla="*/ 539559 w 1524190"/>
              <a:gd name="connsiteY126" fmla="*/ 1874711 h 2066734"/>
              <a:gd name="connsiteX127" fmla="*/ 533464 w 1524190"/>
              <a:gd name="connsiteY127" fmla="*/ 1892999 h 2066734"/>
              <a:gd name="connsiteX128" fmla="*/ 551752 w 1524190"/>
              <a:gd name="connsiteY128" fmla="*/ 2005775 h 2066734"/>
              <a:gd name="connsiteX129" fmla="*/ 533464 w 1524190"/>
              <a:gd name="connsiteY129" fmla="*/ 2027111 h 2066734"/>
              <a:gd name="connsiteX130" fmla="*/ 463359 w 1524190"/>
              <a:gd name="connsiteY130" fmla="*/ 2057591 h 2066734"/>
              <a:gd name="connsiteX131" fmla="*/ 371920 w 1524190"/>
              <a:gd name="connsiteY131" fmla="*/ 2063687 h 2066734"/>
              <a:gd name="connsiteX132" fmla="*/ 310959 w 1524190"/>
              <a:gd name="connsiteY132" fmla="*/ 2060639 h 2066734"/>
              <a:gd name="connsiteX133" fmla="*/ 304864 w 1524190"/>
              <a:gd name="connsiteY133" fmla="*/ 2039303 h 2066734"/>
              <a:gd name="connsiteX134" fmla="*/ 231711 w 1524190"/>
              <a:gd name="connsiteY134" fmla="*/ 2039303 h 2066734"/>
              <a:gd name="connsiteX135" fmla="*/ 222567 w 1524190"/>
              <a:gd name="connsiteY135" fmla="*/ 2027111 h 2066734"/>
              <a:gd name="connsiteX136" fmla="*/ 301815 w 1524190"/>
              <a:gd name="connsiteY136" fmla="*/ 1953959 h 2066734"/>
              <a:gd name="connsiteX137" fmla="*/ 307911 w 1524190"/>
              <a:gd name="connsiteY137" fmla="*/ 1658239 h 2066734"/>
              <a:gd name="connsiteX138" fmla="*/ 301815 w 1524190"/>
              <a:gd name="connsiteY138" fmla="*/ 1636903 h 2066734"/>
              <a:gd name="connsiteX139" fmla="*/ 259143 w 1524190"/>
              <a:gd name="connsiteY139" fmla="*/ 1703959 h 2066734"/>
              <a:gd name="connsiteX140" fmla="*/ 234759 w 1524190"/>
              <a:gd name="connsiteY140" fmla="*/ 1728343 h 2066734"/>
              <a:gd name="connsiteX141" fmla="*/ 225615 w 1524190"/>
              <a:gd name="connsiteY141" fmla="*/ 1761871 h 2066734"/>
              <a:gd name="connsiteX142" fmla="*/ 213423 w 1524190"/>
              <a:gd name="connsiteY142" fmla="*/ 1792351 h 2066734"/>
              <a:gd name="connsiteX143" fmla="*/ 207327 w 1524190"/>
              <a:gd name="connsiteY143" fmla="*/ 1850326 h 2066734"/>
              <a:gd name="connsiteX144" fmla="*/ 195135 w 1524190"/>
              <a:gd name="connsiteY144" fmla="*/ 1892999 h 2066734"/>
              <a:gd name="connsiteX145" fmla="*/ 173799 w 1524190"/>
              <a:gd name="connsiteY145" fmla="*/ 1926526 h 2066734"/>
              <a:gd name="connsiteX146" fmla="*/ 167703 w 1524190"/>
              <a:gd name="connsiteY146" fmla="*/ 1987487 h 2066734"/>
              <a:gd name="connsiteX147" fmla="*/ 179896 w 1524190"/>
              <a:gd name="connsiteY147" fmla="*/ 2051495 h 2066734"/>
              <a:gd name="connsiteX148" fmla="*/ 176847 w 1524190"/>
              <a:gd name="connsiteY148" fmla="*/ 2063687 h 2066734"/>
              <a:gd name="connsiteX149" fmla="*/ 158559 w 1524190"/>
              <a:gd name="connsiteY149" fmla="*/ 2060639 h 2066734"/>
              <a:gd name="connsiteX150" fmla="*/ 6096 w 1524190"/>
              <a:gd name="connsiteY150" fmla="*/ 2066735 h 2066734"/>
              <a:gd name="connsiteX151" fmla="*/ 0 w 1524190"/>
              <a:gd name="connsiteY151" fmla="*/ 2060639 h 2066734"/>
              <a:gd name="connsiteX152" fmla="*/ 64071 w 1524190"/>
              <a:gd name="connsiteY152" fmla="*/ 1975295 h 2066734"/>
              <a:gd name="connsiteX153" fmla="*/ 70167 w 1524190"/>
              <a:gd name="connsiteY153" fmla="*/ 1947863 h 2066734"/>
              <a:gd name="connsiteX154" fmla="*/ 64071 w 1524190"/>
              <a:gd name="connsiteY154" fmla="*/ 1932623 h 2066734"/>
              <a:gd name="connsiteX155" fmla="*/ 85408 w 1524190"/>
              <a:gd name="connsiteY155" fmla="*/ 1862519 h 2066734"/>
              <a:gd name="connsiteX156" fmla="*/ 109791 w 1524190"/>
              <a:gd name="connsiteY156" fmla="*/ 1795399 h 2066734"/>
              <a:gd name="connsiteX157" fmla="*/ 128079 w 1524190"/>
              <a:gd name="connsiteY157" fmla="*/ 1728343 h 2066734"/>
              <a:gd name="connsiteX158" fmla="*/ 140271 w 1524190"/>
              <a:gd name="connsiteY158" fmla="*/ 1710055 h 2066734"/>
              <a:gd name="connsiteX159" fmla="*/ 149415 w 1524190"/>
              <a:gd name="connsiteY159" fmla="*/ 1667383 h 2066734"/>
              <a:gd name="connsiteX160" fmla="*/ 185991 w 1524190"/>
              <a:gd name="connsiteY160" fmla="*/ 1545463 h 2066734"/>
              <a:gd name="connsiteX161" fmla="*/ 207327 w 1524190"/>
              <a:gd name="connsiteY161" fmla="*/ 1487551 h 2066734"/>
              <a:gd name="connsiteX162" fmla="*/ 207327 w 1524190"/>
              <a:gd name="connsiteY162" fmla="*/ 1460119 h 2066734"/>
              <a:gd name="connsiteX163" fmla="*/ 231711 w 1524190"/>
              <a:gd name="connsiteY163" fmla="*/ 1386967 h 2066734"/>
              <a:gd name="connsiteX164" fmla="*/ 179896 w 1524190"/>
              <a:gd name="connsiteY164" fmla="*/ 1173607 h 2066734"/>
              <a:gd name="connsiteX165" fmla="*/ 182943 w 1524190"/>
              <a:gd name="connsiteY165" fmla="*/ 1127887 h 2066734"/>
              <a:gd name="connsiteX166" fmla="*/ 185991 w 1524190"/>
              <a:gd name="connsiteY166" fmla="*/ 1082167 h 2066734"/>
              <a:gd name="connsiteX167" fmla="*/ 207327 w 1524190"/>
              <a:gd name="connsiteY167" fmla="*/ 1005904 h 2066734"/>
              <a:gd name="connsiteX168" fmla="*/ 225615 w 1524190"/>
              <a:gd name="connsiteY168" fmla="*/ 966280 h 2066734"/>
              <a:gd name="connsiteX169" fmla="*/ 225615 w 1524190"/>
              <a:gd name="connsiteY169" fmla="*/ 951040 h 2066734"/>
              <a:gd name="connsiteX170" fmla="*/ 243903 w 1524190"/>
              <a:gd name="connsiteY170" fmla="*/ 920560 h 2066734"/>
              <a:gd name="connsiteX171" fmla="*/ 280479 w 1524190"/>
              <a:gd name="connsiteY171" fmla="*/ 951040 h 2066734"/>
              <a:gd name="connsiteX172" fmla="*/ 253047 w 1524190"/>
              <a:gd name="connsiteY172" fmla="*/ 981520 h 2066734"/>
              <a:gd name="connsiteX173" fmla="*/ 231711 w 1524190"/>
              <a:gd name="connsiteY173" fmla="*/ 1076008 h 2066734"/>
              <a:gd name="connsiteX174" fmla="*/ 234759 w 1524190"/>
              <a:gd name="connsiteY174" fmla="*/ 1100455 h 2066734"/>
              <a:gd name="connsiteX175" fmla="*/ 283527 w 1524190"/>
              <a:gd name="connsiteY175" fmla="*/ 1204087 h 2066734"/>
              <a:gd name="connsiteX176" fmla="*/ 298767 w 1524190"/>
              <a:gd name="connsiteY176" fmla="*/ 1188847 h 2066734"/>
              <a:gd name="connsiteX177" fmla="*/ 283527 w 1524190"/>
              <a:gd name="connsiteY177" fmla="*/ 1143127 h 2066734"/>
              <a:gd name="connsiteX178" fmla="*/ 344488 w 1524190"/>
              <a:gd name="connsiteY178" fmla="*/ 1085215 h 2066734"/>
              <a:gd name="connsiteX179" fmla="*/ 384111 w 1524190"/>
              <a:gd name="connsiteY179" fmla="*/ 1118743 h 2066734"/>
              <a:gd name="connsiteX180" fmla="*/ 381064 w 1524190"/>
              <a:gd name="connsiteY180" fmla="*/ 1167511 h 2066734"/>
              <a:gd name="connsiteX181" fmla="*/ 362776 w 1524190"/>
              <a:gd name="connsiteY181" fmla="*/ 1194943 h 2066734"/>
              <a:gd name="connsiteX182" fmla="*/ 359727 w 1524190"/>
              <a:gd name="connsiteY182" fmla="*/ 1219327 h 2066734"/>
              <a:gd name="connsiteX183" fmla="*/ 420688 w 1524190"/>
              <a:gd name="connsiteY183" fmla="*/ 1271143 h 2066734"/>
              <a:gd name="connsiteX184" fmla="*/ 442023 w 1524190"/>
              <a:gd name="connsiteY184" fmla="*/ 1338199 h 2066734"/>
              <a:gd name="connsiteX185" fmla="*/ 469455 w 1524190"/>
              <a:gd name="connsiteY185" fmla="*/ 1390015 h 2066734"/>
              <a:gd name="connsiteX186" fmla="*/ 499935 w 1524190"/>
              <a:gd name="connsiteY186" fmla="*/ 1274191 h 2066734"/>
              <a:gd name="connsiteX187" fmla="*/ 560896 w 1524190"/>
              <a:gd name="connsiteY187" fmla="*/ 1097407 h 2066734"/>
              <a:gd name="connsiteX188" fmla="*/ 609664 w 1524190"/>
              <a:gd name="connsiteY188" fmla="*/ 954088 h 2066734"/>
              <a:gd name="connsiteX189" fmla="*/ 603567 w 1524190"/>
              <a:gd name="connsiteY189" fmla="*/ 923608 h 2066734"/>
              <a:gd name="connsiteX190" fmla="*/ 637096 w 1524190"/>
              <a:gd name="connsiteY190" fmla="*/ 850456 h 2066734"/>
              <a:gd name="connsiteX191" fmla="*/ 600520 w 1524190"/>
              <a:gd name="connsiteY191" fmla="*/ 816928 h 2066734"/>
              <a:gd name="connsiteX192" fmla="*/ 606615 w 1524190"/>
              <a:gd name="connsiteY192" fmla="*/ 810832 h 2066734"/>
              <a:gd name="connsiteX193" fmla="*/ 557847 w 1524190"/>
              <a:gd name="connsiteY193" fmla="*/ 762064 h 2066734"/>
              <a:gd name="connsiteX194" fmla="*/ 466408 w 1524190"/>
              <a:gd name="connsiteY194" fmla="*/ 722440 h 2066734"/>
              <a:gd name="connsiteX195" fmla="*/ 417639 w 1524190"/>
              <a:gd name="connsiteY195" fmla="*/ 695008 h 2066734"/>
              <a:gd name="connsiteX196" fmla="*/ 338391 w 1524190"/>
              <a:gd name="connsiteY196" fmla="*/ 615760 h 2066734"/>
              <a:gd name="connsiteX197" fmla="*/ 502983 w 1524190"/>
              <a:gd name="connsiteY197" fmla="*/ 496888 h 2066734"/>
              <a:gd name="connsiteX198" fmla="*/ 563944 w 1524190"/>
              <a:gd name="connsiteY198" fmla="*/ 448120 h 2066734"/>
              <a:gd name="connsiteX199" fmla="*/ 649288 w 1524190"/>
              <a:gd name="connsiteY199" fmla="*/ 408496 h 2066734"/>
              <a:gd name="connsiteX200" fmla="*/ 743776 w 1524190"/>
              <a:gd name="connsiteY200" fmla="*/ 432880 h 2066734"/>
              <a:gd name="connsiteX201" fmla="*/ 771208 w 1524190"/>
              <a:gd name="connsiteY201" fmla="*/ 408496 h 2066734"/>
              <a:gd name="connsiteX202" fmla="*/ 743776 w 1524190"/>
              <a:gd name="connsiteY202" fmla="*/ 332232 h 2066734"/>
              <a:gd name="connsiteX203" fmla="*/ 856615 w 1524190"/>
              <a:gd name="connsiteY203" fmla="*/ 213360 h 2066734"/>
              <a:gd name="connsiteX204" fmla="*/ 929767 w 1524190"/>
              <a:gd name="connsiteY204" fmla="*/ 286512 h 2066734"/>
              <a:gd name="connsiteX205" fmla="*/ 926719 w 1524190"/>
              <a:gd name="connsiteY205" fmla="*/ 368872 h 2066734"/>
              <a:gd name="connsiteX206" fmla="*/ 917575 w 1524190"/>
              <a:gd name="connsiteY206" fmla="*/ 396304 h 2066734"/>
              <a:gd name="connsiteX207" fmla="*/ 893191 w 1524190"/>
              <a:gd name="connsiteY207" fmla="*/ 423736 h 2066734"/>
              <a:gd name="connsiteX208" fmla="*/ 884047 w 1524190"/>
              <a:gd name="connsiteY208" fmla="*/ 478600 h 2066734"/>
              <a:gd name="connsiteX209" fmla="*/ 896239 w 1524190"/>
              <a:gd name="connsiteY209" fmla="*/ 499936 h 2066734"/>
              <a:gd name="connsiteX210" fmla="*/ 966343 w 1524190"/>
              <a:gd name="connsiteY210" fmla="*/ 536512 h 2066734"/>
              <a:gd name="connsiteX211" fmla="*/ 1002919 w 1524190"/>
              <a:gd name="connsiteY211" fmla="*/ 563944 h 2066734"/>
              <a:gd name="connsiteX212" fmla="*/ 1009015 w 1524190"/>
              <a:gd name="connsiteY212" fmla="*/ 588328 h 2066734"/>
              <a:gd name="connsiteX213" fmla="*/ 1027303 w 1524190"/>
              <a:gd name="connsiteY213" fmla="*/ 627952 h 2066734"/>
              <a:gd name="connsiteX214" fmla="*/ 1063879 w 1524190"/>
              <a:gd name="connsiteY214" fmla="*/ 728536 h 2066734"/>
              <a:gd name="connsiteX215" fmla="*/ 1103503 w 1524190"/>
              <a:gd name="connsiteY215" fmla="*/ 606616 h 2066734"/>
              <a:gd name="connsiteX216" fmla="*/ 1097407 w 1524190"/>
              <a:gd name="connsiteY216" fmla="*/ 566992 h 2066734"/>
              <a:gd name="connsiteX217" fmla="*/ 1140079 w 1524190"/>
              <a:gd name="connsiteY217" fmla="*/ 518224 h 2066734"/>
              <a:gd name="connsiteX218" fmla="*/ 1127887 w 1524190"/>
              <a:gd name="connsiteY218" fmla="*/ 18288 h 2066734"/>
              <a:gd name="connsiteX219" fmla="*/ 1133983 w 1524190"/>
              <a:gd name="connsiteY219" fmla="*/ 0 h 2066734"/>
              <a:gd name="connsiteX220" fmla="*/ 1222375 w 1524190"/>
              <a:gd name="connsiteY220" fmla="*/ 57912 h 20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1524190" h="2066734">
                <a:moveTo>
                  <a:pt x="1170559" y="1947863"/>
                </a:moveTo>
                <a:lnTo>
                  <a:pt x="1127887" y="1947863"/>
                </a:lnTo>
                <a:lnTo>
                  <a:pt x="1127887" y="1899095"/>
                </a:lnTo>
                <a:cubicBezTo>
                  <a:pt x="1130935" y="1892999"/>
                  <a:pt x="1133983" y="1886903"/>
                  <a:pt x="1133983" y="1880807"/>
                </a:cubicBezTo>
                <a:lnTo>
                  <a:pt x="1133983" y="1865567"/>
                </a:lnTo>
                <a:cubicBezTo>
                  <a:pt x="1143127" y="1847279"/>
                  <a:pt x="1164463" y="1822895"/>
                  <a:pt x="1161415" y="1804543"/>
                </a:cubicBezTo>
                <a:lnTo>
                  <a:pt x="1170559" y="1786255"/>
                </a:lnTo>
                <a:lnTo>
                  <a:pt x="1170559" y="1947863"/>
                </a:lnTo>
                <a:close/>
                <a:moveTo>
                  <a:pt x="423735" y="1536319"/>
                </a:moveTo>
                <a:cubicBezTo>
                  <a:pt x="423735" y="1524127"/>
                  <a:pt x="417639" y="1505839"/>
                  <a:pt x="417639" y="1496695"/>
                </a:cubicBezTo>
                <a:cubicBezTo>
                  <a:pt x="417639" y="1472311"/>
                  <a:pt x="411544" y="1487551"/>
                  <a:pt x="445071" y="1463167"/>
                </a:cubicBezTo>
                <a:cubicBezTo>
                  <a:pt x="438976" y="1487551"/>
                  <a:pt x="429832" y="1511935"/>
                  <a:pt x="423735" y="1536319"/>
                </a:cubicBezTo>
                <a:close/>
                <a:moveTo>
                  <a:pt x="435927" y="1414399"/>
                </a:moveTo>
                <a:cubicBezTo>
                  <a:pt x="435927" y="1420495"/>
                  <a:pt x="426783" y="1426591"/>
                  <a:pt x="417639" y="1432687"/>
                </a:cubicBezTo>
                <a:cubicBezTo>
                  <a:pt x="417639" y="1420495"/>
                  <a:pt x="414591" y="1405255"/>
                  <a:pt x="411544" y="1377823"/>
                </a:cubicBezTo>
                <a:cubicBezTo>
                  <a:pt x="420688" y="1390015"/>
                  <a:pt x="435927" y="1405255"/>
                  <a:pt x="435927" y="1414399"/>
                </a:cubicBezTo>
                <a:close/>
                <a:moveTo>
                  <a:pt x="1417447" y="1301623"/>
                </a:moveTo>
                <a:cubicBezTo>
                  <a:pt x="1417447" y="1307719"/>
                  <a:pt x="1405255" y="1319911"/>
                  <a:pt x="1396111" y="1322959"/>
                </a:cubicBezTo>
                <a:cubicBezTo>
                  <a:pt x="1396111" y="1310767"/>
                  <a:pt x="1393063" y="1295527"/>
                  <a:pt x="1390015" y="1261999"/>
                </a:cubicBezTo>
                <a:cubicBezTo>
                  <a:pt x="1399159" y="1274191"/>
                  <a:pt x="1417447" y="1292479"/>
                  <a:pt x="1417447" y="1301623"/>
                </a:cubicBezTo>
                <a:close/>
                <a:moveTo>
                  <a:pt x="1140079" y="1268095"/>
                </a:moveTo>
                <a:cubicBezTo>
                  <a:pt x="1146175" y="1271143"/>
                  <a:pt x="1158367" y="1283335"/>
                  <a:pt x="1158367" y="1295527"/>
                </a:cubicBezTo>
                <a:cubicBezTo>
                  <a:pt x="1158367" y="1365631"/>
                  <a:pt x="1161415" y="1374775"/>
                  <a:pt x="1161415" y="1383919"/>
                </a:cubicBezTo>
                <a:cubicBezTo>
                  <a:pt x="1161415" y="1390015"/>
                  <a:pt x="1143127" y="1447927"/>
                  <a:pt x="1133983" y="1481455"/>
                </a:cubicBezTo>
                <a:cubicBezTo>
                  <a:pt x="1130935" y="1502791"/>
                  <a:pt x="1115695" y="1524127"/>
                  <a:pt x="1106551" y="1551559"/>
                </a:cubicBezTo>
                <a:cubicBezTo>
                  <a:pt x="1100455" y="1569847"/>
                  <a:pt x="1100455" y="1597279"/>
                  <a:pt x="1094359" y="1618615"/>
                </a:cubicBezTo>
                <a:cubicBezTo>
                  <a:pt x="1094359" y="1621663"/>
                  <a:pt x="1082167" y="1630807"/>
                  <a:pt x="1079119" y="1642999"/>
                </a:cubicBezTo>
                <a:cubicBezTo>
                  <a:pt x="1060831" y="1716151"/>
                  <a:pt x="1024255" y="1795399"/>
                  <a:pt x="1005967" y="1871663"/>
                </a:cubicBezTo>
                <a:cubicBezTo>
                  <a:pt x="987679" y="1871663"/>
                  <a:pt x="972439" y="1847279"/>
                  <a:pt x="972439" y="1844231"/>
                </a:cubicBezTo>
                <a:cubicBezTo>
                  <a:pt x="1009015" y="1835087"/>
                  <a:pt x="1002919" y="1789303"/>
                  <a:pt x="999871" y="1764919"/>
                </a:cubicBezTo>
                <a:lnTo>
                  <a:pt x="1009015" y="1518031"/>
                </a:lnTo>
                <a:cubicBezTo>
                  <a:pt x="1005967" y="1505839"/>
                  <a:pt x="996823" y="1490599"/>
                  <a:pt x="996823" y="1481455"/>
                </a:cubicBezTo>
                <a:cubicBezTo>
                  <a:pt x="996823" y="1475359"/>
                  <a:pt x="1009015" y="1460119"/>
                  <a:pt x="1009015" y="1450975"/>
                </a:cubicBezTo>
                <a:cubicBezTo>
                  <a:pt x="1012063" y="1441831"/>
                  <a:pt x="1009015" y="1429639"/>
                  <a:pt x="1009015" y="1417447"/>
                </a:cubicBezTo>
                <a:cubicBezTo>
                  <a:pt x="1009015" y="1411351"/>
                  <a:pt x="1009015" y="1405255"/>
                  <a:pt x="1012063" y="1399159"/>
                </a:cubicBezTo>
                <a:lnTo>
                  <a:pt x="1012063" y="1191895"/>
                </a:lnTo>
                <a:cubicBezTo>
                  <a:pt x="1051687" y="1234567"/>
                  <a:pt x="1097407" y="1246759"/>
                  <a:pt x="1140079" y="1268095"/>
                </a:cubicBezTo>
                <a:close/>
                <a:moveTo>
                  <a:pt x="1155319" y="1228471"/>
                </a:moveTo>
                <a:cubicBezTo>
                  <a:pt x="1140079" y="1216279"/>
                  <a:pt x="1103503" y="1191895"/>
                  <a:pt x="1091311" y="1173607"/>
                </a:cubicBezTo>
                <a:cubicBezTo>
                  <a:pt x="1112647" y="1164463"/>
                  <a:pt x="1133983" y="1158367"/>
                  <a:pt x="1155319" y="1149223"/>
                </a:cubicBezTo>
                <a:lnTo>
                  <a:pt x="1155319" y="1228471"/>
                </a:lnTo>
                <a:close/>
                <a:moveTo>
                  <a:pt x="1152271" y="1072960"/>
                </a:moveTo>
                <a:cubicBezTo>
                  <a:pt x="1140079" y="1079119"/>
                  <a:pt x="1124839" y="1094359"/>
                  <a:pt x="1109599" y="1103503"/>
                </a:cubicBezTo>
                <a:cubicBezTo>
                  <a:pt x="1082167" y="1118743"/>
                  <a:pt x="1039495" y="1127887"/>
                  <a:pt x="1015111" y="1161415"/>
                </a:cubicBezTo>
                <a:cubicBezTo>
                  <a:pt x="1009015" y="1118743"/>
                  <a:pt x="1002919" y="1076008"/>
                  <a:pt x="999871" y="1033336"/>
                </a:cubicBezTo>
                <a:cubicBezTo>
                  <a:pt x="999871" y="1027239"/>
                  <a:pt x="990727" y="1018095"/>
                  <a:pt x="990727" y="1012000"/>
                </a:cubicBezTo>
                <a:lnTo>
                  <a:pt x="990727" y="823024"/>
                </a:lnTo>
                <a:cubicBezTo>
                  <a:pt x="984631" y="801688"/>
                  <a:pt x="981583" y="774256"/>
                  <a:pt x="975487" y="749872"/>
                </a:cubicBezTo>
                <a:cubicBezTo>
                  <a:pt x="984631" y="759016"/>
                  <a:pt x="993775" y="771208"/>
                  <a:pt x="1002919" y="786448"/>
                </a:cubicBezTo>
                <a:cubicBezTo>
                  <a:pt x="1018159" y="801688"/>
                  <a:pt x="1048639" y="856552"/>
                  <a:pt x="1079119" y="856552"/>
                </a:cubicBezTo>
                <a:cubicBezTo>
                  <a:pt x="1127887" y="856552"/>
                  <a:pt x="1140079" y="716344"/>
                  <a:pt x="1143127" y="710248"/>
                </a:cubicBezTo>
                <a:lnTo>
                  <a:pt x="1152271" y="1072960"/>
                </a:lnTo>
                <a:close/>
                <a:moveTo>
                  <a:pt x="640144" y="740728"/>
                </a:moveTo>
                <a:cubicBezTo>
                  <a:pt x="634047" y="740728"/>
                  <a:pt x="624903" y="737680"/>
                  <a:pt x="621855" y="731584"/>
                </a:cubicBezTo>
                <a:cubicBezTo>
                  <a:pt x="573088" y="688912"/>
                  <a:pt x="515176" y="670624"/>
                  <a:pt x="475552" y="606616"/>
                </a:cubicBezTo>
                <a:cubicBezTo>
                  <a:pt x="512127" y="594424"/>
                  <a:pt x="551752" y="576136"/>
                  <a:pt x="591376" y="557848"/>
                </a:cubicBezTo>
                <a:cubicBezTo>
                  <a:pt x="627952" y="618808"/>
                  <a:pt x="634047" y="679768"/>
                  <a:pt x="640144" y="740728"/>
                </a:cubicBezTo>
                <a:close/>
                <a:moveTo>
                  <a:pt x="1222375" y="57912"/>
                </a:moveTo>
                <a:cubicBezTo>
                  <a:pt x="1231519" y="70104"/>
                  <a:pt x="1225423" y="91440"/>
                  <a:pt x="1228471" y="109728"/>
                </a:cubicBezTo>
                <a:cubicBezTo>
                  <a:pt x="1231519" y="134112"/>
                  <a:pt x="1274191" y="155448"/>
                  <a:pt x="1292479" y="164592"/>
                </a:cubicBezTo>
                <a:cubicBezTo>
                  <a:pt x="1326007" y="185928"/>
                  <a:pt x="1322959" y="225552"/>
                  <a:pt x="1350391" y="252984"/>
                </a:cubicBezTo>
                <a:cubicBezTo>
                  <a:pt x="1371727" y="274320"/>
                  <a:pt x="1420495" y="286512"/>
                  <a:pt x="1441831" y="316992"/>
                </a:cubicBezTo>
                <a:lnTo>
                  <a:pt x="1414399" y="457264"/>
                </a:lnTo>
                <a:cubicBezTo>
                  <a:pt x="1420495" y="627952"/>
                  <a:pt x="1417447" y="545656"/>
                  <a:pt x="1414399" y="585280"/>
                </a:cubicBezTo>
                <a:cubicBezTo>
                  <a:pt x="1374775" y="551752"/>
                  <a:pt x="1326007" y="527368"/>
                  <a:pt x="1289431" y="499936"/>
                </a:cubicBezTo>
                <a:cubicBezTo>
                  <a:pt x="1271143" y="487744"/>
                  <a:pt x="1268095" y="460312"/>
                  <a:pt x="1258951" y="445072"/>
                </a:cubicBezTo>
                <a:cubicBezTo>
                  <a:pt x="1243711" y="414592"/>
                  <a:pt x="1213231" y="417640"/>
                  <a:pt x="1191895" y="399352"/>
                </a:cubicBezTo>
                <a:cubicBezTo>
                  <a:pt x="1176655" y="390208"/>
                  <a:pt x="1170559" y="368872"/>
                  <a:pt x="1155319" y="350584"/>
                </a:cubicBezTo>
                <a:cubicBezTo>
                  <a:pt x="1152271" y="365824"/>
                  <a:pt x="1149223" y="384112"/>
                  <a:pt x="1155319" y="466408"/>
                </a:cubicBezTo>
                <a:cubicBezTo>
                  <a:pt x="1155319" y="481648"/>
                  <a:pt x="1158367" y="499936"/>
                  <a:pt x="1158367" y="515176"/>
                </a:cubicBezTo>
                <a:cubicBezTo>
                  <a:pt x="1161415" y="518224"/>
                  <a:pt x="1167511" y="518224"/>
                  <a:pt x="1170559" y="524320"/>
                </a:cubicBezTo>
                <a:cubicBezTo>
                  <a:pt x="1173607" y="539560"/>
                  <a:pt x="1176655" y="560896"/>
                  <a:pt x="1176655" y="570040"/>
                </a:cubicBezTo>
                <a:cubicBezTo>
                  <a:pt x="1176655" y="576136"/>
                  <a:pt x="1161415" y="615760"/>
                  <a:pt x="1161415" y="621856"/>
                </a:cubicBezTo>
                <a:lnTo>
                  <a:pt x="1176655" y="1051624"/>
                </a:lnTo>
                <a:cubicBezTo>
                  <a:pt x="1179703" y="1054672"/>
                  <a:pt x="1179703" y="1057720"/>
                  <a:pt x="1182751" y="1060768"/>
                </a:cubicBezTo>
                <a:cubicBezTo>
                  <a:pt x="1197991" y="1045527"/>
                  <a:pt x="1231519" y="1072960"/>
                  <a:pt x="1249807" y="1072960"/>
                </a:cubicBezTo>
                <a:cubicBezTo>
                  <a:pt x="1255903" y="1072960"/>
                  <a:pt x="1265047" y="1063816"/>
                  <a:pt x="1265047" y="1057720"/>
                </a:cubicBezTo>
                <a:cubicBezTo>
                  <a:pt x="1265047" y="1048576"/>
                  <a:pt x="1249807" y="1015048"/>
                  <a:pt x="1249807" y="1008951"/>
                </a:cubicBezTo>
                <a:cubicBezTo>
                  <a:pt x="1249807" y="975424"/>
                  <a:pt x="1283335" y="941896"/>
                  <a:pt x="1316863" y="941896"/>
                </a:cubicBezTo>
                <a:cubicBezTo>
                  <a:pt x="1347343" y="941896"/>
                  <a:pt x="1359535" y="951040"/>
                  <a:pt x="1359535" y="984568"/>
                </a:cubicBezTo>
                <a:cubicBezTo>
                  <a:pt x="1359535" y="990664"/>
                  <a:pt x="1356487" y="1027239"/>
                  <a:pt x="1356487" y="1033336"/>
                </a:cubicBezTo>
                <a:cubicBezTo>
                  <a:pt x="1356487" y="1051624"/>
                  <a:pt x="1341247" y="1042480"/>
                  <a:pt x="1335151" y="1066864"/>
                </a:cubicBezTo>
                <a:cubicBezTo>
                  <a:pt x="1332103" y="1072960"/>
                  <a:pt x="1332103" y="1085215"/>
                  <a:pt x="1332103" y="1091311"/>
                </a:cubicBezTo>
                <a:cubicBezTo>
                  <a:pt x="1332103" y="1121791"/>
                  <a:pt x="1390015" y="1124839"/>
                  <a:pt x="1399159" y="1146175"/>
                </a:cubicBezTo>
                <a:cubicBezTo>
                  <a:pt x="1411351" y="1170559"/>
                  <a:pt x="1417447" y="1201039"/>
                  <a:pt x="1426591" y="1228471"/>
                </a:cubicBezTo>
                <a:cubicBezTo>
                  <a:pt x="1435735" y="1255903"/>
                  <a:pt x="1466215" y="1301623"/>
                  <a:pt x="1466215" y="1307719"/>
                </a:cubicBezTo>
                <a:cubicBezTo>
                  <a:pt x="1466215" y="1341247"/>
                  <a:pt x="1396111" y="1365631"/>
                  <a:pt x="1393063" y="1377823"/>
                </a:cubicBezTo>
                <a:lnTo>
                  <a:pt x="1393063" y="1396111"/>
                </a:lnTo>
                <a:cubicBezTo>
                  <a:pt x="1393063" y="1402207"/>
                  <a:pt x="1408303" y="1521079"/>
                  <a:pt x="1408303" y="1530223"/>
                </a:cubicBezTo>
                <a:cubicBezTo>
                  <a:pt x="1408303" y="1536319"/>
                  <a:pt x="1405255" y="1661287"/>
                  <a:pt x="1405255" y="1667383"/>
                </a:cubicBezTo>
                <a:cubicBezTo>
                  <a:pt x="1405255" y="1676527"/>
                  <a:pt x="1396111" y="1679575"/>
                  <a:pt x="1396111" y="1688719"/>
                </a:cubicBezTo>
                <a:cubicBezTo>
                  <a:pt x="1396111" y="1694815"/>
                  <a:pt x="1402207" y="1691767"/>
                  <a:pt x="1402207" y="1700911"/>
                </a:cubicBezTo>
                <a:lnTo>
                  <a:pt x="1402207" y="1889951"/>
                </a:lnTo>
                <a:cubicBezTo>
                  <a:pt x="1399159" y="1899095"/>
                  <a:pt x="1393063" y="1905191"/>
                  <a:pt x="1383919" y="1911287"/>
                </a:cubicBezTo>
                <a:cubicBezTo>
                  <a:pt x="1393063" y="1929575"/>
                  <a:pt x="1429639" y="1950911"/>
                  <a:pt x="1457071" y="1960055"/>
                </a:cubicBezTo>
                <a:cubicBezTo>
                  <a:pt x="1469263" y="1966151"/>
                  <a:pt x="1490599" y="1960055"/>
                  <a:pt x="1508887" y="1966151"/>
                </a:cubicBezTo>
                <a:cubicBezTo>
                  <a:pt x="1514983" y="1966151"/>
                  <a:pt x="1521142" y="1981391"/>
                  <a:pt x="1524190" y="1987487"/>
                </a:cubicBezTo>
                <a:cubicBezTo>
                  <a:pt x="1518031" y="1993583"/>
                  <a:pt x="1508887" y="1996631"/>
                  <a:pt x="1505839" y="1996631"/>
                </a:cubicBezTo>
                <a:cubicBezTo>
                  <a:pt x="1475359" y="2002726"/>
                  <a:pt x="1414399" y="2011870"/>
                  <a:pt x="1405255" y="2011870"/>
                </a:cubicBezTo>
                <a:lnTo>
                  <a:pt x="1280287" y="2011870"/>
                </a:lnTo>
                <a:cubicBezTo>
                  <a:pt x="1277239" y="1975295"/>
                  <a:pt x="1268095" y="1908239"/>
                  <a:pt x="1268095" y="1902143"/>
                </a:cubicBezTo>
                <a:lnTo>
                  <a:pt x="1268095" y="1636903"/>
                </a:lnTo>
                <a:cubicBezTo>
                  <a:pt x="1274191" y="1618615"/>
                  <a:pt x="1277239" y="1578991"/>
                  <a:pt x="1277239" y="1569847"/>
                </a:cubicBezTo>
                <a:cubicBezTo>
                  <a:pt x="1277239" y="1563751"/>
                  <a:pt x="1274191" y="1554607"/>
                  <a:pt x="1271143" y="1545463"/>
                </a:cubicBezTo>
                <a:cubicBezTo>
                  <a:pt x="1240663" y="1563751"/>
                  <a:pt x="1234567" y="1603375"/>
                  <a:pt x="1216279" y="1630807"/>
                </a:cubicBezTo>
                <a:cubicBezTo>
                  <a:pt x="1213231" y="1636903"/>
                  <a:pt x="1197991" y="1639951"/>
                  <a:pt x="1197991" y="1646047"/>
                </a:cubicBezTo>
                <a:lnTo>
                  <a:pt x="1213231" y="2030159"/>
                </a:lnTo>
                <a:cubicBezTo>
                  <a:pt x="1201039" y="2024063"/>
                  <a:pt x="1173607" y="2030159"/>
                  <a:pt x="1176655" y="2008823"/>
                </a:cubicBezTo>
                <a:cubicBezTo>
                  <a:pt x="1124839" y="2017967"/>
                  <a:pt x="1021207" y="2030159"/>
                  <a:pt x="1012063" y="2030159"/>
                </a:cubicBezTo>
                <a:lnTo>
                  <a:pt x="795655" y="2030159"/>
                </a:lnTo>
                <a:cubicBezTo>
                  <a:pt x="792607" y="1996631"/>
                  <a:pt x="792607" y="1960055"/>
                  <a:pt x="786447" y="1929575"/>
                </a:cubicBezTo>
                <a:cubicBezTo>
                  <a:pt x="786447" y="1917383"/>
                  <a:pt x="777303" y="1908239"/>
                  <a:pt x="777303" y="1902143"/>
                </a:cubicBezTo>
                <a:lnTo>
                  <a:pt x="777303" y="1386967"/>
                </a:lnTo>
                <a:cubicBezTo>
                  <a:pt x="783400" y="1362583"/>
                  <a:pt x="783400" y="1338199"/>
                  <a:pt x="786447" y="1313815"/>
                </a:cubicBezTo>
                <a:lnTo>
                  <a:pt x="786447" y="1249807"/>
                </a:lnTo>
                <a:cubicBezTo>
                  <a:pt x="783400" y="1249807"/>
                  <a:pt x="783400" y="1243711"/>
                  <a:pt x="780352" y="1237615"/>
                </a:cubicBezTo>
                <a:cubicBezTo>
                  <a:pt x="740727" y="1265047"/>
                  <a:pt x="725488" y="1313815"/>
                  <a:pt x="710247" y="1347343"/>
                </a:cubicBezTo>
                <a:cubicBezTo>
                  <a:pt x="707200" y="1356487"/>
                  <a:pt x="691959" y="1383919"/>
                  <a:pt x="679767" y="1393063"/>
                </a:cubicBezTo>
                <a:cubicBezTo>
                  <a:pt x="673671" y="1396111"/>
                  <a:pt x="661479" y="1399159"/>
                  <a:pt x="655383" y="1408303"/>
                </a:cubicBezTo>
                <a:cubicBezTo>
                  <a:pt x="643191" y="1423543"/>
                  <a:pt x="646239" y="1447927"/>
                  <a:pt x="640144" y="1469263"/>
                </a:cubicBezTo>
                <a:cubicBezTo>
                  <a:pt x="637096" y="1487551"/>
                  <a:pt x="621855" y="1505839"/>
                  <a:pt x="615759" y="1527175"/>
                </a:cubicBezTo>
                <a:cubicBezTo>
                  <a:pt x="606615" y="1554607"/>
                  <a:pt x="612711" y="1615567"/>
                  <a:pt x="612711" y="1621663"/>
                </a:cubicBezTo>
                <a:cubicBezTo>
                  <a:pt x="612711" y="1630807"/>
                  <a:pt x="594423" y="1688719"/>
                  <a:pt x="582232" y="1719199"/>
                </a:cubicBezTo>
                <a:cubicBezTo>
                  <a:pt x="576135" y="1737487"/>
                  <a:pt x="551752" y="1755775"/>
                  <a:pt x="542608" y="1780159"/>
                </a:cubicBezTo>
                <a:cubicBezTo>
                  <a:pt x="536511" y="1789303"/>
                  <a:pt x="542608" y="1807591"/>
                  <a:pt x="542608" y="1822895"/>
                </a:cubicBezTo>
                <a:cubicBezTo>
                  <a:pt x="542608" y="1825943"/>
                  <a:pt x="539559" y="1832039"/>
                  <a:pt x="536511" y="1835087"/>
                </a:cubicBezTo>
                <a:cubicBezTo>
                  <a:pt x="539559" y="1847279"/>
                  <a:pt x="539559" y="1862519"/>
                  <a:pt x="539559" y="1874711"/>
                </a:cubicBezTo>
                <a:cubicBezTo>
                  <a:pt x="536511" y="1880807"/>
                  <a:pt x="533464" y="1883855"/>
                  <a:pt x="533464" y="1892999"/>
                </a:cubicBezTo>
                <a:cubicBezTo>
                  <a:pt x="533464" y="1899095"/>
                  <a:pt x="551752" y="1996631"/>
                  <a:pt x="551752" y="2005775"/>
                </a:cubicBezTo>
                <a:cubicBezTo>
                  <a:pt x="551752" y="2011870"/>
                  <a:pt x="554800" y="2027111"/>
                  <a:pt x="533464" y="2027111"/>
                </a:cubicBezTo>
                <a:cubicBezTo>
                  <a:pt x="536511" y="2060639"/>
                  <a:pt x="481647" y="2051495"/>
                  <a:pt x="463359" y="2057591"/>
                </a:cubicBezTo>
                <a:cubicBezTo>
                  <a:pt x="432879" y="2063687"/>
                  <a:pt x="378015" y="2063687"/>
                  <a:pt x="371920" y="2063687"/>
                </a:cubicBezTo>
                <a:cubicBezTo>
                  <a:pt x="362776" y="2063687"/>
                  <a:pt x="332296" y="2063687"/>
                  <a:pt x="310959" y="2060639"/>
                </a:cubicBezTo>
                <a:cubicBezTo>
                  <a:pt x="310959" y="2054543"/>
                  <a:pt x="310959" y="2045399"/>
                  <a:pt x="304864" y="2039303"/>
                </a:cubicBezTo>
                <a:lnTo>
                  <a:pt x="231711" y="2039303"/>
                </a:lnTo>
                <a:cubicBezTo>
                  <a:pt x="228664" y="2036255"/>
                  <a:pt x="222567" y="2033207"/>
                  <a:pt x="222567" y="2027111"/>
                </a:cubicBezTo>
                <a:cubicBezTo>
                  <a:pt x="222567" y="1987487"/>
                  <a:pt x="271335" y="1978343"/>
                  <a:pt x="301815" y="1953959"/>
                </a:cubicBezTo>
                <a:lnTo>
                  <a:pt x="307911" y="1658239"/>
                </a:lnTo>
                <a:cubicBezTo>
                  <a:pt x="304864" y="1652143"/>
                  <a:pt x="304864" y="1639951"/>
                  <a:pt x="301815" y="1636903"/>
                </a:cubicBezTo>
                <a:cubicBezTo>
                  <a:pt x="280479" y="1649095"/>
                  <a:pt x="268288" y="1679575"/>
                  <a:pt x="259143" y="1703959"/>
                </a:cubicBezTo>
                <a:cubicBezTo>
                  <a:pt x="256096" y="1713103"/>
                  <a:pt x="240855" y="1719199"/>
                  <a:pt x="234759" y="1728343"/>
                </a:cubicBezTo>
                <a:cubicBezTo>
                  <a:pt x="228664" y="1734439"/>
                  <a:pt x="228664" y="1749679"/>
                  <a:pt x="225615" y="1761871"/>
                </a:cubicBezTo>
                <a:cubicBezTo>
                  <a:pt x="225615" y="1771015"/>
                  <a:pt x="216471" y="1780159"/>
                  <a:pt x="213423" y="1792351"/>
                </a:cubicBezTo>
                <a:cubicBezTo>
                  <a:pt x="207327" y="1807591"/>
                  <a:pt x="210376" y="1832039"/>
                  <a:pt x="207327" y="1850326"/>
                </a:cubicBezTo>
                <a:cubicBezTo>
                  <a:pt x="204279" y="1862519"/>
                  <a:pt x="201232" y="1877759"/>
                  <a:pt x="195135" y="1892999"/>
                </a:cubicBezTo>
                <a:cubicBezTo>
                  <a:pt x="192088" y="1902143"/>
                  <a:pt x="176847" y="1911287"/>
                  <a:pt x="173799" y="1926526"/>
                </a:cubicBezTo>
                <a:cubicBezTo>
                  <a:pt x="167703" y="1941767"/>
                  <a:pt x="167703" y="1978343"/>
                  <a:pt x="167703" y="1987487"/>
                </a:cubicBezTo>
                <a:cubicBezTo>
                  <a:pt x="167703" y="1993583"/>
                  <a:pt x="176847" y="2033207"/>
                  <a:pt x="179896" y="2051495"/>
                </a:cubicBezTo>
                <a:lnTo>
                  <a:pt x="176847" y="2063687"/>
                </a:lnTo>
                <a:cubicBezTo>
                  <a:pt x="170752" y="2054543"/>
                  <a:pt x="164655" y="2060639"/>
                  <a:pt x="158559" y="2060639"/>
                </a:cubicBezTo>
                <a:cubicBezTo>
                  <a:pt x="146367" y="2063687"/>
                  <a:pt x="131127" y="2063687"/>
                  <a:pt x="6096" y="2066735"/>
                </a:cubicBezTo>
                <a:lnTo>
                  <a:pt x="0" y="2060639"/>
                </a:lnTo>
                <a:cubicBezTo>
                  <a:pt x="12192" y="2027111"/>
                  <a:pt x="70167" y="2014919"/>
                  <a:pt x="64071" y="1975295"/>
                </a:cubicBezTo>
                <a:cubicBezTo>
                  <a:pt x="64071" y="1966151"/>
                  <a:pt x="70167" y="1957007"/>
                  <a:pt x="70167" y="1947863"/>
                </a:cubicBezTo>
                <a:cubicBezTo>
                  <a:pt x="70167" y="1941767"/>
                  <a:pt x="64071" y="1941767"/>
                  <a:pt x="64071" y="1932623"/>
                </a:cubicBezTo>
                <a:cubicBezTo>
                  <a:pt x="64071" y="1911287"/>
                  <a:pt x="76264" y="1886903"/>
                  <a:pt x="85408" y="1862519"/>
                </a:cubicBezTo>
                <a:cubicBezTo>
                  <a:pt x="94552" y="1841183"/>
                  <a:pt x="103696" y="1816799"/>
                  <a:pt x="109791" y="1795399"/>
                </a:cubicBezTo>
                <a:cubicBezTo>
                  <a:pt x="118935" y="1774063"/>
                  <a:pt x="121983" y="1746631"/>
                  <a:pt x="128079" y="1728343"/>
                </a:cubicBezTo>
                <a:cubicBezTo>
                  <a:pt x="131127" y="1719199"/>
                  <a:pt x="137223" y="1716151"/>
                  <a:pt x="140271" y="1710055"/>
                </a:cubicBezTo>
                <a:cubicBezTo>
                  <a:pt x="146367" y="1697863"/>
                  <a:pt x="152464" y="1682623"/>
                  <a:pt x="149415" y="1667383"/>
                </a:cubicBezTo>
                <a:cubicBezTo>
                  <a:pt x="152464" y="1630807"/>
                  <a:pt x="185991" y="1578991"/>
                  <a:pt x="185991" y="1545463"/>
                </a:cubicBezTo>
                <a:cubicBezTo>
                  <a:pt x="192088" y="1527175"/>
                  <a:pt x="201232" y="1505839"/>
                  <a:pt x="207327" y="1487551"/>
                </a:cubicBezTo>
                <a:cubicBezTo>
                  <a:pt x="210376" y="1478407"/>
                  <a:pt x="207327" y="1469263"/>
                  <a:pt x="207327" y="1460119"/>
                </a:cubicBezTo>
                <a:cubicBezTo>
                  <a:pt x="228664" y="1417447"/>
                  <a:pt x="231711" y="1420495"/>
                  <a:pt x="231711" y="1386967"/>
                </a:cubicBezTo>
                <a:cubicBezTo>
                  <a:pt x="231711" y="1310767"/>
                  <a:pt x="179896" y="1228471"/>
                  <a:pt x="179896" y="1173607"/>
                </a:cubicBezTo>
                <a:cubicBezTo>
                  <a:pt x="179896" y="1164463"/>
                  <a:pt x="182943" y="1143127"/>
                  <a:pt x="182943" y="1127887"/>
                </a:cubicBezTo>
                <a:cubicBezTo>
                  <a:pt x="182943" y="1112647"/>
                  <a:pt x="185991" y="1097407"/>
                  <a:pt x="185991" y="1082167"/>
                </a:cubicBezTo>
                <a:cubicBezTo>
                  <a:pt x="189039" y="1057720"/>
                  <a:pt x="198183" y="1027239"/>
                  <a:pt x="207327" y="1005904"/>
                </a:cubicBezTo>
                <a:cubicBezTo>
                  <a:pt x="210376" y="993712"/>
                  <a:pt x="222567" y="975424"/>
                  <a:pt x="225615" y="966280"/>
                </a:cubicBezTo>
                <a:lnTo>
                  <a:pt x="225615" y="951040"/>
                </a:lnTo>
                <a:cubicBezTo>
                  <a:pt x="225615" y="941896"/>
                  <a:pt x="237808" y="920560"/>
                  <a:pt x="243903" y="920560"/>
                </a:cubicBezTo>
                <a:cubicBezTo>
                  <a:pt x="259143" y="920560"/>
                  <a:pt x="280479" y="935800"/>
                  <a:pt x="280479" y="951040"/>
                </a:cubicBezTo>
                <a:cubicBezTo>
                  <a:pt x="280479" y="957136"/>
                  <a:pt x="256096" y="969328"/>
                  <a:pt x="253047" y="981520"/>
                </a:cubicBezTo>
                <a:cubicBezTo>
                  <a:pt x="246952" y="1008951"/>
                  <a:pt x="231711" y="1069912"/>
                  <a:pt x="231711" y="1076008"/>
                </a:cubicBezTo>
                <a:cubicBezTo>
                  <a:pt x="231711" y="1085215"/>
                  <a:pt x="234759" y="1094359"/>
                  <a:pt x="234759" y="1100455"/>
                </a:cubicBezTo>
                <a:cubicBezTo>
                  <a:pt x="237808" y="1112647"/>
                  <a:pt x="234759" y="1204087"/>
                  <a:pt x="283527" y="1204087"/>
                </a:cubicBezTo>
                <a:cubicBezTo>
                  <a:pt x="289623" y="1204087"/>
                  <a:pt x="298767" y="1194943"/>
                  <a:pt x="298767" y="1188847"/>
                </a:cubicBezTo>
                <a:cubicBezTo>
                  <a:pt x="298767" y="1179703"/>
                  <a:pt x="283527" y="1152271"/>
                  <a:pt x="283527" y="1143127"/>
                </a:cubicBezTo>
                <a:cubicBezTo>
                  <a:pt x="283527" y="1103503"/>
                  <a:pt x="320103" y="1085215"/>
                  <a:pt x="344488" y="1085215"/>
                </a:cubicBezTo>
                <a:cubicBezTo>
                  <a:pt x="371920" y="1085215"/>
                  <a:pt x="384111" y="1091311"/>
                  <a:pt x="384111" y="1118743"/>
                </a:cubicBezTo>
                <a:cubicBezTo>
                  <a:pt x="384111" y="1124839"/>
                  <a:pt x="381064" y="1161415"/>
                  <a:pt x="381064" y="1167511"/>
                </a:cubicBezTo>
                <a:cubicBezTo>
                  <a:pt x="381064" y="1182751"/>
                  <a:pt x="368871" y="1179703"/>
                  <a:pt x="362776" y="1194943"/>
                </a:cubicBezTo>
                <a:cubicBezTo>
                  <a:pt x="359727" y="1197991"/>
                  <a:pt x="359727" y="1210183"/>
                  <a:pt x="359727" y="1219327"/>
                </a:cubicBezTo>
                <a:cubicBezTo>
                  <a:pt x="359727" y="1249807"/>
                  <a:pt x="411544" y="1249807"/>
                  <a:pt x="420688" y="1271143"/>
                </a:cubicBezTo>
                <a:cubicBezTo>
                  <a:pt x="429832" y="1289431"/>
                  <a:pt x="435927" y="1316863"/>
                  <a:pt x="442023" y="1338199"/>
                </a:cubicBezTo>
                <a:cubicBezTo>
                  <a:pt x="448120" y="1353439"/>
                  <a:pt x="460311" y="1371727"/>
                  <a:pt x="469455" y="1390015"/>
                </a:cubicBezTo>
                <a:cubicBezTo>
                  <a:pt x="496888" y="1353439"/>
                  <a:pt x="502983" y="1310767"/>
                  <a:pt x="499935" y="1274191"/>
                </a:cubicBezTo>
                <a:cubicBezTo>
                  <a:pt x="515176" y="1219327"/>
                  <a:pt x="554800" y="1149223"/>
                  <a:pt x="560896" y="1097407"/>
                </a:cubicBezTo>
                <a:cubicBezTo>
                  <a:pt x="566991" y="1054672"/>
                  <a:pt x="609664" y="963232"/>
                  <a:pt x="609664" y="954088"/>
                </a:cubicBezTo>
                <a:cubicBezTo>
                  <a:pt x="609664" y="944944"/>
                  <a:pt x="603567" y="932752"/>
                  <a:pt x="603567" y="923608"/>
                </a:cubicBezTo>
                <a:cubicBezTo>
                  <a:pt x="603567" y="911416"/>
                  <a:pt x="634047" y="853504"/>
                  <a:pt x="637096" y="850456"/>
                </a:cubicBezTo>
                <a:cubicBezTo>
                  <a:pt x="615759" y="835216"/>
                  <a:pt x="600520" y="826072"/>
                  <a:pt x="600520" y="816928"/>
                </a:cubicBezTo>
                <a:cubicBezTo>
                  <a:pt x="600520" y="807784"/>
                  <a:pt x="603567" y="813880"/>
                  <a:pt x="606615" y="810832"/>
                </a:cubicBezTo>
                <a:cubicBezTo>
                  <a:pt x="588327" y="798640"/>
                  <a:pt x="576135" y="774256"/>
                  <a:pt x="557847" y="762064"/>
                </a:cubicBezTo>
                <a:cubicBezTo>
                  <a:pt x="530415" y="743776"/>
                  <a:pt x="493839" y="737680"/>
                  <a:pt x="466408" y="722440"/>
                </a:cubicBezTo>
                <a:cubicBezTo>
                  <a:pt x="451167" y="716344"/>
                  <a:pt x="432879" y="704152"/>
                  <a:pt x="417639" y="695008"/>
                </a:cubicBezTo>
                <a:cubicBezTo>
                  <a:pt x="405447" y="688912"/>
                  <a:pt x="338391" y="631000"/>
                  <a:pt x="338391" y="615760"/>
                </a:cubicBezTo>
                <a:cubicBezTo>
                  <a:pt x="338391" y="551752"/>
                  <a:pt x="487744" y="502984"/>
                  <a:pt x="502983" y="496888"/>
                </a:cubicBezTo>
                <a:cubicBezTo>
                  <a:pt x="521271" y="487744"/>
                  <a:pt x="539559" y="463360"/>
                  <a:pt x="563944" y="448120"/>
                </a:cubicBezTo>
                <a:cubicBezTo>
                  <a:pt x="588327" y="432880"/>
                  <a:pt x="643191" y="408496"/>
                  <a:pt x="649288" y="408496"/>
                </a:cubicBezTo>
                <a:cubicBezTo>
                  <a:pt x="701103" y="408496"/>
                  <a:pt x="704152" y="432880"/>
                  <a:pt x="743776" y="432880"/>
                </a:cubicBezTo>
                <a:cubicBezTo>
                  <a:pt x="762064" y="432880"/>
                  <a:pt x="771208" y="423736"/>
                  <a:pt x="771208" y="408496"/>
                </a:cubicBezTo>
                <a:cubicBezTo>
                  <a:pt x="771208" y="408496"/>
                  <a:pt x="743776" y="347536"/>
                  <a:pt x="743776" y="332232"/>
                </a:cubicBezTo>
                <a:cubicBezTo>
                  <a:pt x="743776" y="268224"/>
                  <a:pt x="804799" y="213360"/>
                  <a:pt x="856615" y="213360"/>
                </a:cubicBezTo>
                <a:cubicBezTo>
                  <a:pt x="920623" y="213360"/>
                  <a:pt x="929767" y="234696"/>
                  <a:pt x="929767" y="286512"/>
                </a:cubicBezTo>
                <a:cubicBezTo>
                  <a:pt x="929767" y="295656"/>
                  <a:pt x="926719" y="362776"/>
                  <a:pt x="926719" y="368872"/>
                </a:cubicBezTo>
                <a:cubicBezTo>
                  <a:pt x="926719" y="378016"/>
                  <a:pt x="920623" y="390208"/>
                  <a:pt x="917575" y="396304"/>
                </a:cubicBezTo>
                <a:cubicBezTo>
                  <a:pt x="911479" y="399352"/>
                  <a:pt x="896239" y="411544"/>
                  <a:pt x="893191" y="423736"/>
                </a:cubicBezTo>
                <a:cubicBezTo>
                  <a:pt x="887095" y="438976"/>
                  <a:pt x="884047" y="469456"/>
                  <a:pt x="884047" y="478600"/>
                </a:cubicBezTo>
                <a:cubicBezTo>
                  <a:pt x="884047" y="484696"/>
                  <a:pt x="890143" y="493840"/>
                  <a:pt x="896239" y="499936"/>
                </a:cubicBezTo>
                <a:cubicBezTo>
                  <a:pt x="914527" y="515176"/>
                  <a:pt x="938911" y="524320"/>
                  <a:pt x="966343" y="536512"/>
                </a:cubicBezTo>
                <a:cubicBezTo>
                  <a:pt x="975487" y="542608"/>
                  <a:pt x="993775" y="548704"/>
                  <a:pt x="1002919" y="563944"/>
                </a:cubicBezTo>
                <a:cubicBezTo>
                  <a:pt x="1005967" y="566992"/>
                  <a:pt x="1005967" y="579184"/>
                  <a:pt x="1009015" y="588328"/>
                </a:cubicBezTo>
                <a:cubicBezTo>
                  <a:pt x="1015111" y="600520"/>
                  <a:pt x="1024255" y="615760"/>
                  <a:pt x="1027303" y="627952"/>
                </a:cubicBezTo>
                <a:cubicBezTo>
                  <a:pt x="1039495" y="658432"/>
                  <a:pt x="1033399" y="695008"/>
                  <a:pt x="1063879" y="728536"/>
                </a:cubicBezTo>
                <a:cubicBezTo>
                  <a:pt x="1066927" y="719392"/>
                  <a:pt x="1103503" y="627952"/>
                  <a:pt x="1103503" y="606616"/>
                </a:cubicBezTo>
                <a:cubicBezTo>
                  <a:pt x="1103503" y="597472"/>
                  <a:pt x="1097407" y="573088"/>
                  <a:pt x="1097407" y="566992"/>
                </a:cubicBezTo>
                <a:cubicBezTo>
                  <a:pt x="1097407" y="548704"/>
                  <a:pt x="1106551" y="524320"/>
                  <a:pt x="1140079" y="518224"/>
                </a:cubicBezTo>
                <a:lnTo>
                  <a:pt x="1127887" y="18288"/>
                </a:lnTo>
                <a:cubicBezTo>
                  <a:pt x="1127887" y="12192"/>
                  <a:pt x="1130935" y="6096"/>
                  <a:pt x="1133983" y="0"/>
                </a:cubicBezTo>
                <a:cubicBezTo>
                  <a:pt x="1161415" y="12192"/>
                  <a:pt x="1197991" y="21336"/>
                  <a:pt x="1222375" y="57912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25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">
            <a:extLst>
              <a:ext uri="{FF2B5EF4-FFF2-40B4-BE49-F238E27FC236}">
                <a16:creationId xmlns:a16="http://schemas.microsoft.com/office/drawing/2014/main" id="{85E68470-BD36-4B5A-8974-2E277E55B16D}"/>
              </a:ext>
            </a:extLst>
          </p:cNvPr>
          <p:cNvSpPr/>
          <p:nvPr/>
        </p:nvSpPr>
        <p:spPr>
          <a:xfrm>
            <a:off x="9156220" y="710342"/>
            <a:ext cx="1851696" cy="5753803"/>
          </a:xfrm>
          <a:custGeom>
            <a:avLst/>
            <a:gdLst>
              <a:gd name="connsiteX0" fmla="*/ 565216 w 2207298"/>
              <a:gd name="connsiteY0" fmla="*/ 3339831 h 6858770"/>
              <a:gd name="connsiteX1" fmla="*/ 495975 w 2207298"/>
              <a:gd name="connsiteY1" fmla="*/ 3331073 h 6858770"/>
              <a:gd name="connsiteX2" fmla="*/ 469286 w 2207298"/>
              <a:gd name="connsiteY2" fmla="*/ 3347680 h 6858770"/>
              <a:gd name="connsiteX3" fmla="*/ 475896 w 2207298"/>
              <a:gd name="connsiteY3" fmla="*/ 3362966 h 6858770"/>
              <a:gd name="connsiteX4" fmla="*/ 509195 w 2207298"/>
              <a:gd name="connsiteY4" fmla="*/ 3416178 h 6858770"/>
              <a:gd name="connsiteX5" fmla="*/ 511426 w 2207298"/>
              <a:gd name="connsiteY5" fmla="*/ 3503597 h 6858770"/>
              <a:gd name="connsiteX6" fmla="*/ 454827 w 2207298"/>
              <a:gd name="connsiteY6" fmla="*/ 3578456 h 6858770"/>
              <a:gd name="connsiteX7" fmla="*/ 388973 w 2207298"/>
              <a:gd name="connsiteY7" fmla="*/ 3598535 h 6858770"/>
              <a:gd name="connsiteX8" fmla="*/ 342207 w 2207298"/>
              <a:gd name="connsiteY8" fmla="*/ 3590768 h 6858770"/>
              <a:gd name="connsiteX9" fmla="*/ 289987 w 2207298"/>
              <a:gd name="connsiteY9" fmla="*/ 3588206 h 6858770"/>
              <a:gd name="connsiteX10" fmla="*/ 257432 w 2207298"/>
              <a:gd name="connsiteY10" fmla="*/ 3573416 h 6858770"/>
              <a:gd name="connsiteX11" fmla="*/ 257019 w 2207298"/>
              <a:gd name="connsiteY11" fmla="*/ 3551355 h 6858770"/>
              <a:gd name="connsiteX12" fmla="*/ 286434 w 2207298"/>
              <a:gd name="connsiteY12" fmla="*/ 3485088 h 6858770"/>
              <a:gd name="connsiteX13" fmla="*/ 338984 w 2207298"/>
              <a:gd name="connsiteY13" fmla="*/ 3404527 h 6858770"/>
              <a:gd name="connsiteX14" fmla="*/ 403764 w 2207298"/>
              <a:gd name="connsiteY14" fmla="*/ 3332394 h 6858770"/>
              <a:gd name="connsiteX15" fmla="*/ 447886 w 2207298"/>
              <a:gd name="connsiteY15" fmla="*/ 3255552 h 6858770"/>
              <a:gd name="connsiteX16" fmla="*/ 462594 w 2207298"/>
              <a:gd name="connsiteY16" fmla="*/ 3221179 h 6858770"/>
              <a:gd name="connsiteX17" fmla="*/ 460032 w 2207298"/>
              <a:gd name="connsiteY17" fmla="*/ 3205232 h 6858770"/>
              <a:gd name="connsiteX18" fmla="*/ 393270 w 2207298"/>
              <a:gd name="connsiteY18" fmla="*/ 3165737 h 6858770"/>
              <a:gd name="connsiteX19" fmla="*/ 305190 w 2207298"/>
              <a:gd name="connsiteY19" fmla="*/ 3136900 h 6858770"/>
              <a:gd name="connsiteX20" fmla="*/ 274949 w 2207298"/>
              <a:gd name="connsiteY20" fmla="*/ 3106659 h 6858770"/>
              <a:gd name="connsiteX21" fmla="*/ 233057 w 2207298"/>
              <a:gd name="connsiteY21" fmla="*/ 3006350 h 6858770"/>
              <a:gd name="connsiteX22" fmla="*/ 173731 w 2207298"/>
              <a:gd name="connsiteY22" fmla="*/ 2842502 h 6858770"/>
              <a:gd name="connsiteX23" fmla="*/ 59128 w 2207298"/>
              <a:gd name="connsiteY23" fmla="*/ 2534223 h 6858770"/>
              <a:gd name="connsiteX24" fmla="*/ 3190 w 2207298"/>
              <a:gd name="connsiteY24" fmla="*/ 2289152 h 6858770"/>
              <a:gd name="connsiteX25" fmla="*/ 39959 w 2207298"/>
              <a:gd name="connsiteY25" fmla="*/ 2092253 h 6858770"/>
              <a:gd name="connsiteX26" fmla="*/ 139193 w 2207298"/>
              <a:gd name="connsiteY26" fmla="*/ 1923034 h 6858770"/>
              <a:gd name="connsiteX27" fmla="*/ 204634 w 2207298"/>
              <a:gd name="connsiteY27" fmla="*/ 1831236 h 6858770"/>
              <a:gd name="connsiteX28" fmla="*/ 313701 w 2207298"/>
              <a:gd name="connsiteY28" fmla="*/ 1687631 h 6858770"/>
              <a:gd name="connsiteX29" fmla="*/ 371209 w 2207298"/>
              <a:gd name="connsiteY29" fmla="*/ 1588232 h 6858770"/>
              <a:gd name="connsiteX30" fmla="*/ 500023 w 2207298"/>
              <a:gd name="connsiteY30" fmla="*/ 1386127 h 6858770"/>
              <a:gd name="connsiteX31" fmla="*/ 612065 w 2207298"/>
              <a:gd name="connsiteY31" fmla="*/ 1266071 h 6858770"/>
              <a:gd name="connsiteX32" fmla="*/ 792108 w 2207298"/>
              <a:gd name="connsiteY32" fmla="*/ 1192037 h 6858770"/>
              <a:gd name="connsiteX33" fmla="*/ 898614 w 2207298"/>
              <a:gd name="connsiteY33" fmla="*/ 1181709 h 6858770"/>
              <a:gd name="connsiteX34" fmla="*/ 954635 w 2207298"/>
              <a:gd name="connsiteY34" fmla="*/ 1170555 h 6858770"/>
              <a:gd name="connsiteX35" fmla="*/ 1052547 w 2207298"/>
              <a:gd name="connsiteY35" fmla="*/ 1133125 h 6858770"/>
              <a:gd name="connsiteX36" fmla="*/ 1165911 w 2207298"/>
              <a:gd name="connsiteY36" fmla="*/ 956552 h 6858770"/>
              <a:gd name="connsiteX37" fmla="*/ 1148972 w 2207298"/>
              <a:gd name="connsiteY37" fmla="*/ 891773 h 6858770"/>
              <a:gd name="connsiteX38" fmla="*/ 1100140 w 2207298"/>
              <a:gd name="connsiteY38" fmla="*/ 812534 h 6858770"/>
              <a:gd name="connsiteX39" fmla="*/ 1055274 w 2207298"/>
              <a:gd name="connsiteY39" fmla="*/ 680166 h 6858770"/>
              <a:gd name="connsiteX40" fmla="*/ 1042384 w 2207298"/>
              <a:gd name="connsiteY40" fmla="*/ 612165 h 6858770"/>
              <a:gd name="connsiteX41" fmla="*/ 1034534 w 2207298"/>
              <a:gd name="connsiteY41" fmla="*/ 531438 h 6858770"/>
              <a:gd name="connsiteX42" fmla="*/ 1034617 w 2207298"/>
              <a:gd name="connsiteY42" fmla="*/ 489795 h 6858770"/>
              <a:gd name="connsiteX43" fmla="*/ 1051060 w 2207298"/>
              <a:gd name="connsiteY43" fmla="*/ 442698 h 6858770"/>
              <a:gd name="connsiteX44" fmla="*/ 1055604 w 2207298"/>
              <a:gd name="connsiteY44" fmla="*/ 426585 h 6858770"/>
              <a:gd name="connsiteX45" fmla="*/ 1094769 w 2207298"/>
              <a:gd name="connsiteY45" fmla="*/ 221920 h 6858770"/>
              <a:gd name="connsiteX46" fmla="*/ 1149220 w 2207298"/>
              <a:gd name="connsiteY46" fmla="*/ 120950 h 6858770"/>
              <a:gd name="connsiteX47" fmla="*/ 1222179 w 2207298"/>
              <a:gd name="connsiteY47" fmla="*/ 49313 h 6858770"/>
              <a:gd name="connsiteX48" fmla="*/ 1263079 w 2207298"/>
              <a:gd name="connsiteY48" fmla="*/ 29565 h 6858770"/>
              <a:gd name="connsiteX49" fmla="*/ 1340831 w 2207298"/>
              <a:gd name="connsiteY49" fmla="*/ 2464 h 6858770"/>
              <a:gd name="connsiteX50" fmla="*/ 1415691 w 2207298"/>
              <a:gd name="connsiteY50" fmla="*/ 3125 h 6858770"/>
              <a:gd name="connsiteX51" fmla="*/ 1468324 w 2207298"/>
              <a:gd name="connsiteY51" fmla="*/ 11635 h 6858770"/>
              <a:gd name="connsiteX52" fmla="*/ 1520709 w 2207298"/>
              <a:gd name="connsiteY52" fmla="*/ 37415 h 6858770"/>
              <a:gd name="connsiteX53" fmla="*/ 1539217 w 2207298"/>
              <a:gd name="connsiteY53" fmla="*/ 47082 h 6858770"/>
              <a:gd name="connsiteX54" fmla="*/ 1579043 w 2207298"/>
              <a:gd name="connsiteY54" fmla="*/ 63690 h 6858770"/>
              <a:gd name="connsiteX55" fmla="*/ 1652168 w 2207298"/>
              <a:gd name="connsiteY55" fmla="*/ 126982 h 6858770"/>
              <a:gd name="connsiteX56" fmla="*/ 1709097 w 2207298"/>
              <a:gd name="connsiteY56" fmla="*/ 214648 h 6858770"/>
              <a:gd name="connsiteX57" fmla="*/ 1730498 w 2207298"/>
              <a:gd name="connsiteY57" fmla="*/ 304629 h 6858770"/>
              <a:gd name="connsiteX58" fmla="*/ 1731076 w 2207298"/>
              <a:gd name="connsiteY58" fmla="*/ 389651 h 6858770"/>
              <a:gd name="connsiteX59" fmla="*/ 1736777 w 2207298"/>
              <a:gd name="connsiteY59" fmla="*/ 403285 h 6858770"/>
              <a:gd name="connsiteX60" fmla="*/ 1784287 w 2207298"/>
              <a:gd name="connsiteY60" fmla="*/ 579858 h 6858770"/>
              <a:gd name="connsiteX61" fmla="*/ 1721243 w 2207298"/>
              <a:gd name="connsiteY61" fmla="*/ 687685 h 6858770"/>
              <a:gd name="connsiteX62" fmla="*/ 1654068 w 2207298"/>
              <a:gd name="connsiteY62" fmla="*/ 724289 h 6858770"/>
              <a:gd name="connsiteX63" fmla="*/ 1642583 w 2207298"/>
              <a:gd name="connsiteY63" fmla="*/ 727181 h 6858770"/>
              <a:gd name="connsiteX64" fmla="*/ 1590528 w 2207298"/>
              <a:gd name="connsiteY64" fmla="*/ 772047 h 6858770"/>
              <a:gd name="connsiteX65" fmla="*/ 1537482 w 2207298"/>
              <a:gd name="connsiteY65" fmla="*/ 873678 h 6858770"/>
              <a:gd name="connsiteX66" fmla="*/ 1530541 w 2207298"/>
              <a:gd name="connsiteY66" fmla="*/ 891773 h 6858770"/>
              <a:gd name="connsiteX67" fmla="*/ 1557065 w 2207298"/>
              <a:gd name="connsiteY67" fmla="*/ 1065454 h 6858770"/>
              <a:gd name="connsiteX68" fmla="*/ 1643327 w 2207298"/>
              <a:gd name="connsiteY68" fmla="*/ 1152625 h 6858770"/>
              <a:gd name="connsiteX69" fmla="*/ 1749667 w 2207298"/>
              <a:gd name="connsiteY69" fmla="*/ 1189889 h 6858770"/>
              <a:gd name="connsiteX70" fmla="*/ 1767349 w 2207298"/>
              <a:gd name="connsiteY70" fmla="*/ 1191376 h 6858770"/>
              <a:gd name="connsiteX71" fmla="*/ 1980938 w 2207298"/>
              <a:gd name="connsiteY71" fmla="*/ 1227980 h 6858770"/>
              <a:gd name="connsiteX72" fmla="*/ 2022087 w 2207298"/>
              <a:gd name="connsiteY72" fmla="*/ 1242357 h 6858770"/>
              <a:gd name="connsiteX73" fmla="*/ 2095955 w 2207298"/>
              <a:gd name="connsiteY73" fmla="*/ 1322587 h 6858770"/>
              <a:gd name="connsiteX74" fmla="*/ 2132971 w 2207298"/>
              <a:gd name="connsiteY74" fmla="*/ 1520891 h 6858770"/>
              <a:gd name="connsiteX75" fmla="*/ 2143630 w 2207298"/>
              <a:gd name="connsiteY75" fmla="*/ 1633346 h 6858770"/>
              <a:gd name="connsiteX76" fmla="*/ 2169823 w 2207298"/>
              <a:gd name="connsiteY76" fmla="*/ 1823221 h 6858770"/>
              <a:gd name="connsiteX77" fmla="*/ 2206922 w 2207298"/>
              <a:gd name="connsiteY77" fmla="*/ 2048131 h 6858770"/>
              <a:gd name="connsiteX78" fmla="*/ 2202543 w 2207298"/>
              <a:gd name="connsiteY78" fmla="*/ 2080851 h 6858770"/>
              <a:gd name="connsiteX79" fmla="*/ 2196676 w 2207298"/>
              <a:gd name="connsiteY79" fmla="*/ 2111588 h 6858770"/>
              <a:gd name="connsiteX80" fmla="*/ 2170732 w 2207298"/>
              <a:gd name="connsiteY80" fmla="*/ 2361864 h 6858770"/>
              <a:gd name="connsiteX81" fmla="*/ 2090997 w 2207298"/>
              <a:gd name="connsiteY81" fmla="*/ 2501833 h 6858770"/>
              <a:gd name="connsiteX82" fmla="*/ 2063069 w 2207298"/>
              <a:gd name="connsiteY82" fmla="*/ 2520259 h 6858770"/>
              <a:gd name="connsiteX83" fmla="*/ 1987383 w 2207298"/>
              <a:gd name="connsiteY83" fmla="*/ 2504725 h 6858770"/>
              <a:gd name="connsiteX84" fmla="*/ 1937064 w 2207298"/>
              <a:gd name="connsiteY84" fmla="*/ 2457380 h 6858770"/>
              <a:gd name="connsiteX85" fmla="*/ 1820891 w 2207298"/>
              <a:gd name="connsiteY85" fmla="*/ 2358559 h 6858770"/>
              <a:gd name="connsiteX86" fmla="*/ 1802878 w 2207298"/>
              <a:gd name="connsiteY86" fmla="*/ 2342860 h 6858770"/>
              <a:gd name="connsiteX87" fmla="*/ 1797756 w 2207298"/>
              <a:gd name="connsiteY87" fmla="*/ 2360459 h 6858770"/>
              <a:gd name="connsiteX88" fmla="*/ 1779578 w 2207298"/>
              <a:gd name="connsiteY88" fmla="*/ 2455810 h 6858770"/>
              <a:gd name="connsiteX89" fmla="*/ 1782470 w 2207298"/>
              <a:gd name="connsiteY89" fmla="*/ 2526125 h 6858770"/>
              <a:gd name="connsiteX90" fmla="*/ 1803870 w 2207298"/>
              <a:gd name="connsiteY90" fmla="*/ 2583633 h 6858770"/>
              <a:gd name="connsiteX91" fmla="*/ 1860965 w 2207298"/>
              <a:gd name="connsiteY91" fmla="*/ 2758471 h 6858770"/>
              <a:gd name="connsiteX92" fmla="*/ 1875342 w 2207298"/>
              <a:gd name="connsiteY92" fmla="*/ 2886377 h 6858770"/>
              <a:gd name="connsiteX93" fmla="*/ 1879473 w 2207298"/>
              <a:gd name="connsiteY93" fmla="*/ 2949669 h 6858770"/>
              <a:gd name="connsiteX94" fmla="*/ 1890793 w 2207298"/>
              <a:gd name="connsiteY94" fmla="*/ 3073526 h 6858770"/>
              <a:gd name="connsiteX95" fmla="*/ 1902278 w 2207298"/>
              <a:gd name="connsiteY95" fmla="*/ 3191847 h 6858770"/>
              <a:gd name="connsiteX96" fmla="*/ 1911202 w 2207298"/>
              <a:gd name="connsiteY96" fmla="*/ 3338261 h 6858770"/>
              <a:gd name="connsiteX97" fmla="*/ 1901700 w 2207298"/>
              <a:gd name="connsiteY97" fmla="*/ 3567715 h 6858770"/>
              <a:gd name="connsiteX98" fmla="*/ 1858817 w 2207298"/>
              <a:gd name="connsiteY98" fmla="*/ 3891941 h 6858770"/>
              <a:gd name="connsiteX99" fmla="*/ 1854768 w 2207298"/>
              <a:gd name="connsiteY99" fmla="*/ 3984896 h 6858770"/>
              <a:gd name="connsiteX100" fmla="*/ 1853281 w 2207298"/>
              <a:gd name="connsiteY100" fmla="*/ 4369605 h 6858770"/>
              <a:gd name="connsiteX101" fmla="*/ 1848075 w 2207298"/>
              <a:gd name="connsiteY101" fmla="*/ 4478507 h 6858770"/>
              <a:gd name="connsiteX102" fmla="*/ 1846340 w 2207298"/>
              <a:gd name="connsiteY102" fmla="*/ 4494288 h 6858770"/>
              <a:gd name="connsiteX103" fmla="*/ 1815603 w 2207298"/>
              <a:gd name="connsiteY103" fmla="*/ 4533619 h 6858770"/>
              <a:gd name="connsiteX104" fmla="*/ 1693563 w 2207298"/>
              <a:gd name="connsiteY104" fmla="*/ 4574602 h 6858770"/>
              <a:gd name="connsiteX105" fmla="*/ 1673237 w 2207298"/>
              <a:gd name="connsiteY105" fmla="*/ 4580633 h 6858770"/>
              <a:gd name="connsiteX106" fmla="*/ 1667040 w 2207298"/>
              <a:gd name="connsiteY106" fmla="*/ 4633597 h 6858770"/>
              <a:gd name="connsiteX107" fmla="*/ 1656134 w 2207298"/>
              <a:gd name="connsiteY107" fmla="*/ 4775880 h 6858770"/>
              <a:gd name="connsiteX108" fmla="*/ 1659356 w 2207298"/>
              <a:gd name="connsiteY108" fmla="*/ 4890731 h 6858770"/>
              <a:gd name="connsiteX109" fmla="*/ 1650928 w 2207298"/>
              <a:gd name="connsiteY109" fmla="*/ 5205372 h 6858770"/>
              <a:gd name="connsiteX110" fmla="*/ 1589619 w 2207298"/>
              <a:gd name="connsiteY110" fmla="*/ 5568764 h 6858770"/>
              <a:gd name="connsiteX111" fmla="*/ 1481957 w 2207298"/>
              <a:gd name="connsiteY111" fmla="*/ 5972642 h 6858770"/>
              <a:gd name="connsiteX112" fmla="*/ 1459317 w 2207298"/>
              <a:gd name="connsiteY112" fmla="*/ 6152437 h 6858770"/>
              <a:gd name="connsiteX113" fmla="*/ 1460474 w 2207298"/>
              <a:gd name="connsiteY113" fmla="*/ 6178217 h 6858770"/>
              <a:gd name="connsiteX114" fmla="*/ 1445353 w 2207298"/>
              <a:gd name="connsiteY114" fmla="*/ 6257125 h 6858770"/>
              <a:gd name="connsiteX115" fmla="*/ 1441800 w 2207298"/>
              <a:gd name="connsiteY115" fmla="*/ 6291498 h 6858770"/>
              <a:gd name="connsiteX116" fmla="*/ 1447089 w 2207298"/>
              <a:gd name="connsiteY116" fmla="*/ 6365366 h 6858770"/>
              <a:gd name="connsiteX117" fmla="*/ 1448658 w 2207298"/>
              <a:gd name="connsiteY117" fmla="*/ 6394781 h 6858770"/>
              <a:gd name="connsiteX118" fmla="*/ 1472372 w 2207298"/>
              <a:gd name="connsiteY118" fmla="*/ 6663234 h 6858770"/>
              <a:gd name="connsiteX119" fmla="*/ 1464275 w 2207298"/>
              <a:gd name="connsiteY119" fmla="*/ 6739746 h 6858770"/>
              <a:gd name="connsiteX120" fmla="*/ 1279605 w 2207298"/>
              <a:gd name="connsiteY120" fmla="*/ 6849557 h 6858770"/>
              <a:gd name="connsiteX121" fmla="*/ 1197639 w 2207298"/>
              <a:gd name="connsiteY121" fmla="*/ 6811466 h 6858770"/>
              <a:gd name="connsiteX122" fmla="*/ 1159053 w 2207298"/>
              <a:gd name="connsiteY122" fmla="*/ 6742969 h 6858770"/>
              <a:gd name="connsiteX123" fmla="*/ 1147650 w 2207298"/>
              <a:gd name="connsiteY123" fmla="*/ 6670258 h 6858770"/>
              <a:gd name="connsiteX124" fmla="*/ 1142775 w 2207298"/>
              <a:gd name="connsiteY124" fmla="*/ 6713306 h 6858770"/>
              <a:gd name="connsiteX125" fmla="*/ 1109146 w 2207298"/>
              <a:gd name="connsiteY125" fmla="*/ 6803121 h 6858770"/>
              <a:gd name="connsiteX126" fmla="*/ 994047 w 2207298"/>
              <a:gd name="connsiteY126" fmla="*/ 6858729 h 6858770"/>
              <a:gd name="connsiteX127" fmla="*/ 878453 w 2207298"/>
              <a:gd name="connsiteY127" fmla="*/ 6822621 h 6858770"/>
              <a:gd name="connsiteX128" fmla="*/ 834082 w 2207298"/>
              <a:gd name="connsiteY128" fmla="*/ 6757016 h 6858770"/>
              <a:gd name="connsiteX129" fmla="*/ 834661 w 2207298"/>
              <a:gd name="connsiteY129" fmla="*/ 6604074 h 6858770"/>
              <a:gd name="connsiteX130" fmla="*/ 836726 w 2207298"/>
              <a:gd name="connsiteY130" fmla="*/ 6590440 h 6858770"/>
              <a:gd name="connsiteX131" fmla="*/ 881510 w 2207298"/>
              <a:gd name="connsiteY131" fmla="*/ 6325457 h 6858770"/>
              <a:gd name="connsiteX132" fmla="*/ 884319 w 2207298"/>
              <a:gd name="connsiteY132" fmla="*/ 6315955 h 6858770"/>
              <a:gd name="connsiteX133" fmla="*/ 889029 w 2207298"/>
              <a:gd name="connsiteY133" fmla="*/ 6223579 h 6858770"/>
              <a:gd name="connsiteX134" fmla="*/ 889690 w 2207298"/>
              <a:gd name="connsiteY134" fmla="*/ 6153016 h 6858770"/>
              <a:gd name="connsiteX135" fmla="*/ 875974 w 2207298"/>
              <a:gd name="connsiteY135" fmla="*/ 5957687 h 6858770"/>
              <a:gd name="connsiteX136" fmla="*/ 800123 w 2207298"/>
              <a:gd name="connsiteY136" fmla="*/ 5645772 h 6858770"/>
              <a:gd name="connsiteX137" fmla="*/ 729643 w 2207298"/>
              <a:gd name="connsiteY137" fmla="*/ 5245611 h 6858770"/>
              <a:gd name="connsiteX138" fmla="*/ 724189 w 2207298"/>
              <a:gd name="connsiteY138" fmla="*/ 5154722 h 6858770"/>
              <a:gd name="connsiteX139" fmla="*/ 731708 w 2207298"/>
              <a:gd name="connsiteY139" fmla="*/ 4907008 h 6858770"/>
              <a:gd name="connsiteX140" fmla="*/ 750217 w 2207298"/>
              <a:gd name="connsiteY140" fmla="*/ 4785712 h 6858770"/>
              <a:gd name="connsiteX141" fmla="*/ 756579 w 2207298"/>
              <a:gd name="connsiteY141" fmla="*/ 4622112 h 6858770"/>
              <a:gd name="connsiteX142" fmla="*/ 753604 w 2207298"/>
              <a:gd name="connsiteY142" fmla="*/ 4590549 h 6858770"/>
              <a:gd name="connsiteX143" fmla="*/ 738484 w 2207298"/>
              <a:gd name="connsiteY143" fmla="*/ 4573527 h 6858770"/>
              <a:gd name="connsiteX144" fmla="*/ 659410 w 2207298"/>
              <a:gd name="connsiteY144" fmla="*/ 4555267 h 6858770"/>
              <a:gd name="connsiteX145" fmla="*/ 584550 w 2207298"/>
              <a:gd name="connsiteY145" fmla="*/ 4529653 h 6858770"/>
              <a:gd name="connsiteX146" fmla="*/ 537453 w 2207298"/>
              <a:gd name="connsiteY146" fmla="*/ 4456115 h 6858770"/>
              <a:gd name="connsiteX147" fmla="*/ 538445 w 2207298"/>
              <a:gd name="connsiteY147" fmla="*/ 4234098 h 6858770"/>
              <a:gd name="connsiteX148" fmla="*/ 557862 w 2207298"/>
              <a:gd name="connsiteY148" fmla="*/ 3830054 h 6858770"/>
              <a:gd name="connsiteX149" fmla="*/ 558606 w 2207298"/>
              <a:gd name="connsiteY149" fmla="*/ 3673477 h 6858770"/>
              <a:gd name="connsiteX150" fmla="*/ 561993 w 2207298"/>
              <a:gd name="connsiteY150" fmla="*/ 3441627 h 6858770"/>
              <a:gd name="connsiteX151" fmla="*/ 566125 w 2207298"/>
              <a:gd name="connsiteY151" fmla="*/ 3350490 h 6858770"/>
              <a:gd name="connsiteX152" fmla="*/ 565216 w 2207298"/>
              <a:gd name="connsiteY152" fmla="*/ 3339831 h 6858770"/>
              <a:gd name="connsiteX153" fmla="*/ 687668 w 2207298"/>
              <a:gd name="connsiteY153" fmla="*/ 1773315 h 6858770"/>
              <a:gd name="connsiteX154" fmla="*/ 667507 w 2207298"/>
              <a:gd name="connsiteY154" fmla="*/ 1786866 h 6858770"/>
              <a:gd name="connsiteX155" fmla="*/ 548277 w 2207298"/>
              <a:gd name="connsiteY155" fmla="*/ 1888166 h 6858770"/>
              <a:gd name="connsiteX156" fmla="*/ 535388 w 2207298"/>
              <a:gd name="connsiteY156" fmla="*/ 1903039 h 6858770"/>
              <a:gd name="connsiteX157" fmla="*/ 467634 w 2207298"/>
              <a:gd name="connsiteY157" fmla="*/ 1988309 h 6858770"/>
              <a:gd name="connsiteX158" fmla="*/ 401780 w 2207298"/>
              <a:gd name="connsiteY158" fmla="*/ 2061351 h 6858770"/>
              <a:gd name="connsiteX159" fmla="*/ 356584 w 2207298"/>
              <a:gd name="connsiteY159" fmla="*/ 2118859 h 6858770"/>
              <a:gd name="connsiteX160" fmla="*/ 288252 w 2207298"/>
              <a:gd name="connsiteY160" fmla="*/ 2195867 h 6858770"/>
              <a:gd name="connsiteX161" fmla="*/ 264290 w 2207298"/>
              <a:gd name="connsiteY161" fmla="*/ 2284525 h 6858770"/>
              <a:gd name="connsiteX162" fmla="*/ 273048 w 2207298"/>
              <a:gd name="connsiteY162" fmla="*/ 2333192 h 6858770"/>
              <a:gd name="connsiteX163" fmla="*/ 314940 w 2207298"/>
              <a:gd name="connsiteY163" fmla="*/ 2571074 h 6858770"/>
              <a:gd name="connsiteX164" fmla="*/ 414092 w 2207298"/>
              <a:gd name="connsiteY164" fmla="*/ 2926698 h 6858770"/>
              <a:gd name="connsiteX165" fmla="*/ 430452 w 2207298"/>
              <a:gd name="connsiteY165" fmla="*/ 2948264 h 6858770"/>
              <a:gd name="connsiteX166" fmla="*/ 484655 w 2207298"/>
              <a:gd name="connsiteY166" fmla="*/ 2954213 h 6858770"/>
              <a:gd name="connsiteX167" fmla="*/ 556044 w 2207298"/>
              <a:gd name="connsiteY167" fmla="*/ 2930747 h 6858770"/>
              <a:gd name="connsiteX168" fmla="*/ 609338 w 2207298"/>
              <a:gd name="connsiteY168" fmla="*/ 2897944 h 6858770"/>
              <a:gd name="connsiteX169" fmla="*/ 649495 w 2207298"/>
              <a:gd name="connsiteY169" fmla="*/ 2851591 h 6858770"/>
              <a:gd name="connsiteX170" fmla="*/ 663459 w 2207298"/>
              <a:gd name="connsiteY170" fmla="*/ 2824655 h 6858770"/>
              <a:gd name="connsiteX171" fmla="*/ 754761 w 2207298"/>
              <a:gd name="connsiteY171" fmla="*/ 2577849 h 6858770"/>
              <a:gd name="connsiteX172" fmla="*/ 801362 w 2207298"/>
              <a:gd name="connsiteY172" fmla="*/ 2501833 h 6858770"/>
              <a:gd name="connsiteX173" fmla="*/ 825572 w 2207298"/>
              <a:gd name="connsiteY173" fmla="*/ 2423090 h 6858770"/>
              <a:gd name="connsiteX174" fmla="*/ 826977 w 2207298"/>
              <a:gd name="connsiteY174" fmla="*/ 2310305 h 6858770"/>
              <a:gd name="connsiteX175" fmla="*/ 776492 w 2207298"/>
              <a:gd name="connsiteY175" fmla="*/ 2048296 h 6858770"/>
              <a:gd name="connsiteX176" fmla="*/ 712704 w 2207298"/>
              <a:gd name="connsiteY176" fmla="*/ 1852471 h 6858770"/>
              <a:gd name="connsiteX177" fmla="*/ 687668 w 2207298"/>
              <a:gd name="connsiteY177" fmla="*/ 1773315 h 6858770"/>
              <a:gd name="connsiteX178" fmla="*/ 1183427 w 2207298"/>
              <a:gd name="connsiteY178" fmla="*/ 4617650 h 6858770"/>
              <a:gd name="connsiteX179" fmla="*/ 1182271 w 2207298"/>
              <a:gd name="connsiteY179" fmla="*/ 4631696 h 6858770"/>
              <a:gd name="connsiteX180" fmla="*/ 1168968 w 2207298"/>
              <a:gd name="connsiteY180" fmla="*/ 4739689 h 6858770"/>
              <a:gd name="connsiteX181" fmla="*/ 1147981 w 2207298"/>
              <a:gd name="connsiteY181" fmla="*/ 4846691 h 6858770"/>
              <a:gd name="connsiteX182" fmla="*/ 1132529 w 2207298"/>
              <a:gd name="connsiteY182" fmla="*/ 5132826 h 6858770"/>
              <a:gd name="connsiteX183" fmla="*/ 1133108 w 2207298"/>
              <a:gd name="connsiteY183" fmla="*/ 5384259 h 6858770"/>
              <a:gd name="connsiteX184" fmla="*/ 1080557 w 2207298"/>
              <a:gd name="connsiteY184" fmla="*/ 5869111 h 6858770"/>
              <a:gd name="connsiteX185" fmla="*/ 1084606 w 2207298"/>
              <a:gd name="connsiteY185" fmla="*/ 6044775 h 6858770"/>
              <a:gd name="connsiteX186" fmla="*/ 1101131 w 2207298"/>
              <a:gd name="connsiteY186" fmla="*/ 6081792 h 6858770"/>
              <a:gd name="connsiteX187" fmla="*/ 1113856 w 2207298"/>
              <a:gd name="connsiteY187" fmla="*/ 6106084 h 6858770"/>
              <a:gd name="connsiteX188" fmla="*/ 1146163 w 2207298"/>
              <a:gd name="connsiteY188" fmla="*/ 6250846 h 6858770"/>
              <a:gd name="connsiteX189" fmla="*/ 1144676 w 2207298"/>
              <a:gd name="connsiteY189" fmla="*/ 6534007 h 6858770"/>
              <a:gd name="connsiteX190" fmla="*/ 1149137 w 2207298"/>
              <a:gd name="connsiteY190" fmla="*/ 6591845 h 6858770"/>
              <a:gd name="connsiteX191" fmla="*/ 1154095 w 2207298"/>
              <a:gd name="connsiteY191" fmla="*/ 6579534 h 6858770"/>
              <a:gd name="connsiteX192" fmla="*/ 1156822 w 2207298"/>
              <a:gd name="connsiteY192" fmla="*/ 6530123 h 6858770"/>
              <a:gd name="connsiteX193" fmla="*/ 1159053 w 2207298"/>
              <a:gd name="connsiteY193" fmla="*/ 6341900 h 6858770"/>
              <a:gd name="connsiteX194" fmla="*/ 1200696 w 2207298"/>
              <a:gd name="connsiteY194" fmla="*/ 6135664 h 6858770"/>
              <a:gd name="connsiteX195" fmla="*/ 1254734 w 2207298"/>
              <a:gd name="connsiteY195" fmla="*/ 6055847 h 6858770"/>
              <a:gd name="connsiteX196" fmla="*/ 1268615 w 2207298"/>
              <a:gd name="connsiteY196" fmla="*/ 6028497 h 6858770"/>
              <a:gd name="connsiteX197" fmla="*/ 1277043 w 2207298"/>
              <a:gd name="connsiteY197" fmla="*/ 5925875 h 6858770"/>
              <a:gd name="connsiteX198" fmla="*/ 1265723 w 2207298"/>
              <a:gd name="connsiteY198" fmla="*/ 5674443 h 6858770"/>
              <a:gd name="connsiteX199" fmla="*/ 1243084 w 2207298"/>
              <a:gd name="connsiteY199" fmla="*/ 5326255 h 6858770"/>
              <a:gd name="connsiteX200" fmla="*/ 1245149 w 2207298"/>
              <a:gd name="connsiteY200" fmla="*/ 5201654 h 6858770"/>
              <a:gd name="connsiteX201" fmla="*/ 1267376 w 2207298"/>
              <a:gd name="connsiteY201" fmla="*/ 5052761 h 6858770"/>
              <a:gd name="connsiteX202" fmla="*/ 1265641 w 2207298"/>
              <a:gd name="connsiteY202" fmla="*/ 4786786 h 6858770"/>
              <a:gd name="connsiteX203" fmla="*/ 1244075 w 2207298"/>
              <a:gd name="connsiteY203" fmla="*/ 4635828 h 6858770"/>
              <a:gd name="connsiteX204" fmla="*/ 1241266 w 2207298"/>
              <a:gd name="connsiteY204" fmla="*/ 4617732 h 6858770"/>
              <a:gd name="connsiteX205" fmla="*/ 1183427 w 2207298"/>
              <a:gd name="connsiteY205" fmla="*/ 4617650 h 6858770"/>
              <a:gd name="connsiteX206" fmla="*/ 396823 w 2207298"/>
              <a:gd name="connsiteY206" fmla="*/ 3569450 h 6858770"/>
              <a:gd name="connsiteX207" fmla="*/ 442763 w 2207298"/>
              <a:gd name="connsiteY207" fmla="*/ 3550611 h 6858770"/>
              <a:gd name="connsiteX208" fmla="*/ 466312 w 2207298"/>
              <a:gd name="connsiteY208" fmla="*/ 3521527 h 6858770"/>
              <a:gd name="connsiteX209" fmla="*/ 453753 w 2207298"/>
              <a:gd name="connsiteY209" fmla="*/ 3384945 h 6858770"/>
              <a:gd name="connsiteX210" fmla="*/ 401119 w 2207298"/>
              <a:gd name="connsiteY210" fmla="*/ 3380318 h 6858770"/>
              <a:gd name="connsiteX211" fmla="*/ 357575 w 2207298"/>
              <a:gd name="connsiteY211" fmla="*/ 3425680 h 6858770"/>
              <a:gd name="connsiteX212" fmla="*/ 312296 w 2207298"/>
              <a:gd name="connsiteY212" fmla="*/ 3517313 h 6858770"/>
              <a:gd name="connsiteX213" fmla="*/ 322294 w 2207298"/>
              <a:gd name="connsiteY213" fmla="*/ 3544662 h 6858770"/>
              <a:gd name="connsiteX214" fmla="*/ 396823 w 2207298"/>
              <a:gd name="connsiteY214" fmla="*/ 3569450 h 6858770"/>
              <a:gd name="connsiteX215" fmla="*/ 561745 w 2207298"/>
              <a:gd name="connsiteY215" fmla="*/ 3308350 h 6858770"/>
              <a:gd name="connsiteX216" fmla="*/ 488704 w 2207298"/>
              <a:gd name="connsiteY216" fmla="*/ 3238035 h 6858770"/>
              <a:gd name="connsiteX217" fmla="*/ 478541 w 2207298"/>
              <a:gd name="connsiteY217" fmla="*/ 3265880 h 6858770"/>
              <a:gd name="connsiteX218" fmla="*/ 498288 w 2207298"/>
              <a:gd name="connsiteY218" fmla="*/ 3300914 h 6858770"/>
              <a:gd name="connsiteX219" fmla="*/ 561745 w 2207298"/>
              <a:gd name="connsiteY219" fmla="*/ 3308350 h 6858770"/>
              <a:gd name="connsiteX220" fmla="*/ 526712 w 2207298"/>
              <a:gd name="connsiteY220" fmla="*/ 3166728 h 6858770"/>
              <a:gd name="connsiteX221" fmla="*/ 523489 w 2207298"/>
              <a:gd name="connsiteY221" fmla="*/ 3183667 h 6858770"/>
              <a:gd name="connsiteX222" fmla="*/ 563646 w 2207298"/>
              <a:gd name="connsiteY222" fmla="*/ 3241919 h 6858770"/>
              <a:gd name="connsiteX223" fmla="*/ 574139 w 2207298"/>
              <a:gd name="connsiteY223" fmla="*/ 3251916 h 6858770"/>
              <a:gd name="connsiteX224" fmla="*/ 526712 w 2207298"/>
              <a:gd name="connsiteY224" fmla="*/ 3166728 h 6858770"/>
              <a:gd name="connsiteX225" fmla="*/ 587112 w 2207298"/>
              <a:gd name="connsiteY225" fmla="*/ 3122275 h 6858770"/>
              <a:gd name="connsiteX226" fmla="*/ 582402 w 2207298"/>
              <a:gd name="connsiteY226" fmla="*/ 3124919 h 6858770"/>
              <a:gd name="connsiteX227" fmla="*/ 599010 w 2207298"/>
              <a:gd name="connsiteY227" fmla="*/ 3142188 h 6858770"/>
              <a:gd name="connsiteX228" fmla="*/ 587112 w 2207298"/>
              <a:gd name="connsiteY228" fmla="*/ 3122275 h 6858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2207298" h="6858770">
                <a:moveTo>
                  <a:pt x="565216" y="3339831"/>
                </a:moveTo>
                <a:cubicBezTo>
                  <a:pt x="540263" y="3336691"/>
                  <a:pt x="518036" y="3334047"/>
                  <a:pt x="495975" y="3331073"/>
                </a:cubicBezTo>
                <a:cubicBezTo>
                  <a:pt x="484159" y="3329503"/>
                  <a:pt x="470608" y="3336691"/>
                  <a:pt x="469286" y="3347680"/>
                </a:cubicBezTo>
                <a:cubicBezTo>
                  <a:pt x="468708" y="3352473"/>
                  <a:pt x="472261" y="3359000"/>
                  <a:pt x="475896" y="3362966"/>
                </a:cubicBezTo>
                <a:cubicBezTo>
                  <a:pt x="490273" y="3378748"/>
                  <a:pt x="501098" y="3396513"/>
                  <a:pt x="509195" y="3416178"/>
                </a:cubicBezTo>
                <a:cubicBezTo>
                  <a:pt x="521093" y="3445097"/>
                  <a:pt x="524068" y="3473686"/>
                  <a:pt x="511426" y="3503597"/>
                </a:cubicBezTo>
                <a:cubicBezTo>
                  <a:pt x="498784" y="3533590"/>
                  <a:pt x="479119" y="3557717"/>
                  <a:pt x="454827" y="3578456"/>
                </a:cubicBezTo>
                <a:cubicBezTo>
                  <a:pt x="435988" y="3594568"/>
                  <a:pt x="414257" y="3602831"/>
                  <a:pt x="388973" y="3598535"/>
                </a:cubicBezTo>
                <a:cubicBezTo>
                  <a:pt x="373357" y="3595890"/>
                  <a:pt x="357493" y="3594486"/>
                  <a:pt x="342207" y="3590768"/>
                </a:cubicBezTo>
                <a:cubicBezTo>
                  <a:pt x="324773" y="3586471"/>
                  <a:pt x="308413" y="3582835"/>
                  <a:pt x="289987" y="3588206"/>
                </a:cubicBezTo>
                <a:cubicBezTo>
                  <a:pt x="277510" y="3591842"/>
                  <a:pt x="265199" y="3582918"/>
                  <a:pt x="257432" y="3573416"/>
                </a:cubicBezTo>
                <a:cubicBezTo>
                  <a:pt x="253714" y="3568872"/>
                  <a:pt x="254375" y="3557882"/>
                  <a:pt x="257019" y="3551355"/>
                </a:cubicBezTo>
                <a:cubicBezTo>
                  <a:pt x="265943" y="3528880"/>
                  <a:pt x="276932" y="3507315"/>
                  <a:pt x="286434" y="3485088"/>
                </a:cubicBezTo>
                <a:cubicBezTo>
                  <a:pt x="299241" y="3455095"/>
                  <a:pt x="317915" y="3428985"/>
                  <a:pt x="338984" y="3404527"/>
                </a:cubicBezTo>
                <a:cubicBezTo>
                  <a:pt x="360054" y="3380070"/>
                  <a:pt x="382115" y="3356439"/>
                  <a:pt x="403764" y="3332394"/>
                </a:cubicBezTo>
                <a:cubicBezTo>
                  <a:pt x="424007" y="3309920"/>
                  <a:pt x="434996" y="3282158"/>
                  <a:pt x="447886" y="3255552"/>
                </a:cubicBezTo>
                <a:cubicBezTo>
                  <a:pt x="453339" y="3244315"/>
                  <a:pt x="457140" y="3232334"/>
                  <a:pt x="462594" y="3221179"/>
                </a:cubicBezTo>
                <a:cubicBezTo>
                  <a:pt x="465816" y="3214652"/>
                  <a:pt x="464742" y="3209942"/>
                  <a:pt x="460032" y="3205232"/>
                </a:cubicBezTo>
                <a:cubicBezTo>
                  <a:pt x="441028" y="3186559"/>
                  <a:pt x="421446" y="3169786"/>
                  <a:pt x="393270" y="3165737"/>
                </a:cubicBezTo>
                <a:cubicBezTo>
                  <a:pt x="362450" y="3161275"/>
                  <a:pt x="332870" y="3151773"/>
                  <a:pt x="305190" y="3136900"/>
                </a:cubicBezTo>
                <a:cubicBezTo>
                  <a:pt x="291970" y="3129794"/>
                  <a:pt x="280981" y="3120458"/>
                  <a:pt x="274949" y="3106659"/>
                </a:cubicBezTo>
                <a:cubicBezTo>
                  <a:pt x="260407" y="3073443"/>
                  <a:pt x="243055" y="3040971"/>
                  <a:pt x="233057" y="3006350"/>
                </a:cubicBezTo>
                <a:cubicBezTo>
                  <a:pt x="216862" y="2950247"/>
                  <a:pt x="194388" y="2896787"/>
                  <a:pt x="173731" y="2842502"/>
                </a:cubicBezTo>
                <a:cubicBezTo>
                  <a:pt x="134732" y="2740045"/>
                  <a:pt x="91683" y="2639076"/>
                  <a:pt x="59128" y="2534223"/>
                </a:cubicBezTo>
                <a:cubicBezTo>
                  <a:pt x="34175" y="2453992"/>
                  <a:pt x="14097" y="2372605"/>
                  <a:pt x="3190" y="2289152"/>
                </a:cubicBezTo>
                <a:cubicBezTo>
                  <a:pt x="-5899" y="2219581"/>
                  <a:pt x="3851" y="2153480"/>
                  <a:pt x="39959" y="2092253"/>
                </a:cubicBezTo>
                <a:cubicBezTo>
                  <a:pt x="73175" y="2035902"/>
                  <a:pt x="104821" y="1978642"/>
                  <a:pt x="139193" y="1923034"/>
                </a:cubicBezTo>
                <a:cubicBezTo>
                  <a:pt x="158941" y="1891140"/>
                  <a:pt x="182077" y="1861312"/>
                  <a:pt x="204634" y="1831236"/>
                </a:cubicBezTo>
                <a:cubicBezTo>
                  <a:pt x="240741" y="1783148"/>
                  <a:pt x="279163" y="1736794"/>
                  <a:pt x="313701" y="1687631"/>
                </a:cubicBezTo>
                <a:cubicBezTo>
                  <a:pt x="335679" y="1656398"/>
                  <a:pt x="353196" y="1621943"/>
                  <a:pt x="371209" y="1588232"/>
                </a:cubicBezTo>
                <a:cubicBezTo>
                  <a:pt x="409052" y="1517586"/>
                  <a:pt x="452844" y="1450741"/>
                  <a:pt x="500023" y="1386127"/>
                </a:cubicBezTo>
                <a:cubicBezTo>
                  <a:pt x="532496" y="1341674"/>
                  <a:pt x="570752" y="1302509"/>
                  <a:pt x="612065" y="1266071"/>
                </a:cubicBezTo>
                <a:cubicBezTo>
                  <a:pt x="663707" y="1220626"/>
                  <a:pt x="724354" y="1197904"/>
                  <a:pt x="792108" y="1192037"/>
                </a:cubicBezTo>
                <a:cubicBezTo>
                  <a:pt x="827638" y="1188898"/>
                  <a:pt x="863167" y="1185923"/>
                  <a:pt x="898614" y="1181709"/>
                </a:cubicBezTo>
                <a:cubicBezTo>
                  <a:pt x="917535" y="1179478"/>
                  <a:pt x="936705" y="1176504"/>
                  <a:pt x="954635" y="1170555"/>
                </a:cubicBezTo>
                <a:cubicBezTo>
                  <a:pt x="987768" y="1159483"/>
                  <a:pt x="1021149" y="1148163"/>
                  <a:pt x="1052547" y="1133125"/>
                </a:cubicBezTo>
                <a:cubicBezTo>
                  <a:pt x="1125919" y="1097926"/>
                  <a:pt x="1156739" y="1033973"/>
                  <a:pt x="1165911" y="956552"/>
                </a:cubicBezTo>
                <a:cubicBezTo>
                  <a:pt x="1168803" y="932425"/>
                  <a:pt x="1163267" y="911934"/>
                  <a:pt x="1148972" y="891773"/>
                </a:cubicBezTo>
                <a:cubicBezTo>
                  <a:pt x="1131042" y="866489"/>
                  <a:pt x="1116169" y="839057"/>
                  <a:pt x="1100140" y="812534"/>
                </a:cubicBezTo>
                <a:cubicBezTo>
                  <a:pt x="1075435" y="771716"/>
                  <a:pt x="1062049" y="727181"/>
                  <a:pt x="1055274" y="680166"/>
                </a:cubicBezTo>
                <a:cubicBezTo>
                  <a:pt x="1051969" y="657361"/>
                  <a:pt x="1045606" y="634970"/>
                  <a:pt x="1042384" y="612165"/>
                </a:cubicBezTo>
                <a:cubicBezTo>
                  <a:pt x="1038666" y="585394"/>
                  <a:pt x="1036435" y="558375"/>
                  <a:pt x="1034534" y="531438"/>
                </a:cubicBezTo>
                <a:cubicBezTo>
                  <a:pt x="1033543" y="517640"/>
                  <a:pt x="1034865" y="503676"/>
                  <a:pt x="1034617" y="489795"/>
                </a:cubicBezTo>
                <a:cubicBezTo>
                  <a:pt x="1034287" y="472030"/>
                  <a:pt x="1037426" y="455918"/>
                  <a:pt x="1051060" y="442698"/>
                </a:cubicBezTo>
                <a:cubicBezTo>
                  <a:pt x="1054530" y="439310"/>
                  <a:pt x="1055852" y="431956"/>
                  <a:pt x="1055604" y="426585"/>
                </a:cubicBezTo>
                <a:cubicBezTo>
                  <a:pt x="1052216" y="355196"/>
                  <a:pt x="1067089" y="286947"/>
                  <a:pt x="1094769" y="221920"/>
                </a:cubicBezTo>
                <a:cubicBezTo>
                  <a:pt x="1109725" y="186886"/>
                  <a:pt x="1128233" y="152761"/>
                  <a:pt x="1149220" y="120950"/>
                </a:cubicBezTo>
                <a:cubicBezTo>
                  <a:pt x="1167976" y="92361"/>
                  <a:pt x="1192186" y="67160"/>
                  <a:pt x="1222179" y="49313"/>
                </a:cubicBezTo>
                <a:cubicBezTo>
                  <a:pt x="1235152" y="41629"/>
                  <a:pt x="1249363" y="36010"/>
                  <a:pt x="1263079" y="29565"/>
                </a:cubicBezTo>
                <a:cubicBezTo>
                  <a:pt x="1288033" y="17915"/>
                  <a:pt x="1312490" y="5521"/>
                  <a:pt x="1340831" y="2464"/>
                </a:cubicBezTo>
                <a:cubicBezTo>
                  <a:pt x="1366032" y="-263"/>
                  <a:pt x="1390737" y="-1585"/>
                  <a:pt x="1415691" y="3125"/>
                </a:cubicBezTo>
                <a:cubicBezTo>
                  <a:pt x="1433125" y="6430"/>
                  <a:pt x="1450642" y="9735"/>
                  <a:pt x="1468324" y="11635"/>
                </a:cubicBezTo>
                <a:cubicBezTo>
                  <a:pt x="1489228" y="13866"/>
                  <a:pt x="1505340" y="24194"/>
                  <a:pt x="1520709" y="37415"/>
                </a:cubicBezTo>
                <a:cubicBezTo>
                  <a:pt x="1525832" y="41876"/>
                  <a:pt x="1532855" y="44355"/>
                  <a:pt x="1539217" y="47082"/>
                </a:cubicBezTo>
                <a:cubicBezTo>
                  <a:pt x="1552437" y="52701"/>
                  <a:pt x="1566814" y="56336"/>
                  <a:pt x="1579043" y="63690"/>
                </a:cubicBezTo>
                <a:cubicBezTo>
                  <a:pt x="1606888" y="80463"/>
                  <a:pt x="1631594" y="101615"/>
                  <a:pt x="1652168" y="126982"/>
                </a:cubicBezTo>
                <a:cubicBezTo>
                  <a:pt x="1674229" y="154083"/>
                  <a:pt x="1696125" y="181433"/>
                  <a:pt x="1709097" y="214648"/>
                </a:cubicBezTo>
                <a:cubicBezTo>
                  <a:pt x="1720417" y="243733"/>
                  <a:pt x="1730084" y="273065"/>
                  <a:pt x="1730498" y="304629"/>
                </a:cubicBezTo>
                <a:cubicBezTo>
                  <a:pt x="1730828" y="332970"/>
                  <a:pt x="1730498" y="361311"/>
                  <a:pt x="1731076" y="389651"/>
                </a:cubicBezTo>
                <a:cubicBezTo>
                  <a:pt x="1731159" y="394278"/>
                  <a:pt x="1733472" y="400145"/>
                  <a:pt x="1736777" y="403285"/>
                </a:cubicBezTo>
                <a:cubicBezTo>
                  <a:pt x="1789410" y="452365"/>
                  <a:pt x="1798912" y="513178"/>
                  <a:pt x="1784287" y="579858"/>
                </a:cubicBezTo>
                <a:cubicBezTo>
                  <a:pt x="1774951" y="622162"/>
                  <a:pt x="1753633" y="658435"/>
                  <a:pt x="1721243" y="687685"/>
                </a:cubicBezTo>
                <a:cubicBezTo>
                  <a:pt x="1701826" y="705202"/>
                  <a:pt x="1679600" y="717844"/>
                  <a:pt x="1654068" y="724289"/>
                </a:cubicBezTo>
                <a:cubicBezTo>
                  <a:pt x="1650267" y="725280"/>
                  <a:pt x="1646301" y="726024"/>
                  <a:pt x="1642583" y="727181"/>
                </a:cubicBezTo>
                <a:cubicBezTo>
                  <a:pt x="1618621" y="734452"/>
                  <a:pt x="1599617" y="744945"/>
                  <a:pt x="1590528" y="772047"/>
                </a:cubicBezTo>
                <a:cubicBezTo>
                  <a:pt x="1578300" y="808320"/>
                  <a:pt x="1559709" y="842114"/>
                  <a:pt x="1537482" y="873678"/>
                </a:cubicBezTo>
                <a:cubicBezTo>
                  <a:pt x="1533846" y="878800"/>
                  <a:pt x="1531450" y="885493"/>
                  <a:pt x="1530541" y="891773"/>
                </a:cubicBezTo>
                <a:cubicBezTo>
                  <a:pt x="1521783" y="952255"/>
                  <a:pt x="1530046" y="1010342"/>
                  <a:pt x="1557065" y="1065454"/>
                </a:cubicBezTo>
                <a:cubicBezTo>
                  <a:pt x="1576069" y="1104206"/>
                  <a:pt x="1604988" y="1133125"/>
                  <a:pt x="1643327" y="1152625"/>
                </a:cubicBezTo>
                <a:cubicBezTo>
                  <a:pt x="1677121" y="1169811"/>
                  <a:pt x="1713063" y="1180800"/>
                  <a:pt x="1749667" y="1189889"/>
                </a:cubicBezTo>
                <a:cubicBezTo>
                  <a:pt x="1755368" y="1191294"/>
                  <a:pt x="1761482" y="1191542"/>
                  <a:pt x="1767349" y="1191376"/>
                </a:cubicBezTo>
                <a:cubicBezTo>
                  <a:pt x="1840969" y="1189641"/>
                  <a:pt x="1911863" y="1203440"/>
                  <a:pt x="1980938" y="1227980"/>
                </a:cubicBezTo>
                <a:cubicBezTo>
                  <a:pt x="1994655" y="1232855"/>
                  <a:pt x="2008618" y="1236986"/>
                  <a:pt x="2022087" y="1242357"/>
                </a:cubicBezTo>
                <a:cubicBezTo>
                  <a:pt x="2059434" y="1257230"/>
                  <a:pt x="2082652" y="1284579"/>
                  <a:pt x="2095955" y="1322587"/>
                </a:cubicBezTo>
                <a:cubicBezTo>
                  <a:pt x="2118429" y="1386953"/>
                  <a:pt x="2125535" y="1453881"/>
                  <a:pt x="2132971" y="1520891"/>
                </a:cubicBezTo>
                <a:cubicBezTo>
                  <a:pt x="2137103" y="1558321"/>
                  <a:pt x="2143713" y="1595833"/>
                  <a:pt x="2143630" y="1633346"/>
                </a:cubicBezTo>
                <a:cubicBezTo>
                  <a:pt x="2143465" y="1698125"/>
                  <a:pt x="2158751" y="1760260"/>
                  <a:pt x="2169823" y="1823221"/>
                </a:cubicBezTo>
                <a:cubicBezTo>
                  <a:pt x="2182960" y="1898081"/>
                  <a:pt x="2195272" y="1973023"/>
                  <a:pt x="2206922" y="2048131"/>
                </a:cubicBezTo>
                <a:cubicBezTo>
                  <a:pt x="2208575" y="2058542"/>
                  <a:pt x="2204361" y="2069944"/>
                  <a:pt x="2202543" y="2080851"/>
                </a:cubicBezTo>
                <a:cubicBezTo>
                  <a:pt x="2200808" y="2091179"/>
                  <a:pt x="2197172" y="2101260"/>
                  <a:pt x="2196676" y="2111588"/>
                </a:cubicBezTo>
                <a:cubicBezTo>
                  <a:pt x="2192628" y="2195454"/>
                  <a:pt x="2184448" y="2278824"/>
                  <a:pt x="2170732" y="2361864"/>
                </a:cubicBezTo>
                <a:cubicBezTo>
                  <a:pt x="2161230" y="2419372"/>
                  <a:pt x="2131401" y="2463246"/>
                  <a:pt x="2090997" y="2501833"/>
                </a:cubicBezTo>
                <a:cubicBezTo>
                  <a:pt x="2083065" y="2509435"/>
                  <a:pt x="2073067" y="2515549"/>
                  <a:pt x="2063069" y="2520259"/>
                </a:cubicBezTo>
                <a:cubicBezTo>
                  <a:pt x="2035389" y="2533314"/>
                  <a:pt x="2008618" y="2526704"/>
                  <a:pt x="1987383" y="2504725"/>
                </a:cubicBezTo>
                <a:cubicBezTo>
                  <a:pt x="1971436" y="2488117"/>
                  <a:pt x="1954415" y="2472418"/>
                  <a:pt x="1937064" y="2457380"/>
                </a:cubicBezTo>
                <a:cubicBezTo>
                  <a:pt x="1898643" y="2424081"/>
                  <a:pt x="1859643" y="2391444"/>
                  <a:pt x="1820891" y="2358559"/>
                </a:cubicBezTo>
                <a:cubicBezTo>
                  <a:pt x="1815438" y="2353931"/>
                  <a:pt x="1810067" y="2349139"/>
                  <a:pt x="1802878" y="2342860"/>
                </a:cubicBezTo>
                <a:cubicBezTo>
                  <a:pt x="1800813" y="2349883"/>
                  <a:pt x="1798747" y="2355088"/>
                  <a:pt x="1797756" y="2360459"/>
                </a:cubicBezTo>
                <a:cubicBezTo>
                  <a:pt x="1791641" y="2392270"/>
                  <a:pt x="1786766" y="2424329"/>
                  <a:pt x="1779578" y="2455810"/>
                </a:cubicBezTo>
                <a:cubicBezTo>
                  <a:pt x="1774042" y="2479854"/>
                  <a:pt x="1774951" y="2503155"/>
                  <a:pt x="1782470" y="2526125"/>
                </a:cubicBezTo>
                <a:cubicBezTo>
                  <a:pt x="1788832" y="2545542"/>
                  <a:pt x="1795442" y="2565042"/>
                  <a:pt x="1803870" y="2583633"/>
                </a:cubicBezTo>
                <a:cubicBezTo>
                  <a:pt x="1829319" y="2639902"/>
                  <a:pt x="1849893" y="2697823"/>
                  <a:pt x="1860965" y="2758471"/>
                </a:cubicBezTo>
                <a:cubicBezTo>
                  <a:pt x="1868649" y="2800610"/>
                  <a:pt x="1871128" y="2843659"/>
                  <a:pt x="1875342" y="2886377"/>
                </a:cubicBezTo>
                <a:cubicBezTo>
                  <a:pt x="1877407" y="2907446"/>
                  <a:pt x="1878730" y="2928516"/>
                  <a:pt x="1879473" y="2949669"/>
                </a:cubicBezTo>
                <a:cubicBezTo>
                  <a:pt x="1880878" y="2991147"/>
                  <a:pt x="1882448" y="3032295"/>
                  <a:pt x="1890793" y="3073526"/>
                </a:cubicBezTo>
                <a:cubicBezTo>
                  <a:pt x="1898643" y="3112112"/>
                  <a:pt x="1899469" y="3152269"/>
                  <a:pt x="1902278" y="3191847"/>
                </a:cubicBezTo>
                <a:cubicBezTo>
                  <a:pt x="1905748" y="3240597"/>
                  <a:pt x="1907897" y="3289511"/>
                  <a:pt x="1911202" y="3338261"/>
                </a:cubicBezTo>
                <a:cubicBezTo>
                  <a:pt x="1916407" y="3415104"/>
                  <a:pt x="1911698" y="3491533"/>
                  <a:pt x="1901700" y="3567715"/>
                </a:cubicBezTo>
                <a:cubicBezTo>
                  <a:pt x="1887488" y="3675790"/>
                  <a:pt x="1872285" y="3783783"/>
                  <a:pt x="1858817" y="3891941"/>
                </a:cubicBezTo>
                <a:cubicBezTo>
                  <a:pt x="1855016" y="3922678"/>
                  <a:pt x="1854933" y="3953911"/>
                  <a:pt x="1854768" y="3984896"/>
                </a:cubicBezTo>
                <a:cubicBezTo>
                  <a:pt x="1854024" y="4113132"/>
                  <a:pt x="1854189" y="4241369"/>
                  <a:pt x="1853281" y="4369605"/>
                </a:cubicBezTo>
                <a:cubicBezTo>
                  <a:pt x="1853033" y="4405878"/>
                  <a:pt x="1849976" y="4442234"/>
                  <a:pt x="1848075" y="4478507"/>
                </a:cubicBezTo>
                <a:cubicBezTo>
                  <a:pt x="1847827" y="4483795"/>
                  <a:pt x="1846753" y="4489001"/>
                  <a:pt x="1846340" y="4494288"/>
                </a:cubicBezTo>
                <a:cubicBezTo>
                  <a:pt x="1844853" y="4514284"/>
                  <a:pt x="1834855" y="4527256"/>
                  <a:pt x="1815603" y="4533619"/>
                </a:cubicBezTo>
                <a:cubicBezTo>
                  <a:pt x="1774868" y="4547087"/>
                  <a:pt x="1734298" y="4560968"/>
                  <a:pt x="1693563" y="4574602"/>
                </a:cubicBezTo>
                <a:cubicBezTo>
                  <a:pt x="1687366" y="4576667"/>
                  <a:pt x="1681004" y="4578320"/>
                  <a:pt x="1673237" y="4580633"/>
                </a:cubicBezTo>
                <a:cubicBezTo>
                  <a:pt x="1671089" y="4598481"/>
                  <a:pt x="1668528" y="4615998"/>
                  <a:pt x="1667040" y="4633597"/>
                </a:cubicBezTo>
                <a:cubicBezTo>
                  <a:pt x="1662992" y="4681025"/>
                  <a:pt x="1657786" y="4728369"/>
                  <a:pt x="1656134" y="4775880"/>
                </a:cubicBezTo>
                <a:cubicBezTo>
                  <a:pt x="1654812" y="4814136"/>
                  <a:pt x="1656712" y="4852557"/>
                  <a:pt x="1659356" y="4890731"/>
                </a:cubicBezTo>
                <a:cubicBezTo>
                  <a:pt x="1666627" y="4995914"/>
                  <a:pt x="1662992" y="5100685"/>
                  <a:pt x="1650928" y="5205372"/>
                </a:cubicBezTo>
                <a:cubicBezTo>
                  <a:pt x="1636799" y="5327577"/>
                  <a:pt x="1616390" y="5448790"/>
                  <a:pt x="1589619" y="5568764"/>
                </a:cubicBezTo>
                <a:cubicBezTo>
                  <a:pt x="1559378" y="5704849"/>
                  <a:pt x="1527071" y="5840440"/>
                  <a:pt x="1481957" y="5972642"/>
                </a:cubicBezTo>
                <a:cubicBezTo>
                  <a:pt x="1462127" y="6030811"/>
                  <a:pt x="1454773" y="6090963"/>
                  <a:pt x="1459317" y="6152437"/>
                </a:cubicBezTo>
                <a:cubicBezTo>
                  <a:pt x="1459978" y="6161031"/>
                  <a:pt x="1459896" y="6169624"/>
                  <a:pt x="1460474" y="6178217"/>
                </a:cubicBezTo>
                <a:cubicBezTo>
                  <a:pt x="1462375" y="6205814"/>
                  <a:pt x="1457747" y="6232255"/>
                  <a:pt x="1445353" y="6257125"/>
                </a:cubicBezTo>
                <a:cubicBezTo>
                  <a:pt x="1439900" y="6268197"/>
                  <a:pt x="1437339" y="6279186"/>
                  <a:pt x="1441800" y="6291498"/>
                </a:cubicBezTo>
                <a:cubicBezTo>
                  <a:pt x="1450476" y="6315542"/>
                  <a:pt x="1453533" y="6339834"/>
                  <a:pt x="1447089" y="6365366"/>
                </a:cubicBezTo>
                <a:cubicBezTo>
                  <a:pt x="1444775" y="6374454"/>
                  <a:pt x="1447336" y="6385031"/>
                  <a:pt x="1448658" y="6394781"/>
                </a:cubicBezTo>
                <a:cubicBezTo>
                  <a:pt x="1461300" y="6483852"/>
                  <a:pt x="1466506" y="6573585"/>
                  <a:pt x="1472372" y="6663234"/>
                </a:cubicBezTo>
                <a:cubicBezTo>
                  <a:pt x="1474025" y="6689096"/>
                  <a:pt x="1471711" y="6714711"/>
                  <a:pt x="1464275" y="6739746"/>
                </a:cubicBezTo>
                <a:cubicBezTo>
                  <a:pt x="1438578" y="6826835"/>
                  <a:pt x="1368098" y="6869057"/>
                  <a:pt x="1279605" y="6849557"/>
                </a:cubicBezTo>
                <a:cubicBezTo>
                  <a:pt x="1249611" y="6842947"/>
                  <a:pt x="1221931" y="6830801"/>
                  <a:pt x="1197639" y="6811466"/>
                </a:cubicBezTo>
                <a:cubicBezTo>
                  <a:pt x="1175413" y="6793867"/>
                  <a:pt x="1161283" y="6772301"/>
                  <a:pt x="1159053" y="6742969"/>
                </a:cubicBezTo>
                <a:cubicBezTo>
                  <a:pt x="1157152" y="6718760"/>
                  <a:pt x="1152690" y="6694715"/>
                  <a:pt x="1147650" y="6670258"/>
                </a:cubicBezTo>
                <a:cubicBezTo>
                  <a:pt x="1145998" y="6684635"/>
                  <a:pt x="1144510" y="6698929"/>
                  <a:pt x="1142775" y="6713306"/>
                </a:cubicBezTo>
                <a:cubicBezTo>
                  <a:pt x="1138726" y="6745943"/>
                  <a:pt x="1129803" y="6776928"/>
                  <a:pt x="1109146" y="6803121"/>
                </a:cubicBezTo>
                <a:cubicBezTo>
                  <a:pt x="1079896" y="6840221"/>
                  <a:pt x="1041558" y="6859803"/>
                  <a:pt x="994047" y="6858729"/>
                </a:cubicBezTo>
                <a:cubicBezTo>
                  <a:pt x="952321" y="6857737"/>
                  <a:pt x="913156" y="6846831"/>
                  <a:pt x="878453" y="6822621"/>
                </a:cubicBezTo>
                <a:cubicBezTo>
                  <a:pt x="855235" y="6806426"/>
                  <a:pt x="839536" y="6785026"/>
                  <a:pt x="834082" y="6757016"/>
                </a:cubicBezTo>
                <a:cubicBezTo>
                  <a:pt x="824085" y="6706035"/>
                  <a:pt x="818549" y="6655054"/>
                  <a:pt x="834661" y="6604074"/>
                </a:cubicBezTo>
                <a:cubicBezTo>
                  <a:pt x="836065" y="6599694"/>
                  <a:pt x="836644" y="6594985"/>
                  <a:pt x="836726" y="6590440"/>
                </a:cubicBezTo>
                <a:cubicBezTo>
                  <a:pt x="838379" y="6499882"/>
                  <a:pt x="854987" y="6411802"/>
                  <a:pt x="881510" y="6325457"/>
                </a:cubicBezTo>
                <a:cubicBezTo>
                  <a:pt x="882502" y="6322317"/>
                  <a:pt x="883245" y="6319095"/>
                  <a:pt x="884319" y="6315955"/>
                </a:cubicBezTo>
                <a:cubicBezTo>
                  <a:pt x="895391" y="6285631"/>
                  <a:pt x="900762" y="6255555"/>
                  <a:pt x="889029" y="6223579"/>
                </a:cubicBezTo>
                <a:cubicBezTo>
                  <a:pt x="880684" y="6200609"/>
                  <a:pt x="883658" y="6175986"/>
                  <a:pt x="889690" y="6153016"/>
                </a:cubicBezTo>
                <a:cubicBezTo>
                  <a:pt x="907124" y="6086088"/>
                  <a:pt x="893904" y="6021722"/>
                  <a:pt x="875974" y="5957687"/>
                </a:cubicBezTo>
                <a:cubicBezTo>
                  <a:pt x="847137" y="5854569"/>
                  <a:pt x="819292" y="5751203"/>
                  <a:pt x="800123" y="5645772"/>
                </a:cubicBezTo>
                <a:cubicBezTo>
                  <a:pt x="775913" y="5512495"/>
                  <a:pt x="752117" y="5379136"/>
                  <a:pt x="729643" y="5245611"/>
                </a:cubicBezTo>
                <a:cubicBezTo>
                  <a:pt x="724602" y="5215866"/>
                  <a:pt x="723693" y="5185046"/>
                  <a:pt x="724189" y="5154722"/>
                </a:cubicBezTo>
                <a:cubicBezTo>
                  <a:pt x="725511" y="5072096"/>
                  <a:pt x="727081" y="4989469"/>
                  <a:pt x="731708" y="4907008"/>
                </a:cubicBezTo>
                <a:cubicBezTo>
                  <a:pt x="734022" y="4866356"/>
                  <a:pt x="741293" y="4825538"/>
                  <a:pt x="750217" y="4785712"/>
                </a:cubicBezTo>
                <a:cubicBezTo>
                  <a:pt x="762445" y="4731261"/>
                  <a:pt x="762115" y="4676976"/>
                  <a:pt x="756579" y="4622112"/>
                </a:cubicBezTo>
                <a:cubicBezTo>
                  <a:pt x="755505" y="4611618"/>
                  <a:pt x="754100" y="4601042"/>
                  <a:pt x="753604" y="4590549"/>
                </a:cubicBezTo>
                <a:cubicBezTo>
                  <a:pt x="753108" y="4580386"/>
                  <a:pt x="748895" y="4575593"/>
                  <a:pt x="738484" y="4573527"/>
                </a:cubicBezTo>
                <a:cubicBezTo>
                  <a:pt x="711960" y="4568239"/>
                  <a:pt x="685355" y="4562703"/>
                  <a:pt x="659410" y="4555267"/>
                </a:cubicBezTo>
                <a:cubicBezTo>
                  <a:pt x="634126" y="4548078"/>
                  <a:pt x="609256" y="4538824"/>
                  <a:pt x="584550" y="4529653"/>
                </a:cubicBezTo>
                <a:cubicBezTo>
                  <a:pt x="550756" y="4517093"/>
                  <a:pt x="538197" y="4488009"/>
                  <a:pt x="537453" y="4456115"/>
                </a:cubicBezTo>
                <a:cubicBezTo>
                  <a:pt x="535718" y="4382164"/>
                  <a:pt x="535553" y="4307966"/>
                  <a:pt x="538445" y="4234098"/>
                </a:cubicBezTo>
                <a:cubicBezTo>
                  <a:pt x="543650" y="4099334"/>
                  <a:pt x="552161" y="3964818"/>
                  <a:pt x="557862" y="3830054"/>
                </a:cubicBezTo>
                <a:cubicBezTo>
                  <a:pt x="560093" y="3777917"/>
                  <a:pt x="558110" y="3725614"/>
                  <a:pt x="558606" y="3673477"/>
                </a:cubicBezTo>
                <a:cubicBezTo>
                  <a:pt x="559432" y="3596138"/>
                  <a:pt x="560423" y="3518883"/>
                  <a:pt x="561993" y="3441627"/>
                </a:cubicBezTo>
                <a:cubicBezTo>
                  <a:pt x="562572" y="3411220"/>
                  <a:pt x="564803" y="3380896"/>
                  <a:pt x="566125" y="3350490"/>
                </a:cubicBezTo>
                <a:cubicBezTo>
                  <a:pt x="565959" y="3346606"/>
                  <a:pt x="565381" y="3342723"/>
                  <a:pt x="565216" y="3339831"/>
                </a:cubicBezTo>
                <a:close/>
                <a:moveTo>
                  <a:pt x="687668" y="1773315"/>
                </a:moveTo>
                <a:cubicBezTo>
                  <a:pt x="679075" y="1779016"/>
                  <a:pt x="672796" y="1782404"/>
                  <a:pt x="667507" y="1786866"/>
                </a:cubicBezTo>
                <a:cubicBezTo>
                  <a:pt x="627599" y="1820495"/>
                  <a:pt x="587855" y="1854206"/>
                  <a:pt x="548277" y="1888166"/>
                </a:cubicBezTo>
                <a:cubicBezTo>
                  <a:pt x="543320" y="1892380"/>
                  <a:pt x="539519" y="1897916"/>
                  <a:pt x="535388" y="1903039"/>
                </a:cubicBezTo>
                <a:cubicBezTo>
                  <a:pt x="512665" y="1931379"/>
                  <a:pt x="489530" y="1959307"/>
                  <a:pt x="467634" y="1988309"/>
                </a:cubicBezTo>
                <a:cubicBezTo>
                  <a:pt x="447803" y="2014584"/>
                  <a:pt x="419628" y="2032927"/>
                  <a:pt x="401780" y="2061351"/>
                </a:cubicBezTo>
                <a:cubicBezTo>
                  <a:pt x="388891" y="2081925"/>
                  <a:pt x="372448" y="2100351"/>
                  <a:pt x="356584" y="2118859"/>
                </a:cubicBezTo>
                <a:cubicBezTo>
                  <a:pt x="334275" y="2144886"/>
                  <a:pt x="310643" y="2169922"/>
                  <a:pt x="288252" y="2195867"/>
                </a:cubicBezTo>
                <a:cubicBezTo>
                  <a:pt x="266273" y="2221399"/>
                  <a:pt x="258423" y="2251227"/>
                  <a:pt x="264290" y="2284525"/>
                </a:cubicBezTo>
                <a:cubicBezTo>
                  <a:pt x="267182" y="2300803"/>
                  <a:pt x="269248" y="2317245"/>
                  <a:pt x="273048" y="2333192"/>
                </a:cubicBezTo>
                <a:cubicBezTo>
                  <a:pt x="291722" y="2411687"/>
                  <a:pt x="304364" y="2491174"/>
                  <a:pt x="314940" y="2571074"/>
                </a:cubicBezTo>
                <a:cubicBezTo>
                  <a:pt x="331217" y="2694187"/>
                  <a:pt x="363690" y="2813004"/>
                  <a:pt x="414092" y="2926698"/>
                </a:cubicBezTo>
                <a:cubicBezTo>
                  <a:pt x="417645" y="2934796"/>
                  <a:pt x="423842" y="2942315"/>
                  <a:pt x="430452" y="2948264"/>
                </a:cubicBezTo>
                <a:cubicBezTo>
                  <a:pt x="446729" y="2962889"/>
                  <a:pt x="465568" y="2960493"/>
                  <a:pt x="484655" y="2954213"/>
                </a:cubicBezTo>
                <a:cubicBezTo>
                  <a:pt x="508451" y="2946363"/>
                  <a:pt x="532413" y="2939092"/>
                  <a:pt x="556044" y="2930747"/>
                </a:cubicBezTo>
                <a:cubicBezTo>
                  <a:pt x="576040" y="2923724"/>
                  <a:pt x="595127" y="2914718"/>
                  <a:pt x="609338" y="2897944"/>
                </a:cubicBezTo>
                <a:cubicBezTo>
                  <a:pt x="622559" y="2882328"/>
                  <a:pt x="635200" y="2866133"/>
                  <a:pt x="649495" y="2851591"/>
                </a:cubicBezTo>
                <a:cubicBezTo>
                  <a:pt x="657344" y="2843659"/>
                  <a:pt x="661971" y="2835892"/>
                  <a:pt x="663459" y="2824655"/>
                </a:cubicBezTo>
                <a:cubicBezTo>
                  <a:pt x="675109" y="2735501"/>
                  <a:pt x="705598" y="2653205"/>
                  <a:pt x="754761" y="2577849"/>
                </a:cubicBezTo>
                <a:cubicBezTo>
                  <a:pt x="770956" y="2552979"/>
                  <a:pt x="786076" y="2527364"/>
                  <a:pt x="801362" y="2501833"/>
                </a:cubicBezTo>
                <a:cubicBezTo>
                  <a:pt x="815822" y="2477623"/>
                  <a:pt x="824580" y="2451183"/>
                  <a:pt x="825572" y="2423090"/>
                </a:cubicBezTo>
                <a:cubicBezTo>
                  <a:pt x="826977" y="2385495"/>
                  <a:pt x="828794" y="2347817"/>
                  <a:pt x="826977" y="2310305"/>
                </a:cubicBezTo>
                <a:cubicBezTo>
                  <a:pt x="822680" y="2220738"/>
                  <a:pt x="802106" y="2133814"/>
                  <a:pt x="776492" y="2048296"/>
                </a:cubicBezTo>
                <a:cubicBezTo>
                  <a:pt x="756744" y="1982525"/>
                  <a:pt x="733939" y="1917746"/>
                  <a:pt x="712704" y="1852471"/>
                </a:cubicBezTo>
                <a:cubicBezTo>
                  <a:pt x="704359" y="1827600"/>
                  <a:pt x="696757" y="1802400"/>
                  <a:pt x="687668" y="1773315"/>
                </a:cubicBezTo>
                <a:close/>
                <a:moveTo>
                  <a:pt x="1183427" y="4617650"/>
                </a:moveTo>
                <a:cubicBezTo>
                  <a:pt x="1182849" y="4624012"/>
                  <a:pt x="1182271" y="4627896"/>
                  <a:pt x="1182271" y="4631696"/>
                </a:cubicBezTo>
                <a:cubicBezTo>
                  <a:pt x="1182188" y="4668217"/>
                  <a:pt x="1176569" y="4704077"/>
                  <a:pt x="1168968" y="4739689"/>
                </a:cubicBezTo>
                <a:cubicBezTo>
                  <a:pt x="1161449" y="4775219"/>
                  <a:pt x="1153930" y="4810831"/>
                  <a:pt x="1147981" y="4846691"/>
                </a:cubicBezTo>
                <a:cubicBezTo>
                  <a:pt x="1132447" y="4941463"/>
                  <a:pt x="1122945" y="5036319"/>
                  <a:pt x="1132529" y="5132826"/>
                </a:cubicBezTo>
                <a:cubicBezTo>
                  <a:pt x="1140792" y="5216362"/>
                  <a:pt x="1142114" y="5300475"/>
                  <a:pt x="1133108" y="5384259"/>
                </a:cubicBezTo>
                <a:cubicBezTo>
                  <a:pt x="1115674" y="5545876"/>
                  <a:pt x="1098570" y="5707576"/>
                  <a:pt x="1080557" y="5869111"/>
                </a:cubicBezTo>
                <a:cubicBezTo>
                  <a:pt x="1074030" y="5927941"/>
                  <a:pt x="1073204" y="5986358"/>
                  <a:pt x="1084606" y="6044775"/>
                </a:cubicBezTo>
                <a:cubicBezTo>
                  <a:pt x="1087333" y="6058656"/>
                  <a:pt x="1090638" y="6071133"/>
                  <a:pt x="1101131" y="6081792"/>
                </a:cubicBezTo>
                <a:cubicBezTo>
                  <a:pt x="1107246" y="6088071"/>
                  <a:pt x="1111129" y="6097408"/>
                  <a:pt x="1113856" y="6106084"/>
                </a:cubicBezTo>
                <a:cubicBezTo>
                  <a:pt x="1128646" y="6153429"/>
                  <a:pt x="1142279" y="6201270"/>
                  <a:pt x="1146163" y="6250846"/>
                </a:cubicBezTo>
                <a:cubicBezTo>
                  <a:pt x="1153517" y="6345205"/>
                  <a:pt x="1153517" y="6439647"/>
                  <a:pt x="1144676" y="6534007"/>
                </a:cubicBezTo>
                <a:cubicBezTo>
                  <a:pt x="1142858" y="6553506"/>
                  <a:pt x="1144345" y="6572593"/>
                  <a:pt x="1149137" y="6591845"/>
                </a:cubicBezTo>
                <a:cubicBezTo>
                  <a:pt x="1151864" y="6587796"/>
                  <a:pt x="1153764" y="6583748"/>
                  <a:pt x="1154095" y="6579534"/>
                </a:cubicBezTo>
                <a:cubicBezTo>
                  <a:pt x="1155334" y="6563091"/>
                  <a:pt x="1156574" y="6546566"/>
                  <a:pt x="1156822" y="6530123"/>
                </a:cubicBezTo>
                <a:cubicBezTo>
                  <a:pt x="1157731" y="6467409"/>
                  <a:pt x="1157317" y="6404613"/>
                  <a:pt x="1159053" y="6341900"/>
                </a:cubicBezTo>
                <a:cubicBezTo>
                  <a:pt x="1161036" y="6270924"/>
                  <a:pt x="1168472" y="6201104"/>
                  <a:pt x="1200696" y="6135664"/>
                </a:cubicBezTo>
                <a:cubicBezTo>
                  <a:pt x="1215239" y="6106166"/>
                  <a:pt x="1231020" y="6078487"/>
                  <a:pt x="1254734" y="6055847"/>
                </a:cubicBezTo>
                <a:cubicBezTo>
                  <a:pt x="1262914" y="6048080"/>
                  <a:pt x="1267624" y="6039487"/>
                  <a:pt x="1268615" y="6028497"/>
                </a:cubicBezTo>
                <a:cubicBezTo>
                  <a:pt x="1271507" y="5994290"/>
                  <a:pt x="1276134" y="5960166"/>
                  <a:pt x="1277043" y="5925875"/>
                </a:cubicBezTo>
                <a:cubicBezTo>
                  <a:pt x="1279192" y="5841844"/>
                  <a:pt x="1271507" y="5758144"/>
                  <a:pt x="1265723" y="5674443"/>
                </a:cubicBezTo>
                <a:cubicBezTo>
                  <a:pt x="1257709" y="5558436"/>
                  <a:pt x="1249446" y="5442345"/>
                  <a:pt x="1243084" y="5326255"/>
                </a:cubicBezTo>
                <a:cubicBezTo>
                  <a:pt x="1240853" y="5284859"/>
                  <a:pt x="1241266" y="5242885"/>
                  <a:pt x="1245149" y="5201654"/>
                </a:cubicBezTo>
                <a:cubicBezTo>
                  <a:pt x="1249942" y="5151748"/>
                  <a:pt x="1259526" y="5102337"/>
                  <a:pt x="1267376" y="5052761"/>
                </a:cubicBezTo>
                <a:cubicBezTo>
                  <a:pt x="1281422" y="4964020"/>
                  <a:pt x="1285884" y="4875362"/>
                  <a:pt x="1265641" y="4786786"/>
                </a:cubicBezTo>
                <a:cubicBezTo>
                  <a:pt x="1254238" y="4737128"/>
                  <a:pt x="1246802" y="4686808"/>
                  <a:pt x="1244075" y="4635828"/>
                </a:cubicBezTo>
                <a:cubicBezTo>
                  <a:pt x="1243745" y="4630044"/>
                  <a:pt x="1242340" y="4624342"/>
                  <a:pt x="1241266" y="4617732"/>
                </a:cubicBezTo>
                <a:cubicBezTo>
                  <a:pt x="1221931" y="4617650"/>
                  <a:pt x="1203671" y="4617650"/>
                  <a:pt x="1183427" y="4617650"/>
                </a:cubicBezTo>
                <a:close/>
                <a:moveTo>
                  <a:pt x="396823" y="3569450"/>
                </a:moveTo>
                <a:cubicBezTo>
                  <a:pt x="415579" y="3568541"/>
                  <a:pt x="431196" y="3563997"/>
                  <a:pt x="442763" y="3550611"/>
                </a:cubicBezTo>
                <a:cubicBezTo>
                  <a:pt x="450943" y="3541192"/>
                  <a:pt x="459950" y="3532103"/>
                  <a:pt x="466312" y="3521527"/>
                </a:cubicBezTo>
                <a:cubicBezTo>
                  <a:pt x="497792" y="3468728"/>
                  <a:pt x="493496" y="3430885"/>
                  <a:pt x="453753" y="3384945"/>
                </a:cubicBezTo>
                <a:cubicBezTo>
                  <a:pt x="435988" y="3364454"/>
                  <a:pt x="424833" y="3362718"/>
                  <a:pt x="401119" y="3380318"/>
                </a:cubicBezTo>
                <a:cubicBezTo>
                  <a:pt x="384016" y="3393043"/>
                  <a:pt x="369969" y="3408494"/>
                  <a:pt x="357575" y="3425680"/>
                </a:cubicBezTo>
                <a:cubicBezTo>
                  <a:pt x="337414" y="3453690"/>
                  <a:pt x="321798" y="3484097"/>
                  <a:pt x="312296" y="3517313"/>
                </a:cubicBezTo>
                <a:cubicBezTo>
                  <a:pt x="308908" y="3529294"/>
                  <a:pt x="311883" y="3538135"/>
                  <a:pt x="322294" y="3544662"/>
                </a:cubicBezTo>
                <a:cubicBezTo>
                  <a:pt x="345594" y="3559204"/>
                  <a:pt x="371539" y="3566310"/>
                  <a:pt x="396823" y="3569450"/>
                </a:cubicBezTo>
                <a:close/>
                <a:moveTo>
                  <a:pt x="561745" y="3308350"/>
                </a:moveTo>
                <a:cubicBezTo>
                  <a:pt x="535305" y="3282901"/>
                  <a:pt x="512087" y="3260510"/>
                  <a:pt x="488704" y="3238035"/>
                </a:cubicBezTo>
                <a:cubicBezTo>
                  <a:pt x="481102" y="3249107"/>
                  <a:pt x="481102" y="3249107"/>
                  <a:pt x="478541" y="3265880"/>
                </a:cubicBezTo>
                <a:cubicBezTo>
                  <a:pt x="475566" y="3285050"/>
                  <a:pt x="480358" y="3294552"/>
                  <a:pt x="498288" y="3300914"/>
                </a:cubicBezTo>
                <a:cubicBezTo>
                  <a:pt x="517458" y="3307606"/>
                  <a:pt x="537619" y="3308268"/>
                  <a:pt x="561745" y="3308350"/>
                </a:cubicBezTo>
                <a:close/>
                <a:moveTo>
                  <a:pt x="526712" y="3166728"/>
                </a:moveTo>
                <a:cubicBezTo>
                  <a:pt x="517871" y="3173256"/>
                  <a:pt x="519689" y="3178296"/>
                  <a:pt x="523489" y="3183667"/>
                </a:cubicBezTo>
                <a:cubicBezTo>
                  <a:pt x="536957" y="3203084"/>
                  <a:pt x="550095" y="3222666"/>
                  <a:pt x="563646" y="3241919"/>
                </a:cubicBezTo>
                <a:cubicBezTo>
                  <a:pt x="566373" y="3245802"/>
                  <a:pt x="570586" y="3248611"/>
                  <a:pt x="574139" y="3251916"/>
                </a:cubicBezTo>
                <a:cubicBezTo>
                  <a:pt x="566125" y="3218783"/>
                  <a:pt x="547121" y="3192838"/>
                  <a:pt x="526712" y="3166728"/>
                </a:cubicBezTo>
                <a:close/>
                <a:moveTo>
                  <a:pt x="587112" y="3122275"/>
                </a:moveTo>
                <a:cubicBezTo>
                  <a:pt x="585542" y="3123184"/>
                  <a:pt x="583972" y="3124010"/>
                  <a:pt x="582402" y="3124919"/>
                </a:cubicBezTo>
                <a:cubicBezTo>
                  <a:pt x="582567" y="3134339"/>
                  <a:pt x="587525" y="3140371"/>
                  <a:pt x="599010" y="3142188"/>
                </a:cubicBezTo>
                <a:cubicBezTo>
                  <a:pt x="595044" y="3135496"/>
                  <a:pt x="591078" y="3128886"/>
                  <a:pt x="587112" y="3122275"/>
                </a:cubicBezTo>
                <a:close/>
              </a:path>
            </a:pathLst>
          </a:custGeom>
          <a:solidFill>
            <a:srgbClr val="000000"/>
          </a:solidFill>
          <a:ln w="82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形 12">
            <a:extLst>
              <a:ext uri="{FF2B5EF4-FFF2-40B4-BE49-F238E27FC236}">
                <a16:creationId xmlns:a16="http://schemas.microsoft.com/office/drawing/2014/main" id="{5B9A0F19-75A0-46E9-8FF2-A71D2EBA9773}"/>
              </a:ext>
            </a:extLst>
          </p:cNvPr>
          <p:cNvSpPr/>
          <p:nvPr/>
        </p:nvSpPr>
        <p:spPr>
          <a:xfrm>
            <a:off x="6559457" y="579952"/>
            <a:ext cx="1764257" cy="5921920"/>
          </a:xfrm>
          <a:custGeom>
            <a:avLst/>
            <a:gdLst>
              <a:gd name="connsiteX0" fmla="*/ 2717801 w 3403600"/>
              <a:gd name="connsiteY0" fmla="*/ 343803 h 11424552"/>
              <a:gd name="connsiteX1" fmla="*/ 2749551 w 3403600"/>
              <a:gd name="connsiteY1" fmla="*/ 540653 h 11424552"/>
              <a:gd name="connsiteX2" fmla="*/ 2654301 w 3403600"/>
              <a:gd name="connsiteY2" fmla="*/ 858153 h 11424552"/>
              <a:gd name="connsiteX3" fmla="*/ 2717801 w 3403600"/>
              <a:gd name="connsiteY3" fmla="*/ 947053 h 11424552"/>
              <a:gd name="connsiteX4" fmla="*/ 2673351 w 3403600"/>
              <a:gd name="connsiteY4" fmla="*/ 1061353 h 11424552"/>
              <a:gd name="connsiteX5" fmla="*/ 2641601 w 3403600"/>
              <a:gd name="connsiteY5" fmla="*/ 1169303 h 11424552"/>
              <a:gd name="connsiteX6" fmla="*/ 2578101 w 3403600"/>
              <a:gd name="connsiteY6" fmla="*/ 1232803 h 11424552"/>
              <a:gd name="connsiteX7" fmla="*/ 2533651 w 3403600"/>
              <a:gd name="connsiteY7" fmla="*/ 1423303 h 11424552"/>
              <a:gd name="connsiteX8" fmla="*/ 2425701 w 3403600"/>
              <a:gd name="connsiteY8" fmla="*/ 1543953 h 11424552"/>
              <a:gd name="connsiteX9" fmla="*/ 2387601 w 3403600"/>
              <a:gd name="connsiteY9" fmla="*/ 1690003 h 11424552"/>
              <a:gd name="connsiteX10" fmla="*/ 2336801 w 3403600"/>
              <a:gd name="connsiteY10" fmla="*/ 1804303 h 11424552"/>
              <a:gd name="connsiteX11" fmla="*/ 2057400 w 3403600"/>
              <a:gd name="connsiteY11" fmla="*/ 2007503 h 11424552"/>
              <a:gd name="connsiteX12" fmla="*/ 1727200 w 3403600"/>
              <a:gd name="connsiteY12" fmla="*/ 1664603 h 11424552"/>
              <a:gd name="connsiteX13" fmla="*/ 1714500 w 3403600"/>
              <a:gd name="connsiteY13" fmla="*/ 1734453 h 11424552"/>
              <a:gd name="connsiteX14" fmla="*/ 1619250 w 3403600"/>
              <a:gd name="connsiteY14" fmla="*/ 2013853 h 11424552"/>
              <a:gd name="connsiteX15" fmla="*/ 1784350 w 3403600"/>
              <a:gd name="connsiteY15" fmla="*/ 2883803 h 11424552"/>
              <a:gd name="connsiteX16" fmla="*/ 1803400 w 3403600"/>
              <a:gd name="connsiteY16" fmla="*/ 2750453 h 11424552"/>
              <a:gd name="connsiteX17" fmla="*/ 1809750 w 3403600"/>
              <a:gd name="connsiteY17" fmla="*/ 2667903 h 11424552"/>
              <a:gd name="connsiteX18" fmla="*/ 1816100 w 3403600"/>
              <a:gd name="connsiteY18" fmla="*/ 2598053 h 11424552"/>
              <a:gd name="connsiteX19" fmla="*/ 1822450 w 3403600"/>
              <a:gd name="connsiteY19" fmla="*/ 2540903 h 11424552"/>
              <a:gd name="connsiteX20" fmla="*/ 1898650 w 3403600"/>
              <a:gd name="connsiteY20" fmla="*/ 2293253 h 11424552"/>
              <a:gd name="connsiteX21" fmla="*/ 1873250 w 3403600"/>
              <a:gd name="connsiteY21" fmla="*/ 2102753 h 11424552"/>
              <a:gd name="connsiteX22" fmla="*/ 1822450 w 3403600"/>
              <a:gd name="connsiteY22" fmla="*/ 2051953 h 11424552"/>
              <a:gd name="connsiteX23" fmla="*/ 1936750 w 3403600"/>
              <a:gd name="connsiteY23" fmla="*/ 2013853 h 11424552"/>
              <a:gd name="connsiteX24" fmla="*/ 1993900 w 3403600"/>
              <a:gd name="connsiteY24" fmla="*/ 2026553 h 11424552"/>
              <a:gd name="connsiteX25" fmla="*/ 2101851 w 3403600"/>
              <a:gd name="connsiteY25" fmla="*/ 2032903 h 11424552"/>
              <a:gd name="connsiteX26" fmla="*/ 2197101 w 3403600"/>
              <a:gd name="connsiteY26" fmla="*/ 2090053 h 11424552"/>
              <a:gd name="connsiteX27" fmla="*/ 2076450 w 3403600"/>
              <a:gd name="connsiteY27" fmla="*/ 2350403 h 11424552"/>
              <a:gd name="connsiteX28" fmla="*/ 2063750 w 3403600"/>
              <a:gd name="connsiteY28" fmla="*/ 2401203 h 11424552"/>
              <a:gd name="connsiteX29" fmla="*/ 2159001 w 3403600"/>
              <a:gd name="connsiteY29" fmla="*/ 2807603 h 11424552"/>
              <a:gd name="connsiteX30" fmla="*/ 2159001 w 3403600"/>
              <a:gd name="connsiteY30" fmla="*/ 2921903 h 11424552"/>
              <a:gd name="connsiteX31" fmla="*/ 2178051 w 3403600"/>
              <a:gd name="connsiteY31" fmla="*/ 3055253 h 11424552"/>
              <a:gd name="connsiteX32" fmla="*/ 2406651 w 3403600"/>
              <a:gd name="connsiteY32" fmla="*/ 1924953 h 11424552"/>
              <a:gd name="connsiteX33" fmla="*/ 2413001 w 3403600"/>
              <a:gd name="connsiteY33" fmla="*/ 1696353 h 11424552"/>
              <a:gd name="connsiteX34" fmla="*/ 2451101 w 3403600"/>
              <a:gd name="connsiteY34" fmla="*/ 1747153 h 11424552"/>
              <a:gd name="connsiteX35" fmla="*/ 2603501 w 3403600"/>
              <a:gd name="connsiteY35" fmla="*/ 1867803 h 11424552"/>
              <a:gd name="connsiteX36" fmla="*/ 2997201 w 3403600"/>
              <a:gd name="connsiteY36" fmla="*/ 2121803 h 11424552"/>
              <a:gd name="connsiteX37" fmla="*/ 3225801 w 3403600"/>
              <a:gd name="connsiteY37" fmla="*/ 2255153 h 11424552"/>
              <a:gd name="connsiteX38" fmla="*/ 3238501 w 3403600"/>
              <a:gd name="connsiteY38" fmla="*/ 2426603 h 11424552"/>
              <a:gd name="connsiteX39" fmla="*/ 3263901 w 3403600"/>
              <a:gd name="connsiteY39" fmla="*/ 2782203 h 11424552"/>
              <a:gd name="connsiteX40" fmla="*/ 3270251 w 3403600"/>
              <a:gd name="connsiteY40" fmla="*/ 3080653 h 11424552"/>
              <a:gd name="connsiteX41" fmla="*/ 3263901 w 3403600"/>
              <a:gd name="connsiteY41" fmla="*/ 3252103 h 11424552"/>
              <a:gd name="connsiteX42" fmla="*/ 3244851 w 3403600"/>
              <a:gd name="connsiteY42" fmla="*/ 3442603 h 11424552"/>
              <a:gd name="connsiteX43" fmla="*/ 3270251 w 3403600"/>
              <a:gd name="connsiteY43" fmla="*/ 3645803 h 11424552"/>
              <a:gd name="connsiteX44" fmla="*/ 3270251 w 3403600"/>
              <a:gd name="connsiteY44" fmla="*/ 3785503 h 11424552"/>
              <a:gd name="connsiteX45" fmla="*/ 3333751 w 3403600"/>
              <a:gd name="connsiteY45" fmla="*/ 4052203 h 11424552"/>
              <a:gd name="connsiteX46" fmla="*/ 3365501 w 3403600"/>
              <a:gd name="connsiteY46" fmla="*/ 4401453 h 11424552"/>
              <a:gd name="connsiteX47" fmla="*/ 3397251 w 3403600"/>
              <a:gd name="connsiteY47" fmla="*/ 4687203 h 11424552"/>
              <a:gd name="connsiteX48" fmla="*/ 3403601 w 3403600"/>
              <a:gd name="connsiteY48" fmla="*/ 5207903 h 11424552"/>
              <a:gd name="connsiteX49" fmla="*/ 3378201 w 3403600"/>
              <a:gd name="connsiteY49" fmla="*/ 5519053 h 11424552"/>
              <a:gd name="connsiteX50" fmla="*/ 3384551 w 3403600"/>
              <a:gd name="connsiteY50" fmla="*/ 5747653 h 11424552"/>
              <a:gd name="connsiteX51" fmla="*/ 3365501 w 3403600"/>
              <a:gd name="connsiteY51" fmla="*/ 5906403 h 11424552"/>
              <a:gd name="connsiteX52" fmla="*/ 3352801 w 3403600"/>
              <a:gd name="connsiteY52" fmla="*/ 5906403 h 11424552"/>
              <a:gd name="connsiteX53" fmla="*/ 3327401 w 3403600"/>
              <a:gd name="connsiteY53" fmla="*/ 6027053 h 11424552"/>
              <a:gd name="connsiteX54" fmla="*/ 3384551 w 3403600"/>
              <a:gd name="connsiteY54" fmla="*/ 6389003 h 11424552"/>
              <a:gd name="connsiteX55" fmla="*/ 3276601 w 3403600"/>
              <a:gd name="connsiteY55" fmla="*/ 6712853 h 11424552"/>
              <a:gd name="connsiteX56" fmla="*/ 3009901 w 3403600"/>
              <a:gd name="connsiteY56" fmla="*/ 6916053 h 11424552"/>
              <a:gd name="connsiteX57" fmla="*/ 2997201 w 3403600"/>
              <a:gd name="connsiteY57" fmla="*/ 6858903 h 11424552"/>
              <a:gd name="connsiteX58" fmla="*/ 2978151 w 3403600"/>
              <a:gd name="connsiteY58" fmla="*/ 6814453 h 11424552"/>
              <a:gd name="connsiteX59" fmla="*/ 3041651 w 3403600"/>
              <a:gd name="connsiteY59" fmla="*/ 6744603 h 11424552"/>
              <a:gd name="connsiteX60" fmla="*/ 2978151 w 3403600"/>
              <a:gd name="connsiteY60" fmla="*/ 6738253 h 11424552"/>
              <a:gd name="connsiteX61" fmla="*/ 2971801 w 3403600"/>
              <a:gd name="connsiteY61" fmla="*/ 6719203 h 11424552"/>
              <a:gd name="connsiteX62" fmla="*/ 3073401 w 3403600"/>
              <a:gd name="connsiteY62" fmla="*/ 6643003 h 11424552"/>
              <a:gd name="connsiteX63" fmla="*/ 3143251 w 3403600"/>
              <a:gd name="connsiteY63" fmla="*/ 6573153 h 11424552"/>
              <a:gd name="connsiteX64" fmla="*/ 3168651 w 3403600"/>
              <a:gd name="connsiteY64" fmla="*/ 6496953 h 11424552"/>
              <a:gd name="connsiteX65" fmla="*/ 3149601 w 3403600"/>
              <a:gd name="connsiteY65" fmla="*/ 6427103 h 11424552"/>
              <a:gd name="connsiteX66" fmla="*/ 3155951 w 3403600"/>
              <a:gd name="connsiteY66" fmla="*/ 6401703 h 11424552"/>
              <a:gd name="connsiteX67" fmla="*/ 3136901 w 3403600"/>
              <a:gd name="connsiteY67" fmla="*/ 6338203 h 11424552"/>
              <a:gd name="connsiteX68" fmla="*/ 3111501 w 3403600"/>
              <a:gd name="connsiteY68" fmla="*/ 6363603 h 11424552"/>
              <a:gd name="connsiteX69" fmla="*/ 3041651 w 3403600"/>
              <a:gd name="connsiteY69" fmla="*/ 6611253 h 11424552"/>
              <a:gd name="connsiteX70" fmla="*/ 2990851 w 3403600"/>
              <a:gd name="connsiteY70" fmla="*/ 6516003 h 11424552"/>
              <a:gd name="connsiteX71" fmla="*/ 3009901 w 3403600"/>
              <a:gd name="connsiteY71" fmla="*/ 6344553 h 11424552"/>
              <a:gd name="connsiteX72" fmla="*/ 2984501 w 3403600"/>
              <a:gd name="connsiteY72" fmla="*/ 6154053 h 11424552"/>
              <a:gd name="connsiteX73" fmla="*/ 3048001 w 3403600"/>
              <a:gd name="connsiteY73" fmla="*/ 6001653 h 11424552"/>
              <a:gd name="connsiteX74" fmla="*/ 2959101 w 3403600"/>
              <a:gd name="connsiteY74" fmla="*/ 5938153 h 11424552"/>
              <a:gd name="connsiteX75" fmla="*/ 2940051 w 3403600"/>
              <a:gd name="connsiteY75" fmla="*/ 5766703 h 11424552"/>
              <a:gd name="connsiteX76" fmla="*/ 2851151 w 3403600"/>
              <a:gd name="connsiteY76" fmla="*/ 4998353 h 11424552"/>
              <a:gd name="connsiteX77" fmla="*/ 2749551 w 3403600"/>
              <a:gd name="connsiteY77" fmla="*/ 4414153 h 11424552"/>
              <a:gd name="connsiteX78" fmla="*/ 2749551 w 3403600"/>
              <a:gd name="connsiteY78" fmla="*/ 4261753 h 11424552"/>
              <a:gd name="connsiteX79" fmla="*/ 2705101 w 3403600"/>
              <a:gd name="connsiteY79" fmla="*/ 4096653 h 11424552"/>
              <a:gd name="connsiteX80" fmla="*/ 2647951 w 3403600"/>
              <a:gd name="connsiteY80" fmla="*/ 4242703 h 11424552"/>
              <a:gd name="connsiteX81" fmla="*/ 2711451 w 3403600"/>
              <a:gd name="connsiteY81" fmla="*/ 4484003 h 11424552"/>
              <a:gd name="connsiteX82" fmla="*/ 2794001 w 3403600"/>
              <a:gd name="connsiteY82" fmla="*/ 4826903 h 11424552"/>
              <a:gd name="connsiteX83" fmla="*/ 2794001 w 3403600"/>
              <a:gd name="connsiteY83" fmla="*/ 4947553 h 11424552"/>
              <a:gd name="connsiteX84" fmla="*/ 2851151 w 3403600"/>
              <a:gd name="connsiteY84" fmla="*/ 5512703 h 11424552"/>
              <a:gd name="connsiteX85" fmla="*/ 2838451 w 3403600"/>
              <a:gd name="connsiteY85" fmla="*/ 5728603 h 11424552"/>
              <a:gd name="connsiteX86" fmla="*/ 2832101 w 3403600"/>
              <a:gd name="connsiteY86" fmla="*/ 6014353 h 11424552"/>
              <a:gd name="connsiteX87" fmla="*/ 2794001 w 3403600"/>
              <a:gd name="connsiteY87" fmla="*/ 6109603 h 11424552"/>
              <a:gd name="connsiteX88" fmla="*/ 2794001 w 3403600"/>
              <a:gd name="connsiteY88" fmla="*/ 6490603 h 11424552"/>
              <a:gd name="connsiteX89" fmla="*/ 2647951 w 3403600"/>
              <a:gd name="connsiteY89" fmla="*/ 8382903 h 11424552"/>
              <a:gd name="connsiteX90" fmla="*/ 2603501 w 3403600"/>
              <a:gd name="connsiteY90" fmla="*/ 10065653 h 11424552"/>
              <a:gd name="connsiteX91" fmla="*/ 2482851 w 3403600"/>
              <a:gd name="connsiteY91" fmla="*/ 10656203 h 11424552"/>
              <a:gd name="connsiteX92" fmla="*/ 2755901 w 3403600"/>
              <a:gd name="connsiteY92" fmla="*/ 11005453 h 11424552"/>
              <a:gd name="connsiteX93" fmla="*/ 2806701 w 3403600"/>
              <a:gd name="connsiteY93" fmla="*/ 11189603 h 11424552"/>
              <a:gd name="connsiteX94" fmla="*/ 2540001 w 3403600"/>
              <a:gd name="connsiteY94" fmla="*/ 11303903 h 11424552"/>
              <a:gd name="connsiteX95" fmla="*/ 2165351 w 3403600"/>
              <a:gd name="connsiteY95" fmla="*/ 11176903 h 11424552"/>
              <a:gd name="connsiteX96" fmla="*/ 2095500 w 3403600"/>
              <a:gd name="connsiteY96" fmla="*/ 11043553 h 11424552"/>
              <a:gd name="connsiteX97" fmla="*/ 1873250 w 3403600"/>
              <a:gd name="connsiteY97" fmla="*/ 10916553 h 11424552"/>
              <a:gd name="connsiteX98" fmla="*/ 1860550 w 3403600"/>
              <a:gd name="connsiteY98" fmla="*/ 10713353 h 11424552"/>
              <a:gd name="connsiteX99" fmla="*/ 1911350 w 3403600"/>
              <a:gd name="connsiteY99" fmla="*/ 10560953 h 11424552"/>
              <a:gd name="connsiteX100" fmla="*/ 1809750 w 3403600"/>
              <a:gd name="connsiteY100" fmla="*/ 10027553 h 11424552"/>
              <a:gd name="connsiteX101" fmla="*/ 1809750 w 3403600"/>
              <a:gd name="connsiteY101" fmla="*/ 9818003 h 11424552"/>
              <a:gd name="connsiteX102" fmla="*/ 1866900 w 3403600"/>
              <a:gd name="connsiteY102" fmla="*/ 9100453 h 11424552"/>
              <a:gd name="connsiteX103" fmla="*/ 1866900 w 3403600"/>
              <a:gd name="connsiteY103" fmla="*/ 8979803 h 11424552"/>
              <a:gd name="connsiteX104" fmla="*/ 1936750 w 3403600"/>
              <a:gd name="connsiteY104" fmla="*/ 8503553 h 11424552"/>
              <a:gd name="connsiteX105" fmla="*/ 1949450 w 3403600"/>
              <a:gd name="connsiteY105" fmla="*/ 8008253 h 11424552"/>
              <a:gd name="connsiteX106" fmla="*/ 1879600 w 3403600"/>
              <a:gd name="connsiteY106" fmla="*/ 7747903 h 11424552"/>
              <a:gd name="connsiteX107" fmla="*/ 1892300 w 3403600"/>
              <a:gd name="connsiteY107" fmla="*/ 7570103 h 11424552"/>
              <a:gd name="connsiteX108" fmla="*/ 1879600 w 3403600"/>
              <a:gd name="connsiteY108" fmla="*/ 7544703 h 11424552"/>
              <a:gd name="connsiteX109" fmla="*/ 1778000 w 3403600"/>
              <a:gd name="connsiteY109" fmla="*/ 6865253 h 11424552"/>
              <a:gd name="connsiteX110" fmla="*/ 1778000 w 3403600"/>
              <a:gd name="connsiteY110" fmla="*/ 6750953 h 11424552"/>
              <a:gd name="connsiteX111" fmla="*/ 1701800 w 3403600"/>
              <a:gd name="connsiteY111" fmla="*/ 6617603 h 11424552"/>
              <a:gd name="connsiteX112" fmla="*/ 1606550 w 3403600"/>
              <a:gd name="connsiteY112" fmla="*/ 7157353 h 11424552"/>
              <a:gd name="connsiteX113" fmla="*/ 1581150 w 3403600"/>
              <a:gd name="connsiteY113" fmla="*/ 7462153 h 11424552"/>
              <a:gd name="connsiteX114" fmla="*/ 1549400 w 3403600"/>
              <a:gd name="connsiteY114" fmla="*/ 7627253 h 11424552"/>
              <a:gd name="connsiteX115" fmla="*/ 1524000 w 3403600"/>
              <a:gd name="connsiteY115" fmla="*/ 7881253 h 11424552"/>
              <a:gd name="connsiteX116" fmla="*/ 1536700 w 3403600"/>
              <a:gd name="connsiteY116" fmla="*/ 7925703 h 11424552"/>
              <a:gd name="connsiteX117" fmla="*/ 1574800 w 3403600"/>
              <a:gd name="connsiteY117" fmla="*/ 8084453 h 11424552"/>
              <a:gd name="connsiteX118" fmla="*/ 1473200 w 3403600"/>
              <a:gd name="connsiteY118" fmla="*/ 8395603 h 11424552"/>
              <a:gd name="connsiteX119" fmla="*/ 1568450 w 3403600"/>
              <a:gd name="connsiteY119" fmla="*/ 8821053 h 11424552"/>
              <a:gd name="connsiteX120" fmla="*/ 1549400 w 3403600"/>
              <a:gd name="connsiteY120" fmla="*/ 9043303 h 11424552"/>
              <a:gd name="connsiteX121" fmla="*/ 1574800 w 3403600"/>
              <a:gd name="connsiteY121" fmla="*/ 9525903 h 11424552"/>
              <a:gd name="connsiteX122" fmla="*/ 1562100 w 3403600"/>
              <a:gd name="connsiteY122" fmla="*/ 9684653 h 11424552"/>
              <a:gd name="connsiteX123" fmla="*/ 1524000 w 3403600"/>
              <a:gd name="connsiteY123" fmla="*/ 9824353 h 11424552"/>
              <a:gd name="connsiteX124" fmla="*/ 1612900 w 3403600"/>
              <a:gd name="connsiteY124" fmla="*/ 10110103 h 11424552"/>
              <a:gd name="connsiteX125" fmla="*/ 1625600 w 3403600"/>
              <a:gd name="connsiteY125" fmla="*/ 10256153 h 11424552"/>
              <a:gd name="connsiteX126" fmla="*/ 1612900 w 3403600"/>
              <a:gd name="connsiteY126" fmla="*/ 10446653 h 11424552"/>
              <a:gd name="connsiteX127" fmla="*/ 1676400 w 3403600"/>
              <a:gd name="connsiteY127" fmla="*/ 10624453 h 11424552"/>
              <a:gd name="connsiteX128" fmla="*/ 1682750 w 3403600"/>
              <a:gd name="connsiteY128" fmla="*/ 10738753 h 11424552"/>
              <a:gd name="connsiteX129" fmla="*/ 1701800 w 3403600"/>
              <a:gd name="connsiteY129" fmla="*/ 10865753 h 11424552"/>
              <a:gd name="connsiteX130" fmla="*/ 1606550 w 3403600"/>
              <a:gd name="connsiteY130" fmla="*/ 11005453 h 11424552"/>
              <a:gd name="connsiteX131" fmla="*/ 1612900 w 3403600"/>
              <a:gd name="connsiteY131" fmla="*/ 11119753 h 11424552"/>
              <a:gd name="connsiteX132" fmla="*/ 1638300 w 3403600"/>
              <a:gd name="connsiteY132" fmla="*/ 11202303 h 11424552"/>
              <a:gd name="connsiteX133" fmla="*/ 1352550 w 3403600"/>
              <a:gd name="connsiteY133" fmla="*/ 11405503 h 11424552"/>
              <a:gd name="connsiteX134" fmla="*/ 1174750 w 3403600"/>
              <a:gd name="connsiteY134" fmla="*/ 11424553 h 11424552"/>
              <a:gd name="connsiteX135" fmla="*/ 1111250 w 3403600"/>
              <a:gd name="connsiteY135" fmla="*/ 11411853 h 11424552"/>
              <a:gd name="connsiteX136" fmla="*/ 1016000 w 3403600"/>
              <a:gd name="connsiteY136" fmla="*/ 11284853 h 11424552"/>
              <a:gd name="connsiteX137" fmla="*/ 1016000 w 3403600"/>
              <a:gd name="connsiteY137" fmla="*/ 11164203 h 11424552"/>
              <a:gd name="connsiteX138" fmla="*/ 1136650 w 3403600"/>
              <a:gd name="connsiteY138" fmla="*/ 10776853 h 11424552"/>
              <a:gd name="connsiteX139" fmla="*/ 1098550 w 3403600"/>
              <a:gd name="connsiteY139" fmla="*/ 10599053 h 11424552"/>
              <a:gd name="connsiteX140" fmla="*/ 939800 w 3403600"/>
              <a:gd name="connsiteY140" fmla="*/ 9722753 h 11424552"/>
              <a:gd name="connsiteX141" fmla="*/ 812800 w 3403600"/>
              <a:gd name="connsiteY141" fmla="*/ 9005203 h 11424552"/>
              <a:gd name="connsiteX142" fmla="*/ 787400 w 3403600"/>
              <a:gd name="connsiteY142" fmla="*/ 8751203 h 11424552"/>
              <a:gd name="connsiteX143" fmla="*/ 787400 w 3403600"/>
              <a:gd name="connsiteY143" fmla="*/ 8567053 h 11424552"/>
              <a:gd name="connsiteX144" fmla="*/ 812800 w 3403600"/>
              <a:gd name="connsiteY144" fmla="*/ 8440053 h 11424552"/>
              <a:gd name="connsiteX145" fmla="*/ 742950 w 3403600"/>
              <a:gd name="connsiteY145" fmla="*/ 8116203 h 11424552"/>
              <a:gd name="connsiteX146" fmla="*/ 844550 w 3403600"/>
              <a:gd name="connsiteY146" fmla="*/ 7817753 h 11424552"/>
              <a:gd name="connsiteX147" fmla="*/ 787400 w 3403600"/>
              <a:gd name="connsiteY147" fmla="*/ 7589153 h 11424552"/>
              <a:gd name="connsiteX148" fmla="*/ 787400 w 3403600"/>
              <a:gd name="connsiteY148" fmla="*/ 7481203 h 11424552"/>
              <a:gd name="connsiteX149" fmla="*/ 698500 w 3403600"/>
              <a:gd name="connsiteY149" fmla="*/ 6852553 h 11424552"/>
              <a:gd name="connsiteX150" fmla="*/ 698500 w 3403600"/>
              <a:gd name="connsiteY150" fmla="*/ 6712853 h 11424552"/>
              <a:gd name="connsiteX151" fmla="*/ 673100 w 3403600"/>
              <a:gd name="connsiteY151" fmla="*/ 6655703 h 11424552"/>
              <a:gd name="connsiteX152" fmla="*/ 527050 w 3403600"/>
              <a:gd name="connsiteY152" fmla="*/ 6636653 h 11424552"/>
              <a:gd name="connsiteX153" fmla="*/ 311150 w 3403600"/>
              <a:gd name="connsiteY153" fmla="*/ 6528703 h 11424552"/>
              <a:gd name="connsiteX154" fmla="*/ 171450 w 3403600"/>
              <a:gd name="connsiteY154" fmla="*/ 6255653 h 11424552"/>
              <a:gd name="connsiteX155" fmla="*/ 171450 w 3403600"/>
              <a:gd name="connsiteY155" fmla="*/ 5887353 h 11424552"/>
              <a:gd name="connsiteX156" fmla="*/ 57150 w 3403600"/>
              <a:gd name="connsiteY156" fmla="*/ 5671453 h 11424552"/>
              <a:gd name="connsiteX157" fmla="*/ 63500 w 3403600"/>
              <a:gd name="connsiteY157" fmla="*/ 5468253 h 11424552"/>
              <a:gd name="connsiteX158" fmla="*/ 44450 w 3403600"/>
              <a:gd name="connsiteY158" fmla="*/ 5328553 h 11424552"/>
              <a:gd name="connsiteX159" fmla="*/ 25400 w 3403600"/>
              <a:gd name="connsiteY159" fmla="*/ 5112653 h 11424552"/>
              <a:gd name="connsiteX160" fmla="*/ 25400 w 3403600"/>
              <a:gd name="connsiteY160" fmla="*/ 4985653 h 11424552"/>
              <a:gd name="connsiteX161" fmla="*/ 0 w 3403600"/>
              <a:gd name="connsiteY161" fmla="*/ 4896753 h 11424552"/>
              <a:gd name="connsiteX162" fmla="*/ 6350 w 3403600"/>
              <a:gd name="connsiteY162" fmla="*/ 4382403 h 11424552"/>
              <a:gd name="connsiteX163" fmla="*/ 50800 w 3403600"/>
              <a:gd name="connsiteY163" fmla="*/ 4134753 h 11424552"/>
              <a:gd name="connsiteX164" fmla="*/ 50800 w 3403600"/>
              <a:gd name="connsiteY164" fmla="*/ 3963303 h 11424552"/>
              <a:gd name="connsiteX165" fmla="*/ 107950 w 3403600"/>
              <a:gd name="connsiteY165" fmla="*/ 3741053 h 11424552"/>
              <a:gd name="connsiteX166" fmla="*/ 127000 w 3403600"/>
              <a:gd name="connsiteY166" fmla="*/ 3569603 h 11424552"/>
              <a:gd name="connsiteX167" fmla="*/ 177800 w 3403600"/>
              <a:gd name="connsiteY167" fmla="*/ 3207653 h 11424552"/>
              <a:gd name="connsiteX168" fmla="*/ 209550 w 3403600"/>
              <a:gd name="connsiteY168" fmla="*/ 3036203 h 11424552"/>
              <a:gd name="connsiteX169" fmla="*/ 247650 w 3403600"/>
              <a:gd name="connsiteY169" fmla="*/ 2769503 h 11424552"/>
              <a:gd name="connsiteX170" fmla="*/ 393700 w 3403600"/>
              <a:gd name="connsiteY170" fmla="*/ 2318653 h 11424552"/>
              <a:gd name="connsiteX171" fmla="*/ 419100 w 3403600"/>
              <a:gd name="connsiteY171" fmla="*/ 2261503 h 11424552"/>
              <a:gd name="connsiteX172" fmla="*/ 419100 w 3403600"/>
              <a:gd name="connsiteY172" fmla="*/ 2210703 h 11424552"/>
              <a:gd name="connsiteX173" fmla="*/ 457200 w 3403600"/>
              <a:gd name="connsiteY173" fmla="*/ 1994803 h 11424552"/>
              <a:gd name="connsiteX174" fmla="*/ 508000 w 3403600"/>
              <a:gd name="connsiteY174" fmla="*/ 1924953 h 11424552"/>
              <a:gd name="connsiteX175" fmla="*/ 1352550 w 3403600"/>
              <a:gd name="connsiteY175" fmla="*/ 1658253 h 11424552"/>
              <a:gd name="connsiteX176" fmla="*/ 1562100 w 3403600"/>
              <a:gd name="connsiteY176" fmla="*/ 1524903 h 11424552"/>
              <a:gd name="connsiteX177" fmla="*/ 1682750 w 3403600"/>
              <a:gd name="connsiteY177" fmla="*/ 1448703 h 11424552"/>
              <a:gd name="connsiteX178" fmla="*/ 1708150 w 3403600"/>
              <a:gd name="connsiteY178" fmla="*/ 1372503 h 11424552"/>
              <a:gd name="connsiteX179" fmla="*/ 1714500 w 3403600"/>
              <a:gd name="connsiteY179" fmla="*/ 1156603 h 11424552"/>
              <a:gd name="connsiteX180" fmla="*/ 1651000 w 3403600"/>
              <a:gd name="connsiteY180" fmla="*/ 1131203 h 11424552"/>
              <a:gd name="connsiteX181" fmla="*/ 1593850 w 3403600"/>
              <a:gd name="connsiteY181" fmla="*/ 877203 h 11424552"/>
              <a:gd name="connsiteX182" fmla="*/ 1593850 w 3403600"/>
              <a:gd name="connsiteY182" fmla="*/ 851803 h 11424552"/>
              <a:gd name="connsiteX183" fmla="*/ 1644650 w 3403600"/>
              <a:gd name="connsiteY183" fmla="*/ 743853 h 11424552"/>
              <a:gd name="connsiteX184" fmla="*/ 1625600 w 3403600"/>
              <a:gd name="connsiteY184" fmla="*/ 642253 h 11424552"/>
              <a:gd name="connsiteX185" fmla="*/ 1625600 w 3403600"/>
              <a:gd name="connsiteY185" fmla="*/ 477153 h 11424552"/>
              <a:gd name="connsiteX186" fmla="*/ 1778000 w 3403600"/>
              <a:gd name="connsiteY186" fmla="*/ 216803 h 11424552"/>
              <a:gd name="connsiteX187" fmla="*/ 1860550 w 3403600"/>
              <a:gd name="connsiteY187" fmla="*/ 185053 h 11424552"/>
              <a:gd name="connsiteX188" fmla="*/ 1981200 w 3403600"/>
              <a:gd name="connsiteY188" fmla="*/ 58053 h 11424552"/>
              <a:gd name="connsiteX189" fmla="*/ 2197101 w 3403600"/>
              <a:gd name="connsiteY189" fmla="*/ 903 h 11424552"/>
              <a:gd name="connsiteX190" fmla="*/ 2717801 w 3403600"/>
              <a:gd name="connsiteY190" fmla="*/ 343803 h 114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3403600" h="11424552">
                <a:moveTo>
                  <a:pt x="2717801" y="343803"/>
                </a:moveTo>
                <a:cubicBezTo>
                  <a:pt x="2755901" y="394603"/>
                  <a:pt x="2749551" y="483503"/>
                  <a:pt x="2749551" y="540653"/>
                </a:cubicBezTo>
                <a:cubicBezTo>
                  <a:pt x="2749551" y="674003"/>
                  <a:pt x="2724151" y="667653"/>
                  <a:pt x="2654301" y="858153"/>
                </a:cubicBezTo>
                <a:cubicBezTo>
                  <a:pt x="2717801" y="864503"/>
                  <a:pt x="2717801" y="902603"/>
                  <a:pt x="2717801" y="947053"/>
                </a:cubicBezTo>
                <a:cubicBezTo>
                  <a:pt x="2717801" y="991503"/>
                  <a:pt x="2686051" y="991503"/>
                  <a:pt x="2673351" y="1061353"/>
                </a:cubicBezTo>
                <a:cubicBezTo>
                  <a:pt x="2667001" y="1086753"/>
                  <a:pt x="2660651" y="1131203"/>
                  <a:pt x="2641601" y="1169303"/>
                </a:cubicBezTo>
                <a:cubicBezTo>
                  <a:pt x="2628901" y="1194703"/>
                  <a:pt x="2603501" y="1213753"/>
                  <a:pt x="2578101" y="1232803"/>
                </a:cubicBezTo>
                <a:cubicBezTo>
                  <a:pt x="2571751" y="1296303"/>
                  <a:pt x="2559051" y="1359803"/>
                  <a:pt x="2533651" y="1423303"/>
                </a:cubicBezTo>
                <a:cubicBezTo>
                  <a:pt x="2514601" y="1461403"/>
                  <a:pt x="2457451" y="1493153"/>
                  <a:pt x="2425701" y="1543953"/>
                </a:cubicBezTo>
                <a:cubicBezTo>
                  <a:pt x="2400301" y="1582053"/>
                  <a:pt x="2400301" y="1639203"/>
                  <a:pt x="2387601" y="1690003"/>
                </a:cubicBezTo>
                <a:cubicBezTo>
                  <a:pt x="2381251" y="1728103"/>
                  <a:pt x="2362201" y="1766203"/>
                  <a:pt x="2336801" y="1804303"/>
                </a:cubicBezTo>
                <a:cubicBezTo>
                  <a:pt x="2330451" y="1817003"/>
                  <a:pt x="2108201" y="2007503"/>
                  <a:pt x="2057400" y="2007503"/>
                </a:cubicBezTo>
                <a:cubicBezTo>
                  <a:pt x="2012950" y="2007503"/>
                  <a:pt x="1752600" y="1702703"/>
                  <a:pt x="1727200" y="1664603"/>
                </a:cubicBezTo>
                <a:cubicBezTo>
                  <a:pt x="1720850" y="1683653"/>
                  <a:pt x="1727200" y="1709053"/>
                  <a:pt x="1714500" y="1734453"/>
                </a:cubicBezTo>
                <a:cubicBezTo>
                  <a:pt x="1670050" y="1823353"/>
                  <a:pt x="1638300" y="1931303"/>
                  <a:pt x="1619250" y="2013853"/>
                </a:cubicBezTo>
                <a:lnTo>
                  <a:pt x="1784350" y="2883803"/>
                </a:lnTo>
                <a:cubicBezTo>
                  <a:pt x="1797050" y="2839353"/>
                  <a:pt x="1797050" y="2794903"/>
                  <a:pt x="1803400" y="2750453"/>
                </a:cubicBezTo>
                <a:cubicBezTo>
                  <a:pt x="1803400" y="2725053"/>
                  <a:pt x="1809750" y="2693303"/>
                  <a:pt x="1809750" y="2667903"/>
                </a:cubicBezTo>
                <a:cubicBezTo>
                  <a:pt x="1809750" y="2648853"/>
                  <a:pt x="1816100" y="2623453"/>
                  <a:pt x="1816100" y="2598053"/>
                </a:cubicBezTo>
                <a:cubicBezTo>
                  <a:pt x="1816100" y="2579003"/>
                  <a:pt x="1822450" y="2559953"/>
                  <a:pt x="1822450" y="2540903"/>
                </a:cubicBezTo>
                <a:cubicBezTo>
                  <a:pt x="1854200" y="2413903"/>
                  <a:pt x="1898650" y="2394853"/>
                  <a:pt x="1898650" y="2293253"/>
                </a:cubicBezTo>
                <a:cubicBezTo>
                  <a:pt x="1898650" y="2274203"/>
                  <a:pt x="1892300" y="2159903"/>
                  <a:pt x="1873250" y="2102753"/>
                </a:cubicBezTo>
                <a:cubicBezTo>
                  <a:pt x="1866900" y="2077353"/>
                  <a:pt x="1841500" y="2071003"/>
                  <a:pt x="1822450" y="2051953"/>
                </a:cubicBezTo>
                <a:cubicBezTo>
                  <a:pt x="1860550" y="2039253"/>
                  <a:pt x="1917700" y="2013853"/>
                  <a:pt x="1936750" y="2013853"/>
                </a:cubicBezTo>
                <a:cubicBezTo>
                  <a:pt x="1949450" y="2013853"/>
                  <a:pt x="1974850" y="2026553"/>
                  <a:pt x="1993900" y="2026553"/>
                </a:cubicBezTo>
                <a:cubicBezTo>
                  <a:pt x="2025650" y="2032903"/>
                  <a:pt x="2063750" y="2020203"/>
                  <a:pt x="2101851" y="2032903"/>
                </a:cubicBezTo>
                <a:cubicBezTo>
                  <a:pt x="2133601" y="2039253"/>
                  <a:pt x="2165351" y="2064653"/>
                  <a:pt x="2197101" y="2090053"/>
                </a:cubicBezTo>
                <a:cubicBezTo>
                  <a:pt x="2070100" y="2217053"/>
                  <a:pt x="2076450" y="2248803"/>
                  <a:pt x="2076450" y="2350403"/>
                </a:cubicBezTo>
                <a:cubicBezTo>
                  <a:pt x="2076450" y="2363103"/>
                  <a:pt x="2063750" y="2388503"/>
                  <a:pt x="2063750" y="2401203"/>
                </a:cubicBezTo>
                <a:cubicBezTo>
                  <a:pt x="2063750" y="2458353"/>
                  <a:pt x="2159001" y="2585353"/>
                  <a:pt x="2159001" y="2807603"/>
                </a:cubicBezTo>
                <a:lnTo>
                  <a:pt x="2159001" y="2921903"/>
                </a:lnTo>
                <a:cubicBezTo>
                  <a:pt x="2165351" y="2966353"/>
                  <a:pt x="2165351" y="3010803"/>
                  <a:pt x="2178051" y="3055253"/>
                </a:cubicBezTo>
                <a:cubicBezTo>
                  <a:pt x="2305051" y="2667903"/>
                  <a:pt x="2355851" y="2293253"/>
                  <a:pt x="2406651" y="1924953"/>
                </a:cubicBezTo>
                <a:cubicBezTo>
                  <a:pt x="2406651" y="1848753"/>
                  <a:pt x="2413001" y="1772553"/>
                  <a:pt x="2413001" y="1696353"/>
                </a:cubicBezTo>
                <a:cubicBezTo>
                  <a:pt x="2432051" y="1709053"/>
                  <a:pt x="2432051" y="1728103"/>
                  <a:pt x="2451101" y="1747153"/>
                </a:cubicBezTo>
                <a:cubicBezTo>
                  <a:pt x="2495551" y="1797953"/>
                  <a:pt x="2546351" y="1836053"/>
                  <a:pt x="2603501" y="1867803"/>
                </a:cubicBezTo>
                <a:cubicBezTo>
                  <a:pt x="2724151" y="1950353"/>
                  <a:pt x="2857501" y="2039253"/>
                  <a:pt x="2997201" y="2121803"/>
                </a:cubicBezTo>
                <a:cubicBezTo>
                  <a:pt x="3067051" y="2172603"/>
                  <a:pt x="3149601" y="2198003"/>
                  <a:pt x="3225801" y="2255153"/>
                </a:cubicBezTo>
                <a:cubicBezTo>
                  <a:pt x="3251201" y="2274203"/>
                  <a:pt x="3238501" y="2369453"/>
                  <a:pt x="3238501" y="2426603"/>
                </a:cubicBezTo>
                <a:cubicBezTo>
                  <a:pt x="3238501" y="2439303"/>
                  <a:pt x="3251201" y="2572653"/>
                  <a:pt x="3263901" y="2782203"/>
                </a:cubicBezTo>
                <a:lnTo>
                  <a:pt x="3270251" y="3080653"/>
                </a:lnTo>
                <a:cubicBezTo>
                  <a:pt x="3270251" y="3137803"/>
                  <a:pt x="3270251" y="3194953"/>
                  <a:pt x="3263901" y="3252103"/>
                </a:cubicBezTo>
                <a:cubicBezTo>
                  <a:pt x="3257551" y="3315603"/>
                  <a:pt x="3244851" y="3423553"/>
                  <a:pt x="3244851" y="3442603"/>
                </a:cubicBezTo>
                <a:cubicBezTo>
                  <a:pt x="3244851" y="3455303"/>
                  <a:pt x="3270251" y="3626753"/>
                  <a:pt x="3270251" y="3645803"/>
                </a:cubicBezTo>
                <a:lnTo>
                  <a:pt x="3270251" y="3785503"/>
                </a:lnTo>
                <a:cubicBezTo>
                  <a:pt x="3289301" y="3874403"/>
                  <a:pt x="3314701" y="3963303"/>
                  <a:pt x="3333751" y="4052203"/>
                </a:cubicBezTo>
                <a:cubicBezTo>
                  <a:pt x="3365501" y="4185553"/>
                  <a:pt x="3365501" y="4280803"/>
                  <a:pt x="3365501" y="4401453"/>
                </a:cubicBezTo>
                <a:cubicBezTo>
                  <a:pt x="3365501" y="4490353"/>
                  <a:pt x="3384551" y="4591953"/>
                  <a:pt x="3397251" y="4687203"/>
                </a:cubicBezTo>
                <a:lnTo>
                  <a:pt x="3403601" y="5207903"/>
                </a:lnTo>
                <a:cubicBezTo>
                  <a:pt x="3403601" y="5296803"/>
                  <a:pt x="3378201" y="5417453"/>
                  <a:pt x="3378201" y="5519053"/>
                </a:cubicBezTo>
                <a:cubicBezTo>
                  <a:pt x="3371851" y="5652403"/>
                  <a:pt x="3384551" y="5728603"/>
                  <a:pt x="3384551" y="5747653"/>
                </a:cubicBezTo>
                <a:cubicBezTo>
                  <a:pt x="3384551" y="5760353"/>
                  <a:pt x="3378201" y="5855603"/>
                  <a:pt x="3365501" y="5906403"/>
                </a:cubicBezTo>
                <a:cubicBezTo>
                  <a:pt x="3365501" y="5912753"/>
                  <a:pt x="3359151" y="5906403"/>
                  <a:pt x="3352801" y="5906403"/>
                </a:cubicBezTo>
                <a:cubicBezTo>
                  <a:pt x="3321051" y="5988953"/>
                  <a:pt x="3327401" y="5963553"/>
                  <a:pt x="3327401" y="6027053"/>
                </a:cubicBezTo>
                <a:cubicBezTo>
                  <a:pt x="3327401" y="6103253"/>
                  <a:pt x="3384551" y="6344553"/>
                  <a:pt x="3384551" y="6389003"/>
                </a:cubicBezTo>
                <a:cubicBezTo>
                  <a:pt x="3384551" y="6408053"/>
                  <a:pt x="3314701" y="6655703"/>
                  <a:pt x="3276601" y="6712853"/>
                </a:cubicBezTo>
                <a:cubicBezTo>
                  <a:pt x="3219451" y="6808103"/>
                  <a:pt x="3098801" y="6897003"/>
                  <a:pt x="3009901" y="6916053"/>
                </a:cubicBezTo>
                <a:cubicBezTo>
                  <a:pt x="3003551" y="6897003"/>
                  <a:pt x="3003551" y="6871603"/>
                  <a:pt x="2997201" y="6858903"/>
                </a:cubicBezTo>
                <a:cubicBezTo>
                  <a:pt x="2990851" y="6846203"/>
                  <a:pt x="2978151" y="6833503"/>
                  <a:pt x="2978151" y="6814453"/>
                </a:cubicBezTo>
                <a:cubicBezTo>
                  <a:pt x="2978151" y="6782703"/>
                  <a:pt x="3022601" y="6757303"/>
                  <a:pt x="3041651" y="6744603"/>
                </a:cubicBezTo>
                <a:cubicBezTo>
                  <a:pt x="3022601" y="6738253"/>
                  <a:pt x="3003551" y="6738253"/>
                  <a:pt x="2978151" y="6738253"/>
                </a:cubicBezTo>
                <a:cubicBezTo>
                  <a:pt x="2978151" y="6731903"/>
                  <a:pt x="2971801" y="6731903"/>
                  <a:pt x="2971801" y="6719203"/>
                </a:cubicBezTo>
                <a:cubicBezTo>
                  <a:pt x="2971801" y="6662053"/>
                  <a:pt x="3041651" y="6668403"/>
                  <a:pt x="3073401" y="6643003"/>
                </a:cubicBezTo>
                <a:cubicBezTo>
                  <a:pt x="3098801" y="6623953"/>
                  <a:pt x="3124201" y="6598553"/>
                  <a:pt x="3143251" y="6573153"/>
                </a:cubicBezTo>
                <a:cubicBezTo>
                  <a:pt x="3149601" y="6547753"/>
                  <a:pt x="3168651" y="6509653"/>
                  <a:pt x="3168651" y="6496953"/>
                </a:cubicBezTo>
                <a:cubicBezTo>
                  <a:pt x="3168651" y="6477903"/>
                  <a:pt x="3149601" y="6452503"/>
                  <a:pt x="3149601" y="6427103"/>
                </a:cubicBezTo>
                <a:cubicBezTo>
                  <a:pt x="3155951" y="6420753"/>
                  <a:pt x="3155951" y="6408053"/>
                  <a:pt x="3155951" y="6401703"/>
                </a:cubicBezTo>
                <a:cubicBezTo>
                  <a:pt x="3155951" y="6389003"/>
                  <a:pt x="3155951" y="6344553"/>
                  <a:pt x="3136901" y="6338203"/>
                </a:cubicBezTo>
                <a:cubicBezTo>
                  <a:pt x="3130551" y="6344553"/>
                  <a:pt x="3111501" y="6350903"/>
                  <a:pt x="3111501" y="6363603"/>
                </a:cubicBezTo>
                <a:cubicBezTo>
                  <a:pt x="3105151" y="6376303"/>
                  <a:pt x="3143251" y="6611253"/>
                  <a:pt x="3041651" y="6611253"/>
                </a:cubicBezTo>
                <a:cubicBezTo>
                  <a:pt x="2978151" y="6611253"/>
                  <a:pt x="2990851" y="6541403"/>
                  <a:pt x="2990851" y="6516003"/>
                </a:cubicBezTo>
                <a:cubicBezTo>
                  <a:pt x="2990851" y="6503303"/>
                  <a:pt x="3009901" y="6357253"/>
                  <a:pt x="3009901" y="6344553"/>
                </a:cubicBezTo>
                <a:cubicBezTo>
                  <a:pt x="3009901" y="6325503"/>
                  <a:pt x="2984501" y="6173103"/>
                  <a:pt x="2984501" y="6154053"/>
                </a:cubicBezTo>
                <a:cubicBezTo>
                  <a:pt x="2984501" y="6096903"/>
                  <a:pt x="3009901" y="6052453"/>
                  <a:pt x="3048001" y="6001653"/>
                </a:cubicBezTo>
                <a:cubicBezTo>
                  <a:pt x="3028951" y="5976253"/>
                  <a:pt x="2997201" y="5963553"/>
                  <a:pt x="2959101" y="5938153"/>
                </a:cubicBezTo>
                <a:lnTo>
                  <a:pt x="2940051" y="5766703"/>
                </a:lnTo>
                <a:cubicBezTo>
                  <a:pt x="2901951" y="5519053"/>
                  <a:pt x="2876551" y="5239653"/>
                  <a:pt x="2851151" y="4998353"/>
                </a:cubicBezTo>
                <a:cubicBezTo>
                  <a:pt x="2832101" y="4807853"/>
                  <a:pt x="2749551" y="4426853"/>
                  <a:pt x="2749551" y="4414153"/>
                </a:cubicBezTo>
                <a:lnTo>
                  <a:pt x="2749551" y="4261753"/>
                </a:lnTo>
                <a:cubicBezTo>
                  <a:pt x="2736851" y="4210953"/>
                  <a:pt x="2717801" y="4153803"/>
                  <a:pt x="2705101" y="4096653"/>
                </a:cubicBezTo>
                <a:cubicBezTo>
                  <a:pt x="2673351" y="4141103"/>
                  <a:pt x="2647951" y="4198253"/>
                  <a:pt x="2647951" y="4242703"/>
                </a:cubicBezTo>
                <a:cubicBezTo>
                  <a:pt x="2647951" y="4318903"/>
                  <a:pt x="2686051" y="4407803"/>
                  <a:pt x="2711451" y="4484003"/>
                </a:cubicBezTo>
                <a:cubicBezTo>
                  <a:pt x="2749551" y="4591953"/>
                  <a:pt x="2794001" y="4807853"/>
                  <a:pt x="2794001" y="4826903"/>
                </a:cubicBezTo>
                <a:lnTo>
                  <a:pt x="2794001" y="4947553"/>
                </a:lnTo>
                <a:lnTo>
                  <a:pt x="2851151" y="5512703"/>
                </a:lnTo>
                <a:cubicBezTo>
                  <a:pt x="2851151" y="5588903"/>
                  <a:pt x="2838451" y="5658753"/>
                  <a:pt x="2838451" y="5728603"/>
                </a:cubicBezTo>
                <a:cubicBezTo>
                  <a:pt x="2832101" y="5823853"/>
                  <a:pt x="2844801" y="5919103"/>
                  <a:pt x="2832101" y="6014353"/>
                </a:cubicBezTo>
                <a:cubicBezTo>
                  <a:pt x="2832101" y="6046103"/>
                  <a:pt x="2794001" y="6090553"/>
                  <a:pt x="2794001" y="6109603"/>
                </a:cubicBezTo>
                <a:lnTo>
                  <a:pt x="2794001" y="6490603"/>
                </a:lnTo>
                <a:lnTo>
                  <a:pt x="2647951" y="8382903"/>
                </a:lnTo>
                <a:lnTo>
                  <a:pt x="2603501" y="10065653"/>
                </a:lnTo>
                <a:lnTo>
                  <a:pt x="2482851" y="10656203"/>
                </a:lnTo>
                <a:cubicBezTo>
                  <a:pt x="2476501" y="10770503"/>
                  <a:pt x="2692401" y="10897503"/>
                  <a:pt x="2755901" y="11005453"/>
                </a:cubicBezTo>
                <a:cubicBezTo>
                  <a:pt x="2787651" y="11056253"/>
                  <a:pt x="2806701" y="11176903"/>
                  <a:pt x="2806701" y="11189603"/>
                </a:cubicBezTo>
                <a:cubicBezTo>
                  <a:pt x="2806701" y="11284853"/>
                  <a:pt x="2571751" y="11303903"/>
                  <a:pt x="2540001" y="11303903"/>
                </a:cubicBezTo>
                <a:cubicBezTo>
                  <a:pt x="2419351" y="11303903"/>
                  <a:pt x="2197101" y="11221353"/>
                  <a:pt x="2165351" y="11176903"/>
                </a:cubicBezTo>
                <a:cubicBezTo>
                  <a:pt x="2133601" y="11132453"/>
                  <a:pt x="2165351" y="11075303"/>
                  <a:pt x="2095500" y="11043553"/>
                </a:cubicBezTo>
                <a:cubicBezTo>
                  <a:pt x="2032000" y="11011803"/>
                  <a:pt x="1879600" y="11018153"/>
                  <a:pt x="1873250" y="10916553"/>
                </a:cubicBezTo>
                <a:cubicBezTo>
                  <a:pt x="1860550" y="10783203"/>
                  <a:pt x="1860550" y="10732403"/>
                  <a:pt x="1860550" y="10713353"/>
                </a:cubicBezTo>
                <a:cubicBezTo>
                  <a:pt x="1860550" y="10700653"/>
                  <a:pt x="1898650" y="10611753"/>
                  <a:pt x="1911350" y="10560953"/>
                </a:cubicBezTo>
                <a:lnTo>
                  <a:pt x="1809750" y="10027553"/>
                </a:lnTo>
                <a:lnTo>
                  <a:pt x="1809750" y="9818003"/>
                </a:lnTo>
                <a:lnTo>
                  <a:pt x="1866900" y="9100453"/>
                </a:lnTo>
                <a:lnTo>
                  <a:pt x="1866900" y="8979803"/>
                </a:lnTo>
                <a:cubicBezTo>
                  <a:pt x="1879600" y="8821053"/>
                  <a:pt x="1911350" y="8662303"/>
                  <a:pt x="1936750" y="8503553"/>
                </a:cubicBezTo>
                <a:lnTo>
                  <a:pt x="1949450" y="8008253"/>
                </a:lnTo>
                <a:cubicBezTo>
                  <a:pt x="1949450" y="7925703"/>
                  <a:pt x="1879600" y="7830453"/>
                  <a:pt x="1879600" y="7747903"/>
                </a:cubicBezTo>
                <a:cubicBezTo>
                  <a:pt x="1873250" y="7627253"/>
                  <a:pt x="1892300" y="7595503"/>
                  <a:pt x="1892300" y="7570103"/>
                </a:cubicBezTo>
                <a:cubicBezTo>
                  <a:pt x="1892300" y="7563753"/>
                  <a:pt x="1892300" y="7551053"/>
                  <a:pt x="1879600" y="7544703"/>
                </a:cubicBezTo>
                <a:lnTo>
                  <a:pt x="1778000" y="6865253"/>
                </a:lnTo>
                <a:lnTo>
                  <a:pt x="1778000" y="6750953"/>
                </a:lnTo>
                <a:cubicBezTo>
                  <a:pt x="1752600" y="6712853"/>
                  <a:pt x="1720850" y="6662053"/>
                  <a:pt x="1701800" y="6617603"/>
                </a:cubicBezTo>
                <a:cubicBezTo>
                  <a:pt x="1689100" y="6782703"/>
                  <a:pt x="1631950" y="6979553"/>
                  <a:pt x="1606550" y="7157353"/>
                </a:cubicBezTo>
                <a:cubicBezTo>
                  <a:pt x="1593850" y="7252603"/>
                  <a:pt x="1593850" y="7360553"/>
                  <a:pt x="1581150" y="7462153"/>
                </a:cubicBezTo>
                <a:cubicBezTo>
                  <a:pt x="1574800" y="7512953"/>
                  <a:pt x="1555750" y="7570103"/>
                  <a:pt x="1549400" y="7627253"/>
                </a:cubicBezTo>
                <a:cubicBezTo>
                  <a:pt x="1536700" y="7703453"/>
                  <a:pt x="1524000" y="7868553"/>
                  <a:pt x="1524000" y="7881253"/>
                </a:cubicBezTo>
                <a:cubicBezTo>
                  <a:pt x="1524000" y="7900303"/>
                  <a:pt x="1536700" y="7913003"/>
                  <a:pt x="1536700" y="7925703"/>
                </a:cubicBezTo>
                <a:cubicBezTo>
                  <a:pt x="1549400" y="7951103"/>
                  <a:pt x="1574800" y="8046353"/>
                  <a:pt x="1574800" y="8084453"/>
                </a:cubicBezTo>
                <a:cubicBezTo>
                  <a:pt x="1574800" y="8230503"/>
                  <a:pt x="1473200" y="8357503"/>
                  <a:pt x="1473200" y="8395603"/>
                </a:cubicBezTo>
                <a:cubicBezTo>
                  <a:pt x="1473200" y="8440053"/>
                  <a:pt x="1568450" y="8681353"/>
                  <a:pt x="1568450" y="8821053"/>
                </a:cubicBezTo>
                <a:cubicBezTo>
                  <a:pt x="1568450" y="8840103"/>
                  <a:pt x="1549400" y="9030603"/>
                  <a:pt x="1549400" y="9043303"/>
                </a:cubicBezTo>
                <a:lnTo>
                  <a:pt x="1574800" y="9525903"/>
                </a:lnTo>
                <a:cubicBezTo>
                  <a:pt x="1574800" y="9576703"/>
                  <a:pt x="1574800" y="9633853"/>
                  <a:pt x="1562100" y="9684653"/>
                </a:cubicBezTo>
                <a:cubicBezTo>
                  <a:pt x="1555750" y="9729103"/>
                  <a:pt x="1524000" y="9805303"/>
                  <a:pt x="1524000" y="9824353"/>
                </a:cubicBezTo>
                <a:cubicBezTo>
                  <a:pt x="1524000" y="9881503"/>
                  <a:pt x="1612900" y="10091053"/>
                  <a:pt x="1612900" y="10110103"/>
                </a:cubicBezTo>
                <a:cubicBezTo>
                  <a:pt x="1625600" y="10154553"/>
                  <a:pt x="1625600" y="10243453"/>
                  <a:pt x="1625600" y="10256153"/>
                </a:cubicBezTo>
                <a:cubicBezTo>
                  <a:pt x="1625600" y="10275203"/>
                  <a:pt x="1612900" y="10427603"/>
                  <a:pt x="1612900" y="10446653"/>
                </a:cubicBezTo>
                <a:cubicBezTo>
                  <a:pt x="1612900" y="10459353"/>
                  <a:pt x="1657350" y="10560953"/>
                  <a:pt x="1676400" y="10624453"/>
                </a:cubicBezTo>
                <a:cubicBezTo>
                  <a:pt x="1689100" y="10656203"/>
                  <a:pt x="1682750" y="10719703"/>
                  <a:pt x="1682750" y="10738753"/>
                </a:cubicBezTo>
                <a:cubicBezTo>
                  <a:pt x="1682750" y="10751453"/>
                  <a:pt x="1701800" y="10846703"/>
                  <a:pt x="1701800" y="10865753"/>
                </a:cubicBezTo>
                <a:cubicBezTo>
                  <a:pt x="1701800" y="10948303"/>
                  <a:pt x="1606550" y="10980053"/>
                  <a:pt x="1606550" y="11005453"/>
                </a:cubicBezTo>
                <a:cubicBezTo>
                  <a:pt x="1606550" y="11024503"/>
                  <a:pt x="1606550" y="11081653"/>
                  <a:pt x="1612900" y="11119753"/>
                </a:cubicBezTo>
                <a:cubicBezTo>
                  <a:pt x="1612900" y="11145153"/>
                  <a:pt x="1638300" y="11189603"/>
                  <a:pt x="1638300" y="11202303"/>
                </a:cubicBezTo>
                <a:cubicBezTo>
                  <a:pt x="1638300" y="11322953"/>
                  <a:pt x="1397000" y="11399153"/>
                  <a:pt x="1352550" y="11405503"/>
                </a:cubicBezTo>
                <a:cubicBezTo>
                  <a:pt x="1295400" y="11411853"/>
                  <a:pt x="1193800" y="11424553"/>
                  <a:pt x="1174750" y="11424553"/>
                </a:cubicBezTo>
                <a:cubicBezTo>
                  <a:pt x="1162050" y="11424553"/>
                  <a:pt x="1123950" y="11418203"/>
                  <a:pt x="1111250" y="11411853"/>
                </a:cubicBezTo>
                <a:cubicBezTo>
                  <a:pt x="1085850" y="11405503"/>
                  <a:pt x="1016000" y="11303903"/>
                  <a:pt x="1016000" y="11284853"/>
                </a:cubicBezTo>
                <a:lnTo>
                  <a:pt x="1016000" y="11164203"/>
                </a:lnTo>
                <a:cubicBezTo>
                  <a:pt x="1047750" y="11043553"/>
                  <a:pt x="1136650" y="10891153"/>
                  <a:pt x="1136650" y="10776853"/>
                </a:cubicBezTo>
                <a:cubicBezTo>
                  <a:pt x="1136650" y="10757803"/>
                  <a:pt x="1098550" y="10656203"/>
                  <a:pt x="1098550" y="10599053"/>
                </a:cubicBezTo>
                <a:cubicBezTo>
                  <a:pt x="1092200" y="10306953"/>
                  <a:pt x="996950" y="10014853"/>
                  <a:pt x="939800" y="9722753"/>
                </a:cubicBezTo>
                <a:cubicBezTo>
                  <a:pt x="895350" y="9487803"/>
                  <a:pt x="838200" y="9240153"/>
                  <a:pt x="812800" y="9005203"/>
                </a:cubicBezTo>
                <a:cubicBezTo>
                  <a:pt x="806450" y="8922653"/>
                  <a:pt x="787400" y="8763903"/>
                  <a:pt x="787400" y="8751203"/>
                </a:cubicBezTo>
                <a:lnTo>
                  <a:pt x="787400" y="8567053"/>
                </a:lnTo>
                <a:cubicBezTo>
                  <a:pt x="793750" y="8528953"/>
                  <a:pt x="812800" y="8459103"/>
                  <a:pt x="812800" y="8440053"/>
                </a:cubicBezTo>
                <a:cubicBezTo>
                  <a:pt x="812800" y="8427353"/>
                  <a:pt x="742950" y="8135253"/>
                  <a:pt x="742950" y="8116203"/>
                </a:cubicBezTo>
                <a:cubicBezTo>
                  <a:pt x="742950" y="7995553"/>
                  <a:pt x="844550" y="7938403"/>
                  <a:pt x="844550" y="7817753"/>
                </a:cubicBezTo>
                <a:cubicBezTo>
                  <a:pt x="844550" y="7735203"/>
                  <a:pt x="787400" y="7665353"/>
                  <a:pt x="787400" y="7589153"/>
                </a:cubicBezTo>
                <a:lnTo>
                  <a:pt x="787400" y="7481203"/>
                </a:lnTo>
                <a:lnTo>
                  <a:pt x="698500" y="6852553"/>
                </a:lnTo>
                <a:lnTo>
                  <a:pt x="698500" y="6712853"/>
                </a:lnTo>
                <a:cubicBezTo>
                  <a:pt x="692150" y="6700153"/>
                  <a:pt x="692150" y="6662053"/>
                  <a:pt x="673100" y="6655703"/>
                </a:cubicBezTo>
                <a:cubicBezTo>
                  <a:pt x="628650" y="6636653"/>
                  <a:pt x="571500" y="6649353"/>
                  <a:pt x="527050" y="6636653"/>
                </a:cubicBezTo>
                <a:cubicBezTo>
                  <a:pt x="463550" y="6617603"/>
                  <a:pt x="361950" y="6585853"/>
                  <a:pt x="311150" y="6528703"/>
                </a:cubicBezTo>
                <a:cubicBezTo>
                  <a:pt x="279400" y="6503303"/>
                  <a:pt x="171450" y="6287403"/>
                  <a:pt x="171450" y="6255653"/>
                </a:cubicBezTo>
                <a:lnTo>
                  <a:pt x="171450" y="5887353"/>
                </a:lnTo>
                <a:cubicBezTo>
                  <a:pt x="146050" y="5823853"/>
                  <a:pt x="171450" y="5684153"/>
                  <a:pt x="57150" y="5671453"/>
                </a:cubicBezTo>
                <a:cubicBezTo>
                  <a:pt x="57150" y="5665103"/>
                  <a:pt x="63500" y="5652403"/>
                  <a:pt x="63500" y="5468253"/>
                </a:cubicBezTo>
                <a:cubicBezTo>
                  <a:pt x="57150" y="5423803"/>
                  <a:pt x="50800" y="5373003"/>
                  <a:pt x="44450" y="5328553"/>
                </a:cubicBezTo>
                <a:cubicBezTo>
                  <a:pt x="38100" y="5258703"/>
                  <a:pt x="12700" y="5169803"/>
                  <a:pt x="25400" y="5112653"/>
                </a:cubicBezTo>
                <a:lnTo>
                  <a:pt x="25400" y="4985653"/>
                </a:lnTo>
                <a:cubicBezTo>
                  <a:pt x="12700" y="4960253"/>
                  <a:pt x="6350" y="4928503"/>
                  <a:pt x="0" y="4896753"/>
                </a:cubicBezTo>
                <a:lnTo>
                  <a:pt x="6350" y="4382403"/>
                </a:lnTo>
                <a:cubicBezTo>
                  <a:pt x="19050" y="4299853"/>
                  <a:pt x="31750" y="4217303"/>
                  <a:pt x="50800" y="4134753"/>
                </a:cubicBezTo>
                <a:lnTo>
                  <a:pt x="50800" y="3963303"/>
                </a:lnTo>
                <a:cubicBezTo>
                  <a:pt x="82550" y="3893453"/>
                  <a:pt x="114300" y="3810903"/>
                  <a:pt x="107950" y="3741053"/>
                </a:cubicBezTo>
                <a:lnTo>
                  <a:pt x="127000" y="3569603"/>
                </a:lnTo>
                <a:cubicBezTo>
                  <a:pt x="146050" y="3448953"/>
                  <a:pt x="158750" y="3328303"/>
                  <a:pt x="177800" y="3207653"/>
                </a:cubicBezTo>
                <a:cubicBezTo>
                  <a:pt x="190500" y="3150503"/>
                  <a:pt x="203200" y="3093353"/>
                  <a:pt x="209550" y="3036203"/>
                </a:cubicBezTo>
                <a:cubicBezTo>
                  <a:pt x="234950" y="2864753"/>
                  <a:pt x="247650" y="2890153"/>
                  <a:pt x="247650" y="2769503"/>
                </a:cubicBezTo>
                <a:cubicBezTo>
                  <a:pt x="247650" y="2623453"/>
                  <a:pt x="336550" y="2464703"/>
                  <a:pt x="393700" y="2318653"/>
                </a:cubicBezTo>
                <a:cubicBezTo>
                  <a:pt x="400050" y="2293253"/>
                  <a:pt x="419100" y="2280553"/>
                  <a:pt x="419100" y="2261503"/>
                </a:cubicBezTo>
                <a:lnTo>
                  <a:pt x="419100" y="2210703"/>
                </a:lnTo>
                <a:cubicBezTo>
                  <a:pt x="419100" y="2191653"/>
                  <a:pt x="438150" y="2058303"/>
                  <a:pt x="457200" y="1994803"/>
                </a:cubicBezTo>
                <a:cubicBezTo>
                  <a:pt x="463550" y="1969403"/>
                  <a:pt x="476250" y="1937653"/>
                  <a:pt x="508000" y="1924953"/>
                </a:cubicBezTo>
                <a:cubicBezTo>
                  <a:pt x="781050" y="1823353"/>
                  <a:pt x="1073150" y="1747153"/>
                  <a:pt x="1352550" y="1658253"/>
                </a:cubicBezTo>
                <a:cubicBezTo>
                  <a:pt x="1422400" y="1639203"/>
                  <a:pt x="1485900" y="1575703"/>
                  <a:pt x="1562100" y="1524903"/>
                </a:cubicBezTo>
                <a:cubicBezTo>
                  <a:pt x="1593850" y="1499503"/>
                  <a:pt x="1644650" y="1480453"/>
                  <a:pt x="1682750" y="1448703"/>
                </a:cubicBezTo>
                <a:cubicBezTo>
                  <a:pt x="1701800" y="1423303"/>
                  <a:pt x="1701800" y="1397903"/>
                  <a:pt x="1708150" y="1372503"/>
                </a:cubicBezTo>
                <a:lnTo>
                  <a:pt x="1714500" y="1156603"/>
                </a:lnTo>
                <a:cubicBezTo>
                  <a:pt x="1695450" y="1156603"/>
                  <a:pt x="1663700" y="1150253"/>
                  <a:pt x="1651000" y="1131203"/>
                </a:cubicBezTo>
                <a:cubicBezTo>
                  <a:pt x="1600200" y="1093103"/>
                  <a:pt x="1593850" y="947053"/>
                  <a:pt x="1593850" y="877203"/>
                </a:cubicBezTo>
                <a:lnTo>
                  <a:pt x="1593850" y="851803"/>
                </a:lnTo>
                <a:cubicBezTo>
                  <a:pt x="1600200" y="769253"/>
                  <a:pt x="1644650" y="775603"/>
                  <a:pt x="1644650" y="743853"/>
                </a:cubicBezTo>
                <a:cubicBezTo>
                  <a:pt x="1644650" y="731153"/>
                  <a:pt x="1625600" y="654953"/>
                  <a:pt x="1625600" y="642253"/>
                </a:cubicBezTo>
                <a:lnTo>
                  <a:pt x="1625600" y="477153"/>
                </a:lnTo>
                <a:cubicBezTo>
                  <a:pt x="1631950" y="394603"/>
                  <a:pt x="1670050" y="267603"/>
                  <a:pt x="1778000" y="216803"/>
                </a:cubicBezTo>
                <a:cubicBezTo>
                  <a:pt x="1797050" y="204103"/>
                  <a:pt x="1835150" y="204103"/>
                  <a:pt x="1860550" y="185053"/>
                </a:cubicBezTo>
                <a:cubicBezTo>
                  <a:pt x="1892300" y="146953"/>
                  <a:pt x="1930400" y="96153"/>
                  <a:pt x="1981200" y="58053"/>
                </a:cubicBezTo>
                <a:cubicBezTo>
                  <a:pt x="2051050" y="-11797"/>
                  <a:pt x="2127251" y="903"/>
                  <a:pt x="2197101" y="903"/>
                </a:cubicBezTo>
                <a:cubicBezTo>
                  <a:pt x="2393951" y="903"/>
                  <a:pt x="2540001" y="96153"/>
                  <a:pt x="2717801" y="343803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形 5">
            <a:extLst>
              <a:ext uri="{FF2B5EF4-FFF2-40B4-BE49-F238E27FC236}">
                <a16:creationId xmlns:a16="http://schemas.microsoft.com/office/drawing/2014/main" id="{3583B0C9-FB87-4658-9F1A-0DEFD1AD7706}"/>
              </a:ext>
            </a:extLst>
          </p:cNvPr>
          <p:cNvSpPr/>
          <p:nvPr/>
        </p:nvSpPr>
        <p:spPr>
          <a:xfrm>
            <a:off x="4132557" y="579952"/>
            <a:ext cx="1594394" cy="5846777"/>
          </a:xfrm>
          <a:custGeom>
            <a:avLst/>
            <a:gdLst>
              <a:gd name="connsiteX0" fmla="*/ 539266 w 1594394"/>
              <a:gd name="connsiteY0" fmla="*/ 5542518 h 5846777"/>
              <a:gd name="connsiteX1" fmla="*/ 475696 w 1594394"/>
              <a:gd name="connsiteY1" fmla="*/ 5733332 h 5846777"/>
              <a:gd name="connsiteX2" fmla="*/ 555202 w 1594394"/>
              <a:gd name="connsiteY2" fmla="*/ 5802141 h 5846777"/>
              <a:gd name="connsiteX3" fmla="*/ 682379 w 1594394"/>
              <a:gd name="connsiteY3" fmla="*/ 5733332 h 5846777"/>
              <a:gd name="connsiteX4" fmla="*/ 783078 w 1594394"/>
              <a:gd name="connsiteY4" fmla="*/ 5669733 h 5846777"/>
              <a:gd name="connsiteX5" fmla="*/ 830779 w 1594394"/>
              <a:gd name="connsiteY5" fmla="*/ 5563635 h 5846777"/>
              <a:gd name="connsiteX6" fmla="*/ 862573 w 1594394"/>
              <a:gd name="connsiteY6" fmla="*/ 5521287 h 5846777"/>
              <a:gd name="connsiteX7" fmla="*/ 899654 w 1594394"/>
              <a:gd name="connsiteY7" fmla="*/ 5537184 h 5846777"/>
              <a:gd name="connsiteX8" fmla="*/ 915542 w 1594394"/>
              <a:gd name="connsiteY8" fmla="*/ 5606126 h 5846777"/>
              <a:gd name="connsiteX9" fmla="*/ 889091 w 1594394"/>
              <a:gd name="connsiteY9" fmla="*/ 5717445 h 5846777"/>
              <a:gd name="connsiteX10" fmla="*/ 915542 w 1594394"/>
              <a:gd name="connsiteY10" fmla="*/ 5828744 h 5846777"/>
              <a:gd name="connsiteX11" fmla="*/ 1016307 w 1594394"/>
              <a:gd name="connsiteY11" fmla="*/ 5833964 h 5846777"/>
              <a:gd name="connsiteX12" fmla="*/ 1175308 w 1594394"/>
              <a:gd name="connsiteY12" fmla="*/ 5749230 h 5846777"/>
              <a:gd name="connsiteX13" fmla="*/ 1212360 w 1594394"/>
              <a:gd name="connsiteY13" fmla="*/ 5632587 h 5846777"/>
              <a:gd name="connsiteX14" fmla="*/ 1302495 w 1594394"/>
              <a:gd name="connsiteY14" fmla="*/ 5478920 h 5846777"/>
              <a:gd name="connsiteX15" fmla="*/ 1281264 w 1594394"/>
              <a:gd name="connsiteY15" fmla="*/ 5351742 h 5846777"/>
              <a:gd name="connsiteX16" fmla="*/ 1185871 w 1594394"/>
              <a:gd name="connsiteY16" fmla="*/ 5081422 h 5846777"/>
              <a:gd name="connsiteX17" fmla="*/ 1116977 w 1594394"/>
              <a:gd name="connsiteY17" fmla="*/ 4577883 h 5846777"/>
              <a:gd name="connsiteX18" fmla="*/ 995066 w 1594394"/>
              <a:gd name="connsiteY18" fmla="*/ 4212171 h 5846777"/>
              <a:gd name="connsiteX19" fmla="*/ 968606 w 1594394"/>
              <a:gd name="connsiteY19" fmla="*/ 4148554 h 5846777"/>
              <a:gd name="connsiteX20" fmla="*/ 1021584 w 1594394"/>
              <a:gd name="connsiteY20" fmla="*/ 4074392 h 5846777"/>
              <a:gd name="connsiteX21" fmla="*/ 1111700 w 1594394"/>
              <a:gd name="connsiteY21" fmla="*/ 3682267 h 5846777"/>
              <a:gd name="connsiteX22" fmla="*/ 1217665 w 1594394"/>
              <a:gd name="connsiteY22" fmla="*/ 3380172 h 5846777"/>
              <a:gd name="connsiteX23" fmla="*/ 1254813 w 1594394"/>
              <a:gd name="connsiteY23" fmla="*/ 2998581 h 5846777"/>
              <a:gd name="connsiteX24" fmla="*/ 1286588 w 1594394"/>
              <a:gd name="connsiteY24" fmla="*/ 2781202 h 5846777"/>
              <a:gd name="connsiteX25" fmla="*/ 1281254 w 1594394"/>
              <a:gd name="connsiteY25" fmla="*/ 2579814 h 5846777"/>
              <a:gd name="connsiteX26" fmla="*/ 1445589 w 1594394"/>
              <a:gd name="connsiteY26" fmla="*/ 2542657 h 5846777"/>
              <a:gd name="connsiteX27" fmla="*/ 1429692 w 1594394"/>
              <a:gd name="connsiteY27" fmla="*/ 2304199 h 5846777"/>
              <a:gd name="connsiteX28" fmla="*/ 1381972 w 1594394"/>
              <a:gd name="connsiteY28" fmla="*/ 2033879 h 5846777"/>
              <a:gd name="connsiteX29" fmla="*/ 1360740 w 1594394"/>
              <a:gd name="connsiteY29" fmla="*/ 1890785 h 5846777"/>
              <a:gd name="connsiteX30" fmla="*/ 1525075 w 1594394"/>
              <a:gd name="connsiteY30" fmla="*/ 1525121 h 5846777"/>
              <a:gd name="connsiteX31" fmla="*/ 1593941 w 1594394"/>
              <a:gd name="connsiteY31" fmla="*/ 1276061 h 5846777"/>
              <a:gd name="connsiteX32" fmla="*/ 1572795 w 1594394"/>
              <a:gd name="connsiteY32" fmla="*/ 1079913 h 5846777"/>
              <a:gd name="connsiteX33" fmla="*/ 1360731 w 1594394"/>
              <a:gd name="connsiteY33" fmla="*/ 984520 h 5846777"/>
              <a:gd name="connsiteX34" fmla="*/ 1217646 w 1594394"/>
              <a:gd name="connsiteY34" fmla="*/ 899785 h 5846777"/>
              <a:gd name="connsiteX35" fmla="*/ 1164668 w 1594394"/>
              <a:gd name="connsiteY35" fmla="*/ 862638 h 5846777"/>
              <a:gd name="connsiteX36" fmla="*/ 1143475 w 1594394"/>
              <a:gd name="connsiteY36" fmla="*/ 724906 h 5846777"/>
              <a:gd name="connsiteX37" fmla="*/ 1169916 w 1594394"/>
              <a:gd name="connsiteY37" fmla="*/ 645401 h 5846777"/>
              <a:gd name="connsiteX38" fmla="*/ 1196434 w 1594394"/>
              <a:gd name="connsiteY38" fmla="*/ 565906 h 5846777"/>
              <a:gd name="connsiteX39" fmla="*/ 1281235 w 1594394"/>
              <a:gd name="connsiteY39" fmla="*/ 433356 h 5846777"/>
              <a:gd name="connsiteX40" fmla="*/ 1185842 w 1594394"/>
              <a:gd name="connsiteY40" fmla="*/ 94104 h 5846777"/>
              <a:gd name="connsiteX41" fmla="*/ 851924 w 1594394"/>
              <a:gd name="connsiteY41" fmla="*/ 19942 h 5846777"/>
              <a:gd name="connsiteX42" fmla="*/ 708821 w 1594394"/>
              <a:gd name="connsiteY42" fmla="*/ 152482 h 5846777"/>
              <a:gd name="connsiteX43" fmla="*/ 661148 w 1594394"/>
              <a:gd name="connsiteY43" fmla="*/ 237207 h 5846777"/>
              <a:gd name="connsiteX44" fmla="*/ 645260 w 1594394"/>
              <a:gd name="connsiteY44" fmla="*/ 390988 h 5846777"/>
              <a:gd name="connsiteX45" fmla="*/ 586986 w 1594394"/>
              <a:gd name="connsiteY45" fmla="*/ 401542 h 5846777"/>
              <a:gd name="connsiteX46" fmla="*/ 624067 w 1594394"/>
              <a:gd name="connsiteY46" fmla="*/ 491601 h 5846777"/>
              <a:gd name="connsiteX47" fmla="*/ 650594 w 1594394"/>
              <a:gd name="connsiteY47" fmla="*/ 618817 h 5846777"/>
              <a:gd name="connsiteX48" fmla="*/ 708830 w 1594394"/>
              <a:gd name="connsiteY48" fmla="*/ 751367 h 5846777"/>
              <a:gd name="connsiteX49" fmla="*/ 756541 w 1594394"/>
              <a:gd name="connsiteY49" fmla="*/ 814965 h 5846777"/>
              <a:gd name="connsiteX50" fmla="*/ 798956 w 1594394"/>
              <a:gd name="connsiteY50" fmla="*/ 846760 h 5846777"/>
              <a:gd name="connsiteX51" fmla="*/ 825473 w 1594394"/>
              <a:gd name="connsiteY51" fmla="*/ 878535 h 5846777"/>
              <a:gd name="connsiteX52" fmla="*/ 825473 w 1594394"/>
              <a:gd name="connsiteY52" fmla="*/ 968603 h 5846777"/>
              <a:gd name="connsiteX53" fmla="*/ 788326 w 1594394"/>
              <a:gd name="connsiteY53" fmla="*/ 1032202 h 5846777"/>
              <a:gd name="connsiteX54" fmla="*/ 740653 w 1594394"/>
              <a:gd name="connsiteY54" fmla="*/ 1058796 h 5846777"/>
              <a:gd name="connsiteX55" fmla="*/ 714202 w 1594394"/>
              <a:gd name="connsiteY55" fmla="*/ 958069 h 5846777"/>
              <a:gd name="connsiteX56" fmla="*/ 3971 w 1594394"/>
              <a:gd name="connsiteY56" fmla="*/ 1276071 h 5846777"/>
              <a:gd name="connsiteX57" fmla="*/ 83476 w 1594394"/>
              <a:gd name="connsiteY57" fmla="*/ 1450959 h 5846777"/>
              <a:gd name="connsiteX58" fmla="*/ 67588 w 1594394"/>
              <a:gd name="connsiteY58" fmla="*/ 1509195 h 5846777"/>
              <a:gd name="connsiteX59" fmla="*/ 120566 w 1594394"/>
              <a:gd name="connsiteY59" fmla="*/ 1604588 h 5846777"/>
              <a:gd name="connsiteX60" fmla="*/ 168277 w 1594394"/>
              <a:gd name="connsiteY60" fmla="*/ 1636401 h 5846777"/>
              <a:gd name="connsiteX61" fmla="*/ 184165 w 1594394"/>
              <a:gd name="connsiteY61" fmla="*/ 1689446 h 5846777"/>
              <a:gd name="connsiteX62" fmla="*/ 115261 w 1594394"/>
              <a:gd name="connsiteY62" fmla="*/ 1726574 h 5846777"/>
              <a:gd name="connsiteX63" fmla="*/ 3971 w 1594394"/>
              <a:gd name="connsiteY63" fmla="*/ 1864334 h 5846777"/>
              <a:gd name="connsiteX64" fmla="*/ 19868 w 1594394"/>
              <a:gd name="connsiteY64" fmla="*/ 1991550 h 5846777"/>
              <a:gd name="connsiteX65" fmla="*/ 115261 w 1594394"/>
              <a:gd name="connsiteY65" fmla="*/ 2012772 h 5846777"/>
              <a:gd name="connsiteX66" fmla="*/ 332602 w 1594394"/>
              <a:gd name="connsiteY66" fmla="*/ 1980978 h 5846777"/>
              <a:gd name="connsiteX67" fmla="*/ 353757 w 1594394"/>
              <a:gd name="connsiteY67" fmla="*/ 1970348 h 5846777"/>
              <a:gd name="connsiteX68" fmla="*/ 359129 w 1594394"/>
              <a:gd name="connsiteY68" fmla="*/ 2129349 h 5846777"/>
              <a:gd name="connsiteX69" fmla="*/ 300789 w 1594394"/>
              <a:gd name="connsiteY69" fmla="*/ 2277720 h 5846777"/>
              <a:gd name="connsiteX70" fmla="*/ 242477 w 1594394"/>
              <a:gd name="connsiteY70" fmla="*/ 2389038 h 5846777"/>
              <a:gd name="connsiteX71" fmla="*/ 210692 w 1594394"/>
              <a:gd name="connsiteY71" fmla="*/ 2468543 h 5846777"/>
              <a:gd name="connsiteX72" fmla="*/ 194766 w 1594394"/>
              <a:gd name="connsiteY72" fmla="*/ 2558631 h 5846777"/>
              <a:gd name="connsiteX73" fmla="*/ 178869 w 1594394"/>
              <a:gd name="connsiteY73" fmla="*/ 2616971 h 5846777"/>
              <a:gd name="connsiteX74" fmla="*/ 157714 w 1594394"/>
              <a:gd name="connsiteY74" fmla="*/ 2797165 h 5846777"/>
              <a:gd name="connsiteX75" fmla="*/ 157714 w 1594394"/>
              <a:gd name="connsiteY75" fmla="*/ 3014459 h 5846777"/>
              <a:gd name="connsiteX76" fmla="*/ 237219 w 1594394"/>
              <a:gd name="connsiteY76" fmla="*/ 3406623 h 5846777"/>
              <a:gd name="connsiteX77" fmla="*/ 364397 w 1594394"/>
              <a:gd name="connsiteY77" fmla="*/ 3910133 h 5846777"/>
              <a:gd name="connsiteX78" fmla="*/ 406821 w 1594394"/>
              <a:gd name="connsiteY78" fmla="*/ 4026710 h 5846777"/>
              <a:gd name="connsiteX79" fmla="*/ 406821 w 1594394"/>
              <a:gd name="connsiteY79" fmla="*/ 4191045 h 5846777"/>
              <a:gd name="connsiteX80" fmla="*/ 406821 w 1594394"/>
              <a:gd name="connsiteY80" fmla="*/ 4312888 h 5846777"/>
              <a:gd name="connsiteX81" fmla="*/ 475715 w 1594394"/>
              <a:gd name="connsiteY81" fmla="*/ 4620355 h 5846777"/>
              <a:gd name="connsiteX82" fmla="*/ 512806 w 1594394"/>
              <a:gd name="connsiteY82" fmla="*/ 4943615 h 5846777"/>
              <a:gd name="connsiteX83" fmla="*/ 534028 w 1594394"/>
              <a:gd name="connsiteY83" fmla="*/ 5097339 h 5846777"/>
              <a:gd name="connsiteX84" fmla="*/ 512806 w 1594394"/>
              <a:gd name="connsiteY84" fmla="*/ 5399443 h 5846777"/>
              <a:gd name="connsiteX85" fmla="*/ 539266 w 1594394"/>
              <a:gd name="connsiteY85" fmla="*/ 5542518 h 5846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594394" h="5846777">
                <a:moveTo>
                  <a:pt x="539266" y="5542518"/>
                </a:moveTo>
                <a:cubicBezTo>
                  <a:pt x="539266" y="5542518"/>
                  <a:pt x="438616" y="5659104"/>
                  <a:pt x="475696" y="5733332"/>
                </a:cubicBezTo>
                <a:cubicBezTo>
                  <a:pt x="512787" y="5807494"/>
                  <a:pt x="534008" y="5812761"/>
                  <a:pt x="555202" y="5802141"/>
                </a:cubicBezTo>
                <a:cubicBezTo>
                  <a:pt x="576357" y="5791578"/>
                  <a:pt x="666492" y="5749220"/>
                  <a:pt x="682379" y="5733332"/>
                </a:cubicBezTo>
                <a:cubicBezTo>
                  <a:pt x="698305" y="5717445"/>
                  <a:pt x="772448" y="5722702"/>
                  <a:pt x="783078" y="5669733"/>
                </a:cubicBezTo>
                <a:cubicBezTo>
                  <a:pt x="793708" y="5616680"/>
                  <a:pt x="825483" y="5579523"/>
                  <a:pt x="830779" y="5563635"/>
                </a:cubicBezTo>
                <a:cubicBezTo>
                  <a:pt x="836056" y="5547747"/>
                  <a:pt x="846667" y="5521287"/>
                  <a:pt x="862573" y="5521287"/>
                </a:cubicBezTo>
                <a:cubicBezTo>
                  <a:pt x="878461" y="5521287"/>
                  <a:pt x="899654" y="5537184"/>
                  <a:pt x="899654" y="5537184"/>
                </a:cubicBezTo>
                <a:lnTo>
                  <a:pt x="915542" y="5606126"/>
                </a:lnTo>
                <a:cubicBezTo>
                  <a:pt x="915542" y="5606126"/>
                  <a:pt x="873194" y="5664399"/>
                  <a:pt x="889091" y="5717445"/>
                </a:cubicBezTo>
                <a:cubicBezTo>
                  <a:pt x="904979" y="5770347"/>
                  <a:pt x="899645" y="5818085"/>
                  <a:pt x="915542" y="5828744"/>
                </a:cubicBezTo>
                <a:cubicBezTo>
                  <a:pt x="931439" y="5839288"/>
                  <a:pt x="984484" y="5860481"/>
                  <a:pt x="1016307" y="5833964"/>
                </a:cubicBezTo>
                <a:cubicBezTo>
                  <a:pt x="1048092" y="5807504"/>
                  <a:pt x="1148828" y="5775690"/>
                  <a:pt x="1175308" y="5749230"/>
                </a:cubicBezTo>
                <a:cubicBezTo>
                  <a:pt x="1201759" y="5722655"/>
                  <a:pt x="1212360" y="5659036"/>
                  <a:pt x="1212360" y="5632587"/>
                </a:cubicBezTo>
                <a:cubicBezTo>
                  <a:pt x="1212360" y="5606145"/>
                  <a:pt x="1302495" y="5478920"/>
                  <a:pt x="1302495" y="5478920"/>
                </a:cubicBezTo>
                <a:cubicBezTo>
                  <a:pt x="1302495" y="5478920"/>
                  <a:pt x="1302419" y="5404729"/>
                  <a:pt x="1281264" y="5351742"/>
                </a:cubicBezTo>
                <a:cubicBezTo>
                  <a:pt x="1260071" y="5298707"/>
                  <a:pt x="1201768" y="5155584"/>
                  <a:pt x="1185871" y="5081422"/>
                </a:cubicBezTo>
                <a:cubicBezTo>
                  <a:pt x="1169936" y="5007156"/>
                  <a:pt x="1154048" y="4667971"/>
                  <a:pt x="1116977" y="4577883"/>
                </a:cubicBezTo>
                <a:cubicBezTo>
                  <a:pt x="1079886" y="4487825"/>
                  <a:pt x="1005620" y="4238698"/>
                  <a:pt x="995066" y="4212171"/>
                </a:cubicBezTo>
                <a:cubicBezTo>
                  <a:pt x="984493" y="4185711"/>
                  <a:pt x="958052" y="4175071"/>
                  <a:pt x="968606" y="4148554"/>
                </a:cubicBezTo>
                <a:cubicBezTo>
                  <a:pt x="979159" y="4122112"/>
                  <a:pt x="1005686" y="4079754"/>
                  <a:pt x="1021584" y="4074392"/>
                </a:cubicBezTo>
                <a:cubicBezTo>
                  <a:pt x="1037471" y="4069048"/>
                  <a:pt x="1085258" y="3751132"/>
                  <a:pt x="1111700" y="3682267"/>
                </a:cubicBezTo>
                <a:cubicBezTo>
                  <a:pt x="1138160" y="3613296"/>
                  <a:pt x="1212322" y="3491452"/>
                  <a:pt x="1217665" y="3380172"/>
                </a:cubicBezTo>
                <a:cubicBezTo>
                  <a:pt x="1222999" y="3268853"/>
                  <a:pt x="1249517" y="3025022"/>
                  <a:pt x="1254813" y="2998581"/>
                </a:cubicBezTo>
                <a:cubicBezTo>
                  <a:pt x="1260071" y="2971987"/>
                  <a:pt x="1286588" y="2797099"/>
                  <a:pt x="1286588" y="2781202"/>
                </a:cubicBezTo>
                <a:cubicBezTo>
                  <a:pt x="1286588" y="2765276"/>
                  <a:pt x="1281254" y="2579814"/>
                  <a:pt x="1281254" y="2579814"/>
                </a:cubicBezTo>
                <a:lnTo>
                  <a:pt x="1445589" y="2542657"/>
                </a:lnTo>
                <a:cubicBezTo>
                  <a:pt x="1445589" y="2542657"/>
                  <a:pt x="1450923" y="2410222"/>
                  <a:pt x="1429692" y="2304199"/>
                </a:cubicBezTo>
                <a:cubicBezTo>
                  <a:pt x="1408442" y="2198214"/>
                  <a:pt x="1397878" y="2086934"/>
                  <a:pt x="1381972" y="2033879"/>
                </a:cubicBezTo>
                <a:cubicBezTo>
                  <a:pt x="1366084" y="1980978"/>
                  <a:pt x="1360740" y="1890785"/>
                  <a:pt x="1360740" y="1890785"/>
                </a:cubicBezTo>
                <a:cubicBezTo>
                  <a:pt x="1360740" y="1890785"/>
                  <a:pt x="1493300" y="1620514"/>
                  <a:pt x="1525075" y="1525121"/>
                </a:cubicBezTo>
                <a:cubicBezTo>
                  <a:pt x="1556870" y="1429690"/>
                  <a:pt x="1599246" y="1355528"/>
                  <a:pt x="1593941" y="1276061"/>
                </a:cubicBezTo>
                <a:cubicBezTo>
                  <a:pt x="1588683" y="1196527"/>
                  <a:pt x="1578120" y="1095800"/>
                  <a:pt x="1572795" y="1079913"/>
                </a:cubicBezTo>
                <a:cubicBezTo>
                  <a:pt x="1567423" y="1064015"/>
                  <a:pt x="1477336" y="984520"/>
                  <a:pt x="1360731" y="984520"/>
                </a:cubicBezTo>
                <a:cubicBezTo>
                  <a:pt x="1244164" y="984520"/>
                  <a:pt x="1238820" y="905062"/>
                  <a:pt x="1217646" y="899785"/>
                </a:cubicBezTo>
                <a:cubicBezTo>
                  <a:pt x="1196434" y="894451"/>
                  <a:pt x="1164668" y="862638"/>
                  <a:pt x="1164668" y="862638"/>
                </a:cubicBezTo>
                <a:lnTo>
                  <a:pt x="1143475" y="724906"/>
                </a:lnTo>
                <a:cubicBezTo>
                  <a:pt x="1143475" y="724906"/>
                  <a:pt x="1159325" y="661308"/>
                  <a:pt x="1169916" y="645401"/>
                </a:cubicBezTo>
                <a:cubicBezTo>
                  <a:pt x="1180546" y="629475"/>
                  <a:pt x="1164659" y="597690"/>
                  <a:pt x="1196434" y="565906"/>
                </a:cubicBezTo>
                <a:cubicBezTo>
                  <a:pt x="1228267" y="534083"/>
                  <a:pt x="1275920" y="475713"/>
                  <a:pt x="1281235" y="433356"/>
                </a:cubicBezTo>
                <a:cubicBezTo>
                  <a:pt x="1286569" y="390988"/>
                  <a:pt x="1217637" y="125927"/>
                  <a:pt x="1185842" y="94104"/>
                </a:cubicBezTo>
                <a:cubicBezTo>
                  <a:pt x="1154019" y="62309"/>
                  <a:pt x="957871" y="-43628"/>
                  <a:pt x="851924" y="19942"/>
                </a:cubicBezTo>
                <a:cubicBezTo>
                  <a:pt x="745968" y="83540"/>
                  <a:pt x="719374" y="131261"/>
                  <a:pt x="708821" y="152482"/>
                </a:cubicBezTo>
                <a:cubicBezTo>
                  <a:pt x="698296" y="173609"/>
                  <a:pt x="661148" y="205422"/>
                  <a:pt x="661148" y="237207"/>
                </a:cubicBezTo>
                <a:cubicBezTo>
                  <a:pt x="661148" y="269040"/>
                  <a:pt x="645260" y="390988"/>
                  <a:pt x="645260" y="390988"/>
                </a:cubicBezTo>
                <a:lnTo>
                  <a:pt x="586986" y="401542"/>
                </a:lnTo>
                <a:cubicBezTo>
                  <a:pt x="586986" y="401542"/>
                  <a:pt x="581653" y="470446"/>
                  <a:pt x="624067" y="491601"/>
                </a:cubicBezTo>
                <a:cubicBezTo>
                  <a:pt x="624067" y="491601"/>
                  <a:pt x="640031" y="560543"/>
                  <a:pt x="650594" y="618817"/>
                </a:cubicBezTo>
                <a:cubicBezTo>
                  <a:pt x="661158" y="677196"/>
                  <a:pt x="687609" y="719544"/>
                  <a:pt x="708830" y="751367"/>
                </a:cubicBezTo>
                <a:cubicBezTo>
                  <a:pt x="730090" y="783142"/>
                  <a:pt x="745921" y="788476"/>
                  <a:pt x="756541" y="814965"/>
                </a:cubicBezTo>
                <a:cubicBezTo>
                  <a:pt x="767171" y="841426"/>
                  <a:pt x="772438" y="836196"/>
                  <a:pt x="798956" y="846760"/>
                </a:cubicBezTo>
                <a:cubicBezTo>
                  <a:pt x="825473" y="857313"/>
                  <a:pt x="825473" y="857313"/>
                  <a:pt x="825473" y="878535"/>
                </a:cubicBezTo>
                <a:lnTo>
                  <a:pt x="825473" y="968603"/>
                </a:lnTo>
                <a:cubicBezTo>
                  <a:pt x="825473" y="995188"/>
                  <a:pt x="788326" y="1032202"/>
                  <a:pt x="788326" y="1032202"/>
                </a:cubicBezTo>
                <a:lnTo>
                  <a:pt x="740653" y="1058796"/>
                </a:lnTo>
                <a:lnTo>
                  <a:pt x="714202" y="958069"/>
                </a:lnTo>
                <a:lnTo>
                  <a:pt x="3971" y="1276071"/>
                </a:lnTo>
                <a:lnTo>
                  <a:pt x="83476" y="1450959"/>
                </a:lnTo>
                <a:cubicBezTo>
                  <a:pt x="83476" y="1450959"/>
                  <a:pt x="41061" y="1461513"/>
                  <a:pt x="67588" y="1509195"/>
                </a:cubicBezTo>
                <a:cubicBezTo>
                  <a:pt x="94115" y="1556906"/>
                  <a:pt x="104669" y="1594053"/>
                  <a:pt x="120566" y="1604588"/>
                </a:cubicBezTo>
                <a:cubicBezTo>
                  <a:pt x="136463" y="1615284"/>
                  <a:pt x="157657" y="1609941"/>
                  <a:pt x="168277" y="1636401"/>
                </a:cubicBezTo>
                <a:cubicBezTo>
                  <a:pt x="178869" y="1662995"/>
                  <a:pt x="184165" y="1689446"/>
                  <a:pt x="184165" y="1689446"/>
                </a:cubicBezTo>
                <a:cubicBezTo>
                  <a:pt x="184165" y="1689446"/>
                  <a:pt x="173611" y="1694780"/>
                  <a:pt x="115261" y="1726574"/>
                </a:cubicBezTo>
                <a:cubicBezTo>
                  <a:pt x="56958" y="1758388"/>
                  <a:pt x="3971" y="1800736"/>
                  <a:pt x="3971" y="1864334"/>
                </a:cubicBezTo>
                <a:cubicBezTo>
                  <a:pt x="3971" y="1927942"/>
                  <a:pt x="-11917" y="1970291"/>
                  <a:pt x="19868" y="1991550"/>
                </a:cubicBezTo>
                <a:cubicBezTo>
                  <a:pt x="51681" y="2012772"/>
                  <a:pt x="94039" y="2023326"/>
                  <a:pt x="115261" y="2012772"/>
                </a:cubicBezTo>
                <a:cubicBezTo>
                  <a:pt x="136521" y="2002142"/>
                  <a:pt x="311419" y="1991550"/>
                  <a:pt x="332602" y="1980978"/>
                </a:cubicBezTo>
                <a:lnTo>
                  <a:pt x="353757" y="1970348"/>
                </a:lnTo>
                <a:cubicBezTo>
                  <a:pt x="353757" y="1970348"/>
                  <a:pt x="369721" y="2076370"/>
                  <a:pt x="359129" y="2129349"/>
                </a:cubicBezTo>
                <a:cubicBezTo>
                  <a:pt x="348500" y="2182327"/>
                  <a:pt x="337870" y="2198214"/>
                  <a:pt x="300789" y="2277720"/>
                </a:cubicBezTo>
                <a:cubicBezTo>
                  <a:pt x="263708" y="2357215"/>
                  <a:pt x="263670" y="2346623"/>
                  <a:pt x="242477" y="2389038"/>
                </a:cubicBezTo>
                <a:cubicBezTo>
                  <a:pt x="221284" y="2431463"/>
                  <a:pt x="210692" y="2436720"/>
                  <a:pt x="210692" y="2468543"/>
                </a:cubicBezTo>
                <a:cubicBezTo>
                  <a:pt x="210692" y="2500319"/>
                  <a:pt x="194766" y="2532151"/>
                  <a:pt x="194766" y="2558631"/>
                </a:cubicBezTo>
                <a:cubicBezTo>
                  <a:pt x="194766" y="2585196"/>
                  <a:pt x="178869" y="2616971"/>
                  <a:pt x="178869" y="2616971"/>
                </a:cubicBezTo>
                <a:cubicBezTo>
                  <a:pt x="178869" y="2616971"/>
                  <a:pt x="162981" y="2733558"/>
                  <a:pt x="157714" y="2797165"/>
                </a:cubicBezTo>
                <a:cubicBezTo>
                  <a:pt x="152418" y="2860726"/>
                  <a:pt x="141788" y="2913704"/>
                  <a:pt x="157714" y="3014459"/>
                </a:cubicBezTo>
                <a:cubicBezTo>
                  <a:pt x="173611" y="3115148"/>
                  <a:pt x="210692" y="3316497"/>
                  <a:pt x="237219" y="3406623"/>
                </a:cubicBezTo>
                <a:cubicBezTo>
                  <a:pt x="263708" y="3496710"/>
                  <a:pt x="353767" y="3873052"/>
                  <a:pt x="364397" y="3910133"/>
                </a:cubicBezTo>
                <a:cubicBezTo>
                  <a:pt x="375027" y="3947223"/>
                  <a:pt x="406821" y="3973665"/>
                  <a:pt x="406821" y="4026710"/>
                </a:cubicBezTo>
                <a:cubicBezTo>
                  <a:pt x="406821" y="4079754"/>
                  <a:pt x="412184" y="4127427"/>
                  <a:pt x="406821" y="4191045"/>
                </a:cubicBezTo>
                <a:cubicBezTo>
                  <a:pt x="401487" y="4254652"/>
                  <a:pt x="396258" y="4254576"/>
                  <a:pt x="406821" y="4312888"/>
                </a:cubicBezTo>
                <a:cubicBezTo>
                  <a:pt x="417384" y="4371229"/>
                  <a:pt x="470420" y="4567301"/>
                  <a:pt x="475715" y="4620355"/>
                </a:cubicBezTo>
                <a:cubicBezTo>
                  <a:pt x="480983" y="4673334"/>
                  <a:pt x="496870" y="4895895"/>
                  <a:pt x="512806" y="4943615"/>
                </a:cubicBezTo>
                <a:cubicBezTo>
                  <a:pt x="528693" y="4991316"/>
                  <a:pt x="528732" y="5049638"/>
                  <a:pt x="534028" y="5097339"/>
                </a:cubicBezTo>
                <a:cubicBezTo>
                  <a:pt x="539285" y="5145031"/>
                  <a:pt x="507434" y="5383517"/>
                  <a:pt x="512806" y="5399443"/>
                </a:cubicBezTo>
                <a:cubicBezTo>
                  <a:pt x="518111" y="5415340"/>
                  <a:pt x="539266" y="5542518"/>
                  <a:pt x="539266" y="5542518"/>
                </a:cubicBezTo>
                <a:close/>
              </a:path>
            </a:pathLst>
          </a:custGeom>
          <a:solidFill>
            <a:srgbClr val="000000"/>
          </a:solidFill>
          <a:ln w="9525" cap="sq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B83A7DA-3AD0-4E71-BFCC-18D0DC3FC02C}"/>
              </a:ext>
            </a:extLst>
          </p:cNvPr>
          <p:cNvSpPr/>
          <p:nvPr/>
        </p:nvSpPr>
        <p:spPr>
          <a:xfrm>
            <a:off x="-105014" y="601231"/>
            <a:ext cx="3168607" cy="5673472"/>
          </a:xfrm>
          <a:custGeom>
            <a:avLst/>
            <a:gdLst>
              <a:gd name="connsiteX0" fmla="*/ 2346667 w 3001867"/>
              <a:gd name="connsiteY0" fmla="*/ 0 h 5374920"/>
              <a:gd name="connsiteX1" fmla="*/ 2453507 w 3001867"/>
              <a:gd name="connsiteY1" fmla="*/ 19172 h 5374920"/>
              <a:gd name="connsiteX2" fmla="*/ 2596862 w 3001867"/>
              <a:gd name="connsiteY2" fmla="*/ 271476 h 5374920"/>
              <a:gd name="connsiteX3" fmla="*/ 2592721 w 3001867"/>
              <a:gd name="connsiteY3" fmla="*/ 344702 h 5374920"/>
              <a:gd name="connsiteX4" fmla="*/ 2592807 w 3001867"/>
              <a:gd name="connsiteY4" fmla="*/ 344702 h 5374920"/>
              <a:gd name="connsiteX5" fmla="*/ 2584861 w 3001867"/>
              <a:gd name="connsiteY5" fmla="*/ 396420 h 5374920"/>
              <a:gd name="connsiteX6" fmla="*/ 2547641 w 3001867"/>
              <a:gd name="connsiteY6" fmla="*/ 486687 h 5374920"/>
              <a:gd name="connsiteX7" fmla="*/ 2528349 w 3001867"/>
              <a:gd name="connsiteY7" fmla="*/ 523822 h 5374920"/>
              <a:gd name="connsiteX8" fmla="*/ 2528431 w 3001867"/>
              <a:gd name="connsiteY8" fmla="*/ 523822 h 5374920"/>
              <a:gd name="connsiteX9" fmla="*/ 2518547 w 3001867"/>
              <a:gd name="connsiteY9" fmla="*/ 549994 h 5374920"/>
              <a:gd name="connsiteX10" fmla="*/ 2518633 w 3001867"/>
              <a:gd name="connsiteY10" fmla="*/ 549994 h 5374920"/>
              <a:gd name="connsiteX11" fmla="*/ 2525153 w 3001867"/>
              <a:gd name="connsiteY11" fmla="*/ 640826 h 5374920"/>
              <a:gd name="connsiteX12" fmla="*/ 2534205 w 3001867"/>
              <a:gd name="connsiteY12" fmla="*/ 665410 h 5374920"/>
              <a:gd name="connsiteX13" fmla="*/ 2534452 w 3001867"/>
              <a:gd name="connsiteY13" fmla="*/ 665413 h 5374920"/>
              <a:gd name="connsiteX14" fmla="*/ 2537390 w 3001867"/>
              <a:gd name="connsiteY14" fmla="*/ 664975 h 5374920"/>
              <a:gd name="connsiteX15" fmla="*/ 2537469 w 3001867"/>
              <a:gd name="connsiteY15" fmla="*/ 664975 h 5374920"/>
              <a:gd name="connsiteX16" fmla="*/ 2543692 w 3001867"/>
              <a:gd name="connsiteY16" fmla="*/ 714805 h 5374920"/>
              <a:gd name="connsiteX17" fmla="*/ 2543777 w 3001867"/>
              <a:gd name="connsiteY17" fmla="*/ 714805 h 5374920"/>
              <a:gd name="connsiteX18" fmla="*/ 2546894 w 3001867"/>
              <a:gd name="connsiteY18" fmla="*/ 717744 h 5374920"/>
              <a:gd name="connsiteX19" fmla="*/ 2550987 w 3001867"/>
              <a:gd name="connsiteY19" fmla="*/ 715302 h 5374920"/>
              <a:gd name="connsiteX20" fmla="*/ 2591125 w 3001867"/>
              <a:gd name="connsiteY20" fmla="*/ 765763 h 5374920"/>
              <a:gd name="connsiteX21" fmla="*/ 2669111 w 3001867"/>
              <a:gd name="connsiteY21" fmla="*/ 834574 h 5374920"/>
              <a:gd name="connsiteX22" fmla="*/ 2780355 w 3001867"/>
              <a:gd name="connsiteY22" fmla="*/ 901090 h 5374920"/>
              <a:gd name="connsiteX23" fmla="*/ 2888157 w 3001867"/>
              <a:gd name="connsiteY23" fmla="*/ 972196 h 5374920"/>
              <a:gd name="connsiteX24" fmla="*/ 2954674 w 3001867"/>
              <a:gd name="connsiteY24" fmla="*/ 1037565 h 5374920"/>
              <a:gd name="connsiteX25" fmla="*/ 2986784 w 3001867"/>
              <a:gd name="connsiteY25" fmla="*/ 1351796 h 5374920"/>
              <a:gd name="connsiteX26" fmla="*/ 2990226 w 3001867"/>
              <a:gd name="connsiteY26" fmla="*/ 1581165 h 5374920"/>
              <a:gd name="connsiteX27" fmla="*/ 3001693 w 3001867"/>
              <a:gd name="connsiteY27" fmla="*/ 1938977 h 5374920"/>
              <a:gd name="connsiteX28" fmla="*/ 2970729 w 3001867"/>
              <a:gd name="connsiteY28" fmla="*/ 2242889 h 5374920"/>
              <a:gd name="connsiteX29" fmla="*/ 2940913 w 3001867"/>
              <a:gd name="connsiteY29" fmla="*/ 2391977 h 5374920"/>
              <a:gd name="connsiteX30" fmla="*/ 2913388 w 3001867"/>
              <a:gd name="connsiteY30" fmla="*/ 2512396 h 5374920"/>
              <a:gd name="connsiteX31" fmla="*/ 2848019 w 3001867"/>
              <a:gd name="connsiteY31" fmla="*/ 2816309 h 5374920"/>
              <a:gd name="connsiteX32" fmla="*/ 2810171 w 3001867"/>
              <a:gd name="connsiteY32" fmla="*/ 2930991 h 5374920"/>
              <a:gd name="connsiteX33" fmla="*/ 2773475 w 3001867"/>
              <a:gd name="connsiteY33" fmla="*/ 3013563 h 5374920"/>
              <a:gd name="connsiteX34" fmla="*/ 2703517 w 3001867"/>
              <a:gd name="connsiteY34" fmla="*/ 3123660 h 5374920"/>
              <a:gd name="connsiteX35" fmla="*/ 2671406 w 3001867"/>
              <a:gd name="connsiteY35" fmla="*/ 3341559 h 5374920"/>
              <a:gd name="connsiteX36" fmla="*/ 2687461 w 3001867"/>
              <a:gd name="connsiteY36" fmla="*/ 3599597 h 5374920"/>
              <a:gd name="connsiteX37" fmla="*/ 2757419 w 3001867"/>
              <a:gd name="connsiteY37" fmla="*/ 4226919 h 5374920"/>
              <a:gd name="connsiteX38" fmla="*/ 2711544 w 3001867"/>
              <a:gd name="connsiteY38" fmla="*/ 4754464 h 5374920"/>
              <a:gd name="connsiteX39" fmla="*/ 2710397 w 3001867"/>
              <a:gd name="connsiteY39" fmla="*/ 4807219 h 5374920"/>
              <a:gd name="connsiteX40" fmla="*/ 2687461 w 3001867"/>
              <a:gd name="connsiteY40" fmla="*/ 4947132 h 5374920"/>
              <a:gd name="connsiteX41" fmla="*/ 2677139 w 3001867"/>
              <a:gd name="connsiteY41" fmla="*/ 5022824 h 5374920"/>
              <a:gd name="connsiteX42" fmla="*/ 2648466 w 3001867"/>
              <a:gd name="connsiteY42" fmla="*/ 5152414 h 5374920"/>
              <a:gd name="connsiteX43" fmla="*/ 2615208 w 3001867"/>
              <a:gd name="connsiteY43" fmla="*/ 5234986 h 5374920"/>
              <a:gd name="connsiteX44" fmla="*/ 2391141 w 3001867"/>
              <a:gd name="connsiteY44" fmla="*/ 5374920 h 5374920"/>
              <a:gd name="connsiteX45" fmla="*/ 2388134 w 3001867"/>
              <a:gd name="connsiteY45" fmla="*/ 5374903 h 5374920"/>
              <a:gd name="connsiteX46" fmla="*/ 2267719 w 3001867"/>
              <a:gd name="connsiteY46" fmla="*/ 5294625 h 5374920"/>
              <a:gd name="connsiteX47" fmla="*/ 2319327 w 3001867"/>
              <a:gd name="connsiteY47" fmla="*/ 5177645 h 5374920"/>
              <a:gd name="connsiteX48" fmla="*/ 2395018 w 3001867"/>
              <a:gd name="connsiteY48" fmla="*/ 5028557 h 5374920"/>
              <a:gd name="connsiteX49" fmla="*/ 2407632 w 3001867"/>
              <a:gd name="connsiteY49" fmla="*/ 4935666 h 5374920"/>
              <a:gd name="connsiteX50" fmla="*/ 2396165 w 3001867"/>
              <a:gd name="connsiteY50" fmla="*/ 4856533 h 5374920"/>
              <a:gd name="connsiteX51" fmla="*/ 2420249 w 3001867"/>
              <a:gd name="connsiteY51" fmla="*/ 4785427 h 5374920"/>
              <a:gd name="connsiteX52" fmla="*/ 2405337 w 3001867"/>
              <a:gd name="connsiteY52" fmla="*/ 4668450 h 5374920"/>
              <a:gd name="connsiteX53" fmla="*/ 2377815 w 3001867"/>
              <a:gd name="connsiteY53" fmla="*/ 4408118 h 5374920"/>
              <a:gd name="connsiteX54" fmla="*/ 2403046 w 3001867"/>
              <a:gd name="connsiteY54" fmla="*/ 4169578 h 5374920"/>
              <a:gd name="connsiteX55" fmla="*/ 2424834 w 3001867"/>
              <a:gd name="connsiteY55" fmla="*/ 4103058 h 5374920"/>
              <a:gd name="connsiteX56" fmla="*/ 2368640 w 3001867"/>
              <a:gd name="connsiteY56" fmla="*/ 3937915 h 5374920"/>
              <a:gd name="connsiteX57" fmla="*/ 2297535 w 3001867"/>
              <a:gd name="connsiteY57" fmla="*/ 3737218 h 5374920"/>
              <a:gd name="connsiteX58" fmla="*/ 2275746 w 3001867"/>
              <a:gd name="connsiteY58" fmla="*/ 3668408 h 5374920"/>
              <a:gd name="connsiteX59" fmla="*/ 2275281 w 3001867"/>
              <a:gd name="connsiteY59" fmla="*/ 3668271 h 5374920"/>
              <a:gd name="connsiteX60" fmla="*/ 2235608 w 3001867"/>
              <a:gd name="connsiteY60" fmla="*/ 4132878 h 5374920"/>
              <a:gd name="connsiteX61" fmla="*/ 2188585 w 3001867"/>
              <a:gd name="connsiteY61" fmla="*/ 4580142 h 5374920"/>
              <a:gd name="connsiteX62" fmla="*/ 2180558 w 3001867"/>
              <a:gd name="connsiteY62" fmla="*/ 4624870 h 5374920"/>
              <a:gd name="connsiteX63" fmla="*/ 2203494 w 3001867"/>
              <a:gd name="connsiteY63" fmla="*/ 4702856 h 5374920"/>
              <a:gd name="connsiteX64" fmla="*/ 2212669 w 3001867"/>
              <a:gd name="connsiteY64" fmla="*/ 4849652 h 5374920"/>
              <a:gd name="connsiteX65" fmla="*/ 2200055 w 3001867"/>
              <a:gd name="connsiteY65" fmla="*/ 4947132 h 5374920"/>
              <a:gd name="connsiteX66" fmla="*/ 2089417 w 3001867"/>
              <a:gd name="connsiteY66" fmla="*/ 4964835 h 5374920"/>
              <a:gd name="connsiteX67" fmla="*/ 1999359 w 3001867"/>
              <a:gd name="connsiteY67" fmla="*/ 4950574 h 5374920"/>
              <a:gd name="connsiteX68" fmla="*/ 1919338 w 3001867"/>
              <a:gd name="connsiteY68" fmla="*/ 4941399 h 5374920"/>
              <a:gd name="connsiteX69" fmla="*/ 1823893 w 3001867"/>
              <a:gd name="connsiteY69" fmla="*/ 4943694 h 5374920"/>
              <a:gd name="connsiteX70" fmla="*/ 1726718 w 3001867"/>
              <a:gd name="connsiteY70" fmla="*/ 4946314 h 5374920"/>
              <a:gd name="connsiteX71" fmla="*/ 1588791 w 3001867"/>
              <a:gd name="connsiteY71" fmla="*/ 4931077 h 5374920"/>
              <a:gd name="connsiteX72" fmla="*/ 1438556 w 3001867"/>
              <a:gd name="connsiteY72" fmla="*/ 4832450 h 5374920"/>
              <a:gd name="connsiteX73" fmla="*/ 1509203 w 3001867"/>
              <a:gd name="connsiteY73" fmla="*/ 4800014 h 5374920"/>
              <a:gd name="connsiteX74" fmla="*/ 1580764 w 3001867"/>
              <a:gd name="connsiteY74" fmla="*/ 4803777 h 5374920"/>
              <a:gd name="connsiteX75" fmla="*/ 1642578 w 3001867"/>
              <a:gd name="connsiteY75" fmla="*/ 4807425 h 5374920"/>
              <a:gd name="connsiteX76" fmla="*/ 1802101 w 3001867"/>
              <a:gd name="connsiteY76" fmla="*/ 4725791 h 5374920"/>
              <a:gd name="connsiteX77" fmla="*/ 1874354 w 3001867"/>
              <a:gd name="connsiteY77" fmla="*/ 4643220 h 5374920"/>
              <a:gd name="connsiteX78" fmla="*/ 1891557 w 3001867"/>
              <a:gd name="connsiteY78" fmla="*/ 4595053 h 5374920"/>
              <a:gd name="connsiteX79" fmla="*/ 1892700 w 3001867"/>
              <a:gd name="connsiteY79" fmla="*/ 3825527 h 5374920"/>
              <a:gd name="connsiteX80" fmla="*/ 1851415 w 3001867"/>
              <a:gd name="connsiteY80" fmla="*/ 3559458 h 5374920"/>
              <a:gd name="connsiteX81" fmla="*/ 1817013 w 3001867"/>
              <a:gd name="connsiteY81" fmla="*/ 3278485 h 5374920"/>
              <a:gd name="connsiteX82" fmla="*/ 1805543 w 3001867"/>
              <a:gd name="connsiteY82" fmla="*/ 2913789 h 5374920"/>
              <a:gd name="connsiteX83" fmla="*/ 1805543 w 3001867"/>
              <a:gd name="connsiteY83" fmla="*/ 2630521 h 5374920"/>
              <a:gd name="connsiteX84" fmla="*/ 1779165 w 3001867"/>
              <a:gd name="connsiteY84" fmla="*/ 2630521 h 5374920"/>
              <a:gd name="connsiteX85" fmla="*/ 1729852 w 3001867"/>
              <a:gd name="connsiteY85" fmla="*/ 2647724 h 5374920"/>
              <a:gd name="connsiteX86" fmla="*/ 1701179 w 3001867"/>
              <a:gd name="connsiteY86" fmla="*/ 2664926 h 5374920"/>
              <a:gd name="connsiteX87" fmla="*/ 1771137 w 3001867"/>
              <a:gd name="connsiteY87" fmla="*/ 1965354 h 5374920"/>
              <a:gd name="connsiteX88" fmla="*/ 1799810 w 3001867"/>
              <a:gd name="connsiteY88" fmla="*/ 1749750 h 5374920"/>
              <a:gd name="connsiteX89" fmla="*/ 1799104 w 3001867"/>
              <a:gd name="connsiteY89" fmla="*/ 1749544 h 5374920"/>
              <a:gd name="connsiteX90" fmla="*/ 1732146 w 3001867"/>
              <a:gd name="connsiteY90" fmla="*/ 1788741 h 5374920"/>
              <a:gd name="connsiteX91" fmla="*/ 1631255 w 3001867"/>
              <a:gd name="connsiteY91" fmla="*/ 1829472 h 5374920"/>
              <a:gd name="connsiteX92" fmla="*/ 1536036 w 3001867"/>
              <a:gd name="connsiteY92" fmla="*/ 1800211 h 5374920"/>
              <a:gd name="connsiteX93" fmla="*/ 1025694 w 3001867"/>
              <a:gd name="connsiteY93" fmla="*/ 1436666 h 5374920"/>
              <a:gd name="connsiteX94" fmla="*/ 1036742 w 3001867"/>
              <a:gd name="connsiteY94" fmla="*/ 1404959 h 5374920"/>
              <a:gd name="connsiteX95" fmla="*/ 1036811 w 3001867"/>
              <a:gd name="connsiteY95" fmla="*/ 1404959 h 5374920"/>
              <a:gd name="connsiteX96" fmla="*/ 987408 w 3001867"/>
              <a:gd name="connsiteY96" fmla="*/ 1353135 h 5374920"/>
              <a:gd name="connsiteX97" fmla="*/ 987429 w 3001867"/>
              <a:gd name="connsiteY97" fmla="*/ 1352652 h 5374920"/>
              <a:gd name="connsiteX98" fmla="*/ 991035 w 3001867"/>
              <a:gd name="connsiteY98" fmla="*/ 1342059 h 5374920"/>
              <a:gd name="connsiteX99" fmla="*/ 991103 w 3001867"/>
              <a:gd name="connsiteY99" fmla="*/ 1342059 h 5374920"/>
              <a:gd name="connsiteX100" fmla="*/ 857108 w 3001867"/>
              <a:gd name="connsiteY100" fmla="*/ 1245141 h 5374920"/>
              <a:gd name="connsiteX101" fmla="*/ 815470 w 3001867"/>
              <a:gd name="connsiteY101" fmla="*/ 1142582 h 5374920"/>
              <a:gd name="connsiteX102" fmla="*/ 815538 w 3001867"/>
              <a:gd name="connsiteY102" fmla="*/ 1142582 h 5374920"/>
              <a:gd name="connsiteX103" fmla="*/ 4661 w 3001867"/>
              <a:gd name="connsiteY103" fmla="*/ 323276 h 5374920"/>
              <a:gd name="connsiteX104" fmla="*/ 10671 w 3001867"/>
              <a:gd name="connsiteY104" fmla="*/ 293734 h 5374920"/>
              <a:gd name="connsiteX105" fmla="*/ 11719 w 3001867"/>
              <a:gd name="connsiteY105" fmla="*/ 293299 h 5374920"/>
              <a:gd name="connsiteX106" fmla="*/ 18538 w 3001867"/>
              <a:gd name="connsiteY106" fmla="*/ 292128 h 5374920"/>
              <a:gd name="connsiteX107" fmla="*/ 31939 w 3001867"/>
              <a:gd name="connsiteY107" fmla="*/ 298056 h 5374920"/>
              <a:gd name="connsiteX108" fmla="*/ 350510 w 3001867"/>
              <a:gd name="connsiteY108" fmla="*/ 620192 h 5374920"/>
              <a:gd name="connsiteX109" fmla="*/ 350575 w 3001867"/>
              <a:gd name="connsiteY109" fmla="*/ 620192 h 5374920"/>
              <a:gd name="connsiteX110" fmla="*/ 734398 w 3001867"/>
              <a:gd name="connsiteY110" fmla="*/ 982514 h 5374920"/>
              <a:gd name="connsiteX111" fmla="*/ 883486 w 3001867"/>
              <a:gd name="connsiteY111" fmla="*/ 1070823 h 5374920"/>
              <a:gd name="connsiteX112" fmla="*/ 980966 w 3001867"/>
              <a:gd name="connsiteY112" fmla="*/ 1094906 h 5374920"/>
              <a:gd name="connsiteX113" fmla="*/ 1098087 w 3001867"/>
              <a:gd name="connsiteY113" fmla="*/ 1207862 h 5374920"/>
              <a:gd name="connsiteX114" fmla="*/ 1098159 w 3001867"/>
              <a:gd name="connsiteY114" fmla="*/ 1207862 h 5374920"/>
              <a:gd name="connsiteX115" fmla="*/ 1157309 w 3001867"/>
              <a:gd name="connsiteY115" fmla="*/ 1244306 h 5374920"/>
              <a:gd name="connsiteX116" fmla="*/ 1162168 w 3001867"/>
              <a:gd name="connsiteY116" fmla="*/ 1242847 h 5374920"/>
              <a:gd name="connsiteX117" fmla="*/ 1225421 w 3001867"/>
              <a:gd name="connsiteY117" fmla="*/ 1284739 h 5374920"/>
              <a:gd name="connsiteX118" fmla="*/ 1225489 w 3001867"/>
              <a:gd name="connsiteY118" fmla="*/ 1284739 h 5374920"/>
              <a:gd name="connsiteX119" fmla="*/ 1646698 w 3001867"/>
              <a:gd name="connsiteY119" fmla="*/ 1522604 h 5374920"/>
              <a:gd name="connsiteX120" fmla="*/ 1751640 w 3001867"/>
              <a:gd name="connsiteY120" fmla="*/ 1378174 h 5374920"/>
              <a:gd name="connsiteX121" fmla="*/ 1799810 w 3001867"/>
              <a:gd name="connsiteY121" fmla="*/ 1289869 h 5374920"/>
              <a:gd name="connsiteX122" fmla="*/ 1858298 w 3001867"/>
              <a:gd name="connsiteY122" fmla="*/ 1137339 h 5374920"/>
              <a:gd name="connsiteX123" fmla="*/ 1925962 w 3001867"/>
              <a:gd name="connsiteY123" fmla="*/ 1004306 h 5374920"/>
              <a:gd name="connsiteX124" fmla="*/ 2148156 w 3001867"/>
              <a:gd name="connsiteY124" fmla="*/ 922019 h 5374920"/>
              <a:gd name="connsiteX125" fmla="*/ 2148238 w 3001867"/>
              <a:gd name="connsiteY125" fmla="*/ 922019 h 5374920"/>
              <a:gd name="connsiteX126" fmla="*/ 2197058 w 3001867"/>
              <a:gd name="connsiteY126" fmla="*/ 850430 h 5374920"/>
              <a:gd name="connsiteX127" fmla="*/ 2197141 w 3001867"/>
              <a:gd name="connsiteY127" fmla="*/ 850430 h 5374920"/>
              <a:gd name="connsiteX128" fmla="*/ 2195466 w 3001867"/>
              <a:gd name="connsiteY128" fmla="*/ 834574 h 5374920"/>
              <a:gd name="connsiteX129" fmla="*/ 2138125 w 3001867"/>
              <a:gd name="connsiteY129" fmla="*/ 715302 h 5374920"/>
              <a:gd name="connsiteX130" fmla="*/ 2136583 w 3001867"/>
              <a:gd name="connsiteY130" fmla="*/ 714446 h 5374920"/>
              <a:gd name="connsiteX131" fmla="*/ 2136501 w 3001867"/>
              <a:gd name="connsiteY131" fmla="*/ 714446 h 5374920"/>
              <a:gd name="connsiteX132" fmla="*/ 2123549 w 3001867"/>
              <a:gd name="connsiteY132" fmla="*/ 715411 h 5374920"/>
              <a:gd name="connsiteX133" fmla="*/ 2069817 w 3001867"/>
              <a:gd name="connsiteY133" fmla="*/ 719562 h 5374920"/>
              <a:gd name="connsiteX134" fmla="*/ 2061676 w 3001867"/>
              <a:gd name="connsiteY134" fmla="*/ 719932 h 5374920"/>
              <a:gd name="connsiteX135" fmla="*/ 2058508 w 3001867"/>
              <a:gd name="connsiteY135" fmla="*/ 719874 h 5374920"/>
              <a:gd name="connsiteX136" fmla="*/ 2002917 w 3001867"/>
              <a:gd name="connsiteY136" fmla="*/ 687989 h 5374920"/>
              <a:gd name="connsiteX137" fmla="*/ 2001229 w 3001867"/>
              <a:gd name="connsiteY137" fmla="*/ 657231 h 5374920"/>
              <a:gd name="connsiteX138" fmla="*/ 2002386 w 3001867"/>
              <a:gd name="connsiteY138" fmla="*/ 607500 h 5374920"/>
              <a:gd name="connsiteX139" fmla="*/ 1994194 w 3001867"/>
              <a:gd name="connsiteY139" fmla="*/ 597674 h 5374920"/>
              <a:gd name="connsiteX140" fmla="*/ 1988228 w 3001867"/>
              <a:gd name="connsiteY140" fmla="*/ 591742 h 5374920"/>
              <a:gd name="connsiteX141" fmla="*/ 1991465 w 3001867"/>
              <a:gd name="connsiteY141" fmla="*/ 575433 h 5374920"/>
              <a:gd name="connsiteX142" fmla="*/ 1998044 w 3001867"/>
              <a:gd name="connsiteY142" fmla="*/ 564971 h 5374920"/>
              <a:gd name="connsiteX143" fmla="*/ 1988584 w 3001867"/>
              <a:gd name="connsiteY143" fmla="*/ 556994 h 5374920"/>
              <a:gd name="connsiteX144" fmla="*/ 1983944 w 3001867"/>
              <a:gd name="connsiteY144" fmla="*/ 528476 h 5374920"/>
              <a:gd name="connsiteX145" fmla="*/ 1989759 w 3001867"/>
              <a:gd name="connsiteY145" fmla="*/ 507030 h 5374920"/>
              <a:gd name="connsiteX146" fmla="*/ 1990119 w 3001867"/>
              <a:gd name="connsiteY146" fmla="*/ 504479 h 5374920"/>
              <a:gd name="connsiteX147" fmla="*/ 1990197 w 3001867"/>
              <a:gd name="connsiteY147" fmla="*/ 504479 h 5374920"/>
              <a:gd name="connsiteX148" fmla="*/ 1977190 w 3001867"/>
              <a:gd name="connsiteY148" fmla="*/ 487974 h 5374920"/>
              <a:gd name="connsiteX149" fmla="*/ 1977269 w 3001867"/>
              <a:gd name="connsiteY149" fmla="*/ 487974 h 5374920"/>
              <a:gd name="connsiteX150" fmla="*/ 1972406 w 3001867"/>
              <a:gd name="connsiteY150" fmla="*/ 487331 h 5374920"/>
              <a:gd name="connsiteX151" fmla="*/ 1937966 w 3001867"/>
              <a:gd name="connsiteY151" fmla="*/ 472700 h 5374920"/>
              <a:gd name="connsiteX152" fmla="*/ 1933599 w 3001867"/>
              <a:gd name="connsiteY152" fmla="*/ 455867 h 5374920"/>
              <a:gd name="connsiteX153" fmla="*/ 1977536 w 3001867"/>
              <a:gd name="connsiteY153" fmla="*/ 376816 h 5374920"/>
              <a:gd name="connsiteX154" fmla="*/ 2010845 w 3001867"/>
              <a:gd name="connsiteY154" fmla="*/ 308084 h 5374920"/>
              <a:gd name="connsiteX155" fmla="*/ 2033155 w 3001867"/>
              <a:gd name="connsiteY155" fmla="*/ 189884 h 5374920"/>
              <a:gd name="connsiteX156" fmla="*/ 2048022 w 3001867"/>
              <a:gd name="connsiteY156" fmla="*/ 165582 h 5374920"/>
              <a:gd name="connsiteX157" fmla="*/ 2048104 w 3001867"/>
              <a:gd name="connsiteY157" fmla="*/ 165582 h 5374920"/>
              <a:gd name="connsiteX158" fmla="*/ 2119774 w 3001867"/>
              <a:gd name="connsiteY158" fmla="*/ 55872 h 5374920"/>
              <a:gd name="connsiteX159" fmla="*/ 2243632 w 3001867"/>
              <a:gd name="connsiteY159" fmla="*/ 9997 h 5374920"/>
              <a:gd name="connsiteX160" fmla="*/ 2346667 w 3001867"/>
              <a:gd name="connsiteY160" fmla="*/ 0 h 5374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001867" h="5374920">
                <a:moveTo>
                  <a:pt x="2346667" y="0"/>
                </a:moveTo>
                <a:cubicBezTo>
                  <a:pt x="2391316" y="0"/>
                  <a:pt x="2429430" y="6466"/>
                  <a:pt x="2453507" y="19172"/>
                </a:cubicBezTo>
                <a:cubicBezTo>
                  <a:pt x="2557867" y="73075"/>
                  <a:pt x="2595714" y="140738"/>
                  <a:pt x="2596862" y="271476"/>
                </a:cubicBezTo>
                <a:cubicBezTo>
                  <a:pt x="2596862" y="301604"/>
                  <a:pt x="2596029" y="323588"/>
                  <a:pt x="2592721" y="344702"/>
                </a:cubicBezTo>
                <a:lnTo>
                  <a:pt x="2592807" y="344702"/>
                </a:lnTo>
                <a:cubicBezTo>
                  <a:pt x="2591437" y="361517"/>
                  <a:pt x="2588800" y="378785"/>
                  <a:pt x="2584861" y="396420"/>
                </a:cubicBezTo>
                <a:cubicBezTo>
                  <a:pt x="2577652" y="429726"/>
                  <a:pt x="2573457" y="439791"/>
                  <a:pt x="2547641" y="486687"/>
                </a:cubicBezTo>
                <a:cubicBezTo>
                  <a:pt x="2540476" y="499749"/>
                  <a:pt x="2533376" y="513417"/>
                  <a:pt x="2528349" y="523822"/>
                </a:cubicBezTo>
                <a:lnTo>
                  <a:pt x="2528431" y="523822"/>
                </a:lnTo>
                <a:cubicBezTo>
                  <a:pt x="2524838" y="532973"/>
                  <a:pt x="2521547" y="541685"/>
                  <a:pt x="2518547" y="549994"/>
                </a:cubicBezTo>
                <a:lnTo>
                  <a:pt x="2518633" y="549994"/>
                </a:lnTo>
                <a:cubicBezTo>
                  <a:pt x="2514071" y="570906"/>
                  <a:pt x="2516139" y="594859"/>
                  <a:pt x="2525153" y="640826"/>
                </a:cubicBezTo>
                <a:cubicBezTo>
                  <a:pt x="2528636" y="658498"/>
                  <a:pt x="2528838" y="665218"/>
                  <a:pt x="2534205" y="665410"/>
                </a:cubicBezTo>
                <a:cubicBezTo>
                  <a:pt x="2534287" y="665413"/>
                  <a:pt x="2534369" y="665413"/>
                  <a:pt x="2534452" y="665413"/>
                </a:cubicBezTo>
                <a:cubicBezTo>
                  <a:pt x="2535298" y="665413"/>
                  <a:pt x="2536267" y="665262"/>
                  <a:pt x="2537390" y="664975"/>
                </a:cubicBezTo>
                <a:lnTo>
                  <a:pt x="2537469" y="664975"/>
                </a:lnTo>
                <a:cubicBezTo>
                  <a:pt x="2539969" y="686088"/>
                  <a:pt x="2542041" y="702699"/>
                  <a:pt x="2543692" y="714805"/>
                </a:cubicBezTo>
                <a:lnTo>
                  <a:pt x="2543777" y="714805"/>
                </a:lnTo>
                <a:cubicBezTo>
                  <a:pt x="2544870" y="715713"/>
                  <a:pt x="2545908" y="716692"/>
                  <a:pt x="2546894" y="717744"/>
                </a:cubicBezTo>
                <a:cubicBezTo>
                  <a:pt x="2548764" y="716148"/>
                  <a:pt x="2550154" y="715302"/>
                  <a:pt x="2550987" y="715302"/>
                </a:cubicBezTo>
                <a:cubicBezTo>
                  <a:pt x="2556720" y="715302"/>
                  <a:pt x="2575070" y="738238"/>
                  <a:pt x="2591125" y="765763"/>
                </a:cubicBezTo>
                <a:cubicBezTo>
                  <a:pt x="2612917" y="802463"/>
                  <a:pt x="2632411" y="820813"/>
                  <a:pt x="2669111" y="834574"/>
                </a:cubicBezTo>
                <a:cubicBezTo>
                  <a:pt x="2695489" y="844896"/>
                  <a:pt x="2745950" y="874712"/>
                  <a:pt x="2780355" y="901090"/>
                </a:cubicBezTo>
                <a:cubicBezTo>
                  <a:pt x="2814761" y="927468"/>
                  <a:pt x="2862927" y="959579"/>
                  <a:pt x="2888157" y="972196"/>
                </a:cubicBezTo>
                <a:cubicBezTo>
                  <a:pt x="2914535" y="985956"/>
                  <a:pt x="2942057" y="1013481"/>
                  <a:pt x="2954674" y="1037565"/>
                </a:cubicBezTo>
                <a:cubicBezTo>
                  <a:pt x="2981051" y="1088025"/>
                  <a:pt x="2999401" y="1272666"/>
                  <a:pt x="2986784" y="1351796"/>
                </a:cubicBezTo>
                <a:cubicBezTo>
                  <a:pt x="2981051" y="1385058"/>
                  <a:pt x="2982199" y="1480243"/>
                  <a:pt x="2990226" y="1581165"/>
                </a:cubicBezTo>
                <a:cubicBezTo>
                  <a:pt x="2998254" y="1675206"/>
                  <a:pt x="3002840" y="1836911"/>
                  <a:pt x="3001693" y="1938977"/>
                </a:cubicBezTo>
                <a:cubicBezTo>
                  <a:pt x="2999401" y="2093801"/>
                  <a:pt x="2994812" y="2143115"/>
                  <a:pt x="2970729" y="2242889"/>
                </a:cubicBezTo>
                <a:cubicBezTo>
                  <a:pt x="2954674" y="2307114"/>
                  <a:pt x="2940913" y="2374778"/>
                  <a:pt x="2940913" y="2391977"/>
                </a:cubicBezTo>
                <a:cubicBezTo>
                  <a:pt x="2940913" y="2409180"/>
                  <a:pt x="2928296" y="2463083"/>
                  <a:pt x="2913388" y="2512396"/>
                </a:cubicBezTo>
                <a:cubicBezTo>
                  <a:pt x="2875540" y="2635107"/>
                  <a:pt x="2865221" y="2686715"/>
                  <a:pt x="2848019" y="2816309"/>
                </a:cubicBezTo>
                <a:cubicBezTo>
                  <a:pt x="2835402" y="2914936"/>
                  <a:pt x="2830816" y="2927550"/>
                  <a:pt x="2810171" y="2930991"/>
                </a:cubicBezTo>
                <a:cubicBezTo>
                  <a:pt x="2790674" y="2934433"/>
                  <a:pt x="2784941" y="2947047"/>
                  <a:pt x="2773475" y="3013563"/>
                </a:cubicBezTo>
                <a:cubicBezTo>
                  <a:pt x="2760858" y="3091549"/>
                  <a:pt x="2740217" y="3123660"/>
                  <a:pt x="2703517" y="3123660"/>
                </a:cubicBezTo>
                <a:cubicBezTo>
                  <a:pt x="2684019" y="3123660"/>
                  <a:pt x="2679433" y="3150038"/>
                  <a:pt x="2671406" y="3341559"/>
                </a:cubicBezTo>
                <a:cubicBezTo>
                  <a:pt x="2664522" y="3486061"/>
                  <a:pt x="2666816" y="3519319"/>
                  <a:pt x="2687461" y="3599597"/>
                </a:cubicBezTo>
                <a:cubicBezTo>
                  <a:pt x="2732185" y="3777357"/>
                  <a:pt x="2757419" y="4000992"/>
                  <a:pt x="2757419" y="4226919"/>
                </a:cubicBezTo>
                <a:cubicBezTo>
                  <a:pt x="2757419" y="4432201"/>
                  <a:pt x="2737922" y="4654689"/>
                  <a:pt x="2711544" y="4754464"/>
                </a:cubicBezTo>
                <a:cubicBezTo>
                  <a:pt x="2701222" y="4788869"/>
                  <a:pt x="2701222" y="4803777"/>
                  <a:pt x="2710397" y="4807219"/>
                </a:cubicBezTo>
                <a:cubicBezTo>
                  <a:pt x="2735627" y="4815247"/>
                  <a:pt x="2713835" y="4947132"/>
                  <a:pt x="2687461" y="4947132"/>
                </a:cubicBezTo>
                <a:cubicBezTo>
                  <a:pt x="2681725" y="4947132"/>
                  <a:pt x="2677139" y="4981538"/>
                  <a:pt x="2677139" y="5022824"/>
                </a:cubicBezTo>
                <a:cubicBezTo>
                  <a:pt x="2677139" y="5081312"/>
                  <a:pt x="2670258" y="5111129"/>
                  <a:pt x="2648466" y="5152414"/>
                </a:cubicBezTo>
                <a:cubicBezTo>
                  <a:pt x="2633558" y="5181087"/>
                  <a:pt x="2618650" y="5218931"/>
                  <a:pt x="2615208" y="5234986"/>
                </a:cubicBezTo>
                <a:cubicBezTo>
                  <a:pt x="2599300" y="5313400"/>
                  <a:pt x="2500063" y="5374920"/>
                  <a:pt x="2391141" y="5374920"/>
                </a:cubicBezTo>
                <a:cubicBezTo>
                  <a:pt x="2390141" y="5374920"/>
                  <a:pt x="2389138" y="5374913"/>
                  <a:pt x="2388134" y="5374903"/>
                </a:cubicBezTo>
                <a:cubicBezTo>
                  <a:pt x="2295240" y="5373755"/>
                  <a:pt x="2259691" y="5349672"/>
                  <a:pt x="2267719" y="5294625"/>
                </a:cubicBezTo>
                <a:cubicBezTo>
                  <a:pt x="2272304" y="5271686"/>
                  <a:pt x="2295240" y="5220078"/>
                  <a:pt x="2319327" y="5177645"/>
                </a:cubicBezTo>
                <a:cubicBezTo>
                  <a:pt x="2344557" y="5136362"/>
                  <a:pt x="2378963" y="5068695"/>
                  <a:pt x="2395018" y="5028557"/>
                </a:cubicBezTo>
                <a:cubicBezTo>
                  <a:pt x="2423687" y="4960897"/>
                  <a:pt x="2424834" y="4955160"/>
                  <a:pt x="2407632" y="4935666"/>
                </a:cubicBezTo>
                <a:cubicBezTo>
                  <a:pt x="2391576" y="4918463"/>
                  <a:pt x="2389282" y="4902405"/>
                  <a:pt x="2396165" y="4856533"/>
                </a:cubicBezTo>
                <a:cubicBezTo>
                  <a:pt x="2400751" y="4825566"/>
                  <a:pt x="2411074" y="4793455"/>
                  <a:pt x="2420249" y="4785427"/>
                </a:cubicBezTo>
                <a:cubicBezTo>
                  <a:pt x="2444332" y="4765930"/>
                  <a:pt x="2439742" y="4736114"/>
                  <a:pt x="2405337" y="4668450"/>
                </a:cubicBezTo>
                <a:cubicBezTo>
                  <a:pt x="2375521" y="4609962"/>
                  <a:pt x="2374373" y="4605376"/>
                  <a:pt x="2377815" y="4408118"/>
                </a:cubicBezTo>
                <a:cubicBezTo>
                  <a:pt x="2380107" y="4232652"/>
                  <a:pt x="2383549" y="4202836"/>
                  <a:pt x="2403046" y="4169578"/>
                </a:cubicBezTo>
                <a:cubicBezTo>
                  <a:pt x="2414512" y="4148933"/>
                  <a:pt x="2424834" y="4119117"/>
                  <a:pt x="2424834" y="4103058"/>
                </a:cubicBezTo>
                <a:cubicBezTo>
                  <a:pt x="2424834" y="4087003"/>
                  <a:pt x="2399604" y="4012459"/>
                  <a:pt x="2368640" y="3937915"/>
                </a:cubicBezTo>
                <a:cubicBezTo>
                  <a:pt x="2337673" y="3863371"/>
                  <a:pt x="2305563" y="3772771"/>
                  <a:pt x="2297535" y="3737218"/>
                </a:cubicBezTo>
                <a:cubicBezTo>
                  <a:pt x="2289507" y="3701666"/>
                  <a:pt x="2280332" y="3670702"/>
                  <a:pt x="2275746" y="3668408"/>
                </a:cubicBezTo>
                <a:cubicBezTo>
                  <a:pt x="2275592" y="3668315"/>
                  <a:pt x="2275438" y="3668271"/>
                  <a:pt x="2275281" y="3668271"/>
                </a:cubicBezTo>
                <a:cubicBezTo>
                  <a:pt x="2263698" y="3668271"/>
                  <a:pt x="2242396" y="3916760"/>
                  <a:pt x="2235608" y="4132878"/>
                </a:cubicBezTo>
                <a:cubicBezTo>
                  <a:pt x="2224138" y="4499865"/>
                  <a:pt x="2219549" y="4542298"/>
                  <a:pt x="2188585" y="4580142"/>
                </a:cubicBezTo>
                <a:cubicBezTo>
                  <a:pt x="2162208" y="4611109"/>
                  <a:pt x="2162208" y="4613400"/>
                  <a:pt x="2180558" y="4624870"/>
                </a:cubicBezTo>
                <a:cubicBezTo>
                  <a:pt x="2196613" y="4632897"/>
                  <a:pt x="2201202" y="4652395"/>
                  <a:pt x="2203494" y="4702856"/>
                </a:cubicBezTo>
                <a:cubicBezTo>
                  <a:pt x="2204641" y="4739552"/>
                  <a:pt x="2209230" y="4806072"/>
                  <a:pt x="2212669" y="4849652"/>
                </a:cubicBezTo>
                <a:cubicBezTo>
                  <a:pt x="2219549" y="4919607"/>
                  <a:pt x="2217258" y="4933372"/>
                  <a:pt x="2200055" y="4947132"/>
                </a:cubicBezTo>
                <a:cubicBezTo>
                  <a:pt x="2187202" y="4958763"/>
                  <a:pt x="2136782" y="4964835"/>
                  <a:pt x="2089417" y="4964835"/>
                </a:cubicBezTo>
                <a:cubicBezTo>
                  <a:pt x="2048035" y="4964835"/>
                  <a:pt x="2008982" y="4960198"/>
                  <a:pt x="1999359" y="4950574"/>
                </a:cubicBezTo>
                <a:cubicBezTo>
                  <a:pt x="1993242" y="4944458"/>
                  <a:pt x="1969286" y="4941399"/>
                  <a:pt x="1919338" y="4941399"/>
                </a:cubicBezTo>
                <a:cubicBezTo>
                  <a:pt x="1894361" y="4941399"/>
                  <a:pt x="1862888" y="4942163"/>
                  <a:pt x="1823893" y="4943694"/>
                </a:cubicBezTo>
                <a:cubicBezTo>
                  <a:pt x="1784871" y="4945420"/>
                  <a:pt x="1753332" y="4946314"/>
                  <a:pt x="1726718" y="4946314"/>
                </a:cubicBezTo>
                <a:cubicBezTo>
                  <a:pt x="1664941" y="4946314"/>
                  <a:pt x="1629666" y="4941495"/>
                  <a:pt x="1588791" y="4931077"/>
                </a:cubicBezTo>
                <a:cubicBezTo>
                  <a:pt x="1506220" y="4910432"/>
                  <a:pt x="1438556" y="4865704"/>
                  <a:pt x="1438556" y="4832450"/>
                </a:cubicBezTo>
                <a:cubicBezTo>
                  <a:pt x="1438556" y="4809774"/>
                  <a:pt x="1457002" y="4800014"/>
                  <a:pt x="1509203" y="4800014"/>
                </a:cubicBezTo>
                <a:cubicBezTo>
                  <a:pt x="1528292" y="4800014"/>
                  <a:pt x="1551896" y="4801318"/>
                  <a:pt x="1580764" y="4803777"/>
                </a:cubicBezTo>
                <a:cubicBezTo>
                  <a:pt x="1606090" y="4805911"/>
                  <a:pt x="1625841" y="4807425"/>
                  <a:pt x="1642578" y="4807425"/>
                </a:cubicBezTo>
                <a:cubicBezTo>
                  <a:pt x="1697833" y="4807425"/>
                  <a:pt x="1720242" y="4790928"/>
                  <a:pt x="1802101" y="4725791"/>
                </a:cubicBezTo>
                <a:cubicBezTo>
                  <a:pt x="1849123" y="4687948"/>
                  <a:pt x="1874354" y="4659275"/>
                  <a:pt x="1874354" y="4643220"/>
                </a:cubicBezTo>
                <a:cubicBezTo>
                  <a:pt x="1874354" y="4630603"/>
                  <a:pt x="1882382" y="4608814"/>
                  <a:pt x="1891557" y="4595053"/>
                </a:cubicBezTo>
                <a:cubicBezTo>
                  <a:pt x="1916784" y="4559501"/>
                  <a:pt x="1916784" y="3923007"/>
                  <a:pt x="1892700" y="3825527"/>
                </a:cubicBezTo>
                <a:cubicBezTo>
                  <a:pt x="1883525" y="3789974"/>
                  <a:pt x="1865179" y="3669555"/>
                  <a:pt x="1851415" y="3559458"/>
                </a:cubicBezTo>
                <a:cubicBezTo>
                  <a:pt x="1838801" y="3449361"/>
                  <a:pt x="1823893" y="3322065"/>
                  <a:pt x="1817013" y="3278485"/>
                </a:cubicBezTo>
                <a:cubicBezTo>
                  <a:pt x="1811276" y="3233757"/>
                  <a:pt x="1806690" y="3070905"/>
                  <a:pt x="1805543" y="2913789"/>
                </a:cubicBezTo>
                <a:lnTo>
                  <a:pt x="1805543" y="2630521"/>
                </a:lnTo>
                <a:lnTo>
                  <a:pt x="1779165" y="2630521"/>
                </a:lnTo>
                <a:cubicBezTo>
                  <a:pt x="1764257" y="2630521"/>
                  <a:pt x="1742465" y="2638549"/>
                  <a:pt x="1729852" y="2647724"/>
                </a:cubicBezTo>
                <a:cubicBezTo>
                  <a:pt x="1718382" y="2656899"/>
                  <a:pt x="1704621" y="2664926"/>
                  <a:pt x="1701179" y="2664926"/>
                </a:cubicBezTo>
                <a:cubicBezTo>
                  <a:pt x="1682829" y="2664926"/>
                  <a:pt x="1717235" y="2324317"/>
                  <a:pt x="1771137" y="1965354"/>
                </a:cubicBezTo>
                <a:cubicBezTo>
                  <a:pt x="1788340" y="1848377"/>
                  <a:pt x="1802101" y="1752045"/>
                  <a:pt x="1799810" y="1749750"/>
                </a:cubicBezTo>
                <a:cubicBezTo>
                  <a:pt x="1799673" y="1749613"/>
                  <a:pt x="1799433" y="1749544"/>
                  <a:pt x="1799104" y="1749544"/>
                </a:cubicBezTo>
                <a:cubicBezTo>
                  <a:pt x="1793916" y="1749544"/>
                  <a:pt x="1765562" y="1766103"/>
                  <a:pt x="1732146" y="1788741"/>
                </a:cubicBezTo>
                <a:cubicBezTo>
                  <a:pt x="1690497" y="1816304"/>
                  <a:pt x="1661931" y="1829472"/>
                  <a:pt x="1631255" y="1829472"/>
                </a:cubicBezTo>
                <a:cubicBezTo>
                  <a:pt x="1604487" y="1829472"/>
                  <a:pt x="1576113" y="1819448"/>
                  <a:pt x="1536036" y="1800211"/>
                </a:cubicBezTo>
                <a:cubicBezTo>
                  <a:pt x="1406442" y="1735986"/>
                  <a:pt x="1025694" y="1465335"/>
                  <a:pt x="1025694" y="1436666"/>
                </a:cubicBezTo>
                <a:cubicBezTo>
                  <a:pt x="1025694" y="1430046"/>
                  <a:pt x="1029852" y="1418802"/>
                  <a:pt x="1036742" y="1404959"/>
                </a:cubicBezTo>
                <a:lnTo>
                  <a:pt x="1036811" y="1404959"/>
                </a:lnTo>
                <a:cubicBezTo>
                  <a:pt x="1001580" y="1384653"/>
                  <a:pt x="985113" y="1367379"/>
                  <a:pt x="987408" y="1353135"/>
                </a:cubicBezTo>
                <a:lnTo>
                  <a:pt x="987429" y="1352652"/>
                </a:lnTo>
                <a:cubicBezTo>
                  <a:pt x="988655" y="1349073"/>
                  <a:pt x="989857" y="1345539"/>
                  <a:pt x="991035" y="1342059"/>
                </a:cubicBezTo>
                <a:lnTo>
                  <a:pt x="991103" y="1342059"/>
                </a:lnTo>
                <a:cubicBezTo>
                  <a:pt x="951441" y="1327463"/>
                  <a:pt x="878565" y="1276351"/>
                  <a:pt x="857108" y="1245141"/>
                </a:cubicBezTo>
                <a:cubicBezTo>
                  <a:pt x="826765" y="1200115"/>
                  <a:pt x="811459" y="1160936"/>
                  <a:pt x="815470" y="1142582"/>
                </a:cubicBezTo>
                <a:lnTo>
                  <a:pt x="815538" y="1142582"/>
                </a:lnTo>
                <a:lnTo>
                  <a:pt x="4661" y="323276"/>
                </a:lnTo>
                <a:cubicBezTo>
                  <a:pt x="-3148" y="310166"/>
                  <a:pt x="-1144" y="300320"/>
                  <a:pt x="10671" y="293734"/>
                </a:cubicBezTo>
                <a:lnTo>
                  <a:pt x="11719" y="293299"/>
                </a:lnTo>
                <a:cubicBezTo>
                  <a:pt x="14082" y="292518"/>
                  <a:pt x="16353" y="292128"/>
                  <a:pt x="18538" y="292128"/>
                </a:cubicBezTo>
                <a:cubicBezTo>
                  <a:pt x="23452" y="292128"/>
                  <a:pt x="27922" y="294104"/>
                  <a:pt x="31939" y="298056"/>
                </a:cubicBezTo>
                <a:lnTo>
                  <a:pt x="350510" y="620192"/>
                </a:lnTo>
                <a:lnTo>
                  <a:pt x="350575" y="620192"/>
                </a:lnTo>
                <a:cubicBezTo>
                  <a:pt x="458411" y="721114"/>
                  <a:pt x="540212" y="798141"/>
                  <a:pt x="734398" y="982514"/>
                </a:cubicBezTo>
                <a:cubicBezTo>
                  <a:pt x="808942" y="1053620"/>
                  <a:pt x="821556" y="1060500"/>
                  <a:pt x="883486" y="1070823"/>
                </a:cubicBezTo>
                <a:cubicBezTo>
                  <a:pt x="920183" y="1076556"/>
                  <a:pt x="964911" y="1088025"/>
                  <a:pt x="980966" y="1094906"/>
                </a:cubicBezTo>
                <a:cubicBezTo>
                  <a:pt x="1002816" y="1103310"/>
                  <a:pt x="1065918" y="1167128"/>
                  <a:pt x="1098087" y="1207862"/>
                </a:cubicBezTo>
                <a:lnTo>
                  <a:pt x="1098159" y="1207862"/>
                </a:lnTo>
                <a:cubicBezTo>
                  <a:pt x="1114954" y="1218517"/>
                  <a:pt x="1134671" y="1230665"/>
                  <a:pt x="1157309" y="1244306"/>
                </a:cubicBezTo>
                <a:cubicBezTo>
                  <a:pt x="1159185" y="1243350"/>
                  <a:pt x="1160816" y="1242847"/>
                  <a:pt x="1162168" y="1242847"/>
                </a:cubicBezTo>
                <a:cubicBezTo>
                  <a:pt x="1164600" y="1242847"/>
                  <a:pt x="1190553" y="1260056"/>
                  <a:pt x="1225421" y="1284739"/>
                </a:cubicBezTo>
                <a:lnTo>
                  <a:pt x="1225489" y="1284739"/>
                </a:lnTo>
                <a:cubicBezTo>
                  <a:pt x="1327120" y="1344220"/>
                  <a:pt x="1467519" y="1423508"/>
                  <a:pt x="1646698" y="1522604"/>
                </a:cubicBezTo>
                <a:cubicBezTo>
                  <a:pt x="1654671" y="1499860"/>
                  <a:pt x="1690422" y="1450434"/>
                  <a:pt x="1751640" y="1378174"/>
                </a:cubicBezTo>
                <a:cubicBezTo>
                  <a:pt x="1791779" y="1330008"/>
                  <a:pt x="1805543" y="1305925"/>
                  <a:pt x="1799810" y="1289869"/>
                </a:cubicBezTo>
                <a:cubicBezTo>
                  <a:pt x="1795221" y="1274958"/>
                  <a:pt x="1815865" y="1222205"/>
                  <a:pt x="1858298" y="1137339"/>
                </a:cubicBezTo>
                <a:cubicBezTo>
                  <a:pt x="1893848" y="1066233"/>
                  <a:pt x="1923667" y="1006601"/>
                  <a:pt x="1925962" y="1004306"/>
                </a:cubicBezTo>
                <a:cubicBezTo>
                  <a:pt x="1932175" y="997207"/>
                  <a:pt x="2077834" y="944081"/>
                  <a:pt x="2148156" y="922019"/>
                </a:cubicBezTo>
                <a:lnTo>
                  <a:pt x="2148238" y="922019"/>
                </a:lnTo>
                <a:cubicBezTo>
                  <a:pt x="2163732" y="898850"/>
                  <a:pt x="2180003" y="874990"/>
                  <a:pt x="2197058" y="850430"/>
                </a:cubicBezTo>
                <a:lnTo>
                  <a:pt x="2197141" y="850430"/>
                </a:lnTo>
                <a:cubicBezTo>
                  <a:pt x="2196007" y="845862"/>
                  <a:pt x="2195466" y="840574"/>
                  <a:pt x="2195466" y="834574"/>
                </a:cubicBezTo>
                <a:cubicBezTo>
                  <a:pt x="2195466" y="790993"/>
                  <a:pt x="2165650" y="730210"/>
                  <a:pt x="2138125" y="715302"/>
                </a:cubicBezTo>
                <a:cubicBezTo>
                  <a:pt x="2137628" y="715011"/>
                  <a:pt x="2137111" y="714727"/>
                  <a:pt x="2136583" y="714446"/>
                </a:cubicBezTo>
                <a:lnTo>
                  <a:pt x="2136501" y="714446"/>
                </a:lnTo>
                <a:cubicBezTo>
                  <a:pt x="2132765" y="714713"/>
                  <a:pt x="2128477" y="715035"/>
                  <a:pt x="2123549" y="715411"/>
                </a:cubicBezTo>
                <a:cubicBezTo>
                  <a:pt x="2103017" y="717021"/>
                  <a:pt x="2078663" y="718723"/>
                  <a:pt x="2069817" y="719562"/>
                </a:cubicBezTo>
                <a:cubicBezTo>
                  <a:pt x="2067067" y="719809"/>
                  <a:pt x="2064351" y="719932"/>
                  <a:pt x="2061676" y="719932"/>
                </a:cubicBezTo>
                <a:cubicBezTo>
                  <a:pt x="2060615" y="719932"/>
                  <a:pt x="2059556" y="719912"/>
                  <a:pt x="2058508" y="719874"/>
                </a:cubicBezTo>
                <a:cubicBezTo>
                  <a:pt x="2033429" y="718970"/>
                  <a:pt x="2012780" y="707267"/>
                  <a:pt x="2002917" y="687989"/>
                </a:cubicBezTo>
                <a:cubicBezTo>
                  <a:pt x="1997389" y="677071"/>
                  <a:pt x="1997400" y="676835"/>
                  <a:pt x="2001229" y="657231"/>
                </a:cubicBezTo>
                <a:cubicBezTo>
                  <a:pt x="2008842" y="619661"/>
                  <a:pt x="2008900" y="618004"/>
                  <a:pt x="2002386" y="607500"/>
                </a:cubicBezTo>
                <a:cubicBezTo>
                  <a:pt x="1999023" y="602143"/>
                  <a:pt x="1995383" y="597719"/>
                  <a:pt x="1994194" y="597674"/>
                </a:cubicBezTo>
                <a:cubicBezTo>
                  <a:pt x="1993002" y="597616"/>
                  <a:pt x="1990252" y="594900"/>
                  <a:pt x="1988228" y="591742"/>
                </a:cubicBezTo>
                <a:cubicBezTo>
                  <a:pt x="1984872" y="586150"/>
                  <a:pt x="1985132" y="585187"/>
                  <a:pt x="1991465" y="575433"/>
                </a:cubicBezTo>
                <a:lnTo>
                  <a:pt x="1998044" y="564971"/>
                </a:lnTo>
                <a:lnTo>
                  <a:pt x="1988584" y="556994"/>
                </a:lnTo>
                <a:cubicBezTo>
                  <a:pt x="1978214" y="548032"/>
                  <a:pt x="1977046" y="541093"/>
                  <a:pt x="1983944" y="528476"/>
                </a:cubicBezTo>
                <a:cubicBezTo>
                  <a:pt x="1986242" y="524281"/>
                  <a:pt x="1988756" y="514609"/>
                  <a:pt x="1989759" y="507030"/>
                </a:cubicBezTo>
                <a:cubicBezTo>
                  <a:pt x="1989889" y="506122"/>
                  <a:pt x="1990009" y="505273"/>
                  <a:pt x="1990119" y="504479"/>
                </a:cubicBezTo>
                <a:lnTo>
                  <a:pt x="1990197" y="504479"/>
                </a:lnTo>
                <a:cubicBezTo>
                  <a:pt x="1986653" y="498338"/>
                  <a:pt x="1982317" y="492824"/>
                  <a:pt x="1977190" y="487974"/>
                </a:cubicBezTo>
                <a:lnTo>
                  <a:pt x="1977269" y="487974"/>
                </a:lnTo>
                <a:cubicBezTo>
                  <a:pt x="1975481" y="487622"/>
                  <a:pt x="1973772" y="487379"/>
                  <a:pt x="1972406" y="487331"/>
                </a:cubicBezTo>
                <a:cubicBezTo>
                  <a:pt x="1962419" y="486954"/>
                  <a:pt x="1944853" y="479389"/>
                  <a:pt x="1937966" y="472700"/>
                </a:cubicBezTo>
                <a:cubicBezTo>
                  <a:pt x="1932692" y="467275"/>
                  <a:pt x="1932058" y="465107"/>
                  <a:pt x="1933599" y="455867"/>
                </a:cubicBezTo>
                <a:cubicBezTo>
                  <a:pt x="1935555" y="441897"/>
                  <a:pt x="1945261" y="424417"/>
                  <a:pt x="1977536" y="376816"/>
                </a:cubicBezTo>
                <a:cubicBezTo>
                  <a:pt x="2016596" y="319495"/>
                  <a:pt x="2015565" y="321591"/>
                  <a:pt x="2010845" y="308084"/>
                </a:cubicBezTo>
                <a:cubicBezTo>
                  <a:pt x="2002047" y="282521"/>
                  <a:pt x="2012188" y="228382"/>
                  <a:pt x="2033155" y="189884"/>
                </a:cubicBezTo>
                <a:cubicBezTo>
                  <a:pt x="2037966" y="181034"/>
                  <a:pt x="2042830" y="173048"/>
                  <a:pt x="2048022" y="165582"/>
                </a:cubicBezTo>
                <a:lnTo>
                  <a:pt x="2048104" y="165582"/>
                </a:lnTo>
                <a:cubicBezTo>
                  <a:pt x="2031158" y="153225"/>
                  <a:pt x="2069855" y="94449"/>
                  <a:pt x="2119774" y="55872"/>
                </a:cubicBezTo>
                <a:cubicBezTo>
                  <a:pt x="2147300" y="35227"/>
                  <a:pt x="2187438" y="20319"/>
                  <a:pt x="2243632" y="9997"/>
                </a:cubicBezTo>
                <a:cubicBezTo>
                  <a:pt x="2279490" y="3305"/>
                  <a:pt x="2314748" y="0"/>
                  <a:pt x="2346667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314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6">
            <a:extLst>
              <a:ext uri="{FF2B5EF4-FFF2-40B4-BE49-F238E27FC236}">
                <a16:creationId xmlns:a16="http://schemas.microsoft.com/office/drawing/2014/main" id="{0A68BA9B-843B-4E28-8013-14A104F97A51}"/>
              </a:ext>
            </a:extLst>
          </p:cNvPr>
          <p:cNvSpPr/>
          <p:nvPr/>
        </p:nvSpPr>
        <p:spPr>
          <a:xfrm>
            <a:off x="1203583" y="1403481"/>
            <a:ext cx="4231174" cy="3987385"/>
          </a:xfrm>
          <a:custGeom>
            <a:avLst/>
            <a:gdLst>
              <a:gd name="connsiteX0" fmla="*/ 460603 w 1398591"/>
              <a:gd name="connsiteY0" fmla="*/ 81882 h 1318008"/>
              <a:gd name="connsiteX1" fmla="*/ 462002 w 1398591"/>
              <a:gd name="connsiteY1" fmla="*/ 81889 h 1318008"/>
              <a:gd name="connsiteX2" fmla="*/ 461995 w 1398591"/>
              <a:gd name="connsiteY2" fmla="*/ 81889 h 1318008"/>
              <a:gd name="connsiteX3" fmla="*/ 460603 w 1398591"/>
              <a:gd name="connsiteY3" fmla="*/ 81882 h 1318008"/>
              <a:gd name="connsiteX4" fmla="*/ 459191 w 1398591"/>
              <a:gd name="connsiteY4" fmla="*/ 81889 h 1318008"/>
              <a:gd name="connsiteX5" fmla="*/ 460603 w 1398591"/>
              <a:gd name="connsiteY5" fmla="*/ 81882 h 1318008"/>
              <a:gd name="connsiteX6" fmla="*/ 777554 w 1398591"/>
              <a:gd name="connsiteY6" fmla="*/ 105069 h 1318008"/>
              <a:gd name="connsiteX7" fmla="*/ 777575 w 1398591"/>
              <a:gd name="connsiteY7" fmla="*/ 105069 h 1318008"/>
              <a:gd name="connsiteX8" fmla="*/ 777540 w 1398591"/>
              <a:gd name="connsiteY8" fmla="*/ 105069 h 1318008"/>
              <a:gd name="connsiteX9" fmla="*/ 777554 w 1398591"/>
              <a:gd name="connsiteY9" fmla="*/ 105069 h 1318008"/>
              <a:gd name="connsiteX10" fmla="*/ 826558 w 1398591"/>
              <a:gd name="connsiteY10" fmla="*/ 229842 h 1318008"/>
              <a:gd name="connsiteX11" fmla="*/ 826558 w 1398591"/>
              <a:gd name="connsiteY11" fmla="*/ 229842 h 1318008"/>
              <a:gd name="connsiteX12" fmla="*/ 826509 w 1398591"/>
              <a:gd name="connsiteY12" fmla="*/ 229842 h 1318008"/>
              <a:gd name="connsiteX13" fmla="*/ 826466 w 1398591"/>
              <a:gd name="connsiteY13" fmla="*/ 229842 h 1318008"/>
              <a:gd name="connsiteX14" fmla="*/ 939349 w 1398591"/>
              <a:gd name="connsiteY14" fmla="*/ 268783 h 1318008"/>
              <a:gd name="connsiteX15" fmla="*/ 940031 w 1398591"/>
              <a:gd name="connsiteY15" fmla="*/ 268790 h 1318008"/>
              <a:gd name="connsiteX16" fmla="*/ 940031 w 1398591"/>
              <a:gd name="connsiteY16" fmla="*/ 268790 h 1318008"/>
              <a:gd name="connsiteX17" fmla="*/ 939349 w 1398591"/>
              <a:gd name="connsiteY17" fmla="*/ 268783 h 1318008"/>
              <a:gd name="connsiteX18" fmla="*/ 938640 w 1398591"/>
              <a:gd name="connsiteY18" fmla="*/ 268790 h 1318008"/>
              <a:gd name="connsiteX19" fmla="*/ 939349 w 1398591"/>
              <a:gd name="connsiteY19" fmla="*/ 268783 h 1318008"/>
              <a:gd name="connsiteX20" fmla="*/ 267652 w 1398591"/>
              <a:gd name="connsiteY20" fmla="*/ 285492 h 1318008"/>
              <a:gd name="connsiteX21" fmla="*/ 267659 w 1398591"/>
              <a:gd name="connsiteY21" fmla="*/ 285492 h 1318008"/>
              <a:gd name="connsiteX22" fmla="*/ 267638 w 1398591"/>
              <a:gd name="connsiteY22" fmla="*/ 285492 h 1318008"/>
              <a:gd name="connsiteX23" fmla="*/ 267652 w 1398591"/>
              <a:gd name="connsiteY23" fmla="*/ 285492 h 1318008"/>
              <a:gd name="connsiteX24" fmla="*/ 819953 w 1398591"/>
              <a:gd name="connsiteY24" fmla="*/ 499735 h 1318008"/>
              <a:gd name="connsiteX25" fmla="*/ 821597 w 1398591"/>
              <a:gd name="connsiteY25" fmla="*/ 499756 h 1318008"/>
              <a:gd name="connsiteX26" fmla="*/ 821597 w 1398591"/>
              <a:gd name="connsiteY26" fmla="*/ 499756 h 1318008"/>
              <a:gd name="connsiteX27" fmla="*/ 819953 w 1398591"/>
              <a:gd name="connsiteY27" fmla="*/ 499735 h 1318008"/>
              <a:gd name="connsiteX28" fmla="*/ 818252 w 1398591"/>
              <a:gd name="connsiteY28" fmla="*/ 499756 h 1318008"/>
              <a:gd name="connsiteX29" fmla="*/ 819953 w 1398591"/>
              <a:gd name="connsiteY29" fmla="*/ 499735 h 1318008"/>
              <a:gd name="connsiteX30" fmla="*/ 751970 w 1398591"/>
              <a:gd name="connsiteY30" fmla="*/ 616953 h 1318008"/>
              <a:gd name="connsiteX31" fmla="*/ 751886 w 1398591"/>
              <a:gd name="connsiteY31" fmla="*/ 616953 h 1318008"/>
              <a:gd name="connsiteX32" fmla="*/ 751794 w 1398591"/>
              <a:gd name="connsiteY32" fmla="*/ 616953 h 1318008"/>
              <a:gd name="connsiteX33" fmla="*/ 847610 w 1398591"/>
              <a:gd name="connsiteY33" fmla="*/ 610601 h 1318008"/>
              <a:gd name="connsiteX34" fmla="*/ 864326 w 1398591"/>
              <a:gd name="connsiteY34" fmla="*/ 610840 h 1318008"/>
              <a:gd name="connsiteX35" fmla="*/ 871219 w 1398591"/>
              <a:gd name="connsiteY35" fmla="*/ 640092 h 1318008"/>
              <a:gd name="connsiteX36" fmla="*/ 872449 w 1398591"/>
              <a:gd name="connsiteY36" fmla="*/ 640605 h 1318008"/>
              <a:gd name="connsiteX37" fmla="*/ 872582 w 1398591"/>
              <a:gd name="connsiteY37" fmla="*/ 640598 h 1318008"/>
              <a:gd name="connsiteX38" fmla="*/ 898630 w 1398591"/>
              <a:gd name="connsiteY38" fmla="*/ 639719 h 1318008"/>
              <a:gd name="connsiteX39" fmla="*/ 900914 w 1398591"/>
              <a:gd name="connsiteY39" fmla="*/ 694288 h 1318008"/>
              <a:gd name="connsiteX40" fmla="*/ 892531 w 1398591"/>
              <a:gd name="connsiteY40" fmla="*/ 705615 h 1318008"/>
              <a:gd name="connsiteX41" fmla="*/ 891575 w 1398591"/>
              <a:gd name="connsiteY41" fmla="*/ 705489 h 1318008"/>
              <a:gd name="connsiteX42" fmla="*/ 884647 w 1398591"/>
              <a:gd name="connsiteY42" fmla="*/ 702516 h 1318008"/>
              <a:gd name="connsiteX43" fmla="*/ 864783 w 1398591"/>
              <a:gd name="connsiteY43" fmla="*/ 689271 h 1318008"/>
              <a:gd name="connsiteX44" fmla="*/ 854959 w 1398591"/>
              <a:gd name="connsiteY44" fmla="*/ 685196 h 1318008"/>
              <a:gd name="connsiteX45" fmla="*/ 847209 w 1398591"/>
              <a:gd name="connsiteY45" fmla="*/ 683411 h 1318008"/>
              <a:gd name="connsiteX46" fmla="*/ 785396 w 1398591"/>
              <a:gd name="connsiteY46" fmla="*/ 672000 h 1318008"/>
              <a:gd name="connsiteX47" fmla="*/ 766136 w 1398591"/>
              <a:gd name="connsiteY47" fmla="*/ 669245 h 1318008"/>
              <a:gd name="connsiteX48" fmla="*/ 759067 w 1398591"/>
              <a:gd name="connsiteY48" fmla="*/ 642235 h 1318008"/>
              <a:gd name="connsiteX49" fmla="*/ 734888 w 1398591"/>
              <a:gd name="connsiteY49" fmla="*/ 620066 h 1318008"/>
              <a:gd name="connsiteX50" fmla="*/ 734888 w 1398591"/>
              <a:gd name="connsiteY50" fmla="*/ 620066 h 1318008"/>
              <a:gd name="connsiteX51" fmla="*/ 734909 w 1398591"/>
              <a:gd name="connsiteY51" fmla="*/ 620066 h 1318008"/>
              <a:gd name="connsiteX52" fmla="*/ 751577 w 1398591"/>
              <a:gd name="connsiteY52" fmla="*/ 620740 h 1318008"/>
              <a:gd name="connsiteX53" fmla="*/ 763627 w 1398591"/>
              <a:gd name="connsiteY53" fmla="*/ 619743 h 1318008"/>
              <a:gd name="connsiteX54" fmla="*/ 773289 w 1398591"/>
              <a:gd name="connsiteY54" fmla="*/ 611051 h 1318008"/>
              <a:gd name="connsiteX55" fmla="*/ 843274 w 1398591"/>
              <a:gd name="connsiteY55" fmla="*/ 610608 h 1318008"/>
              <a:gd name="connsiteX56" fmla="*/ 843422 w 1398591"/>
              <a:gd name="connsiteY56" fmla="*/ 610608 h 1318008"/>
              <a:gd name="connsiteX57" fmla="*/ 847610 w 1398591"/>
              <a:gd name="connsiteY57" fmla="*/ 610601 h 1318008"/>
              <a:gd name="connsiteX58" fmla="*/ 620031 w 1398591"/>
              <a:gd name="connsiteY58" fmla="*/ 870903 h 1318008"/>
              <a:gd name="connsiteX59" fmla="*/ 628449 w 1398591"/>
              <a:gd name="connsiteY59" fmla="*/ 881267 h 1318008"/>
              <a:gd name="connsiteX60" fmla="*/ 596639 w 1398591"/>
              <a:gd name="connsiteY60" fmla="*/ 964779 h 1318008"/>
              <a:gd name="connsiteX61" fmla="*/ 579508 w 1398591"/>
              <a:gd name="connsiteY61" fmla="*/ 871353 h 1318008"/>
              <a:gd name="connsiteX62" fmla="*/ 579508 w 1398591"/>
              <a:gd name="connsiteY62" fmla="*/ 871353 h 1318008"/>
              <a:gd name="connsiteX63" fmla="*/ 619904 w 1398591"/>
              <a:gd name="connsiteY63" fmla="*/ 870903 h 1318008"/>
              <a:gd name="connsiteX64" fmla="*/ 620031 w 1398591"/>
              <a:gd name="connsiteY64" fmla="*/ 870903 h 1318008"/>
              <a:gd name="connsiteX65" fmla="*/ 879335 w 1398591"/>
              <a:gd name="connsiteY65" fmla="*/ 880347 h 1318008"/>
              <a:gd name="connsiteX66" fmla="*/ 894386 w 1398591"/>
              <a:gd name="connsiteY66" fmla="*/ 881295 h 1318008"/>
              <a:gd name="connsiteX67" fmla="*/ 894365 w 1398591"/>
              <a:gd name="connsiteY67" fmla="*/ 881295 h 1318008"/>
              <a:gd name="connsiteX68" fmla="*/ 870327 w 1398591"/>
              <a:gd name="connsiteY68" fmla="*/ 1006292 h 1318008"/>
              <a:gd name="connsiteX69" fmla="*/ 870327 w 1398591"/>
              <a:gd name="connsiteY69" fmla="*/ 1006292 h 1318008"/>
              <a:gd name="connsiteX70" fmla="*/ 853547 w 1398591"/>
              <a:gd name="connsiteY70" fmla="*/ 984671 h 1318008"/>
              <a:gd name="connsiteX71" fmla="*/ 879335 w 1398591"/>
              <a:gd name="connsiteY71" fmla="*/ 880347 h 1318008"/>
              <a:gd name="connsiteX72" fmla="*/ 723133 w 1398591"/>
              <a:gd name="connsiteY72" fmla="*/ 1022636 h 1318008"/>
              <a:gd name="connsiteX73" fmla="*/ 721580 w 1398591"/>
              <a:gd name="connsiteY73" fmla="*/ 1029318 h 1318008"/>
              <a:gd name="connsiteX74" fmla="*/ 721221 w 1398591"/>
              <a:gd name="connsiteY74" fmla="*/ 1026213 h 1318008"/>
              <a:gd name="connsiteX75" fmla="*/ 723133 w 1398591"/>
              <a:gd name="connsiteY75" fmla="*/ 1022636 h 1318008"/>
              <a:gd name="connsiteX76" fmla="*/ 723294 w 1398591"/>
              <a:gd name="connsiteY76" fmla="*/ 1044138 h 1318008"/>
              <a:gd name="connsiteX77" fmla="*/ 727988 w 1398591"/>
              <a:gd name="connsiteY77" fmla="*/ 1048052 h 1318008"/>
              <a:gd name="connsiteX78" fmla="*/ 725072 w 1398591"/>
              <a:gd name="connsiteY78" fmla="*/ 1059533 h 1318008"/>
              <a:gd name="connsiteX79" fmla="*/ 723294 w 1398591"/>
              <a:gd name="connsiteY79" fmla="*/ 1044138 h 1318008"/>
              <a:gd name="connsiteX80" fmla="*/ 324237 w 1398591"/>
              <a:gd name="connsiteY80" fmla="*/ 920623 h 1318008"/>
              <a:gd name="connsiteX81" fmla="*/ 345191 w 1398591"/>
              <a:gd name="connsiteY81" fmla="*/ 947788 h 1318008"/>
              <a:gd name="connsiteX82" fmla="*/ 348149 w 1398591"/>
              <a:gd name="connsiteY82" fmla="*/ 957197 h 1318008"/>
              <a:gd name="connsiteX83" fmla="*/ 298126 w 1398591"/>
              <a:gd name="connsiteY83" fmla="*/ 1134346 h 1318008"/>
              <a:gd name="connsiteX84" fmla="*/ 298126 w 1398591"/>
              <a:gd name="connsiteY84" fmla="*/ 1134346 h 1318008"/>
              <a:gd name="connsiteX85" fmla="*/ 324216 w 1398591"/>
              <a:gd name="connsiteY85" fmla="*/ 920623 h 1318008"/>
              <a:gd name="connsiteX86" fmla="*/ 800988 w 1398591"/>
              <a:gd name="connsiteY86" fmla="*/ 1077669 h 1318008"/>
              <a:gd name="connsiteX87" fmla="*/ 804817 w 1398591"/>
              <a:gd name="connsiteY87" fmla="*/ 1081133 h 1318008"/>
              <a:gd name="connsiteX88" fmla="*/ 804817 w 1398591"/>
              <a:gd name="connsiteY88" fmla="*/ 1081133 h 1318008"/>
              <a:gd name="connsiteX89" fmla="*/ 781215 w 1398591"/>
              <a:gd name="connsiteY89" fmla="*/ 1169500 h 1318008"/>
              <a:gd name="connsiteX90" fmla="*/ 781215 w 1398591"/>
              <a:gd name="connsiteY90" fmla="*/ 1169500 h 1318008"/>
              <a:gd name="connsiteX91" fmla="*/ 778109 w 1398591"/>
              <a:gd name="connsiteY91" fmla="*/ 1165551 h 1318008"/>
              <a:gd name="connsiteX92" fmla="*/ 783463 w 1398591"/>
              <a:gd name="connsiteY92" fmla="*/ 1119189 h 1318008"/>
              <a:gd name="connsiteX93" fmla="*/ 800981 w 1398591"/>
              <a:gd name="connsiteY93" fmla="*/ 1077676 h 1318008"/>
              <a:gd name="connsiteX94" fmla="*/ 800988 w 1398591"/>
              <a:gd name="connsiteY94" fmla="*/ 1077669 h 1318008"/>
              <a:gd name="connsiteX95" fmla="*/ 861831 w 1398591"/>
              <a:gd name="connsiteY95" fmla="*/ 1145581 h 1318008"/>
              <a:gd name="connsiteX96" fmla="*/ 864881 w 1398591"/>
              <a:gd name="connsiteY96" fmla="*/ 1150704 h 1318008"/>
              <a:gd name="connsiteX97" fmla="*/ 856491 w 1398591"/>
              <a:gd name="connsiteY97" fmla="*/ 1173350 h 1318008"/>
              <a:gd name="connsiteX98" fmla="*/ 861831 w 1398591"/>
              <a:gd name="connsiteY98" fmla="*/ 1145581 h 1318008"/>
              <a:gd name="connsiteX99" fmla="*/ 561288 w 1398591"/>
              <a:gd name="connsiteY99" fmla="*/ 871556 h 1318008"/>
              <a:gd name="connsiteX100" fmla="*/ 584328 w 1398591"/>
              <a:gd name="connsiteY100" fmla="*/ 997101 h 1318008"/>
              <a:gd name="connsiteX101" fmla="*/ 550671 w 1398591"/>
              <a:gd name="connsiteY101" fmla="*/ 1085469 h 1318008"/>
              <a:gd name="connsiteX102" fmla="*/ 551584 w 1398591"/>
              <a:gd name="connsiteY102" fmla="*/ 1087246 h 1318008"/>
              <a:gd name="connsiteX103" fmla="*/ 587673 w 1398591"/>
              <a:gd name="connsiteY103" fmla="*/ 1110610 h 1318008"/>
              <a:gd name="connsiteX104" fmla="*/ 545513 w 1398591"/>
              <a:gd name="connsiteY104" fmla="*/ 1173639 h 1318008"/>
              <a:gd name="connsiteX105" fmla="*/ 539681 w 1398591"/>
              <a:gd name="connsiteY105" fmla="*/ 1180489 h 1318008"/>
              <a:gd name="connsiteX106" fmla="*/ 513661 w 1398591"/>
              <a:gd name="connsiteY106" fmla="*/ 1200094 h 1318008"/>
              <a:gd name="connsiteX107" fmla="*/ 485801 w 1398591"/>
              <a:gd name="connsiteY107" fmla="*/ 1155165 h 1318008"/>
              <a:gd name="connsiteX108" fmla="*/ 471017 w 1398591"/>
              <a:gd name="connsiteY108" fmla="*/ 1119323 h 1318008"/>
              <a:gd name="connsiteX109" fmla="*/ 464243 w 1398591"/>
              <a:gd name="connsiteY109" fmla="*/ 1092193 h 1318008"/>
              <a:gd name="connsiteX110" fmla="*/ 460245 w 1398591"/>
              <a:gd name="connsiteY110" fmla="*/ 1082629 h 1318008"/>
              <a:gd name="connsiteX111" fmla="*/ 475423 w 1398591"/>
              <a:gd name="connsiteY111" fmla="*/ 1065435 h 1318008"/>
              <a:gd name="connsiteX112" fmla="*/ 481402 w 1398591"/>
              <a:gd name="connsiteY112" fmla="*/ 872449 h 1318008"/>
              <a:gd name="connsiteX113" fmla="*/ 550298 w 1398591"/>
              <a:gd name="connsiteY113" fmla="*/ 871683 h 1318008"/>
              <a:gd name="connsiteX114" fmla="*/ 550320 w 1398591"/>
              <a:gd name="connsiteY114" fmla="*/ 871683 h 1318008"/>
              <a:gd name="connsiteX115" fmla="*/ 554669 w 1398591"/>
              <a:gd name="connsiteY115" fmla="*/ 872807 h 1318008"/>
              <a:gd name="connsiteX116" fmla="*/ 559201 w 1398591"/>
              <a:gd name="connsiteY116" fmla="*/ 871584 h 1318008"/>
              <a:gd name="connsiteX117" fmla="*/ 559180 w 1398591"/>
              <a:gd name="connsiteY117" fmla="*/ 871584 h 1318008"/>
              <a:gd name="connsiteX118" fmla="*/ 561288 w 1398591"/>
              <a:gd name="connsiteY118" fmla="*/ 871556 h 1318008"/>
              <a:gd name="connsiteX119" fmla="*/ 515004 w 1398591"/>
              <a:gd name="connsiteY119" fmla="*/ 1203874 h 1318008"/>
              <a:gd name="connsiteX120" fmla="*/ 514997 w 1398591"/>
              <a:gd name="connsiteY120" fmla="*/ 1203874 h 1318008"/>
              <a:gd name="connsiteX121" fmla="*/ 514997 w 1398591"/>
              <a:gd name="connsiteY121" fmla="*/ 1203874 h 1318008"/>
              <a:gd name="connsiteX122" fmla="*/ 357951 w 1398591"/>
              <a:gd name="connsiteY122" fmla="*/ 988346 h 1318008"/>
              <a:gd name="connsiteX123" fmla="*/ 387737 w 1398591"/>
              <a:gd name="connsiteY123" fmla="*/ 1083002 h 1318008"/>
              <a:gd name="connsiteX124" fmla="*/ 392719 w 1398591"/>
              <a:gd name="connsiteY124" fmla="*/ 1134851 h 1318008"/>
              <a:gd name="connsiteX125" fmla="*/ 380682 w 1398591"/>
              <a:gd name="connsiteY125" fmla="*/ 1165888 h 1318008"/>
              <a:gd name="connsiteX126" fmla="*/ 386620 w 1398591"/>
              <a:gd name="connsiteY126" fmla="*/ 1182668 h 1318008"/>
              <a:gd name="connsiteX127" fmla="*/ 297185 w 1398591"/>
              <a:gd name="connsiteY127" fmla="*/ 1203944 h 1318008"/>
              <a:gd name="connsiteX128" fmla="*/ 297185 w 1398591"/>
              <a:gd name="connsiteY128" fmla="*/ 1203944 h 1318008"/>
              <a:gd name="connsiteX129" fmla="*/ 357951 w 1398591"/>
              <a:gd name="connsiteY129" fmla="*/ 988346 h 1318008"/>
              <a:gd name="connsiteX130" fmla="*/ 624760 w 1398591"/>
              <a:gd name="connsiteY130" fmla="*/ 1206847 h 1318008"/>
              <a:gd name="connsiteX131" fmla="*/ 624774 w 1398591"/>
              <a:gd name="connsiteY131" fmla="*/ 1206847 h 1318008"/>
              <a:gd name="connsiteX132" fmla="*/ 624739 w 1398591"/>
              <a:gd name="connsiteY132" fmla="*/ 1206847 h 1318008"/>
              <a:gd name="connsiteX133" fmla="*/ 624760 w 1398591"/>
              <a:gd name="connsiteY133" fmla="*/ 1206847 h 1318008"/>
              <a:gd name="connsiteX134" fmla="*/ 710464 w 1398591"/>
              <a:gd name="connsiteY134" fmla="*/ 1046351 h 1318008"/>
              <a:gd name="connsiteX135" fmla="*/ 716092 w 1398591"/>
              <a:gd name="connsiteY135" fmla="*/ 1094961 h 1318008"/>
              <a:gd name="connsiteX136" fmla="*/ 710267 w 1398591"/>
              <a:gd name="connsiteY136" fmla="*/ 1117953 h 1318008"/>
              <a:gd name="connsiteX137" fmla="*/ 692019 w 1398591"/>
              <a:gd name="connsiteY137" fmla="*/ 1166148 h 1318008"/>
              <a:gd name="connsiteX138" fmla="*/ 674853 w 1398591"/>
              <a:gd name="connsiteY138" fmla="*/ 1177117 h 1318008"/>
              <a:gd name="connsiteX139" fmla="*/ 676483 w 1398591"/>
              <a:gd name="connsiteY139" fmla="*/ 1219017 h 1318008"/>
              <a:gd name="connsiteX140" fmla="*/ 676483 w 1398591"/>
              <a:gd name="connsiteY140" fmla="*/ 1219017 h 1318008"/>
              <a:gd name="connsiteX141" fmla="*/ 631442 w 1398591"/>
              <a:gd name="connsiteY141" fmla="*/ 1210051 h 1318008"/>
              <a:gd name="connsiteX142" fmla="*/ 631442 w 1398591"/>
              <a:gd name="connsiteY142" fmla="*/ 1210051 h 1318008"/>
              <a:gd name="connsiteX143" fmla="*/ 628659 w 1398591"/>
              <a:gd name="connsiteY143" fmla="*/ 1205996 h 1318008"/>
              <a:gd name="connsiteX144" fmla="*/ 649114 w 1398591"/>
              <a:gd name="connsiteY144" fmla="*/ 1139517 h 1318008"/>
              <a:gd name="connsiteX145" fmla="*/ 661172 w 1398591"/>
              <a:gd name="connsiteY145" fmla="*/ 1138646 h 1318008"/>
              <a:gd name="connsiteX146" fmla="*/ 710464 w 1398591"/>
              <a:gd name="connsiteY146" fmla="*/ 1046351 h 1318008"/>
              <a:gd name="connsiteX147" fmla="*/ 819784 w 1398591"/>
              <a:gd name="connsiteY147" fmla="*/ 1094666 h 1318008"/>
              <a:gd name="connsiteX148" fmla="*/ 845249 w 1398591"/>
              <a:gd name="connsiteY148" fmla="*/ 1117693 h 1318008"/>
              <a:gd name="connsiteX149" fmla="*/ 848010 w 1398591"/>
              <a:gd name="connsiteY149" fmla="*/ 1122344 h 1318008"/>
              <a:gd name="connsiteX150" fmla="*/ 828061 w 1398591"/>
              <a:gd name="connsiteY150" fmla="*/ 1226135 h 1318008"/>
              <a:gd name="connsiteX151" fmla="*/ 828061 w 1398591"/>
              <a:gd name="connsiteY151" fmla="*/ 1226135 h 1318008"/>
              <a:gd name="connsiteX152" fmla="*/ 827858 w 1398591"/>
              <a:gd name="connsiteY152" fmla="*/ 1226198 h 1318008"/>
              <a:gd name="connsiteX153" fmla="*/ 827696 w 1398591"/>
              <a:gd name="connsiteY153" fmla="*/ 1226064 h 1318008"/>
              <a:gd name="connsiteX154" fmla="*/ 795191 w 1398591"/>
              <a:gd name="connsiteY154" fmla="*/ 1186807 h 1318008"/>
              <a:gd name="connsiteX155" fmla="*/ 795170 w 1398591"/>
              <a:gd name="connsiteY155" fmla="*/ 1186807 h 1318008"/>
              <a:gd name="connsiteX156" fmla="*/ 819784 w 1398591"/>
              <a:gd name="connsiteY156" fmla="*/ 1094666 h 1318008"/>
              <a:gd name="connsiteX157" fmla="*/ 912458 w 1398591"/>
              <a:gd name="connsiteY157" fmla="*/ 882419 h 1318008"/>
              <a:gd name="connsiteX158" fmla="*/ 1152362 w 1398591"/>
              <a:gd name="connsiteY158" fmla="*/ 895068 h 1318008"/>
              <a:gd name="connsiteX159" fmla="*/ 1152334 w 1398591"/>
              <a:gd name="connsiteY159" fmla="*/ 895068 h 1318008"/>
              <a:gd name="connsiteX160" fmla="*/ 1313876 w 1398591"/>
              <a:gd name="connsiteY160" fmla="*/ 1265807 h 1318008"/>
              <a:gd name="connsiteX161" fmla="*/ 926659 w 1398591"/>
              <a:gd name="connsiteY161" fmla="*/ 1256813 h 1318008"/>
              <a:gd name="connsiteX162" fmla="*/ 926631 w 1398591"/>
              <a:gd name="connsiteY162" fmla="*/ 1256813 h 1318008"/>
              <a:gd name="connsiteX163" fmla="*/ 942301 w 1398591"/>
              <a:gd name="connsiteY163" fmla="*/ 1238164 h 1318008"/>
              <a:gd name="connsiteX164" fmla="*/ 959713 w 1398591"/>
              <a:gd name="connsiteY164" fmla="*/ 1247952 h 1318008"/>
              <a:gd name="connsiteX165" fmla="*/ 983294 w 1398591"/>
              <a:gd name="connsiteY165" fmla="*/ 1238656 h 1318008"/>
              <a:gd name="connsiteX166" fmla="*/ 1031434 w 1398591"/>
              <a:gd name="connsiteY166" fmla="*/ 1193742 h 1318008"/>
              <a:gd name="connsiteX167" fmla="*/ 1002554 w 1398591"/>
              <a:gd name="connsiteY167" fmla="*/ 1151737 h 1318008"/>
              <a:gd name="connsiteX168" fmla="*/ 904849 w 1398591"/>
              <a:gd name="connsiteY168" fmla="*/ 1067698 h 1318008"/>
              <a:gd name="connsiteX169" fmla="*/ 910758 w 1398591"/>
              <a:gd name="connsiteY169" fmla="*/ 1054593 h 1318008"/>
              <a:gd name="connsiteX170" fmla="*/ 885076 w 1398591"/>
              <a:gd name="connsiteY170" fmla="*/ 1024821 h 1318008"/>
              <a:gd name="connsiteX171" fmla="*/ 885055 w 1398591"/>
              <a:gd name="connsiteY171" fmla="*/ 1024821 h 1318008"/>
              <a:gd name="connsiteX172" fmla="*/ 912437 w 1398591"/>
              <a:gd name="connsiteY172" fmla="*/ 882419 h 1318008"/>
              <a:gd name="connsiteX173" fmla="*/ 1175381 w 1398591"/>
              <a:gd name="connsiteY173" fmla="*/ 895363 h 1318008"/>
              <a:gd name="connsiteX174" fmla="*/ 1374488 w 1398591"/>
              <a:gd name="connsiteY174" fmla="*/ 1289845 h 1318008"/>
              <a:gd name="connsiteX175" fmla="*/ 908355 w 1398591"/>
              <a:gd name="connsiteY175" fmla="*/ 1275602 h 1318008"/>
              <a:gd name="connsiteX176" fmla="*/ 908334 w 1398591"/>
              <a:gd name="connsiteY176" fmla="*/ 1275602 h 1318008"/>
              <a:gd name="connsiteX177" fmla="*/ 909648 w 1398591"/>
              <a:gd name="connsiteY177" fmla="*/ 1274379 h 1318008"/>
              <a:gd name="connsiteX178" fmla="*/ 909669 w 1398591"/>
              <a:gd name="connsiteY178" fmla="*/ 1274379 h 1318008"/>
              <a:gd name="connsiteX179" fmla="*/ 1327726 w 1398591"/>
              <a:gd name="connsiteY179" fmla="*/ 1284097 h 1318008"/>
              <a:gd name="connsiteX180" fmla="*/ 1328457 w 1398591"/>
              <a:gd name="connsiteY180" fmla="*/ 1284132 h 1318008"/>
              <a:gd name="connsiteX181" fmla="*/ 1335863 w 1398591"/>
              <a:gd name="connsiteY181" fmla="*/ 1279692 h 1318008"/>
              <a:gd name="connsiteX182" fmla="*/ 1336312 w 1398591"/>
              <a:gd name="connsiteY182" fmla="*/ 1271414 h 1318008"/>
              <a:gd name="connsiteX183" fmla="*/ 1172107 w 1398591"/>
              <a:gd name="connsiteY183" fmla="*/ 895384 h 1318008"/>
              <a:gd name="connsiteX184" fmla="*/ 1172086 w 1398591"/>
              <a:gd name="connsiteY184" fmla="*/ 895384 h 1318008"/>
              <a:gd name="connsiteX185" fmla="*/ 1175360 w 1398591"/>
              <a:gd name="connsiteY185" fmla="*/ 895363 h 1318008"/>
              <a:gd name="connsiteX186" fmla="*/ 904877 w 1398591"/>
              <a:gd name="connsiteY186" fmla="*/ 0 h 1318008"/>
              <a:gd name="connsiteX187" fmla="*/ 845530 w 1398591"/>
              <a:gd name="connsiteY187" fmla="*/ 16625 h 1318008"/>
              <a:gd name="connsiteX188" fmla="*/ 790174 w 1398591"/>
              <a:gd name="connsiteY188" fmla="*/ 74272 h 1318008"/>
              <a:gd name="connsiteX189" fmla="*/ 776184 w 1398591"/>
              <a:gd name="connsiteY189" fmla="*/ 97797 h 1318008"/>
              <a:gd name="connsiteX190" fmla="*/ 763241 w 1398591"/>
              <a:gd name="connsiteY190" fmla="*/ 99357 h 1318008"/>
              <a:gd name="connsiteX191" fmla="*/ 768426 w 1398591"/>
              <a:gd name="connsiteY191" fmla="*/ 108035 h 1318008"/>
              <a:gd name="connsiteX192" fmla="*/ 774448 w 1398591"/>
              <a:gd name="connsiteY192" fmla="*/ 110199 h 1318008"/>
              <a:gd name="connsiteX193" fmla="*/ 780814 w 1398591"/>
              <a:gd name="connsiteY193" fmla="*/ 109264 h 1318008"/>
              <a:gd name="connsiteX194" fmla="*/ 780997 w 1398591"/>
              <a:gd name="connsiteY194" fmla="*/ 109250 h 1318008"/>
              <a:gd name="connsiteX195" fmla="*/ 785585 w 1398591"/>
              <a:gd name="connsiteY195" fmla="*/ 114527 h 1318008"/>
              <a:gd name="connsiteX196" fmla="*/ 819784 w 1398591"/>
              <a:gd name="connsiteY196" fmla="*/ 193542 h 1318008"/>
              <a:gd name="connsiteX197" fmla="*/ 820803 w 1398591"/>
              <a:gd name="connsiteY197" fmla="*/ 231619 h 1318008"/>
              <a:gd name="connsiteX198" fmla="*/ 820831 w 1398591"/>
              <a:gd name="connsiteY198" fmla="*/ 231619 h 1318008"/>
              <a:gd name="connsiteX199" fmla="*/ 826375 w 1398591"/>
              <a:gd name="connsiteY199" fmla="*/ 233551 h 1318008"/>
              <a:gd name="connsiteX200" fmla="*/ 837238 w 1398591"/>
              <a:gd name="connsiteY200" fmla="*/ 232287 h 1318008"/>
              <a:gd name="connsiteX201" fmla="*/ 837259 w 1398591"/>
              <a:gd name="connsiteY201" fmla="*/ 232287 h 1318008"/>
              <a:gd name="connsiteX202" fmla="*/ 850076 w 1398591"/>
              <a:gd name="connsiteY202" fmla="*/ 246087 h 1318008"/>
              <a:gd name="connsiteX203" fmla="*/ 855880 w 1398591"/>
              <a:gd name="connsiteY203" fmla="*/ 245567 h 1318008"/>
              <a:gd name="connsiteX204" fmla="*/ 855901 w 1398591"/>
              <a:gd name="connsiteY204" fmla="*/ 245567 h 1318008"/>
              <a:gd name="connsiteX205" fmla="*/ 853407 w 1398591"/>
              <a:gd name="connsiteY205" fmla="*/ 258215 h 1318008"/>
              <a:gd name="connsiteX206" fmla="*/ 886572 w 1398591"/>
              <a:gd name="connsiteY206" fmla="*/ 285809 h 1318008"/>
              <a:gd name="connsiteX207" fmla="*/ 890676 w 1398591"/>
              <a:gd name="connsiteY207" fmla="*/ 286926 h 1318008"/>
              <a:gd name="connsiteX208" fmla="*/ 936700 w 1398591"/>
              <a:gd name="connsiteY208" fmla="*/ 272845 h 1318008"/>
              <a:gd name="connsiteX209" fmla="*/ 939771 w 1398591"/>
              <a:gd name="connsiteY209" fmla="*/ 272346 h 1318008"/>
              <a:gd name="connsiteX210" fmla="*/ 945800 w 1398591"/>
              <a:gd name="connsiteY210" fmla="*/ 275009 h 1318008"/>
              <a:gd name="connsiteX211" fmla="*/ 942308 w 1398591"/>
              <a:gd name="connsiteY211" fmla="*/ 289905 h 1318008"/>
              <a:gd name="connsiteX212" fmla="*/ 928100 w 1398591"/>
              <a:gd name="connsiteY212" fmla="*/ 497985 h 1318008"/>
              <a:gd name="connsiteX213" fmla="*/ 843471 w 1398591"/>
              <a:gd name="connsiteY213" fmla="*/ 506024 h 1318008"/>
              <a:gd name="connsiteX214" fmla="*/ 821084 w 1398591"/>
              <a:gd name="connsiteY214" fmla="*/ 496053 h 1318008"/>
              <a:gd name="connsiteX215" fmla="*/ 815765 w 1398591"/>
              <a:gd name="connsiteY215" fmla="*/ 496250 h 1318008"/>
              <a:gd name="connsiteX216" fmla="*/ 814830 w 1398591"/>
              <a:gd name="connsiteY216" fmla="*/ 496200 h 1318008"/>
              <a:gd name="connsiteX217" fmla="*/ 796856 w 1398591"/>
              <a:gd name="connsiteY217" fmla="*/ 514329 h 1318008"/>
              <a:gd name="connsiteX218" fmla="*/ 765756 w 1398591"/>
              <a:gd name="connsiteY218" fmla="*/ 501428 h 1318008"/>
              <a:gd name="connsiteX219" fmla="*/ 718699 w 1398591"/>
              <a:gd name="connsiteY219" fmla="*/ 383718 h 1318008"/>
              <a:gd name="connsiteX220" fmla="*/ 720673 w 1398591"/>
              <a:gd name="connsiteY220" fmla="*/ 348852 h 1318008"/>
              <a:gd name="connsiteX221" fmla="*/ 705678 w 1398591"/>
              <a:gd name="connsiteY221" fmla="*/ 325818 h 1318008"/>
              <a:gd name="connsiteX222" fmla="*/ 703549 w 1398591"/>
              <a:gd name="connsiteY222" fmla="*/ 290116 h 1318008"/>
              <a:gd name="connsiteX223" fmla="*/ 683783 w 1398591"/>
              <a:gd name="connsiteY223" fmla="*/ 278775 h 1318008"/>
              <a:gd name="connsiteX224" fmla="*/ 555624 w 1398591"/>
              <a:gd name="connsiteY224" fmla="*/ 244548 h 1318008"/>
              <a:gd name="connsiteX225" fmla="*/ 524433 w 1398591"/>
              <a:gd name="connsiteY225" fmla="*/ 105533 h 1318008"/>
              <a:gd name="connsiteX226" fmla="*/ 461172 w 1398591"/>
              <a:gd name="connsiteY226" fmla="*/ 78129 h 1318008"/>
              <a:gd name="connsiteX227" fmla="*/ 458130 w 1398591"/>
              <a:gd name="connsiteY227" fmla="*/ 78157 h 1318008"/>
              <a:gd name="connsiteX228" fmla="*/ 379277 w 1398591"/>
              <a:gd name="connsiteY228" fmla="*/ 130337 h 1318008"/>
              <a:gd name="connsiteX229" fmla="*/ 389058 w 1398591"/>
              <a:gd name="connsiteY229" fmla="*/ 210420 h 1318008"/>
              <a:gd name="connsiteX230" fmla="*/ 376010 w 1398591"/>
              <a:gd name="connsiteY230" fmla="*/ 225766 h 1318008"/>
              <a:gd name="connsiteX231" fmla="*/ 384357 w 1398591"/>
              <a:gd name="connsiteY231" fmla="*/ 248856 h 1318008"/>
              <a:gd name="connsiteX232" fmla="*/ 283047 w 1398591"/>
              <a:gd name="connsiteY232" fmla="*/ 270448 h 1318008"/>
              <a:gd name="connsiteX233" fmla="*/ 264539 w 1398591"/>
              <a:gd name="connsiteY233" fmla="*/ 283504 h 1318008"/>
              <a:gd name="connsiteX234" fmla="*/ 253598 w 1398591"/>
              <a:gd name="connsiteY234" fmla="*/ 333793 h 1318008"/>
              <a:gd name="connsiteX235" fmla="*/ 247183 w 1398591"/>
              <a:gd name="connsiteY235" fmla="*/ 350812 h 1318008"/>
              <a:gd name="connsiteX236" fmla="*/ 162554 w 1398591"/>
              <a:gd name="connsiteY236" fmla="*/ 483004 h 1318008"/>
              <a:gd name="connsiteX237" fmla="*/ 149850 w 1398591"/>
              <a:gd name="connsiteY237" fmla="*/ 558520 h 1318008"/>
              <a:gd name="connsiteX238" fmla="*/ 0 w 1398591"/>
              <a:gd name="connsiteY238" fmla="*/ 564935 h 1318008"/>
              <a:gd name="connsiteX239" fmla="*/ 32611 w 1398591"/>
              <a:gd name="connsiteY239" fmla="*/ 597524 h 1318008"/>
              <a:gd name="connsiteX240" fmla="*/ 252910 w 1398591"/>
              <a:gd name="connsiteY240" fmla="*/ 602513 h 1318008"/>
              <a:gd name="connsiteX241" fmla="*/ 233987 w 1398591"/>
              <a:gd name="connsiteY241" fmla="*/ 648805 h 1318008"/>
              <a:gd name="connsiteX242" fmla="*/ 231528 w 1398591"/>
              <a:gd name="connsiteY242" fmla="*/ 708166 h 1318008"/>
              <a:gd name="connsiteX243" fmla="*/ 206970 w 1398591"/>
              <a:gd name="connsiteY243" fmla="*/ 925254 h 1318008"/>
              <a:gd name="connsiteX244" fmla="*/ 221817 w 1398591"/>
              <a:gd name="connsiteY244" fmla="*/ 929821 h 1318008"/>
              <a:gd name="connsiteX245" fmla="*/ 292336 w 1398591"/>
              <a:gd name="connsiteY245" fmla="*/ 833268 h 1318008"/>
              <a:gd name="connsiteX246" fmla="*/ 315285 w 1398591"/>
              <a:gd name="connsiteY246" fmla="*/ 845551 h 1318008"/>
              <a:gd name="connsiteX247" fmla="*/ 315285 w 1398591"/>
              <a:gd name="connsiteY247" fmla="*/ 845551 h 1318008"/>
              <a:gd name="connsiteX248" fmla="*/ 270765 w 1398591"/>
              <a:gd name="connsiteY248" fmla="*/ 1210233 h 1318008"/>
              <a:gd name="connsiteX249" fmla="*/ 270765 w 1398591"/>
              <a:gd name="connsiteY249" fmla="*/ 1210233 h 1318008"/>
              <a:gd name="connsiteX250" fmla="*/ 85360 w 1398591"/>
              <a:gd name="connsiteY250" fmla="*/ 1254339 h 1318008"/>
              <a:gd name="connsiteX251" fmla="*/ 83055 w 1398591"/>
              <a:gd name="connsiteY251" fmla="*/ 1255527 h 1318008"/>
              <a:gd name="connsiteX252" fmla="*/ 81889 w 1398591"/>
              <a:gd name="connsiteY252" fmla="*/ 1278715 h 1318008"/>
              <a:gd name="connsiteX253" fmla="*/ 130218 w 1398591"/>
              <a:gd name="connsiteY253" fmla="*/ 1278125 h 1318008"/>
              <a:gd name="connsiteX254" fmla="*/ 135298 w 1398591"/>
              <a:gd name="connsiteY254" fmla="*/ 1263334 h 1318008"/>
              <a:gd name="connsiteX255" fmla="*/ 266696 w 1398591"/>
              <a:gd name="connsiteY255" fmla="*/ 1243546 h 1318008"/>
              <a:gd name="connsiteX256" fmla="*/ 266696 w 1398591"/>
              <a:gd name="connsiteY256" fmla="*/ 1243546 h 1318008"/>
              <a:gd name="connsiteX257" fmla="*/ 266092 w 1398591"/>
              <a:gd name="connsiteY257" fmla="*/ 1248494 h 1318008"/>
              <a:gd name="connsiteX258" fmla="*/ 266464 w 1398591"/>
              <a:gd name="connsiteY258" fmla="*/ 1252288 h 1318008"/>
              <a:gd name="connsiteX259" fmla="*/ 274917 w 1398591"/>
              <a:gd name="connsiteY259" fmla="*/ 1258506 h 1318008"/>
              <a:gd name="connsiteX260" fmla="*/ 283546 w 1398591"/>
              <a:gd name="connsiteY260" fmla="*/ 1252330 h 1318008"/>
              <a:gd name="connsiteX261" fmla="*/ 286877 w 1398591"/>
              <a:gd name="connsiteY261" fmla="*/ 1240511 h 1318008"/>
              <a:gd name="connsiteX262" fmla="*/ 286877 w 1398591"/>
              <a:gd name="connsiteY262" fmla="*/ 1240511 h 1318008"/>
              <a:gd name="connsiteX263" fmla="*/ 340364 w 1398591"/>
              <a:gd name="connsiteY263" fmla="*/ 1232458 h 1318008"/>
              <a:gd name="connsiteX264" fmla="*/ 269563 w 1398591"/>
              <a:gd name="connsiteY264" fmla="*/ 1289367 h 1318008"/>
              <a:gd name="connsiteX265" fmla="*/ 271411 w 1398591"/>
              <a:gd name="connsiteY265" fmla="*/ 1314818 h 1318008"/>
              <a:gd name="connsiteX266" fmla="*/ 273856 w 1398591"/>
              <a:gd name="connsiteY266" fmla="*/ 1318008 h 1318008"/>
              <a:gd name="connsiteX267" fmla="*/ 274517 w 1398591"/>
              <a:gd name="connsiteY267" fmla="*/ 1317973 h 1318008"/>
              <a:gd name="connsiteX268" fmla="*/ 302869 w 1398591"/>
              <a:gd name="connsiteY268" fmla="*/ 1314909 h 1318008"/>
              <a:gd name="connsiteX269" fmla="*/ 304738 w 1398591"/>
              <a:gd name="connsiteY269" fmla="*/ 1297483 h 1318008"/>
              <a:gd name="connsiteX270" fmla="*/ 403139 w 1398591"/>
              <a:gd name="connsiteY270" fmla="*/ 1240174 h 1318008"/>
              <a:gd name="connsiteX271" fmla="*/ 429468 w 1398591"/>
              <a:gd name="connsiteY271" fmla="*/ 1259040 h 1318008"/>
              <a:gd name="connsiteX272" fmla="*/ 376783 w 1398591"/>
              <a:gd name="connsiteY272" fmla="*/ 1265737 h 1318008"/>
              <a:gd name="connsiteX273" fmla="*/ 367613 w 1398591"/>
              <a:gd name="connsiteY273" fmla="*/ 1275658 h 1318008"/>
              <a:gd name="connsiteX274" fmla="*/ 430515 w 1398591"/>
              <a:gd name="connsiteY274" fmla="*/ 1308810 h 1318008"/>
              <a:gd name="connsiteX275" fmla="*/ 487361 w 1398591"/>
              <a:gd name="connsiteY275" fmla="*/ 1317158 h 1318008"/>
              <a:gd name="connsiteX276" fmla="*/ 491633 w 1398591"/>
              <a:gd name="connsiteY276" fmla="*/ 1317207 h 1318008"/>
              <a:gd name="connsiteX277" fmla="*/ 544487 w 1398591"/>
              <a:gd name="connsiteY277" fmla="*/ 1306604 h 1318008"/>
              <a:gd name="connsiteX278" fmla="*/ 544501 w 1398591"/>
              <a:gd name="connsiteY278" fmla="*/ 1306604 h 1318008"/>
              <a:gd name="connsiteX279" fmla="*/ 545865 w 1398591"/>
              <a:gd name="connsiteY279" fmla="*/ 1313230 h 1318008"/>
              <a:gd name="connsiteX280" fmla="*/ 546174 w 1398591"/>
              <a:gd name="connsiteY280" fmla="*/ 1313209 h 1318008"/>
              <a:gd name="connsiteX281" fmla="*/ 642108 w 1398591"/>
              <a:gd name="connsiteY281" fmla="*/ 1310897 h 1318008"/>
              <a:gd name="connsiteX282" fmla="*/ 643394 w 1398591"/>
              <a:gd name="connsiteY282" fmla="*/ 1262055 h 1318008"/>
              <a:gd name="connsiteX283" fmla="*/ 637984 w 1398591"/>
              <a:gd name="connsiteY283" fmla="*/ 1229669 h 1318008"/>
              <a:gd name="connsiteX284" fmla="*/ 637984 w 1398591"/>
              <a:gd name="connsiteY284" fmla="*/ 1229669 h 1318008"/>
              <a:gd name="connsiteX285" fmla="*/ 674951 w 1398591"/>
              <a:gd name="connsiteY285" fmla="*/ 1237026 h 1318008"/>
              <a:gd name="connsiteX286" fmla="*/ 674937 w 1398591"/>
              <a:gd name="connsiteY286" fmla="*/ 1237026 h 1318008"/>
              <a:gd name="connsiteX287" fmla="*/ 673785 w 1398591"/>
              <a:gd name="connsiteY287" fmla="*/ 1246941 h 1318008"/>
              <a:gd name="connsiteX288" fmla="*/ 731839 w 1398591"/>
              <a:gd name="connsiteY288" fmla="*/ 1268337 h 1318008"/>
              <a:gd name="connsiteX289" fmla="*/ 738380 w 1398591"/>
              <a:gd name="connsiteY289" fmla="*/ 1260172 h 1318008"/>
              <a:gd name="connsiteX290" fmla="*/ 797257 w 1398591"/>
              <a:gd name="connsiteY290" fmla="*/ 1287168 h 1318008"/>
              <a:gd name="connsiteX291" fmla="*/ 808078 w 1398591"/>
              <a:gd name="connsiteY291" fmla="*/ 1300125 h 1318008"/>
              <a:gd name="connsiteX292" fmla="*/ 837625 w 1398591"/>
              <a:gd name="connsiteY292" fmla="*/ 1301017 h 1318008"/>
              <a:gd name="connsiteX293" fmla="*/ 882286 w 1398591"/>
              <a:gd name="connsiteY293" fmla="*/ 1294391 h 1318008"/>
              <a:gd name="connsiteX294" fmla="*/ 885279 w 1398591"/>
              <a:gd name="connsiteY294" fmla="*/ 1292859 h 1318008"/>
              <a:gd name="connsiteX295" fmla="*/ 885301 w 1398591"/>
              <a:gd name="connsiteY295" fmla="*/ 1292859 h 1318008"/>
              <a:gd name="connsiteX296" fmla="*/ 1388457 w 1398591"/>
              <a:gd name="connsiteY296" fmla="*/ 1308248 h 1318008"/>
              <a:gd name="connsiteX297" fmla="*/ 1389202 w 1398591"/>
              <a:gd name="connsiteY297" fmla="*/ 1308262 h 1318008"/>
              <a:gd name="connsiteX298" fmla="*/ 1396320 w 1398591"/>
              <a:gd name="connsiteY298" fmla="*/ 1305262 h 1318008"/>
              <a:gd name="connsiteX299" fmla="*/ 1397395 w 1398591"/>
              <a:gd name="connsiteY299" fmla="*/ 1294799 h 1318008"/>
              <a:gd name="connsiteX300" fmla="*/ 1193967 w 1398591"/>
              <a:gd name="connsiteY300" fmla="*/ 892257 h 1318008"/>
              <a:gd name="connsiteX301" fmla="*/ 1193939 w 1398591"/>
              <a:gd name="connsiteY301" fmla="*/ 892257 h 1318008"/>
              <a:gd name="connsiteX302" fmla="*/ 1199209 w 1398591"/>
              <a:gd name="connsiteY302" fmla="*/ 888905 h 1318008"/>
              <a:gd name="connsiteX303" fmla="*/ 1258443 w 1398591"/>
              <a:gd name="connsiteY303" fmla="*/ 834976 h 1318008"/>
              <a:gd name="connsiteX304" fmla="*/ 1269187 w 1398591"/>
              <a:gd name="connsiteY304" fmla="*/ 820880 h 1318008"/>
              <a:gd name="connsiteX305" fmla="*/ 1306014 w 1398591"/>
              <a:gd name="connsiteY305" fmla="*/ 631709 h 1318008"/>
              <a:gd name="connsiteX306" fmla="*/ 1326812 w 1398591"/>
              <a:gd name="connsiteY306" fmla="*/ 559939 h 1318008"/>
              <a:gd name="connsiteX307" fmla="*/ 1322688 w 1398591"/>
              <a:gd name="connsiteY307" fmla="*/ 558871 h 1318008"/>
              <a:gd name="connsiteX308" fmla="*/ 1235080 w 1398591"/>
              <a:gd name="connsiteY308" fmla="*/ 571814 h 1318008"/>
              <a:gd name="connsiteX309" fmla="*/ 1225917 w 1398591"/>
              <a:gd name="connsiteY309" fmla="*/ 518643 h 1318008"/>
              <a:gd name="connsiteX310" fmla="*/ 1217063 w 1398591"/>
              <a:gd name="connsiteY310" fmla="*/ 379917 h 1318008"/>
              <a:gd name="connsiteX311" fmla="*/ 1193847 w 1398591"/>
              <a:gd name="connsiteY311" fmla="*/ 306643 h 1318008"/>
              <a:gd name="connsiteX312" fmla="*/ 1135828 w 1398591"/>
              <a:gd name="connsiteY312" fmla="*/ 234085 h 1318008"/>
              <a:gd name="connsiteX313" fmla="*/ 1074261 w 1398591"/>
              <a:gd name="connsiteY313" fmla="*/ 202627 h 1318008"/>
              <a:gd name="connsiteX314" fmla="*/ 1045093 w 1398591"/>
              <a:gd name="connsiteY314" fmla="*/ 173354 h 1318008"/>
              <a:gd name="connsiteX315" fmla="*/ 1038404 w 1398591"/>
              <a:gd name="connsiteY315" fmla="*/ 177872 h 1318008"/>
              <a:gd name="connsiteX316" fmla="*/ 1028061 w 1398591"/>
              <a:gd name="connsiteY316" fmla="*/ 168007 h 1318008"/>
              <a:gd name="connsiteX317" fmla="*/ 1020528 w 1398591"/>
              <a:gd name="connsiteY317" fmla="*/ 151958 h 1318008"/>
              <a:gd name="connsiteX318" fmla="*/ 1007943 w 1398591"/>
              <a:gd name="connsiteY318" fmla="*/ 70653 h 1318008"/>
              <a:gd name="connsiteX319" fmla="*/ 991080 w 1398591"/>
              <a:gd name="connsiteY319" fmla="*/ 38857 h 1318008"/>
              <a:gd name="connsiteX320" fmla="*/ 907427 w 1398591"/>
              <a:gd name="connsiteY320" fmla="*/ 169 h 1318008"/>
              <a:gd name="connsiteX321" fmla="*/ 904877 w 1398591"/>
              <a:gd name="connsiteY321" fmla="*/ 0 h 131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1398591" h="1318008">
                <a:moveTo>
                  <a:pt x="460603" y="81882"/>
                </a:moveTo>
                <a:cubicBezTo>
                  <a:pt x="461074" y="81882"/>
                  <a:pt x="461538" y="81882"/>
                  <a:pt x="462002" y="81889"/>
                </a:cubicBezTo>
                <a:lnTo>
                  <a:pt x="461995" y="81889"/>
                </a:lnTo>
                <a:cubicBezTo>
                  <a:pt x="461531" y="81882"/>
                  <a:pt x="461067" y="81882"/>
                  <a:pt x="460603" y="81882"/>
                </a:cubicBezTo>
                <a:cubicBezTo>
                  <a:pt x="460140" y="81882"/>
                  <a:pt x="459662" y="81882"/>
                  <a:pt x="459191" y="81889"/>
                </a:cubicBezTo>
                <a:cubicBezTo>
                  <a:pt x="459662" y="81882"/>
                  <a:pt x="460140" y="81882"/>
                  <a:pt x="460603" y="81882"/>
                </a:cubicBezTo>
                <a:close/>
                <a:moveTo>
                  <a:pt x="777554" y="105069"/>
                </a:moveTo>
                <a:cubicBezTo>
                  <a:pt x="777561" y="105069"/>
                  <a:pt x="777568" y="105069"/>
                  <a:pt x="777575" y="105069"/>
                </a:cubicBezTo>
                <a:lnTo>
                  <a:pt x="777540" y="105069"/>
                </a:lnTo>
                <a:cubicBezTo>
                  <a:pt x="777547" y="105069"/>
                  <a:pt x="777547" y="105069"/>
                  <a:pt x="777554" y="105069"/>
                </a:cubicBezTo>
                <a:close/>
                <a:moveTo>
                  <a:pt x="826558" y="229842"/>
                </a:moveTo>
                <a:lnTo>
                  <a:pt x="826558" y="229842"/>
                </a:lnTo>
                <a:cubicBezTo>
                  <a:pt x="826544" y="229842"/>
                  <a:pt x="826530" y="229842"/>
                  <a:pt x="826509" y="229842"/>
                </a:cubicBezTo>
                <a:cubicBezTo>
                  <a:pt x="826495" y="229842"/>
                  <a:pt x="826481" y="229842"/>
                  <a:pt x="826466" y="229842"/>
                </a:cubicBezTo>
                <a:close/>
                <a:moveTo>
                  <a:pt x="939349" y="268783"/>
                </a:moveTo>
                <a:cubicBezTo>
                  <a:pt x="939581" y="268783"/>
                  <a:pt x="939806" y="268783"/>
                  <a:pt x="940031" y="268790"/>
                </a:cubicBezTo>
                <a:lnTo>
                  <a:pt x="940031" y="268790"/>
                </a:lnTo>
                <a:cubicBezTo>
                  <a:pt x="939806" y="268783"/>
                  <a:pt x="939574" y="268783"/>
                  <a:pt x="939349" y="268783"/>
                </a:cubicBezTo>
                <a:cubicBezTo>
                  <a:pt x="939118" y="268783"/>
                  <a:pt x="938879" y="268783"/>
                  <a:pt x="938640" y="268790"/>
                </a:cubicBezTo>
                <a:cubicBezTo>
                  <a:pt x="938879" y="268783"/>
                  <a:pt x="939118" y="268783"/>
                  <a:pt x="939349" y="268783"/>
                </a:cubicBezTo>
                <a:close/>
                <a:moveTo>
                  <a:pt x="267652" y="285492"/>
                </a:moveTo>
                <a:cubicBezTo>
                  <a:pt x="267652" y="285492"/>
                  <a:pt x="267659" y="285492"/>
                  <a:pt x="267659" y="285492"/>
                </a:cubicBezTo>
                <a:lnTo>
                  <a:pt x="267638" y="285492"/>
                </a:lnTo>
                <a:cubicBezTo>
                  <a:pt x="267645" y="285492"/>
                  <a:pt x="267645" y="285492"/>
                  <a:pt x="267652" y="285492"/>
                </a:cubicBezTo>
                <a:close/>
                <a:moveTo>
                  <a:pt x="819953" y="499735"/>
                </a:moveTo>
                <a:cubicBezTo>
                  <a:pt x="820508" y="499735"/>
                  <a:pt x="821063" y="499742"/>
                  <a:pt x="821597" y="499756"/>
                </a:cubicBezTo>
                <a:lnTo>
                  <a:pt x="821597" y="499756"/>
                </a:lnTo>
                <a:cubicBezTo>
                  <a:pt x="821056" y="499742"/>
                  <a:pt x="820508" y="499735"/>
                  <a:pt x="819953" y="499735"/>
                </a:cubicBezTo>
                <a:cubicBezTo>
                  <a:pt x="819398" y="499735"/>
                  <a:pt x="818828" y="499742"/>
                  <a:pt x="818252" y="499756"/>
                </a:cubicBezTo>
                <a:cubicBezTo>
                  <a:pt x="818828" y="499742"/>
                  <a:pt x="819398" y="499735"/>
                  <a:pt x="819953" y="499735"/>
                </a:cubicBezTo>
                <a:close/>
                <a:moveTo>
                  <a:pt x="751970" y="616953"/>
                </a:moveTo>
                <a:cubicBezTo>
                  <a:pt x="751942" y="616953"/>
                  <a:pt x="751914" y="616953"/>
                  <a:pt x="751886" y="616953"/>
                </a:cubicBezTo>
                <a:cubicBezTo>
                  <a:pt x="751851" y="616953"/>
                  <a:pt x="751823" y="616953"/>
                  <a:pt x="751794" y="616953"/>
                </a:cubicBezTo>
                <a:close/>
                <a:moveTo>
                  <a:pt x="847610" y="610601"/>
                </a:moveTo>
                <a:cubicBezTo>
                  <a:pt x="856723" y="610601"/>
                  <a:pt x="862295" y="610678"/>
                  <a:pt x="864326" y="610840"/>
                </a:cubicBezTo>
                <a:cubicBezTo>
                  <a:pt x="863799" y="620733"/>
                  <a:pt x="866097" y="630486"/>
                  <a:pt x="871219" y="640092"/>
                </a:cubicBezTo>
                <a:cubicBezTo>
                  <a:pt x="871648" y="640429"/>
                  <a:pt x="872055" y="640605"/>
                  <a:pt x="872449" y="640605"/>
                </a:cubicBezTo>
                <a:cubicBezTo>
                  <a:pt x="872491" y="640605"/>
                  <a:pt x="872540" y="640605"/>
                  <a:pt x="872582" y="640598"/>
                </a:cubicBezTo>
                <a:lnTo>
                  <a:pt x="898630" y="639719"/>
                </a:lnTo>
                <a:lnTo>
                  <a:pt x="900914" y="694288"/>
                </a:lnTo>
                <a:cubicBezTo>
                  <a:pt x="898293" y="701842"/>
                  <a:pt x="895503" y="705615"/>
                  <a:pt x="892531" y="705615"/>
                </a:cubicBezTo>
                <a:cubicBezTo>
                  <a:pt x="892215" y="705615"/>
                  <a:pt x="891899" y="705573"/>
                  <a:pt x="891575" y="705489"/>
                </a:cubicBezTo>
                <a:cubicBezTo>
                  <a:pt x="889790" y="705243"/>
                  <a:pt x="887479" y="704252"/>
                  <a:pt x="884647" y="702516"/>
                </a:cubicBezTo>
                <a:lnTo>
                  <a:pt x="864783" y="689271"/>
                </a:lnTo>
                <a:cubicBezTo>
                  <a:pt x="861712" y="687550"/>
                  <a:pt x="858438" y="686194"/>
                  <a:pt x="854959" y="685196"/>
                </a:cubicBezTo>
                <a:cubicBezTo>
                  <a:pt x="852971" y="684606"/>
                  <a:pt x="850385" y="684015"/>
                  <a:pt x="847209" y="683411"/>
                </a:cubicBezTo>
                <a:lnTo>
                  <a:pt x="785396" y="672000"/>
                </a:lnTo>
                <a:cubicBezTo>
                  <a:pt x="776591" y="670398"/>
                  <a:pt x="770169" y="669484"/>
                  <a:pt x="766136" y="669245"/>
                </a:cubicBezTo>
                <a:cubicBezTo>
                  <a:pt x="765377" y="657019"/>
                  <a:pt x="763016" y="648018"/>
                  <a:pt x="759067" y="642235"/>
                </a:cubicBezTo>
                <a:cubicBezTo>
                  <a:pt x="755308" y="636009"/>
                  <a:pt x="747248" y="628617"/>
                  <a:pt x="734888" y="620066"/>
                </a:cubicBezTo>
                <a:lnTo>
                  <a:pt x="734888" y="620066"/>
                </a:lnTo>
                <a:lnTo>
                  <a:pt x="734909" y="620066"/>
                </a:lnTo>
                <a:cubicBezTo>
                  <a:pt x="741479" y="620516"/>
                  <a:pt x="747037" y="620740"/>
                  <a:pt x="751577" y="620740"/>
                </a:cubicBezTo>
                <a:cubicBezTo>
                  <a:pt x="757099" y="620740"/>
                  <a:pt x="761112" y="620410"/>
                  <a:pt x="763627" y="619743"/>
                </a:cubicBezTo>
                <a:cubicBezTo>
                  <a:pt x="768736" y="618541"/>
                  <a:pt x="771954" y="615639"/>
                  <a:pt x="773289" y="611051"/>
                </a:cubicBezTo>
                <a:cubicBezTo>
                  <a:pt x="811654" y="610756"/>
                  <a:pt x="834983" y="610608"/>
                  <a:pt x="843274" y="610608"/>
                </a:cubicBezTo>
                <a:cubicBezTo>
                  <a:pt x="843323" y="610608"/>
                  <a:pt x="843373" y="610608"/>
                  <a:pt x="843422" y="610608"/>
                </a:cubicBezTo>
                <a:cubicBezTo>
                  <a:pt x="844890" y="610601"/>
                  <a:pt x="846289" y="610601"/>
                  <a:pt x="847610" y="610601"/>
                </a:cubicBezTo>
                <a:close/>
                <a:moveTo>
                  <a:pt x="620031" y="870903"/>
                </a:moveTo>
                <a:lnTo>
                  <a:pt x="628449" y="881267"/>
                </a:lnTo>
                <a:lnTo>
                  <a:pt x="596639" y="964779"/>
                </a:lnTo>
                <a:lnTo>
                  <a:pt x="579508" y="871353"/>
                </a:lnTo>
                <a:lnTo>
                  <a:pt x="579508" y="871353"/>
                </a:lnTo>
                <a:lnTo>
                  <a:pt x="619904" y="870903"/>
                </a:lnTo>
                <a:lnTo>
                  <a:pt x="620031" y="870903"/>
                </a:lnTo>
                <a:close/>
                <a:moveTo>
                  <a:pt x="879335" y="880347"/>
                </a:moveTo>
                <a:cubicBezTo>
                  <a:pt x="884415" y="880670"/>
                  <a:pt x="889432" y="880986"/>
                  <a:pt x="894386" y="881295"/>
                </a:cubicBezTo>
                <a:lnTo>
                  <a:pt x="894365" y="881295"/>
                </a:lnTo>
                <a:lnTo>
                  <a:pt x="870327" y="1006292"/>
                </a:lnTo>
                <a:lnTo>
                  <a:pt x="870327" y="1006292"/>
                </a:lnTo>
                <a:cubicBezTo>
                  <a:pt x="865141" y="999687"/>
                  <a:pt x="859548" y="992478"/>
                  <a:pt x="853547" y="984671"/>
                </a:cubicBezTo>
                <a:lnTo>
                  <a:pt x="879335" y="880347"/>
                </a:lnTo>
                <a:close/>
                <a:moveTo>
                  <a:pt x="723133" y="1022636"/>
                </a:moveTo>
                <a:lnTo>
                  <a:pt x="721580" y="1029318"/>
                </a:lnTo>
                <a:lnTo>
                  <a:pt x="721221" y="1026213"/>
                </a:lnTo>
                <a:lnTo>
                  <a:pt x="723133" y="1022636"/>
                </a:lnTo>
                <a:close/>
                <a:moveTo>
                  <a:pt x="723294" y="1044138"/>
                </a:moveTo>
                <a:lnTo>
                  <a:pt x="727988" y="1048052"/>
                </a:lnTo>
                <a:lnTo>
                  <a:pt x="725072" y="1059533"/>
                </a:lnTo>
                <a:lnTo>
                  <a:pt x="723294" y="1044138"/>
                </a:lnTo>
                <a:close/>
                <a:moveTo>
                  <a:pt x="324237" y="920623"/>
                </a:moveTo>
                <a:cubicBezTo>
                  <a:pt x="329535" y="927777"/>
                  <a:pt x="336520" y="936834"/>
                  <a:pt x="345191" y="947788"/>
                </a:cubicBezTo>
                <a:lnTo>
                  <a:pt x="348149" y="957197"/>
                </a:lnTo>
                <a:lnTo>
                  <a:pt x="298126" y="1134346"/>
                </a:lnTo>
                <a:lnTo>
                  <a:pt x="298126" y="1134346"/>
                </a:lnTo>
                <a:lnTo>
                  <a:pt x="324216" y="920623"/>
                </a:lnTo>
                <a:close/>
                <a:moveTo>
                  <a:pt x="800988" y="1077669"/>
                </a:moveTo>
                <a:lnTo>
                  <a:pt x="804817" y="1081133"/>
                </a:lnTo>
                <a:lnTo>
                  <a:pt x="804817" y="1081133"/>
                </a:lnTo>
                <a:lnTo>
                  <a:pt x="781215" y="1169500"/>
                </a:lnTo>
                <a:lnTo>
                  <a:pt x="781215" y="1169500"/>
                </a:lnTo>
                <a:cubicBezTo>
                  <a:pt x="780083" y="1168074"/>
                  <a:pt x="779044" y="1166753"/>
                  <a:pt x="778109" y="1165551"/>
                </a:cubicBezTo>
                <a:cubicBezTo>
                  <a:pt x="778861" y="1144745"/>
                  <a:pt x="780646" y="1129294"/>
                  <a:pt x="783463" y="1119189"/>
                </a:cubicBezTo>
                <a:cubicBezTo>
                  <a:pt x="786028" y="1108740"/>
                  <a:pt x="791867" y="1094905"/>
                  <a:pt x="800981" y="1077676"/>
                </a:cubicBezTo>
                <a:lnTo>
                  <a:pt x="800988" y="1077669"/>
                </a:lnTo>
                <a:close/>
                <a:moveTo>
                  <a:pt x="861831" y="1145581"/>
                </a:moveTo>
                <a:lnTo>
                  <a:pt x="864881" y="1150704"/>
                </a:lnTo>
                <a:lnTo>
                  <a:pt x="856491" y="1173350"/>
                </a:lnTo>
                <a:lnTo>
                  <a:pt x="861831" y="1145581"/>
                </a:lnTo>
                <a:close/>
                <a:moveTo>
                  <a:pt x="561288" y="871556"/>
                </a:moveTo>
                <a:lnTo>
                  <a:pt x="584328" y="997101"/>
                </a:lnTo>
                <a:lnTo>
                  <a:pt x="550671" y="1085469"/>
                </a:lnTo>
                <a:cubicBezTo>
                  <a:pt x="550706" y="1086361"/>
                  <a:pt x="551008" y="1086951"/>
                  <a:pt x="551584" y="1087246"/>
                </a:cubicBezTo>
                <a:lnTo>
                  <a:pt x="587673" y="1110610"/>
                </a:lnTo>
                <a:cubicBezTo>
                  <a:pt x="566439" y="1145272"/>
                  <a:pt x="552392" y="1166282"/>
                  <a:pt x="545513" y="1173639"/>
                </a:cubicBezTo>
                <a:lnTo>
                  <a:pt x="539681" y="1180489"/>
                </a:lnTo>
                <a:lnTo>
                  <a:pt x="513661" y="1200094"/>
                </a:lnTo>
                <a:cubicBezTo>
                  <a:pt x="507302" y="1197389"/>
                  <a:pt x="498013" y="1182415"/>
                  <a:pt x="485801" y="1155165"/>
                </a:cubicBezTo>
                <a:cubicBezTo>
                  <a:pt x="479540" y="1141302"/>
                  <a:pt x="474607" y="1129357"/>
                  <a:pt x="471017" y="1119323"/>
                </a:cubicBezTo>
                <a:cubicBezTo>
                  <a:pt x="467960" y="1111066"/>
                  <a:pt x="465705" y="1102016"/>
                  <a:pt x="464243" y="1092193"/>
                </a:cubicBezTo>
                <a:lnTo>
                  <a:pt x="460245" y="1082629"/>
                </a:lnTo>
                <a:lnTo>
                  <a:pt x="475423" y="1065435"/>
                </a:lnTo>
                <a:cubicBezTo>
                  <a:pt x="475029" y="971686"/>
                  <a:pt x="477025" y="907357"/>
                  <a:pt x="481402" y="872449"/>
                </a:cubicBezTo>
                <a:lnTo>
                  <a:pt x="550298" y="871683"/>
                </a:lnTo>
                <a:lnTo>
                  <a:pt x="550320" y="871683"/>
                </a:lnTo>
                <a:cubicBezTo>
                  <a:pt x="551627" y="872421"/>
                  <a:pt x="553081" y="872793"/>
                  <a:pt x="554669" y="872807"/>
                </a:cubicBezTo>
                <a:cubicBezTo>
                  <a:pt x="556334" y="872793"/>
                  <a:pt x="557838" y="872386"/>
                  <a:pt x="559201" y="871584"/>
                </a:cubicBezTo>
                <a:lnTo>
                  <a:pt x="559180" y="871584"/>
                </a:lnTo>
                <a:lnTo>
                  <a:pt x="561288" y="871556"/>
                </a:lnTo>
                <a:close/>
                <a:moveTo>
                  <a:pt x="515004" y="1203874"/>
                </a:moveTo>
                <a:cubicBezTo>
                  <a:pt x="515004" y="1203874"/>
                  <a:pt x="514997" y="1203874"/>
                  <a:pt x="514997" y="1203874"/>
                </a:cubicBezTo>
                <a:cubicBezTo>
                  <a:pt x="514997" y="1203874"/>
                  <a:pt x="514997" y="1203874"/>
                  <a:pt x="514997" y="1203874"/>
                </a:cubicBezTo>
                <a:close/>
                <a:moveTo>
                  <a:pt x="357951" y="988346"/>
                </a:moveTo>
                <a:lnTo>
                  <a:pt x="387737" y="1083002"/>
                </a:lnTo>
                <a:cubicBezTo>
                  <a:pt x="380415" y="1095544"/>
                  <a:pt x="382074" y="1112823"/>
                  <a:pt x="392719" y="1134851"/>
                </a:cubicBezTo>
                <a:cubicBezTo>
                  <a:pt x="384153" y="1149313"/>
                  <a:pt x="380141" y="1159663"/>
                  <a:pt x="380682" y="1165888"/>
                </a:cubicBezTo>
                <a:cubicBezTo>
                  <a:pt x="380577" y="1170329"/>
                  <a:pt x="382551" y="1175922"/>
                  <a:pt x="386620" y="1182668"/>
                </a:cubicBezTo>
                <a:lnTo>
                  <a:pt x="297185" y="1203944"/>
                </a:lnTo>
                <a:lnTo>
                  <a:pt x="297185" y="1203944"/>
                </a:lnTo>
                <a:lnTo>
                  <a:pt x="357951" y="988346"/>
                </a:lnTo>
                <a:close/>
                <a:moveTo>
                  <a:pt x="624760" y="1206847"/>
                </a:moveTo>
                <a:cubicBezTo>
                  <a:pt x="624760" y="1206847"/>
                  <a:pt x="624767" y="1206847"/>
                  <a:pt x="624774" y="1206847"/>
                </a:cubicBezTo>
                <a:lnTo>
                  <a:pt x="624739" y="1206847"/>
                </a:lnTo>
                <a:cubicBezTo>
                  <a:pt x="624746" y="1206847"/>
                  <a:pt x="624753" y="1206847"/>
                  <a:pt x="624760" y="1206847"/>
                </a:cubicBezTo>
                <a:close/>
                <a:moveTo>
                  <a:pt x="710464" y="1046351"/>
                </a:moveTo>
                <a:lnTo>
                  <a:pt x="716092" y="1094961"/>
                </a:lnTo>
                <a:lnTo>
                  <a:pt x="710267" y="1117953"/>
                </a:lnTo>
                <a:lnTo>
                  <a:pt x="692019" y="1166148"/>
                </a:lnTo>
                <a:cubicBezTo>
                  <a:pt x="682252" y="1166872"/>
                  <a:pt x="676532" y="1170526"/>
                  <a:pt x="674853" y="1177117"/>
                </a:cubicBezTo>
                <a:cubicBezTo>
                  <a:pt x="677045" y="1187291"/>
                  <a:pt x="677586" y="1201253"/>
                  <a:pt x="676483" y="1219017"/>
                </a:cubicBezTo>
                <a:lnTo>
                  <a:pt x="676483" y="1219017"/>
                </a:lnTo>
                <a:lnTo>
                  <a:pt x="631442" y="1210051"/>
                </a:lnTo>
                <a:lnTo>
                  <a:pt x="631442" y="1210051"/>
                </a:lnTo>
                <a:lnTo>
                  <a:pt x="628659" y="1205996"/>
                </a:lnTo>
                <a:lnTo>
                  <a:pt x="649114" y="1139517"/>
                </a:lnTo>
                <a:lnTo>
                  <a:pt x="661172" y="1138646"/>
                </a:lnTo>
                <a:lnTo>
                  <a:pt x="710464" y="1046351"/>
                </a:lnTo>
                <a:close/>
                <a:moveTo>
                  <a:pt x="819784" y="1094666"/>
                </a:moveTo>
                <a:lnTo>
                  <a:pt x="845249" y="1117693"/>
                </a:lnTo>
                <a:lnTo>
                  <a:pt x="848010" y="1122344"/>
                </a:lnTo>
                <a:lnTo>
                  <a:pt x="828061" y="1226135"/>
                </a:lnTo>
                <a:lnTo>
                  <a:pt x="828061" y="1226135"/>
                </a:lnTo>
                <a:lnTo>
                  <a:pt x="827858" y="1226198"/>
                </a:lnTo>
                <a:lnTo>
                  <a:pt x="827696" y="1226064"/>
                </a:lnTo>
                <a:cubicBezTo>
                  <a:pt x="814577" y="1210353"/>
                  <a:pt x="803742" y="1197269"/>
                  <a:pt x="795191" y="1186807"/>
                </a:cubicBezTo>
                <a:lnTo>
                  <a:pt x="795170" y="1186807"/>
                </a:lnTo>
                <a:lnTo>
                  <a:pt x="819784" y="1094666"/>
                </a:lnTo>
                <a:close/>
                <a:moveTo>
                  <a:pt x="912458" y="882419"/>
                </a:moveTo>
                <a:cubicBezTo>
                  <a:pt x="1030253" y="889720"/>
                  <a:pt x="1110223" y="893936"/>
                  <a:pt x="1152362" y="895068"/>
                </a:cubicBezTo>
                <a:lnTo>
                  <a:pt x="1152334" y="895068"/>
                </a:lnTo>
                <a:lnTo>
                  <a:pt x="1313876" y="1265807"/>
                </a:lnTo>
                <a:lnTo>
                  <a:pt x="926659" y="1256813"/>
                </a:lnTo>
                <a:lnTo>
                  <a:pt x="926631" y="1256813"/>
                </a:lnTo>
                <a:cubicBezTo>
                  <a:pt x="931662" y="1251164"/>
                  <a:pt x="936890" y="1244952"/>
                  <a:pt x="942301" y="1238164"/>
                </a:cubicBezTo>
                <a:lnTo>
                  <a:pt x="959713" y="1247952"/>
                </a:lnTo>
                <a:cubicBezTo>
                  <a:pt x="967997" y="1245381"/>
                  <a:pt x="975860" y="1242282"/>
                  <a:pt x="983294" y="1238656"/>
                </a:cubicBezTo>
                <a:cubicBezTo>
                  <a:pt x="1015729" y="1219523"/>
                  <a:pt x="1031778" y="1204549"/>
                  <a:pt x="1031434" y="1193742"/>
                </a:cubicBezTo>
                <a:cubicBezTo>
                  <a:pt x="1031968" y="1186041"/>
                  <a:pt x="1022341" y="1172044"/>
                  <a:pt x="1002554" y="1151737"/>
                </a:cubicBezTo>
                <a:cubicBezTo>
                  <a:pt x="967224" y="1127537"/>
                  <a:pt x="934649" y="1099522"/>
                  <a:pt x="904849" y="1067698"/>
                </a:cubicBezTo>
                <a:lnTo>
                  <a:pt x="910758" y="1054593"/>
                </a:lnTo>
                <a:cubicBezTo>
                  <a:pt x="904975" y="1048754"/>
                  <a:pt x="896417" y="1038833"/>
                  <a:pt x="885076" y="1024821"/>
                </a:cubicBezTo>
                <a:lnTo>
                  <a:pt x="885055" y="1024821"/>
                </a:lnTo>
                <a:lnTo>
                  <a:pt x="912437" y="882419"/>
                </a:lnTo>
                <a:close/>
                <a:moveTo>
                  <a:pt x="1175381" y="895363"/>
                </a:moveTo>
                <a:lnTo>
                  <a:pt x="1374488" y="1289845"/>
                </a:lnTo>
                <a:lnTo>
                  <a:pt x="908355" y="1275602"/>
                </a:lnTo>
                <a:lnTo>
                  <a:pt x="908334" y="1275602"/>
                </a:lnTo>
                <a:cubicBezTo>
                  <a:pt x="908770" y="1275202"/>
                  <a:pt x="909205" y="1274794"/>
                  <a:pt x="909648" y="1274379"/>
                </a:cubicBezTo>
                <a:lnTo>
                  <a:pt x="909669" y="1274379"/>
                </a:lnTo>
                <a:lnTo>
                  <a:pt x="1327726" y="1284097"/>
                </a:lnTo>
                <a:cubicBezTo>
                  <a:pt x="1327972" y="1284119"/>
                  <a:pt x="1328218" y="1284132"/>
                  <a:pt x="1328457" y="1284132"/>
                </a:cubicBezTo>
                <a:cubicBezTo>
                  <a:pt x="1331204" y="1284132"/>
                  <a:pt x="1333671" y="1282650"/>
                  <a:pt x="1335863" y="1279692"/>
                </a:cubicBezTo>
                <a:cubicBezTo>
                  <a:pt x="1337367" y="1277007"/>
                  <a:pt x="1337514" y="1274253"/>
                  <a:pt x="1336312" y="1271414"/>
                </a:cubicBezTo>
                <a:lnTo>
                  <a:pt x="1172107" y="895384"/>
                </a:lnTo>
                <a:lnTo>
                  <a:pt x="1172086" y="895384"/>
                </a:lnTo>
                <a:cubicBezTo>
                  <a:pt x="1173238" y="895377"/>
                  <a:pt x="1174327" y="895370"/>
                  <a:pt x="1175360" y="895363"/>
                </a:cubicBezTo>
                <a:close/>
                <a:moveTo>
                  <a:pt x="904877" y="0"/>
                </a:moveTo>
                <a:cubicBezTo>
                  <a:pt x="883544" y="555"/>
                  <a:pt x="863757" y="6099"/>
                  <a:pt x="845530" y="16625"/>
                </a:cubicBezTo>
                <a:lnTo>
                  <a:pt x="790174" y="74272"/>
                </a:lnTo>
                <a:cubicBezTo>
                  <a:pt x="780379" y="85725"/>
                  <a:pt x="775720" y="93567"/>
                  <a:pt x="776184" y="97797"/>
                </a:cubicBezTo>
                <a:lnTo>
                  <a:pt x="763241" y="99357"/>
                </a:lnTo>
                <a:cubicBezTo>
                  <a:pt x="762032" y="99701"/>
                  <a:pt x="763761" y="102589"/>
                  <a:pt x="768426" y="108035"/>
                </a:cubicBezTo>
                <a:cubicBezTo>
                  <a:pt x="769698" y="109475"/>
                  <a:pt x="771701" y="110199"/>
                  <a:pt x="774448" y="110199"/>
                </a:cubicBezTo>
                <a:cubicBezTo>
                  <a:pt x="776254" y="110199"/>
                  <a:pt x="778376" y="109890"/>
                  <a:pt x="780814" y="109264"/>
                </a:cubicBezTo>
                <a:cubicBezTo>
                  <a:pt x="780871" y="109257"/>
                  <a:pt x="780934" y="109250"/>
                  <a:pt x="780997" y="109250"/>
                </a:cubicBezTo>
                <a:cubicBezTo>
                  <a:pt x="782171" y="109250"/>
                  <a:pt x="783702" y="111007"/>
                  <a:pt x="785585" y="114527"/>
                </a:cubicBezTo>
                <a:cubicBezTo>
                  <a:pt x="786738" y="145241"/>
                  <a:pt x="798135" y="171584"/>
                  <a:pt x="819784" y="193542"/>
                </a:cubicBezTo>
                <a:cubicBezTo>
                  <a:pt x="816987" y="218929"/>
                  <a:pt x="817332" y="231619"/>
                  <a:pt x="820803" y="231619"/>
                </a:cubicBezTo>
                <a:cubicBezTo>
                  <a:pt x="820810" y="231619"/>
                  <a:pt x="820824" y="231619"/>
                  <a:pt x="820831" y="231619"/>
                </a:cubicBezTo>
                <a:cubicBezTo>
                  <a:pt x="821232" y="232912"/>
                  <a:pt x="823080" y="233551"/>
                  <a:pt x="826375" y="233551"/>
                </a:cubicBezTo>
                <a:cubicBezTo>
                  <a:pt x="829045" y="233551"/>
                  <a:pt x="832664" y="233130"/>
                  <a:pt x="837238" y="232287"/>
                </a:cubicBezTo>
                <a:lnTo>
                  <a:pt x="837259" y="232287"/>
                </a:lnTo>
                <a:cubicBezTo>
                  <a:pt x="836760" y="241492"/>
                  <a:pt x="841033" y="246087"/>
                  <a:pt x="850076" y="246087"/>
                </a:cubicBezTo>
                <a:cubicBezTo>
                  <a:pt x="851833" y="246087"/>
                  <a:pt x="853765" y="245918"/>
                  <a:pt x="855880" y="245567"/>
                </a:cubicBezTo>
                <a:lnTo>
                  <a:pt x="855901" y="245567"/>
                </a:lnTo>
                <a:cubicBezTo>
                  <a:pt x="852676" y="251427"/>
                  <a:pt x="851847" y="255636"/>
                  <a:pt x="853407" y="258215"/>
                </a:cubicBezTo>
                <a:cubicBezTo>
                  <a:pt x="865816" y="263351"/>
                  <a:pt x="876876" y="272549"/>
                  <a:pt x="886572" y="285809"/>
                </a:cubicBezTo>
                <a:cubicBezTo>
                  <a:pt x="887296" y="286553"/>
                  <a:pt x="888659" y="286926"/>
                  <a:pt x="890676" y="286926"/>
                </a:cubicBezTo>
                <a:cubicBezTo>
                  <a:pt x="897836" y="286926"/>
                  <a:pt x="913175" y="282232"/>
                  <a:pt x="936700" y="272845"/>
                </a:cubicBezTo>
                <a:cubicBezTo>
                  <a:pt x="937768" y="272514"/>
                  <a:pt x="938794" y="272346"/>
                  <a:pt x="939771" y="272346"/>
                </a:cubicBezTo>
                <a:cubicBezTo>
                  <a:pt x="942027" y="272346"/>
                  <a:pt x="944036" y="273231"/>
                  <a:pt x="945800" y="275009"/>
                </a:cubicBezTo>
                <a:cubicBezTo>
                  <a:pt x="946566" y="276815"/>
                  <a:pt x="945406" y="281782"/>
                  <a:pt x="942308" y="289905"/>
                </a:cubicBezTo>
                <a:lnTo>
                  <a:pt x="928100" y="497985"/>
                </a:lnTo>
                <a:lnTo>
                  <a:pt x="843471" y="506024"/>
                </a:lnTo>
                <a:cubicBezTo>
                  <a:pt x="840541" y="499376"/>
                  <a:pt x="833079" y="496053"/>
                  <a:pt x="821084" y="496053"/>
                </a:cubicBezTo>
                <a:cubicBezTo>
                  <a:pt x="819398" y="496053"/>
                  <a:pt x="817627" y="496123"/>
                  <a:pt x="815765" y="496250"/>
                </a:cubicBezTo>
                <a:cubicBezTo>
                  <a:pt x="815456" y="496214"/>
                  <a:pt x="815139" y="496200"/>
                  <a:pt x="814830" y="496200"/>
                </a:cubicBezTo>
                <a:cubicBezTo>
                  <a:pt x="808907" y="496200"/>
                  <a:pt x="802913" y="502243"/>
                  <a:pt x="796856" y="514329"/>
                </a:cubicBezTo>
                <a:lnTo>
                  <a:pt x="765756" y="501428"/>
                </a:lnTo>
                <a:cubicBezTo>
                  <a:pt x="760198" y="480285"/>
                  <a:pt x="744515" y="441048"/>
                  <a:pt x="718699" y="383718"/>
                </a:cubicBezTo>
                <a:lnTo>
                  <a:pt x="720673" y="348852"/>
                </a:lnTo>
                <a:cubicBezTo>
                  <a:pt x="720968" y="343610"/>
                  <a:pt x="715965" y="335937"/>
                  <a:pt x="705678" y="325818"/>
                </a:cubicBezTo>
                <a:cubicBezTo>
                  <a:pt x="707787" y="303052"/>
                  <a:pt x="707077" y="291156"/>
                  <a:pt x="703549" y="290116"/>
                </a:cubicBezTo>
                <a:cubicBezTo>
                  <a:pt x="700395" y="285338"/>
                  <a:pt x="693803" y="281558"/>
                  <a:pt x="683783" y="278775"/>
                </a:cubicBezTo>
                <a:cubicBezTo>
                  <a:pt x="601782" y="258208"/>
                  <a:pt x="559068" y="246797"/>
                  <a:pt x="555624" y="244548"/>
                </a:cubicBezTo>
                <a:cubicBezTo>
                  <a:pt x="553299" y="196444"/>
                  <a:pt x="542906" y="150103"/>
                  <a:pt x="524433" y="105533"/>
                </a:cubicBezTo>
                <a:cubicBezTo>
                  <a:pt x="513008" y="87264"/>
                  <a:pt x="491921" y="78129"/>
                  <a:pt x="461172" y="78129"/>
                </a:cubicBezTo>
                <a:cubicBezTo>
                  <a:pt x="460168" y="78129"/>
                  <a:pt x="459156" y="78136"/>
                  <a:pt x="458130" y="78157"/>
                </a:cubicBezTo>
                <a:cubicBezTo>
                  <a:pt x="423489" y="83125"/>
                  <a:pt x="397209" y="100516"/>
                  <a:pt x="379277" y="130337"/>
                </a:cubicBezTo>
                <a:cubicBezTo>
                  <a:pt x="371604" y="147742"/>
                  <a:pt x="374864" y="174436"/>
                  <a:pt x="389058" y="210420"/>
                </a:cubicBezTo>
                <a:cubicBezTo>
                  <a:pt x="378954" y="212443"/>
                  <a:pt x="374604" y="217559"/>
                  <a:pt x="376010" y="225766"/>
                </a:cubicBezTo>
                <a:cubicBezTo>
                  <a:pt x="376382" y="231507"/>
                  <a:pt x="379165" y="239208"/>
                  <a:pt x="384357" y="248856"/>
                </a:cubicBezTo>
                <a:cubicBezTo>
                  <a:pt x="354325" y="258587"/>
                  <a:pt x="320555" y="265783"/>
                  <a:pt x="283047" y="270448"/>
                </a:cubicBezTo>
                <a:cubicBezTo>
                  <a:pt x="273631" y="273378"/>
                  <a:pt x="267462" y="277728"/>
                  <a:pt x="264539" y="283504"/>
                </a:cubicBezTo>
                <a:cubicBezTo>
                  <a:pt x="261307" y="286139"/>
                  <a:pt x="257660" y="302904"/>
                  <a:pt x="253598" y="333793"/>
                </a:cubicBezTo>
                <a:lnTo>
                  <a:pt x="247183" y="350812"/>
                </a:lnTo>
                <a:cubicBezTo>
                  <a:pt x="200428" y="413068"/>
                  <a:pt x="172223" y="457132"/>
                  <a:pt x="162554" y="483004"/>
                </a:cubicBezTo>
                <a:cubicBezTo>
                  <a:pt x="153666" y="503923"/>
                  <a:pt x="149436" y="529092"/>
                  <a:pt x="149850" y="558520"/>
                </a:cubicBezTo>
                <a:lnTo>
                  <a:pt x="0" y="564935"/>
                </a:lnTo>
                <a:lnTo>
                  <a:pt x="32611" y="597524"/>
                </a:lnTo>
                <a:lnTo>
                  <a:pt x="252910" y="602513"/>
                </a:lnTo>
                <a:cubicBezTo>
                  <a:pt x="241421" y="619089"/>
                  <a:pt x="235118" y="634520"/>
                  <a:pt x="233987" y="648805"/>
                </a:cubicBezTo>
                <a:cubicBezTo>
                  <a:pt x="232224" y="660097"/>
                  <a:pt x="231401" y="679884"/>
                  <a:pt x="231528" y="708166"/>
                </a:cubicBezTo>
                <a:cubicBezTo>
                  <a:pt x="222456" y="726562"/>
                  <a:pt x="214270" y="798922"/>
                  <a:pt x="206970" y="925254"/>
                </a:cubicBezTo>
                <a:cubicBezTo>
                  <a:pt x="211888" y="928297"/>
                  <a:pt x="216835" y="929821"/>
                  <a:pt x="221817" y="929821"/>
                </a:cubicBezTo>
                <a:cubicBezTo>
                  <a:pt x="244710" y="929821"/>
                  <a:pt x="268214" y="897632"/>
                  <a:pt x="292336" y="833268"/>
                </a:cubicBezTo>
                <a:lnTo>
                  <a:pt x="315285" y="845551"/>
                </a:lnTo>
                <a:lnTo>
                  <a:pt x="315285" y="845551"/>
                </a:lnTo>
                <a:lnTo>
                  <a:pt x="270765" y="1210233"/>
                </a:lnTo>
                <a:lnTo>
                  <a:pt x="270765" y="1210233"/>
                </a:lnTo>
                <a:lnTo>
                  <a:pt x="85360" y="1254339"/>
                </a:lnTo>
                <a:lnTo>
                  <a:pt x="83055" y="1255527"/>
                </a:lnTo>
                <a:lnTo>
                  <a:pt x="81889" y="1278715"/>
                </a:lnTo>
                <a:lnTo>
                  <a:pt x="130218" y="1278125"/>
                </a:lnTo>
                <a:lnTo>
                  <a:pt x="135298" y="1263334"/>
                </a:lnTo>
                <a:lnTo>
                  <a:pt x="266696" y="1243546"/>
                </a:lnTo>
                <a:lnTo>
                  <a:pt x="266696" y="1243546"/>
                </a:lnTo>
                <a:lnTo>
                  <a:pt x="266092" y="1248494"/>
                </a:lnTo>
                <a:cubicBezTo>
                  <a:pt x="265923" y="1249590"/>
                  <a:pt x="266050" y="1250854"/>
                  <a:pt x="266464" y="1252288"/>
                </a:cubicBezTo>
                <a:cubicBezTo>
                  <a:pt x="267806" y="1256075"/>
                  <a:pt x="270624" y="1258148"/>
                  <a:pt x="274917" y="1258506"/>
                </a:cubicBezTo>
                <a:cubicBezTo>
                  <a:pt x="279091" y="1258366"/>
                  <a:pt x="281965" y="1256307"/>
                  <a:pt x="283546" y="1252330"/>
                </a:cubicBezTo>
                <a:lnTo>
                  <a:pt x="286877" y="1240511"/>
                </a:lnTo>
                <a:lnTo>
                  <a:pt x="286877" y="1240511"/>
                </a:lnTo>
                <a:lnTo>
                  <a:pt x="340364" y="1232458"/>
                </a:lnTo>
                <a:lnTo>
                  <a:pt x="269563" y="1289367"/>
                </a:lnTo>
                <a:lnTo>
                  <a:pt x="271411" y="1314818"/>
                </a:lnTo>
                <a:cubicBezTo>
                  <a:pt x="271207" y="1316947"/>
                  <a:pt x="272022" y="1318008"/>
                  <a:pt x="273856" y="1318008"/>
                </a:cubicBezTo>
                <a:cubicBezTo>
                  <a:pt x="274067" y="1318008"/>
                  <a:pt x="274285" y="1317994"/>
                  <a:pt x="274517" y="1317973"/>
                </a:cubicBezTo>
                <a:lnTo>
                  <a:pt x="302869" y="1314909"/>
                </a:lnTo>
                <a:lnTo>
                  <a:pt x="304738" y="1297483"/>
                </a:lnTo>
                <a:lnTo>
                  <a:pt x="403139" y="1240174"/>
                </a:lnTo>
                <a:cubicBezTo>
                  <a:pt x="414368" y="1250693"/>
                  <a:pt x="423144" y="1256982"/>
                  <a:pt x="429468" y="1259040"/>
                </a:cubicBezTo>
                <a:cubicBezTo>
                  <a:pt x="397139" y="1262062"/>
                  <a:pt x="379579" y="1264289"/>
                  <a:pt x="376783" y="1265737"/>
                </a:cubicBezTo>
                <a:cubicBezTo>
                  <a:pt x="370430" y="1266629"/>
                  <a:pt x="367374" y="1269932"/>
                  <a:pt x="367613" y="1275658"/>
                </a:cubicBezTo>
                <a:cubicBezTo>
                  <a:pt x="373002" y="1285573"/>
                  <a:pt x="393970" y="1296626"/>
                  <a:pt x="430515" y="1308810"/>
                </a:cubicBezTo>
                <a:cubicBezTo>
                  <a:pt x="449571" y="1314242"/>
                  <a:pt x="468522" y="1317017"/>
                  <a:pt x="487361" y="1317158"/>
                </a:cubicBezTo>
                <a:cubicBezTo>
                  <a:pt x="488794" y="1317193"/>
                  <a:pt x="490221" y="1317207"/>
                  <a:pt x="491633" y="1317207"/>
                </a:cubicBezTo>
                <a:cubicBezTo>
                  <a:pt x="512080" y="1317207"/>
                  <a:pt x="529696" y="1313673"/>
                  <a:pt x="544487" y="1306604"/>
                </a:cubicBezTo>
                <a:lnTo>
                  <a:pt x="544501" y="1306604"/>
                </a:lnTo>
                <a:cubicBezTo>
                  <a:pt x="543616" y="1311017"/>
                  <a:pt x="544073" y="1313230"/>
                  <a:pt x="545865" y="1313230"/>
                </a:cubicBezTo>
                <a:cubicBezTo>
                  <a:pt x="545963" y="1313230"/>
                  <a:pt x="546068" y="1313223"/>
                  <a:pt x="546174" y="1313209"/>
                </a:cubicBezTo>
                <a:lnTo>
                  <a:pt x="642108" y="1310897"/>
                </a:lnTo>
                <a:lnTo>
                  <a:pt x="643394" y="1262055"/>
                </a:lnTo>
                <a:lnTo>
                  <a:pt x="637984" y="1229669"/>
                </a:lnTo>
                <a:lnTo>
                  <a:pt x="637984" y="1229669"/>
                </a:lnTo>
                <a:lnTo>
                  <a:pt x="674951" y="1237026"/>
                </a:lnTo>
                <a:lnTo>
                  <a:pt x="674937" y="1237026"/>
                </a:lnTo>
                <a:cubicBezTo>
                  <a:pt x="674593" y="1240237"/>
                  <a:pt x="674206" y="1243540"/>
                  <a:pt x="673785" y="1246941"/>
                </a:cubicBezTo>
                <a:lnTo>
                  <a:pt x="731839" y="1268337"/>
                </a:lnTo>
                <a:lnTo>
                  <a:pt x="738380" y="1260172"/>
                </a:lnTo>
                <a:cubicBezTo>
                  <a:pt x="755729" y="1270733"/>
                  <a:pt x="775355" y="1279727"/>
                  <a:pt x="797257" y="1287168"/>
                </a:cubicBezTo>
                <a:cubicBezTo>
                  <a:pt x="798859" y="1295270"/>
                  <a:pt x="802470" y="1299591"/>
                  <a:pt x="808078" y="1300125"/>
                </a:cubicBezTo>
                <a:cubicBezTo>
                  <a:pt x="819102" y="1300722"/>
                  <a:pt x="828954" y="1301017"/>
                  <a:pt x="837625" y="1301017"/>
                </a:cubicBezTo>
                <a:cubicBezTo>
                  <a:pt x="861269" y="1301017"/>
                  <a:pt x="876152" y="1298811"/>
                  <a:pt x="882286" y="1294391"/>
                </a:cubicBezTo>
                <a:cubicBezTo>
                  <a:pt x="883270" y="1293920"/>
                  <a:pt x="884268" y="1293415"/>
                  <a:pt x="885279" y="1292859"/>
                </a:cubicBezTo>
                <a:lnTo>
                  <a:pt x="885301" y="1292859"/>
                </a:lnTo>
                <a:lnTo>
                  <a:pt x="1388457" y="1308248"/>
                </a:lnTo>
                <a:cubicBezTo>
                  <a:pt x="1388710" y="1308262"/>
                  <a:pt x="1388963" y="1308262"/>
                  <a:pt x="1389202" y="1308262"/>
                </a:cubicBezTo>
                <a:cubicBezTo>
                  <a:pt x="1392216" y="1308262"/>
                  <a:pt x="1394584" y="1307264"/>
                  <a:pt x="1396320" y="1305262"/>
                </a:cubicBezTo>
                <a:cubicBezTo>
                  <a:pt x="1398934" y="1301875"/>
                  <a:pt x="1399292" y="1298390"/>
                  <a:pt x="1397395" y="1294799"/>
                </a:cubicBezTo>
                <a:lnTo>
                  <a:pt x="1193967" y="892257"/>
                </a:lnTo>
                <a:lnTo>
                  <a:pt x="1193939" y="892257"/>
                </a:lnTo>
                <a:cubicBezTo>
                  <a:pt x="1196433" y="891336"/>
                  <a:pt x="1198190" y="890219"/>
                  <a:pt x="1199209" y="888905"/>
                </a:cubicBezTo>
                <a:cubicBezTo>
                  <a:pt x="1197101" y="886024"/>
                  <a:pt x="1216846" y="868043"/>
                  <a:pt x="1258443" y="834976"/>
                </a:cubicBezTo>
                <a:lnTo>
                  <a:pt x="1269187" y="820880"/>
                </a:lnTo>
                <a:cubicBezTo>
                  <a:pt x="1284013" y="770225"/>
                  <a:pt x="1296289" y="707168"/>
                  <a:pt x="1306014" y="631709"/>
                </a:cubicBezTo>
                <a:lnTo>
                  <a:pt x="1326812" y="559939"/>
                </a:lnTo>
                <a:cubicBezTo>
                  <a:pt x="1327009" y="559229"/>
                  <a:pt x="1325632" y="558871"/>
                  <a:pt x="1322688" y="558871"/>
                </a:cubicBezTo>
                <a:cubicBezTo>
                  <a:pt x="1312450" y="558871"/>
                  <a:pt x="1283247" y="563185"/>
                  <a:pt x="1235080" y="571814"/>
                </a:cubicBezTo>
                <a:lnTo>
                  <a:pt x="1225917" y="518643"/>
                </a:lnTo>
                <a:cubicBezTo>
                  <a:pt x="1222158" y="427339"/>
                  <a:pt x="1219206" y="381090"/>
                  <a:pt x="1217063" y="379917"/>
                </a:cubicBezTo>
                <a:cubicBezTo>
                  <a:pt x="1213150" y="350735"/>
                  <a:pt x="1205413" y="326310"/>
                  <a:pt x="1193847" y="306643"/>
                </a:cubicBezTo>
                <a:cubicBezTo>
                  <a:pt x="1174117" y="274257"/>
                  <a:pt x="1154772" y="250064"/>
                  <a:pt x="1135828" y="234085"/>
                </a:cubicBezTo>
                <a:cubicBezTo>
                  <a:pt x="1121494" y="221424"/>
                  <a:pt x="1100969" y="210940"/>
                  <a:pt x="1074261" y="202627"/>
                </a:cubicBezTo>
                <a:lnTo>
                  <a:pt x="1045093" y="173354"/>
                </a:lnTo>
                <a:cubicBezTo>
                  <a:pt x="1042901" y="176369"/>
                  <a:pt x="1040674" y="177872"/>
                  <a:pt x="1038404" y="177872"/>
                </a:cubicBezTo>
                <a:cubicBezTo>
                  <a:pt x="1035045" y="177872"/>
                  <a:pt x="1031602" y="174584"/>
                  <a:pt x="1028061" y="168007"/>
                </a:cubicBezTo>
                <a:cubicBezTo>
                  <a:pt x="1023571" y="161802"/>
                  <a:pt x="1021055" y="156455"/>
                  <a:pt x="1020528" y="151958"/>
                </a:cubicBezTo>
                <a:cubicBezTo>
                  <a:pt x="1015539" y="107922"/>
                  <a:pt x="1011344" y="80821"/>
                  <a:pt x="1007943" y="70653"/>
                </a:cubicBezTo>
                <a:cubicBezTo>
                  <a:pt x="1004803" y="58602"/>
                  <a:pt x="999188" y="48006"/>
                  <a:pt x="991080" y="38857"/>
                </a:cubicBezTo>
                <a:cubicBezTo>
                  <a:pt x="978628" y="24797"/>
                  <a:pt x="950747" y="11903"/>
                  <a:pt x="907427" y="169"/>
                </a:cubicBezTo>
                <a:lnTo>
                  <a:pt x="904877" y="0"/>
                </a:ln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图形 7">
            <a:extLst>
              <a:ext uri="{FF2B5EF4-FFF2-40B4-BE49-F238E27FC236}">
                <a16:creationId xmlns:a16="http://schemas.microsoft.com/office/drawing/2014/main" id="{458F4CD8-179F-4C7C-8358-53E3D4F9994F}"/>
              </a:ext>
            </a:extLst>
          </p:cNvPr>
          <p:cNvGrpSpPr/>
          <p:nvPr/>
        </p:nvGrpSpPr>
        <p:grpSpPr>
          <a:xfrm>
            <a:off x="6757244" y="1461563"/>
            <a:ext cx="4231173" cy="3871304"/>
            <a:chOff x="5004420" y="2535599"/>
            <a:chExt cx="1659647" cy="1518491"/>
          </a:xfrm>
          <a:solidFill>
            <a:srgbClr val="000000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19141BA-0DCA-4D70-B88C-9C69E06F0FFB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7B3A8F1-1A95-4159-9A98-6968D217219D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3994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966F8106-7EC2-4652-AE07-257729985761}"/>
              </a:ext>
            </a:extLst>
          </p:cNvPr>
          <p:cNvGrpSpPr/>
          <p:nvPr/>
        </p:nvGrpSpPr>
        <p:grpSpPr>
          <a:xfrm>
            <a:off x="1603481" y="800099"/>
            <a:ext cx="1457354" cy="5730217"/>
            <a:chOff x="1213065" y="181153"/>
            <a:chExt cx="1743968" cy="6857164"/>
          </a:xfrm>
          <a:solidFill>
            <a:srgbClr val="000000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6E5A35B-42F9-4B65-B6EC-130551BD95FB}"/>
                </a:ext>
              </a:extLst>
            </p:cNvPr>
            <p:cNvSpPr/>
            <p:nvPr/>
          </p:nvSpPr>
          <p:spPr>
            <a:xfrm>
              <a:off x="1213065" y="3104396"/>
              <a:ext cx="1688952" cy="3933921"/>
            </a:xfrm>
            <a:custGeom>
              <a:avLst/>
              <a:gdLst>
                <a:gd name="connsiteX0" fmla="*/ 1683111 w 1688952"/>
                <a:gd name="connsiteY0" fmla="*/ 87467 h 3933921"/>
                <a:gd name="connsiteX1" fmla="*/ 1648359 w 1688952"/>
                <a:gd name="connsiteY1" fmla="*/ 90405 h 3933921"/>
                <a:gd name="connsiteX2" fmla="*/ 1578436 w 1688952"/>
                <a:gd name="connsiteY2" fmla="*/ 91664 h 3933921"/>
                <a:gd name="connsiteX3" fmla="*/ 1536885 w 1688952"/>
                <a:gd name="connsiteY3" fmla="*/ 84361 h 3933921"/>
                <a:gd name="connsiteX4" fmla="*/ 1469900 w 1688952"/>
                <a:gd name="connsiteY4" fmla="*/ 43230 h 3933921"/>
                <a:gd name="connsiteX5" fmla="*/ 1437331 w 1688952"/>
                <a:gd name="connsiteY5" fmla="*/ 0 h 3933921"/>
                <a:gd name="connsiteX6" fmla="*/ 1426419 w 1688952"/>
                <a:gd name="connsiteY6" fmla="*/ 21489 h 3933921"/>
                <a:gd name="connsiteX7" fmla="*/ 1396452 w 1688952"/>
                <a:gd name="connsiteY7" fmla="*/ 87467 h 3933921"/>
                <a:gd name="connsiteX8" fmla="*/ 1382685 w 1688952"/>
                <a:gd name="connsiteY8" fmla="*/ 106690 h 3933921"/>
                <a:gd name="connsiteX9" fmla="*/ 1226806 w 1688952"/>
                <a:gd name="connsiteY9" fmla="*/ 204649 h 3933921"/>
                <a:gd name="connsiteX10" fmla="*/ 1185423 w 1688952"/>
                <a:gd name="connsiteY10" fmla="*/ 219758 h 3933921"/>
                <a:gd name="connsiteX11" fmla="*/ 965497 w 1688952"/>
                <a:gd name="connsiteY11" fmla="*/ 256021 h 3933921"/>
                <a:gd name="connsiteX12" fmla="*/ 786954 w 1688952"/>
                <a:gd name="connsiteY12" fmla="*/ 268612 h 3933921"/>
                <a:gd name="connsiteX13" fmla="*/ 601948 w 1688952"/>
                <a:gd name="connsiteY13" fmla="*/ 274236 h 3933921"/>
                <a:gd name="connsiteX14" fmla="*/ 581886 w 1688952"/>
                <a:gd name="connsiteY14" fmla="*/ 275076 h 3933921"/>
                <a:gd name="connsiteX15" fmla="*/ 564678 w 1688952"/>
                <a:gd name="connsiteY15" fmla="*/ 293543 h 3933921"/>
                <a:gd name="connsiteX16" fmla="*/ 564594 w 1688952"/>
                <a:gd name="connsiteY16" fmla="*/ 313689 h 3933921"/>
                <a:gd name="connsiteX17" fmla="*/ 560061 w 1688952"/>
                <a:gd name="connsiteY17" fmla="*/ 553173 h 3933921"/>
                <a:gd name="connsiteX18" fmla="*/ 546462 w 1688952"/>
                <a:gd name="connsiteY18" fmla="*/ 701413 h 3933921"/>
                <a:gd name="connsiteX19" fmla="*/ 529003 w 1688952"/>
                <a:gd name="connsiteY19" fmla="*/ 897752 h 3933921"/>
                <a:gd name="connsiteX20" fmla="*/ 524302 w 1688952"/>
                <a:gd name="connsiteY20" fmla="*/ 1135305 h 3933921"/>
                <a:gd name="connsiteX21" fmla="*/ 501218 w 1688952"/>
                <a:gd name="connsiteY21" fmla="*/ 1336848 h 3933921"/>
                <a:gd name="connsiteX22" fmla="*/ 404602 w 1688952"/>
                <a:gd name="connsiteY22" fmla="*/ 1698383 h 3933921"/>
                <a:gd name="connsiteX23" fmla="*/ 330566 w 1688952"/>
                <a:gd name="connsiteY23" fmla="*/ 1936609 h 3933921"/>
                <a:gd name="connsiteX24" fmla="*/ 222617 w 1688952"/>
                <a:gd name="connsiteY24" fmla="*/ 2286476 h 3933921"/>
                <a:gd name="connsiteX25" fmla="*/ 185263 w 1688952"/>
                <a:gd name="connsiteY25" fmla="*/ 2451001 h 3933921"/>
                <a:gd name="connsiteX26" fmla="*/ 132044 w 1688952"/>
                <a:gd name="connsiteY26" fmla="*/ 2739842 h 3933921"/>
                <a:gd name="connsiteX27" fmla="*/ 67578 w 1688952"/>
                <a:gd name="connsiteY27" fmla="*/ 3020206 h 3933921"/>
                <a:gd name="connsiteX28" fmla="*/ 20906 w 1688952"/>
                <a:gd name="connsiteY28" fmla="*/ 3273457 h 3933921"/>
                <a:gd name="connsiteX29" fmla="*/ 760 w 1688952"/>
                <a:gd name="connsiteY29" fmla="*/ 3392486 h 3933921"/>
                <a:gd name="connsiteX30" fmla="*/ 19395 w 1688952"/>
                <a:gd name="connsiteY30" fmla="*/ 3433533 h 3933921"/>
                <a:gd name="connsiteX31" fmla="*/ 39205 w 1688952"/>
                <a:gd name="connsiteY31" fmla="*/ 3447300 h 3933921"/>
                <a:gd name="connsiteX32" fmla="*/ 37443 w 1688952"/>
                <a:gd name="connsiteY32" fmla="*/ 3536781 h 3933921"/>
                <a:gd name="connsiteX33" fmla="*/ 50789 w 1688952"/>
                <a:gd name="connsiteY33" fmla="*/ 3666218 h 3933921"/>
                <a:gd name="connsiteX34" fmla="*/ 46340 w 1688952"/>
                <a:gd name="connsiteY34" fmla="*/ 3768710 h 3933921"/>
                <a:gd name="connsiteX35" fmla="*/ 86464 w 1688952"/>
                <a:gd name="connsiteY35" fmla="*/ 3861633 h 3933921"/>
                <a:gd name="connsiteX36" fmla="*/ 130617 w 1688952"/>
                <a:gd name="connsiteY36" fmla="*/ 3889334 h 3933921"/>
                <a:gd name="connsiteX37" fmla="*/ 327460 w 1688952"/>
                <a:gd name="connsiteY37" fmla="*/ 3933403 h 3933921"/>
                <a:gd name="connsiteX38" fmla="*/ 369682 w 1688952"/>
                <a:gd name="connsiteY38" fmla="*/ 3933487 h 3933921"/>
                <a:gd name="connsiteX39" fmla="*/ 403343 w 1688952"/>
                <a:gd name="connsiteY39" fmla="*/ 3904443 h 3933921"/>
                <a:gd name="connsiteX40" fmla="*/ 410394 w 1688952"/>
                <a:gd name="connsiteY40" fmla="*/ 3885893 h 3933921"/>
                <a:gd name="connsiteX41" fmla="*/ 408127 w 1688952"/>
                <a:gd name="connsiteY41" fmla="*/ 3786758 h 3933921"/>
                <a:gd name="connsiteX42" fmla="*/ 391423 w 1688952"/>
                <a:gd name="connsiteY42" fmla="*/ 3748313 h 3933921"/>
                <a:gd name="connsiteX43" fmla="*/ 379419 w 1688952"/>
                <a:gd name="connsiteY43" fmla="*/ 3720696 h 3933921"/>
                <a:gd name="connsiteX44" fmla="*/ 369178 w 1688952"/>
                <a:gd name="connsiteY44" fmla="*/ 3696773 h 3933921"/>
                <a:gd name="connsiteX45" fmla="*/ 350460 w 1688952"/>
                <a:gd name="connsiteY45" fmla="*/ 3505722 h 3933921"/>
                <a:gd name="connsiteX46" fmla="*/ 352642 w 1688952"/>
                <a:gd name="connsiteY46" fmla="*/ 3501861 h 3933921"/>
                <a:gd name="connsiteX47" fmla="*/ 357679 w 1688952"/>
                <a:gd name="connsiteY47" fmla="*/ 3499763 h 3933921"/>
                <a:gd name="connsiteX48" fmla="*/ 386051 w 1688952"/>
                <a:gd name="connsiteY48" fmla="*/ 3469040 h 3933921"/>
                <a:gd name="connsiteX49" fmla="*/ 415514 w 1688952"/>
                <a:gd name="connsiteY49" fmla="*/ 3292428 h 3933921"/>
                <a:gd name="connsiteX50" fmla="*/ 495762 w 1688952"/>
                <a:gd name="connsiteY50" fmla="*/ 2937188 h 3933921"/>
                <a:gd name="connsiteX51" fmla="*/ 580794 w 1688952"/>
                <a:gd name="connsiteY51" fmla="*/ 2579011 h 3933921"/>
                <a:gd name="connsiteX52" fmla="*/ 666163 w 1688952"/>
                <a:gd name="connsiteY52" fmla="*/ 2283622 h 3933921"/>
                <a:gd name="connsiteX53" fmla="*/ 741962 w 1688952"/>
                <a:gd name="connsiteY53" fmla="*/ 2069320 h 3933921"/>
                <a:gd name="connsiteX54" fmla="*/ 776042 w 1688952"/>
                <a:gd name="connsiteY54" fmla="*/ 1966240 h 3933921"/>
                <a:gd name="connsiteX55" fmla="*/ 803742 w 1688952"/>
                <a:gd name="connsiteY55" fmla="*/ 1886496 h 3933921"/>
                <a:gd name="connsiteX56" fmla="*/ 880297 w 1688952"/>
                <a:gd name="connsiteY56" fmla="*/ 1676811 h 3933921"/>
                <a:gd name="connsiteX57" fmla="*/ 927724 w 1688952"/>
                <a:gd name="connsiteY57" fmla="*/ 1550731 h 3933921"/>
                <a:gd name="connsiteX58" fmla="*/ 992694 w 1688952"/>
                <a:gd name="connsiteY58" fmla="*/ 1343396 h 3933921"/>
                <a:gd name="connsiteX59" fmla="*/ 1001004 w 1688952"/>
                <a:gd name="connsiteY59" fmla="*/ 1321655 h 3933921"/>
                <a:gd name="connsiteX60" fmla="*/ 980858 w 1688952"/>
                <a:gd name="connsiteY60" fmla="*/ 1485592 h 3933921"/>
                <a:gd name="connsiteX61" fmla="*/ 961216 w 1688952"/>
                <a:gd name="connsiteY61" fmla="*/ 1699811 h 3933921"/>
                <a:gd name="connsiteX62" fmla="*/ 951563 w 1688952"/>
                <a:gd name="connsiteY62" fmla="*/ 1820098 h 3933921"/>
                <a:gd name="connsiteX63" fmla="*/ 934439 w 1688952"/>
                <a:gd name="connsiteY63" fmla="*/ 1947689 h 3933921"/>
                <a:gd name="connsiteX64" fmla="*/ 915132 w 1688952"/>
                <a:gd name="connsiteY64" fmla="*/ 2117586 h 3933921"/>
                <a:gd name="connsiteX65" fmla="*/ 906570 w 1688952"/>
                <a:gd name="connsiteY65" fmla="*/ 2322487 h 3933921"/>
                <a:gd name="connsiteX66" fmla="*/ 907074 w 1688952"/>
                <a:gd name="connsiteY66" fmla="*/ 2386786 h 3933921"/>
                <a:gd name="connsiteX67" fmla="*/ 899184 w 1688952"/>
                <a:gd name="connsiteY67" fmla="*/ 2497168 h 3933921"/>
                <a:gd name="connsiteX68" fmla="*/ 894986 w 1688952"/>
                <a:gd name="connsiteY68" fmla="*/ 2746894 h 3933921"/>
                <a:gd name="connsiteX69" fmla="*/ 889614 w 1688952"/>
                <a:gd name="connsiteY69" fmla="*/ 2994520 h 3933921"/>
                <a:gd name="connsiteX70" fmla="*/ 901786 w 1688952"/>
                <a:gd name="connsiteY70" fmla="*/ 3233165 h 3933921"/>
                <a:gd name="connsiteX71" fmla="*/ 924618 w 1688952"/>
                <a:gd name="connsiteY71" fmla="*/ 3273877 h 3933921"/>
                <a:gd name="connsiteX72" fmla="*/ 932928 w 1688952"/>
                <a:gd name="connsiteY72" fmla="*/ 3294526 h 3933921"/>
                <a:gd name="connsiteX73" fmla="*/ 943924 w 1688952"/>
                <a:gd name="connsiteY73" fmla="*/ 3347409 h 3933921"/>
                <a:gd name="connsiteX74" fmla="*/ 971625 w 1688952"/>
                <a:gd name="connsiteY74" fmla="*/ 3391814 h 3933921"/>
                <a:gd name="connsiteX75" fmla="*/ 992862 w 1688952"/>
                <a:gd name="connsiteY75" fmla="*/ 3574974 h 3933921"/>
                <a:gd name="connsiteX76" fmla="*/ 1019723 w 1688952"/>
                <a:gd name="connsiteY76" fmla="*/ 3608383 h 3933921"/>
                <a:gd name="connsiteX77" fmla="*/ 1033741 w 1688952"/>
                <a:gd name="connsiteY77" fmla="*/ 3606955 h 3933921"/>
                <a:gd name="connsiteX78" fmla="*/ 1050026 w 1688952"/>
                <a:gd name="connsiteY78" fmla="*/ 3583032 h 3933921"/>
                <a:gd name="connsiteX79" fmla="*/ 1045997 w 1688952"/>
                <a:gd name="connsiteY79" fmla="*/ 3555667 h 3933921"/>
                <a:gd name="connsiteX80" fmla="*/ 1061778 w 1688952"/>
                <a:gd name="connsiteY80" fmla="*/ 3460562 h 3933921"/>
                <a:gd name="connsiteX81" fmla="*/ 1075880 w 1688952"/>
                <a:gd name="connsiteY81" fmla="*/ 3426902 h 3933921"/>
                <a:gd name="connsiteX82" fmla="*/ 1261726 w 1688952"/>
                <a:gd name="connsiteY82" fmla="*/ 3588237 h 3933921"/>
                <a:gd name="connsiteX83" fmla="*/ 1260970 w 1688952"/>
                <a:gd name="connsiteY83" fmla="*/ 3591930 h 3933921"/>
                <a:gd name="connsiteX84" fmla="*/ 1243511 w 1688952"/>
                <a:gd name="connsiteY84" fmla="*/ 3599149 h 3933921"/>
                <a:gd name="connsiteX85" fmla="*/ 1306802 w 1688952"/>
                <a:gd name="connsiteY85" fmla="*/ 3629452 h 3933921"/>
                <a:gd name="connsiteX86" fmla="*/ 1341050 w 1688952"/>
                <a:gd name="connsiteY86" fmla="*/ 3648926 h 3933921"/>
                <a:gd name="connsiteX87" fmla="*/ 1373704 w 1688952"/>
                <a:gd name="connsiteY87" fmla="*/ 3659671 h 3933921"/>
                <a:gd name="connsiteX88" fmla="*/ 1433134 w 1688952"/>
                <a:gd name="connsiteY88" fmla="*/ 3651612 h 3933921"/>
                <a:gd name="connsiteX89" fmla="*/ 1601100 w 1688952"/>
                <a:gd name="connsiteY89" fmla="*/ 3634908 h 3933921"/>
                <a:gd name="connsiteX90" fmla="*/ 1659439 w 1688952"/>
                <a:gd name="connsiteY90" fmla="*/ 3620302 h 3933921"/>
                <a:gd name="connsiteX91" fmla="*/ 1672534 w 1688952"/>
                <a:gd name="connsiteY91" fmla="*/ 3607460 h 3933921"/>
                <a:gd name="connsiteX92" fmla="*/ 1636607 w 1688952"/>
                <a:gd name="connsiteY92" fmla="*/ 3531660 h 3933921"/>
                <a:gd name="connsiteX93" fmla="*/ 1591867 w 1688952"/>
                <a:gd name="connsiteY93" fmla="*/ 3513697 h 3933921"/>
                <a:gd name="connsiteX94" fmla="*/ 1450342 w 1688952"/>
                <a:gd name="connsiteY94" fmla="*/ 3451245 h 3933921"/>
                <a:gd name="connsiteX95" fmla="*/ 1434561 w 1688952"/>
                <a:gd name="connsiteY95" fmla="*/ 3439241 h 3933921"/>
                <a:gd name="connsiteX96" fmla="*/ 1329383 w 1688952"/>
                <a:gd name="connsiteY96" fmla="*/ 3292008 h 3933921"/>
                <a:gd name="connsiteX97" fmla="*/ 1326612 w 1688952"/>
                <a:gd name="connsiteY97" fmla="*/ 3284034 h 3933921"/>
                <a:gd name="connsiteX98" fmla="*/ 1358258 w 1688952"/>
                <a:gd name="connsiteY98" fmla="*/ 3274213 h 3933921"/>
                <a:gd name="connsiteX99" fmla="*/ 1358174 w 1688952"/>
                <a:gd name="connsiteY99" fmla="*/ 3259187 h 3933921"/>
                <a:gd name="connsiteX100" fmla="*/ 1340882 w 1688952"/>
                <a:gd name="connsiteY100" fmla="*/ 3147881 h 3933921"/>
                <a:gd name="connsiteX101" fmla="*/ 1327704 w 1688952"/>
                <a:gd name="connsiteY101" fmla="*/ 2985707 h 3933921"/>
                <a:gd name="connsiteX102" fmla="*/ 1330306 w 1688952"/>
                <a:gd name="connsiteY102" fmla="*/ 2937440 h 3933921"/>
                <a:gd name="connsiteX103" fmla="*/ 1335258 w 1688952"/>
                <a:gd name="connsiteY103" fmla="*/ 2725992 h 3933921"/>
                <a:gd name="connsiteX104" fmla="*/ 1343904 w 1688952"/>
                <a:gd name="connsiteY104" fmla="*/ 2430100 h 3933921"/>
                <a:gd name="connsiteX105" fmla="*/ 1344744 w 1688952"/>
                <a:gd name="connsiteY105" fmla="*/ 2415997 h 3933921"/>
                <a:gd name="connsiteX106" fmla="*/ 1354649 w 1688952"/>
                <a:gd name="connsiteY106" fmla="*/ 2245177 h 3933921"/>
                <a:gd name="connsiteX107" fmla="*/ 1366233 w 1688952"/>
                <a:gd name="connsiteY107" fmla="*/ 2090641 h 3933921"/>
                <a:gd name="connsiteX108" fmla="*/ 1384196 w 1688952"/>
                <a:gd name="connsiteY108" fmla="*/ 1940806 h 3933921"/>
                <a:gd name="connsiteX109" fmla="*/ 1402076 w 1688952"/>
                <a:gd name="connsiteY109" fmla="*/ 1807339 h 3933921"/>
                <a:gd name="connsiteX110" fmla="*/ 1473594 w 1688952"/>
                <a:gd name="connsiteY110" fmla="*/ 1524625 h 3933921"/>
                <a:gd name="connsiteX111" fmla="*/ 1535374 w 1688952"/>
                <a:gd name="connsiteY111" fmla="*/ 1270703 h 3933921"/>
                <a:gd name="connsiteX112" fmla="*/ 1623093 w 1688952"/>
                <a:gd name="connsiteY112" fmla="*/ 808186 h 3933921"/>
                <a:gd name="connsiteX113" fmla="*/ 1657677 w 1688952"/>
                <a:gd name="connsiteY113" fmla="*/ 624355 h 3933921"/>
                <a:gd name="connsiteX114" fmla="*/ 1676312 w 1688952"/>
                <a:gd name="connsiteY114" fmla="*/ 466546 h 3933921"/>
                <a:gd name="connsiteX115" fmla="*/ 1687896 w 1688952"/>
                <a:gd name="connsiteY115" fmla="*/ 334254 h 3933921"/>
                <a:gd name="connsiteX116" fmla="*/ 1687980 w 1688952"/>
                <a:gd name="connsiteY116" fmla="*/ 153025 h 3933921"/>
                <a:gd name="connsiteX117" fmla="*/ 1683111 w 1688952"/>
                <a:gd name="connsiteY117" fmla="*/ 87467 h 3933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688952" h="3933921">
                  <a:moveTo>
                    <a:pt x="1683111" y="87467"/>
                  </a:moveTo>
                  <a:cubicBezTo>
                    <a:pt x="1670688" y="88474"/>
                    <a:pt x="1659523" y="89398"/>
                    <a:pt x="1648359" y="90405"/>
                  </a:cubicBezTo>
                  <a:cubicBezTo>
                    <a:pt x="1625108" y="92503"/>
                    <a:pt x="1601940" y="96700"/>
                    <a:pt x="1578436" y="91664"/>
                  </a:cubicBezTo>
                  <a:cubicBezTo>
                    <a:pt x="1564670" y="88726"/>
                    <a:pt x="1550484" y="87803"/>
                    <a:pt x="1536885" y="84361"/>
                  </a:cubicBezTo>
                  <a:cubicBezTo>
                    <a:pt x="1510528" y="77562"/>
                    <a:pt x="1486856" y="65726"/>
                    <a:pt x="1469900" y="43230"/>
                  </a:cubicBezTo>
                  <a:cubicBezTo>
                    <a:pt x="1459911" y="29967"/>
                    <a:pt x="1449922" y="16704"/>
                    <a:pt x="1437331" y="0"/>
                  </a:cubicBezTo>
                  <a:cubicBezTo>
                    <a:pt x="1432378" y="9737"/>
                    <a:pt x="1429189" y="15529"/>
                    <a:pt x="1426419" y="21489"/>
                  </a:cubicBezTo>
                  <a:cubicBezTo>
                    <a:pt x="1416430" y="43482"/>
                    <a:pt x="1406944" y="65726"/>
                    <a:pt x="1396452" y="87467"/>
                  </a:cubicBezTo>
                  <a:cubicBezTo>
                    <a:pt x="1393094" y="94518"/>
                    <a:pt x="1388645" y="102073"/>
                    <a:pt x="1382685" y="106690"/>
                  </a:cubicBezTo>
                  <a:cubicBezTo>
                    <a:pt x="1333747" y="144127"/>
                    <a:pt x="1286405" y="184251"/>
                    <a:pt x="1226806" y="204649"/>
                  </a:cubicBezTo>
                  <a:cubicBezTo>
                    <a:pt x="1212872" y="209434"/>
                    <a:pt x="1199693" y="217072"/>
                    <a:pt x="1185423" y="219758"/>
                  </a:cubicBezTo>
                  <a:cubicBezTo>
                    <a:pt x="1112394" y="233609"/>
                    <a:pt x="1040289" y="252579"/>
                    <a:pt x="965497" y="256021"/>
                  </a:cubicBezTo>
                  <a:cubicBezTo>
                    <a:pt x="905899" y="258791"/>
                    <a:pt x="846552" y="265590"/>
                    <a:pt x="786954" y="268612"/>
                  </a:cubicBezTo>
                  <a:cubicBezTo>
                    <a:pt x="725341" y="271718"/>
                    <a:pt x="663644" y="272389"/>
                    <a:pt x="601948" y="274236"/>
                  </a:cubicBezTo>
                  <a:cubicBezTo>
                    <a:pt x="595232" y="274404"/>
                    <a:pt x="588517" y="274488"/>
                    <a:pt x="581886" y="275076"/>
                  </a:cubicBezTo>
                  <a:cubicBezTo>
                    <a:pt x="566440" y="276503"/>
                    <a:pt x="565349" y="277762"/>
                    <a:pt x="564678" y="293543"/>
                  </a:cubicBezTo>
                  <a:cubicBezTo>
                    <a:pt x="564426" y="300258"/>
                    <a:pt x="564678" y="306973"/>
                    <a:pt x="564594" y="313689"/>
                  </a:cubicBezTo>
                  <a:cubicBezTo>
                    <a:pt x="563251" y="393517"/>
                    <a:pt x="563335" y="473429"/>
                    <a:pt x="560061" y="553173"/>
                  </a:cubicBezTo>
                  <a:cubicBezTo>
                    <a:pt x="558046" y="602698"/>
                    <a:pt x="551079" y="651972"/>
                    <a:pt x="546462" y="701413"/>
                  </a:cubicBezTo>
                  <a:cubicBezTo>
                    <a:pt x="540419" y="766887"/>
                    <a:pt x="532192" y="832194"/>
                    <a:pt x="529003" y="897752"/>
                  </a:cubicBezTo>
                  <a:cubicBezTo>
                    <a:pt x="525141" y="976825"/>
                    <a:pt x="525561" y="1056149"/>
                    <a:pt x="524302" y="1135305"/>
                  </a:cubicBezTo>
                  <a:cubicBezTo>
                    <a:pt x="523211" y="1203214"/>
                    <a:pt x="518006" y="1270955"/>
                    <a:pt x="501218" y="1336848"/>
                  </a:cubicBezTo>
                  <a:cubicBezTo>
                    <a:pt x="470328" y="1457724"/>
                    <a:pt x="438514" y="1578347"/>
                    <a:pt x="404602" y="1698383"/>
                  </a:cubicBezTo>
                  <a:cubicBezTo>
                    <a:pt x="382021" y="1778379"/>
                    <a:pt x="353230" y="1856613"/>
                    <a:pt x="330566" y="1936609"/>
                  </a:cubicBezTo>
                  <a:cubicBezTo>
                    <a:pt x="297325" y="2054126"/>
                    <a:pt x="262993" y="2171224"/>
                    <a:pt x="222617" y="2286476"/>
                  </a:cubicBezTo>
                  <a:cubicBezTo>
                    <a:pt x="203982" y="2339779"/>
                    <a:pt x="193405" y="2395096"/>
                    <a:pt x="185263" y="2451001"/>
                  </a:cubicBezTo>
                  <a:cubicBezTo>
                    <a:pt x="171161" y="2547869"/>
                    <a:pt x="154625" y="2644401"/>
                    <a:pt x="132044" y="2739842"/>
                  </a:cubicBezTo>
                  <a:cubicBezTo>
                    <a:pt x="109968" y="2833185"/>
                    <a:pt x="87220" y="2926360"/>
                    <a:pt x="67578" y="3020206"/>
                  </a:cubicBezTo>
                  <a:cubicBezTo>
                    <a:pt x="50034" y="3104232"/>
                    <a:pt x="36100" y="3189012"/>
                    <a:pt x="20906" y="3273457"/>
                  </a:cubicBezTo>
                  <a:cubicBezTo>
                    <a:pt x="13771" y="3313078"/>
                    <a:pt x="7727" y="3352866"/>
                    <a:pt x="760" y="3392486"/>
                  </a:cubicBezTo>
                  <a:cubicBezTo>
                    <a:pt x="-2429" y="3410701"/>
                    <a:pt x="4538" y="3423712"/>
                    <a:pt x="19395" y="3433533"/>
                  </a:cubicBezTo>
                  <a:cubicBezTo>
                    <a:pt x="25859" y="3437814"/>
                    <a:pt x="32238" y="3442431"/>
                    <a:pt x="39205" y="3447300"/>
                  </a:cubicBezTo>
                  <a:cubicBezTo>
                    <a:pt x="24935" y="3477854"/>
                    <a:pt x="29049" y="3506898"/>
                    <a:pt x="37443" y="3536781"/>
                  </a:cubicBezTo>
                  <a:cubicBezTo>
                    <a:pt x="49362" y="3578919"/>
                    <a:pt x="54483" y="3622065"/>
                    <a:pt x="50789" y="3666218"/>
                  </a:cubicBezTo>
                  <a:cubicBezTo>
                    <a:pt x="47935" y="3700299"/>
                    <a:pt x="46005" y="3734546"/>
                    <a:pt x="46340" y="3768710"/>
                  </a:cubicBezTo>
                  <a:cubicBezTo>
                    <a:pt x="46760" y="3804637"/>
                    <a:pt x="56917" y="3838130"/>
                    <a:pt x="86464" y="3861633"/>
                  </a:cubicBezTo>
                  <a:cubicBezTo>
                    <a:pt x="99979" y="3872378"/>
                    <a:pt x="114920" y="3882031"/>
                    <a:pt x="130617" y="3889334"/>
                  </a:cubicBezTo>
                  <a:cubicBezTo>
                    <a:pt x="192902" y="3918294"/>
                    <a:pt x="259131" y="3930801"/>
                    <a:pt x="327460" y="3933403"/>
                  </a:cubicBezTo>
                  <a:cubicBezTo>
                    <a:pt x="341562" y="3933991"/>
                    <a:pt x="355664" y="3934159"/>
                    <a:pt x="369682" y="3933487"/>
                  </a:cubicBezTo>
                  <a:cubicBezTo>
                    <a:pt x="392178" y="3932564"/>
                    <a:pt x="398726" y="3926184"/>
                    <a:pt x="403343" y="3904443"/>
                  </a:cubicBezTo>
                  <a:cubicBezTo>
                    <a:pt x="404686" y="3898064"/>
                    <a:pt x="407791" y="3892020"/>
                    <a:pt x="410394" y="3885893"/>
                  </a:cubicBezTo>
                  <a:cubicBezTo>
                    <a:pt x="424580" y="3852484"/>
                    <a:pt x="424580" y="3819579"/>
                    <a:pt x="408127" y="3786758"/>
                  </a:cubicBezTo>
                  <a:cubicBezTo>
                    <a:pt x="401916" y="3774251"/>
                    <a:pt x="396963" y="3761156"/>
                    <a:pt x="391423" y="3748313"/>
                  </a:cubicBezTo>
                  <a:cubicBezTo>
                    <a:pt x="387394" y="3739079"/>
                    <a:pt x="383448" y="3729930"/>
                    <a:pt x="379419" y="3720696"/>
                  </a:cubicBezTo>
                  <a:cubicBezTo>
                    <a:pt x="375978" y="3712722"/>
                    <a:pt x="371949" y="3704999"/>
                    <a:pt x="369178" y="3696773"/>
                  </a:cubicBezTo>
                  <a:cubicBezTo>
                    <a:pt x="347690" y="3634572"/>
                    <a:pt x="347522" y="3570273"/>
                    <a:pt x="350460" y="3505722"/>
                  </a:cubicBezTo>
                  <a:cubicBezTo>
                    <a:pt x="350544" y="3504548"/>
                    <a:pt x="351719" y="3503456"/>
                    <a:pt x="352642" y="3501861"/>
                  </a:cubicBezTo>
                  <a:cubicBezTo>
                    <a:pt x="354069" y="3501274"/>
                    <a:pt x="355832" y="3500182"/>
                    <a:pt x="357679" y="3499763"/>
                  </a:cubicBezTo>
                  <a:cubicBezTo>
                    <a:pt x="382609" y="3494642"/>
                    <a:pt x="382021" y="3494558"/>
                    <a:pt x="386051" y="3469040"/>
                  </a:cubicBezTo>
                  <a:cubicBezTo>
                    <a:pt x="395368" y="3410114"/>
                    <a:pt x="403091" y="3350767"/>
                    <a:pt x="415514" y="3292428"/>
                  </a:cubicBezTo>
                  <a:cubicBezTo>
                    <a:pt x="440780" y="3173735"/>
                    <a:pt x="468229" y="3055462"/>
                    <a:pt x="495762" y="2937188"/>
                  </a:cubicBezTo>
                  <a:cubicBezTo>
                    <a:pt x="523630" y="2817656"/>
                    <a:pt x="554857" y="2698879"/>
                    <a:pt x="580794" y="2579011"/>
                  </a:cubicBezTo>
                  <a:cubicBezTo>
                    <a:pt x="602535" y="2478450"/>
                    <a:pt x="630068" y="2379902"/>
                    <a:pt x="666163" y="2283622"/>
                  </a:cubicBezTo>
                  <a:cubicBezTo>
                    <a:pt x="692772" y="2212691"/>
                    <a:pt x="717115" y="2140922"/>
                    <a:pt x="741962" y="2069320"/>
                  </a:cubicBezTo>
                  <a:cubicBezTo>
                    <a:pt x="753881" y="2035155"/>
                    <a:pt x="764542" y="2000488"/>
                    <a:pt x="776042" y="1966240"/>
                  </a:cubicBezTo>
                  <a:cubicBezTo>
                    <a:pt x="785023" y="1939547"/>
                    <a:pt x="795096" y="1913273"/>
                    <a:pt x="803742" y="1886496"/>
                  </a:cubicBezTo>
                  <a:cubicBezTo>
                    <a:pt x="826658" y="1815649"/>
                    <a:pt x="850330" y="1745139"/>
                    <a:pt x="880297" y="1676811"/>
                  </a:cubicBezTo>
                  <a:cubicBezTo>
                    <a:pt x="898344" y="1635763"/>
                    <a:pt x="913621" y="1593373"/>
                    <a:pt x="927724" y="1550731"/>
                  </a:cubicBezTo>
                  <a:cubicBezTo>
                    <a:pt x="950472" y="1481983"/>
                    <a:pt x="971037" y="1412479"/>
                    <a:pt x="992694" y="1343396"/>
                  </a:cubicBezTo>
                  <a:cubicBezTo>
                    <a:pt x="995044" y="1336009"/>
                    <a:pt x="998234" y="1328874"/>
                    <a:pt x="1001004" y="1321655"/>
                  </a:cubicBezTo>
                  <a:cubicBezTo>
                    <a:pt x="995968" y="1376721"/>
                    <a:pt x="988833" y="1431199"/>
                    <a:pt x="980858" y="1485592"/>
                  </a:cubicBezTo>
                  <a:cubicBezTo>
                    <a:pt x="970366" y="1556690"/>
                    <a:pt x="961804" y="1627789"/>
                    <a:pt x="961216" y="1699811"/>
                  </a:cubicBezTo>
                  <a:cubicBezTo>
                    <a:pt x="960880" y="1739934"/>
                    <a:pt x="956012" y="1780058"/>
                    <a:pt x="951563" y="1820098"/>
                  </a:cubicBezTo>
                  <a:cubicBezTo>
                    <a:pt x="946778" y="1862740"/>
                    <a:pt x="939559" y="1905131"/>
                    <a:pt x="934439" y="1947689"/>
                  </a:cubicBezTo>
                  <a:cubicBezTo>
                    <a:pt x="927556" y="2004265"/>
                    <a:pt x="922267" y="2061094"/>
                    <a:pt x="915132" y="2117586"/>
                  </a:cubicBezTo>
                  <a:cubicBezTo>
                    <a:pt x="906570" y="2185663"/>
                    <a:pt x="902793" y="2253823"/>
                    <a:pt x="906570" y="2322487"/>
                  </a:cubicBezTo>
                  <a:cubicBezTo>
                    <a:pt x="907746" y="2343892"/>
                    <a:pt x="908165" y="2365465"/>
                    <a:pt x="907074" y="2386786"/>
                  </a:cubicBezTo>
                  <a:cubicBezTo>
                    <a:pt x="905143" y="2423636"/>
                    <a:pt x="900191" y="2460318"/>
                    <a:pt x="899184" y="2497168"/>
                  </a:cubicBezTo>
                  <a:cubicBezTo>
                    <a:pt x="896917" y="2580354"/>
                    <a:pt x="896414" y="2663624"/>
                    <a:pt x="894986" y="2746894"/>
                  </a:cubicBezTo>
                  <a:cubicBezTo>
                    <a:pt x="893559" y="2829408"/>
                    <a:pt x="893224" y="2912090"/>
                    <a:pt x="889614" y="2994520"/>
                  </a:cubicBezTo>
                  <a:cubicBezTo>
                    <a:pt x="886089" y="3074600"/>
                    <a:pt x="886760" y="3154093"/>
                    <a:pt x="901786" y="3233165"/>
                  </a:cubicBezTo>
                  <a:cubicBezTo>
                    <a:pt x="904892" y="3249786"/>
                    <a:pt x="910012" y="3264308"/>
                    <a:pt x="924618" y="3273877"/>
                  </a:cubicBezTo>
                  <a:cubicBezTo>
                    <a:pt x="932424" y="3278997"/>
                    <a:pt x="936034" y="3286132"/>
                    <a:pt x="932928" y="3294526"/>
                  </a:cubicBezTo>
                  <a:cubicBezTo>
                    <a:pt x="925457" y="3314756"/>
                    <a:pt x="933599" y="3331125"/>
                    <a:pt x="943924" y="3347409"/>
                  </a:cubicBezTo>
                  <a:cubicBezTo>
                    <a:pt x="953326" y="3362099"/>
                    <a:pt x="963399" y="3376453"/>
                    <a:pt x="971625" y="3391814"/>
                  </a:cubicBezTo>
                  <a:cubicBezTo>
                    <a:pt x="1002599" y="3449902"/>
                    <a:pt x="997814" y="3512942"/>
                    <a:pt x="992862" y="3574974"/>
                  </a:cubicBezTo>
                  <a:cubicBezTo>
                    <a:pt x="990680" y="3602926"/>
                    <a:pt x="991939" y="3608970"/>
                    <a:pt x="1019723" y="3608383"/>
                  </a:cubicBezTo>
                  <a:cubicBezTo>
                    <a:pt x="1024424" y="3608299"/>
                    <a:pt x="1029125" y="3607879"/>
                    <a:pt x="1033741" y="3606955"/>
                  </a:cubicBezTo>
                  <a:cubicBezTo>
                    <a:pt x="1049438" y="3603766"/>
                    <a:pt x="1052292" y="3599569"/>
                    <a:pt x="1050026" y="3583032"/>
                  </a:cubicBezTo>
                  <a:cubicBezTo>
                    <a:pt x="1048767" y="3573883"/>
                    <a:pt x="1044822" y="3564398"/>
                    <a:pt x="1045997" y="3555667"/>
                  </a:cubicBezTo>
                  <a:cubicBezTo>
                    <a:pt x="1050278" y="3523770"/>
                    <a:pt x="1055398" y="3492040"/>
                    <a:pt x="1061778" y="3460562"/>
                  </a:cubicBezTo>
                  <a:cubicBezTo>
                    <a:pt x="1064044" y="3449230"/>
                    <a:pt x="1070759" y="3438821"/>
                    <a:pt x="1075880" y="3426902"/>
                  </a:cubicBezTo>
                  <a:cubicBezTo>
                    <a:pt x="1156044" y="3462577"/>
                    <a:pt x="1215138" y="3518146"/>
                    <a:pt x="1261726" y="3588237"/>
                  </a:cubicBezTo>
                  <a:cubicBezTo>
                    <a:pt x="1262230" y="3588992"/>
                    <a:pt x="1261222" y="3590671"/>
                    <a:pt x="1260970" y="3591930"/>
                  </a:cubicBezTo>
                  <a:cubicBezTo>
                    <a:pt x="1255934" y="3594029"/>
                    <a:pt x="1250897" y="3596127"/>
                    <a:pt x="1243511" y="3599149"/>
                  </a:cubicBezTo>
                  <a:cubicBezTo>
                    <a:pt x="1266343" y="3610397"/>
                    <a:pt x="1285733" y="3622233"/>
                    <a:pt x="1306802" y="3629452"/>
                  </a:cubicBezTo>
                  <a:cubicBezTo>
                    <a:pt x="1319981" y="3633985"/>
                    <a:pt x="1331397" y="3639441"/>
                    <a:pt x="1341050" y="3648926"/>
                  </a:cubicBezTo>
                  <a:cubicBezTo>
                    <a:pt x="1350200" y="3657992"/>
                    <a:pt x="1360273" y="3662189"/>
                    <a:pt x="1373704" y="3659671"/>
                  </a:cubicBezTo>
                  <a:cubicBezTo>
                    <a:pt x="1393346" y="3655977"/>
                    <a:pt x="1413240" y="3652452"/>
                    <a:pt x="1433134" y="3651612"/>
                  </a:cubicBezTo>
                  <a:cubicBezTo>
                    <a:pt x="1489458" y="3649178"/>
                    <a:pt x="1545531" y="3644897"/>
                    <a:pt x="1601100" y="3634908"/>
                  </a:cubicBezTo>
                  <a:cubicBezTo>
                    <a:pt x="1620827" y="3631383"/>
                    <a:pt x="1640301" y="3626178"/>
                    <a:pt x="1659439" y="3620302"/>
                  </a:cubicBezTo>
                  <a:cubicBezTo>
                    <a:pt x="1664812" y="3618707"/>
                    <a:pt x="1671359" y="3612580"/>
                    <a:pt x="1672534" y="3607460"/>
                  </a:cubicBezTo>
                  <a:cubicBezTo>
                    <a:pt x="1679753" y="3575898"/>
                    <a:pt x="1665651" y="3546182"/>
                    <a:pt x="1636607" y="3531660"/>
                  </a:cubicBezTo>
                  <a:cubicBezTo>
                    <a:pt x="1622254" y="3524526"/>
                    <a:pt x="1606892" y="3519321"/>
                    <a:pt x="1591867" y="3513697"/>
                  </a:cubicBezTo>
                  <a:cubicBezTo>
                    <a:pt x="1543517" y="3495566"/>
                    <a:pt x="1495670" y="3476259"/>
                    <a:pt x="1450342" y="3451245"/>
                  </a:cubicBezTo>
                  <a:cubicBezTo>
                    <a:pt x="1444634" y="3448055"/>
                    <a:pt x="1438674" y="3444194"/>
                    <a:pt x="1434561" y="3439241"/>
                  </a:cubicBezTo>
                  <a:cubicBezTo>
                    <a:pt x="1395612" y="3392905"/>
                    <a:pt x="1360189" y="3344052"/>
                    <a:pt x="1329383" y="3292008"/>
                  </a:cubicBezTo>
                  <a:cubicBezTo>
                    <a:pt x="1328123" y="3289910"/>
                    <a:pt x="1327788" y="3287392"/>
                    <a:pt x="1326612" y="3284034"/>
                  </a:cubicBezTo>
                  <a:cubicBezTo>
                    <a:pt x="1337693" y="3280592"/>
                    <a:pt x="1347682" y="3277486"/>
                    <a:pt x="1358258" y="3274213"/>
                  </a:cubicBezTo>
                  <a:cubicBezTo>
                    <a:pt x="1358258" y="3268337"/>
                    <a:pt x="1358846" y="3263636"/>
                    <a:pt x="1358174" y="3259187"/>
                  </a:cubicBezTo>
                  <a:cubicBezTo>
                    <a:pt x="1352550" y="3222085"/>
                    <a:pt x="1346506" y="3184983"/>
                    <a:pt x="1340882" y="3147881"/>
                  </a:cubicBezTo>
                  <a:cubicBezTo>
                    <a:pt x="1332740" y="3094159"/>
                    <a:pt x="1324934" y="3040352"/>
                    <a:pt x="1327704" y="2985707"/>
                  </a:cubicBezTo>
                  <a:cubicBezTo>
                    <a:pt x="1328543" y="2969590"/>
                    <a:pt x="1329886" y="2953557"/>
                    <a:pt x="1330306" y="2937440"/>
                  </a:cubicBezTo>
                  <a:cubicBezTo>
                    <a:pt x="1332069" y="2867014"/>
                    <a:pt x="1333328" y="2796503"/>
                    <a:pt x="1335258" y="2725992"/>
                  </a:cubicBezTo>
                  <a:cubicBezTo>
                    <a:pt x="1337944" y="2627361"/>
                    <a:pt x="1340966" y="2528730"/>
                    <a:pt x="1343904" y="2430100"/>
                  </a:cubicBezTo>
                  <a:cubicBezTo>
                    <a:pt x="1344072" y="2425399"/>
                    <a:pt x="1344492" y="2420698"/>
                    <a:pt x="1344744" y="2415997"/>
                  </a:cubicBezTo>
                  <a:cubicBezTo>
                    <a:pt x="1348017" y="2359085"/>
                    <a:pt x="1350955" y="2302089"/>
                    <a:pt x="1354649" y="2245177"/>
                  </a:cubicBezTo>
                  <a:cubicBezTo>
                    <a:pt x="1358006" y="2193637"/>
                    <a:pt x="1361280" y="2142097"/>
                    <a:pt x="1366233" y="2090641"/>
                  </a:cubicBezTo>
                  <a:cubicBezTo>
                    <a:pt x="1371101" y="2040612"/>
                    <a:pt x="1377984" y="1990751"/>
                    <a:pt x="1384196" y="1940806"/>
                  </a:cubicBezTo>
                  <a:cubicBezTo>
                    <a:pt x="1389736" y="1896233"/>
                    <a:pt x="1392171" y="1850905"/>
                    <a:pt x="1402076" y="1807339"/>
                  </a:cubicBezTo>
                  <a:cubicBezTo>
                    <a:pt x="1423649" y="1712569"/>
                    <a:pt x="1447656" y="1618303"/>
                    <a:pt x="1473594" y="1524625"/>
                  </a:cubicBezTo>
                  <a:cubicBezTo>
                    <a:pt x="1496929" y="1440600"/>
                    <a:pt x="1522363" y="1357162"/>
                    <a:pt x="1535374" y="1270703"/>
                  </a:cubicBezTo>
                  <a:cubicBezTo>
                    <a:pt x="1558794" y="1115411"/>
                    <a:pt x="1595224" y="962638"/>
                    <a:pt x="1623093" y="808186"/>
                  </a:cubicBezTo>
                  <a:cubicBezTo>
                    <a:pt x="1634173" y="746825"/>
                    <a:pt x="1647856" y="685884"/>
                    <a:pt x="1657677" y="624355"/>
                  </a:cubicBezTo>
                  <a:cubicBezTo>
                    <a:pt x="1665987" y="572060"/>
                    <a:pt x="1670772" y="519261"/>
                    <a:pt x="1676312" y="466546"/>
                  </a:cubicBezTo>
                  <a:cubicBezTo>
                    <a:pt x="1680928" y="422560"/>
                    <a:pt x="1686469" y="378407"/>
                    <a:pt x="1687896" y="334254"/>
                  </a:cubicBezTo>
                  <a:cubicBezTo>
                    <a:pt x="1689826" y="273900"/>
                    <a:pt x="1688651" y="213463"/>
                    <a:pt x="1687980" y="153025"/>
                  </a:cubicBezTo>
                  <a:cubicBezTo>
                    <a:pt x="1687560" y="131956"/>
                    <a:pt x="1684790" y="110719"/>
                    <a:pt x="1683111" y="87467"/>
                  </a:cubicBezTo>
                  <a:close/>
                </a:path>
              </a:pathLst>
            </a:custGeom>
            <a:solidFill>
              <a:srgbClr val="000000"/>
            </a:solidFill>
            <a:ln w="83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53650C-5209-45A3-A089-2AE7F598D501}"/>
                </a:ext>
              </a:extLst>
            </p:cNvPr>
            <p:cNvSpPr/>
            <p:nvPr/>
          </p:nvSpPr>
          <p:spPr>
            <a:xfrm>
              <a:off x="1368045" y="181153"/>
              <a:ext cx="1588988" cy="3742650"/>
            </a:xfrm>
            <a:custGeom>
              <a:avLst/>
              <a:gdLst>
                <a:gd name="connsiteX0" fmla="*/ 1579923 w 1588988"/>
                <a:gd name="connsiteY0" fmla="*/ 2948174 h 3742650"/>
                <a:gd name="connsiteX1" fmla="*/ 1397518 w 1588988"/>
                <a:gd name="connsiteY1" fmla="*/ 2587646 h 3742650"/>
                <a:gd name="connsiteX2" fmla="*/ 1368726 w 1588988"/>
                <a:gd name="connsiteY2" fmla="*/ 2499340 h 3742650"/>
                <a:gd name="connsiteX3" fmla="*/ 1365621 w 1588988"/>
                <a:gd name="connsiteY3" fmla="*/ 2485741 h 3742650"/>
                <a:gd name="connsiteX4" fmla="*/ 1329694 w 1588988"/>
                <a:gd name="connsiteY4" fmla="*/ 2401045 h 3742650"/>
                <a:gd name="connsiteX5" fmla="*/ 1324825 w 1588988"/>
                <a:gd name="connsiteY5" fmla="*/ 2383753 h 3742650"/>
                <a:gd name="connsiteX6" fmla="*/ 1321383 w 1588988"/>
                <a:gd name="connsiteY6" fmla="*/ 2347742 h 3742650"/>
                <a:gd name="connsiteX7" fmla="*/ 1312150 w 1588988"/>
                <a:gd name="connsiteY7" fmla="*/ 2229553 h 3742650"/>
                <a:gd name="connsiteX8" fmla="*/ 1310051 w 1588988"/>
                <a:gd name="connsiteY8" fmla="*/ 2199670 h 3742650"/>
                <a:gd name="connsiteX9" fmla="*/ 1320040 w 1588988"/>
                <a:gd name="connsiteY9" fmla="*/ 2079550 h 3742650"/>
                <a:gd name="connsiteX10" fmla="*/ 1349756 w 1588988"/>
                <a:gd name="connsiteY10" fmla="*/ 1948853 h 3742650"/>
                <a:gd name="connsiteX11" fmla="*/ 1372000 w 1588988"/>
                <a:gd name="connsiteY11" fmla="*/ 1849299 h 3742650"/>
                <a:gd name="connsiteX12" fmla="*/ 1374182 w 1588988"/>
                <a:gd name="connsiteY12" fmla="*/ 1803047 h 3742650"/>
                <a:gd name="connsiteX13" fmla="*/ 1371664 w 1588988"/>
                <a:gd name="connsiteY13" fmla="*/ 1765190 h 3742650"/>
                <a:gd name="connsiteX14" fmla="*/ 1286212 w 1588988"/>
                <a:gd name="connsiteY14" fmla="*/ 1591851 h 3742650"/>
                <a:gd name="connsiteX15" fmla="*/ 1221409 w 1588988"/>
                <a:gd name="connsiteY15" fmla="*/ 1497837 h 3742650"/>
                <a:gd name="connsiteX16" fmla="*/ 1203782 w 1588988"/>
                <a:gd name="connsiteY16" fmla="*/ 1425480 h 3742650"/>
                <a:gd name="connsiteX17" fmla="*/ 1119421 w 1588988"/>
                <a:gd name="connsiteY17" fmla="*/ 1257261 h 3742650"/>
                <a:gd name="connsiteX18" fmla="*/ 1066706 w 1588988"/>
                <a:gd name="connsiteY18" fmla="*/ 1221083 h 3742650"/>
                <a:gd name="connsiteX19" fmla="*/ 1065782 w 1588988"/>
                <a:gd name="connsiteY19" fmla="*/ 1208324 h 3742650"/>
                <a:gd name="connsiteX20" fmla="*/ 1047231 w 1588988"/>
                <a:gd name="connsiteY20" fmla="*/ 1196572 h 3742650"/>
                <a:gd name="connsiteX21" fmla="*/ 919641 w 1588988"/>
                <a:gd name="connsiteY21" fmla="*/ 1123039 h 3742650"/>
                <a:gd name="connsiteX22" fmla="*/ 931392 w 1588988"/>
                <a:gd name="connsiteY22" fmla="*/ 1105999 h 3742650"/>
                <a:gd name="connsiteX23" fmla="*/ 915528 w 1588988"/>
                <a:gd name="connsiteY23" fmla="*/ 1092401 h 3742650"/>
                <a:gd name="connsiteX24" fmla="*/ 915947 w 1588988"/>
                <a:gd name="connsiteY24" fmla="*/ 1064700 h 3742650"/>
                <a:gd name="connsiteX25" fmla="*/ 911330 w 1588988"/>
                <a:gd name="connsiteY25" fmla="*/ 1060839 h 3742650"/>
                <a:gd name="connsiteX26" fmla="*/ 905119 w 1588988"/>
                <a:gd name="connsiteY26" fmla="*/ 1016937 h 3742650"/>
                <a:gd name="connsiteX27" fmla="*/ 995943 w 1588988"/>
                <a:gd name="connsiteY27" fmla="*/ 961788 h 3742650"/>
                <a:gd name="connsiteX28" fmla="*/ 1004002 w 1588988"/>
                <a:gd name="connsiteY28" fmla="*/ 961704 h 3742650"/>
                <a:gd name="connsiteX29" fmla="*/ 1085928 w 1588988"/>
                <a:gd name="connsiteY29" fmla="*/ 953226 h 3742650"/>
                <a:gd name="connsiteX30" fmla="*/ 1134362 w 1588988"/>
                <a:gd name="connsiteY30" fmla="*/ 904624 h 3742650"/>
                <a:gd name="connsiteX31" fmla="*/ 1130837 w 1588988"/>
                <a:gd name="connsiteY31" fmla="*/ 874825 h 3742650"/>
                <a:gd name="connsiteX32" fmla="*/ 1142253 w 1588988"/>
                <a:gd name="connsiteY32" fmla="*/ 836464 h 3742650"/>
                <a:gd name="connsiteX33" fmla="*/ 1149136 w 1588988"/>
                <a:gd name="connsiteY33" fmla="*/ 794157 h 3742650"/>
                <a:gd name="connsiteX34" fmla="*/ 1143428 w 1588988"/>
                <a:gd name="connsiteY34" fmla="*/ 782406 h 3742650"/>
                <a:gd name="connsiteX35" fmla="*/ 1146534 w 1588988"/>
                <a:gd name="connsiteY35" fmla="*/ 776026 h 3742650"/>
                <a:gd name="connsiteX36" fmla="*/ 1152158 w 1588988"/>
                <a:gd name="connsiteY36" fmla="*/ 727172 h 3742650"/>
                <a:gd name="connsiteX37" fmla="*/ 1161727 w 1588988"/>
                <a:gd name="connsiteY37" fmla="*/ 706019 h 3742650"/>
                <a:gd name="connsiteX38" fmla="*/ 1182377 w 1588988"/>
                <a:gd name="connsiteY38" fmla="*/ 693848 h 3742650"/>
                <a:gd name="connsiteX39" fmla="*/ 1186994 w 1588988"/>
                <a:gd name="connsiteY39" fmla="*/ 640293 h 3742650"/>
                <a:gd name="connsiteX40" fmla="*/ 1155600 w 1588988"/>
                <a:gd name="connsiteY40" fmla="*/ 601009 h 3742650"/>
                <a:gd name="connsiteX41" fmla="*/ 1127899 w 1588988"/>
                <a:gd name="connsiteY41" fmla="*/ 557275 h 3742650"/>
                <a:gd name="connsiteX42" fmla="*/ 1145443 w 1588988"/>
                <a:gd name="connsiteY42" fmla="*/ 495159 h 3742650"/>
                <a:gd name="connsiteX43" fmla="*/ 1178515 w 1588988"/>
                <a:gd name="connsiteY43" fmla="*/ 503637 h 3742650"/>
                <a:gd name="connsiteX44" fmla="*/ 1180614 w 1588988"/>
                <a:gd name="connsiteY44" fmla="*/ 496082 h 3742650"/>
                <a:gd name="connsiteX45" fmla="*/ 1170373 w 1588988"/>
                <a:gd name="connsiteY45" fmla="*/ 300163 h 3742650"/>
                <a:gd name="connsiteX46" fmla="*/ 1080724 w 1588988"/>
                <a:gd name="connsiteY46" fmla="*/ 181890 h 3742650"/>
                <a:gd name="connsiteX47" fmla="*/ 1019027 w 1588988"/>
                <a:gd name="connsiteY47" fmla="*/ 147978 h 3742650"/>
                <a:gd name="connsiteX48" fmla="*/ 1000728 w 1588988"/>
                <a:gd name="connsiteY48" fmla="*/ 128168 h 3742650"/>
                <a:gd name="connsiteX49" fmla="*/ 963542 w 1588988"/>
                <a:gd name="connsiteY49" fmla="*/ 81916 h 3742650"/>
                <a:gd name="connsiteX50" fmla="*/ 935086 w 1588988"/>
                <a:gd name="connsiteY50" fmla="*/ 65715 h 3742650"/>
                <a:gd name="connsiteX51" fmla="*/ 796079 w 1588988"/>
                <a:gd name="connsiteY51" fmla="*/ 2675 h 3742650"/>
                <a:gd name="connsiteX52" fmla="*/ 626434 w 1588988"/>
                <a:gd name="connsiteY52" fmla="*/ 22066 h 3742650"/>
                <a:gd name="connsiteX53" fmla="*/ 529985 w 1588988"/>
                <a:gd name="connsiteY53" fmla="*/ 63197 h 3742650"/>
                <a:gd name="connsiteX54" fmla="*/ 397106 w 1588988"/>
                <a:gd name="connsiteY54" fmla="*/ 155532 h 3742650"/>
                <a:gd name="connsiteX55" fmla="*/ 268676 w 1588988"/>
                <a:gd name="connsiteY55" fmla="*/ 309732 h 3742650"/>
                <a:gd name="connsiteX56" fmla="*/ 190947 w 1588988"/>
                <a:gd name="connsiteY56" fmla="*/ 500783 h 3742650"/>
                <a:gd name="connsiteX57" fmla="*/ 174578 w 1588988"/>
                <a:gd name="connsiteY57" fmla="*/ 645749 h 3742650"/>
                <a:gd name="connsiteX58" fmla="*/ 173907 w 1588988"/>
                <a:gd name="connsiteY58" fmla="*/ 712063 h 3742650"/>
                <a:gd name="connsiteX59" fmla="*/ 175669 w 1588988"/>
                <a:gd name="connsiteY59" fmla="*/ 742030 h 3742650"/>
                <a:gd name="connsiteX60" fmla="*/ 176509 w 1588988"/>
                <a:gd name="connsiteY60" fmla="*/ 756132 h 3742650"/>
                <a:gd name="connsiteX61" fmla="*/ 178943 w 1588988"/>
                <a:gd name="connsiteY61" fmla="*/ 936941 h 3742650"/>
                <a:gd name="connsiteX62" fmla="*/ 184903 w 1588988"/>
                <a:gd name="connsiteY62" fmla="*/ 961200 h 3742650"/>
                <a:gd name="connsiteX63" fmla="*/ 185994 w 1588988"/>
                <a:gd name="connsiteY63" fmla="*/ 988817 h 3742650"/>
                <a:gd name="connsiteX64" fmla="*/ 228133 w 1588988"/>
                <a:gd name="connsiteY64" fmla="*/ 1111623 h 3742650"/>
                <a:gd name="connsiteX65" fmla="*/ 254406 w 1588988"/>
                <a:gd name="connsiteY65" fmla="*/ 1136638 h 3742650"/>
                <a:gd name="connsiteX66" fmla="*/ 297720 w 1588988"/>
                <a:gd name="connsiteY66" fmla="*/ 1156868 h 3742650"/>
                <a:gd name="connsiteX67" fmla="*/ 312913 w 1588988"/>
                <a:gd name="connsiteY67" fmla="*/ 1159386 h 3742650"/>
                <a:gd name="connsiteX68" fmla="*/ 320384 w 1588988"/>
                <a:gd name="connsiteY68" fmla="*/ 1171641 h 3742650"/>
                <a:gd name="connsiteX69" fmla="*/ 324833 w 1588988"/>
                <a:gd name="connsiteY69" fmla="*/ 1186919 h 3742650"/>
                <a:gd name="connsiteX70" fmla="*/ 292851 w 1588988"/>
                <a:gd name="connsiteY70" fmla="*/ 1203287 h 3742650"/>
                <a:gd name="connsiteX71" fmla="*/ 189520 w 1588988"/>
                <a:gd name="connsiteY71" fmla="*/ 1298644 h 3742650"/>
                <a:gd name="connsiteX72" fmla="*/ 147801 w 1588988"/>
                <a:gd name="connsiteY72" fmla="*/ 1400717 h 3742650"/>
                <a:gd name="connsiteX73" fmla="*/ 107761 w 1588988"/>
                <a:gd name="connsiteY73" fmla="*/ 1675205 h 3742650"/>
                <a:gd name="connsiteX74" fmla="*/ 89210 w 1588988"/>
                <a:gd name="connsiteY74" fmla="*/ 1820759 h 3742650"/>
                <a:gd name="connsiteX75" fmla="*/ 57900 w 1588988"/>
                <a:gd name="connsiteY75" fmla="*/ 1999134 h 3742650"/>
                <a:gd name="connsiteX76" fmla="*/ 34228 w 1588988"/>
                <a:gd name="connsiteY76" fmla="*/ 2154258 h 3742650"/>
                <a:gd name="connsiteX77" fmla="*/ 18363 w 1588988"/>
                <a:gd name="connsiteY77" fmla="*/ 2263633 h 3742650"/>
                <a:gd name="connsiteX78" fmla="*/ 9550 w 1588988"/>
                <a:gd name="connsiteY78" fmla="*/ 2392063 h 3742650"/>
                <a:gd name="connsiteX79" fmla="*/ 8458 w 1588988"/>
                <a:gd name="connsiteY79" fmla="*/ 2573292 h 3742650"/>
                <a:gd name="connsiteX80" fmla="*/ 12571 w 1588988"/>
                <a:gd name="connsiteY80" fmla="*/ 2716160 h 3742650"/>
                <a:gd name="connsiteX81" fmla="*/ 24995 w 1588988"/>
                <a:gd name="connsiteY81" fmla="*/ 3054024 h 3742650"/>
                <a:gd name="connsiteX82" fmla="*/ 29528 w 1588988"/>
                <a:gd name="connsiteY82" fmla="*/ 3194877 h 3742650"/>
                <a:gd name="connsiteX83" fmla="*/ 44469 w 1588988"/>
                <a:gd name="connsiteY83" fmla="*/ 3216534 h 3742650"/>
                <a:gd name="connsiteX84" fmla="*/ 59411 w 1588988"/>
                <a:gd name="connsiteY84" fmla="*/ 3238023 h 3742650"/>
                <a:gd name="connsiteX85" fmla="*/ 45057 w 1588988"/>
                <a:gd name="connsiteY85" fmla="*/ 3316928 h 3742650"/>
                <a:gd name="connsiteX86" fmla="*/ 5856 w 1588988"/>
                <a:gd name="connsiteY86" fmla="*/ 3454256 h 3742650"/>
                <a:gd name="connsiteX87" fmla="*/ 400 w 1588988"/>
                <a:gd name="connsiteY87" fmla="*/ 3477759 h 3742650"/>
                <a:gd name="connsiteX88" fmla="*/ 2331 w 1588988"/>
                <a:gd name="connsiteY88" fmla="*/ 3507390 h 3742650"/>
                <a:gd name="connsiteX89" fmla="*/ 26422 w 1588988"/>
                <a:gd name="connsiteY89" fmla="*/ 3573536 h 3742650"/>
                <a:gd name="connsiteX90" fmla="*/ 43378 w 1588988"/>
                <a:gd name="connsiteY90" fmla="*/ 3594689 h 3742650"/>
                <a:gd name="connsiteX91" fmla="*/ 57732 w 1588988"/>
                <a:gd name="connsiteY91" fmla="*/ 3612401 h 3742650"/>
                <a:gd name="connsiteX92" fmla="*/ 68225 w 1588988"/>
                <a:gd name="connsiteY92" fmla="*/ 3640605 h 3742650"/>
                <a:gd name="connsiteX93" fmla="*/ 84845 w 1588988"/>
                <a:gd name="connsiteY93" fmla="*/ 3659576 h 3742650"/>
                <a:gd name="connsiteX94" fmla="*/ 101549 w 1588988"/>
                <a:gd name="connsiteY94" fmla="*/ 3679722 h 3742650"/>
                <a:gd name="connsiteX95" fmla="*/ 140834 w 1588988"/>
                <a:gd name="connsiteY95" fmla="*/ 3707255 h 3742650"/>
                <a:gd name="connsiteX96" fmla="*/ 164925 w 1588988"/>
                <a:gd name="connsiteY96" fmla="*/ 3706163 h 3742650"/>
                <a:gd name="connsiteX97" fmla="*/ 187337 w 1588988"/>
                <a:gd name="connsiteY97" fmla="*/ 3716656 h 3742650"/>
                <a:gd name="connsiteX98" fmla="*/ 253483 w 1588988"/>
                <a:gd name="connsiteY98" fmla="*/ 3742594 h 3742650"/>
                <a:gd name="connsiteX99" fmla="*/ 267165 w 1588988"/>
                <a:gd name="connsiteY99" fmla="*/ 3722364 h 3742650"/>
                <a:gd name="connsiteX100" fmla="*/ 246600 w 1588988"/>
                <a:gd name="connsiteY100" fmla="*/ 3696006 h 3742650"/>
                <a:gd name="connsiteX101" fmla="*/ 229476 w 1588988"/>
                <a:gd name="connsiteY101" fmla="*/ 3678379 h 3742650"/>
                <a:gd name="connsiteX102" fmla="*/ 237786 w 1588988"/>
                <a:gd name="connsiteY102" fmla="*/ 3666040 h 3742650"/>
                <a:gd name="connsiteX103" fmla="*/ 230567 w 1588988"/>
                <a:gd name="connsiteY103" fmla="*/ 3636996 h 3742650"/>
                <a:gd name="connsiteX104" fmla="*/ 221501 w 1588988"/>
                <a:gd name="connsiteY104" fmla="*/ 3630448 h 3742650"/>
                <a:gd name="connsiteX105" fmla="*/ 217976 w 1588988"/>
                <a:gd name="connsiteY105" fmla="*/ 3575131 h 3742650"/>
                <a:gd name="connsiteX106" fmla="*/ 242990 w 1588988"/>
                <a:gd name="connsiteY106" fmla="*/ 3511923 h 3742650"/>
                <a:gd name="connsiteX107" fmla="*/ 261793 w 1588988"/>
                <a:gd name="connsiteY107" fmla="*/ 3495974 h 3742650"/>
                <a:gd name="connsiteX108" fmla="*/ 279337 w 1588988"/>
                <a:gd name="connsiteY108" fmla="*/ 3515029 h 3742650"/>
                <a:gd name="connsiteX109" fmla="*/ 287311 w 1588988"/>
                <a:gd name="connsiteY109" fmla="*/ 3584784 h 3742650"/>
                <a:gd name="connsiteX110" fmla="*/ 304351 w 1588988"/>
                <a:gd name="connsiteY110" fmla="*/ 3652273 h 3742650"/>
                <a:gd name="connsiteX111" fmla="*/ 320048 w 1588988"/>
                <a:gd name="connsiteY111" fmla="*/ 3670153 h 3742650"/>
                <a:gd name="connsiteX112" fmla="*/ 350435 w 1588988"/>
                <a:gd name="connsiteY112" fmla="*/ 3671915 h 3742650"/>
                <a:gd name="connsiteX113" fmla="*/ 357738 w 1588988"/>
                <a:gd name="connsiteY113" fmla="*/ 3648664 h 3742650"/>
                <a:gd name="connsiteX114" fmla="*/ 355304 w 1588988"/>
                <a:gd name="connsiteY114" fmla="*/ 3594438 h 3742650"/>
                <a:gd name="connsiteX115" fmla="*/ 352114 w 1588988"/>
                <a:gd name="connsiteY115" fmla="*/ 3558427 h 3742650"/>
                <a:gd name="connsiteX116" fmla="*/ 345986 w 1588988"/>
                <a:gd name="connsiteY116" fmla="*/ 3504704 h 3742650"/>
                <a:gd name="connsiteX117" fmla="*/ 323322 w 1588988"/>
                <a:gd name="connsiteY117" fmla="*/ 3394322 h 3742650"/>
                <a:gd name="connsiteX118" fmla="*/ 321979 w 1588988"/>
                <a:gd name="connsiteY118" fmla="*/ 3390544 h 3742650"/>
                <a:gd name="connsiteX119" fmla="*/ 264563 w 1588988"/>
                <a:gd name="connsiteY119" fmla="*/ 3274453 h 3742650"/>
                <a:gd name="connsiteX120" fmla="*/ 248446 w 1588988"/>
                <a:gd name="connsiteY120" fmla="*/ 3224760 h 3742650"/>
                <a:gd name="connsiteX121" fmla="*/ 277574 w 1588988"/>
                <a:gd name="connsiteY121" fmla="*/ 3229461 h 3742650"/>
                <a:gd name="connsiteX122" fmla="*/ 295370 w 1588988"/>
                <a:gd name="connsiteY122" fmla="*/ 3214184 h 3742650"/>
                <a:gd name="connsiteX123" fmla="*/ 288235 w 1588988"/>
                <a:gd name="connsiteY123" fmla="*/ 3115804 h 3742650"/>
                <a:gd name="connsiteX124" fmla="*/ 282275 w 1588988"/>
                <a:gd name="connsiteY124" fmla="*/ 3041684 h 3742650"/>
                <a:gd name="connsiteX125" fmla="*/ 281939 w 1588988"/>
                <a:gd name="connsiteY125" fmla="*/ 2902678 h 3742650"/>
                <a:gd name="connsiteX126" fmla="*/ 287563 w 1588988"/>
                <a:gd name="connsiteY126" fmla="*/ 2806229 h 3742650"/>
                <a:gd name="connsiteX127" fmla="*/ 296545 w 1588988"/>
                <a:gd name="connsiteY127" fmla="*/ 2563051 h 3742650"/>
                <a:gd name="connsiteX128" fmla="*/ 299315 w 1588988"/>
                <a:gd name="connsiteY128" fmla="*/ 2355717 h 3742650"/>
                <a:gd name="connsiteX129" fmla="*/ 304099 w 1588988"/>
                <a:gd name="connsiteY129" fmla="*/ 2299560 h 3742650"/>
                <a:gd name="connsiteX130" fmla="*/ 356647 w 1588988"/>
                <a:gd name="connsiteY130" fmla="*/ 2039258 h 3742650"/>
                <a:gd name="connsiteX131" fmla="*/ 360340 w 1588988"/>
                <a:gd name="connsiteY131" fmla="*/ 2030528 h 3742650"/>
                <a:gd name="connsiteX132" fmla="*/ 399625 w 1588988"/>
                <a:gd name="connsiteY132" fmla="*/ 2096086 h 3742650"/>
                <a:gd name="connsiteX133" fmla="*/ 450325 w 1588988"/>
                <a:gd name="connsiteY133" fmla="*/ 2213940 h 3742650"/>
                <a:gd name="connsiteX134" fmla="*/ 515883 w 1588988"/>
                <a:gd name="connsiteY134" fmla="*/ 2419008 h 3742650"/>
                <a:gd name="connsiteX135" fmla="*/ 555671 w 1588988"/>
                <a:gd name="connsiteY135" fmla="*/ 2528719 h 3742650"/>
                <a:gd name="connsiteX136" fmla="*/ 559113 w 1588988"/>
                <a:gd name="connsiteY136" fmla="*/ 2582106 h 3742650"/>
                <a:gd name="connsiteX137" fmla="*/ 549376 w 1588988"/>
                <a:gd name="connsiteY137" fmla="*/ 2643635 h 3742650"/>
                <a:gd name="connsiteX138" fmla="*/ 479201 w 1588988"/>
                <a:gd name="connsiteY138" fmla="*/ 2842576 h 3742650"/>
                <a:gd name="connsiteX139" fmla="*/ 451836 w 1588988"/>
                <a:gd name="connsiteY139" fmla="*/ 2887149 h 3742650"/>
                <a:gd name="connsiteX140" fmla="*/ 387201 w 1588988"/>
                <a:gd name="connsiteY140" fmla="*/ 3000889 h 3742650"/>
                <a:gd name="connsiteX141" fmla="*/ 341369 w 1588988"/>
                <a:gd name="connsiteY141" fmla="*/ 3154418 h 3742650"/>
                <a:gd name="connsiteX142" fmla="*/ 362858 w 1588988"/>
                <a:gd name="connsiteY142" fmla="*/ 3181782 h 3742650"/>
                <a:gd name="connsiteX143" fmla="*/ 423128 w 1588988"/>
                <a:gd name="connsiteY143" fmla="*/ 3183042 h 3742650"/>
                <a:gd name="connsiteX144" fmla="*/ 764685 w 1588988"/>
                <a:gd name="connsiteY144" fmla="*/ 3167009 h 3742650"/>
                <a:gd name="connsiteX145" fmla="*/ 938192 w 1588988"/>
                <a:gd name="connsiteY145" fmla="*/ 3146611 h 3742650"/>
                <a:gd name="connsiteX146" fmla="*/ 1115644 w 1588988"/>
                <a:gd name="connsiteY146" fmla="*/ 3090958 h 3742650"/>
                <a:gd name="connsiteX147" fmla="*/ 1139819 w 1588988"/>
                <a:gd name="connsiteY147" fmla="*/ 3076772 h 3742650"/>
                <a:gd name="connsiteX148" fmla="*/ 1210497 w 1588988"/>
                <a:gd name="connsiteY148" fmla="*/ 3023385 h 3742650"/>
                <a:gd name="connsiteX149" fmla="*/ 1228796 w 1588988"/>
                <a:gd name="connsiteY149" fmla="*/ 3000301 h 3742650"/>
                <a:gd name="connsiteX150" fmla="*/ 1265982 w 1588988"/>
                <a:gd name="connsiteY150" fmla="*/ 2919970 h 3742650"/>
                <a:gd name="connsiteX151" fmla="*/ 1275132 w 1588988"/>
                <a:gd name="connsiteY151" fmla="*/ 2857601 h 3742650"/>
                <a:gd name="connsiteX152" fmla="*/ 1255825 w 1588988"/>
                <a:gd name="connsiteY152" fmla="*/ 2651106 h 3742650"/>
                <a:gd name="connsiteX153" fmla="*/ 1238617 w 1588988"/>
                <a:gd name="connsiteY153" fmla="*/ 2460643 h 3742650"/>
                <a:gd name="connsiteX154" fmla="*/ 1215534 w 1588988"/>
                <a:gd name="connsiteY154" fmla="*/ 2210078 h 3742650"/>
                <a:gd name="connsiteX155" fmla="*/ 1201347 w 1588988"/>
                <a:gd name="connsiteY155" fmla="*/ 2057725 h 3742650"/>
                <a:gd name="connsiteX156" fmla="*/ 1188840 w 1588988"/>
                <a:gd name="connsiteY156" fmla="*/ 1921404 h 3742650"/>
                <a:gd name="connsiteX157" fmla="*/ 1200004 w 1588988"/>
                <a:gd name="connsiteY157" fmla="*/ 1905791 h 3742650"/>
                <a:gd name="connsiteX158" fmla="*/ 1205293 w 1588988"/>
                <a:gd name="connsiteY158" fmla="*/ 1924342 h 3742650"/>
                <a:gd name="connsiteX159" fmla="*/ 1210497 w 1588988"/>
                <a:gd name="connsiteY159" fmla="*/ 1982514 h 3742650"/>
                <a:gd name="connsiteX160" fmla="*/ 1227705 w 1588988"/>
                <a:gd name="connsiteY160" fmla="*/ 2172977 h 3742650"/>
                <a:gd name="connsiteX161" fmla="*/ 1250789 w 1588988"/>
                <a:gd name="connsiteY161" fmla="*/ 2423541 h 3742650"/>
                <a:gd name="connsiteX162" fmla="*/ 1267997 w 1588988"/>
                <a:gd name="connsiteY162" fmla="*/ 2614004 h 3742650"/>
                <a:gd name="connsiteX163" fmla="*/ 1290997 w 1588988"/>
                <a:gd name="connsiteY163" fmla="*/ 2864568 h 3742650"/>
                <a:gd name="connsiteX164" fmla="*/ 1295194 w 1588988"/>
                <a:gd name="connsiteY164" fmla="*/ 2911492 h 3742650"/>
                <a:gd name="connsiteX165" fmla="*/ 1322978 w 1588988"/>
                <a:gd name="connsiteY165" fmla="*/ 2950692 h 3742650"/>
                <a:gd name="connsiteX166" fmla="*/ 1348496 w 1588988"/>
                <a:gd name="connsiteY166" fmla="*/ 2975539 h 3742650"/>
                <a:gd name="connsiteX167" fmla="*/ 1474241 w 1588988"/>
                <a:gd name="connsiteY167" fmla="*/ 3000301 h 3742650"/>
                <a:gd name="connsiteX168" fmla="*/ 1510251 w 1588988"/>
                <a:gd name="connsiteY168" fmla="*/ 2996692 h 3742650"/>
                <a:gd name="connsiteX169" fmla="*/ 1588988 w 1588988"/>
                <a:gd name="connsiteY169" fmla="*/ 2976630 h 3742650"/>
                <a:gd name="connsiteX170" fmla="*/ 1579923 w 1588988"/>
                <a:gd name="connsiteY170" fmla="*/ 2948174 h 3742650"/>
                <a:gd name="connsiteX171" fmla="*/ 726324 w 1588988"/>
                <a:gd name="connsiteY171" fmla="*/ 9391 h 3742650"/>
                <a:gd name="connsiteX172" fmla="*/ 907637 w 1588988"/>
                <a:gd name="connsiteY172" fmla="*/ 54383 h 3742650"/>
                <a:gd name="connsiteX173" fmla="*/ 889842 w 1588988"/>
                <a:gd name="connsiteY173" fmla="*/ 49515 h 3742650"/>
                <a:gd name="connsiteX174" fmla="*/ 840400 w 1588988"/>
                <a:gd name="connsiteY174" fmla="*/ 41120 h 3742650"/>
                <a:gd name="connsiteX175" fmla="*/ 752598 w 1588988"/>
                <a:gd name="connsiteY175" fmla="*/ 12413 h 3742650"/>
                <a:gd name="connsiteX176" fmla="*/ 720112 w 1588988"/>
                <a:gd name="connsiteY176" fmla="*/ 9894 h 3742650"/>
                <a:gd name="connsiteX177" fmla="*/ 726324 w 1588988"/>
                <a:gd name="connsiteY177" fmla="*/ 9391 h 3742650"/>
                <a:gd name="connsiteX178" fmla="*/ 536113 w 1588988"/>
                <a:gd name="connsiteY178" fmla="*/ 68989 h 3742650"/>
                <a:gd name="connsiteX179" fmla="*/ 622740 w 1588988"/>
                <a:gd name="connsiteY179" fmla="*/ 31551 h 3742650"/>
                <a:gd name="connsiteX180" fmla="*/ 812532 w 1588988"/>
                <a:gd name="connsiteY180" fmla="*/ 37091 h 3742650"/>
                <a:gd name="connsiteX181" fmla="*/ 815553 w 1588988"/>
                <a:gd name="connsiteY181" fmla="*/ 38434 h 3742650"/>
                <a:gd name="connsiteX182" fmla="*/ 801619 w 1588988"/>
                <a:gd name="connsiteY182" fmla="*/ 37175 h 3742650"/>
                <a:gd name="connsiteX183" fmla="*/ 737236 w 1588988"/>
                <a:gd name="connsiteY183" fmla="*/ 25339 h 3742650"/>
                <a:gd name="connsiteX184" fmla="*/ 522599 w 1588988"/>
                <a:gd name="connsiteY184" fmla="*/ 77215 h 3742650"/>
                <a:gd name="connsiteX185" fmla="*/ 536113 w 1588988"/>
                <a:gd name="connsiteY185" fmla="*/ 68989 h 3742650"/>
                <a:gd name="connsiteX186" fmla="*/ 298391 w 1588988"/>
                <a:gd name="connsiteY186" fmla="*/ 1109861 h 3742650"/>
                <a:gd name="connsiteX187" fmla="*/ 298475 w 1588988"/>
                <a:gd name="connsiteY187" fmla="*/ 1109944 h 3742650"/>
                <a:gd name="connsiteX188" fmla="*/ 291256 w 1588988"/>
                <a:gd name="connsiteY188" fmla="*/ 1105160 h 3742650"/>
                <a:gd name="connsiteX189" fmla="*/ 275475 w 1588988"/>
                <a:gd name="connsiteY189" fmla="*/ 1090722 h 3742650"/>
                <a:gd name="connsiteX190" fmla="*/ 279756 w 1588988"/>
                <a:gd name="connsiteY190" fmla="*/ 1093576 h 3742650"/>
                <a:gd name="connsiteX191" fmla="*/ 292516 w 1588988"/>
                <a:gd name="connsiteY191" fmla="*/ 1100291 h 3742650"/>
                <a:gd name="connsiteX192" fmla="*/ 298391 w 1588988"/>
                <a:gd name="connsiteY192" fmla="*/ 1109861 h 3742650"/>
                <a:gd name="connsiteX193" fmla="*/ 206140 w 1588988"/>
                <a:gd name="connsiteY193" fmla="*/ 826475 h 3742650"/>
                <a:gd name="connsiteX194" fmla="*/ 208071 w 1588988"/>
                <a:gd name="connsiteY194" fmla="*/ 808008 h 3742650"/>
                <a:gd name="connsiteX195" fmla="*/ 211344 w 1588988"/>
                <a:gd name="connsiteY195" fmla="*/ 820935 h 3742650"/>
                <a:gd name="connsiteX196" fmla="*/ 217556 w 1588988"/>
                <a:gd name="connsiteY196" fmla="*/ 853840 h 3742650"/>
                <a:gd name="connsiteX197" fmla="*/ 216381 w 1588988"/>
                <a:gd name="connsiteY197" fmla="*/ 860303 h 3742650"/>
                <a:gd name="connsiteX198" fmla="*/ 206140 w 1588988"/>
                <a:gd name="connsiteY198" fmla="*/ 826475 h 3742650"/>
                <a:gd name="connsiteX199" fmla="*/ 207147 w 1588988"/>
                <a:gd name="connsiteY199" fmla="*/ 910584 h 3742650"/>
                <a:gd name="connsiteX200" fmla="*/ 202866 w 1588988"/>
                <a:gd name="connsiteY200" fmla="*/ 908989 h 3742650"/>
                <a:gd name="connsiteX201" fmla="*/ 202531 w 1588988"/>
                <a:gd name="connsiteY201" fmla="*/ 896482 h 3742650"/>
                <a:gd name="connsiteX202" fmla="*/ 207147 w 1588988"/>
                <a:gd name="connsiteY202" fmla="*/ 910584 h 3742650"/>
                <a:gd name="connsiteX203" fmla="*/ 206056 w 1588988"/>
                <a:gd name="connsiteY203" fmla="*/ 683775 h 3742650"/>
                <a:gd name="connsiteX204" fmla="*/ 212100 w 1588988"/>
                <a:gd name="connsiteY204" fmla="*/ 661782 h 3742650"/>
                <a:gd name="connsiteX205" fmla="*/ 214534 w 1588988"/>
                <a:gd name="connsiteY205" fmla="*/ 693008 h 3742650"/>
                <a:gd name="connsiteX206" fmla="*/ 214618 w 1588988"/>
                <a:gd name="connsiteY206" fmla="*/ 697877 h 3742650"/>
                <a:gd name="connsiteX207" fmla="*/ 207399 w 1588988"/>
                <a:gd name="connsiteY207" fmla="*/ 749081 h 3742650"/>
                <a:gd name="connsiteX208" fmla="*/ 206056 w 1588988"/>
                <a:gd name="connsiteY208" fmla="*/ 683775 h 3742650"/>
                <a:gd name="connsiteX209" fmla="*/ 228552 w 1588988"/>
                <a:gd name="connsiteY209" fmla="*/ 729774 h 3742650"/>
                <a:gd name="connsiteX210" fmla="*/ 231994 w 1588988"/>
                <a:gd name="connsiteY210" fmla="*/ 719282 h 3742650"/>
                <a:gd name="connsiteX211" fmla="*/ 232581 w 1588988"/>
                <a:gd name="connsiteY211" fmla="*/ 722556 h 3742650"/>
                <a:gd name="connsiteX212" fmla="*/ 229392 w 1588988"/>
                <a:gd name="connsiteY212" fmla="*/ 742701 h 3742650"/>
                <a:gd name="connsiteX213" fmla="*/ 228552 w 1588988"/>
                <a:gd name="connsiteY213" fmla="*/ 729774 h 3742650"/>
                <a:gd name="connsiteX214" fmla="*/ 364369 w 1588988"/>
                <a:gd name="connsiteY214" fmla="*/ 287320 h 3742650"/>
                <a:gd name="connsiteX215" fmla="*/ 378220 w 1588988"/>
                <a:gd name="connsiteY215" fmla="*/ 269525 h 3742650"/>
                <a:gd name="connsiteX216" fmla="*/ 376960 w 1588988"/>
                <a:gd name="connsiteY216" fmla="*/ 275317 h 3742650"/>
                <a:gd name="connsiteX217" fmla="*/ 375282 w 1588988"/>
                <a:gd name="connsiteY217" fmla="*/ 277667 h 3742650"/>
                <a:gd name="connsiteX218" fmla="*/ 328778 w 1588988"/>
                <a:gd name="connsiteY218" fmla="*/ 346499 h 3742650"/>
                <a:gd name="connsiteX219" fmla="*/ 325672 w 1588988"/>
                <a:gd name="connsiteY219" fmla="*/ 351283 h 3742650"/>
                <a:gd name="connsiteX220" fmla="*/ 308548 w 1588988"/>
                <a:gd name="connsiteY220" fmla="*/ 380327 h 3742650"/>
                <a:gd name="connsiteX221" fmla="*/ 313585 w 1588988"/>
                <a:gd name="connsiteY221" fmla="*/ 365637 h 3742650"/>
                <a:gd name="connsiteX222" fmla="*/ 364369 w 1588988"/>
                <a:gd name="connsiteY222" fmla="*/ 287320 h 3742650"/>
                <a:gd name="connsiteX223" fmla="*/ 330037 w 1588988"/>
                <a:gd name="connsiteY223" fmla="*/ 322072 h 3742650"/>
                <a:gd name="connsiteX224" fmla="*/ 341285 w 1588988"/>
                <a:gd name="connsiteY224" fmla="*/ 295966 h 3742650"/>
                <a:gd name="connsiteX225" fmla="*/ 372008 w 1588988"/>
                <a:gd name="connsiteY225" fmla="*/ 263984 h 3742650"/>
                <a:gd name="connsiteX226" fmla="*/ 330037 w 1588988"/>
                <a:gd name="connsiteY226" fmla="*/ 322072 h 3742650"/>
                <a:gd name="connsiteX227" fmla="*/ 348001 w 1588988"/>
                <a:gd name="connsiteY227" fmla="*/ 362364 h 3742650"/>
                <a:gd name="connsiteX228" fmla="*/ 342209 w 1588988"/>
                <a:gd name="connsiteY228" fmla="*/ 375542 h 3742650"/>
                <a:gd name="connsiteX229" fmla="*/ 338851 w 1588988"/>
                <a:gd name="connsiteY229" fmla="*/ 379656 h 3742650"/>
                <a:gd name="connsiteX230" fmla="*/ 344895 w 1588988"/>
                <a:gd name="connsiteY230" fmla="*/ 366393 h 3742650"/>
                <a:gd name="connsiteX231" fmla="*/ 348001 w 1588988"/>
                <a:gd name="connsiteY231" fmla="*/ 362364 h 3742650"/>
                <a:gd name="connsiteX232" fmla="*/ 313669 w 1588988"/>
                <a:gd name="connsiteY232" fmla="*/ 454447 h 3742650"/>
                <a:gd name="connsiteX233" fmla="*/ 311906 w 1588988"/>
                <a:gd name="connsiteY233" fmla="*/ 464352 h 3742650"/>
                <a:gd name="connsiteX234" fmla="*/ 311654 w 1588988"/>
                <a:gd name="connsiteY234" fmla="*/ 465863 h 3742650"/>
                <a:gd name="connsiteX235" fmla="*/ 306282 w 1588988"/>
                <a:gd name="connsiteY235" fmla="*/ 472243 h 3742650"/>
                <a:gd name="connsiteX236" fmla="*/ 313669 w 1588988"/>
                <a:gd name="connsiteY236" fmla="*/ 454447 h 3742650"/>
                <a:gd name="connsiteX237" fmla="*/ 309220 w 1588988"/>
                <a:gd name="connsiteY237" fmla="*/ 481644 h 3742650"/>
                <a:gd name="connsiteX238" fmla="*/ 305443 w 1588988"/>
                <a:gd name="connsiteY238" fmla="*/ 500363 h 3742650"/>
                <a:gd name="connsiteX239" fmla="*/ 284625 w 1588988"/>
                <a:gd name="connsiteY239" fmla="*/ 559206 h 3742650"/>
                <a:gd name="connsiteX240" fmla="*/ 282359 w 1588988"/>
                <a:gd name="connsiteY240" fmla="*/ 563319 h 3742650"/>
                <a:gd name="connsiteX241" fmla="*/ 295370 w 1588988"/>
                <a:gd name="connsiteY241" fmla="*/ 507834 h 3742650"/>
                <a:gd name="connsiteX242" fmla="*/ 298811 w 1588988"/>
                <a:gd name="connsiteY242" fmla="*/ 494907 h 3742650"/>
                <a:gd name="connsiteX243" fmla="*/ 309220 w 1588988"/>
                <a:gd name="connsiteY243" fmla="*/ 481644 h 3742650"/>
                <a:gd name="connsiteX244" fmla="*/ 257428 w 1588988"/>
                <a:gd name="connsiteY244" fmla="*/ 1063609 h 3742650"/>
                <a:gd name="connsiteX245" fmla="*/ 249034 w 1588988"/>
                <a:gd name="connsiteY245" fmla="*/ 1043211 h 3742650"/>
                <a:gd name="connsiteX246" fmla="*/ 258771 w 1588988"/>
                <a:gd name="connsiteY246" fmla="*/ 1052445 h 3742650"/>
                <a:gd name="connsiteX247" fmla="*/ 277910 w 1588988"/>
                <a:gd name="connsiteY247" fmla="*/ 1067470 h 3742650"/>
                <a:gd name="connsiteX248" fmla="*/ 285800 w 1588988"/>
                <a:gd name="connsiteY248" fmla="*/ 1087280 h 3742650"/>
                <a:gd name="connsiteX249" fmla="*/ 257428 w 1588988"/>
                <a:gd name="connsiteY249" fmla="*/ 1063609 h 3742650"/>
                <a:gd name="connsiteX250" fmla="*/ 290081 w 1588988"/>
                <a:gd name="connsiteY250" fmla="*/ 492389 h 3742650"/>
                <a:gd name="connsiteX251" fmla="*/ 289662 w 1588988"/>
                <a:gd name="connsiteY251" fmla="*/ 492892 h 3742650"/>
                <a:gd name="connsiteX252" fmla="*/ 299651 w 1588988"/>
                <a:gd name="connsiteY252" fmla="*/ 448823 h 3742650"/>
                <a:gd name="connsiteX253" fmla="*/ 299818 w 1588988"/>
                <a:gd name="connsiteY253" fmla="*/ 448319 h 3742650"/>
                <a:gd name="connsiteX254" fmla="*/ 308380 w 1588988"/>
                <a:gd name="connsiteY254" fmla="*/ 434637 h 3742650"/>
                <a:gd name="connsiteX255" fmla="*/ 297804 w 1588988"/>
                <a:gd name="connsiteY255" fmla="*/ 467374 h 3742650"/>
                <a:gd name="connsiteX256" fmla="*/ 292851 w 1588988"/>
                <a:gd name="connsiteY256" fmla="*/ 484582 h 3742650"/>
                <a:gd name="connsiteX257" fmla="*/ 290081 w 1588988"/>
                <a:gd name="connsiteY257" fmla="*/ 492389 h 3742650"/>
                <a:gd name="connsiteX258" fmla="*/ 309807 w 1588988"/>
                <a:gd name="connsiteY258" fmla="*/ 417093 h 3742650"/>
                <a:gd name="connsiteX259" fmla="*/ 311318 w 1588988"/>
                <a:gd name="connsiteY259" fmla="*/ 413484 h 3742650"/>
                <a:gd name="connsiteX260" fmla="*/ 322567 w 1588988"/>
                <a:gd name="connsiteY260" fmla="*/ 396612 h 3742650"/>
                <a:gd name="connsiteX261" fmla="*/ 319713 w 1588988"/>
                <a:gd name="connsiteY261" fmla="*/ 403579 h 3742650"/>
                <a:gd name="connsiteX262" fmla="*/ 309807 w 1588988"/>
                <a:gd name="connsiteY262" fmla="*/ 417093 h 3742650"/>
                <a:gd name="connsiteX263" fmla="*/ 334906 w 1588988"/>
                <a:gd name="connsiteY263" fmla="*/ 352542 h 3742650"/>
                <a:gd name="connsiteX264" fmla="*/ 335577 w 1588988"/>
                <a:gd name="connsiteY264" fmla="*/ 351199 h 3742650"/>
                <a:gd name="connsiteX265" fmla="*/ 371252 w 1588988"/>
                <a:gd name="connsiteY265" fmla="*/ 296806 h 3742650"/>
                <a:gd name="connsiteX266" fmla="*/ 367979 w 1588988"/>
                <a:gd name="connsiteY266" fmla="*/ 307382 h 3742650"/>
                <a:gd name="connsiteX267" fmla="*/ 365628 w 1588988"/>
                <a:gd name="connsiteY267" fmla="*/ 311327 h 3742650"/>
                <a:gd name="connsiteX268" fmla="*/ 334906 w 1588988"/>
                <a:gd name="connsiteY268" fmla="*/ 352542 h 3742650"/>
                <a:gd name="connsiteX269" fmla="*/ 243830 w 1588988"/>
                <a:gd name="connsiteY269" fmla="*/ 948609 h 3742650"/>
                <a:gd name="connsiteX270" fmla="*/ 251552 w 1588988"/>
                <a:gd name="connsiteY270" fmla="*/ 987306 h 3742650"/>
                <a:gd name="connsiteX271" fmla="*/ 239884 w 1588988"/>
                <a:gd name="connsiteY271" fmla="*/ 962208 h 3742650"/>
                <a:gd name="connsiteX272" fmla="*/ 236359 w 1588988"/>
                <a:gd name="connsiteY272" fmla="*/ 933500 h 3742650"/>
                <a:gd name="connsiteX273" fmla="*/ 237030 w 1588988"/>
                <a:gd name="connsiteY273" fmla="*/ 935095 h 3742650"/>
                <a:gd name="connsiteX274" fmla="*/ 243830 w 1588988"/>
                <a:gd name="connsiteY274" fmla="*/ 948609 h 3742650"/>
                <a:gd name="connsiteX275" fmla="*/ 243578 w 1588988"/>
                <a:gd name="connsiteY275" fmla="*/ 820011 h 3742650"/>
                <a:gd name="connsiteX276" fmla="*/ 244921 w 1588988"/>
                <a:gd name="connsiteY276" fmla="*/ 809938 h 3742650"/>
                <a:gd name="connsiteX277" fmla="*/ 246180 w 1588988"/>
                <a:gd name="connsiteY277" fmla="*/ 823957 h 3742650"/>
                <a:gd name="connsiteX278" fmla="*/ 245173 w 1588988"/>
                <a:gd name="connsiteY278" fmla="*/ 827986 h 3742650"/>
                <a:gd name="connsiteX279" fmla="*/ 243578 w 1588988"/>
                <a:gd name="connsiteY279" fmla="*/ 820011 h 3742650"/>
                <a:gd name="connsiteX280" fmla="*/ 251972 w 1588988"/>
                <a:gd name="connsiteY280" fmla="*/ 946007 h 3742650"/>
                <a:gd name="connsiteX281" fmla="*/ 251468 w 1588988"/>
                <a:gd name="connsiteY281" fmla="*/ 941055 h 3742650"/>
                <a:gd name="connsiteX282" fmla="*/ 252140 w 1588988"/>
                <a:gd name="connsiteY282" fmla="*/ 941726 h 3742650"/>
                <a:gd name="connsiteX283" fmla="*/ 263388 w 1588988"/>
                <a:gd name="connsiteY283" fmla="*/ 962292 h 3742650"/>
                <a:gd name="connsiteX284" fmla="*/ 263976 w 1588988"/>
                <a:gd name="connsiteY284" fmla="*/ 969007 h 3742650"/>
                <a:gd name="connsiteX285" fmla="*/ 251972 w 1588988"/>
                <a:gd name="connsiteY285" fmla="*/ 946007 h 3742650"/>
                <a:gd name="connsiteX286" fmla="*/ 264647 w 1588988"/>
                <a:gd name="connsiteY286" fmla="*/ 985124 h 3742650"/>
                <a:gd name="connsiteX287" fmla="*/ 266158 w 1588988"/>
                <a:gd name="connsiteY287" fmla="*/ 1006697 h 3742650"/>
                <a:gd name="connsiteX288" fmla="*/ 256505 w 1588988"/>
                <a:gd name="connsiteY288" fmla="*/ 972868 h 3742650"/>
                <a:gd name="connsiteX289" fmla="*/ 262213 w 1588988"/>
                <a:gd name="connsiteY289" fmla="*/ 983277 h 3742650"/>
                <a:gd name="connsiteX290" fmla="*/ 264647 w 1588988"/>
                <a:gd name="connsiteY290" fmla="*/ 985124 h 3742650"/>
                <a:gd name="connsiteX291" fmla="*/ 259695 w 1588988"/>
                <a:gd name="connsiteY291" fmla="*/ 769982 h 3742650"/>
                <a:gd name="connsiteX292" fmla="*/ 259527 w 1588988"/>
                <a:gd name="connsiteY292" fmla="*/ 770738 h 3742650"/>
                <a:gd name="connsiteX293" fmla="*/ 256505 w 1588988"/>
                <a:gd name="connsiteY293" fmla="*/ 782490 h 3742650"/>
                <a:gd name="connsiteX294" fmla="*/ 254910 w 1588988"/>
                <a:gd name="connsiteY294" fmla="*/ 777705 h 3742650"/>
                <a:gd name="connsiteX295" fmla="*/ 253819 w 1588988"/>
                <a:gd name="connsiteY295" fmla="*/ 774095 h 3742650"/>
                <a:gd name="connsiteX296" fmla="*/ 253231 w 1588988"/>
                <a:gd name="connsiteY296" fmla="*/ 771829 h 3742650"/>
                <a:gd name="connsiteX297" fmla="*/ 252560 w 1588988"/>
                <a:gd name="connsiteY297" fmla="*/ 769227 h 3742650"/>
                <a:gd name="connsiteX298" fmla="*/ 260366 w 1588988"/>
                <a:gd name="connsiteY298" fmla="*/ 712063 h 3742650"/>
                <a:gd name="connsiteX299" fmla="*/ 263556 w 1588988"/>
                <a:gd name="connsiteY299" fmla="*/ 741274 h 3742650"/>
                <a:gd name="connsiteX300" fmla="*/ 259695 w 1588988"/>
                <a:gd name="connsiteY300" fmla="*/ 769982 h 3742650"/>
                <a:gd name="connsiteX301" fmla="*/ 255833 w 1588988"/>
                <a:gd name="connsiteY301" fmla="*/ 916712 h 3742650"/>
                <a:gd name="connsiteX302" fmla="*/ 256589 w 1588988"/>
                <a:gd name="connsiteY302" fmla="*/ 919062 h 3742650"/>
                <a:gd name="connsiteX303" fmla="*/ 258687 w 1588988"/>
                <a:gd name="connsiteY303" fmla="*/ 936018 h 3742650"/>
                <a:gd name="connsiteX304" fmla="*/ 249957 w 1588988"/>
                <a:gd name="connsiteY304" fmla="*/ 918223 h 3742650"/>
                <a:gd name="connsiteX305" fmla="*/ 249622 w 1588988"/>
                <a:gd name="connsiteY305" fmla="*/ 907814 h 3742650"/>
                <a:gd name="connsiteX306" fmla="*/ 255833 w 1588988"/>
                <a:gd name="connsiteY306" fmla="*/ 916712 h 3742650"/>
                <a:gd name="connsiteX307" fmla="*/ 241144 w 1588988"/>
                <a:gd name="connsiteY307" fmla="*/ 998554 h 3742650"/>
                <a:gd name="connsiteX308" fmla="*/ 273797 w 1588988"/>
                <a:gd name="connsiteY308" fmla="*/ 1053200 h 3742650"/>
                <a:gd name="connsiteX309" fmla="*/ 274048 w 1588988"/>
                <a:gd name="connsiteY309" fmla="*/ 1054123 h 3742650"/>
                <a:gd name="connsiteX310" fmla="*/ 244333 w 1588988"/>
                <a:gd name="connsiteY310" fmla="*/ 1025919 h 3742650"/>
                <a:gd name="connsiteX311" fmla="*/ 239549 w 1588988"/>
                <a:gd name="connsiteY311" fmla="*/ 999142 h 3742650"/>
                <a:gd name="connsiteX312" fmla="*/ 238793 w 1588988"/>
                <a:gd name="connsiteY312" fmla="*/ 991168 h 3742650"/>
                <a:gd name="connsiteX313" fmla="*/ 241144 w 1588988"/>
                <a:gd name="connsiteY313" fmla="*/ 998554 h 3742650"/>
                <a:gd name="connsiteX314" fmla="*/ 273209 w 1588988"/>
                <a:gd name="connsiteY314" fmla="*/ 692588 h 3742650"/>
                <a:gd name="connsiteX315" fmla="*/ 273545 w 1588988"/>
                <a:gd name="connsiteY315" fmla="*/ 667994 h 3742650"/>
                <a:gd name="connsiteX316" fmla="*/ 276567 w 1588988"/>
                <a:gd name="connsiteY316" fmla="*/ 660187 h 3742650"/>
                <a:gd name="connsiteX317" fmla="*/ 273209 w 1588988"/>
                <a:gd name="connsiteY317" fmla="*/ 692588 h 3742650"/>
                <a:gd name="connsiteX318" fmla="*/ 275895 w 1588988"/>
                <a:gd name="connsiteY318" fmla="*/ 640881 h 3742650"/>
                <a:gd name="connsiteX319" fmla="*/ 277826 w 1588988"/>
                <a:gd name="connsiteY319" fmla="*/ 626695 h 3742650"/>
                <a:gd name="connsiteX320" fmla="*/ 279421 w 1588988"/>
                <a:gd name="connsiteY320" fmla="*/ 624009 h 3742650"/>
                <a:gd name="connsiteX321" fmla="*/ 278497 w 1588988"/>
                <a:gd name="connsiteY321" fmla="*/ 635341 h 3742650"/>
                <a:gd name="connsiteX322" fmla="*/ 275895 w 1588988"/>
                <a:gd name="connsiteY322" fmla="*/ 640881 h 3742650"/>
                <a:gd name="connsiteX323" fmla="*/ 266830 w 1588988"/>
                <a:gd name="connsiteY323" fmla="*/ 482400 h 3742650"/>
                <a:gd name="connsiteX324" fmla="*/ 257176 w 1588988"/>
                <a:gd name="connsiteY324" fmla="*/ 508505 h 3742650"/>
                <a:gd name="connsiteX325" fmla="*/ 260114 w 1588988"/>
                <a:gd name="connsiteY325" fmla="*/ 495578 h 3742650"/>
                <a:gd name="connsiteX326" fmla="*/ 268005 w 1588988"/>
                <a:gd name="connsiteY326" fmla="*/ 478370 h 3742650"/>
                <a:gd name="connsiteX327" fmla="*/ 268676 w 1588988"/>
                <a:gd name="connsiteY327" fmla="*/ 477111 h 3742650"/>
                <a:gd name="connsiteX328" fmla="*/ 271027 w 1588988"/>
                <a:gd name="connsiteY328" fmla="*/ 472830 h 3742650"/>
                <a:gd name="connsiteX329" fmla="*/ 266830 w 1588988"/>
                <a:gd name="connsiteY329" fmla="*/ 482400 h 3742650"/>
                <a:gd name="connsiteX330" fmla="*/ 258184 w 1588988"/>
                <a:gd name="connsiteY330" fmla="*/ 555261 h 3742650"/>
                <a:gd name="connsiteX331" fmla="*/ 246012 w 1588988"/>
                <a:gd name="connsiteY331" fmla="*/ 636768 h 3742650"/>
                <a:gd name="connsiteX332" fmla="*/ 240304 w 1588988"/>
                <a:gd name="connsiteY332" fmla="*/ 650450 h 3742650"/>
                <a:gd name="connsiteX333" fmla="*/ 241060 w 1588988"/>
                <a:gd name="connsiteY333" fmla="*/ 633158 h 3742650"/>
                <a:gd name="connsiteX334" fmla="*/ 252224 w 1588988"/>
                <a:gd name="connsiteY334" fmla="*/ 565753 h 3742650"/>
                <a:gd name="connsiteX335" fmla="*/ 258184 w 1588988"/>
                <a:gd name="connsiteY335" fmla="*/ 555261 h 3742650"/>
                <a:gd name="connsiteX336" fmla="*/ 223768 w 1588988"/>
                <a:gd name="connsiteY336" fmla="*/ 875580 h 3742650"/>
                <a:gd name="connsiteX337" fmla="*/ 227545 w 1588988"/>
                <a:gd name="connsiteY337" fmla="*/ 886073 h 3742650"/>
                <a:gd name="connsiteX338" fmla="*/ 227461 w 1588988"/>
                <a:gd name="connsiteY338" fmla="*/ 890858 h 3742650"/>
                <a:gd name="connsiteX339" fmla="*/ 222257 w 1588988"/>
                <a:gd name="connsiteY339" fmla="*/ 876504 h 3742650"/>
                <a:gd name="connsiteX340" fmla="*/ 222844 w 1588988"/>
                <a:gd name="connsiteY340" fmla="*/ 872810 h 3742650"/>
                <a:gd name="connsiteX341" fmla="*/ 223768 w 1588988"/>
                <a:gd name="connsiteY341" fmla="*/ 875580 h 3742650"/>
                <a:gd name="connsiteX342" fmla="*/ 225866 w 1588988"/>
                <a:gd name="connsiteY342" fmla="*/ 909157 h 3742650"/>
                <a:gd name="connsiteX343" fmla="*/ 226454 w 1588988"/>
                <a:gd name="connsiteY343" fmla="*/ 910584 h 3742650"/>
                <a:gd name="connsiteX344" fmla="*/ 224439 w 1588988"/>
                <a:gd name="connsiteY344" fmla="*/ 920657 h 3742650"/>
                <a:gd name="connsiteX345" fmla="*/ 219319 w 1588988"/>
                <a:gd name="connsiteY345" fmla="*/ 903953 h 3742650"/>
                <a:gd name="connsiteX346" fmla="*/ 218899 w 1588988"/>
                <a:gd name="connsiteY346" fmla="*/ 902526 h 3742650"/>
                <a:gd name="connsiteX347" fmla="*/ 219403 w 1588988"/>
                <a:gd name="connsiteY347" fmla="*/ 898329 h 3742650"/>
                <a:gd name="connsiteX348" fmla="*/ 225866 w 1588988"/>
                <a:gd name="connsiteY348" fmla="*/ 909157 h 3742650"/>
                <a:gd name="connsiteX349" fmla="*/ 216884 w 1588988"/>
                <a:gd name="connsiteY349" fmla="*/ 938285 h 3742650"/>
                <a:gd name="connsiteX350" fmla="*/ 219403 w 1588988"/>
                <a:gd name="connsiteY350" fmla="*/ 945000 h 3742650"/>
                <a:gd name="connsiteX351" fmla="*/ 217388 w 1588988"/>
                <a:gd name="connsiteY351" fmla="*/ 954989 h 3742650"/>
                <a:gd name="connsiteX352" fmla="*/ 216884 w 1588988"/>
                <a:gd name="connsiteY352" fmla="*/ 938285 h 3742650"/>
                <a:gd name="connsiteX353" fmla="*/ 220914 w 1588988"/>
                <a:gd name="connsiteY353" fmla="*/ 984788 h 3742650"/>
                <a:gd name="connsiteX354" fmla="*/ 225027 w 1588988"/>
                <a:gd name="connsiteY354" fmla="*/ 959606 h 3742650"/>
                <a:gd name="connsiteX355" fmla="*/ 225195 w 1588988"/>
                <a:gd name="connsiteY355" fmla="*/ 958934 h 3742650"/>
                <a:gd name="connsiteX356" fmla="*/ 228636 w 1588988"/>
                <a:gd name="connsiteY356" fmla="*/ 967160 h 3742650"/>
                <a:gd name="connsiteX357" fmla="*/ 233001 w 1588988"/>
                <a:gd name="connsiteY357" fmla="*/ 1011817 h 3742650"/>
                <a:gd name="connsiteX358" fmla="*/ 223936 w 1588988"/>
                <a:gd name="connsiteY358" fmla="*/ 998386 h 3742650"/>
                <a:gd name="connsiteX359" fmla="*/ 220914 w 1588988"/>
                <a:gd name="connsiteY359" fmla="*/ 984788 h 3742650"/>
                <a:gd name="connsiteX360" fmla="*/ 305443 w 1588988"/>
                <a:gd name="connsiteY360" fmla="*/ 362951 h 3742650"/>
                <a:gd name="connsiteX361" fmla="*/ 294110 w 1588988"/>
                <a:gd name="connsiteY361" fmla="*/ 384104 h 3742650"/>
                <a:gd name="connsiteX362" fmla="*/ 321643 w 1588988"/>
                <a:gd name="connsiteY362" fmla="*/ 318966 h 3742650"/>
                <a:gd name="connsiteX363" fmla="*/ 322147 w 1588988"/>
                <a:gd name="connsiteY363" fmla="*/ 318378 h 3742650"/>
                <a:gd name="connsiteX364" fmla="*/ 305443 w 1588988"/>
                <a:gd name="connsiteY364" fmla="*/ 362951 h 3742650"/>
                <a:gd name="connsiteX365" fmla="*/ 260954 w 1588988"/>
                <a:gd name="connsiteY365" fmla="*/ 459316 h 3742650"/>
                <a:gd name="connsiteX366" fmla="*/ 246852 w 1588988"/>
                <a:gd name="connsiteY366" fmla="*/ 502042 h 3742650"/>
                <a:gd name="connsiteX367" fmla="*/ 234260 w 1588988"/>
                <a:gd name="connsiteY367" fmla="*/ 530498 h 3742650"/>
                <a:gd name="connsiteX368" fmla="*/ 247607 w 1588988"/>
                <a:gd name="connsiteY368" fmla="*/ 457553 h 3742650"/>
                <a:gd name="connsiteX369" fmla="*/ 262632 w 1588988"/>
                <a:gd name="connsiteY369" fmla="*/ 405761 h 3742650"/>
                <a:gd name="connsiteX370" fmla="*/ 286052 w 1588988"/>
                <a:gd name="connsiteY370" fmla="*/ 367316 h 3742650"/>
                <a:gd name="connsiteX371" fmla="*/ 299147 w 1588988"/>
                <a:gd name="connsiteY371" fmla="*/ 348429 h 3742650"/>
                <a:gd name="connsiteX372" fmla="*/ 260954 w 1588988"/>
                <a:gd name="connsiteY372" fmla="*/ 459316 h 3742650"/>
                <a:gd name="connsiteX373" fmla="*/ 222341 w 1588988"/>
                <a:gd name="connsiteY373" fmla="*/ 828489 h 3742650"/>
                <a:gd name="connsiteX374" fmla="*/ 219571 w 1588988"/>
                <a:gd name="connsiteY374" fmla="*/ 818752 h 3742650"/>
                <a:gd name="connsiteX375" fmla="*/ 218395 w 1588988"/>
                <a:gd name="connsiteY375" fmla="*/ 810274 h 3742650"/>
                <a:gd name="connsiteX376" fmla="*/ 218479 w 1588988"/>
                <a:gd name="connsiteY376" fmla="*/ 764274 h 3742650"/>
                <a:gd name="connsiteX377" fmla="*/ 219067 w 1588988"/>
                <a:gd name="connsiteY377" fmla="*/ 761840 h 3742650"/>
                <a:gd name="connsiteX378" fmla="*/ 220242 w 1588988"/>
                <a:gd name="connsiteY378" fmla="*/ 771661 h 3742650"/>
                <a:gd name="connsiteX379" fmla="*/ 226370 w 1588988"/>
                <a:gd name="connsiteY379" fmla="*/ 806916 h 3742650"/>
                <a:gd name="connsiteX380" fmla="*/ 222341 w 1588988"/>
                <a:gd name="connsiteY380" fmla="*/ 828489 h 3742650"/>
                <a:gd name="connsiteX381" fmla="*/ 209330 w 1588988"/>
                <a:gd name="connsiteY381" fmla="*/ 917215 h 3742650"/>
                <a:gd name="connsiteX382" fmla="*/ 209162 w 1588988"/>
                <a:gd name="connsiteY382" fmla="*/ 959102 h 3742650"/>
                <a:gd name="connsiteX383" fmla="*/ 208406 w 1588988"/>
                <a:gd name="connsiteY383" fmla="*/ 956584 h 3742650"/>
                <a:gd name="connsiteX384" fmla="*/ 207819 w 1588988"/>
                <a:gd name="connsiteY384" fmla="*/ 913102 h 3742650"/>
                <a:gd name="connsiteX385" fmla="*/ 209330 w 1588988"/>
                <a:gd name="connsiteY385" fmla="*/ 917215 h 3742650"/>
                <a:gd name="connsiteX386" fmla="*/ 230231 w 1588988"/>
                <a:gd name="connsiteY386" fmla="*/ 1061762 h 3742650"/>
                <a:gd name="connsiteX387" fmla="*/ 253567 w 1588988"/>
                <a:gd name="connsiteY387" fmla="*/ 1098277 h 3742650"/>
                <a:gd name="connsiteX388" fmla="*/ 239884 w 1588988"/>
                <a:gd name="connsiteY388" fmla="*/ 1081069 h 3742650"/>
                <a:gd name="connsiteX389" fmla="*/ 226873 w 1588988"/>
                <a:gd name="connsiteY389" fmla="*/ 1056306 h 3742650"/>
                <a:gd name="connsiteX390" fmla="*/ 230231 w 1588988"/>
                <a:gd name="connsiteY390" fmla="*/ 1061762 h 3742650"/>
                <a:gd name="connsiteX391" fmla="*/ 222676 w 1588988"/>
                <a:gd name="connsiteY391" fmla="*/ 1024072 h 3742650"/>
                <a:gd name="connsiteX392" fmla="*/ 243410 w 1588988"/>
                <a:gd name="connsiteY392" fmla="*/ 1065707 h 3742650"/>
                <a:gd name="connsiteX393" fmla="*/ 237198 w 1588988"/>
                <a:gd name="connsiteY393" fmla="*/ 1056978 h 3742650"/>
                <a:gd name="connsiteX394" fmla="*/ 234848 w 1588988"/>
                <a:gd name="connsiteY394" fmla="*/ 1052529 h 3742650"/>
                <a:gd name="connsiteX395" fmla="*/ 222676 w 1588988"/>
                <a:gd name="connsiteY395" fmla="*/ 1024072 h 3742650"/>
                <a:gd name="connsiteX396" fmla="*/ 666558 w 1588988"/>
                <a:gd name="connsiteY396" fmla="*/ 36336 h 3742650"/>
                <a:gd name="connsiteX397" fmla="*/ 680156 w 1588988"/>
                <a:gd name="connsiteY397" fmla="*/ 34573 h 3742650"/>
                <a:gd name="connsiteX398" fmla="*/ 754612 w 1588988"/>
                <a:gd name="connsiteY398" fmla="*/ 35832 h 3742650"/>
                <a:gd name="connsiteX399" fmla="*/ 713397 w 1588988"/>
                <a:gd name="connsiteY399" fmla="*/ 37931 h 3742650"/>
                <a:gd name="connsiteX400" fmla="*/ 666558 w 1588988"/>
                <a:gd name="connsiteY400" fmla="*/ 36336 h 3742650"/>
                <a:gd name="connsiteX401" fmla="*/ 397022 w 1588988"/>
                <a:gd name="connsiteY401" fmla="*/ 198007 h 3742650"/>
                <a:gd name="connsiteX402" fmla="*/ 404493 w 1588988"/>
                <a:gd name="connsiteY402" fmla="*/ 188437 h 3742650"/>
                <a:gd name="connsiteX403" fmla="*/ 395092 w 1588988"/>
                <a:gd name="connsiteY403" fmla="*/ 206317 h 3742650"/>
                <a:gd name="connsiteX404" fmla="*/ 390055 w 1588988"/>
                <a:gd name="connsiteY404" fmla="*/ 208164 h 3742650"/>
                <a:gd name="connsiteX405" fmla="*/ 397022 w 1588988"/>
                <a:gd name="connsiteY405" fmla="*/ 198007 h 3742650"/>
                <a:gd name="connsiteX406" fmla="*/ 387117 w 1588988"/>
                <a:gd name="connsiteY406" fmla="*/ 193054 h 3742650"/>
                <a:gd name="connsiteX407" fmla="*/ 395847 w 1588988"/>
                <a:gd name="connsiteY407" fmla="*/ 185499 h 3742650"/>
                <a:gd name="connsiteX408" fmla="*/ 391902 w 1588988"/>
                <a:gd name="connsiteY408" fmla="*/ 190704 h 3742650"/>
                <a:gd name="connsiteX409" fmla="*/ 371924 w 1588988"/>
                <a:gd name="connsiteY409" fmla="*/ 216893 h 3742650"/>
                <a:gd name="connsiteX410" fmla="*/ 368063 w 1588988"/>
                <a:gd name="connsiteY410" fmla="*/ 219160 h 3742650"/>
                <a:gd name="connsiteX411" fmla="*/ 360676 w 1588988"/>
                <a:gd name="connsiteY411" fmla="*/ 224196 h 3742650"/>
                <a:gd name="connsiteX412" fmla="*/ 387117 w 1588988"/>
                <a:gd name="connsiteY412" fmla="*/ 193054 h 3742650"/>
                <a:gd name="connsiteX413" fmla="*/ 381577 w 1588988"/>
                <a:gd name="connsiteY413" fmla="*/ 221258 h 3742650"/>
                <a:gd name="connsiteX414" fmla="*/ 390811 w 1588988"/>
                <a:gd name="connsiteY414" fmla="*/ 216893 h 3742650"/>
                <a:gd name="connsiteX415" fmla="*/ 384263 w 1588988"/>
                <a:gd name="connsiteY415" fmla="*/ 240817 h 3742650"/>
                <a:gd name="connsiteX416" fmla="*/ 380990 w 1588988"/>
                <a:gd name="connsiteY416" fmla="*/ 243923 h 3742650"/>
                <a:gd name="connsiteX417" fmla="*/ 358913 w 1588988"/>
                <a:gd name="connsiteY417" fmla="*/ 260375 h 3742650"/>
                <a:gd name="connsiteX418" fmla="*/ 381577 w 1588988"/>
                <a:gd name="connsiteY418" fmla="*/ 221258 h 3742650"/>
                <a:gd name="connsiteX419" fmla="*/ 347497 w 1588988"/>
                <a:gd name="connsiteY419" fmla="*/ 245517 h 3742650"/>
                <a:gd name="connsiteX420" fmla="*/ 358577 w 1588988"/>
                <a:gd name="connsiteY420" fmla="*/ 235948 h 3742650"/>
                <a:gd name="connsiteX421" fmla="*/ 349092 w 1588988"/>
                <a:gd name="connsiteY421" fmla="*/ 250722 h 3742650"/>
                <a:gd name="connsiteX422" fmla="*/ 326596 w 1588988"/>
                <a:gd name="connsiteY422" fmla="*/ 290426 h 3742650"/>
                <a:gd name="connsiteX423" fmla="*/ 292767 w 1588988"/>
                <a:gd name="connsiteY423" fmla="*/ 332229 h 3742650"/>
                <a:gd name="connsiteX424" fmla="*/ 301245 w 1588988"/>
                <a:gd name="connsiteY424" fmla="*/ 315440 h 3742650"/>
                <a:gd name="connsiteX425" fmla="*/ 335745 w 1588988"/>
                <a:gd name="connsiteY425" fmla="*/ 258109 h 3742650"/>
                <a:gd name="connsiteX426" fmla="*/ 347497 w 1588988"/>
                <a:gd name="connsiteY426" fmla="*/ 245517 h 3742650"/>
                <a:gd name="connsiteX427" fmla="*/ 194388 w 1588988"/>
                <a:gd name="connsiteY427" fmla="*/ 547622 h 3742650"/>
                <a:gd name="connsiteX428" fmla="*/ 258855 w 1588988"/>
                <a:gd name="connsiteY428" fmla="*/ 355648 h 3742650"/>
                <a:gd name="connsiteX429" fmla="*/ 309975 w 1588988"/>
                <a:gd name="connsiteY429" fmla="*/ 270784 h 3742650"/>
                <a:gd name="connsiteX430" fmla="*/ 247103 w 1588988"/>
                <a:gd name="connsiteY430" fmla="*/ 415750 h 3742650"/>
                <a:gd name="connsiteX431" fmla="*/ 246096 w 1588988"/>
                <a:gd name="connsiteY431" fmla="*/ 418436 h 3742650"/>
                <a:gd name="connsiteX432" fmla="*/ 216465 w 1588988"/>
                <a:gd name="connsiteY432" fmla="*/ 482651 h 3742650"/>
                <a:gd name="connsiteX433" fmla="*/ 192877 w 1588988"/>
                <a:gd name="connsiteY433" fmla="*/ 557023 h 3742650"/>
                <a:gd name="connsiteX434" fmla="*/ 194388 w 1588988"/>
                <a:gd name="connsiteY434" fmla="*/ 547622 h 3742650"/>
                <a:gd name="connsiteX435" fmla="*/ 211512 w 1588988"/>
                <a:gd name="connsiteY435" fmla="*/ 521180 h 3742650"/>
                <a:gd name="connsiteX436" fmla="*/ 225698 w 1588988"/>
                <a:gd name="connsiteY436" fmla="*/ 482148 h 3742650"/>
                <a:gd name="connsiteX437" fmla="*/ 214282 w 1588988"/>
                <a:gd name="connsiteY437" fmla="*/ 549972 h 3742650"/>
                <a:gd name="connsiteX438" fmla="*/ 201104 w 1588988"/>
                <a:gd name="connsiteY438" fmla="*/ 636348 h 3742650"/>
                <a:gd name="connsiteX439" fmla="*/ 198921 w 1588988"/>
                <a:gd name="connsiteY439" fmla="*/ 646673 h 3742650"/>
                <a:gd name="connsiteX440" fmla="*/ 184987 w 1588988"/>
                <a:gd name="connsiteY440" fmla="*/ 705683 h 3742650"/>
                <a:gd name="connsiteX441" fmla="*/ 183392 w 1588988"/>
                <a:gd name="connsiteY441" fmla="*/ 681089 h 3742650"/>
                <a:gd name="connsiteX442" fmla="*/ 211512 w 1588988"/>
                <a:gd name="connsiteY442" fmla="*/ 521180 h 3742650"/>
                <a:gd name="connsiteX443" fmla="*/ 202111 w 1588988"/>
                <a:gd name="connsiteY443" fmla="*/ 775187 h 3742650"/>
                <a:gd name="connsiteX444" fmla="*/ 198753 w 1588988"/>
                <a:gd name="connsiteY444" fmla="*/ 787358 h 3742650"/>
                <a:gd name="connsiteX445" fmla="*/ 197494 w 1588988"/>
                <a:gd name="connsiteY445" fmla="*/ 756216 h 3742650"/>
                <a:gd name="connsiteX446" fmla="*/ 197914 w 1588988"/>
                <a:gd name="connsiteY446" fmla="*/ 729355 h 3742650"/>
                <a:gd name="connsiteX447" fmla="*/ 202111 w 1588988"/>
                <a:gd name="connsiteY447" fmla="*/ 775187 h 3742650"/>
                <a:gd name="connsiteX448" fmla="*/ 184987 w 1588988"/>
                <a:gd name="connsiteY448" fmla="*/ 925777 h 3742650"/>
                <a:gd name="connsiteX449" fmla="*/ 180118 w 1588988"/>
                <a:gd name="connsiteY449" fmla="*/ 793234 h 3742650"/>
                <a:gd name="connsiteX450" fmla="*/ 181125 w 1588988"/>
                <a:gd name="connsiteY450" fmla="*/ 799949 h 3742650"/>
                <a:gd name="connsiteX451" fmla="*/ 184483 w 1588988"/>
                <a:gd name="connsiteY451" fmla="*/ 877427 h 3742650"/>
                <a:gd name="connsiteX452" fmla="*/ 185742 w 1588988"/>
                <a:gd name="connsiteY452" fmla="*/ 911423 h 3742650"/>
                <a:gd name="connsiteX453" fmla="*/ 184987 w 1588988"/>
                <a:gd name="connsiteY453" fmla="*/ 925777 h 3742650"/>
                <a:gd name="connsiteX454" fmla="*/ 192625 w 1588988"/>
                <a:gd name="connsiteY454" fmla="*/ 948357 h 3742650"/>
                <a:gd name="connsiteX455" fmla="*/ 199425 w 1588988"/>
                <a:gd name="connsiteY455" fmla="*/ 968587 h 3742650"/>
                <a:gd name="connsiteX456" fmla="*/ 201523 w 1588988"/>
                <a:gd name="connsiteY456" fmla="*/ 980171 h 3742650"/>
                <a:gd name="connsiteX457" fmla="*/ 202363 w 1588988"/>
                <a:gd name="connsiteY457" fmla="*/ 988565 h 3742650"/>
                <a:gd name="connsiteX458" fmla="*/ 195312 w 1588988"/>
                <a:gd name="connsiteY458" fmla="*/ 968335 h 3742650"/>
                <a:gd name="connsiteX459" fmla="*/ 192625 w 1588988"/>
                <a:gd name="connsiteY459" fmla="*/ 958514 h 3742650"/>
                <a:gd name="connsiteX460" fmla="*/ 192625 w 1588988"/>
                <a:gd name="connsiteY460" fmla="*/ 948357 h 3742650"/>
                <a:gd name="connsiteX461" fmla="*/ 196403 w 1588988"/>
                <a:gd name="connsiteY461" fmla="*/ 1011817 h 3742650"/>
                <a:gd name="connsiteX462" fmla="*/ 194052 w 1588988"/>
                <a:gd name="connsiteY462" fmla="*/ 989992 h 3742650"/>
                <a:gd name="connsiteX463" fmla="*/ 207567 w 1588988"/>
                <a:gd name="connsiteY463" fmla="*/ 1021806 h 3742650"/>
                <a:gd name="connsiteX464" fmla="*/ 209246 w 1588988"/>
                <a:gd name="connsiteY464" fmla="*/ 1028773 h 3742650"/>
                <a:gd name="connsiteX465" fmla="*/ 212268 w 1588988"/>
                <a:gd name="connsiteY465" fmla="*/ 1060335 h 3742650"/>
                <a:gd name="connsiteX466" fmla="*/ 217304 w 1588988"/>
                <a:gd name="connsiteY466" fmla="*/ 1079642 h 3742650"/>
                <a:gd name="connsiteX467" fmla="*/ 196403 w 1588988"/>
                <a:gd name="connsiteY467" fmla="*/ 1011817 h 3742650"/>
                <a:gd name="connsiteX468" fmla="*/ 303092 w 1588988"/>
                <a:gd name="connsiteY468" fmla="*/ 1149229 h 3742650"/>
                <a:gd name="connsiteX469" fmla="*/ 258771 w 1588988"/>
                <a:gd name="connsiteY469" fmla="*/ 1129671 h 3742650"/>
                <a:gd name="connsiteX470" fmla="*/ 222425 w 1588988"/>
                <a:gd name="connsiteY470" fmla="*/ 1066463 h 3742650"/>
                <a:gd name="connsiteX471" fmla="*/ 223768 w 1588988"/>
                <a:gd name="connsiteY471" fmla="*/ 1069401 h 3742650"/>
                <a:gd name="connsiteX472" fmla="*/ 285297 w 1588988"/>
                <a:gd name="connsiteY472" fmla="*/ 1132273 h 3742650"/>
                <a:gd name="connsiteX473" fmla="*/ 308464 w 1588988"/>
                <a:gd name="connsiteY473" fmla="*/ 1149649 h 3742650"/>
                <a:gd name="connsiteX474" fmla="*/ 303092 w 1588988"/>
                <a:gd name="connsiteY474" fmla="*/ 1149229 h 3742650"/>
                <a:gd name="connsiteX475" fmla="*/ 1007024 w 1588988"/>
                <a:gd name="connsiteY475" fmla="*/ 2503705 h 3742650"/>
                <a:gd name="connsiteX476" fmla="*/ 756123 w 1588988"/>
                <a:gd name="connsiteY476" fmla="*/ 2516128 h 3742650"/>
                <a:gd name="connsiteX477" fmla="*/ 746218 w 1588988"/>
                <a:gd name="connsiteY477" fmla="*/ 2514953 h 3742650"/>
                <a:gd name="connsiteX478" fmla="*/ 741937 w 1588988"/>
                <a:gd name="connsiteY478" fmla="*/ 2508993 h 3742650"/>
                <a:gd name="connsiteX479" fmla="*/ 745630 w 1588988"/>
                <a:gd name="connsiteY479" fmla="*/ 2502782 h 3742650"/>
                <a:gd name="connsiteX480" fmla="*/ 763426 w 1588988"/>
                <a:gd name="connsiteY480" fmla="*/ 2500851 h 3742650"/>
                <a:gd name="connsiteX481" fmla="*/ 900082 w 1588988"/>
                <a:gd name="connsiteY481" fmla="*/ 2496570 h 3742650"/>
                <a:gd name="connsiteX482" fmla="*/ 1000308 w 1588988"/>
                <a:gd name="connsiteY482" fmla="*/ 2488931 h 3742650"/>
                <a:gd name="connsiteX483" fmla="*/ 1020370 w 1588988"/>
                <a:gd name="connsiteY483" fmla="*/ 2491366 h 3742650"/>
                <a:gd name="connsiteX484" fmla="*/ 1007024 w 1588988"/>
                <a:gd name="connsiteY484" fmla="*/ 2503705 h 3742650"/>
                <a:gd name="connsiteX485" fmla="*/ 1148213 w 1588988"/>
                <a:gd name="connsiteY485" fmla="*/ 1793226 h 3742650"/>
                <a:gd name="connsiteX486" fmla="*/ 1139231 w 1588988"/>
                <a:gd name="connsiteY486" fmla="*/ 1785168 h 3742650"/>
                <a:gd name="connsiteX487" fmla="*/ 1041775 w 1588988"/>
                <a:gd name="connsiteY487" fmla="*/ 1691993 h 3742650"/>
                <a:gd name="connsiteX488" fmla="*/ 1028177 w 1588988"/>
                <a:gd name="connsiteY488" fmla="*/ 1677219 h 3742650"/>
                <a:gd name="connsiteX489" fmla="*/ 789448 w 1588988"/>
                <a:gd name="connsiteY489" fmla="*/ 1368316 h 3742650"/>
                <a:gd name="connsiteX490" fmla="*/ 704751 w 1588988"/>
                <a:gd name="connsiteY490" fmla="*/ 1248364 h 3742650"/>
                <a:gd name="connsiteX491" fmla="*/ 683598 w 1588988"/>
                <a:gd name="connsiteY491" fmla="*/ 1219236 h 3742650"/>
                <a:gd name="connsiteX492" fmla="*/ 679653 w 1588988"/>
                <a:gd name="connsiteY492" fmla="*/ 1215207 h 3742650"/>
                <a:gd name="connsiteX493" fmla="*/ 675707 w 1588988"/>
                <a:gd name="connsiteY493" fmla="*/ 1211094 h 3742650"/>
                <a:gd name="connsiteX494" fmla="*/ 674448 w 1588988"/>
                <a:gd name="connsiteY494" fmla="*/ 1209667 h 3742650"/>
                <a:gd name="connsiteX495" fmla="*/ 675875 w 1588988"/>
                <a:gd name="connsiteY495" fmla="*/ 1210926 h 3742650"/>
                <a:gd name="connsiteX496" fmla="*/ 679988 w 1588988"/>
                <a:gd name="connsiteY496" fmla="*/ 1214871 h 3742650"/>
                <a:gd name="connsiteX497" fmla="*/ 684018 w 1588988"/>
                <a:gd name="connsiteY497" fmla="*/ 1218900 h 3742650"/>
                <a:gd name="connsiteX498" fmla="*/ 713565 w 1588988"/>
                <a:gd name="connsiteY498" fmla="*/ 1235101 h 3742650"/>
                <a:gd name="connsiteX499" fmla="*/ 847787 w 1588988"/>
                <a:gd name="connsiteY499" fmla="*/ 1421199 h 3742650"/>
                <a:gd name="connsiteX500" fmla="*/ 1043370 w 1588988"/>
                <a:gd name="connsiteY500" fmla="*/ 1669413 h 3742650"/>
                <a:gd name="connsiteX501" fmla="*/ 1135705 w 1588988"/>
                <a:gd name="connsiteY501" fmla="*/ 1759062 h 3742650"/>
                <a:gd name="connsiteX502" fmla="*/ 1140826 w 1588988"/>
                <a:gd name="connsiteY502" fmla="*/ 1760741 h 3742650"/>
                <a:gd name="connsiteX503" fmla="*/ 1142337 w 1588988"/>
                <a:gd name="connsiteY503" fmla="*/ 1758894 h 3742650"/>
                <a:gd name="connsiteX504" fmla="*/ 1123702 w 1588988"/>
                <a:gd name="connsiteY504" fmla="*/ 1650526 h 3742650"/>
                <a:gd name="connsiteX505" fmla="*/ 1119757 w 1588988"/>
                <a:gd name="connsiteY505" fmla="*/ 1641293 h 3742650"/>
                <a:gd name="connsiteX506" fmla="*/ 1014830 w 1588988"/>
                <a:gd name="connsiteY506" fmla="*/ 1329031 h 3742650"/>
                <a:gd name="connsiteX507" fmla="*/ 958673 w 1588988"/>
                <a:gd name="connsiteY507" fmla="*/ 1237871 h 3742650"/>
                <a:gd name="connsiteX508" fmla="*/ 943648 w 1588988"/>
                <a:gd name="connsiteY508" fmla="*/ 1228134 h 3742650"/>
                <a:gd name="connsiteX509" fmla="*/ 887071 w 1588988"/>
                <a:gd name="connsiteY509" fmla="*/ 1200937 h 3742650"/>
                <a:gd name="connsiteX510" fmla="*/ 877334 w 1588988"/>
                <a:gd name="connsiteY510" fmla="*/ 1129587 h 3742650"/>
                <a:gd name="connsiteX511" fmla="*/ 901845 w 1588988"/>
                <a:gd name="connsiteY511" fmla="*/ 1190528 h 3742650"/>
                <a:gd name="connsiteX512" fmla="*/ 953217 w 1588988"/>
                <a:gd name="connsiteY512" fmla="*/ 1215375 h 3742650"/>
                <a:gd name="connsiteX513" fmla="*/ 971013 w 1588988"/>
                <a:gd name="connsiteY513" fmla="*/ 1227882 h 3742650"/>
                <a:gd name="connsiteX514" fmla="*/ 1011724 w 1588988"/>
                <a:gd name="connsiteY514" fmla="*/ 1277743 h 3742650"/>
                <a:gd name="connsiteX515" fmla="*/ 1021461 w 1588988"/>
                <a:gd name="connsiteY515" fmla="*/ 1299568 h 3742650"/>
                <a:gd name="connsiteX516" fmla="*/ 1060998 w 1588988"/>
                <a:gd name="connsiteY516" fmla="*/ 1434713 h 3742650"/>
                <a:gd name="connsiteX517" fmla="*/ 1126304 w 1588988"/>
                <a:gd name="connsiteY517" fmla="*/ 1616194 h 3742650"/>
                <a:gd name="connsiteX518" fmla="*/ 1151570 w 1588988"/>
                <a:gd name="connsiteY518" fmla="*/ 1702486 h 3742650"/>
                <a:gd name="connsiteX519" fmla="*/ 1161475 w 1588988"/>
                <a:gd name="connsiteY519" fmla="*/ 1768128 h 3742650"/>
                <a:gd name="connsiteX520" fmla="*/ 1163154 w 1588988"/>
                <a:gd name="connsiteY520" fmla="*/ 1786175 h 3742650"/>
                <a:gd name="connsiteX521" fmla="*/ 1148213 w 1588988"/>
                <a:gd name="connsiteY521" fmla="*/ 1793226 h 374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</a:cxnLst>
              <a:rect l="l" t="t" r="r" b="b"/>
              <a:pathLst>
                <a:path w="1588988" h="3742650">
                  <a:moveTo>
                    <a:pt x="1579923" y="2948174"/>
                  </a:moveTo>
                  <a:cubicBezTo>
                    <a:pt x="1529726" y="2822598"/>
                    <a:pt x="1469540" y="2702142"/>
                    <a:pt x="1397518" y="2587646"/>
                  </a:cubicBezTo>
                  <a:cubicBezTo>
                    <a:pt x="1380478" y="2560617"/>
                    <a:pt x="1367131" y="2532497"/>
                    <a:pt x="1368726" y="2499340"/>
                  </a:cubicBezTo>
                  <a:cubicBezTo>
                    <a:pt x="1368978" y="2494891"/>
                    <a:pt x="1367383" y="2489939"/>
                    <a:pt x="1365621" y="2485741"/>
                  </a:cubicBezTo>
                  <a:cubicBezTo>
                    <a:pt x="1353617" y="2457537"/>
                    <a:pt x="1347909" y="2426647"/>
                    <a:pt x="1329694" y="2401045"/>
                  </a:cubicBezTo>
                  <a:cubicBezTo>
                    <a:pt x="1326420" y="2396428"/>
                    <a:pt x="1325664" y="2389713"/>
                    <a:pt x="1324825" y="2383753"/>
                  </a:cubicBezTo>
                  <a:cubicBezTo>
                    <a:pt x="1323230" y="2371833"/>
                    <a:pt x="1322391" y="2359830"/>
                    <a:pt x="1321383" y="2347742"/>
                  </a:cubicBezTo>
                  <a:cubicBezTo>
                    <a:pt x="1318278" y="2308374"/>
                    <a:pt x="1315172" y="2268921"/>
                    <a:pt x="1312150" y="2229553"/>
                  </a:cubicBezTo>
                  <a:cubicBezTo>
                    <a:pt x="1311394" y="2219564"/>
                    <a:pt x="1309380" y="2209491"/>
                    <a:pt x="1310051" y="2199670"/>
                  </a:cubicBezTo>
                  <a:cubicBezTo>
                    <a:pt x="1312989" y="2159630"/>
                    <a:pt x="1317103" y="2119674"/>
                    <a:pt x="1320040" y="2079550"/>
                  </a:cubicBezTo>
                  <a:cubicBezTo>
                    <a:pt x="1323314" y="2034389"/>
                    <a:pt x="1331289" y="1990488"/>
                    <a:pt x="1349756" y="1948853"/>
                  </a:cubicBezTo>
                  <a:cubicBezTo>
                    <a:pt x="1363858" y="1917123"/>
                    <a:pt x="1370657" y="1883883"/>
                    <a:pt x="1372000" y="1849299"/>
                  </a:cubicBezTo>
                  <a:cubicBezTo>
                    <a:pt x="1372588" y="1833854"/>
                    <a:pt x="1374099" y="1818493"/>
                    <a:pt x="1374182" y="1803047"/>
                  </a:cubicBezTo>
                  <a:cubicBezTo>
                    <a:pt x="1374267" y="1790372"/>
                    <a:pt x="1374350" y="1777361"/>
                    <a:pt x="1371664" y="1765190"/>
                  </a:cubicBezTo>
                  <a:cubicBezTo>
                    <a:pt x="1357142" y="1700639"/>
                    <a:pt x="1329274" y="1642468"/>
                    <a:pt x="1286212" y="1591851"/>
                  </a:cubicBezTo>
                  <a:cubicBezTo>
                    <a:pt x="1261449" y="1562724"/>
                    <a:pt x="1239876" y="1531665"/>
                    <a:pt x="1221409" y="1497837"/>
                  </a:cubicBezTo>
                  <a:cubicBezTo>
                    <a:pt x="1208650" y="1474585"/>
                    <a:pt x="1202691" y="1452257"/>
                    <a:pt x="1203782" y="1425480"/>
                  </a:cubicBezTo>
                  <a:cubicBezTo>
                    <a:pt x="1206804" y="1354465"/>
                    <a:pt x="1178515" y="1297721"/>
                    <a:pt x="1119421" y="1257261"/>
                  </a:cubicBezTo>
                  <a:cubicBezTo>
                    <a:pt x="1101206" y="1244754"/>
                    <a:pt x="1082990" y="1232247"/>
                    <a:pt x="1066706" y="1221083"/>
                  </a:cubicBezTo>
                  <a:cubicBezTo>
                    <a:pt x="1066370" y="1215375"/>
                    <a:pt x="1067713" y="1210002"/>
                    <a:pt x="1065782" y="1208324"/>
                  </a:cubicBezTo>
                  <a:cubicBezTo>
                    <a:pt x="1060326" y="1203539"/>
                    <a:pt x="1053527" y="1200265"/>
                    <a:pt x="1047231" y="1196572"/>
                  </a:cubicBezTo>
                  <a:cubicBezTo>
                    <a:pt x="1005597" y="1172565"/>
                    <a:pt x="963878" y="1148557"/>
                    <a:pt x="919641" y="1123039"/>
                  </a:cubicBezTo>
                  <a:cubicBezTo>
                    <a:pt x="929042" y="1118674"/>
                    <a:pt x="937184" y="1114561"/>
                    <a:pt x="931392" y="1105999"/>
                  </a:cubicBezTo>
                  <a:cubicBezTo>
                    <a:pt x="927615" y="1100375"/>
                    <a:pt x="920816" y="1096766"/>
                    <a:pt x="915528" y="1092401"/>
                  </a:cubicBezTo>
                  <a:cubicBezTo>
                    <a:pt x="930049" y="1076284"/>
                    <a:pt x="930049" y="1076284"/>
                    <a:pt x="915947" y="1064700"/>
                  </a:cubicBezTo>
                  <a:cubicBezTo>
                    <a:pt x="914352" y="1063441"/>
                    <a:pt x="912673" y="1062266"/>
                    <a:pt x="911330" y="1060839"/>
                  </a:cubicBezTo>
                  <a:cubicBezTo>
                    <a:pt x="899998" y="1049423"/>
                    <a:pt x="897732" y="1031040"/>
                    <a:pt x="905119" y="1016937"/>
                  </a:cubicBezTo>
                  <a:cubicBezTo>
                    <a:pt x="924341" y="980087"/>
                    <a:pt x="954224" y="961200"/>
                    <a:pt x="995943" y="961788"/>
                  </a:cubicBezTo>
                  <a:cubicBezTo>
                    <a:pt x="998629" y="961788"/>
                    <a:pt x="1001315" y="961956"/>
                    <a:pt x="1004002" y="961704"/>
                  </a:cubicBezTo>
                  <a:cubicBezTo>
                    <a:pt x="1031366" y="959018"/>
                    <a:pt x="1058815" y="957255"/>
                    <a:pt x="1085928" y="953226"/>
                  </a:cubicBezTo>
                  <a:cubicBezTo>
                    <a:pt x="1114972" y="948861"/>
                    <a:pt x="1132096" y="931317"/>
                    <a:pt x="1134362" y="904624"/>
                  </a:cubicBezTo>
                  <a:cubicBezTo>
                    <a:pt x="1135202" y="894887"/>
                    <a:pt x="1133103" y="884562"/>
                    <a:pt x="1130837" y="874825"/>
                  </a:cubicBezTo>
                  <a:cubicBezTo>
                    <a:pt x="1127395" y="859548"/>
                    <a:pt x="1130753" y="846537"/>
                    <a:pt x="1142253" y="836464"/>
                  </a:cubicBezTo>
                  <a:cubicBezTo>
                    <a:pt x="1156439" y="823957"/>
                    <a:pt x="1154256" y="809351"/>
                    <a:pt x="1149136" y="794157"/>
                  </a:cubicBezTo>
                  <a:cubicBezTo>
                    <a:pt x="1147709" y="789876"/>
                    <a:pt x="1145191" y="785931"/>
                    <a:pt x="1143428" y="782406"/>
                  </a:cubicBezTo>
                  <a:cubicBezTo>
                    <a:pt x="1144771" y="779636"/>
                    <a:pt x="1145527" y="777705"/>
                    <a:pt x="1146534" y="776026"/>
                  </a:cubicBezTo>
                  <a:cubicBezTo>
                    <a:pt x="1155432" y="760581"/>
                    <a:pt x="1162567" y="745555"/>
                    <a:pt x="1152158" y="727172"/>
                  </a:cubicBezTo>
                  <a:cubicBezTo>
                    <a:pt x="1147289" y="718610"/>
                    <a:pt x="1152242" y="710552"/>
                    <a:pt x="1161727" y="706019"/>
                  </a:cubicBezTo>
                  <a:cubicBezTo>
                    <a:pt x="1168946" y="702578"/>
                    <a:pt x="1176417" y="698968"/>
                    <a:pt x="1182377" y="693848"/>
                  </a:cubicBezTo>
                  <a:cubicBezTo>
                    <a:pt x="1202942" y="676388"/>
                    <a:pt x="1203866" y="660943"/>
                    <a:pt x="1186994" y="640293"/>
                  </a:cubicBezTo>
                  <a:cubicBezTo>
                    <a:pt x="1176333" y="627282"/>
                    <a:pt x="1165253" y="614607"/>
                    <a:pt x="1155600" y="601009"/>
                  </a:cubicBezTo>
                  <a:cubicBezTo>
                    <a:pt x="1145275" y="586487"/>
                    <a:pt x="1136461" y="570874"/>
                    <a:pt x="1127899" y="557275"/>
                  </a:cubicBezTo>
                  <a:cubicBezTo>
                    <a:pt x="1144351" y="536961"/>
                    <a:pt x="1137636" y="513878"/>
                    <a:pt x="1145443" y="495159"/>
                  </a:cubicBezTo>
                  <a:cubicBezTo>
                    <a:pt x="1154340" y="505232"/>
                    <a:pt x="1165840" y="505735"/>
                    <a:pt x="1178515" y="503637"/>
                  </a:cubicBezTo>
                  <a:cubicBezTo>
                    <a:pt x="1179187" y="501202"/>
                    <a:pt x="1180362" y="498684"/>
                    <a:pt x="1180614" y="496082"/>
                  </a:cubicBezTo>
                  <a:cubicBezTo>
                    <a:pt x="1186910" y="430272"/>
                    <a:pt x="1187665" y="364882"/>
                    <a:pt x="1170373" y="300163"/>
                  </a:cubicBezTo>
                  <a:cubicBezTo>
                    <a:pt x="1156523" y="248120"/>
                    <a:pt x="1127983" y="208080"/>
                    <a:pt x="1080724" y="181890"/>
                  </a:cubicBezTo>
                  <a:cubicBezTo>
                    <a:pt x="1060158" y="170474"/>
                    <a:pt x="1039928" y="158554"/>
                    <a:pt x="1019027" y="147978"/>
                  </a:cubicBezTo>
                  <a:cubicBezTo>
                    <a:pt x="1009961" y="143361"/>
                    <a:pt x="1004170" y="137653"/>
                    <a:pt x="1000728" y="128168"/>
                  </a:cubicBezTo>
                  <a:cubicBezTo>
                    <a:pt x="993593" y="108609"/>
                    <a:pt x="980918" y="92996"/>
                    <a:pt x="963542" y="81916"/>
                  </a:cubicBezTo>
                  <a:cubicBezTo>
                    <a:pt x="954308" y="76040"/>
                    <a:pt x="944823" y="70584"/>
                    <a:pt x="935086" y="65715"/>
                  </a:cubicBezTo>
                  <a:cubicBezTo>
                    <a:pt x="897228" y="30796"/>
                    <a:pt x="847031" y="9391"/>
                    <a:pt x="796079" y="2675"/>
                  </a:cubicBezTo>
                  <a:cubicBezTo>
                    <a:pt x="738831" y="-4879"/>
                    <a:pt x="681164" y="4186"/>
                    <a:pt x="626434" y="22066"/>
                  </a:cubicBezTo>
                  <a:cubicBezTo>
                    <a:pt x="592606" y="31299"/>
                    <a:pt x="560204" y="45318"/>
                    <a:pt x="529985" y="63197"/>
                  </a:cubicBezTo>
                  <a:cubicBezTo>
                    <a:pt x="482139" y="88463"/>
                    <a:pt x="437398" y="119606"/>
                    <a:pt x="397106" y="155532"/>
                  </a:cubicBezTo>
                  <a:cubicBezTo>
                    <a:pt x="346993" y="200189"/>
                    <a:pt x="303512" y="252317"/>
                    <a:pt x="268676" y="309732"/>
                  </a:cubicBezTo>
                  <a:cubicBezTo>
                    <a:pt x="232833" y="368743"/>
                    <a:pt x="206308" y="433462"/>
                    <a:pt x="190947" y="500783"/>
                  </a:cubicBezTo>
                  <a:cubicBezTo>
                    <a:pt x="180118" y="548293"/>
                    <a:pt x="174746" y="596979"/>
                    <a:pt x="174578" y="645749"/>
                  </a:cubicBezTo>
                  <a:cubicBezTo>
                    <a:pt x="173403" y="667826"/>
                    <a:pt x="173067" y="689986"/>
                    <a:pt x="173907" y="712063"/>
                  </a:cubicBezTo>
                  <a:cubicBezTo>
                    <a:pt x="174242" y="721968"/>
                    <a:pt x="174830" y="732041"/>
                    <a:pt x="175669" y="742030"/>
                  </a:cubicBezTo>
                  <a:cubicBezTo>
                    <a:pt x="175921" y="746731"/>
                    <a:pt x="176173" y="751431"/>
                    <a:pt x="176509" y="756132"/>
                  </a:cubicBezTo>
                  <a:cubicBezTo>
                    <a:pt x="168031" y="816150"/>
                    <a:pt x="166688" y="877343"/>
                    <a:pt x="178943" y="936941"/>
                  </a:cubicBezTo>
                  <a:cubicBezTo>
                    <a:pt x="180622" y="945084"/>
                    <a:pt x="182636" y="953142"/>
                    <a:pt x="184903" y="961200"/>
                  </a:cubicBezTo>
                  <a:cubicBezTo>
                    <a:pt x="185071" y="970434"/>
                    <a:pt x="185407" y="979668"/>
                    <a:pt x="185994" y="988817"/>
                  </a:cubicBezTo>
                  <a:cubicBezTo>
                    <a:pt x="189100" y="1032635"/>
                    <a:pt x="199928" y="1076956"/>
                    <a:pt x="228133" y="1111623"/>
                  </a:cubicBezTo>
                  <a:cubicBezTo>
                    <a:pt x="235771" y="1121025"/>
                    <a:pt x="244669" y="1129587"/>
                    <a:pt x="254406" y="1136638"/>
                  </a:cubicBezTo>
                  <a:cubicBezTo>
                    <a:pt x="266913" y="1147298"/>
                    <a:pt x="281771" y="1154433"/>
                    <a:pt x="297720" y="1156868"/>
                  </a:cubicBezTo>
                  <a:cubicBezTo>
                    <a:pt x="302672" y="1158043"/>
                    <a:pt x="307793" y="1158882"/>
                    <a:pt x="312913" y="1159386"/>
                  </a:cubicBezTo>
                  <a:cubicBezTo>
                    <a:pt x="314760" y="1163667"/>
                    <a:pt x="317026" y="1167780"/>
                    <a:pt x="320384" y="1171641"/>
                  </a:cubicBezTo>
                  <a:cubicBezTo>
                    <a:pt x="323070" y="1174747"/>
                    <a:pt x="322986" y="1180287"/>
                    <a:pt x="324833" y="1186919"/>
                  </a:cubicBezTo>
                  <a:cubicBezTo>
                    <a:pt x="312997" y="1193046"/>
                    <a:pt x="303176" y="1198754"/>
                    <a:pt x="292851" y="1203287"/>
                  </a:cubicBezTo>
                  <a:cubicBezTo>
                    <a:pt x="247439" y="1223181"/>
                    <a:pt x="214954" y="1257177"/>
                    <a:pt x="189520" y="1298644"/>
                  </a:cubicBezTo>
                  <a:cubicBezTo>
                    <a:pt x="170129" y="1330374"/>
                    <a:pt x="157034" y="1364790"/>
                    <a:pt x="147801" y="1400717"/>
                  </a:cubicBezTo>
                  <a:cubicBezTo>
                    <a:pt x="124549" y="1490786"/>
                    <a:pt x="116743" y="1583037"/>
                    <a:pt x="107761" y="1675205"/>
                  </a:cubicBezTo>
                  <a:cubicBezTo>
                    <a:pt x="102976" y="1723891"/>
                    <a:pt x="96848" y="1772493"/>
                    <a:pt x="89210" y="1820759"/>
                  </a:cubicBezTo>
                  <a:cubicBezTo>
                    <a:pt x="79808" y="1880357"/>
                    <a:pt x="67805" y="1939536"/>
                    <a:pt x="57900" y="1999134"/>
                  </a:cubicBezTo>
                  <a:cubicBezTo>
                    <a:pt x="49338" y="2050758"/>
                    <a:pt x="42035" y="2102550"/>
                    <a:pt x="34228" y="2154258"/>
                  </a:cubicBezTo>
                  <a:cubicBezTo>
                    <a:pt x="28772" y="2190688"/>
                    <a:pt x="22141" y="2227035"/>
                    <a:pt x="18363" y="2263633"/>
                  </a:cubicBezTo>
                  <a:cubicBezTo>
                    <a:pt x="13998" y="2306275"/>
                    <a:pt x="10725" y="2349253"/>
                    <a:pt x="9550" y="2392063"/>
                  </a:cubicBezTo>
                  <a:cubicBezTo>
                    <a:pt x="7871" y="2452417"/>
                    <a:pt x="7787" y="2512855"/>
                    <a:pt x="8458" y="2573292"/>
                  </a:cubicBezTo>
                  <a:cubicBezTo>
                    <a:pt x="8962" y="2620971"/>
                    <a:pt x="15006" y="2668734"/>
                    <a:pt x="12571" y="2716160"/>
                  </a:cubicBezTo>
                  <a:cubicBezTo>
                    <a:pt x="6947" y="2829313"/>
                    <a:pt x="19623" y="2941459"/>
                    <a:pt x="24995" y="3054024"/>
                  </a:cubicBezTo>
                  <a:cubicBezTo>
                    <a:pt x="27261" y="3100947"/>
                    <a:pt x="28268" y="3147870"/>
                    <a:pt x="29528" y="3194877"/>
                  </a:cubicBezTo>
                  <a:cubicBezTo>
                    <a:pt x="29947" y="3210490"/>
                    <a:pt x="29695" y="3212841"/>
                    <a:pt x="44469" y="3216534"/>
                  </a:cubicBezTo>
                  <a:cubicBezTo>
                    <a:pt x="57228" y="3219724"/>
                    <a:pt x="61341" y="3226607"/>
                    <a:pt x="59411" y="3238023"/>
                  </a:cubicBezTo>
                  <a:cubicBezTo>
                    <a:pt x="55130" y="3264381"/>
                    <a:pt x="51772" y="3291074"/>
                    <a:pt x="45057" y="3316928"/>
                  </a:cubicBezTo>
                  <a:cubicBezTo>
                    <a:pt x="33137" y="3363012"/>
                    <a:pt x="18951" y="3408508"/>
                    <a:pt x="5856" y="3454256"/>
                  </a:cubicBezTo>
                  <a:cubicBezTo>
                    <a:pt x="3674" y="3461978"/>
                    <a:pt x="904" y="3469785"/>
                    <a:pt x="400" y="3477759"/>
                  </a:cubicBezTo>
                  <a:cubicBezTo>
                    <a:pt x="-188" y="3487580"/>
                    <a:pt x="-523" y="3498157"/>
                    <a:pt x="2331" y="3507390"/>
                  </a:cubicBezTo>
                  <a:cubicBezTo>
                    <a:pt x="9214" y="3529803"/>
                    <a:pt x="17272" y="3551879"/>
                    <a:pt x="26422" y="3573536"/>
                  </a:cubicBezTo>
                  <a:cubicBezTo>
                    <a:pt x="29863" y="3581678"/>
                    <a:pt x="35991" y="3590744"/>
                    <a:pt x="43378" y="3594689"/>
                  </a:cubicBezTo>
                  <a:cubicBezTo>
                    <a:pt x="51688" y="3599054"/>
                    <a:pt x="55130" y="3604678"/>
                    <a:pt x="57732" y="3612401"/>
                  </a:cubicBezTo>
                  <a:cubicBezTo>
                    <a:pt x="61006" y="3621886"/>
                    <a:pt x="63440" y="3631875"/>
                    <a:pt x="68225" y="3640605"/>
                  </a:cubicBezTo>
                  <a:cubicBezTo>
                    <a:pt x="72254" y="3647908"/>
                    <a:pt x="77794" y="3656554"/>
                    <a:pt x="84845" y="3659576"/>
                  </a:cubicBezTo>
                  <a:cubicBezTo>
                    <a:pt x="94918" y="3663857"/>
                    <a:pt x="98527" y="3670153"/>
                    <a:pt x="101549" y="3679722"/>
                  </a:cubicBezTo>
                  <a:cubicBezTo>
                    <a:pt x="107761" y="3699616"/>
                    <a:pt x="119597" y="3707255"/>
                    <a:pt x="140834" y="3707255"/>
                  </a:cubicBezTo>
                  <a:cubicBezTo>
                    <a:pt x="148892" y="3707255"/>
                    <a:pt x="156866" y="3706583"/>
                    <a:pt x="164925" y="3706163"/>
                  </a:cubicBezTo>
                  <a:cubicBezTo>
                    <a:pt x="174242" y="3705660"/>
                    <a:pt x="182217" y="3708262"/>
                    <a:pt x="187337" y="3716656"/>
                  </a:cubicBezTo>
                  <a:cubicBezTo>
                    <a:pt x="202866" y="3741922"/>
                    <a:pt x="229056" y="3740747"/>
                    <a:pt x="253483" y="3742594"/>
                  </a:cubicBezTo>
                  <a:cubicBezTo>
                    <a:pt x="265486" y="3743517"/>
                    <a:pt x="272621" y="3733108"/>
                    <a:pt x="267165" y="3722364"/>
                  </a:cubicBezTo>
                  <a:cubicBezTo>
                    <a:pt x="262297" y="3712543"/>
                    <a:pt x="253903" y="3704484"/>
                    <a:pt x="246600" y="3696006"/>
                  </a:cubicBezTo>
                  <a:cubicBezTo>
                    <a:pt x="241227" y="3689795"/>
                    <a:pt x="235184" y="3684171"/>
                    <a:pt x="229476" y="3678379"/>
                  </a:cubicBezTo>
                  <a:cubicBezTo>
                    <a:pt x="233337" y="3672671"/>
                    <a:pt x="235435" y="3669313"/>
                    <a:pt x="237786" y="3666040"/>
                  </a:cubicBezTo>
                  <a:cubicBezTo>
                    <a:pt x="248782" y="3650259"/>
                    <a:pt x="247607" y="3646061"/>
                    <a:pt x="230567" y="3636996"/>
                  </a:cubicBezTo>
                  <a:cubicBezTo>
                    <a:pt x="227209" y="3635233"/>
                    <a:pt x="221837" y="3632967"/>
                    <a:pt x="221501" y="3630448"/>
                  </a:cubicBezTo>
                  <a:cubicBezTo>
                    <a:pt x="219403" y="3611981"/>
                    <a:pt x="214366" y="3592591"/>
                    <a:pt x="217976" y="3575131"/>
                  </a:cubicBezTo>
                  <a:cubicBezTo>
                    <a:pt x="222425" y="3553222"/>
                    <a:pt x="234260" y="3532825"/>
                    <a:pt x="242990" y="3511923"/>
                  </a:cubicBezTo>
                  <a:cubicBezTo>
                    <a:pt x="246516" y="3503529"/>
                    <a:pt x="251720" y="3496478"/>
                    <a:pt x="261793" y="3495974"/>
                  </a:cubicBezTo>
                  <a:cubicBezTo>
                    <a:pt x="269935" y="3495555"/>
                    <a:pt x="277490" y="3502606"/>
                    <a:pt x="279337" y="3515029"/>
                  </a:cubicBezTo>
                  <a:cubicBezTo>
                    <a:pt x="282862" y="3538113"/>
                    <a:pt x="286136" y="3561449"/>
                    <a:pt x="287311" y="3584784"/>
                  </a:cubicBezTo>
                  <a:cubicBezTo>
                    <a:pt x="288570" y="3608624"/>
                    <a:pt x="291676" y="3631624"/>
                    <a:pt x="304351" y="3652273"/>
                  </a:cubicBezTo>
                  <a:cubicBezTo>
                    <a:pt x="308464" y="3658988"/>
                    <a:pt x="313837" y="3665452"/>
                    <a:pt x="320048" y="3670153"/>
                  </a:cubicBezTo>
                  <a:cubicBezTo>
                    <a:pt x="329282" y="3677204"/>
                    <a:pt x="340026" y="3677288"/>
                    <a:pt x="350435" y="3671915"/>
                  </a:cubicBezTo>
                  <a:cubicBezTo>
                    <a:pt x="360424" y="3666711"/>
                    <a:pt x="358074" y="3657226"/>
                    <a:pt x="357738" y="3648664"/>
                  </a:cubicBezTo>
                  <a:cubicBezTo>
                    <a:pt x="357150" y="3630532"/>
                    <a:pt x="356311" y="3612485"/>
                    <a:pt x="355304" y="3594438"/>
                  </a:cubicBezTo>
                  <a:cubicBezTo>
                    <a:pt x="354548" y="3582434"/>
                    <a:pt x="353457" y="3570430"/>
                    <a:pt x="352114" y="3558427"/>
                  </a:cubicBezTo>
                  <a:cubicBezTo>
                    <a:pt x="350099" y="3540463"/>
                    <a:pt x="345063" y="3522416"/>
                    <a:pt x="345986" y="3504704"/>
                  </a:cubicBezTo>
                  <a:cubicBezTo>
                    <a:pt x="348001" y="3465588"/>
                    <a:pt x="344139" y="3428402"/>
                    <a:pt x="323322" y="3394322"/>
                  </a:cubicBezTo>
                  <a:cubicBezTo>
                    <a:pt x="322650" y="3393230"/>
                    <a:pt x="322315" y="3391803"/>
                    <a:pt x="321979" y="3390544"/>
                  </a:cubicBezTo>
                  <a:cubicBezTo>
                    <a:pt x="310983" y="3347818"/>
                    <a:pt x="294194" y="3308282"/>
                    <a:pt x="264563" y="3274453"/>
                  </a:cubicBezTo>
                  <a:cubicBezTo>
                    <a:pt x="253315" y="3261610"/>
                    <a:pt x="247943" y="3244570"/>
                    <a:pt x="248446" y="3224760"/>
                  </a:cubicBezTo>
                  <a:cubicBezTo>
                    <a:pt x="259275" y="3226523"/>
                    <a:pt x="268340" y="3228454"/>
                    <a:pt x="277574" y="3229461"/>
                  </a:cubicBezTo>
                  <a:cubicBezTo>
                    <a:pt x="290249" y="3230804"/>
                    <a:pt x="296125" y="3226271"/>
                    <a:pt x="295370" y="3214184"/>
                  </a:cubicBezTo>
                  <a:cubicBezTo>
                    <a:pt x="293439" y="3181363"/>
                    <a:pt x="290837" y="3148626"/>
                    <a:pt x="288235" y="3115804"/>
                  </a:cubicBezTo>
                  <a:cubicBezTo>
                    <a:pt x="286304" y="3091042"/>
                    <a:pt x="282778" y="3066447"/>
                    <a:pt x="282275" y="3041684"/>
                  </a:cubicBezTo>
                  <a:cubicBezTo>
                    <a:pt x="281183" y="2995349"/>
                    <a:pt x="281100" y="2949013"/>
                    <a:pt x="281939" y="2902678"/>
                  </a:cubicBezTo>
                  <a:cubicBezTo>
                    <a:pt x="282527" y="2870528"/>
                    <a:pt x="283786" y="2838211"/>
                    <a:pt x="287563" y="2806229"/>
                  </a:cubicBezTo>
                  <a:cubicBezTo>
                    <a:pt x="297216" y="2725310"/>
                    <a:pt x="300490" y="2644223"/>
                    <a:pt x="296545" y="2563051"/>
                  </a:cubicBezTo>
                  <a:cubicBezTo>
                    <a:pt x="293187" y="2493800"/>
                    <a:pt x="297048" y="2424800"/>
                    <a:pt x="299315" y="2355717"/>
                  </a:cubicBezTo>
                  <a:cubicBezTo>
                    <a:pt x="299902" y="2336998"/>
                    <a:pt x="300490" y="2317943"/>
                    <a:pt x="304099" y="2299560"/>
                  </a:cubicBezTo>
                  <a:cubicBezTo>
                    <a:pt x="321056" y="2212681"/>
                    <a:pt x="339019" y="2126053"/>
                    <a:pt x="356647" y="2039258"/>
                  </a:cubicBezTo>
                  <a:cubicBezTo>
                    <a:pt x="357066" y="2036992"/>
                    <a:pt x="358409" y="2034893"/>
                    <a:pt x="360340" y="2030528"/>
                  </a:cubicBezTo>
                  <a:cubicBezTo>
                    <a:pt x="374274" y="2053864"/>
                    <a:pt x="386530" y="2075269"/>
                    <a:pt x="399625" y="2096086"/>
                  </a:cubicBezTo>
                  <a:cubicBezTo>
                    <a:pt x="422792" y="2132769"/>
                    <a:pt x="437902" y="2172473"/>
                    <a:pt x="450325" y="2213940"/>
                  </a:cubicBezTo>
                  <a:cubicBezTo>
                    <a:pt x="470891" y="2282688"/>
                    <a:pt x="493303" y="2350848"/>
                    <a:pt x="515883" y="2419008"/>
                  </a:cubicBezTo>
                  <a:cubicBezTo>
                    <a:pt x="528139" y="2455942"/>
                    <a:pt x="542493" y="2492121"/>
                    <a:pt x="555671" y="2528719"/>
                  </a:cubicBezTo>
                  <a:cubicBezTo>
                    <a:pt x="561883" y="2546095"/>
                    <a:pt x="563142" y="2563723"/>
                    <a:pt x="559113" y="2582106"/>
                  </a:cubicBezTo>
                  <a:cubicBezTo>
                    <a:pt x="554664" y="2602336"/>
                    <a:pt x="550887" y="2622985"/>
                    <a:pt x="549376" y="2643635"/>
                  </a:cubicBezTo>
                  <a:cubicBezTo>
                    <a:pt x="544087" y="2716496"/>
                    <a:pt x="518821" y="2781970"/>
                    <a:pt x="479201" y="2842576"/>
                  </a:cubicBezTo>
                  <a:cubicBezTo>
                    <a:pt x="469632" y="2857182"/>
                    <a:pt x="460566" y="2872039"/>
                    <a:pt x="451836" y="2887149"/>
                  </a:cubicBezTo>
                  <a:cubicBezTo>
                    <a:pt x="430011" y="2924922"/>
                    <a:pt x="407095" y="2962108"/>
                    <a:pt x="387201" y="3000889"/>
                  </a:cubicBezTo>
                  <a:cubicBezTo>
                    <a:pt x="362523" y="3048987"/>
                    <a:pt x="348001" y="3100695"/>
                    <a:pt x="341369" y="3154418"/>
                  </a:cubicBezTo>
                  <a:cubicBezTo>
                    <a:pt x="338767" y="3175403"/>
                    <a:pt x="342125" y="3180019"/>
                    <a:pt x="362858" y="3181782"/>
                  </a:cubicBezTo>
                  <a:cubicBezTo>
                    <a:pt x="382836" y="3183545"/>
                    <a:pt x="403066" y="3183545"/>
                    <a:pt x="423128" y="3183042"/>
                  </a:cubicBezTo>
                  <a:cubicBezTo>
                    <a:pt x="537120" y="3180104"/>
                    <a:pt x="651029" y="3177250"/>
                    <a:pt x="764685" y="3167009"/>
                  </a:cubicBezTo>
                  <a:cubicBezTo>
                    <a:pt x="822772" y="3161804"/>
                    <a:pt x="880776" y="3158447"/>
                    <a:pt x="938192" y="3146611"/>
                  </a:cubicBezTo>
                  <a:cubicBezTo>
                    <a:pt x="999385" y="3134020"/>
                    <a:pt x="1060410" y="3122016"/>
                    <a:pt x="1115644" y="3090958"/>
                  </a:cubicBezTo>
                  <a:cubicBezTo>
                    <a:pt x="1123786" y="3086341"/>
                    <a:pt x="1132348" y="3082228"/>
                    <a:pt x="1139819" y="3076772"/>
                  </a:cubicBezTo>
                  <a:cubicBezTo>
                    <a:pt x="1163658" y="3059396"/>
                    <a:pt x="1187497" y="3041852"/>
                    <a:pt x="1210497" y="3023385"/>
                  </a:cubicBezTo>
                  <a:cubicBezTo>
                    <a:pt x="1217968" y="3017342"/>
                    <a:pt x="1224515" y="3008947"/>
                    <a:pt x="1228796" y="3000301"/>
                  </a:cubicBezTo>
                  <a:cubicBezTo>
                    <a:pt x="1241807" y="2973776"/>
                    <a:pt x="1252552" y="2946159"/>
                    <a:pt x="1265982" y="2919970"/>
                  </a:cubicBezTo>
                  <a:cubicBezTo>
                    <a:pt x="1276307" y="2899740"/>
                    <a:pt x="1277314" y="2879426"/>
                    <a:pt x="1275132" y="2857601"/>
                  </a:cubicBezTo>
                  <a:cubicBezTo>
                    <a:pt x="1268249" y="2788853"/>
                    <a:pt x="1262121" y="2719938"/>
                    <a:pt x="1255825" y="2651106"/>
                  </a:cubicBezTo>
                  <a:cubicBezTo>
                    <a:pt x="1250033" y="2587646"/>
                    <a:pt x="1244409" y="2524103"/>
                    <a:pt x="1238617" y="2460643"/>
                  </a:cubicBezTo>
                  <a:cubicBezTo>
                    <a:pt x="1230979" y="2377121"/>
                    <a:pt x="1223256" y="2293600"/>
                    <a:pt x="1215534" y="2210078"/>
                  </a:cubicBezTo>
                  <a:cubicBezTo>
                    <a:pt x="1210833" y="2159294"/>
                    <a:pt x="1206048" y="2108510"/>
                    <a:pt x="1201347" y="2057725"/>
                  </a:cubicBezTo>
                  <a:cubicBezTo>
                    <a:pt x="1197150" y="2012313"/>
                    <a:pt x="1192953" y="1966817"/>
                    <a:pt x="1188840" y="1921404"/>
                  </a:cubicBezTo>
                  <a:cubicBezTo>
                    <a:pt x="1188253" y="1914521"/>
                    <a:pt x="1188672" y="1907974"/>
                    <a:pt x="1200004" y="1905791"/>
                  </a:cubicBezTo>
                  <a:cubicBezTo>
                    <a:pt x="1201851" y="1912087"/>
                    <a:pt x="1204621" y="1918131"/>
                    <a:pt x="1205293" y="1924342"/>
                  </a:cubicBezTo>
                  <a:cubicBezTo>
                    <a:pt x="1207391" y="1943649"/>
                    <a:pt x="1208734" y="1963123"/>
                    <a:pt x="1210497" y="1982514"/>
                  </a:cubicBezTo>
                  <a:cubicBezTo>
                    <a:pt x="1216205" y="2045973"/>
                    <a:pt x="1221829" y="2109517"/>
                    <a:pt x="1227705" y="2172977"/>
                  </a:cubicBezTo>
                  <a:cubicBezTo>
                    <a:pt x="1235344" y="2256498"/>
                    <a:pt x="1243150" y="2340020"/>
                    <a:pt x="1250789" y="2423541"/>
                  </a:cubicBezTo>
                  <a:cubicBezTo>
                    <a:pt x="1256581" y="2487001"/>
                    <a:pt x="1262205" y="2550544"/>
                    <a:pt x="1267997" y="2614004"/>
                  </a:cubicBezTo>
                  <a:cubicBezTo>
                    <a:pt x="1275636" y="2697525"/>
                    <a:pt x="1283442" y="2781047"/>
                    <a:pt x="1290997" y="2864568"/>
                  </a:cubicBezTo>
                  <a:cubicBezTo>
                    <a:pt x="1292424" y="2880265"/>
                    <a:pt x="1289906" y="2897305"/>
                    <a:pt x="1295194" y="2911492"/>
                  </a:cubicBezTo>
                  <a:cubicBezTo>
                    <a:pt x="1300566" y="2926013"/>
                    <a:pt x="1312738" y="2938269"/>
                    <a:pt x="1322978" y="2950692"/>
                  </a:cubicBezTo>
                  <a:cubicBezTo>
                    <a:pt x="1330533" y="2959842"/>
                    <a:pt x="1338759" y="2969243"/>
                    <a:pt x="1348496" y="2975539"/>
                  </a:cubicBezTo>
                  <a:cubicBezTo>
                    <a:pt x="1386942" y="3000217"/>
                    <a:pt x="1430255" y="3002736"/>
                    <a:pt x="1474241" y="3000301"/>
                  </a:cubicBezTo>
                  <a:cubicBezTo>
                    <a:pt x="1486244" y="2999630"/>
                    <a:pt x="1498248" y="2997951"/>
                    <a:pt x="1510251" y="2996692"/>
                  </a:cubicBezTo>
                  <a:cubicBezTo>
                    <a:pt x="1536945" y="2993838"/>
                    <a:pt x="1562379" y="2986451"/>
                    <a:pt x="1588988" y="2976630"/>
                  </a:cubicBezTo>
                  <a:cubicBezTo>
                    <a:pt x="1585547" y="2965634"/>
                    <a:pt x="1583280" y="2956652"/>
                    <a:pt x="1579923" y="2948174"/>
                  </a:cubicBezTo>
                  <a:close/>
                  <a:moveTo>
                    <a:pt x="726324" y="9391"/>
                  </a:moveTo>
                  <a:cubicBezTo>
                    <a:pt x="789784" y="4186"/>
                    <a:pt x="855510" y="17281"/>
                    <a:pt x="907637" y="54383"/>
                  </a:cubicBezTo>
                  <a:cubicBezTo>
                    <a:pt x="901845" y="52453"/>
                    <a:pt x="895885" y="50858"/>
                    <a:pt x="889842" y="49515"/>
                  </a:cubicBezTo>
                  <a:cubicBezTo>
                    <a:pt x="873389" y="46073"/>
                    <a:pt x="856937" y="43303"/>
                    <a:pt x="840400" y="41120"/>
                  </a:cubicBezTo>
                  <a:cubicBezTo>
                    <a:pt x="813119" y="26431"/>
                    <a:pt x="783488" y="16610"/>
                    <a:pt x="752598" y="12413"/>
                  </a:cubicBezTo>
                  <a:cubicBezTo>
                    <a:pt x="741853" y="10986"/>
                    <a:pt x="730941" y="10146"/>
                    <a:pt x="720112" y="9894"/>
                  </a:cubicBezTo>
                  <a:cubicBezTo>
                    <a:pt x="722211" y="9810"/>
                    <a:pt x="724225" y="9559"/>
                    <a:pt x="726324" y="9391"/>
                  </a:cubicBezTo>
                  <a:close/>
                  <a:moveTo>
                    <a:pt x="536113" y="68989"/>
                  </a:moveTo>
                  <a:cubicBezTo>
                    <a:pt x="563814" y="54383"/>
                    <a:pt x="592857" y="41624"/>
                    <a:pt x="622740" y="31551"/>
                  </a:cubicBezTo>
                  <a:cubicBezTo>
                    <a:pt x="684773" y="13672"/>
                    <a:pt x="752262" y="12329"/>
                    <a:pt x="812532" y="37091"/>
                  </a:cubicBezTo>
                  <a:cubicBezTo>
                    <a:pt x="813539" y="37511"/>
                    <a:pt x="814546" y="38015"/>
                    <a:pt x="815553" y="38434"/>
                  </a:cubicBezTo>
                  <a:cubicBezTo>
                    <a:pt x="810937" y="38015"/>
                    <a:pt x="806236" y="37511"/>
                    <a:pt x="801619" y="37175"/>
                  </a:cubicBezTo>
                  <a:cubicBezTo>
                    <a:pt x="780802" y="30964"/>
                    <a:pt x="759229" y="26934"/>
                    <a:pt x="737236" y="25339"/>
                  </a:cubicBezTo>
                  <a:cubicBezTo>
                    <a:pt x="662613" y="19967"/>
                    <a:pt x="587233" y="40281"/>
                    <a:pt x="522599" y="77215"/>
                  </a:cubicBezTo>
                  <a:cubicBezTo>
                    <a:pt x="527047" y="74361"/>
                    <a:pt x="531580" y="71675"/>
                    <a:pt x="536113" y="68989"/>
                  </a:cubicBezTo>
                  <a:close/>
                  <a:moveTo>
                    <a:pt x="298391" y="1109861"/>
                  </a:moveTo>
                  <a:cubicBezTo>
                    <a:pt x="298391" y="1109861"/>
                    <a:pt x="298391" y="1109944"/>
                    <a:pt x="298475" y="1109944"/>
                  </a:cubicBezTo>
                  <a:cubicBezTo>
                    <a:pt x="296041" y="1108434"/>
                    <a:pt x="293607" y="1106839"/>
                    <a:pt x="291256" y="1105160"/>
                  </a:cubicBezTo>
                  <a:cubicBezTo>
                    <a:pt x="285381" y="1100879"/>
                    <a:pt x="280176" y="1096010"/>
                    <a:pt x="275475" y="1090722"/>
                  </a:cubicBezTo>
                  <a:cubicBezTo>
                    <a:pt x="276902" y="1091729"/>
                    <a:pt x="278246" y="1092736"/>
                    <a:pt x="279756" y="1093576"/>
                  </a:cubicBezTo>
                  <a:cubicBezTo>
                    <a:pt x="283870" y="1096094"/>
                    <a:pt x="288151" y="1098277"/>
                    <a:pt x="292516" y="1100291"/>
                  </a:cubicBezTo>
                  <a:cubicBezTo>
                    <a:pt x="294362" y="1103565"/>
                    <a:pt x="296293" y="1106755"/>
                    <a:pt x="298391" y="1109861"/>
                  </a:cubicBezTo>
                  <a:close/>
                  <a:moveTo>
                    <a:pt x="206140" y="826475"/>
                  </a:moveTo>
                  <a:cubicBezTo>
                    <a:pt x="206728" y="820347"/>
                    <a:pt x="207399" y="814135"/>
                    <a:pt x="208071" y="808008"/>
                  </a:cubicBezTo>
                  <a:cubicBezTo>
                    <a:pt x="209078" y="812373"/>
                    <a:pt x="210169" y="816654"/>
                    <a:pt x="211344" y="820935"/>
                  </a:cubicBezTo>
                  <a:cubicBezTo>
                    <a:pt x="212771" y="832015"/>
                    <a:pt x="214954" y="842927"/>
                    <a:pt x="217556" y="853840"/>
                  </a:cubicBezTo>
                  <a:cubicBezTo>
                    <a:pt x="217136" y="856022"/>
                    <a:pt x="216801" y="858121"/>
                    <a:pt x="216381" y="860303"/>
                  </a:cubicBezTo>
                  <a:cubicBezTo>
                    <a:pt x="212771" y="849055"/>
                    <a:pt x="209246" y="837807"/>
                    <a:pt x="206140" y="826475"/>
                  </a:cubicBezTo>
                  <a:close/>
                  <a:moveTo>
                    <a:pt x="207147" y="910584"/>
                  </a:moveTo>
                  <a:cubicBezTo>
                    <a:pt x="206140" y="909241"/>
                    <a:pt x="204461" y="908737"/>
                    <a:pt x="202866" y="908989"/>
                  </a:cubicBezTo>
                  <a:cubicBezTo>
                    <a:pt x="202782" y="904792"/>
                    <a:pt x="202531" y="900679"/>
                    <a:pt x="202531" y="896482"/>
                  </a:cubicBezTo>
                  <a:cubicBezTo>
                    <a:pt x="203958" y="901266"/>
                    <a:pt x="205552" y="905883"/>
                    <a:pt x="207147" y="910584"/>
                  </a:cubicBezTo>
                  <a:close/>
                  <a:moveTo>
                    <a:pt x="206056" y="683775"/>
                  </a:moveTo>
                  <a:cubicBezTo>
                    <a:pt x="207987" y="676388"/>
                    <a:pt x="209833" y="669085"/>
                    <a:pt x="212100" y="661782"/>
                  </a:cubicBezTo>
                  <a:cubicBezTo>
                    <a:pt x="212771" y="672191"/>
                    <a:pt x="213527" y="682599"/>
                    <a:pt x="214534" y="693008"/>
                  </a:cubicBezTo>
                  <a:cubicBezTo>
                    <a:pt x="214534" y="694603"/>
                    <a:pt x="214534" y="696198"/>
                    <a:pt x="214618" y="697877"/>
                  </a:cubicBezTo>
                  <a:cubicBezTo>
                    <a:pt x="212184" y="714917"/>
                    <a:pt x="209749" y="732041"/>
                    <a:pt x="207399" y="749081"/>
                  </a:cubicBezTo>
                  <a:cubicBezTo>
                    <a:pt x="205552" y="727424"/>
                    <a:pt x="205217" y="705599"/>
                    <a:pt x="206056" y="683775"/>
                  </a:cubicBezTo>
                  <a:close/>
                  <a:moveTo>
                    <a:pt x="228552" y="729774"/>
                  </a:moveTo>
                  <a:cubicBezTo>
                    <a:pt x="229644" y="726249"/>
                    <a:pt x="230819" y="722807"/>
                    <a:pt x="231994" y="719282"/>
                  </a:cubicBezTo>
                  <a:cubicBezTo>
                    <a:pt x="232162" y="720373"/>
                    <a:pt x="232414" y="721464"/>
                    <a:pt x="232581" y="722556"/>
                  </a:cubicBezTo>
                  <a:cubicBezTo>
                    <a:pt x="231322" y="729271"/>
                    <a:pt x="230231" y="735986"/>
                    <a:pt x="229392" y="742701"/>
                  </a:cubicBezTo>
                  <a:cubicBezTo>
                    <a:pt x="229056" y="738420"/>
                    <a:pt x="228804" y="734139"/>
                    <a:pt x="228552" y="729774"/>
                  </a:cubicBezTo>
                  <a:close/>
                  <a:moveTo>
                    <a:pt x="364369" y="287320"/>
                  </a:moveTo>
                  <a:cubicBezTo>
                    <a:pt x="368902" y="281276"/>
                    <a:pt x="373519" y="275400"/>
                    <a:pt x="378220" y="269525"/>
                  </a:cubicBezTo>
                  <a:cubicBezTo>
                    <a:pt x="377800" y="271455"/>
                    <a:pt x="377380" y="273386"/>
                    <a:pt x="376960" y="275317"/>
                  </a:cubicBezTo>
                  <a:cubicBezTo>
                    <a:pt x="376373" y="276072"/>
                    <a:pt x="375869" y="276911"/>
                    <a:pt x="375282" y="277667"/>
                  </a:cubicBezTo>
                  <a:cubicBezTo>
                    <a:pt x="356815" y="298484"/>
                    <a:pt x="341537" y="321736"/>
                    <a:pt x="328778" y="346499"/>
                  </a:cubicBezTo>
                  <a:cubicBezTo>
                    <a:pt x="327771" y="348094"/>
                    <a:pt x="326680" y="349605"/>
                    <a:pt x="325672" y="351283"/>
                  </a:cubicBezTo>
                  <a:cubicBezTo>
                    <a:pt x="319796" y="360853"/>
                    <a:pt x="314088" y="370590"/>
                    <a:pt x="308548" y="380327"/>
                  </a:cubicBezTo>
                  <a:cubicBezTo>
                    <a:pt x="310143" y="375375"/>
                    <a:pt x="311822" y="370506"/>
                    <a:pt x="313585" y="365637"/>
                  </a:cubicBezTo>
                  <a:cubicBezTo>
                    <a:pt x="328694" y="338440"/>
                    <a:pt x="345650" y="312251"/>
                    <a:pt x="364369" y="287320"/>
                  </a:cubicBezTo>
                  <a:close/>
                  <a:moveTo>
                    <a:pt x="330037" y="322072"/>
                  </a:moveTo>
                  <a:cubicBezTo>
                    <a:pt x="333647" y="313342"/>
                    <a:pt x="337340" y="304612"/>
                    <a:pt x="341285" y="295966"/>
                  </a:cubicBezTo>
                  <a:cubicBezTo>
                    <a:pt x="351107" y="284886"/>
                    <a:pt x="361431" y="274309"/>
                    <a:pt x="372008" y="263984"/>
                  </a:cubicBezTo>
                  <a:cubicBezTo>
                    <a:pt x="356982" y="282619"/>
                    <a:pt x="342964" y="302010"/>
                    <a:pt x="330037" y="322072"/>
                  </a:cubicBezTo>
                  <a:close/>
                  <a:moveTo>
                    <a:pt x="348001" y="362364"/>
                  </a:moveTo>
                  <a:cubicBezTo>
                    <a:pt x="346154" y="366813"/>
                    <a:pt x="344223" y="371177"/>
                    <a:pt x="342209" y="375542"/>
                  </a:cubicBezTo>
                  <a:cubicBezTo>
                    <a:pt x="341034" y="376885"/>
                    <a:pt x="339942" y="378312"/>
                    <a:pt x="338851" y="379656"/>
                  </a:cubicBezTo>
                  <a:cubicBezTo>
                    <a:pt x="340866" y="375207"/>
                    <a:pt x="342796" y="370758"/>
                    <a:pt x="344895" y="366393"/>
                  </a:cubicBezTo>
                  <a:cubicBezTo>
                    <a:pt x="345986" y="365050"/>
                    <a:pt x="346909" y="363623"/>
                    <a:pt x="348001" y="362364"/>
                  </a:cubicBezTo>
                  <a:close/>
                  <a:moveTo>
                    <a:pt x="313669" y="454447"/>
                  </a:moveTo>
                  <a:cubicBezTo>
                    <a:pt x="312997" y="457721"/>
                    <a:pt x="312326" y="460995"/>
                    <a:pt x="311906" y="464352"/>
                  </a:cubicBezTo>
                  <a:cubicBezTo>
                    <a:pt x="311822" y="464856"/>
                    <a:pt x="311738" y="465360"/>
                    <a:pt x="311654" y="465863"/>
                  </a:cubicBezTo>
                  <a:cubicBezTo>
                    <a:pt x="309807" y="467962"/>
                    <a:pt x="308129" y="470144"/>
                    <a:pt x="306282" y="472243"/>
                  </a:cubicBezTo>
                  <a:cubicBezTo>
                    <a:pt x="308632" y="466283"/>
                    <a:pt x="311067" y="460323"/>
                    <a:pt x="313669" y="454447"/>
                  </a:cubicBezTo>
                  <a:close/>
                  <a:moveTo>
                    <a:pt x="309220" y="481644"/>
                  </a:moveTo>
                  <a:cubicBezTo>
                    <a:pt x="308213" y="487940"/>
                    <a:pt x="306953" y="494235"/>
                    <a:pt x="305443" y="500363"/>
                  </a:cubicBezTo>
                  <a:cubicBezTo>
                    <a:pt x="297552" y="519670"/>
                    <a:pt x="290585" y="539228"/>
                    <a:pt x="284625" y="559206"/>
                  </a:cubicBezTo>
                  <a:cubicBezTo>
                    <a:pt x="283870" y="560549"/>
                    <a:pt x="283114" y="561976"/>
                    <a:pt x="282359" y="563319"/>
                  </a:cubicBezTo>
                  <a:cubicBezTo>
                    <a:pt x="286388" y="544768"/>
                    <a:pt x="290669" y="526217"/>
                    <a:pt x="295370" y="507834"/>
                  </a:cubicBezTo>
                  <a:cubicBezTo>
                    <a:pt x="296461" y="503553"/>
                    <a:pt x="297636" y="499188"/>
                    <a:pt x="298811" y="494907"/>
                  </a:cubicBezTo>
                  <a:cubicBezTo>
                    <a:pt x="302253" y="490374"/>
                    <a:pt x="305694" y="485925"/>
                    <a:pt x="309220" y="481644"/>
                  </a:cubicBezTo>
                  <a:close/>
                  <a:moveTo>
                    <a:pt x="257428" y="1063609"/>
                  </a:moveTo>
                  <a:cubicBezTo>
                    <a:pt x="254154" y="1057061"/>
                    <a:pt x="251384" y="1050262"/>
                    <a:pt x="249034" y="1043211"/>
                  </a:cubicBezTo>
                  <a:cubicBezTo>
                    <a:pt x="252224" y="1046317"/>
                    <a:pt x="255414" y="1049423"/>
                    <a:pt x="258771" y="1052445"/>
                  </a:cubicBezTo>
                  <a:cubicBezTo>
                    <a:pt x="264899" y="1057817"/>
                    <a:pt x="271278" y="1062769"/>
                    <a:pt x="277910" y="1067470"/>
                  </a:cubicBezTo>
                  <a:cubicBezTo>
                    <a:pt x="280092" y="1074185"/>
                    <a:pt x="282778" y="1080733"/>
                    <a:pt x="285800" y="1087280"/>
                  </a:cubicBezTo>
                  <a:cubicBezTo>
                    <a:pt x="275140" y="1080985"/>
                    <a:pt x="265654" y="1072926"/>
                    <a:pt x="257428" y="1063609"/>
                  </a:cubicBezTo>
                  <a:close/>
                  <a:moveTo>
                    <a:pt x="290081" y="492389"/>
                  </a:moveTo>
                  <a:cubicBezTo>
                    <a:pt x="289913" y="492556"/>
                    <a:pt x="289829" y="492724"/>
                    <a:pt x="289662" y="492892"/>
                  </a:cubicBezTo>
                  <a:cubicBezTo>
                    <a:pt x="292600" y="478119"/>
                    <a:pt x="295873" y="463429"/>
                    <a:pt x="299651" y="448823"/>
                  </a:cubicBezTo>
                  <a:cubicBezTo>
                    <a:pt x="299651" y="448655"/>
                    <a:pt x="299734" y="448487"/>
                    <a:pt x="299818" y="448319"/>
                  </a:cubicBezTo>
                  <a:cubicBezTo>
                    <a:pt x="302589" y="443703"/>
                    <a:pt x="305526" y="439170"/>
                    <a:pt x="308380" y="434637"/>
                  </a:cubicBezTo>
                  <a:cubicBezTo>
                    <a:pt x="304687" y="445465"/>
                    <a:pt x="301078" y="456462"/>
                    <a:pt x="297804" y="467374"/>
                  </a:cubicBezTo>
                  <a:cubicBezTo>
                    <a:pt x="296125" y="473082"/>
                    <a:pt x="294446" y="478790"/>
                    <a:pt x="292851" y="484582"/>
                  </a:cubicBezTo>
                  <a:cubicBezTo>
                    <a:pt x="292012" y="487268"/>
                    <a:pt x="291005" y="489786"/>
                    <a:pt x="290081" y="492389"/>
                  </a:cubicBezTo>
                  <a:close/>
                  <a:moveTo>
                    <a:pt x="309807" y="417093"/>
                  </a:moveTo>
                  <a:cubicBezTo>
                    <a:pt x="310311" y="415918"/>
                    <a:pt x="310815" y="414659"/>
                    <a:pt x="311318" y="413484"/>
                  </a:cubicBezTo>
                  <a:cubicBezTo>
                    <a:pt x="314928" y="407692"/>
                    <a:pt x="318789" y="402152"/>
                    <a:pt x="322567" y="396612"/>
                  </a:cubicBezTo>
                  <a:cubicBezTo>
                    <a:pt x="321643" y="398962"/>
                    <a:pt x="320636" y="401228"/>
                    <a:pt x="319713" y="403579"/>
                  </a:cubicBezTo>
                  <a:cubicBezTo>
                    <a:pt x="316439" y="408028"/>
                    <a:pt x="312997" y="412477"/>
                    <a:pt x="309807" y="417093"/>
                  </a:cubicBezTo>
                  <a:close/>
                  <a:moveTo>
                    <a:pt x="334906" y="352542"/>
                  </a:moveTo>
                  <a:cubicBezTo>
                    <a:pt x="335158" y="352123"/>
                    <a:pt x="335326" y="351703"/>
                    <a:pt x="335577" y="351199"/>
                  </a:cubicBezTo>
                  <a:cubicBezTo>
                    <a:pt x="346909" y="332732"/>
                    <a:pt x="358745" y="314517"/>
                    <a:pt x="371252" y="296806"/>
                  </a:cubicBezTo>
                  <a:cubicBezTo>
                    <a:pt x="370245" y="300331"/>
                    <a:pt x="369070" y="303857"/>
                    <a:pt x="367979" y="307382"/>
                  </a:cubicBezTo>
                  <a:cubicBezTo>
                    <a:pt x="367139" y="308641"/>
                    <a:pt x="366384" y="309984"/>
                    <a:pt x="365628" y="311327"/>
                  </a:cubicBezTo>
                  <a:cubicBezTo>
                    <a:pt x="354548" y="324422"/>
                    <a:pt x="344223" y="338189"/>
                    <a:pt x="334906" y="352542"/>
                  </a:cubicBezTo>
                  <a:close/>
                  <a:moveTo>
                    <a:pt x="243830" y="948609"/>
                  </a:moveTo>
                  <a:cubicBezTo>
                    <a:pt x="245508" y="961536"/>
                    <a:pt x="248195" y="974547"/>
                    <a:pt x="251552" y="987306"/>
                  </a:cubicBezTo>
                  <a:cubicBezTo>
                    <a:pt x="247355" y="979080"/>
                    <a:pt x="243494" y="970686"/>
                    <a:pt x="239884" y="962208"/>
                  </a:cubicBezTo>
                  <a:cubicBezTo>
                    <a:pt x="238122" y="952722"/>
                    <a:pt x="237030" y="943153"/>
                    <a:pt x="236359" y="933500"/>
                  </a:cubicBezTo>
                  <a:cubicBezTo>
                    <a:pt x="236611" y="934004"/>
                    <a:pt x="236779" y="934591"/>
                    <a:pt x="237030" y="935095"/>
                  </a:cubicBezTo>
                  <a:cubicBezTo>
                    <a:pt x="239213" y="939628"/>
                    <a:pt x="241563" y="944076"/>
                    <a:pt x="243830" y="948609"/>
                  </a:cubicBezTo>
                  <a:close/>
                  <a:moveTo>
                    <a:pt x="243578" y="820011"/>
                  </a:moveTo>
                  <a:cubicBezTo>
                    <a:pt x="243998" y="816654"/>
                    <a:pt x="244501" y="813296"/>
                    <a:pt x="244921" y="809938"/>
                  </a:cubicBezTo>
                  <a:cubicBezTo>
                    <a:pt x="245257" y="814639"/>
                    <a:pt x="245676" y="819256"/>
                    <a:pt x="246180" y="823957"/>
                  </a:cubicBezTo>
                  <a:cubicBezTo>
                    <a:pt x="245844" y="825300"/>
                    <a:pt x="245508" y="826643"/>
                    <a:pt x="245173" y="827986"/>
                  </a:cubicBezTo>
                  <a:cubicBezTo>
                    <a:pt x="244753" y="825300"/>
                    <a:pt x="244165" y="822697"/>
                    <a:pt x="243578" y="820011"/>
                  </a:cubicBezTo>
                  <a:close/>
                  <a:moveTo>
                    <a:pt x="251972" y="946007"/>
                  </a:moveTo>
                  <a:cubicBezTo>
                    <a:pt x="251720" y="944328"/>
                    <a:pt x="251636" y="942649"/>
                    <a:pt x="251468" y="941055"/>
                  </a:cubicBezTo>
                  <a:cubicBezTo>
                    <a:pt x="251720" y="941306"/>
                    <a:pt x="251972" y="941474"/>
                    <a:pt x="252140" y="941726"/>
                  </a:cubicBezTo>
                  <a:cubicBezTo>
                    <a:pt x="255749" y="948693"/>
                    <a:pt x="259527" y="955492"/>
                    <a:pt x="263388" y="962292"/>
                  </a:cubicBezTo>
                  <a:cubicBezTo>
                    <a:pt x="263724" y="964474"/>
                    <a:pt x="263892" y="966741"/>
                    <a:pt x="263976" y="969007"/>
                  </a:cubicBezTo>
                  <a:cubicBezTo>
                    <a:pt x="259862" y="961368"/>
                    <a:pt x="255833" y="953730"/>
                    <a:pt x="251972" y="946007"/>
                  </a:cubicBezTo>
                  <a:close/>
                  <a:moveTo>
                    <a:pt x="264647" y="985124"/>
                  </a:moveTo>
                  <a:cubicBezTo>
                    <a:pt x="265067" y="992343"/>
                    <a:pt x="265486" y="999562"/>
                    <a:pt x="266158" y="1006697"/>
                  </a:cubicBezTo>
                  <a:cubicBezTo>
                    <a:pt x="262213" y="995616"/>
                    <a:pt x="259023" y="984284"/>
                    <a:pt x="256505" y="972868"/>
                  </a:cubicBezTo>
                  <a:cubicBezTo>
                    <a:pt x="258435" y="976310"/>
                    <a:pt x="260282" y="979835"/>
                    <a:pt x="262213" y="983277"/>
                  </a:cubicBezTo>
                  <a:cubicBezTo>
                    <a:pt x="262884" y="984368"/>
                    <a:pt x="263724" y="984872"/>
                    <a:pt x="264647" y="985124"/>
                  </a:cubicBezTo>
                  <a:close/>
                  <a:moveTo>
                    <a:pt x="259695" y="769982"/>
                  </a:moveTo>
                  <a:cubicBezTo>
                    <a:pt x="259611" y="770234"/>
                    <a:pt x="259611" y="770486"/>
                    <a:pt x="259527" y="770738"/>
                  </a:cubicBezTo>
                  <a:cubicBezTo>
                    <a:pt x="258519" y="774599"/>
                    <a:pt x="257512" y="778544"/>
                    <a:pt x="256505" y="782490"/>
                  </a:cubicBezTo>
                  <a:cubicBezTo>
                    <a:pt x="256001" y="780895"/>
                    <a:pt x="255414" y="779300"/>
                    <a:pt x="254910" y="777705"/>
                  </a:cubicBezTo>
                  <a:cubicBezTo>
                    <a:pt x="254574" y="776530"/>
                    <a:pt x="254154" y="775271"/>
                    <a:pt x="253819" y="774095"/>
                  </a:cubicBezTo>
                  <a:cubicBezTo>
                    <a:pt x="253651" y="773340"/>
                    <a:pt x="253399" y="772584"/>
                    <a:pt x="253231" y="771829"/>
                  </a:cubicBezTo>
                  <a:cubicBezTo>
                    <a:pt x="252979" y="770990"/>
                    <a:pt x="252811" y="770066"/>
                    <a:pt x="252560" y="769227"/>
                  </a:cubicBezTo>
                  <a:cubicBezTo>
                    <a:pt x="253483" y="750004"/>
                    <a:pt x="256169" y="730866"/>
                    <a:pt x="260366" y="712063"/>
                  </a:cubicBezTo>
                  <a:cubicBezTo>
                    <a:pt x="261289" y="721800"/>
                    <a:pt x="262297" y="731621"/>
                    <a:pt x="263556" y="741274"/>
                  </a:cubicBezTo>
                  <a:cubicBezTo>
                    <a:pt x="262129" y="750760"/>
                    <a:pt x="260786" y="760329"/>
                    <a:pt x="259695" y="769982"/>
                  </a:cubicBezTo>
                  <a:close/>
                  <a:moveTo>
                    <a:pt x="255833" y="916712"/>
                  </a:moveTo>
                  <a:cubicBezTo>
                    <a:pt x="256085" y="917467"/>
                    <a:pt x="256337" y="918307"/>
                    <a:pt x="256589" y="919062"/>
                  </a:cubicBezTo>
                  <a:cubicBezTo>
                    <a:pt x="257176" y="924686"/>
                    <a:pt x="257848" y="930394"/>
                    <a:pt x="258687" y="936018"/>
                  </a:cubicBezTo>
                  <a:cubicBezTo>
                    <a:pt x="255665" y="930142"/>
                    <a:pt x="252811" y="924182"/>
                    <a:pt x="249957" y="918223"/>
                  </a:cubicBezTo>
                  <a:cubicBezTo>
                    <a:pt x="249873" y="914781"/>
                    <a:pt x="249622" y="911255"/>
                    <a:pt x="249622" y="907814"/>
                  </a:cubicBezTo>
                  <a:cubicBezTo>
                    <a:pt x="251552" y="910836"/>
                    <a:pt x="253651" y="913858"/>
                    <a:pt x="255833" y="916712"/>
                  </a:cubicBezTo>
                  <a:close/>
                  <a:moveTo>
                    <a:pt x="241144" y="998554"/>
                  </a:moveTo>
                  <a:cubicBezTo>
                    <a:pt x="248698" y="1018532"/>
                    <a:pt x="259527" y="1037335"/>
                    <a:pt x="273797" y="1053200"/>
                  </a:cubicBezTo>
                  <a:cubicBezTo>
                    <a:pt x="273881" y="1053536"/>
                    <a:pt x="273965" y="1053872"/>
                    <a:pt x="274048" y="1054123"/>
                  </a:cubicBezTo>
                  <a:cubicBezTo>
                    <a:pt x="263304" y="1045645"/>
                    <a:pt x="253315" y="1036244"/>
                    <a:pt x="244333" y="1025919"/>
                  </a:cubicBezTo>
                  <a:cubicBezTo>
                    <a:pt x="242235" y="1017021"/>
                    <a:pt x="240640" y="1008040"/>
                    <a:pt x="239549" y="999142"/>
                  </a:cubicBezTo>
                  <a:cubicBezTo>
                    <a:pt x="239213" y="996540"/>
                    <a:pt x="238961" y="993854"/>
                    <a:pt x="238793" y="991168"/>
                  </a:cubicBezTo>
                  <a:cubicBezTo>
                    <a:pt x="239465" y="993686"/>
                    <a:pt x="240220" y="996120"/>
                    <a:pt x="241144" y="998554"/>
                  </a:cubicBezTo>
                  <a:close/>
                  <a:moveTo>
                    <a:pt x="273209" y="692588"/>
                  </a:moveTo>
                  <a:cubicBezTo>
                    <a:pt x="273041" y="684446"/>
                    <a:pt x="273209" y="676220"/>
                    <a:pt x="273545" y="667994"/>
                  </a:cubicBezTo>
                  <a:cubicBezTo>
                    <a:pt x="274552" y="665392"/>
                    <a:pt x="275559" y="662789"/>
                    <a:pt x="276567" y="660187"/>
                  </a:cubicBezTo>
                  <a:cubicBezTo>
                    <a:pt x="275811" y="671016"/>
                    <a:pt x="274804" y="681844"/>
                    <a:pt x="273209" y="692588"/>
                  </a:cubicBezTo>
                  <a:close/>
                  <a:moveTo>
                    <a:pt x="275895" y="640881"/>
                  </a:moveTo>
                  <a:cubicBezTo>
                    <a:pt x="276483" y="636096"/>
                    <a:pt x="277070" y="631395"/>
                    <a:pt x="277826" y="626695"/>
                  </a:cubicBezTo>
                  <a:cubicBezTo>
                    <a:pt x="278329" y="625771"/>
                    <a:pt x="278917" y="624932"/>
                    <a:pt x="279421" y="624009"/>
                  </a:cubicBezTo>
                  <a:cubicBezTo>
                    <a:pt x="279085" y="627786"/>
                    <a:pt x="278749" y="631563"/>
                    <a:pt x="278497" y="635341"/>
                  </a:cubicBezTo>
                  <a:cubicBezTo>
                    <a:pt x="277574" y="637103"/>
                    <a:pt x="276819" y="639034"/>
                    <a:pt x="275895" y="640881"/>
                  </a:cubicBezTo>
                  <a:close/>
                  <a:moveTo>
                    <a:pt x="266830" y="482400"/>
                  </a:moveTo>
                  <a:cubicBezTo>
                    <a:pt x="263388" y="490962"/>
                    <a:pt x="260198" y="499691"/>
                    <a:pt x="257176" y="508505"/>
                  </a:cubicBezTo>
                  <a:cubicBezTo>
                    <a:pt x="258184" y="504224"/>
                    <a:pt x="259107" y="499859"/>
                    <a:pt x="260114" y="495578"/>
                  </a:cubicBezTo>
                  <a:cubicBezTo>
                    <a:pt x="262632" y="489786"/>
                    <a:pt x="265403" y="484078"/>
                    <a:pt x="268005" y="478370"/>
                  </a:cubicBezTo>
                  <a:cubicBezTo>
                    <a:pt x="268257" y="477951"/>
                    <a:pt x="268424" y="477531"/>
                    <a:pt x="268676" y="477111"/>
                  </a:cubicBezTo>
                  <a:cubicBezTo>
                    <a:pt x="269432" y="475684"/>
                    <a:pt x="270271" y="474257"/>
                    <a:pt x="271027" y="472830"/>
                  </a:cubicBezTo>
                  <a:cubicBezTo>
                    <a:pt x="269684" y="475936"/>
                    <a:pt x="268173" y="479126"/>
                    <a:pt x="266830" y="482400"/>
                  </a:cubicBezTo>
                  <a:close/>
                  <a:moveTo>
                    <a:pt x="258184" y="555261"/>
                  </a:moveTo>
                  <a:cubicBezTo>
                    <a:pt x="253483" y="582374"/>
                    <a:pt x="249538" y="609571"/>
                    <a:pt x="246012" y="636768"/>
                  </a:cubicBezTo>
                  <a:cubicBezTo>
                    <a:pt x="244081" y="641300"/>
                    <a:pt x="242151" y="645833"/>
                    <a:pt x="240304" y="650450"/>
                  </a:cubicBezTo>
                  <a:cubicBezTo>
                    <a:pt x="240472" y="644658"/>
                    <a:pt x="240724" y="638950"/>
                    <a:pt x="241060" y="633158"/>
                  </a:cubicBezTo>
                  <a:cubicBezTo>
                    <a:pt x="242906" y="610410"/>
                    <a:pt x="246768" y="587914"/>
                    <a:pt x="252224" y="565753"/>
                  </a:cubicBezTo>
                  <a:cubicBezTo>
                    <a:pt x="254154" y="562144"/>
                    <a:pt x="256169" y="558702"/>
                    <a:pt x="258184" y="555261"/>
                  </a:cubicBezTo>
                  <a:close/>
                  <a:moveTo>
                    <a:pt x="223768" y="875580"/>
                  </a:moveTo>
                  <a:cubicBezTo>
                    <a:pt x="224943" y="879106"/>
                    <a:pt x="226286" y="882548"/>
                    <a:pt x="227545" y="886073"/>
                  </a:cubicBezTo>
                  <a:cubicBezTo>
                    <a:pt x="227545" y="887668"/>
                    <a:pt x="227461" y="889263"/>
                    <a:pt x="227461" y="890858"/>
                  </a:cubicBezTo>
                  <a:cubicBezTo>
                    <a:pt x="225614" y="886073"/>
                    <a:pt x="224019" y="881288"/>
                    <a:pt x="222257" y="876504"/>
                  </a:cubicBezTo>
                  <a:cubicBezTo>
                    <a:pt x="222425" y="875245"/>
                    <a:pt x="222676" y="874069"/>
                    <a:pt x="222844" y="872810"/>
                  </a:cubicBezTo>
                  <a:cubicBezTo>
                    <a:pt x="223264" y="873734"/>
                    <a:pt x="223516" y="874657"/>
                    <a:pt x="223768" y="875580"/>
                  </a:cubicBezTo>
                  <a:close/>
                  <a:moveTo>
                    <a:pt x="225866" y="909157"/>
                  </a:moveTo>
                  <a:cubicBezTo>
                    <a:pt x="226034" y="909661"/>
                    <a:pt x="226286" y="910164"/>
                    <a:pt x="226454" y="910584"/>
                  </a:cubicBezTo>
                  <a:cubicBezTo>
                    <a:pt x="225782" y="913942"/>
                    <a:pt x="225111" y="917299"/>
                    <a:pt x="224439" y="920657"/>
                  </a:cubicBezTo>
                  <a:cubicBezTo>
                    <a:pt x="222676" y="915117"/>
                    <a:pt x="220914" y="909493"/>
                    <a:pt x="219319" y="903953"/>
                  </a:cubicBezTo>
                  <a:cubicBezTo>
                    <a:pt x="219151" y="903449"/>
                    <a:pt x="219067" y="903029"/>
                    <a:pt x="218899" y="902526"/>
                  </a:cubicBezTo>
                  <a:cubicBezTo>
                    <a:pt x="219067" y="901099"/>
                    <a:pt x="219235" y="899755"/>
                    <a:pt x="219403" y="898329"/>
                  </a:cubicBezTo>
                  <a:cubicBezTo>
                    <a:pt x="221501" y="902022"/>
                    <a:pt x="223516" y="905631"/>
                    <a:pt x="225866" y="909157"/>
                  </a:cubicBezTo>
                  <a:close/>
                  <a:moveTo>
                    <a:pt x="216884" y="938285"/>
                  </a:moveTo>
                  <a:cubicBezTo>
                    <a:pt x="217724" y="940551"/>
                    <a:pt x="218563" y="942817"/>
                    <a:pt x="219403" y="945000"/>
                  </a:cubicBezTo>
                  <a:cubicBezTo>
                    <a:pt x="218731" y="948357"/>
                    <a:pt x="218060" y="951631"/>
                    <a:pt x="217388" y="954989"/>
                  </a:cubicBezTo>
                  <a:cubicBezTo>
                    <a:pt x="217052" y="949449"/>
                    <a:pt x="216884" y="943825"/>
                    <a:pt x="216884" y="938285"/>
                  </a:cubicBezTo>
                  <a:close/>
                  <a:moveTo>
                    <a:pt x="220914" y="984788"/>
                  </a:moveTo>
                  <a:cubicBezTo>
                    <a:pt x="222089" y="976226"/>
                    <a:pt x="223432" y="967748"/>
                    <a:pt x="225027" y="959606"/>
                  </a:cubicBezTo>
                  <a:cubicBezTo>
                    <a:pt x="225111" y="959354"/>
                    <a:pt x="225111" y="959186"/>
                    <a:pt x="225195" y="958934"/>
                  </a:cubicBezTo>
                  <a:cubicBezTo>
                    <a:pt x="226370" y="961704"/>
                    <a:pt x="227461" y="964474"/>
                    <a:pt x="228636" y="967160"/>
                  </a:cubicBezTo>
                  <a:cubicBezTo>
                    <a:pt x="229308" y="982018"/>
                    <a:pt x="230651" y="997043"/>
                    <a:pt x="233001" y="1011817"/>
                  </a:cubicBezTo>
                  <a:cubicBezTo>
                    <a:pt x="229811" y="1007452"/>
                    <a:pt x="226790" y="1002919"/>
                    <a:pt x="223936" y="998386"/>
                  </a:cubicBezTo>
                  <a:cubicBezTo>
                    <a:pt x="222760" y="993938"/>
                    <a:pt x="221753" y="989405"/>
                    <a:pt x="220914" y="984788"/>
                  </a:cubicBezTo>
                  <a:close/>
                  <a:moveTo>
                    <a:pt x="305443" y="362951"/>
                  </a:moveTo>
                  <a:cubicBezTo>
                    <a:pt x="301581" y="369918"/>
                    <a:pt x="297804" y="376969"/>
                    <a:pt x="294110" y="384104"/>
                  </a:cubicBezTo>
                  <a:cubicBezTo>
                    <a:pt x="302337" y="362028"/>
                    <a:pt x="311486" y="340287"/>
                    <a:pt x="321643" y="318966"/>
                  </a:cubicBezTo>
                  <a:cubicBezTo>
                    <a:pt x="321811" y="318798"/>
                    <a:pt x="321979" y="318546"/>
                    <a:pt x="322147" y="318378"/>
                  </a:cubicBezTo>
                  <a:cubicBezTo>
                    <a:pt x="316187" y="333068"/>
                    <a:pt x="310647" y="348010"/>
                    <a:pt x="305443" y="362951"/>
                  </a:cubicBezTo>
                  <a:close/>
                  <a:moveTo>
                    <a:pt x="260954" y="459316"/>
                  </a:moveTo>
                  <a:cubicBezTo>
                    <a:pt x="255749" y="473418"/>
                    <a:pt x="251132" y="487688"/>
                    <a:pt x="246852" y="502042"/>
                  </a:cubicBezTo>
                  <a:cubicBezTo>
                    <a:pt x="242403" y="511443"/>
                    <a:pt x="238289" y="520929"/>
                    <a:pt x="234260" y="530498"/>
                  </a:cubicBezTo>
                  <a:cubicBezTo>
                    <a:pt x="237282" y="505987"/>
                    <a:pt x="241731" y="481560"/>
                    <a:pt x="247607" y="457553"/>
                  </a:cubicBezTo>
                  <a:cubicBezTo>
                    <a:pt x="251888" y="440093"/>
                    <a:pt x="256924" y="422801"/>
                    <a:pt x="262632" y="405761"/>
                  </a:cubicBezTo>
                  <a:cubicBezTo>
                    <a:pt x="270019" y="392666"/>
                    <a:pt x="277742" y="379823"/>
                    <a:pt x="286052" y="367316"/>
                  </a:cubicBezTo>
                  <a:cubicBezTo>
                    <a:pt x="290333" y="360937"/>
                    <a:pt x="294698" y="354641"/>
                    <a:pt x="299147" y="348429"/>
                  </a:cubicBezTo>
                  <a:cubicBezTo>
                    <a:pt x="284037" y="384440"/>
                    <a:pt x="271530" y="421626"/>
                    <a:pt x="260954" y="459316"/>
                  </a:cubicBezTo>
                  <a:close/>
                  <a:moveTo>
                    <a:pt x="222341" y="828489"/>
                  </a:moveTo>
                  <a:cubicBezTo>
                    <a:pt x="221417" y="825216"/>
                    <a:pt x="220410" y="822026"/>
                    <a:pt x="219571" y="818752"/>
                  </a:cubicBezTo>
                  <a:cubicBezTo>
                    <a:pt x="219235" y="815898"/>
                    <a:pt x="218647" y="813128"/>
                    <a:pt x="218395" y="810274"/>
                  </a:cubicBezTo>
                  <a:cubicBezTo>
                    <a:pt x="216968" y="794913"/>
                    <a:pt x="217052" y="779552"/>
                    <a:pt x="218479" y="764274"/>
                  </a:cubicBezTo>
                  <a:cubicBezTo>
                    <a:pt x="218731" y="763435"/>
                    <a:pt x="218899" y="762596"/>
                    <a:pt x="219067" y="761840"/>
                  </a:cubicBezTo>
                  <a:cubicBezTo>
                    <a:pt x="219487" y="765114"/>
                    <a:pt x="219822" y="768387"/>
                    <a:pt x="220242" y="771661"/>
                  </a:cubicBezTo>
                  <a:cubicBezTo>
                    <a:pt x="221837" y="783497"/>
                    <a:pt x="224019" y="795249"/>
                    <a:pt x="226370" y="806916"/>
                  </a:cubicBezTo>
                  <a:cubicBezTo>
                    <a:pt x="225027" y="814135"/>
                    <a:pt x="223684" y="821354"/>
                    <a:pt x="222341" y="828489"/>
                  </a:cubicBezTo>
                  <a:close/>
                  <a:moveTo>
                    <a:pt x="209330" y="917215"/>
                  </a:moveTo>
                  <a:cubicBezTo>
                    <a:pt x="208406" y="931233"/>
                    <a:pt x="208239" y="945168"/>
                    <a:pt x="209162" y="959102"/>
                  </a:cubicBezTo>
                  <a:cubicBezTo>
                    <a:pt x="208910" y="958263"/>
                    <a:pt x="208658" y="957423"/>
                    <a:pt x="208406" y="956584"/>
                  </a:cubicBezTo>
                  <a:cubicBezTo>
                    <a:pt x="207903" y="941894"/>
                    <a:pt x="207903" y="927288"/>
                    <a:pt x="207819" y="913102"/>
                  </a:cubicBezTo>
                  <a:cubicBezTo>
                    <a:pt x="208406" y="914445"/>
                    <a:pt x="208910" y="915788"/>
                    <a:pt x="209330" y="917215"/>
                  </a:cubicBezTo>
                  <a:close/>
                  <a:moveTo>
                    <a:pt x="230231" y="1061762"/>
                  </a:moveTo>
                  <a:cubicBezTo>
                    <a:pt x="237030" y="1074521"/>
                    <a:pt x="244837" y="1086777"/>
                    <a:pt x="253567" y="1098277"/>
                  </a:cubicBezTo>
                  <a:cubicBezTo>
                    <a:pt x="248446" y="1092904"/>
                    <a:pt x="243830" y="1087112"/>
                    <a:pt x="239884" y="1081069"/>
                  </a:cubicBezTo>
                  <a:cubicBezTo>
                    <a:pt x="234680" y="1073178"/>
                    <a:pt x="230483" y="1064868"/>
                    <a:pt x="226873" y="1056306"/>
                  </a:cubicBezTo>
                  <a:cubicBezTo>
                    <a:pt x="228049" y="1058153"/>
                    <a:pt x="229056" y="1059999"/>
                    <a:pt x="230231" y="1061762"/>
                  </a:cubicBezTo>
                  <a:close/>
                  <a:moveTo>
                    <a:pt x="222676" y="1024072"/>
                  </a:moveTo>
                  <a:cubicBezTo>
                    <a:pt x="228636" y="1038343"/>
                    <a:pt x="235435" y="1052445"/>
                    <a:pt x="243410" y="1065707"/>
                  </a:cubicBezTo>
                  <a:cubicBezTo>
                    <a:pt x="241311" y="1062853"/>
                    <a:pt x="239213" y="1059915"/>
                    <a:pt x="237198" y="1056978"/>
                  </a:cubicBezTo>
                  <a:cubicBezTo>
                    <a:pt x="236443" y="1055467"/>
                    <a:pt x="235603" y="1054040"/>
                    <a:pt x="234848" y="1052529"/>
                  </a:cubicBezTo>
                  <a:cubicBezTo>
                    <a:pt x="230147" y="1043295"/>
                    <a:pt x="226202" y="1033726"/>
                    <a:pt x="222676" y="1024072"/>
                  </a:cubicBezTo>
                  <a:close/>
                  <a:moveTo>
                    <a:pt x="666558" y="36336"/>
                  </a:moveTo>
                  <a:cubicBezTo>
                    <a:pt x="671091" y="35748"/>
                    <a:pt x="675623" y="34993"/>
                    <a:pt x="680156" y="34573"/>
                  </a:cubicBezTo>
                  <a:cubicBezTo>
                    <a:pt x="705087" y="32139"/>
                    <a:pt x="730101" y="32558"/>
                    <a:pt x="754612" y="35832"/>
                  </a:cubicBezTo>
                  <a:cubicBezTo>
                    <a:pt x="740930" y="36000"/>
                    <a:pt x="727163" y="36755"/>
                    <a:pt x="713397" y="37931"/>
                  </a:cubicBezTo>
                  <a:cubicBezTo>
                    <a:pt x="697784" y="36000"/>
                    <a:pt x="682171" y="35580"/>
                    <a:pt x="666558" y="36336"/>
                  </a:cubicBezTo>
                  <a:close/>
                  <a:moveTo>
                    <a:pt x="397022" y="198007"/>
                  </a:moveTo>
                  <a:cubicBezTo>
                    <a:pt x="399541" y="194817"/>
                    <a:pt x="401891" y="191543"/>
                    <a:pt x="404493" y="188437"/>
                  </a:cubicBezTo>
                  <a:cubicBezTo>
                    <a:pt x="400884" y="194145"/>
                    <a:pt x="397862" y="200189"/>
                    <a:pt x="395092" y="206317"/>
                  </a:cubicBezTo>
                  <a:cubicBezTo>
                    <a:pt x="393413" y="206904"/>
                    <a:pt x="391734" y="207492"/>
                    <a:pt x="390055" y="208164"/>
                  </a:cubicBezTo>
                  <a:cubicBezTo>
                    <a:pt x="392322" y="204806"/>
                    <a:pt x="394672" y="201364"/>
                    <a:pt x="397022" y="198007"/>
                  </a:cubicBezTo>
                  <a:close/>
                  <a:moveTo>
                    <a:pt x="387117" y="193054"/>
                  </a:moveTo>
                  <a:cubicBezTo>
                    <a:pt x="389971" y="190536"/>
                    <a:pt x="392825" y="187934"/>
                    <a:pt x="395847" y="185499"/>
                  </a:cubicBezTo>
                  <a:cubicBezTo>
                    <a:pt x="394588" y="187262"/>
                    <a:pt x="393161" y="188941"/>
                    <a:pt x="391902" y="190704"/>
                  </a:cubicBezTo>
                  <a:cubicBezTo>
                    <a:pt x="385019" y="199266"/>
                    <a:pt x="378304" y="207996"/>
                    <a:pt x="371924" y="216893"/>
                  </a:cubicBezTo>
                  <a:cubicBezTo>
                    <a:pt x="370665" y="217649"/>
                    <a:pt x="369322" y="218320"/>
                    <a:pt x="368063" y="219160"/>
                  </a:cubicBezTo>
                  <a:cubicBezTo>
                    <a:pt x="365544" y="220671"/>
                    <a:pt x="363110" y="222434"/>
                    <a:pt x="360676" y="224196"/>
                  </a:cubicBezTo>
                  <a:cubicBezTo>
                    <a:pt x="369070" y="213536"/>
                    <a:pt x="377884" y="203127"/>
                    <a:pt x="387117" y="193054"/>
                  </a:cubicBezTo>
                  <a:close/>
                  <a:moveTo>
                    <a:pt x="381577" y="221258"/>
                  </a:moveTo>
                  <a:cubicBezTo>
                    <a:pt x="384599" y="219663"/>
                    <a:pt x="387705" y="218153"/>
                    <a:pt x="390811" y="216893"/>
                  </a:cubicBezTo>
                  <a:cubicBezTo>
                    <a:pt x="388041" y="224532"/>
                    <a:pt x="385774" y="232506"/>
                    <a:pt x="384263" y="240817"/>
                  </a:cubicBezTo>
                  <a:cubicBezTo>
                    <a:pt x="383172" y="241824"/>
                    <a:pt x="382081" y="242915"/>
                    <a:pt x="380990" y="243923"/>
                  </a:cubicBezTo>
                  <a:cubicBezTo>
                    <a:pt x="373351" y="249043"/>
                    <a:pt x="366048" y="254583"/>
                    <a:pt x="358913" y="260375"/>
                  </a:cubicBezTo>
                  <a:cubicBezTo>
                    <a:pt x="365964" y="247112"/>
                    <a:pt x="373519" y="234017"/>
                    <a:pt x="381577" y="221258"/>
                  </a:cubicBezTo>
                  <a:close/>
                  <a:moveTo>
                    <a:pt x="347497" y="245517"/>
                  </a:moveTo>
                  <a:cubicBezTo>
                    <a:pt x="351023" y="242160"/>
                    <a:pt x="354716" y="238970"/>
                    <a:pt x="358577" y="235948"/>
                  </a:cubicBezTo>
                  <a:cubicBezTo>
                    <a:pt x="355304" y="240817"/>
                    <a:pt x="352198" y="245769"/>
                    <a:pt x="349092" y="250722"/>
                  </a:cubicBezTo>
                  <a:cubicBezTo>
                    <a:pt x="341034" y="263649"/>
                    <a:pt x="333647" y="276911"/>
                    <a:pt x="326596" y="290426"/>
                  </a:cubicBezTo>
                  <a:cubicBezTo>
                    <a:pt x="314340" y="303437"/>
                    <a:pt x="303092" y="317455"/>
                    <a:pt x="292767" y="332229"/>
                  </a:cubicBezTo>
                  <a:cubicBezTo>
                    <a:pt x="295537" y="326605"/>
                    <a:pt x="298391" y="320981"/>
                    <a:pt x="301245" y="315440"/>
                  </a:cubicBezTo>
                  <a:cubicBezTo>
                    <a:pt x="311654" y="295714"/>
                    <a:pt x="323154" y="276576"/>
                    <a:pt x="335745" y="258109"/>
                  </a:cubicBezTo>
                  <a:cubicBezTo>
                    <a:pt x="339523" y="253660"/>
                    <a:pt x="343384" y="249463"/>
                    <a:pt x="347497" y="245517"/>
                  </a:cubicBezTo>
                  <a:close/>
                  <a:moveTo>
                    <a:pt x="194388" y="547622"/>
                  </a:moveTo>
                  <a:cubicBezTo>
                    <a:pt x="206979" y="481140"/>
                    <a:pt x="228384" y="416170"/>
                    <a:pt x="258855" y="355648"/>
                  </a:cubicBezTo>
                  <a:cubicBezTo>
                    <a:pt x="273713" y="326101"/>
                    <a:pt x="290753" y="297645"/>
                    <a:pt x="309975" y="270784"/>
                  </a:cubicBezTo>
                  <a:cubicBezTo>
                    <a:pt x="281603" y="315189"/>
                    <a:pt x="261289" y="364714"/>
                    <a:pt x="247103" y="415750"/>
                  </a:cubicBezTo>
                  <a:cubicBezTo>
                    <a:pt x="246768" y="416674"/>
                    <a:pt x="246432" y="417513"/>
                    <a:pt x="246096" y="418436"/>
                  </a:cubicBezTo>
                  <a:cubicBezTo>
                    <a:pt x="235100" y="439254"/>
                    <a:pt x="225111" y="460659"/>
                    <a:pt x="216465" y="482651"/>
                  </a:cubicBezTo>
                  <a:cubicBezTo>
                    <a:pt x="206895" y="506910"/>
                    <a:pt x="199173" y="531757"/>
                    <a:pt x="192877" y="557023"/>
                  </a:cubicBezTo>
                  <a:cubicBezTo>
                    <a:pt x="193297" y="553834"/>
                    <a:pt x="193801" y="550728"/>
                    <a:pt x="194388" y="547622"/>
                  </a:cubicBezTo>
                  <a:close/>
                  <a:moveTo>
                    <a:pt x="211512" y="521180"/>
                  </a:moveTo>
                  <a:cubicBezTo>
                    <a:pt x="215709" y="508002"/>
                    <a:pt x="220494" y="494991"/>
                    <a:pt x="225698" y="482148"/>
                  </a:cubicBezTo>
                  <a:cubicBezTo>
                    <a:pt x="220326" y="504476"/>
                    <a:pt x="216717" y="527140"/>
                    <a:pt x="214282" y="549972"/>
                  </a:cubicBezTo>
                  <a:cubicBezTo>
                    <a:pt x="208742" y="578428"/>
                    <a:pt x="204125" y="607304"/>
                    <a:pt x="201104" y="636348"/>
                  </a:cubicBezTo>
                  <a:cubicBezTo>
                    <a:pt x="200348" y="639789"/>
                    <a:pt x="199593" y="643231"/>
                    <a:pt x="198921" y="646673"/>
                  </a:cubicBezTo>
                  <a:cubicBezTo>
                    <a:pt x="193717" y="666231"/>
                    <a:pt x="189016" y="685873"/>
                    <a:pt x="184987" y="705683"/>
                  </a:cubicBezTo>
                  <a:cubicBezTo>
                    <a:pt x="184315" y="697457"/>
                    <a:pt x="183812" y="689315"/>
                    <a:pt x="183392" y="681089"/>
                  </a:cubicBezTo>
                  <a:cubicBezTo>
                    <a:pt x="185490" y="626862"/>
                    <a:pt x="194808" y="572888"/>
                    <a:pt x="211512" y="521180"/>
                  </a:cubicBezTo>
                  <a:close/>
                  <a:moveTo>
                    <a:pt x="202111" y="775187"/>
                  </a:moveTo>
                  <a:cubicBezTo>
                    <a:pt x="200936" y="779216"/>
                    <a:pt x="199844" y="783245"/>
                    <a:pt x="198753" y="787358"/>
                  </a:cubicBezTo>
                  <a:cubicBezTo>
                    <a:pt x="198082" y="777033"/>
                    <a:pt x="197578" y="766625"/>
                    <a:pt x="197494" y="756216"/>
                  </a:cubicBezTo>
                  <a:cubicBezTo>
                    <a:pt x="197410" y="747234"/>
                    <a:pt x="197578" y="738253"/>
                    <a:pt x="197914" y="729355"/>
                  </a:cubicBezTo>
                  <a:cubicBezTo>
                    <a:pt x="198585" y="744632"/>
                    <a:pt x="199928" y="759993"/>
                    <a:pt x="202111" y="775187"/>
                  </a:cubicBezTo>
                  <a:close/>
                  <a:moveTo>
                    <a:pt x="184987" y="925777"/>
                  </a:moveTo>
                  <a:cubicBezTo>
                    <a:pt x="177012" y="882212"/>
                    <a:pt x="176257" y="837387"/>
                    <a:pt x="180118" y="793234"/>
                  </a:cubicBezTo>
                  <a:cubicBezTo>
                    <a:pt x="180454" y="795500"/>
                    <a:pt x="180790" y="797683"/>
                    <a:pt x="181125" y="799949"/>
                  </a:cubicBezTo>
                  <a:cubicBezTo>
                    <a:pt x="180370" y="825803"/>
                    <a:pt x="181545" y="851657"/>
                    <a:pt x="184483" y="877427"/>
                  </a:cubicBezTo>
                  <a:cubicBezTo>
                    <a:pt x="184231" y="888759"/>
                    <a:pt x="184567" y="900175"/>
                    <a:pt x="185742" y="911423"/>
                  </a:cubicBezTo>
                  <a:cubicBezTo>
                    <a:pt x="185490" y="916208"/>
                    <a:pt x="185155" y="920993"/>
                    <a:pt x="184987" y="925777"/>
                  </a:cubicBezTo>
                  <a:close/>
                  <a:moveTo>
                    <a:pt x="192625" y="948357"/>
                  </a:moveTo>
                  <a:cubicBezTo>
                    <a:pt x="194556" y="955241"/>
                    <a:pt x="196822" y="961956"/>
                    <a:pt x="199425" y="968587"/>
                  </a:cubicBezTo>
                  <a:cubicBezTo>
                    <a:pt x="200096" y="972449"/>
                    <a:pt x="200768" y="976310"/>
                    <a:pt x="201523" y="980171"/>
                  </a:cubicBezTo>
                  <a:cubicBezTo>
                    <a:pt x="201775" y="982941"/>
                    <a:pt x="202027" y="985795"/>
                    <a:pt x="202363" y="988565"/>
                  </a:cubicBezTo>
                  <a:cubicBezTo>
                    <a:pt x="199844" y="981850"/>
                    <a:pt x="197410" y="975135"/>
                    <a:pt x="195312" y="968335"/>
                  </a:cubicBezTo>
                  <a:cubicBezTo>
                    <a:pt x="194304" y="965062"/>
                    <a:pt x="193549" y="961788"/>
                    <a:pt x="192625" y="958514"/>
                  </a:cubicBezTo>
                  <a:cubicBezTo>
                    <a:pt x="192625" y="955157"/>
                    <a:pt x="192625" y="951715"/>
                    <a:pt x="192625" y="948357"/>
                  </a:cubicBezTo>
                  <a:close/>
                  <a:moveTo>
                    <a:pt x="196403" y="1011817"/>
                  </a:moveTo>
                  <a:cubicBezTo>
                    <a:pt x="195396" y="1004598"/>
                    <a:pt x="194640" y="997295"/>
                    <a:pt x="194052" y="989992"/>
                  </a:cubicBezTo>
                  <a:cubicBezTo>
                    <a:pt x="198082" y="1000821"/>
                    <a:pt x="202531" y="1011397"/>
                    <a:pt x="207567" y="1021806"/>
                  </a:cubicBezTo>
                  <a:cubicBezTo>
                    <a:pt x="208071" y="1024156"/>
                    <a:pt x="208658" y="1026507"/>
                    <a:pt x="209246" y="1028773"/>
                  </a:cubicBezTo>
                  <a:cubicBezTo>
                    <a:pt x="209414" y="1039350"/>
                    <a:pt x="210253" y="1049842"/>
                    <a:pt x="212268" y="1060335"/>
                  </a:cubicBezTo>
                  <a:cubicBezTo>
                    <a:pt x="213527" y="1066799"/>
                    <a:pt x="215206" y="1073262"/>
                    <a:pt x="217304" y="1079642"/>
                  </a:cubicBezTo>
                  <a:cubicBezTo>
                    <a:pt x="206476" y="1058656"/>
                    <a:pt x="199844" y="1035405"/>
                    <a:pt x="196403" y="1011817"/>
                  </a:cubicBezTo>
                  <a:close/>
                  <a:moveTo>
                    <a:pt x="303092" y="1149229"/>
                  </a:moveTo>
                  <a:cubicBezTo>
                    <a:pt x="287311" y="1146207"/>
                    <a:pt x="272202" y="1139576"/>
                    <a:pt x="258771" y="1129671"/>
                  </a:cubicBezTo>
                  <a:cubicBezTo>
                    <a:pt x="238961" y="1112295"/>
                    <a:pt x="227881" y="1090302"/>
                    <a:pt x="222425" y="1066463"/>
                  </a:cubicBezTo>
                  <a:cubicBezTo>
                    <a:pt x="222844" y="1067470"/>
                    <a:pt x="223264" y="1068477"/>
                    <a:pt x="223768" y="1069401"/>
                  </a:cubicBezTo>
                  <a:cubicBezTo>
                    <a:pt x="236779" y="1096094"/>
                    <a:pt x="258687" y="1118842"/>
                    <a:pt x="285297" y="1132273"/>
                  </a:cubicBezTo>
                  <a:cubicBezTo>
                    <a:pt x="292600" y="1138568"/>
                    <a:pt x="300322" y="1144444"/>
                    <a:pt x="308464" y="1149649"/>
                  </a:cubicBezTo>
                  <a:cubicBezTo>
                    <a:pt x="306618" y="1149565"/>
                    <a:pt x="304855" y="1149397"/>
                    <a:pt x="303092" y="1149229"/>
                  </a:cubicBezTo>
                  <a:close/>
                  <a:moveTo>
                    <a:pt x="1007024" y="2503705"/>
                  </a:moveTo>
                  <a:cubicBezTo>
                    <a:pt x="923586" y="2511512"/>
                    <a:pt x="839980" y="2517136"/>
                    <a:pt x="756123" y="2516128"/>
                  </a:cubicBezTo>
                  <a:cubicBezTo>
                    <a:pt x="752765" y="2516128"/>
                    <a:pt x="749156" y="2516212"/>
                    <a:pt x="746218" y="2514953"/>
                  </a:cubicBezTo>
                  <a:cubicBezTo>
                    <a:pt x="744203" y="2514114"/>
                    <a:pt x="742021" y="2511092"/>
                    <a:pt x="741937" y="2508993"/>
                  </a:cubicBezTo>
                  <a:cubicBezTo>
                    <a:pt x="741853" y="2506895"/>
                    <a:pt x="743952" y="2503201"/>
                    <a:pt x="745630" y="2502782"/>
                  </a:cubicBezTo>
                  <a:cubicBezTo>
                    <a:pt x="751422" y="2501522"/>
                    <a:pt x="757466" y="2501019"/>
                    <a:pt x="763426" y="2500851"/>
                  </a:cubicBezTo>
                  <a:cubicBezTo>
                    <a:pt x="809006" y="2499424"/>
                    <a:pt x="854586" y="2498753"/>
                    <a:pt x="900082" y="2496570"/>
                  </a:cubicBezTo>
                  <a:cubicBezTo>
                    <a:pt x="933491" y="2494975"/>
                    <a:pt x="966900" y="2491198"/>
                    <a:pt x="1000308" y="2488931"/>
                  </a:cubicBezTo>
                  <a:cubicBezTo>
                    <a:pt x="1006939" y="2488512"/>
                    <a:pt x="1013739" y="2490526"/>
                    <a:pt x="1020370" y="2491366"/>
                  </a:cubicBezTo>
                  <a:cubicBezTo>
                    <a:pt x="1019279" y="2502362"/>
                    <a:pt x="1013151" y="2503117"/>
                    <a:pt x="1007024" y="2503705"/>
                  </a:cubicBezTo>
                  <a:close/>
                  <a:moveTo>
                    <a:pt x="1148213" y="1793226"/>
                  </a:moveTo>
                  <a:cubicBezTo>
                    <a:pt x="1144939" y="1790960"/>
                    <a:pt x="1142169" y="1787938"/>
                    <a:pt x="1139231" y="1785168"/>
                  </a:cubicBezTo>
                  <a:cubicBezTo>
                    <a:pt x="1106746" y="1754110"/>
                    <a:pt x="1074177" y="1723135"/>
                    <a:pt x="1041775" y="1691993"/>
                  </a:cubicBezTo>
                  <a:cubicBezTo>
                    <a:pt x="1036907" y="1687376"/>
                    <a:pt x="1032290" y="1682508"/>
                    <a:pt x="1028177" y="1677219"/>
                  </a:cubicBezTo>
                  <a:cubicBezTo>
                    <a:pt x="948013" y="1574727"/>
                    <a:pt x="863736" y="1475341"/>
                    <a:pt x="789448" y="1368316"/>
                  </a:cubicBezTo>
                  <a:cubicBezTo>
                    <a:pt x="761495" y="1328108"/>
                    <a:pt x="733039" y="1288320"/>
                    <a:pt x="704751" y="1248364"/>
                  </a:cubicBezTo>
                  <a:cubicBezTo>
                    <a:pt x="697784" y="1238542"/>
                    <a:pt x="690649" y="1228973"/>
                    <a:pt x="683598" y="1219236"/>
                  </a:cubicBezTo>
                  <a:cubicBezTo>
                    <a:pt x="682255" y="1217893"/>
                    <a:pt x="680912" y="1216550"/>
                    <a:pt x="679653" y="1215207"/>
                  </a:cubicBezTo>
                  <a:cubicBezTo>
                    <a:pt x="678310" y="1213864"/>
                    <a:pt x="676967" y="1212521"/>
                    <a:pt x="675707" y="1211094"/>
                  </a:cubicBezTo>
                  <a:cubicBezTo>
                    <a:pt x="675288" y="1210590"/>
                    <a:pt x="674868" y="1210170"/>
                    <a:pt x="674448" y="1209667"/>
                  </a:cubicBezTo>
                  <a:cubicBezTo>
                    <a:pt x="674952" y="1210086"/>
                    <a:pt x="675372" y="1210506"/>
                    <a:pt x="675875" y="1210926"/>
                  </a:cubicBezTo>
                  <a:cubicBezTo>
                    <a:pt x="677218" y="1212269"/>
                    <a:pt x="678561" y="1213612"/>
                    <a:pt x="679988" y="1214871"/>
                  </a:cubicBezTo>
                  <a:cubicBezTo>
                    <a:pt x="681331" y="1216214"/>
                    <a:pt x="682675" y="1217557"/>
                    <a:pt x="684018" y="1218900"/>
                  </a:cubicBezTo>
                  <a:cubicBezTo>
                    <a:pt x="697700" y="1217305"/>
                    <a:pt x="705926" y="1224272"/>
                    <a:pt x="713565" y="1235101"/>
                  </a:cubicBezTo>
                  <a:cubicBezTo>
                    <a:pt x="757802" y="1297469"/>
                    <a:pt x="801451" y="1360425"/>
                    <a:pt x="847787" y="1421199"/>
                  </a:cubicBezTo>
                  <a:cubicBezTo>
                    <a:pt x="911582" y="1504972"/>
                    <a:pt x="976385" y="1588158"/>
                    <a:pt x="1043370" y="1669413"/>
                  </a:cubicBezTo>
                  <a:cubicBezTo>
                    <a:pt x="1070483" y="1702318"/>
                    <a:pt x="1104647" y="1729431"/>
                    <a:pt x="1135705" y="1759062"/>
                  </a:cubicBezTo>
                  <a:cubicBezTo>
                    <a:pt x="1136881" y="1760237"/>
                    <a:pt x="1139231" y="1760237"/>
                    <a:pt x="1140826" y="1760741"/>
                  </a:cubicBezTo>
                  <a:cubicBezTo>
                    <a:pt x="1141581" y="1759818"/>
                    <a:pt x="1142421" y="1759314"/>
                    <a:pt x="1142337" y="1758894"/>
                  </a:cubicBezTo>
                  <a:cubicBezTo>
                    <a:pt x="1138895" y="1722296"/>
                    <a:pt x="1136293" y="1685530"/>
                    <a:pt x="1123702" y="1650526"/>
                  </a:cubicBezTo>
                  <a:cubicBezTo>
                    <a:pt x="1122527" y="1647336"/>
                    <a:pt x="1121184" y="1644314"/>
                    <a:pt x="1119757" y="1641293"/>
                  </a:cubicBezTo>
                  <a:cubicBezTo>
                    <a:pt x="1071155" y="1541822"/>
                    <a:pt x="1043790" y="1435049"/>
                    <a:pt x="1014830" y="1329031"/>
                  </a:cubicBezTo>
                  <a:cubicBezTo>
                    <a:pt x="1004757" y="1291929"/>
                    <a:pt x="981925" y="1265320"/>
                    <a:pt x="958673" y="1237871"/>
                  </a:cubicBezTo>
                  <a:cubicBezTo>
                    <a:pt x="954980" y="1233506"/>
                    <a:pt x="948936" y="1230820"/>
                    <a:pt x="943648" y="1228134"/>
                  </a:cubicBezTo>
                  <a:cubicBezTo>
                    <a:pt x="925097" y="1218984"/>
                    <a:pt x="906294" y="1210086"/>
                    <a:pt x="887071" y="1200937"/>
                  </a:cubicBezTo>
                  <a:cubicBezTo>
                    <a:pt x="883882" y="1177433"/>
                    <a:pt x="880692" y="1153762"/>
                    <a:pt x="877334" y="1129587"/>
                  </a:cubicBezTo>
                  <a:cubicBezTo>
                    <a:pt x="893871" y="1133868"/>
                    <a:pt x="893871" y="1133868"/>
                    <a:pt x="901845" y="1190528"/>
                  </a:cubicBezTo>
                  <a:cubicBezTo>
                    <a:pt x="918465" y="1198502"/>
                    <a:pt x="936009" y="1206645"/>
                    <a:pt x="953217" y="1215375"/>
                  </a:cubicBezTo>
                  <a:cubicBezTo>
                    <a:pt x="959681" y="1218648"/>
                    <a:pt x="966396" y="1222594"/>
                    <a:pt x="971013" y="1227882"/>
                  </a:cubicBezTo>
                  <a:cubicBezTo>
                    <a:pt x="985199" y="1243999"/>
                    <a:pt x="998797" y="1260619"/>
                    <a:pt x="1011724" y="1277743"/>
                  </a:cubicBezTo>
                  <a:cubicBezTo>
                    <a:pt x="1016425" y="1283955"/>
                    <a:pt x="1019195" y="1291929"/>
                    <a:pt x="1021461" y="1299568"/>
                  </a:cubicBezTo>
                  <a:cubicBezTo>
                    <a:pt x="1034892" y="1344560"/>
                    <a:pt x="1048826" y="1389385"/>
                    <a:pt x="1060998" y="1434713"/>
                  </a:cubicBezTo>
                  <a:cubicBezTo>
                    <a:pt x="1077786" y="1497081"/>
                    <a:pt x="1098687" y="1557855"/>
                    <a:pt x="1126304" y="1616194"/>
                  </a:cubicBezTo>
                  <a:cubicBezTo>
                    <a:pt x="1139315" y="1643727"/>
                    <a:pt x="1148632" y="1671931"/>
                    <a:pt x="1151570" y="1702486"/>
                  </a:cubicBezTo>
                  <a:cubicBezTo>
                    <a:pt x="1153669" y="1724478"/>
                    <a:pt x="1158202" y="1746219"/>
                    <a:pt x="1161475" y="1768128"/>
                  </a:cubicBezTo>
                  <a:cubicBezTo>
                    <a:pt x="1162399" y="1774088"/>
                    <a:pt x="1163238" y="1780131"/>
                    <a:pt x="1163154" y="1786175"/>
                  </a:cubicBezTo>
                  <a:cubicBezTo>
                    <a:pt x="1162735" y="1796080"/>
                    <a:pt x="1156607" y="1798934"/>
                    <a:pt x="1148213" y="1793226"/>
                  </a:cubicBezTo>
                  <a:close/>
                </a:path>
              </a:pathLst>
            </a:custGeom>
            <a:solidFill>
              <a:srgbClr val="000000"/>
            </a:solidFill>
            <a:ln w="83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图形 20">
            <a:extLst>
              <a:ext uri="{FF2B5EF4-FFF2-40B4-BE49-F238E27FC236}">
                <a16:creationId xmlns:a16="http://schemas.microsoft.com/office/drawing/2014/main" id="{3C5CB2A3-BFCB-41F5-9125-3029C35FBA08}"/>
              </a:ext>
            </a:extLst>
          </p:cNvPr>
          <p:cNvGrpSpPr/>
          <p:nvPr/>
        </p:nvGrpSpPr>
        <p:grpSpPr>
          <a:xfrm>
            <a:off x="5092700" y="671608"/>
            <a:ext cx="6326979" cy="5514783"/>
            <a:chOff x="7182583" y="2026164"/>
            <a:chExt cx="4233020" cy="3689626"/>
          </a:xfrm>
          <a:solidFill>
            <a:srgbClr val="000000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0486612-1E2B-450D-A3A0-9A0AC16AD05A}"/>
                </a:ext>
              </a:extLst>
            </p:cNvPr>
            <p:cNvSpPr/>
            <p:nvPr/>
          </p:nvSpPr>
          <p:spPr>
            <a:xfrm>
              <a:off x="10173280" y="2026164"/>
              <a:ext cx="1242323" cy="3689626"/>
            </a:xfrm>
            <a:custGeom>
              <a:avLst/>
              <a:gdLst>
                <a:gd name="connsiteX0" fmla="*/ 942853 w 1242323"/>
                <a:gd name="connsiteY0" fmla="*/ 435955 h 3689626"/>
                <a:gd name="connsiteX1" fmla="*/ 951797 w 1242323"/>
                <a:gd name="connsiteY1" fmla="*/ 447144 h 3689626"/>
                <a:gd name="connsiteX2" fmla="*/ 953034 w 1242323"/>
                <a:gd name="connsiteY2" fmla="*/ 465517 h 3689626"/>
                <a:gd name="connsiteX3" fmla="*/ 942511 w 1242323"/>
                <a:gd name="connsiteY3" fmla="*/ 449539 h 3689626"/>
                <a:gd name="connsiteX4" fmla="*/ 942835 w 1242323"/>
                <a:gd name="connsiteY4" fmla="*/ 435955 h 3689626"/>
                <a:gd name="connsiteX5" fmla="*/ 896397 w 1242323"/>
                <a:gd name="connsiteY5" fmla="*/ 411965 h 3689626"/>
                <a:gd name="connsiteX6" fmla="*/ 911918 w 1242323"/>
                <a:gd name="connsiteY6" fmla="*/ 447101 h 3689626"/>
                <a:gd name="connsiteX7" fmla="*/ 916477 w 1242323"/>
                <a:gd name="connsiteY7" fmla="*/ 480199 h 3689626"/>
                <a:gd name="connsiteX8" fmla="*/ 896379 w 1242323"/>
                <a:gd name="connsiteY8" fmla="*/ 411965 h 3689626"/>
                <a:gd name="connsiteX9" fmla="*/ 515156 w 1242323"/>
                <a:gd name="connsiteY9" fmla="*/ 437464 h 3689626"/>
                <a:gd name="connsiteX10" fmla="*/ 538372 w 1242323"/>
                <a:gd name="connsiteY10" fmla="*/ 478184 h 3689626"/>
                <a:gd name="connsiteX11" fmla="*/ 568434 w 1242323"/>
                <a:gd name="connsiteY11" fmla="*/ 513225 h 3689626"/>
                <a:gd name="connsiteX12" fmla="*/ 568419 w 1242323"/>
                <a:gd name="connsiteY12" fmla="*/ 513225 h 3689626"/>
                <a:gd name="connsiteX13" fmla="*/ 533322 w 1242323"/>
                <a:gd name="connsiteY13" fmla="*/ 539372 h 3689626"/>
                <a:gd name="connsiteX14" fmla="*/ 532001 w 1242323"/>
                <a:gd name="connsiteY14" fmla="*/ 512209 h 3689626"/>
                <a:gd name="connsiteX15" fmla="*/ 519748 w 1242323"/>
                <a:gd name="connsiteY15" fmla="*/ 498323 h 3689626"/>
                <a:gd name="connsiteX16" fmla="*/ 506587 w 1242323"/>
                <a:gd name="connsiteY16" fmla="*/ 483896 h 3689626"/>
                <a:gd name="connsiteX17" fmla="*/ 499108 w 1242323"/>
                <a:gd name="connsiteY17" fmla="*/ 451239 h 3689626"/>
                <a:gd name="connsiteX18" fmla="*/ 515142 w 1242323"/>
                <a:gd name="connsiteY18" fmla="*/ 437464 h 3689626"/>
                <a:gd name="connsiteX19" fmla="*/ 482878 w 1242323"/>
                <a:gd name="connsiteY19" fmla="*/ 573306 h 3689626"/>
                <a:gd name="connsiteX20" fmla="*/ 482036 w 1242323"/>
                <a:gd name="connsiteY20" fmla="*/ 573393 h 3689626"/>
                <a:gd name="connsiteX21" fmla="*/ 482036 w 1242323"/>
                <a:gd name="connsiteY21" fmla="*/ 573393 h 3689626"/>
                <a:gd name="connsiteX22" fmla="*/ 482878 w 1242323"/>
                <a:gd name="connsiteY22" fmla="*/ 573306 h 3689626"/>
                <a:gd name="connsiteX23" fmla="*/ 129976 w 1242323"/>
                <a:gd name="connsiteY23" fmla="*/ 639739 h 3689626"/>
                <a:gd name="connsiteX24" fmla="*/ 106543 w 1242323"/>
                <a:gd name="connsiteY24" fmla="*/ 640021 h 3689626"/>
                <a:gd name="connsiteX25" fmla="*/ 129976 w 1242323"/>
                <a:gd name="connsiteY25" fmla="*/ 639739 h 3689626"/>
                <a:gd name="connsiteX26" fmla="*/ 925032 w 1242323"/>
                <a:gd name="connsiteY26" fmla="*/ 581759 h 3689626"/>
                <a:gd name="connsiteX27" fmla="*/ 925032 w 1242323"/>
                <a:gd name="connsiteY27" fmla="*/ 581759 h 3689626"/>
                <a:gd name="connsiteX28" fmla="*/ 974322 w 1242323"/>
                <a:gd name="connsiteY28" fmla="*/ 632491 h 3689626"/>
                <a:gd name="connsiteX29" fmla="*/ 981975 w 1242323"/>
                <a:gd name="connsiteY29" fmla="*/ 663160 h 3689626"/>
                <a:gd name="connsiteX30" fmla="*/ 925014 w 1242323"/>
                <a:gd name="connsiteY30" fmla="*/ 581759 h 3689626"/>
                <a:gd name="connsiteX31" fmla="*/ 129977 w 1242323"/>
                <a:gd name="connsiteY31" fmla="*/ 639739 h 3689626"/>
                <a:gd name="connsiteX32" fmla="*/ 299358 w 1242323"/>
                <a:gd name="connsiteY32" fmla="*/ 690066 h 3689626"/>
                <a:gd name="connsiteX33" fmla="*/ 299358 w 1242323"/>
                <a:gd name="connsiteY33" fmla="*/ 690066 h 3689626"/>
                <a:gd name="connsiteX34" fmla="*/ 129976 w 1242323"/>
                <a:gd name="connsiteY34" fmla="*/ 639739 h 3689626"/>
                <a:gd name="connsiteX35" fmla="*/ 78177 w 1242323"/>
                <a:gd name="connsiteY35" fmla="*/ 1285492 h 3689626"/>
                <a:gd name="connsiteX36" fmla="*/ 78164 w 1242323"/>
                <a:gd name="connsiteY36" fmla="*/ 1285492 h 3689626"/>
                <a:gd name="connsiteX37" fmla="*/ 78157 w 1242323"/>
                <a:gd name="connsiteY37" fmla="*/ 1285492 h 3689626"/>
                <a:gd name="connsiteX38" fmla="*/ 78168 w 1242323"/>
                <a:gd name="connsiteY38" fmla="*/ 1285492 h 3689626"/>
                <a:gd name="connsiteX39" fmla="*/ 756813 w 1242323"/>
                <a:gd name="connsiteY39" fmla="*/ 1452014 h 3689626"/>
                <a:gd name="connsiteX40" fmla="*/ 757081 w 1242323"/>
                <a:gd name="connsiteY40" fmla="*/ 1456394 h 3689626"/>
                <a:gd name="connsiteX41" fmla="*/ 757081 w 1242323"/>
                <a:gd name="connsiteY41" fmla="*/ 1456394 h 3689626"/>
                <a:gd name="connsiteX42" fmla="*/ 756813 w 1242323"/>
                <a:gd name="connsiteY42" fmla="*/ 1452014 h 3689626"/>
                <a:gd name="connsiteX43" fmla="*/ 877749 w 1242323"/>
                <a:gd name="connsiteY43" fmla="*/ 1000392 h 3689626"/>
                <a:gd name="connsiteX44" fmla="*/ 912558 w 1242323"/>
                <a:gd name="connsiteY44" fmla="*/ 1045008 h 3689626"/>
                <a:gd name="connsiteX45" fmla="*/ 985563 w 1242323"/>
                <a:gd name="connsiteY45" fmla="*/ 1163483 h 3689626"/>
                <a:gd name="connsiteX46" fmla="*/ 985545 w 1242323"/>
                <a:gd name="connsiteY46" fmla="*/ 1163483 h 3689626"/>
                <a:gd name="connsiteX47" fmla="*/ 989069 w 1242323"/>
                <a:gd name="connsiteY47" fmla="*/ 1192514 h 3689626"/>
                <a:gd name="connsiteX48" fmla="*/ 1021740 w 1242323"/>
                <a:gd name="connsiteY48" fmla="*/ 1224076 h 3689626"/>
                <a:gd name="connsiteX49" fmla="*/ 1021721 w 1242323"/>
                <a:gd name="connsiteY49" fmla="*/ 1224076 h 3689626"/>
                <a:gd name="connsiteX50" fmla="*/ 1013834 w 1242323"/>
                <a:gd name="connsiteY50" fmla="*/ 1238132 h 3689626"/>
                <a:gd name="connsiteX51" fmla="*/ 1012489 w 1242323"/>
                <a:gd name="connsiteY51" fmla="*/ 1258208 h 3689626"/>
                <a:gd name="connsiteX52" fmla="*/ 1012471 w 1242323"/>
                <a:gd name="connsiteY52" fmla="*/ 1258208 h 3689626"/>
                <a:gd name="connsiteX53" fmla="*/ 965302 w 1242323"/>
                <a:gd name="connsiteY53" fmla="*/ 1297484 h 3689626"/>
                <a:gd name="connsiteX54" fmla="*/ 917248 w 1242323"/>
                <a:gd name="connsiteY54" fmla="*/ 1347091 h 3689626"/>
                <a:gd name="connsiteX55" fmla="*/ 917034 w 1242323"/>
                <a:gd name="connsiteY55" fmla="*/ 1347322 h 3689626"/>
                <a:gd name="connsiteX56" fmla="*/ 917035 w 1242323"/>
                <a:gd name="connsiteY56" fmla="*/ 1347322 h 3689626"/>
                <a:gd name="connsiteX57" fmla="*/ 916895 w 1242323"/>
                <a:gd name="connsiteY57" fmla="*/ 1348454 h 3689626"/>
                <a:gd name="connsiteX58" fmla="*/ 920271 w 1242323"/>
                <a:gd name="connsiteY58" fmla="*/ 1354621 h 3689626"/>
                <a:gd name="connsiteX59" fmla="*/ 759229 w 1242323"/>
                <a:gd name="connsiteY59" fmla="*/ 1463031 h 3689626"/>
                <a:gd name="connsiteX60" fmla="*/ 759219 w 1242323"/>
                <a:gd name="connsiteY60" fmla="*/ 1462704 h 3689626"/>
                <a:gd name="connsiteX61" fmla="*/ 759203 w 1242323"/>
                <a:gd name="connsiteY61" fmla="*/ 1462704 h 3689626"/>
                <a:gd name="connsiteX62" fmla="*/ 759385 w 1242323"/>
                <a:gd name="connsiteY62" fmla="*/ 1462073 h 3689626"/>
                <a:gd name="connsiteX63" fmla="*/ 759032 w 1242323"/>
                <a:gd name="connsiteY63" fmla="*/ 1456307 h 3689626"/>
                <a:gd name="connsiteX64" fmla="*/ 759003 w 1242323"/>
                <a:gd name="connsiteY64" fmla="*/ 1455340 h 3689626"/>
                <a:gd name="connsiteX65" fmla="*/ 758976 w 1242323"/>
                <a:gd name="connsiteY65" fmla="*/ 1455136 h 3689626"/>
                <a:gd name="connsiteX66" fmla="*/ 758960 w 1242323"/>
                <a:gd name="connsiteY66" fmla="*/ 1455136 h 3689626"/>
                <a:gd name="connsiteX67" fmla="*/ 758343 w 1242323"/>
                <a:gd name="connsiteY67" fmla="*/ 1445059 h 3689626"/>
                <a:gd name="connsiteX68" fmla="*/ 758014 w 1242323"/>
                <a:gd name="connsiteY68" fmla="*/ 1444386 h 3689626"/>
                <a:gd name="connsiteX69" fmla="*/ 713263 w 1242323"/>
                <a:gd name="connsiteY69" fmla="*/ 1404956 h 3689626"/>
                <a:gd name="connsiteX70" fmla="*/ 680321 w 1242323"/>
                <a:gd name="connsiteY70" fmla="*/ 1340367 h 3689626"/>
                <a:gd name="connsiteX71" fmla="*/ 680311 w 1242323"/>
                <a:gd name="connsiteY71" fmla="*/ 1340367 h 3689626"/>
                <a:gd name="connsiteX72" fmla="*/ 709343 w 1242323"/>
                <a:gd name="connsiteY72" fmla="*/ 1292676 h 3689626"/>
                <a:gd name="connsiteX73" fmla="*/ 717323 w 1242323"/>
                <a:gd name="connsiteY73" fmla="*/ 1137426 h 3689626"/>
                <a:gd name="connsiteX74" fmla="*/ 717307 w 1242323"/>
                <a:gd name="connsiteY74" fmla="*/ 1137426 h 3689626"/>
                <a:gd name="connsiteX75" fmla="*/ 717437 w 1242323"/>
                <a:gd name="connsiteY75" fmla="*/ 1137387 h 3689626"/>
                <a:gd name="connsiteX76" fmla="*/ 784812 w 1242323"/>
                <a:gd name="connsiteY76" fmla="*/ 1099176 h 3689626"/>
                <a:gd name="connsiteX77" fmla="*/ 877732 w 1242323"/>
                <a:gd name="connsiteY77" fmla="*/ 1000392 h 3689626"/>
                <a:gd name="connsiteX78" fmla="*/ 332132 w 1242323"/>
                <a:gd name="connsiteY78" fmla="*/ 2756349 h 3689626"/>
                <a:gd name="connsiteX79" fmla="*/ 489866 w 1242323"/>
                <a:gd name="connsiteY79" fmla="*/ 2761059 h 3689626"/>
                <a:gd name="connsiteX80" fmla="*/ 489862 w 1242323"/>
                <a:gd name="connsiteY80" fmla="*/ 2761059 h 3689626"/>
                <a:gd name="connsiteX81" fmla="*/ 332126 w 1242323"/>
                <a:gd name="connsiteY81" fmla="*/ 2756349 h 3689626"/>
                <a:gd name="connsiteX82" fmla="*/ 1152547 w 1242323"/>
                <a:gd name="connsiteY82" fmla="*/ 3488643 h 3689626"/>
                <a:gd name="connsiteX83" fmla="*/ 1141695 w 1242323"/>
                <a:gd name="connsiteY83" fmla="*/ 3494484 h 3689626"/>
                <a:gd name="connsiteX84" fmla="*/ 1152547 w 1242323"/>
                <a:gd name="connsiteY84" fmla="*/ 3488643 h 3689626"/>
                <a:gd name="connsiteX85" fmla="*/ 653028 w 1242323"/>
                <a:gd name="connsiteY85" fmla="*/ 0 h 3689626"/>
                <a:gd name="connsiteX86" fmla="*/ 568293 w 1242323"/>
                <a:gd name="connsiteY86" fmla="*/ 16397 h 3689626"/>
                <a:gd name="connsiteX87" fmla="*/ 568022 w 1242323"/>
                <a:gd name="connsiteY87" fmla="*/ 16359 h 3689626"/>
                <a:gd name="connsiteX88" fmla="*/ 567273 w 1242323"/>
                <a:gd name="connsiteY88" fmla="*/ 16708 h 3689626"/>
                <a:gd name="connsiteX89" fmla="*/ 567258 w 1242323"/>
                <a:gd name="connsiteY89" fmla="*/ 16708 h 3689626"/>
                <a:gd name="connsiteX90" fmla="*/ 567249 w 1242323"/>
                <a:gd name="connsiteY90" fmla="*/ 16710 h 3689626"/>
                <a:gd name="connsiteX91" fmla="*/ 566595 w 1242323"/>
                <a:gd name="connsiteY91" fmla="*/ 17926 h 3689626"/>
                <a:gd name="connsiteX92" fmla="*/ 566596 w 1242323"/>
                <a:gd name="connsiteY92" fmla="*/ 17926 h 3689626"/>
                <a:gd name="connsiteX93" fmla="*/ 537288 w 1242323"/>
                <a:gd name="connsiteY93" fmla="*/ 47295 h 3689626"/>
                <a:gd name="connsiteX94" fmla="*/ 529233 w 1242323"/>
                <a:gd name="connsiteY94" fmla="*/ 50836 h 3689626"/>
                <a:gd name="connsiteX95" fmla="*/ 466134 w 1242323"/>
                <a:gd name="connsiteY95" fmla="*/ 114031 h 3689626"/>
                <a:gd name="connsiteX96" fmla="*/ 423463 w 1242323"/>
                <a:gd name="connsiteY96" fmla="*/ 354043 h 3689626"/>
                <a:gd name="connsiteX97" fmla="*/ 423419 w 1242323"/>
                <a:gd name="connsiteY97" fmla="*/ 354429 h 3689626"/>
                <a:gd name="connsiteX98" fmla="*/ 423408 w 1242323"/>
                <a:gd name="connsiteY98" fmla="*/ 354429 h 3689626"/>
                <a:gd name="connsiteX99" fmla="*/ 402381 w 1242323"/>
                <a:gd name="connsiteY99" fmla="*/ 463952 h 3689626"/>
                <a:gd name="connsiteX100" fmla="*/ 425004 w 1242323"/>
                <a:gd name="connsiteY100" fmla="*/ 549349 h 3689626"/>
                <a:gd name="connsiteX101" fmla="*/ 475211 w 1242323"/>
                <a:gd name="connsiteY101" fmla="*/ 574100 h 3689626"/>
                <a:gd name="connsiteX102" fmla="*/ 475198 w 1242323"/>
                <a:gd name="connsiteY102" fmla="*/ 574100 h 3689626"/>
                <a:gd name="connsiteX103" fmla="*/ 425085 w 1242323"/>
                <a:gd name="connsiteY103" fmla="*/ 579281 h 3689626"/>
                <a:gd name="connsiteX104" fmla="*/ 424188 w 1242323"/>
                <a:gd name="connsiteY104" fmla="*/ 578688 h 3689626"/>
                <a:gd name="connsiteX105" fmla="*/ 423938 w 1242323"/>
                <a:gd name="connsiteY105" fmla="*/ 578721 h 3689626"/>
                <a:gd name="connsiteX106" fmla="*/ 341460 w 1242323"/>
                <a:gd name="connsiteY106" fmla="*/ 627633 h 3689626"/>
                <a:gd name="connsiteX107" fmla="*/ 301913 w 1242323"/>
                <a:gd name="connsiteY107" fmla="*/ 762920 h 3689626"/>
                <a:gd name="connsiteX108" fmla="*/ 301305 w 1242323"/>
                <a:gd name="connsiteY108" fmla="*/ 689328 h 3689626"/>
                <a:gd name="connsiteX109" fmla="*/ 300607 w 1242323"/>
                <a:gd name="connsiteY109" fmla="*/ 688400 h 3689626"/>
                <a:gd name="connsiteX110" fmla="*/ 130390 w 1242323"/>
                <a:gd name="connsiteY110" fmla="*/ 637825 h 3689626"/>
                <a:gd name="connsiteX111" fmla="*/ 130111 w 1242323"/>
                <a:gd name="connsiteY111" fmla="*/ 637784 h 3689626"/>
                <a:gd name="connsiteX112" fmla="*/ 130100 w 1242323"/>
                <a:gd name="connsiteY112" fmla="*/ 637784 h 3689626"/>
                <a:gd name="connsiteX113" fmla="*/ 63452 w 1242323"/>
                <a:gd name="connsiteY113" fmla="*/ 638589 h 3689626"/>
                <a:gd name="connsiteX114" fmla="*/ 62487 w 1242323"/>
                <a:gd name="connsiteY114" fmla="*/ 639576 h 3689626"/>
                <a:gd name="connsiteX115" fmla="*/ 62961 w 1242323"/>
                <a:gd name="connsiteY115" fmla="*/ 640402 h 3689626"/>
                <a:gd name="connsiteX116" fmla="*/ 62952 w 1242323"/>
                <a:gd name="connsiteY116" fmla="*/ 640402 h 3689626"/>
                <a:gd name="connsiteX117" fmla="*/ 71399 w 1242323"/>
                <a:gd name="connsiteY117" fmla="*/ 1077422 h 3689626"/>
                <a:gd name="connsiteX118" fmla="*/ 71390 w 1242323"/>
                <a:gd name="connsiteY118" fmla="*/ 1077422 h 3689626"/>
                <a:gd name="connsiteX119" fmla="*/ 53708 w 1242323"/>
                <a:gd name="connsiteY119" fmla="*/ 1079021 h 3689626"/>
                <a:gd name="connsiteX120" fmla="*/ 39075 w 1242323"/>
                <a:gd name="connsiteY120" fmla="*/ 1084326 h 3689626"/>
                <a:gd name="connsiteX121" fmla="*/ 33714 w 1242323"/>
                <a:gd name="connsiteY121" fmla="*/ 1109182 h 3689626"/>
                <a:gd name="connsiteX122" fmla="*/ 33705 w 1242323"/>
                <a:gd name="connsiteY122" fmla="*/ 1109182 h 3689626"/>
                <a:gd name="connsiteX123" fmla="*/ 5181 w 1242323"/>
                <a:gd name="connsiteY123" fmla="*/ 1147704 h 3689626"/>
                <a:gd name="connsiteX124" fmla="*/ 5181 w 1242323"/>
                <a:gd name="connsiteY124" fmla="*/ 1147704 h 3689626"/>
                <a:gd name="connsiteX125" fmla="*/ 8126 w 1242323"/>
                <a:gd name="connsiteY125" fmla="*/ 1166975 h 3689626"/>
                <a:gd name="connsiteX126" fmla="*/ 8117 w 1242323"/>
                <a:gd name="connsiteY126" fmla="*/ 1166975 h 3689626"/>
                <a:gd name="connsiteX127" fmla="*/ 8023 w 1242323"/>
                <a:gd name="connsiteY127" fmla="*/ 1186559 h 3689626"/>
                <a:gd name="connsiteX128" fmla="*/ 8015 w 1242323"/>
                <a:gd name="connsiteY128" fmla="*/ 1186559 h 3689626"/>
                <a:gd name="connsiteX129" fmla="*/ 189 w 1242323"/>
                <a:gd name="connsiteY129" fmla="*/ 1202342 h 3689626"/>
                <a:gd name="connsiteX130" fmla="*/ 189 w 1242323"/>
                <a:gd name="connsiteY130" fmla="*/ 1202342 h 3689626"/>
                <a:gd name="connsiteX131" fmla="*/ 14451 w 1242323"/>
                <a:gd name="connsiteY131" fmla="*/ 1215496 h 3689626"/>
                <a:gd name="connsiteX132" fmla="*/ 14442 w 1242323"/>
                <a:gd name="connsiteY132" fmla="*/ 1215496 h 3689626"/>
                <a:gd name="connsiteX133" fmla="*/ 14001 w 1242323"/>
                <a:gd name="connsiteY133" fmla="*/ 1238334 h 3689626"/>
                <a:gd name="connsiteX134" fmla="*/ 29011 w 1242323"/>
                <a:gd name="connsiteY134" fmla="*/ 1258483 h 3689626"/>
                <a:gd name="connsiteX135" fmla="*/ 29002 w 1242323"/>
                <a:gd name="connsiteY135" fmla="*/ 1258483 h 3689626"/>
                <a:gd name="connsiteX136" fmla="*/ 46504 w 1242323"/>
                <a:gd name="connsiteY136" fmla="*/ 1284308 h 3689626"/>
                <a:gd name="connsiteX137" fmla="*/ 69777 w 1242323"/>
                <a:gd name="connsiteY137" fmla="*/ 1288984 h 3689626"/>
                <a:gd name="connsiteX138" fmla="*/ 77155 w 1242323"/>
                <a:gd name="connsiteY138" fmla="*/ 1288858 h 3689626"/>
                <a:gd name="connsiteX139" fmla="*/ 77164 w 1242323"/>
                <a:gd name="connsiteY139" fmla="*/ 1288858 h 3689626"/>
                <a:gd name="connsiteX140" fmla="*/ 76316 w 1242323"/>
                <a:gd name="connsiteY140" fmla="*/ 1341146 h 3689626"/>
                <a:gd name="connsiteX141" fmla="*/ 77153 w 1242323"/>
                <a:gd name="connsiteY141" fmla="*/ 1342128 h 3689626"/>
                <a:gd name="connsiteX142" fmla="*/ 223190 w 1242323"/>
                <a:gd name="connsiteY142" fmla="*/ 1363198 h 3689626"/>
                <a:gd name="connsiteX143" fmla="*/ 223179 w 1242323"/>
                <a:gd name="connsiteY143" fmla="*/ 1363198 h 3689626"/>
                <a:gd name="connsiteX144" fmla="*/ 209715 w 1242323"/>
                <a:gd name="connsiteY144" fmla="*/ 1392156 h 3689626"/>
                <a:gd name="connsiteX145" fmla="*/ 210536 w 1242323"/>
                <a:gd name="connsiteY145" fmla="*/ 1457753 h 3689626"/>
                <a:gd name="connsiteX146" fmla="*/ 210526 w 1242323"/>
                <a:gd name="connsiteY146" fmla="*/ 1457753 h 3689626"/>
                <a:gd name="connsiteX147" fmla="*/ 195974 w 1242323"/>
                <a:gd name="connsiteY147" fmla="*/ 1582328 h 3689626"/>
                <a:gd name="connsiteX148" fmla="*/ 221016 w 1242323"/>
                <a:gd name="connsiteY148" fmla="*/ 1666888 h 3689626"/>
                <a:gd name="connsiteX149" fmla="*/ 221005 w 1242323"/>
                <a:gd name="connsiteY149" fmla="*/ 1666888 h 3689626"/>
                <a:gd name="connsiteX150" fmla="*/ 218568 w 1242323"/>
                <a:gd name="connsiteY150" fmla="*/ 1685996 h 3689626"/>
                <a:gd name="connsiteX151" fmla="*/ 225341 w 1242323"/>
                <a:gd name="connsiteY151" fmla="*/ 1706580 h 3689626"/>
                <a:gd name="connsiteX152" fmla="*/ 225330 w 1242323"/>
                <a:gd name="connsiteY152" fmla="*/ 1706580 h 3689626"/>
                <a:gd name="connsiteX153" fmla="*/ 220896 w 1242323"/>
                <a:gd name="connsiteY153" fmla="*/ 1767261 h 3689626"/>
                <a:gd name="connsiteX154" fmla="*/ 226877 w 1242323"/>
                <a:gd name="connsiteY154" fmla="*/ 1829677 h 3689626"/>
                <a:gd name="connsiteX155" fmla="*/ 226867 w 1242323"/>
                <a:gd name="connsiteY155" fmla="*/ 1829677 h 3689626"/>
                <a:gd name="connsiteX156" fmla="*/ 219297 w 1242323"/>
                <a:gd name="connsiteY156" fmla="*/ 1861273 h 3689626"/>
                <a:gd name="connsiteX157" fmla="*/ 226741 w 1242323"/>
                <a:gd name="connsiteY157" fmla="*/ 1874699 h 3689626"/>
                <a:gd name="connsiteX158" fmla="*/ 226767 w 1242323"/>
                <a:gd name="connsiteY158" fmla="*/ 1874717 h 3689626"/>
                <a:gd name="connsiteX159" fmla="*/ 226767 w 1242323"/>
                <a:gd name="connsiteY159" fmla="*/ 1874718 h 3689626"/>
                <a:gd name="connsiteX160" fmla="*/ 226922 w 1242323"/>
                <a:gd name="connsiteY160" fmla="*/ 1874811 h 3689626"/>
                <a:gd name="connsiteX161" fmla="*/ 226911 w 1242323"/>
                <a:gd name="connsiteY161" fmla="*/ 1874811 h 3689626"/>
                <a:gd name="connsiteX162" fmla="*/ 245549 w 1242323"/>
                <a:gd name="connsiteY162" fmla="*/ 2093153 h 3689626"/>
                <a:gd name="connsiteX163" fmla="*/ 330292 w 1242323"/>
                <a:gd name="connsiteY163" fmla="*/ 2757426 h 3689626"/>
                <a:gd name="connsiteX164" fmla="*/ 331231 w 1242323"/>
                <a:gd name="connsiteY164" fmla="*/ 2758275 h 3689626"/>
                <a:gd name="connsiteX165" fmla="*/ 489794 w 1242323"/>
                <a:gd name="connsiteY165" fmla="*/ 2763010 h 3689626"/>
                <a:gd name="connsiteX166" fmla="*/ 489780 w 1242323"/>
                <a:gd name="connsiteY166" fmla="*/ 2763010 h 3689626"/>
                <a:gd name="connsiteX167" fmla="*/ 504193 w 1242323"/>
                <a:gd name="connsiteY167" fmla="*/ 3131548 h 3689626"/>
                <a:gd name="connsiteX168" fmla="*/ 458452 w 1242323"/>
                <a:gd name="connsiteY168" fmla="*/ 3356962 h 3689626"/>
                <a:gd name="connsiteX169" fmla="*/ 396512 w 1242323"/>
                <a:gd name="connsiteY169" fmla="*/ 3518394 h 3689626"/>
                <a:gd name="connsiteX170" fmla="*/ 372156 w 1242323"/>
                <a:gd name="connsiteY170" fmla="*/ 3556142 h 3689626"/>
                <a:gd name="connsiteX171" fmla="*/ 372143 w 1242323"/>
                <a:gd name="connsiteY171" fmla="*/ 3556142 h 3689626"/>
                <a:gd name="connsiteX172" fmla="*/ 371715 w 1242323"/>
                <a:gd name="connsiteY172" fmla="*/ 3556356 h 3689626"/>
                <a:gd name="connsiteX173" fmla="*/ 371690 w 1242323"/>
                <a:gd name="connsiteY173" fmla="*/ 3556377 h 3689626"/>
                <a:gd name="connsiteX174" fmla="*/ 371678 w 1242323"/>
                <a:gd name="connsiteY174" fmla="*/ 3556377 h 3689626"/>
                <a:gd name="connsiteX175" fmla="*/ 371368 w 1242323"/>
                <a:gd name="connsiteY175" fmla="*/ 3556528 h 3689626"/>
                <a:gd name="connsiteX176" fmla="*/ 370872 w 1242323"/>
                <a:gd name="connsiteY176" fmla="*/ 3557090 h 3689626"/>
                <a:gd name="connsiteX177" fmla="*/ 370860 w 1242323"/>
                <a:gd name="connsiteY177" fmla="*/ 3557090 h 3689626"/>
                <a:gd name="connsiteX178" fmla="*/ 347475 w 1242323"/>
                <a:gd name="connsiteY178" fmla="*/ 3570460 h 3689626"/>
                <a:gd name="connsiteX179" fmla="*/ 285716 w 1242323"/>
                <a:gd name="connsiteY179" fmla="*/ 3589537 h 3689626"/>
                <a:gd name="connsiteX180" fmla="*/ 285010 w 1242323"/>
                <a:gd name="connsiteY180" fmla="*/ 3590417 h 3689626"/>
                <a:gd name="connsiteX181" fmla="*/ 285005 w 1242323"/>
                <a:gd name="connsiteY181" fmla="*/ 3590499 h 3689626"/>
                <a:gd name="connsiteX182" fmla="*/ 285005 w 1242323"/>
                <a:gd name="connsiteY182" fmla="*/ 3590499 h 3689626"/>
                <a:gd name="connsiteX183" fmla="*/ 285840 w 1242323"/>
                <a:gd name="connsiteY183" fmla="*/ 3620391 h 3689626"/>
                <a:gd name="connsiteX184" fmla="*/ 296581 w 1242323"/>
                <a:gd name="connsiteY184" fmla="*/ 3659058 h 3689626"/>
                <a:gd name="connsiteX185" fmla="*/ 297152 w 1242323"/>
                <a:gd name="connsiteY185" fmla="*/ 3659667 h 3689626"/>
                <a:gd name="connsiteX186" fmla="*/ 297369 w 1242323"/>
                <a:gd name="connsiteY186" fmla="*/ 3659751 h 3689626"/>
                <a:gd name="connsiteX187" fmla="*/ 297369 w 1242323"/>
                <a:gd name="connsiteY187" fmla="*/ 3659752 h 3689626"/>
                <a:gd name="connsiteX188" fmla="*/ 348687 w 1242323"/>
                <a:gd name="connsiteY188" fmla="*/ 3677603 h 3689626"/>
                <a:gd name="connsiteX189" fmla="*/ 416849 w 1242323"/>
                <a:gd name="connsiteY189" fmla="*/ 3689100 h 3689626"/>
                <a:gd name="connsiteX190" fmla="*/ 436037 w 1242323"/>
                <a:gd name="connsiteY190" fmla="*/ 3689627 h 3689626"/>
                <a:gd name="connsiteX191" fmla="*/ 485968 w 1242323"/>
                <a:gd name="connsiteY191" fmla="*/ 3687456 h 3689626"/>
                <a:gd name="connsiteX192" fmla="*/ 485981 w 1242323"/>
                <a:gd name="connsiteY192" fmla="*/ 3687456 h 3689626"/>
                <a:gd name="connsiteX193" fmla="*/ 486720 w 1242323"/>
                <a:gd name="connsiteY193" fmla="*/ 3687796 h 3689626"/>
                <a:gd name="connsiteX194" fmla="*/ 486779 w 1242323"/>
                <a:gd name="connsiteY194" fmla="*/ 3687794 h 3689626"/>
                <a:gd name="connsiteX195" fmla="*/ 536346 w 1242323"/>
                <a:gd name="connsiteY195" fmla="*/ 3667160 h 3689626"/>
                <a:gd name="connsiteX196" fmla="*/ 540339 w 1242323"/>
                <a:gd name="connsiteY196" fmla="*/ 3658967 h 3689626"/>
                <a:gd name="connsiteX197" fmla="*/ 549327 w 1242323"/>
                <a:gd name="connsiteY197" fmla="*/ 3627546 h 3689626"/>
                <a:gd name="connsiteX198" fmla="*/ 563051 w 1242323"/>
                <a:gd name="connsiteY198" fmla="*/ 3581208 h 3689626"/>
                <a:gd name="connsiteX199" fmla="*/ 622711 w 1242323"/>
                <a:gd name="connsiteY199" fmla="*/ 3487843 h 3689626"/>
                <a:gd name="connsiteX200" fmla="*/ 622726 w 1242323"/>
                <a:gd name="connsiteY200" fmla="*/ 3487843 h 3689626"/>
                <a:gd name="connsiteX201" fmla="*/ 625570 w 1242323"/>
                <a:gd name="connsiteY201" fmla="*/ 3661701 h 3689626"/>
                <a:gd name="connsiteX202" fmla="*/ 625868 w 1242323"/>
                <a:gd name="connsiteY202" fmla="*/ 3662387 h 3689626"/>
                <a:gd name="connsiteX203" fmla="*/ 626545 w 1242323"/>
                <a:gd name="connsiteY203" fmla="*/ 3662660 h 3689626"/>
                <a:gd name="connsiteX204" fmla="*/ 626566 w 1242323"/>
                <a:gd name="connsiteY204" fmla="*/ 3662660 h 3689626"/>
                <a:gd name="connsiteX205" fmla="*/ 644724 w 1242323"/>
                <a:gd name="connsiteY205" fmla="*/ 3662300 h 3689626"/>
                <a:gd name="connsiteX206" fmla="*/ 645678 w 1242323"/>
                <a:gd name="connsiteY206" fmla="*/ 3661403 h 3689626"/>
                <a:gd name="connsiteX207" fmla="*/ 659956 w 1242323"/>
                <a:gd name="connsiteY207" fmla="*/ 3502581 h 3689626"/>
                <a:gd name="connsiteX208" fmla="*/ 671224 w 1242323"/>
                <a:gd name="connsiteY208" fmla="*/ 3445563 h 3689626"/>
                <a:gd name="connsiteX209" fmla="*/ 671208 w 1242323"/>
                <a:gd name="connsiteY209" fmla="*/ 3445563 h 3689626"/>
                <a:gd name="connsiteX210" fmla="*/ 671592 w 1242323"/>
                <a:gd name="connsiteY210" fmla="*/ 3445188 h 3689626"/>
                <a:gd name="connsiteX211" fmla="*/ 691838 w 1242323"/>
                <a:gd name="connsiteY211" fmla="*/ 3378272 h 3689626"/>
                <a:gd name="connsiteX212" fmla="*/ 645802 w 1242323"/>
                <a:gd name="connsiteY212" fmla="*/ 3302727 h 3689626"/>
                <a:gd name="connsiteX213" fmla="*/ 645716 w 1242323"/>
                <a:gd name="connsiteY213" fmla="*/ 3302634 h 3689626"/>
                <a:gd name="connsiteX214" fmla="*/ 645702 w 1242323"/>
                <a:gd name="connsiteY214" fmla="*/ 3302634 h 3689626"/>
                <a:gd name="connsiteX215" fmla="*/ 642255 w 1242323"/>
                <a:gd name="connsiteY215" fmla="*/ 3218283 h 3689626"/>
                <a:gd name="connsiteX216" fmla="*/ 668913 w 1242323"/>
                <a:gd name="connsiteY216" fmla="*/ 3092536 h 3689626"/>
                <a:gd name="connsiteX217" fmla="*/ 685291 w 1242323"/>
                <a:gd name="connsiteY217" fmla="*/ 3035029 h 3689626"/>
                <a:gd name="connsiteX218" fmla="*/ 685306 w 1242323"/>
                <a:gd name="connsiteY218" fmla="*/ 3035029 h 3689626"/>
                <a:gd name="connsiteX219" fmla="*/ 786127 w 1242323"/>
                <a:gd name="connsiteY219" fmla="*/ 3232105 h 3689626"/>
                <a:gd name="connsiteX220" fmla="*/ 829807 w 1242323"/>
                <a:gd name="connsiteY220" fmla="*/ 3338871 h 3689626"/>
                <a:gd name="connsiteX221" fmla="*/ 836593 w 1242323"/>
                <a:gd name="connsiteY221" fmla="*/ 3369794 h 3689626"/>
                <a:gd name="connsiteX222" fmla="*/ 849144 w 1242323"/>
                <a:gd name="connsiteY222" fmla="*/ 3419906 h 3689626"/>
                <a:gd name="connsiteX223" fmla="*/ 852487 w 1242323"/>
                <a:gd name="connsiteY223" fmla="*/ 3428923 h 3689626"/>
                <a:gd name="connsiteX224" fmla="*/ 871120 w 1242323"/>
                <a:gd name="connsiteY224" fmla="*/ 3470337 h 3689626"/>
                <a:gd name="connsiteX225" fmla="*/ 883043 w 1242323"/>
                <a:gd name="connsiteY225" fmla="*/ 3496450 h 3689626"/>
                <a:gd name="connsiteX226" fmla="*/ 884240 w 1242323"/>
                <a:gd name="connsiteY226" fmla="*/ 3523168 h 3689626"/>
                <a:gd name="connsiteX227" fmla="*/ 884223 w 1242323"/>
                <a:gd name="connsiteY227" fmla="*/ 3523168 h 3689626"/>
                <a:gd name="connsiteX228" fmla="*/ 883613 w 1242323"/>
                <a:gd name="connsiteY228" fmla="*/ 3523834 h 3689626"/>
                <a:gd name="connsiteX229" fmla="*/ 863059 w 1242323"/>
                <a:gd name="connsiteY229" fmla="*/ 3563638 h 3689626"/>
                <a:gd name="connsiteX230" fmla="*/ 850747 w 1242323"/>
                <a:gd name="connsiteY230" fmla="*/ 3576056 h 3689626"/>
                <a:gd name="connsiteX231" fmla="*/ 821210 w 1242323"/>
                <a:gd name="connsiteY231" fmla="*/ 3616884 h 3689626"/>
                <a:gd name="connsiteX232" fmla="*/ 859650 w 1242323"/>
                <a:gd name="connsiteY232" fmla="*/ 3670981 h 3689626"/>
                <a:gd name="connsiteX233" fmla="*/ 859651 w 1242323"/>
                <a:gd name="connsiteY233" fmla="*/ 3670981 h 3689626"/>
                <a:gd name="connsiteX234" fmla="*/ 859700 w 1242323"/>
                <a:gd name="connsiteY234" fmla="*/ 3671024 h 3689626"/>
                <a:gd name="connsiteX235" fmla="*/ 859700 w 1242323"/>
                <a:gd name="connsiteY235" fmla="*/ 3671024 h 3689626"/>
                <a:gd name="connsiteX236" fmla="*/ 860338 w 1242323"/>
                <a:gd name="connsiteY236" fmla="*/ 3671262 h 3689626"/>
                <a:gd name="connsiteX237" fmla="*/ 861061 w 1242323"/>
                <a:gd name="connsiteY237" fmla="*/ 3670942 h 3689626"/>
                <a:gd name="connsiteX238" fmla="*/ 861044 w 1242323"/>
                <a:gd name="connsiteY238" fmla="*/ 3670942 h 3689626"/>
                <a:gd name="connsiteX239" fmla="*/ 966594 w 1242323"/>
                <a:gd name="connsiteY239" fmla="*/ 3659105 h 3689626"/>
                <a:gd name="connsiteX240" fmla="*/ 1041605 w 1242323"/>
                <a:gd name="connsiteY240" fmla="*/ 3604115 h 3689626"/>
                <a:gd name="connsiteX241" fmla="*/ 1041621 w 1242323"/>
                <a:gd name="connsiteY241" fmla="*/ 3602734 h 3689626"/>
                <a:gd name="connsiteX242" fmla="*/ 1041528 w 1242323"/>
                <a:gd name="connsiteY242" fmla="*/ 3602651 h 3689626"/>
                <a:gd name="connsiteX243" fmla="*/ 1041509 w 1242323"/>
                <a:gd name="connsiteY243" fmla="*/ 3602651 h 3689626"/>
                <a:gd name="connsiteX244" fmla="*/ 1031188 w 1242323"/>
                <a:gd name="connsiteY244" fmla="*/ 3447083 h 3689626"/>
                <a:gd name="connsiteX245" fmla="*/ 1058174 w 1242323"/>
                <a:gd name="connsiteY245" fmla="*/ 3349265 h 3689626"/>
                <a:gd name="connsiteX246" fmla="*/ 1058192 w 1242323"/>
                <a:gd name="connsiteY246" fmla="*/ 3349265 h 3689626"/>
                <a:gd name="connsiteX247" fmla="*/ 1139798 w 1242323"/>
                <a:gd name="connsiteY247" fmla="*/ 3496978 h 3689626"/>
                <a:gd name="connsiteX248" fmla="*/ 1140653 w 1242323"/>
                <a:gd name="connsiteY248" fmla="*/ 3497482 h 3689626"/>
                <a:gd name="connsiteX249" fmla="*/ 1141124 w 1242323"/>
                <a:gd name="connsiteY249" fmla="*/ 3497360 h 3689626"/>
                <a:gd name="connsiteX250" fmla="*/ 1141593 w 1242323"/>
                <a:gd name="connsiteY250" fmla="*/ 3496767 h 3689626"/>
                <a:gd name="connsiteX251" fmla="*/ 1141573 w 1242323"/>
                <a:gd name="connsiteY251" fmla="*/ 3496767 h 3689626"/>
                <a:gd name="connsiteX252" fmla="*/ 1154238 w 1242323"/>
                <a:gd name="connsiteY252" fmla="*/ 3489951 h 3689626"/>
                <a:gd name="connsiteX253" fmla="*/ 1154690 w 1242323"/>
                <a:gd name="connsiteY253" fmla="*/ 3488751 h 3689626"/>
                <a:gd name="connsiteX254" fmla="*/ 1099611 w 1242323"/>
                <a:gd name="connsiteY254" fmla="*/ 3332654 h 3689626"/>
                <a:gd name="connsiteX255" fmla="*/ 1085371 w 1242323"/>
                <a:gd name="connsiteY255" fmla="*/ 3256050 h 3689626"/>
                <a:gd name="connsiteX256" fmla="*/ 1085218 w 1242323"/>
                <a:gd name="connsiteY256" fmla="*/ 3255591 h 3689626"/>
                <a:gd name="connsiteX257" fmla="*/ 1045648 w 1242323"/>
                <a:gd name="connsiteY257" fmla="*/ 3210072 h 3689626"/>
                <a:gd name="connsiteX258" fmla="*/ 981878 w 1242323"/>
                <a:gd name="connsiteY258" fmla="*/ 3190512 h 3689626"/>
                <a:gd name="connsiteX259" fmla="*/ 981697 w 1242323"/>
                <a:gd name="connsiteY259" fmla="*/ 3190495 h 3689626"/>
                <a:gd name="connsiteX260" fmla="*/ 981258 w 1242323"/>
                <a:gd name="connsiteY260" fmla="*/ 3190600 h 3689626"/>
                <a:gd name="connsiteX261" fmla="*/ 921009 w 1242323"/>
                <a:gd name="connsiteY261" fmla="*/ 3130806 h 3689626"/>
                <a:gd name="connsiteX262" fmla="*/ 886810 w 1242323"/>
                <a:gd name="connsiteY262" fmla="*/ 3047590 h 3689626"/>
                <a:gd name="connsiteX263" fmla="*/ 870514 w 1242323"/>
                <a:gd name="connsiteY263" fmla="*/ 3002073 h 3689626"/>
                <a:gd name="connsiteX264" fmla="*/ 795836 w 1242323"/>
                <a:gd name="connsiteY264" fmla="*/ 2816911 h 3689626"/>
                <a:gd name="connsiteX265" fmla="*/ 752134 w 1242323"/>
                <a:gd name="connsiteY265" fmla="*/ 2718133 h 3689626"/>
                <a:gd name="connsiteX266" fmla="*/ 752118 w 1242323"/>
                <a:gd name="connsiteY266" fmla="*/ 2718133 h 3689626"/>
                <a:gd name="connsiteX267" fmla="*/ 805514 w 1242323"/>
                <a:gd name="connsiteY267" fmla="*/ 2702577 h 3689626"/>
                <a:gd name="connsiteX268" fmla="*/ 829274 w 1242323"/>
                <a:gd name="connsiteY268" fmla="*/ 2690878 h 3689626"/>
                <a:gd name="connsiteX269" fmla="*/ 829538 w 1242323"/>
                <a:gd name="connsiteY269" fmla="*/ 2689523 h 3689626"/>
                <a:gd name="connsiteX270" fmla="*/ 829168 w 1242323"/>
                <a:gd name="connsiteY270" fmla="*/ 2689196 h 3689626"/>
                <a:gd name="connsiteX271" fmla="*/ 829151 w 1242323"/>
                <a:gd name="connsiteY271" fmla="*/ 2689196 h 3689626"/>
                <a:gd name="connsiteX272" fmla="*/ 787506 w 1242323"/>
                <a:gd name="connsiteY272" fmla="*/ 1898638 h 3689626"/>
                <a:gd name="connsiteX273" fmla="*/ 788067 w 1242323"/>
                <a:gd name="connsiteY273" fmla="*/ 1898392 h 3689626"/>
                <a:gd name="connsiteX274" fmla="*/ 788083 w 1242323"/>
                <a:gd name="connsiteY274" fmla="*/ 1898392 h 3689626"/>
                <a:gd name="connsiteX275" fmla="*/ 788237 w 1242323"/>
                <a:gd name="connsiteY275" fmla="*/ 1898405 h 3689626"/>
                <a:gd name="connsiteX276" fmla="*/ 788540 w 1242323"/>
                <a:gd name="connsiteY276" fmla="*/ 1898356 h 3689626"/>
                <a:gd name="connsiteX277" fmla="*/ 803883 w 1242323"/>
                <a:gd name="connsiteY277" fmla="*/ 1871576 h 3689626"/>
                <a:gd name="connsiteX278" fmla="*/ 799169 w 1242323"/>
                <a:gd name="connsiteY278" fmla="*/ 1767295 h 3689626"/>
                <a:gd name="connsiteX279" fmla="*/ 799166 w 1242323"/>
                <a:gd name="connsiteY279" fmla="*/ 1767268 h 3689626"/>
                <a:gd name="connsiteX280" fmla="*/ 792649 w 1242323"/>
                <a:gd name="connsiteY280" fmla="*/ 1693407 h 3689626"/>
                <a:gd name="connsiteX281" fmla="*/ 792370 w 1242323"/>
                <a:gd name="connsiteY281" fmla="*/ 1675466 h 3689626"/>
                <a:gd name="connsiteX282" fmla="*/ 792211 w 1242323"/>
                <a:gd name="connsiteY282" fmla="*/ 1663388 h 3689626"/>
                <a:gd name="connsiteX283" fmla="*/ 790508 w 1242323"/>
                <a:gd name="connsiteY283" fmla="*/ 1649062 h 3689626"/>
                <a:gd name="connsiteX284" fmla="*/ 783620 w 1242323"/>
                <a:gd name="connsiteY284" fmla="*/ 1630365 h 3689626"/>
                <a:gd name="connsiteX285" fmla="*/ 776823 w 1242323"/>
                <a:gd name="connsiteY285" fmla="*/ 1612903 h 3689626"/>
                <a:gd name="connsiteX286" fmla="*/ 776823 w 1242323"/>
                <a:gd name="connsiteY286" fmla="*/ 1612903 h 3689626"/>
                <a:gd name="connsiteX287" fmla="*/ 769917 w 1242323"/>
                <a:gd name="connsiteY287" fmla="*/ 1566737 h 3689626"/>
                <a:gd name="connsiteX288" fmla="*/ 769302 w 1242323"/>
                <a:gd name="connsiteY288" fmla="*/ 1565912 h 3689626"/>
                <a:gd name="connsiteX289" fmla="*/ 769285 w 1242323"/>
                <a:gd name="connsiteY289" fmla="*/ 1565912 h 3689626"/>
                <a:gd name="connsiteX290" fmla="*/ 769167 w 1242323"/>
                <a:gd name="connsiteY290" fmla="*/ 1564980 h 3689626"/>
                <a:gd name="connsiteX291" fmla="*/ 769151 w 1242323"/>
                <a:gd name="connsiteY291" fmla="*/ 1564980 h 3689626"/>
                <a:gd name="connsiteX292" fmla="*/ 931915 w 1242323"/>
                <a:gd name="connsiteY292" fmla="*/ 1491746 h 3689626"/>
                <a:gd name="connsiteX293" fmla="*/ 1028120 w 1242323"/>
                <a:gd name="connsiteY293" fmla="*/ 1440675 h 3689626"/>
                <a:gd name="connsiteX294" fmla="*/ 1028139 w 1242323"/>
                <a:gd name="connsiteY294" fmla="*/ 1440675 h 3689626"/>
                <a:gd name="connsiteX295" fmla="*/ 1044399 w 1242323"/>
                <a:gd name="connsiteY295" fmla="*/ 1456827 h 3689626"/>
                <a:gd name="connsiteX296" fmla="*/ 1044380 w 1242323"/>
                <a:gd name="connsiteY296" fmla="*/ 1456827 h 3689626"/>
                <a:gd name="connsiteX297" fmla="*/ 1044586 w 1242323"/>
                <a:gd name="connsiteY297" fmla="*/ 1457528 h 3689626"/>
                <a:gd name="connsiteX298" fmla="*/ 1045353 w 1242323"/>
                <a:gd name="connsiteY298" fmla="*/ 1457900 h 3689626"/>
                <a:gd name="connsiteX299" fmla="*/ 1045694 w 1242323"/>
                <a:gd name="connsiteY299" fmla="*/ 1457838 h 3689626"/>
                <a:gd name="connsiteX300" fmla="*/ 1045713 w 1242323"/>
                <a:gd name="connsiteY300" fmla="*/ 1457838 h 3689626"/>
                <a:gd name="connsiteX301" fmla="*/ 1045826 w 1242323"/>
                <a:gd name="connsiteY301" fmla="*/ 1457844 h 3689626"/>
                <a:gd name="connsiteX302" fmla="*/ 1046519 w 1242323"/>
                <a:gd name="connsiteY302" fmla="*/ 1457556 h 3689626"/>
                <a:gd name="connsiteX303" fmla="*/ 1046786 w 1242323"/>
                <a:gd name="connsiteY303" fmla="*/ 1457050 h 3689626"/>
                <a:gd name="connsiteX304" fmla="*/ 1046767 w 1242323"/>
                <a:gd name="connsiteY304" fmla="*/ 1457050 h 3689626"/>
                <a:gd name="connsiteX305" fmla="*/ 1091992 w 1242323"/>
                <a:gd name="connsiteY305" fmla="*/ 1418247 h 3689626"/>
                <a:gd name="connsiteX306" fmla="*/ 1109874 w 1242323"/>
                <a:gd name="connsiteY306" fmla="*/ 1388965 h 3689626"/>
                <a:gd name="connsiteX307" fmla="*/ 1109854 w 1242323"/>
                <a:gd name="connsiteY307" fmla="*/ 1388965 h 3689626"/>
                <a:gd name="connsiteX308" fmla="*/ 1140156 w 1242323"/>
                <a:gd name="connsiteY308" fmla="*/ 1381716 h 3689626"/>
                <a:gd name="connsiteX309" fmla="*/ 1173857 w 1242323"/>
                <a:gd name="connsiteY309" fmla="*/ 1361071 h 3689626"/>
                <a:gd name="connsiteX310" fmla="*/ 1192987 w 1242323"/>
                <a:gd name="connsiteY310" fmla="*/ 1330684 h 3689626"/>
                <a:gd name="connsiteX311" fmla="*/ 1192967 w 1242323"/>
                <a:gd name="connsiteY311" fmla="*/ 1330684 h 3689626"/>
                <a:gd name="connsiteX312" fmla="*/ 1217728 w 1242323"/>
                <a:gd name="connsiteY312" fmla="*/ 1316864 h 3689626"/>
                <a:gd name="connsiteX313" fmla="*/ 1242126 w 1242323"/>
                <a:gd name="connsiteY313" fmla="*/ 1288504 h 3689626"/>
                <a:gd name="connsiteX314" fmla="*/ 1242205 w 1242323"/>
                <a:gd name="connsiteY314" fmla="*/ 1287447 h 3689626"/>
                <a:gd name="connsiteX315" fmla="*/ 1242184 w 1242323"/>
                <a:gd name="connsiteY315" fmla="*/ 1287447 h 3689626"/>
                <a:gd name="connsiteX316" fmla="*/ 1242203 w 1242323"/>
                <a:gd name="connsiteY316" fmla="*/ 1287019 h 3689626"/>
                <a:gd name="connsiteX317" fmla="*/ 1200447 w 1242323"/>
                <a:gd name="connsiteY317" fmla="*/ 1130617 h 3689626"/>
                <a:gd name="connsiteX318" fmla="*/ 1136886 w 1242323"/>
                <a:gd name="connsiteY318" fmla="*/ 1012707 h 3689626"/>
                <a:gd name="connsiteX319" fmla="*/ 1118734 w 1242323"/>
                <a:gd name="connsiteY319" fmla="*/ 982790 h 3689626"/>
                <a:gd name="connsiteX320" fmla="*/ 1099945 w 1242323"/>
                <a:gd name="connsiteY320" fmla="*/ 951822 h 3689626"/>
                <a:gd name="connsiteX321" fmla="*/ 987144 w 1242323"/>
                <a:gd name="connsiteY321" fmla="*/ 757000 h 3689626"/>
                <a:gd name="connsiteX322" fmla="*/ 986886 w 1242323"/>
                <a:gd name="connsiteY322" fmla="*/ 756545 h 3689626"/>
                <a:gd name="connsiteX323" fmla="*/ 988415 w 1242323"/>
                <a:gd name="connsiteY323" fmla="*/ 730882 h 3689626"/>
                <a:gd name="connsiteX324" fmla="*/ 988397 w 1242323"/>
                <a:gd name="connsiteY324" fmla="*/ 730882 h 3689626"/>
                <a:gd name="connsiteX325" fmla="*/ 988617 w 1242323"/>
                <a:gd name="connsiteY325" fmla="*/ 730414 h 3689626"/>
                <a:gd name="connsiteX326" fmla="*/ 990746 w 1242323"/>
                <a:gd name="connsiteY326" fmla="*/ 639309 h 3689626"/>
                <a:gd name="connsiteX327" fmla="*/ 939926 w 1242323"/>
                <a:gd name="connsiteY327" fmla="*/ 540921 h 3689626"/>
                <a:gd name="connsiteX328" fmla="*/ 939908 w 1242323"/>
                <a:gd name="connsiteY328" fmla="*/ 540921 h 3689626"/>
                <a:gd name="connsiteX329" fmla="*/ 958353 w 1242323"/>
                <a:gd name="connsiteY329" fmla="*/ 510814 h 3689626"/>
                <a:gd name="connsiteX330" fmla="*/ 967178 w 1242323"/>
                <a:gd name="connsiteY330" fmla="*/ 474622 h 3689626"/>
                <a:gd name="connsiteX331" fmla="*/ 966971 w 1242323"/>
                <a:gd name="connsiteY331" fmla="*/ 473845 h 3689626"/>
                <a:gd name="connsiteX332" fmla="*/ 966953 w 1242323"/>
                <a:gd name="connsiteY332" fmla="*/ 473845 h 3689626"/>
                <a:gd name="connsiteX333" fmla="*/ 963830 w 1242323"/>
                <a:gd name="connsiteY333" fmla="*/ 420159 h 3689626"/>
                <a:gd name="connsiteX334" fmla="*/ 960026 w 1242323"/>
                <a:gd name="connsiteY334" fmla="*/ 414015 h 3689626"/>
                <a:gd name="connsiteX335" fmla="*/ 948028 w 1242323"/>
                <a:gd name="connsiteY335" fmla="*/ 403587 h 3689626"/>
                <a:gd name="connsiteX336" fmla="*/ 926121 w 1242323"/>
                <a:gd name="connsiteY336" fmla="*/ 383454 h 3689626"/>
                <a:gd name="connsiteX337" fmla="*/ 911241 w 1242323"/>
                <a:gd name="connsiteY337" fmla="*/ 359089 h 3689626"/>
                <a:gd name="connsiteX338" fmla="*/ 911241 w 1242323"/>
                <a:gd name="connsiteY338" fmla="*/ 359087 h 3689626"/>
                <a:gd name="connsiteX339" fmla="*/ 911240 w 1242323"/>
                <a:gd name="connsiteY339" fmla="*/ 359085 h 3689626"/>
                <a:gd name="connsiteX340" fmla="*/ 911240 w 1242323"/>
                <a:gd name="connsiteY340" fmla="*/ 359085 h 3689626"/>
                <a:gd name="connsiteX341" fmla="*/ 906285 w 1242323"/>
                <a:gd name="connsiteY341" fmla="*/ 347550 h 3689626"/>
                <a:gd name="connsiteX342" fmla="*/ 884602 w 1242323"/>
                <a:gd name="connsiteY342" fmla="*/ 274886 h 3689626"/>
                <a:gd name="connsiteX343" fmla="*/ 851185 w 1242323"/>
                <a:gd name="connsiteY343" fmla="*/ 165858 h 3689626"/>
                <a:gd name="connsiteX344" fmla="*/ 840348 w 1242323"/>
                <a:gd name="connsiteY344" fmla="*/ 140585 h 3689626"/>
                <a:gd name="connsiteX345" fmla="*/ 836234 w 1242323"/>
                <a:gd name="connsiteY345" fmla="*/ 132193 h 3689626"/>
                <a:gd name="connsiteX346" fmla="*/ 697886 w 1242323"/>
                <a:gd name="connsiteY346" fmla="*/ 6663 h 3689626"/>
                <a:gd name="connsiteX347" fmla="*/ 653028 w 1242323"/>
                <a:gd name="connsiteY347" fmla="*/ 0 h 368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</a:cxnLst>
              <a:rect l="l" t="t" r="r" b="b"/>
              <a:pathLst>
                <a:path w="1242323" h="3689626">
                  <a:moveTo>
                    <a:pt x="942853" y="435955"/>
                  </a:moveTo>
                  <a:cubicBezTo>
                    <a:pt x="946690" y="439110"/>
                    <a:pt x="950134" y="442325"/>
                    <a:pt x="951797" y="447144"/>
                  </a:cubicBezTo>
                  <a:cubicBezTo>
                    <a:pt x="953475" y="452005"/>
                    <a:pt x="953375" y="458557"/>
                    <a:pt x="953034" y="465517"/>
                  </a:cubicBezTo>
                  <a:lnTo>
                    <a:pt x="942511" y="449539"/>
                  </a:lnTo>
                  <a:lnTo>
                    <a:pt x="942835" y="435955"/>
                  </a:lnTo>
                  <a:close/>
                  <a:moveTo>
                    <a:pt x="896397" y="411965"/>
                  </a:moveTo>
                  <a:cubicBezTo>
                    <a:pt x="902744" y="423945"/>
                    <a:pt x="908580" y="435769"/>
                    <a:pt x="911918" y="447101"/>
                  </a:cubicBezTo>
                  <a:cubicBezTo>
                    <a:pt x="915261" y="458451"/>
                    <a:pt x="916103" y="469333"/>
                    <a:pt x="916477" y="480199"/>
                  </a:cubicBezTo>
                  <a:lnTo>
                    <a:pt x="896379" y="411965"/>
                  </a:lnTo>
                  <a:close/>
                  <a:moveTo>
                    <a:pt x="515156" y="437464"/>
                  </a:moveTo>
                  <a:cubicBezTo>
                    <a:pt x="522269" y="451462"/>
                    <a:pt x="529451" y="465506"/>
                    <a:pt x="538372" y="478184"/>
                  </a:cubicBezTo>
                  <a:cubicBezTo>
                    <a:pt x="547257" y="490809"/>
                    <a:pt x="557853" y="502061"/>
                    <a:pt x="568434" y="513225"/>
                  </a:cubicBezTo>
                  <a:lnTo>
                    <a:pt x="568419" y="513225"/>
                  </a:lnTo>
                  <a:lnTo>
                    <a:pt x="533322" y="539372"/>
                  </a:lnTo>
                  <a:cubicBezTo>
                    <a:pt x="535349" y="530256"/>
                    <a:pt x="536931" y="520844"/>
                    <a:pt x="532001" y="512209"/>
                  </a:cubicBezTo>
                  <a:cubicBezTo>
                    <a:pt x="529275" y="507434"/>
                    <a:pt x="524574" y="502945"/>
                    <a:pt x="519748" y="498323"/>
                  </a:cubicBezTo>
                  <a:cubicBezTo>
                    <a:pt x="515071" y="493845"/>
                    <a:pt x="510228" y="489202"/>
                    <a:pt x="506587" y="483896"/>
                  </a:cubicBezTo>
                  <a:cubicBezTo>
                    <a:pt x="499136" y="473038"/>
                    <a:pt x="496729" y="459413"/>
                    <a:pt x="499108" y="451239"/>
                  </a:cubicBezTo>
                  <a:cubicBezTo>
                    <a:pt x="501351" y="443533"/>
                    <a:pt x="507908" y="440492"/>
                    <a:pt x="515142" y="437464"/>
                  </a:cubicBezTo>
                  <a:close/>
                  <a:moveTo>
                    <a:pt x="482878" y="573306"/>
                  </a:moveTo>
                  <a:lnTo>
                    <a:pt x="482036" y="573393"/>
                  </a:lnTo>
                  <a:lnTo>
                    <a:pt x="482036" y="573393"/>
                  </a:lnTo>
                  <a:lnTo>
                    <a:pt x="482878" y="573306"/>
                  </a:lnTo>
                  <a:close/>
                  <a:moveTo>
                    <a:pt x="129976" y="639739"/>
                  </a:moveTo>
                  <a:lnTo>
                    <a:pt x="106543" y="640021"/>
                  </a:lnTo>
                  <a:lnTo>
                    <a:pt x="129976" y="639739"/>
                  </a:lnTo>
                  <a:close/>
                  <a:moveTo>
                    <a:pt x="925032" y="581759"/>
                  </a:moveTo>
                  <a:lnTo>
                    <a:pt x="925032" y="581759"/>
                  </a:lnTo>
                  <a:cubicBezTo>
                    <a:pt x="945472" y="600628"/>
                    <a:pt x="964839" y="618939"/>
                    <a:pt x="974322" y="632491"/>
                  </a:cubicBezTo>
                  <a:cubicBezTo>
                    <a:pt x="983815" y="646057"/>
                    <a:pt x="983323" y="654747"/>
                    <a:pt x="981975" y="663160"/>
                  </a:cubicBezTo>
                  <a:lnTo>
                    <a:pt x="925014" y="581759"/>
                  </a:lnTo>
                  <a:close/>
                  <a:moveTo>
                    <a:pt x="129977" y="639739"/>
                  </a:moveTo>
                  <a:lnTo>
                    <a:pt x="299358" y="690066"/>
                  </a:lnTo>
                  <a:lnTo>
                    <a:pt x="299358" y="690066"/>
                  </a:lnTo>
                  <a:lnTo>
                    <a:pt x="129976" y="639739"/>
                  </a:lnTo>
                  <a:close/>
                  <a:moveTo>
                    <a:pt x="78177" y="1285492"/>
                  </a:moveTo>
                  <a:cubicBezTo>
                    <a:pt x="78172" y="1285492"/>
                    <a:pt x="78168" y="1285492"/>
                    <a:pt x="78164" y="1285492"/>
                  </a:cubicBezTo>
                  <a:lnTo>
                    <a:pt x="78157" y="1285492"/>
                  </a:lnTo>
                  <a:cubicBezTo>
                    <a:pt x="78161" y="1285492"/>
                    <a:pt x="78164" y="1285492"/>
                    <a:pt x="78168" y="1285492"/>
                  </a:cubicBezTo>
                  <a:close/>
                  <a:moveTo>
                    <a:pt x="756813" y="1452014"/>
                  </a:moveTo>
                  <a:lnTo>
                    <a:pt x="757081" y="1456394"/>
                  </a:lnTo>
                  <a:lnTo>
                    <a:pt x="757081" y="1456394"/>
                  </a:lnTo>
                  <a:lnTo>
                    <a:pt x="756813" y="1452014"/>
                  </a:lnTo>
                  <a:close/>
                  <a:moveTo>
                    <a:pt x="877749" y="1000392"/>
                  </a:moveTo>
                  <a:cubicBezTo>
                    <a:pt x="886258" y="1009212"/>
                    <a:pt x="895082" y="1018648"/>
                    <a:pt x="912558" y="1045008"/>
                  </a:cubicBezTo>
                  <a:cubicBezTo>
                    <a:pt x="930688" y="1072357"/>
                    <a:pt x="958107" y="1117885"/>
                    <a:pt x="985563" y="1163483"/>
                  </a:cubicBezTo>
                  <a:lnTo>
                    <a:pt x="985545" y="1163483"/>
                  </a:lnTo>
                  <a:cubicBezTo>
                    <a:pt x="984191" y="1172676"/>
                    <a:pt x="982865" y="1182213"/>
                    <a:pt x="989069" y="1192514"/>
                  </a:cubicBezTo>
                  <a:cubicBezTo>
                    <a:pt x="995154" y="1202621"/>
                    <a:pt x="1008493" y="1213423"/>
                    <a:pt x="1021740" y="1224076"/>
                  </a:cubicBezTo>
                  <a:lnTo>
                    <a:pt x="1021721" y="1224076"/>
                  </a:lnTo>
                  <a:cubicBezTo>
                    <a:pt x="1018568" y="1228133"/>
                    <a:pt x="1015395" y="1232408"/>
                    <a:pt x="1013834" y="1238132"/>
                  </a:cubicBezTo>
                  <a:cubicBezTo>
                    <a:pt x="1012258" y="1243912"/>
                    <a:pt x="1012345" y="1251119"/>
                    <a:pt x="1012489" y="1258208"/>
                  </a:cubicBezTo>
                  <a:lnTo>
                    <a:pt x="1012471" y="1258208"/>
                  </a:lnTo>
                  <a:cubicBezTo>
                    <a:pt x="996826" y="1270430"/>
                    <a:pt x="981144" y="1282703"/>
                    <a:pt x="965302" y="1297484"/>
                  </a:cubicBezTo>
                  <a:cubicBezTo>
                    <a:pt x="949376" y="1312343"/>
                    <a:pt x="933297" y="1329729"/>
                    <a:pt x="917248" y="1347091"/>
                  </a:cubicBezTo>
                  <a:lnTo>
                    <a:pt x="917034" y="1347322"/>
                  </a:lnTo>
                  <a:lnTo>
                    <a:pt x="917035" y="1347322"/>
                  </a:lnTo>
                  <a:cubicBezTo>
                    <a:pt x="916750" y="1347630"/>
                    <a:pt x="916694" y="1348085"/>
                    <a:pt x="916895" y="1348454"/>
                  </a:cubicBezTo>
                  <a:lnTo>
                    <a:pt x="920271" y="1354621"/>
                  </a:lnTo>
                  <a:lnTo>
                    <a:pt x="759229" y="1463031"/>
                  </a:lnTo>
                  <a:lnTo>
                    <a:pt x="759219" y="1462704"/>
                  </a:lnTo>
                  <a:lnTo>
                    <a:pt x="759203" y="1462704"/>
                  </a:lnTo>
                  <a:cubicBezTo>
                    <a:pt x="759330" y="1462527"/>
                    <a:pt x="759400" y="1462307"/>
                    <a:pt x="759385" y="1462073"/>
                  </a:cubicBezTo>
                  <a:lnTo>
                    <a:pt x="759032" y="1456307"/>
                  </a:lnTo>
                  <a:lnTo>
                    <a:pt x="759003" y="1455340"/>
                  </a:lnTo>
                  <a:cubicBezTo>
                    <a:pt x="759002" y="1455270"/>
                    <a:pt x="758992" y="1455202"/>
                    <a:pt x="758976" y="1455136"/>
                  </a:cubicBezTo>
                  <a:lnTo>
                    <a:pt x="758960" y="1455136"/>
                  </a:lnTo>
                  <a:lnTo>
                    <a:pt x="758343" y="1445059"/>
                  </a:lnTo>
                  <a:cubicBezTo>
                    <a:pt x="758327" y="1444800"/>
                    <a:pt x="758209" y="1444558"/>
                    <a:pt x="758014" y="1444386"/>
                  </a:cubicBezTo>
                  <a:lnTo>
                    <a:pt x="713263" y="1404956"/>
                  </a:lnTo>
                  <a:lnTo>
                    <a:pt x="680321" y="1340367"/>
                  </a:lnTo>
                  <a:lnTo>
                    <a:pt x="680311" y="1340367"/>
                  </a:lnTo>
                  <a:cubicBezTo>
                    <a:pt x="691763" y="1333781"/>
                    <a:pt x="703193" y="1327051"/>
                    <a:pt x="709343" y="1292676"/>
                  </a:cubicBezTo>
                  <a:cubicBezTo>
                    <a:pt x="715380" y="1258933"/>
                    <a:pt x="716384" y="1198289"/>
                    <a:pt x="717323" y="1137426"/>
                  </a:cubicBezTo>
                  <a:lnTo>
                    <a:pt x="717307" y="1137426"/>
                  </a:lnTo>
                  <a:cubicBezTo>
                    <a:pt x="717351" y="1137416"/>
                    <a:pt x="717394" y="1137404"/>
                    <a:pt x="717437" y="1137387"/>
                  </a:cubicBezTo>
                  <a:cubicBezTo>
                    <a:pt x="737627" y="1129817"/>
                    <a:pt x="757913" y="1122211"/>
                    <a:pt x="784812" y="1099176"/>
                  </a:cubicBezTo>
                  <a:cubicBezTo>
                    <a:pt x="811458" y="1076359"/>
                    <a:pt x="844608" y="1038386"/>
                    <a:pt x="877732" y="1000392"/>
                  </a:cubicBezTo>
                  <a:close/>
                  <a:moveTo>
                    <a:pt x="332132" y="2756349"/>
                  </a:moveTo>
                  <a:lnTo>
                    <a:pt x="489866" y="2761059"/>
                  </a:lnTo>
                  <a:lnTo>
                    <a:pt x="489862" y="2761059"/>
                  </a:lnTo>
                  <a:lnTo>
                    <a:pt x="332126" y="2756349"/>
                  </a:lnTo>
                  <a:close/>
                  <a:moveTo>
                    <a:pt x="1152547" y="3488643"/>
                  </a:moveTo>
                  <a:lnTo>
                    <a:pt x="1141695" y="3494484"/>
                  </a:lnTo>
                  <a:lnTo>
                    <a:pt x="1152547" y="3488643"/>
                  </a:lnTo>
                  <a:close/>
                  <a:moveTo>
                    <a:pt x="653028" y="0"/>
                  </a:moveTo>
                  <a:cubicBezTo>
                    <a:pt x="623316" y="0"/>
                    <a:pt x="595725" y="8172"/>
                    <a:pt x="568293" y="16397"/>
                  </a:cubicBezTo>
                  <a:cubicBezTo>
                    <a:pt x="568203" y="16372"/>
                    <a:pt x="568112" y="16359"/>
                    <a:pt x="568022" y="16359"/>
                  </a:cubicBezTo>
                  <a:cubicBezTo>
                    <a:pt x="567737" y="16359"/>
                    <a:pt x="567460" y="16483"/>
                    <a:pt x="567273" y="16708"/>
                  </a:cubicBezTo>
                  <a:lnTo>
                    <a:pt x="567258" y="16708"/>
                  </a:lnTo>
                  <a:cubicBezTo>
                    <a:pt x="567255" y="16709"/>
                    <a:pt x="567252" y="16709"/>
                    <a:pt x="567249" y="16710"/>
                  </a:cubicBezTo>
                  <a:cubicBezTo>
                    <a:pt x="566733" y="16865"/>
                    <a:pt x="566440" y="17409"/>
                    <a:pt x="566595" y="17926"/>
                  </a:cubicBezTo>
                  <a:lnTo>
                    <a:pt x="566596" y="17926"/>
                  </a:lnTo>
                  <a:cubicBezTo>
                    <a:pt x="560911" y="28509"/>
                    <a:pt x="554940" y="38869"/>
                    <a:pt x="537288" y="47295"/>
                  </a:cubicBezTo>
                  <a:cubicBezTo>
                    <a:pt x="534822" y="48472"/>
                    <a:pt x="532128" y="49611"/>
                    <a:pt x="529233" y="50836"/>
                  </a:cubicBezTo>
                  <a:cubicBezTo>
                    <a:pt x="510516" y="58752"/>
                    <a:pt x="484449" y="69796"/>
                    <a:pt x="466134" y="114031"/>
                  </a:cubicBezTo>
                  <a:cubicBezTo>
                    <a:pt x="445105" y="164824"/>
                    <a:pt x="434268" y="259530"/>
                    <a:pt x="423463" y="354043"/>
                  </a:cubicBezTo>
                  <a:lnTo>
                    <a:pt x="423419" y="354429"/>
                  </a:lnTo>
                  <a:lnTo>
                    <a:pt x="423408" y="354429"/>
                  </a:lnTo>
                  <a:cubicBezTo>
                    <a:pt x="413307" y="391710"/>
                    <a:pt x="403173" y="429136"/>
                    <a:pt x="402381" y="463952"/>
                  </a:cubicBezTo>
                  <a:cubicBezTo>
                    <a:pt x="401589" y="498794"/>
                    <a:pt x="410149" y="531141"/>
                    <a:pt x="425004" y="549349"/>
                  </a:cubicBezTo>
                  <a:cubicBezTo>
                    <a:pt x="438345" y="565704"/>
                    <a:pt x="456670" y="570525"/>
                    <a:pt x="475211" y="574100"/>
                  </a:cubicBezTo>
                  <a:lnTo>
                    <a:pt x="475198" y="574100"/>
                  </a:lnTo>
                  <a:lnTo>
                    <a:pt x="425085" y="579281"/>
                  </a:lnTo>
                  <a:cubicBezTo>
                    <a:pt x="424931" y="578919"/>
                    <a:pt x="424575" y="578688"/>
                    <a:pt x="424188" y="578688"/>
                  </a:cubicBezTo>
                  <a:cubicBezTo>
                    <a:pt x="424105" y="578688"/>
                    <a:pt x="424022" y="578699"/>
                    <a:pt x="423938" y="578721"/>
                  </a:cubicBezTo>
                  <a:cubicBezTo>
                    <a:pt x="393284" y="586821"/>
                    <a:pt x="362221" y="594998"/>
                    <a:pt x="341460" y="627633"/>
                  </a:cubicBezTo>
                  <a:cubicBezTo>
                    <a:pt x="322049" y="658145"/>
                    <a:pt x="311690" y="710021"/>
                    <a:pt x="301913" y="762920"/>
                  </a:cubicBezTo>
                  <a:lnTo>
                    <a:pt x="301305" y="689328"/>
                  </a:lnTo>
                  <a:cubicBezTo>
                    <a:pt x="301301" y="688899"/>
                    <a:pt x="301018" y="688523"/>
                    <a:pt x="300607" y="688400"/>
                  </a:cubicBezTo>
                  <a:lnTo>
                    <a:pt x="130390" y="637825"/>
                  </a:lnTo>
                  <a:cubicBezTo>
                    <a:pt x="130299" y="637798"/>
                    <a:pt x="130205" y="637784"/>
                    <a:pt x="130111" y="637784"/>
                  </a:cubicBezTo>
                  <a:lnTo>
                    <a:pt x="130100" y="637784"/>
                  </a:lnTo>
                  <a:lnTo>
                    <a:pt x="63452" y="638589"/>
                  </a:lnTo>
                  <a:cubicBezTo>
                    <a:pt x="62913" y="638595"/>
                    <a:pt x="62481" y="639037"/>
                    <a:pt x="62487" y="639576"/>
                  </a:cubicBezTo>
                  <a:cubicBezTo>
                    <a:pt x="62491" y="639928"/>
                    <a:pt x="62681" y="640233"/>
                    <a:pt x="62961" y="640402"/>
                  </a:cubicBezTo>
                  <a:lnTo>
                    <a:pt x="62952" y="640402"/>
                  </a:lnTo>
                  <a:lnTo>
                    <a:pt x="71399" y="1077422"/>
                  </a:lnTo>
                  <a:lnTo>
                    <a:pt x="71390" y="1077422"/>
                  </a:lnTo>
                  <a:cubicBezTo>
                    <a:pt x="65266" y="1077781"/>
                    <a:pt x="59128" y="1078165"/>
                    <a:pt x="53708" y="1079021"/>
                  </a:cubicBezTo>
                  <a:cubicBezTo>
                    <a:pt x="47763" y="1079960"/>
                    <a:pt x="42505" y="1081489"/>
                    <a:pt x="39075" y="1084326"/>
                  </a:cubicBezTo>
                  <a:cubicBezTo>
                    <a:pt x="32419" y="1089830"/>
                    <a:pt x="33085" y="1099874"/>
                    <a:pt x="33714" y="1109182"/>
                  </a:cubicBezTo>
                  <a:lnTo>
                    <a:pt x="33705" y="1109182"/>
                  </a:lnTo>
                  <a:cubicBezTo>
                    <a:pt x="21654" y="1123563"/>
                    <a:pt x="9491" y="1138096"/>
                    <a:pt x="5181" y="1147704"/>
                  </a:cubicBezTo>
                  <a:lnTo>
                    <a:pt x="5181" y="1147704"/>
                  </a:lnTo>
                  <a:cubicBezTo>
                    <a:pt x="763" y="1157556"/>
                    <a:pt x="4476" y="1162466"/>
                    <a:pt x="8126" y="1166975"/>
                  </a:cubicBezTo>
                  <a:lnTo>
                    <a:pt x="8117" y="1166975"/>
                  </a:lnTo>
                  <a:lnTo>
                    <a:pt x="8023" y="1186559"/>
                  </a:lnTo>
                  <a:lnTo>
                    <a:pt x="8015" y="1186559"/>
                  </a:lnTo>
                  <a:cubicBezTo>
                    <a:pt x="3767" y="1191554"/>
                    <a:pt x="-1015" y="1197159"/>
                    <a:pt x="189" y="1202342"/>
                  </a:cubicBezTo>
                  <a:lnTo>
                    <a:pt x="189" y="1202342"/>
                  </a:lnTo>
                  <a:cubicBezTo>
                    <a:pt x="1359" y="1207375"/>
                    <a:pt x="8153" y="1211611"/>
                    <a:pt x="14451" y="1215496"/>
                  </a:cubicBezTo>
                  <a:lnTo>
                    <a:pt x="14442" y="1215496"/>
                  </a:lnTo>
                  <a:cubicBezTo>
                    <a:pt x="13004" y="1223162"/>
                    <a:pt x="11594" y="1231109"/>
                    <a:pt x="14001" y="1238334"/>
                  </a:cubicBezTo>
                  <a:cubicBezTo>
                    <a:pt x="16454" y="1245700"/>
                    <a:pt x="22841" y="1252201"/>
                    <a:pt x="29011" y="1258483"/>
                  </a:cubicBezTo>
                  <a:lnTo>
                    <a:pt x="29002" y="1258483"/>
                  </a:lnTo>
                  <a:cubicBezTo>
                    <a:pt x="33522" y="1268626"/>
                    <a:pt x="38211" y="1279154"/>
                    <a:pt x="46504" y="1284308"/>
                  </a:cubicBezTo>
                  <a:cubicBezTo>
                    <a:pt x="52827" y="1288236"/>
                    <a:pt x="61157" y="1288984"/>
                    <a:pt x="69777" y="1288984"/>
                  </a:cubicBezTo>
                  <a:cubicBezTo>
                    <a:pt x="72226" y="1288984"/>
                    <a:pt x="74698" y="1288923"/>
                    <a:pt x="77155" y="1288858"/>
                  </a:cubicBezTo>
                  <a:lnTo>
                    <a:pt x="77164" y="1288858"/>
                  </a:lnTo>
                  <a:lnTo>
                    <a:pt x="76316" y="1341146"/>
                  </a:lnTo>
                  <a:cubicBezTo>
                    <a:pt x="76308" y="1341637"/>
                    <a:pt x="76667" y="1342058"/>
                    <a:pt x="77153" y="1342128"/>
                  </a:cubicBezTo>
                  <a:lnTo>
                    <a:pt x="223190" y="1363198"/>
                  </a:lnTo>
                  <a:lnTo>
                    <a:pt x="223179" y="1363198"/>
                  </a:lnTo>
                  <a:cubicBezTo>
                    <a:pt x="217486" y="1369744"/>
                    <a:pt x="211850" y="1376736"/>
                    <a:pt x="209715" y="1392156"/>
                  </a:cubicBezTo>
                  <a:cubicBezTo>
                    <a:pt x="207515" y="1408052"/>
                    <a:pt x="209031" y="1432982"/>
                    <a:pt x="210536" y="1457753"/>
                  </a:cubicBezTo>
                  <a:lnTo>
                    <a:pt x="210526" y="1457753"/>
                  </a:lnTo>
                  <a:cubicBezTo>
                    <a:pt x="202382" y="1502499"/>
                    <a:pt x="194214" y="1547397"/>
                    <a:pt x="195974" y="1582328"/>
                  </a:cubicBezTo>
                  <a:cubicBezTo>
                    <a:pt x="197731" y="1617231"/>
                    <a:pt x="209393" y="1642156"/>
                    <a:pt x="221016" y="1666888"/>
                  </a:cubicBezTo>
                  <a:lnTo>
                    <a:pt x="221005" y="1666888"/>
                  </a:lnTo>
                  <a:cubicBezTo>
                    <a:pt x="219432" y="1673004"/>
                    <a:pt x="217845" y="1679315"/>
                    <a:pt x="218568" y="1685996"/>
                  </a:cubicBezTo>
                  <a:cubicBezTo>
                    <a:pt x="219294" y="1692707"/>
                    <a:pt x="222348" y="1699731"/>
                    <a:pt x="225341" y="1706580"/>
                  </a:cubicBezTo>
                  <a:lnTo>
                    <a:pt x="225330" y="1706580"/>
                  </a:lnTo>
                  <a:cubicBezTo>
                    <a:pt x="222984" y="1726619"/>
                    <a:pt x="220640" y="1746731"/>
                    <a:pt x="220896" y="1767261"/>
                  </a:cubicBezTo>
                  <a:cubicBezTo>
                    <a:pt x="221153" y="1787824"/>
                    <a:pt x="224016" y="1808785"/>
                    <a:pt x="226877" y="1829677"/>
                  </a:cubicBezTo>
                  <a:lnTo>
                    <a:pt x="226867" y="1829677"/>
                  </a:lnTo>
                  <a:cubicBezTo>
                    <a:pt x="223158" y="1841619"/>
                    <a:pt x="219386" y="1853775"/>
                    <a:pt x="219297" y="1861273"/>
                  </a:cubicBezTo>
                  <a:cubicBezTo>
                    <a:pt x="219204" y="1869116"/>
                    <a:pt x="223112" y="1872021"/>
                    <a:pt x="226741" y="1874699"/>
                  </a:cubicBezTo>
                  <a:lnTo>
                    <a:pt x="226767" y="1874717"/>
                  </a:lnTo>
                  <a:lnTo>
                    <a:pt x="226767" y="1874718"/>
                  </a:lnTo>
                  <a:cubicBezTo>
                    <a:pt x="226817" y="1874754"/>
                    <a:pt x="226869" y="1874786"/>
                    <a:pt x="226922" y="1874811"/>
                  </a:cubicBezTo>
                  <a:lnTo>
                    <a:pt x="226911" y="1874811"/>
                  </a:lnTo>
                  <a:cubicBezTo>
                    <a:pt x="227622" y="1910640"/>
                    <a:pt x="228632" y="1948453"/>
                    <a:pt x="245549" y="2093153"/>
                  </a:cubicBezTo>
                  <a:cubicBezTo>
                    <a:pt x="262786" y="2240594"/>
                    <a:pt x="296538" y="2499002"/>
                    <a:pt x="330292" y="2757426"/>
                  </a:cubicBezTo>
                  <a:cubicBezTo>
                    <a:pt x="330354" y="2757900"/>
                    <a:pt x="330752" y="2758261"/>
                    <a:pt x="331231" y="2758275"/>
                  </a:cubicBezTo>
                  <a:lnTo>
                    <a:pt x="489794" y="2763010"/>
                  </a:lnTo>
                  <a:lnTo>
                    <a:pt x="489780" y="2763010"/>
                  </a:lnTo>
                  <a:cubicBezTo>
                    <a:pt x="499369" y="2898003"/>
                    <a:pt x="508903" y="3032788"/>
                    <a:pt x="504193" y="3131548"/>
                  </a:cubicBezTo>
                  <a:cubicBezTo>
                    <a:pt x="499470" y="3230569"/>
                    <a:pt x="480425" y="3293366"/>
                    <a:pt x="458452" y="3356962"/>
                  </a:cubicBezTo>
                  <a:cubicBezTo>
                    <a:pt x="436468" y="3420590"/>
                    <a:pt x="411577" y="3484954"/>
                    <a:pt x="396512" y="3518394"/>
                  </a:cubicBezTo>
                  <a:cubicBezTo>
                    <a:pt x="382239" y="3550077"/>
                    <a:pt x="376869" y="3553796"/>
                    <a:pt x="372156" y="3556142"/>
                  </a:cubicBezTo>
                  <a:lnTo>
                    <a:pt x="372143" y="3556142"/>
                  </a:lnTo>
                  <a:cubicBezTo>
                    <a:pt x="371990" y="3556176"/>
                    <a:pt x="371842" y="3556246"/>
                    <a:pt x="371715" y="3556356"/>
                  </a:cubicBezTo>
                  <a:cubicBezTo>
                    <a:pt x="371706" y="3556363"/>
                    <a:pt x="371698" y="3556371"/>
                    <a:pt x="371690" y="3556377"/>
                  </a:cubicBezTo>
                  <a:lnTo>
                    <a:pt x="371678" y="3556377"/>
                  </a:lnTo>
                  <a:cubicBezTo>
                    <a:pt x="371574" y="3556428"/>
                    <a:pt x="371471" y="3556479"/>
                    <a:pt x="371368" y="3556528"/>
                  </a:cubicBezTo>
                  <a:cubicBezTo>
                    <a:pt x="371125" y="3556647"/>
                    <a:pt x="370954" y="3556853"/>
                    <a:pt x="370872" y="3557090"/>
                  </a:cubicBezTo>
                  <a:lnTo>
                    <a:pt x="370860" y="3557090"/>
                  </a:lnTo>
                  <a:cubicBezTo>
                    <a:pt x="366116" y="3561151"/>
                    <a:pt x="360930" y="3565260"/>
                    <a:pt x="347475" y="3570460"/>
                  </a:cubicBezTo>
                  <a:cubicBezTo>
                    <a:pt x="333132" y="3576003"/>
                    <a:pt x="309462" y="3582760"/>
                    <a:pt x="285716" y="3589537"/>
                  </a:cubicBezTo>
                  <a:cubicBezTo>
                    <a:pt x="285318" y="3589650"/>
                    <a:pt x="285035" y="3590003"/>
                    <a:pt x="285010" y="3590417"/>
                  </a:cubicBezTo>
                  <a:lnTo>
                    <a:pt x="285005" y="3590499"/>
                  </a:lnTo>
                  <a:lnTo>
                    <a:pt x="285005" y="3590499"/>
                  </a:lnTo>
                  <a:cubicBezTo>
                    <a:pt x="284455" y="3599659"/>
                    <a:pt x="283904" y="3608924"/>
                    <a:pt x="285840" y="3620391"/>
                  </a:cubicBezTo>
                  <a:cubicBezTo>
                    <a:pt x="287775" y="3631858"/>
                    <a:pt x="292195" y="3645506"/>
                    <a:pt x="296581" y="3659058"/>
                  </a:cubicBezTo>
                  <a:cubicBezTo>
                    <a:pt x="296671" y="3659337"/>
                    <a:pt x="296880" y="3659560"/>
                    <a:pt x="297152" y="3659667"/>
                  </a:cubicBezTo>
                  <a:lnTo>
                    <a:pt x="297369" y="3659751"/>
                  </a:lnTo>
                  <a:lnTo>
                    <a:pt x="297369" y="3659752"/>
                  </a:lnTo>
                  <a:cubicBezTo>
                    <a:pt x="313133" y="3665962"/>
                    <a:pt x="328962" y="3672188"/>
                    <a:pt x="348687" y="3677603"/>
                  </a:cubicBezTo>
                  <a:cubicBezTo>
                    <a:pt x="368497" y="3683042"/>
                    <a:pt x="392244" y="3687665"/>
                    <a:pt x="416849" y="3689100"/>
                  </a:cubicBezTo>
                  <a:cubicBezTo>
                    <a:pt x="423194" y="3689469"/>
                    <a:pt x="429596" y="3689627"/>
                    <a:pt x="436037" y="3689627"/>
                  </a:cubicBezTo>
                  <a:cubicBezTo>
                    <a:pt x="452507" y="3689627"/>
                    <a:pt x="469238" y="3688597"/>
                    <a:pt x="485968" y="3687456"/>
                  </a:cubicBezTo>
                  <a:lnTo>
                    <a:pt x="485981" y="3687456"/>
                  </a:lnTo>
                  <a:cubicBezTo>
                    <a:pt x="486161" y="3687665"/>
                    <a:pt x="486427" y="3687796"/>
                    <a:pt x="486720" y="3687796"/>
                  </a:cubicBezTo>
                  <a:cubicBezTo>
                    <a:pt x="486740" y="3687796"/>
                    <a:pt x="486759" y="3687795"/>
                    <a:pt x="486779" y="3687794"/>
                  </a:cubicBezTo>
                  <a:cubicBezTo>
                    <a:pt x="505680" y="3686690"/>
                    <a:pt x="525272" y="3685609"/>
                    <a:pt x="536346" y="3667160"/>
                  </a:cubicBezTo>
                  <a:cubicBezTo>
                    <a:pt x="537820" y="3664707"/>
                    <a:pt x="539134" y="3661958"/>
                    <a:pt x="540339" y="3658967"/>
                  </a:cubicBezTo>
                  <a:cubicBezTo>
                    <a:pt x="543841" y="3650273"/>
                    <a:pt x="546464" y="3639402"/>
                    <a:pt x="549327" y="3627546"/>
                  </a:cubicBezTo>
                  <a:cubicBezTo>
                    <a:pt x="552838" y="3613003"/>
                    <a:pt x="556724" y="3596912"/>
                    <a:pt x="563051" y="3581208"/>
                  </a:cubicBezTo>
                  <a:cubicBezTo>
                    <a:pt x="575993" y="3549083"/>
                    <a:pt x="599171" y="3518506"/>
                    <a:pt x="622711" y="3487843"/>
                  </a:cubicBezTo>
                  <a:lnTo>
                    <a:pt x="622726" y="3487843"/>
                  </a:lnTo>
                  <a:lnTo>
                    <a:pt x="625570" y="3661701"/>
                  </a:lnTo>
                  <a:cubicBezTo>
                    <a:pt x="625574" y="3661960"/>
                    <a:pt x="625681" y="3662207"/>
                    <a:pt x="625868" y="3662387"/>
                  </a:cubicBezTo>
                  <a:cubicBezTo>
                    <a:pt x="626050" y="3662563"/>
                    <a:pt x="626293" y="3662660"/>
                    <a:pt x="626545" y="3662660"/>
                  </a:cubicBezTo>
                  <a:lnTo>
                    <a:pt x="626566" y="3662660"/>
                  </a:lnTo>
                  <a:lnTo>
                    <a:pt x="644724" y="3662300"/>
                  </a:lnTo>
                  <a:cubicBezTo>
                    <a:pt x="645226" y="3662290"/>
                    <a:pt x="645638" y="3661903"/>
                    <a:pt x="645678" y="3661403"/>
                  </a:cubicBezTo>
                  <a:cubicBezTo>
                    <a:pt x="650647" y="3600091"/>
                    <a:pt x="655613" y="3538812"/>
                    <a:pt x="659956" y="3502581"/>
                  </a:cubicBezTo>
                  <a:cubicBezTo>
                    <a:pt x="664105" y="3467967"/>
                    <a:pt x="667680" y="3456266"/>
                    <a:pt x="671224" y="3445563"/>
                  </a:cubicBezTo>
                  <a:lnTo>
                    <a:pt x="671208" y="3445563"/>
                  </a:lnTo>
                  <a:cubicBezTo>
                    <a:pt x="671364" y="3445479"/>
                    <a:pt x="671498" y="3445353"/>
                    <a:pt x="671592" y="3445188"/>
                  </a:cubicBezTo>
                  <a:cubicBezTo>
                    <a:pt x="683757" y="3423915"/>
                    <a:pt x="696197" y="3402244"/>
                    <a:pt x="691838" y="3378272"/>
                  </a:cubicBezTo>
                  <a:cubicBezTo>
                    <a:pt x="687500" y="3354409"/>
                    <a:pt x="666511" y="3328418"/>
                    <a:pt x="645802" y="3302727"/>
                  </a:cubicBezTo>
                  <a:cubicBezTo>
                    <a:pt x="645775" y="3302694"/>
                    <a:pt x="645746" y="3302664"/>
                    <a:pt x="645716" y="3302634"/>
                  </a:cubicBezTo>
                  <a:lnTo>
                    <a:pt x="645702" y="3302634"/>
                  </a:lnTo>
                  <a:cubicBezTo>
                    <a:pt x="641637" y="3279340"/>
                    <a:pt x="637873" y="3255643"/>
                    <a:pt x="642255" y="3218283"/>
                  </a:cubicBezTo>
                  <a:cubicBezTo>
                    <a:pt x="646805" y="3179495"/>
                    <a:pt x="660136" y="3125983"/>
                    <a:pt x="668913" y="3092536"/>
                  </a:cubicBezTo>
                  <a:cubicBezTo>
                    <a:pt x="677134" y="3061209"/>
                    <a:pt x="681338" y="3047565"/>
                    <a:pt x="685291" y="3035029"/>
                  </a:cubicBezTo>
                  <a:lnTo>
                    <a:pt x="685306" y="3035029"/>
                  </a:lnTo>
                  <a:cubicBezTo>
                    <a:pt x="723406" y="3108342"/>
                    <a:pt x="761342" y="3181376"/>
                    <a:pt x="786127" y="3232105"/>
                  </a:cubicBezTo>
                  <a:cubicBezTo>
                    <a:pt x="811202" y="3283427"/>
                    <a:pt x="822785" y="3311857"/>
                    <a:pt x="829807" y="3338871"/>
                  </a:cubicBezTo>
                  <a:cubicBezTo>
                    <a:pt x="832517" y="3349299"/>
                    <a:pt x="834551" y="3359526"/>
                    <a:pt x="836593" y="3369794"/>
                  </a:cubicBezTo>
                  <a:cubicBezTo>
                    <a:pt x="839840" y="3386127"/>
                    <a:pt x="843105" y="3402559"/>
                    <a:pt x="849144" y="3419906"/>
                  </a:cubicBezTo>
                  <a:cubicBezTo>
                    <a:pt x="850184" y="3422892"/>
                    <a:pt x="851305" y="3425906"/>
                    <a:pt x="852487" y="3428923"/>
                  </a:cubicBezTo>
                  <a:cubicBezTo>
                    <a:pt x="858063" y="3443169"/>
                    <a:pt x="865003" y="3457609"/>
                    <a:pt x="871120" y="3470337"/>
                  </a:cubicBezTo>
                  <a:cubicBezTo>
                    <a:pt x="875973" y="3480435"/>
                    <a:pt x="880297" y="3489435"/>
                    <a:pt x="883043" y="3496450"/>
                  </a:cubicBezTo>
                  <a:cubicBezTo>
                    <a:pt x="889628" y="3513273"/>
                    <a:pt x="887066" y="3518456"/>
                    <a:pt x="884240" y="3523168"/>
                  </a:cubicBezTo>
                  <a:lnTo>
                    <a:pt x="884223" y="3523168"/>
                  </a:lnTo>
                  <a:cubicBezTo>
                    <a:pt x="883934" y="3523274"/>
                    <a:pt x="883699" y="3523514"/>
                    <a:pt x="883613" y="3523834"/>
                  </a:cubicBezTo>
                  <a:cubicBezTo>
                    <a:pt x="880325" y="3536090"/>
                    <a:pt x="877074" y="3548212"/>
                    <a:pt x="863059" y="3563638"/>
                  </a:cubicBezTo>
                  <a:cubicBezTo>
                    <a:pt x="859485" y="3567573"/>
                    <a:pt x="855206" y="3571728"/>
                    <a:pt x="850747" y="3576056"/>
                  </a:cubicBezTo>
                  <a:cubicBezTo>
                    <a:pt x="837783" y="3588641"/>
                    <a:pt x="823045" y="3602877"/>
                    <a:pt x="821210" y="3616884"/>
                  </a:cubicBezTo>
                  <a:cubicBezTo>
                    <a:pt x="818741" y="3635735"/>
                    <a:pt x="839613" y="3653655"/>
                    <a:pt x="859650" y="3670981"/>
                  </a:cubicBezTo>
                  <a:lnTo>
                    <a:pt x="859651" y="3670981"/>
                  </a:lnTo>
                  <a:lnTo>
                    <a:pt x="859700" y="3671024"/>
                  </a:lnTo>
                  <a:lnTo>
                    <a:pt x="859700" y="3671024"/>
                  </a:lnTo>
                  <a:cubicBezTo>
                    <a:pt x="859885" y="3671183"/>
                    <a:pt x="860112" y="3671262"/>
                    <a:pt x="860338" y="3671262"/>
                  </a:cubicBezTo>
                  <a:cubicBezTo>
                    <a:pt x="860604" y="3671262"/>
                    <a:pt x="860869" y="3671154"/>
                    <a:pt x="861061" y="3670942"/>
                  </a:cubicBezTo>
                  <a:lnTo>
                    <a:pt x="861044" y="3670942"/>
                  </a:lnTo>
                  <a:cubicBezTo>
                    <a:pt x="898613" y="3670601"/>
                    <a:pt x="936421" y="3670266"/>
                    <a:pt x="966594" y="3659105"/>
                  </a:cubicBezTo>
                  <a:cubicBezTo>
                    <a:pt x="996804" y="3647930"/>
                    <a:pt x="1019288" y="3625931"/>
                    <a:pt x="1041605" y="3604115"/>
                  </a:cubicBezTo>
                  <a:cubicBezTo>
                    <a:pt x="1041991" y="3603738"/>
                    <a:pt x="1041998" y="3603120"/>
                    <a:pt x="1041621" y="3602734"/>
                  </a:cubicBezTo>
                  <a:cubicBezTo>
                    <a:pt x="1041592" y="3602704"/>
                    <a:pt x="1041560" y="3602676"/>
                    <a:pt x="1041528" y="3602651"/>
                  </a:cubicBezTo>
                  <a:lnTo>
                    <a:pt x="1041509" y="3602651"/>
                  </a:lnTo>
                  <a:cubicBezTo>
                    <a:pt x="1034873" y="3545980"/>
                    <a:pt x="1028305" y="3489520"/>
                    <a:pt x="1031188" y="3447083"/>
                  </a:cubicBezTo>
                  <a:cubicBezTo>
                    <a:pt x="1034019" y="3405405"/>
                    <a:pt x="1045972" y="3377247"/>
                    <a:pt x="1058174" y="3349265"/>
                  </a:cubicBezTo>
                  <a:lnTo>
                    <a:pt x="1058192" y="3349265"/>
                  </a:lnTo>
                  <a:lnTo>
                    <a:pt x="1139798" y="3496978"/>
                  </a:lnTo>
                  <a:cubicBezTo>
                    <a:pt x="1139976" y="3497301"/>
                    <a:pt x="1140309" y="3497482"/>
                    <a:pt x="1140653" y="3497482"/>
                  </a:cubicBezTo>
                  <a:cubicBezTo>
                    <a:pt x="1140812" y="3497482"/>
                    <a:pt x="1140975" y="3497443"/>
                    <a:pt x="1141124" y="3497360"/>
                  </a:cubicBezTo>
                  <a:cubicBezTo>
                    <a:pt x="1141363" y="3497228"/>
                    <a:pt x="1141525" y="3497011"/>
                    <a:pt x="1141593" y="3496767"/>
                  </a:cubicBezTo>
                  <a:lnTo>
                    <a:pt x="1141573" y="3496767"/>
                  </a:lnTo>
                  <a:lnTo>
                    <a:pt x="1154238" y="3489951"/>
                  </a:lnTo>
                  <a:cubicBezTo>
                    <a:pt x="1154667" y="3489719"/>
                    <a:pt x="1154860" y="3489208"/>
                    <a:pt x="1154690" y="3488751"/>
                  </a:cubicBezTo>
                  <a:cubicBezTo>
                    <a:pt x="1132917" y="3430072"/>
                    <a:pt x="1111162" y="3371443"/>
                    <a:pt x="1099611" y="3332654"/>
                  </a:cubicBezTo>
                  <a:cubicBezTo>
                    <a:pt x="1088074" y="3293915"/>
                    <a:pt x="1086725" y="3274997"/>
                    <a:pt x="1085371" y="3256050"/>
                  </a:cubicBezTo>
                  <a:cubicBezTo>
                    <a:pt x="1085359" y="3255886"/>
                    <a:pt x="1085307" y="3255729"/>
                    <a:pt x="1085218" y="3255591"/>
                  </a:cubicBezTo>
                  <a:cubicBezTo>
                    <a:pt x="1074165" y="3238404"/>
                    <a:pt x="1062979" y="3220981"/>
                    <a:pt x="1045648" y="3210072"/>
                  </a:cubicBezTo>
                  <a:cubicBezTo>
                    <a:pt x="1028341" y="3199178"/>
                    <a:pt x="1004980" y="3194828"/>
                    <a:pt x="981878" y="3190512"/>
                  </a:cubicBezTo>
                  <a:cubicBezTo>
                    <a:pt x="981817" y="3190501"/>
                    <a:pt x="981756" y="3190495"/>
                    <a:pt x="981697" y="3190495"/>
                  </a:cubicBezTo>
                  <a:cubicBezTo>
                    <a:pt x="981541" y="3190495"/>
                    <a:pt x="981392" y="3190533"/>
                    <a:pt x="981258" y="3190600"/>
                  </a:cubicBezTo>
                  <a:cubicBezTo>
                    <a:pt x="959377" y="3174815"/>
                    <a:pt x="937707" y="3159001"/>
                    <a:pt x="921009" y="3130806"/>
                  </a:cubicBezTo>
                  <a:cubicBezTo>
                    <a:pt x="908848" y="3110269"/>
                    <a:pt x="899308" y="3083144"/>
                    <a:pt x="886810" y="3047590"/>
                  </a:cubicBezTo>
                  <a:cubicBezTo>
                    <a:pt x="881934" y="3033720"/>
                    <a:pt x="876613" y="3018582"/>
                    <a:pt x="870514" y="3002073"/>
                  </a:cubicBezTo>
                  <a:cubicBezTo>
                    <a:pt x="848800" y="2943299"/>
                    <a:pt x="817250" y="2867216"/>
                    <a:pt x="795836" y="2816911"/>
                  </a:cubicBezTo>
                  <a:cubicBezTo>
                    <a:pt x="774598" y="2767021"/>
                    <a:pt x="763328" y="2742477"/>
                    <a:pt x="752134" y="2718133"/>
                  </a:cubicBezTo>
                  <a:lnTo>
                    <a:pt x="752118" y="2718133"/>
                  </a:lnTo>
                  <a:cubicBezTo>
                    <a:pt x="772556" y="2712577"/>
                    <a:pt x="792761" y="2707046"/>
                    <a:pt x="805514" y="2702577"/>
                  </a:cubicBezTo>
                  <a:cubicBezTo>
                    <a:pt x="818828" y="2697912"/>
                    <a:pt x="824065" y="2694388"/>
                    <a:pt x="829274" y="2690878"/>
                  </a:cubicBezTo>
                  <a:cubicBezTo>
                    <a:pt x="829721" y="2690577"/>
                    <a:pt x="829839" y="2689970"/>
                    <a:pt x="829538" y="2689523"/>
                  </a:cubicBezTo>
                  <a:cubicBezTo>
                    <a:pt x="829441" y="2689379"/>
                    <a:pt x="829313" y="2689269"/>
                    <a:pt x="829168" y="2689196"/>
                  </a:cubicBezTo>
                  <a:lnTo>
                    <a:pt x="829151" y="2689196"/>
                  </a:lnTo>
                  <a:lnTo>
                    <a:pt x="787506" y="1898638"/>
                  </a:lnTo>
                  <a:lnTo>
                    <a:pt x="788067" y="1898392"/>
                  </a:lnTo>
                  <a:lnTo>
                    <a:pt x="788083" y="1898392"/>
                  </a:lnTo>
                  <a:cubicBezTo>
                    <a:pt x="788134" y="1898400"/>
                    <a:pt x="788185" y="1898405"/>
                    <a:pt x="788237" y="1898405"/>
                  </a:cubicBezTo>
                  <a:cubicBezTo>
                    <a:pt x="788338" y="1898405"/>
                    <a:pt x="788440" y="1898389"/>
                    <a:pt x="788540" y="1898356"/>
                  </a:cubicBezTo>
                  <a:cubicBezTo>
                    <a:pt x="795450" y="1896099"/>
                    <a:pt x="802195" y="1893616"/>
                    <a:pt x="803883" y="1871576"/>
                  </a:cubicBezTo>
                  <a:cubicBezTo>
                    <a:pt x="805550" y="1849805"/>
                    <a:pt x="802352" y="1808478"/>
                    <a:pt x="799169" y="1767295"/>
                  </a:cubicBezTo>
                  <a:lnTo>
                    <a:pt x="799166" y="1767268"/>
                  </a:lnTo>
                  <a:cubicBezTo>
                    <a:pt x="796282" y="1740207"/>
                    <a:pt x="793404" y="1713199"/>
                    <a:pt x="792649" y="1693407"/>
                  </a:cubicBezTo>
                  <a:cubicBezTo>
                    <a:pt x="792392" y="1686682"/>
                    <a:pt x="792381" y="1680790"/>
                    <a:pt x="792370" y="1675466"/>
                  </a:cubicBezTo>
                  <a:cubicBezTo>
                    <a:pt x="792361" y="1671109"/>
                    <a:pt x="792354" y="1667119"/>
                    <a:pt x="792211" y="1663388"/>
                  </a:cubicBezTo>
                  <a:cubicBezTo>
                    <a:pt x="792016" y="1658277"/>
                    <a:pt x="791568" y="1653611"/>
                    <a:pt x="790508" y="1649062"/>
                  </a:cubicBezTo>
                  <a:cubicBezTo>
                    <a:pt x="789029" y="1642712"/>
                    <a:pt x="786368" y="1636641"/>
                    <a:pt x="783620" y="1630365"/>
                  </a:cubicBezTo>
                  <a:cubicBezTo>
                    <a:pt x="781210" y="1624860"/>
                    <a:pt x="778724" y="1619179"/>
                    <a:pt x="776823" y="1612903"/>
                  </a:cubicBezTo>
                  <a:lnTo>
                    <a:pt x="776823" y="1612903"/>
                  </a:lnTo>
                  <a:cubicBezTo>
                    <a:pt x="772740" y="1599428"/>
                    <a:pt x="771332" y="1583152"/>
                    <a:pt x="769917" y="1566737"/>
                  </a:cubicBezTo>
                  <a:cubicBezTo>
                    <a:pt x="769884" y="1566355"/>
                    <a:pt x="769635" y="1566043"/>
                    <a:pt x="769302" y="1565912"/>
                  </a:cubicBezTo>
                  <a:lnTo>
                    <a:pt x="769285" y="1565912"/>
                  </a:lnTo>
                  <a:lnTo>
                    <a:pt x="769167" y="1564980"/>
                  </a:lnTo>
                  <a:lnTo>
                    <a:pt x="769151" y="1564980"/>
                  </a:lnTo>
                  <a:cubicBezTo>
                    <a:pt x="828965" y="1538724"/>
                    <a:pt x="888712" y="1512486"/>
                    <a:pt x="931915" y="1491746"/>
                  </a:cubicBezTo>
                  <a:cubicBezTo>
                    <a:pt x="975008" y="1471058"/>
                    <a:pt x="1001641" y="1455838"/>
                    <a:pt x="1028120" y="1440675"/>
                  </a:cubicBezTo>
                  <a:lnTo>
                    <a:pt x="1028139" y="1440675"/>
                  </a:lnTo>
                  <a:lnTo>
                    <a:pt x="1044399" y="1456827"/>
                  </a:lnTo>
                  <a:lnTo>
                    <a:pt x="1044380" y="1456827"/>
                  </a:lnTo>
                  <a:cubicBezTo>
                    <a:pt x="1044356" y="1457069"/>
                    <a:pt x="1044423" y="1457322"/>
                    <a:pt x="1044586" y="1457528"/>
                  </a:cubicBezTo>
                  <a:cubicBezTo>
                    <a:pt x="1044778" y="1457772"/>
                    <a:pt x="1045064" y="1457900"/>
                    <a:pt x="1045353" y="1457900"/>
                  </a:cubicBezTo>
                  <a:cubicBezTo>
                    <a:pt x="1045467" y="1457900"/>
                    <a:pt x="1045583" y="1457880"/>
                    <a:pt x="1045694" y="1457838"/>
                  </a:cubicBezTo>
                  <a:lnTo>
                    <a:pt x="1045713" y="1457838"/>
                  </a:lnTo>
                  <a:cubicBezTo>
                    <a:pt x="1045751" y="1457842"/>
                    <a:pt x="1045788" y="1457844"/>
                    <a:pt x="1045826" y="1457844"/>
                  </a:cubicBezTo>
                  <a:cubicBezTo>
                    <a:pt x="1046077" y="1457844"/>
                    <a:pt x="1046328" y="1457748"/>
                    <a:pt x="1046519" y="1457556"/>
                  </a:cubicBezTo>
                  <a:cubicBezTo>
                    <a:pt x="1046662" y="1457412"/>
                    <a:pt x="1046751" y="1457235"/>
                    <a:pt x="1046786" y="1457050"/>
                  </a:cubicBezTo>
                  <a:lnTo>
                    <a:pt x="1046767" y="1457050"/>
                  </a:lnTo>
                  <a:cubicBezTo>
                    <a:pt x="1064117" y="1443348"/>
                    <a:pt x="1081455" y="1429612"/>
                    <a:pt x="1091992" y="1418247"/>
                  </a:cubicBezTo>
                  <a:cubicBezTo>
                    <a:pt x="1102548" y="1406862"/>
                    <a:pt x="1106295" y="1397843"/>
                    <a:pt x="1109874" y="1388965"/>
                  </a:cubicBezTo>
                  <a:lnTo>
                    <a:pt x="1109854" y="1388965"/>
                  </a:lnTo>
                  <a:cubicBezTo>
                    <a:pt x="1119331" y="1387511"/>
                    <a:pt x="1128929" y="1385994"/>
                    <a:pt x="1140156" y="1381716"/>
                  </a:cubicBezTo>
                  <a:cubicBezTo>
                    <a:pt x="1151564" y="1377369"/>
                    <a:pt x="1164706" y="1370152"/>
                    <a:pt x="1173857" y="1361071"/>
                  </a:cubicBezTo>
                  <a:cubicBezTo>
                    <a:pt x="1182921" y="1352077"/>
                    <a:pt x="1188012" y="1341303"/>
                    <a:pt x="1192987" y="1330684"/>
                  </a:cubicBezTo>
                  <a:lnTo>
                    <a:pt x="1192967" y="1330684"/>
                  </a:lnTo>
                  <a:cubicBezTo>
                    <a:pt x="1201178" y="1327333"/>
                    <a:pt x="1209524" y="1323885"/>
                    <a:pt x="1217728" y="1316864"/>
                  </a:cubicBezTo>
                  <a:cubicBezTo>
                    <a:pt x="1226005" y="1309781"/>
                    <a:pt x="1234109" y="1299081"/>
                    <a:pt x="1242126" y="1288504"/>
                  </a:cubicBezTo>
                  <a:cubicBezTo>
                    <a:pt x="1242365" y="1288189"/>
                    <a:pt x="1242383" y="1287774"/>
                    <a:pt x="1242205" y="1287447"/>
                  </a:cubicBezTo>
                  <a:lnTo>
                    <a:pt x="1242184" y="1287447"/>
                  </a:lnTo>
                  <a:cubicBezTo>
                    <a:pt x="1242221" y="1287312"/>
                    <a:pt x="1242229" y="1287167"/>
                    <a:pt x="1242203" y="1287019"/>
                  </a:cubicBezTo>
                  <a:cubicBezTo>
                    <a:pt x="1233245" y="1236587"/>
                    <a:pt x="1224272" y="1186045"/>
                    <a:pt x="1200447" y="1130617"/>
                  </a:cubicBezTo>
                  <a:cubicBezTo>
                    <a:pt x="1184410" y="1093305"/>
                    <a:pt x="1161652" y="1053801"/>
                    <a:pt x="1136886" y="1012707"/>
                  </a:cubicBezTo>
                  <a:cubicBezTo>
                    <a:pt x="1130932" y="1002828"/>
                    <a:pt x="1124856" y="992848"/>
                    <a:pt x="1118734" y="982790"/>
                  </a:cubicBezTo>
                  <a:cubicBezTo>
                    <a:pt x="1112501" y="972551"/>
                    <a:pt x="1106217" y="962229"/>
                    <a:pt x="1099945" y="951822"/>
                  </a:cubicBezTo>
                  <a:cubicBezTo>
                    <a:pt x="1062009" y="888875"/>
                    <a:pt x="1024580" y="822951"/>
                    <a:pt x="987144" y="757000"/>
                  </a:cubicBezTo>
                  <a:lnTo>
                    <a:pt x="986886" y="756545"/>
                  </a:lnTo>
                  <a:lnTo>
                    <a:pt x="988415" y="730882"/>
                  </a:lnTo>
                  <a:lnTo>
                    <a:pt x="988397" y="730882"/>
                  </a:lnTo>
                  <a:cubicBezTo>
                    <a:pt x="988507" y="730753"/>
                    <a:pt x="988586" y="730594"/>
                    <a:pt x="988617" y="730414"/>
                  </a:cubicBezTo>
                  <a:cubicBezTo>
                    <a:pt x="993792" y="700921"/>
                    <a:pt x="999019" y="671198"/>
                    <a:pt x="990746" y="639309"/>
                  </a:cubicBezTo>
                  <a:cubicBezTo>
                    <a:pt x="982579" y="607827"/>
                    <a:pt x="961262" y="574296"/>
                    <a:pt x="939926" y="540921"/>
                  </a:cubicBezTo>
                  <a:lnTo>
                    <a:pt x="939908" y="540921"/>
                  </a:lnTo>
                  <a:cubicBezTo>
                    <a:pt x="946866" y="531384"/>
                    <a:pt x="953821" y="521707"/>
                    <a:pt x="958353" y="510814"/>
                  </a:cubicBezTo>
                  <a:cubicBezTo>
                    <a:pt x="963041" y="499546"/>
                    <a:pt x="965119" y="487015"/>
                    <a:pt x="967178" y="474622"/>
                  </a:cubicBezTo>
                  <a:cubicBezTo>
                    <a:pt x="967226" y="474335"/>
                    <a:pt x="967143" y="474055"/>
                    <a:pt x="966971" y="473845"/>
                  </a:cubicBezTo>
                  <a:lnTo>
                    <a:pt x="966953" y="473845"/>
                  </a:lnTo>
                  <a:cubicBezTo>
                    <a:pt x="968706" y="454042"/>
                    <a:pt x="970354" y="433968"/>
                    <a:pt x="963830" y="420159"/>
                  </a:cubicBezTo>
                  <a:cubicBezTo>
                    <a:pt x="962785" y="417947"/>
                    <a:pt x="961529" y="415890"/>
                    <a:pt x="960026" y="414015"/>
                  </a:cubicBezTo>
                  <a:cubicBezTo>
                    <a:pt x="956890" y="410103"/>
                    <a:pt x="952711" y="407034"/>
                    <a:pt x="948028" y="403587"/>
                  </a:cubicBezTo>
                  <a:cubicBezTo>
                    <a:pt x="941558" y="398826"/>
                    <a:pt x="933955" y="393227"/>
                    <a:pt x="926121" y="383454"/>
                  </a:cubicBezTo>
                  <a:cubicBezTo>
                    <a:pt x="921177" y="377286"/>
                    <a:pt x="916134" y="369444"/>
                    <a:pt x="911241" y="359089"/>
                  </a:cubicBezTo>
                  <a:lnTo>
                    <a:pt x="911241" y="359087"/>
                  </a:lnTo>
                  <a:lnTo>
                    <a:pt x="911240" y="359085"/>
                  </a:lnTo>
                  <a:lnTo>
                    <a:pt x="911240" y="359085"/>
                  </a:lnTo>
                  <a:cubicBezTo>
                    <a:pt x="909569" y="355549"/>
                    <a:pt x="907911" y="351708"/>
                    <a:pt x="906285" y="347550"/>
                  </a:cubicBezTo>
                  <a:cubicBezTo>
                    <a:pt x="898914" y="328698"/>
                    <a:pt x="892121" y="303159"/>
                    <a:pt x="884602" y="274886"/>
                  </a:cubicBezTo>
                  <a:cubicBezTo>
                    <a:pt x="875354" y="240106"/>
                    <a:pt x="865017" y="201233"/>
                    <a:pt x="851185" y="165858"/>
                  </a:cubicBezTo>
                  <a:cubicBezTo>
                    <a:pt x="847795" y="157189"/>
                    <a:pt x="844195" y="148729"/>
                    <a:pt x="840348" y="140585"/>
                  </a:cubicBezTo>
                  <a:cubicBezTo>
                    <a:pt x="839007" y="137748"/>
                    <a:pt x="837636" y="134948"/>
                    <a:pt x="836234" y="132193"/>
                  </a:cubicBezTo>
                  <a:cubicBezTo>
                    <a:pt x="801038" y="63021"/>
                    <a:pt x="746078" y="21336"/>
                    <a:pt x="697886" y="6663"/>
                  </a:cubicBezTo>
                  <a:cubicBezTo>
                    <a:pt x="682288" y="1915"/>
                    <a:pt x="667409" y="0"/>
                    <a:pt x="653028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ADCB289-F9AC-41C0-9E54-134B40BA3C86}"/>
                </a:ext>
              </a:extLst>
            </p:cNvPr>
            <p:cNvSpPr/>
            <p:nvPr/>
          </p:nvSpPr>
          <p:spPr>
            <a:xfrm>
              <a:off x="7182583" y="2969558"/>
              <a:ext cx="2552393" cy="2745792"/>
            </a:xfrm>
            <a:custGeom>
              <a:avLst/>
              <a:gdLst>
                <a:gd name="connsiteX0" fmla="*/ 95646 w 2552393"/>
                <a:gd name="connsiteY0" fmla="*/ 1289860 h 2745792"/>
                <a:gd name="connsiteX1" fmla="*/ 85908 w 2552393"/>
                <a:gd name="connsiteY1" fmla="*/ 1293999 h 2745792"/>
                <a:gd name="connsiteX2" fmla="*/ 81933 w 2552393"/>
                <a:gd name="connsiteY2" fmla="*/ 1326648 h 2745792"/>
                <a:gd name="connsiteX3" fmla="*/ 79157 w 2552393"/>
                <a:gd name="connsiteY3" fmla="*/ 1365274 h 2745792"/>
                <a:gd name="connsiteX4" fmla="*/ 82443 w 2552393"/>
                <a:gd name="connsiteY4" fmla="*/ 1378084 h 2745792"/>
                <a:gd name="connsiteX5" fmla="*/ 86302 w 2552393"/>
                <a:gd name="connsiteY5" fmla="*/ 1380317 h 2745792"/>
                <a:gd name="connsiteX6" fmla="*/ 91295 w 2552393"/>
                <a:gd name="connsiteY6" fmla="*/ 1361135 h 2745792"/>
                <a:gd name="connsiteX7" fmla="*/ 95351 w 2552393"/>
                <a:gd name="connsiteY7" fmla="*/ 1334235 h 2745792"/>
                <a:gd name="connsiteX8" fmla="*/ 100072 w 2552393"/>
                <a:gd name="connsiteY8" fmla="*/ 1291799 h 2745792"/>
                <a:gd name="connsiteX9" fmla="*/ 95646 w 2552393"/>
                <a:gd name="connsiteY9" fmla="*/ 1289860 h 2745792"/>
                <a:gd name="connsiteX10" fmla="*/ 648806 w 2552393"/>
                <a:gd name="connsiteY10" fmla="*/ 1732881 h 2745792"/>
                <a:gd name="connsiteX11" fmla="*/ 648888 w 2552393"/>
                <a:gd name="connsiteY11" fmla="*/ 1738399 h 2745792"/>
                <a:gd name="connsiteX12" fmla="*/ 653856 w 2552393"/>
                <a:gd name="connsiteY12" fmla="*/ 1745001 h 2745792"/>
                <a:gd name="connsiteX13" fmla="*/ 711590 w 2552393"/>
                <a:gd name="connsiteY13" fmla="*/ 1749730 h 2745792"/>
                <a:gd name="connsiteX14" fmla="*/ 737710 w 2552393"/>
                <a:gd name="connsiteY14" fmla="*/ 1746019 h 2745792"/>
                <a:gd name="connsiteX15" fmla="*/ 735444 w 2552393"/>
                <a:gd name="connsiteY15" fmla="*/ 1742702 h 2745792"/>
                <a:gd name="connsiteX16" fmla="*/ 733169 w 2552393"/>
                <a:gd name="connsiteY16" fmla="*/ 1738530 h 2745792"/>
                <a:gd name="connsiteX17" fmla="*/ 685847 w 2552393"/>
                <a:gd name="connsiteY17" fmla="*/ 1732750 h 2745792"/>
                <a:gd name="connsiteX18" fmla="*/ 648806 w 2552393"/>
                <a:gd name="connsiteY18" fmla="*/ 1732881 h 2745792"/>
                <a:gd name="connsiteX19" fmla="*/ 779958 w 2552393"/>
                <a:gd name="connsiteY19" fmla="*/ 1902364 h 2745792"/>
                <a:gd name="connsiteX20" fmla="*/ 755685 w 2552393"/>
                <a:gd name="connsiteY20" fmla="*/ 1936950 h 2745792"/>
                <a:gd name="connsiteX21" fmla="*/ 807450 w 2552393"/>
                <a:gd name="connsiteY21" fmla="*/ 1927852 h 2745792"/>
                <a:gd name="connsiteX22" fmla="*/ 833857 w 2552393"/>
                <a:gd name="connsiteY22" fmla="*/ 1921973 h 2745792"/>
                <a:gd name="connsiteX23" fmla="*/ 834933 w 2552393"/>
                <a:gd name="connsiteY23" fmla="*/ 1921973 h 2745792"/>
                <a:gd name="connsiteX24" fmla="*/ 779958 w 2552393"/>
                <a:gd name="connsiteY24" fmla="*/ 1902364 h 2745792"/>
                <a:gd name="connsiteX25" fmla="*/ 341733 w 2552393"/>
                <a:gd name="connsiteY25" fmla="*/ 2265440 h 2745792"/>
                <a:gd name="connsiteX26" fmla="*/ 311285 w 2552393"/>
                <a:gd name="connsiteY26" fmla="*/ 2265966 h 2745792"/>
                <a:gd name="connsiteX27" fmla="*/ 228646 w 2552393"/>
                <a:gd name="connsiteY27" fmla="*/ 2272010 h 2745792"/>
                <a:gd name="connsiteX28" fmla="*/ 224622 w 2552393"/>
                <a:gd name="connsiteY28" fmla="*/ 2285345 h 2745792"/>
                <a:gd name="connsiteX29" fmla="*/ 225411 w 2552393"/>
                <a:gd name="connsiteY29" fmla="*/ 2294443 h 2745792"/>
                <a:gd name="connsiteX30" fmla="*/ 236956 w 2552393"/>
                <a:gd name="connsiteY30" fmla="*/ 2294968 h 2745792"/>
                <a:gd name="connsiteX31" fmla="*/ 248747 w 2552393"/>
                <a:gd name="connsiteY31" fmla="*/ 2297662 h 2745792"/>
                <a:gd name="connsiteX32" fmla="*/ 251440 w 2552393"/>
                <a:gd name="connsiteY32" fmla="*/ 2299665 h 2745792"/>
                <a:gd name="connsiteX33" fmla="*/ 264176 w 2552393"/>
                <a:gd name="connsiteY33" fmla="*/ 2306070 h 2745792"/>
                <a:gd name="connsiteX34" fmla="*/ 281839 w 2552393"/>
                <a:gd name="connsiteY34" fmla="*/ 2363550 h 2745792"/>
                <a:gd name="connsiteX35" fmla="*/ 276280 w 2552393"/>
                <a:gd name="connsiteY35" fmla="*/ 2378790 h 2745792"/>
                <a:gd name="connsiteX36" fmla="*/ 276608 w 2552393"/>
                <a:gd name="connsiteY36" fmla="*/ 2378758 h 2745792"/>
                <a:gd name="connsiteX37" fmla="*/ 478567 w 2552393"/>
                <a:gd name="connsiteY37" fmla="*/ 2271156 h 2745792"/>
                <a:gd name="connsiteX38" fmla="*/ 479660 w 2552393"/>
                <a:gd name="connsiteY38" fmla="*/ 2271123 h 2745792"/>
                <a:gd name="connsiteX39" fmla="*/ 422870 w 2552393"/>
                <a:gd name="connsiteY39" fmla="*/ 2267477 h 2745792"/>
                <a:gd name="connsiteX40" fmla="*/ 390689 w 2552393"/>
                <a:gd name="connsiteY40" fmla="*/ 2265473 h 2745792"/>
                <a:gd name="connsiteX41" fmla="*/ 341733 w 2552393"/>
                <a:gd name="connsiteY41" fmla="*/ 2265440 h 2745792"/>
                <a:gd name="connsiteX42" fmla="*/ 563859 w 2552393"/>
                <a:gd name="connsiteY42" fmla="*/ 15 h 2745792"/>
                <a:gd name="connsiteX43" fmla="*/ 567381 w 2552393"/>
                <a:gd name="connsiteY43" fmla="*/ 15 h 2745792"/>
                <a:gd name="connsiteX44" fmla="*/ 567767 w 2552393"/>
                <a:gd name="connsiteY44" fmla="*/ 47 h 2745792"/>
                <a:gd name="connsiteX45" fmla="*/ 575930 w 2552393"/>
                <a:gd name="connsiteY45" fmla="*/ 441 h 2745792"/>
                <a:gd name="connsiteX46" fmla="*/ 674146 w 2552393"/>
                <a:gd name="connsiteY46" fmla="*/ 30922 h 2745792"/>
                <a:gd name="connsiteX47" fmla="*/ 713914 w 2552393"/>
                <a:gd name="connsiteY47" fmla="*/ 67315 h 2745792"/>
                <a:gd name="connsiteX48" fmla="*/ 742965 w 2552393"/>
                <a:gd name="connsiteY48" fmla="*/ 128605 h 2745792"/>
                <a:gd name="connsiteX49" fmla="*/ 742374 w 2552393"/>
                <a:gd name="connsiteY49" fmla="*/ 160991 h 2745792"/>
                <a:gd name="connsiteX50" fmla="*/ 741307 w 2552393"/>
                <a:gd name="connsiteY50" fmla="*/ 163881 h 2745792"/>
                <a:gd name="connsiteX51" fmla="*/ 744263 w 2552393"/>
                <a:gd name="connsiteY51" fmla="*/ 167987 h 2745792"/>
                <a:gd name="connsiteX52" fmla="*/ 769513 w 2552393"/>
                <a:gd name="connsiteY52" fmla="*/ 199354 h 2745792"/>
                <a:gd name="connsiteX53" fmla="*/ 803171 w 2552393"/>
                <a:gd name="connsiteY53" fmla="*/ 243367 h 2745792"/>
                <a:gd name="connsiteX54" fmla="*/ 807408 w 2552393"/>
                <a:gd name="connsiteY54" fmla="*/ 259068 h 2745792"/>
                <a:gd name="connsiteX55" fmla="*/ 793178 w 2552393"/>
                <a:gd name="connsiteY55" fmla="*/ 272304 h 2745792"/>
                <a:gd name="connsiteX56" fmla="*/ 785607 w 2552393"/>
                <a:gd name="connsiteY56" fmla="*/ 275655 h 2745792"/>
                <a:gd name="connsiteX57" fmla="*/ 784334 w 2552393"/>
                <a:gd name="connsiteY57" fmla="*/ 275851 h 2745792"/>
                <a:gd name="connsiteX58" fmla="*/ 779851 w 2552393"/>
                <a:gd name="connsiteY58" fmla="*/ 276673 h 2745792"/>
                <a:gd name="connsiteX59" fmla="*/ 770301 w 2552393"/>
                <a:gd name="connsiteY59" fmla="*/ 281764 h 2745792"/>
                <a:gd name="connsiteX60" fmla="*/ 771098 w 2552393"/>
                <a:gd name="connsiteY60" fmla="*/ 291388 h 2745792"/>
                <a:gd name="connsiteX61" fmla="*/ 772970 w 2552393"/>
                <a:gd name="connsiteY61" fmla="*/ 297924 h 2745792"/>
                <a:gd name="connsiteX62" fmla="*/ 777494 w 2552393"/>
                <a:gd name="connsiteY62" fmla="*/ 306233 h 2745792"/>
                <a:gd name="connsiteX63" fmla="*/ 781879 w 2552393"/>
                <a:gd name="connsiteY63" fmla="*/ 315266 h 2745792"/>
                <a:gd name="connsiteX64" fmla="*/ 773019 w 2552393"/>
                <a:gd name="connsiteY64" fmla="*/ 327616 h 2745792"/>
                <a:gd name="connsiteX65" fmla="*/ 770145 w 2552393"/>
                <a:gd name="connsiteY65" fmla="*/ 330342 h 2745792"/>
                <a:gd name="connsiteX66" fmla="*/ 774908 w 2552393"/>
                <a:gd name="connsiteY66" fmla="*/ 337502 h 2745792"/>
                <a:gd name="connsiteX67" fmla="*/ 779736 w 2552393"/>
                <a:gd name="connsiteY67" fmla="*/ 345122 h 2745792"/>
                <a:gd name="connsiteX68" fmla="*/ 774497 w 2552393"/>
                <a:gd name="connsiteY68" fmla="*/ 353268 h 2745792"/>
                <a:gd name="connsiteX69" fmla="*/ 766598 w 2552393"/>
                <a:gd name="connsiteY69" fmla="*/ 369001 h 2745792"/>
                <a:gd name="connsiteX70" fmla="*/ 770580 w 2552393"/>
                <a:gd name="connsiteY70" fmla="*/ 383913 h 2745792"/>
                <a:gd name="connsiteX71" fmla="*/ 776197 w 2552393"/>
                <a:gd name="connsiteY71" fmla="*/ 412916 h 2745792"/>
                <a:gd name="connsiteX72" fmla="*/ 757179 w 2552393"/>
                <a:gd name="connsiteY72" fmla="*/ 435349 h 2745792"/>
                <a:gd name="connsiteX73" fmla="*/ 745437 w 2552393"/>
                <a:gd name="connsiteY73" fmla="*/ 440112 h 2745792"/>
                <a:gd name="connsiteX74" fmla="*/ 741602 w 2552393"/>
                <a:gd name="connsiteY74" fmla="*/ 441228 h 2745792"/>
                <a:gd name="connsiteX75" fmla="*/ 704528 w 2552393"/>
                <a:gd name="connsiteY75" fmla="*/ 442214 h 2745792"/>
                <a:gd name="connsiteX76" fmla="*/ 694330 w 2552393"/>
                <a:gd name="connsiteY76" fmla="*/ 442411 h 2745792"/>
                <a:gd name="connsiteX77" fmla="*/ 695405 w 2552393"/>
                <a:gd name="connsiteY77" fmla="*/ 442411 h 2745792"/>
                <a:gd name="connsiteX78" fmla="*/ 662847 w 2552393"/>
                <a:gd name="connsiteY78" fmla="*/ 492172 h 2745792"/>
                <a:gd name="connsiteX79" fmla="*/ 663923 w 2552393"/>
                <a:gd name="connsiteY79" fmla="*/ 492172 h 2745792"/>
                <a:gd name="connsiteX80" fmla="*/ 717092 w 2552393"/>
                <a:gd name="connsiteY80" fmla="*/ 516182 h 2745792"/>
                <a:gd name="connsiteX81" fmla="*/ 817442 w 2552393"/>
                <a:gd name="connsiteY81" fmla="*/ 553462 h 2745792"/>
                <a:gd name="connsiteX82" fmla="*/ 864149 w 2552393"/>
                <a:gd name="connsiteY82" fmla="*/ 582103 h 2745792"/>
                <a:gd name="connsiteX83" fmla="*/ 905420 w 2552393"/>
                <a:gd name="connsiteY83" fmla="*/ 648648 h 2745792"/>
                <a:gd name="connsiteX84" fmla="*/ 925816 w 2552393"/>
                <a:gd name="connsiteY84" fmla="*/ 728364 h 2745792"/>
                <a:gd name="connsiteX85" fmla="*/ 926892 w 2552393"/>
                <a:gd name="connsiteY85" fmla="*/ 728364 h 2745792"/>
                <a:gd name="connsiteX86" fmla="*/ 948012 w 2552393"/>
                <a:gd name="connsiteY86" fmla="*/ 750798 h 2745792"/>
                <a:gd name="connsiteX87" fmla="*/ 978468 w 2552393"/>
                <a:gd name="connsiteY87" fmla="*/ 791199 h 2745792"/>
                <a:gd name="connsiteX88" fmla="*/ 988872 w 2552393"/>
                <a:gd name="connsiteY88" fmla="*/ 829397 h 2745792"/>
                <a:gd name="connsiteX89" fmla="*/ 989955 w 2552393"/>
                <a:gd name="connsiteY89" fmla="*/ 829365 h 2745792"/>
                <a:gd name="connsiteX90" fmla="*/ 1026209 w 2552393"/>
                <a:gd name="connsiteY90" fmla="*/ 864247 h 2745792"/>
                <a:gd name="connsiteX91" fmla="*/ 1035915 w 2552393"/>
                <a:gd name="connsiteY91" fmla="*/ 877254 h 2745792"/>
                <a:gd name="connsiteX92" fmla="*/ 1042098 w 2552393"/>
                <a:gd name="connsiteY92" fmla="*/ 894235 h 2745792"/>
                <a:gd name="connsiteX93" fmla="*/ 1046269 w 2552393"/>
                <a:gd name="connsiteY93" fmla="*/ 902249 h 2745792"/>
                <a:gd name="connsiteX94" fmla="*/ 1062380 w 2552393"/>
                <a:gd name="connsiteY94" fmla="*/ 923796 h 2745792"/>
                <a:gd name="connsiteX95" fmla="*/ 1095554 w 2552393"/>
                <a:gd name="connsiteY95" fmla="*/ 960386 h 2745792"/>
                <a:gd name="connsiteX96" fmla="*/ 1141373 w 2552393"/>
                <a:gd name="connsiteY96" fmla="*/ 1003348 h 2745792"/>
                <a:gd name="connsiteX97" fmla="*/ 1153584 w 2552393"/>
                <a:gd name="connsiteY97" fmla="*/ 1017242 h 2745792"/>
                <a:gd name="connsiteX98" fmla="*/ 1163716 w 2552393"/>
                <a:gd name="connsiteY98" fmla="*/ 1034781 h 2745792"/>
                <a:gd name="connsiteX99" fmla="*/ 1164784 w 2552393"/>
                <a:gd name="connsiteY99" fmla="*/ 1034781 h 2745792"/>
                <a:gd name="connsiteX100" fmla="*/ 1166837 w 2552393"/>
                <a:gd name="connsiteY100" fmla="*/ 1043354 h 2745792"/>
                <a:gd name="connsiteX101" fmla="*/ 1166878 w 2552393"/>
                <a:gd name="connsiteY101" fmla="*/ 1044536 h 2745792"/>
                <a:gd name="connsiteX102" fmla="*/ 1167954 w 2552393"/>
                <a:gd name="connsiteY102" fmla="*/ 1044503 h 2745792"/>
                <a:gd name="connsiteX103" fmla="*/ 1169013 w 2552393"/>
                <a:gd name="connsiteY103" fmla="*/ 1047164 h 2745792"/>
                <a:gd name="connsiteX104" fmla="*/ 1190543 w 2552393"/>
                <a:gd name="connsiteY104" fmla="*/ 1109012 h 2745792"/>
                <a:gd name="connsiteX105" fmla="*/ 1453316 w 2552393"/>
                <a:gd name="connsiteY105" fmla="*/ 1067265 h 2745792"/>
                <a:gd name="connsiteX106" fmla="*/ 1454383 w 2552393"/>
                <a:gd name="connsiteY106" fmla="*/ 1067233 h 2745792"/>
                <a:gd name="connsiteX107" fmla="*/ 1457700 w 2552393"/>
                <a:gd name="connsiteY107" fmla="*/ 1066017 h 2745792"/>
                <a:gd name="connsiteX108" fmla="*/ 1481448 w 2552393"/>
                <a:gd name="connsiteY108" fmla="*/ 1062634 h 2745792"/>
                <a:gd name="connsiteX109" fmla="*/ 1500892 w 2552393"/>
                <a:gd name="connsiteY109" fmla="*/ 1062766 h 2745792"/>
                <a:gd name="connsiteX110" fmla="*/ 1544216 w 2552393"/>
                <a:gd name="connsiteY110" fmla="*/ 1068120 h 2745792"/>
                <a:gd name="connsiteX111" fmla="*/ 1548592 w 2552393"/>
                <a:gd name="connsiteY111" fmla="*/ 1070452 h 2745792"/>
                <a:gd name="connsiteX112" fmla="*/ 1549660 w 2552393"/>
                <a:gd name="connsiteY112" fmla="*/ 1070418 h 2745792"/>
                <a:gd name="connsiteX113" fmla="*/ 1589526 w 2552393"/>
                <a:gd name="connsiteY113" fmla="*/ 1087235 h 2745792"/>
                <a:gd name="connsiteX114" fmla="*/ 1614135 w 2552393"/>
                <a:gd name="connsiteY114" fmla="*/ 1112921 h 2745792"/>
                <a:gd name="connsiteX115" fmla="*/ 1614841 w 2552393"/>
                <a:gd name="connsiteY115" fmla="*/ 1114005 h 2745792"/>
                <a:gd name="connsiteX116" fmla="*/ 1641249 w 2552393"/>
                <a:gd name="connsiteY116" fmla="*/ 1163306 h 2745792"/>
                <a:gd name="connsiteX117" fmla="*/ 1642317 w 2552393"/>
                <a:gd name="connsiteY117" fmla="*/ 1163273 h 2745792"/>
                <a:gd name="connsiteX118" fmla="*/ 1645692 w 2552393"/>
                <a:gd name="connsiteY118" fmla="*/ 1170499 h 2745792"/>
                <a:gd name="connsiteX119" fmla="*/ 1645396 w 2552393"/>
                <a:gd name="connsiteY119" fmla="*/ 1170499 h 2745792"/>
                <a:gd name="connsiteX120" fmla="*/ 1684137 w 2552393"/>
                <a:gd name="connsiteY120" fmla="*/ 1232479 h 2745792"/>
                <a:gd name="connsiteX121" fmla="*/ 1974698 w 2552393"/>
                <a:gd name="connsiteY121" fmla="*/ 1659635 h 2745792"/>
                <a:gd name="connsiteX122" fmla="*/ 1974082 w 2552393"/>
                <a:gd name="connsiteY122" fmla="*/ 1665415 h 2745792"/>
                <a:gd name="connsiteX123" fmla="*/ 1973663 w 2552393"/>
                <a:gd name="connsiteY123" fmla="*/ 1665415 h 2745792"/>
                <a:gd name="connsiteX124" fmla="*/ 1969984 w 2552393"/>
                <a:gd name="connsiteY124" fmla="*/ 1673331 h 2745792"/>
                <a:gd name="connsiteX125" fmla="*/ 1960344 w 2552393"/>
                <a:gd name="connsiteY125" fmla="*/ 1682298 h 2745792"/>
                <a:gd name="connsiteX126" fmla="*/ 1951123 w 2552393"/>
                <a:gd name="connsiteY126" fmla="*/ 1688407 h 2745792"/>
                <a:gd name="connsiteX127" fmla="*/ 1943921 w 2552393"/>
                <a:gd name="connsiteY127" fmla="*/ 1696455 h 2745792"/>
                <a:gd name="connsiteX128" fmla="*/ 1943051 w 2552393"/>
                <a:gd name="connsiteY128" fmla="*/ 1698622 h 2745792"/>
                <a:gd name="connsiteX129" fmla="*/ 1944110 w 2552393"/>
                <a:gd name="connsiteY129" fmla="*/ 1698589 h 2745792"/>
                <a:gd name="connsiteX130" fmla="*/ 2027981 w 2552393"/>
                <a:gd name="connsiteY130" fmla="*/ 1790623 h 2745792"/>
                <a:gd name="connsiteX131" fmla="*/ 2118274 w 2552393"/>
                <a:gd name="connsiteY131" fmla="*/ 1874445 h 2745792"/>
                <a:gd name="connsiteX132" fmla="*/ 2119341 w 2552393"/>
                <a:gd name="connsiteY132" fmla="*/ 1874412 h 2745792"/>
                <a:gd name="connsiteX133" fmla="*/ 2137965 w 2552393"/>
                <a:gd name="connsiteY133" fmla="*/ 1878616 h 2745792"/>
                <a:gd name="connsiteX134" fmla="*/ 2182988 w 2552393"/>
                <a:gd name="connsiteY134" fmla="*/ 1893101 h 2745792"/>
                <a:gd name="connsiteX135" fmla="*/ 2206628 w 2552393"/>
                <a:gd name="connsiteY135" fmla="*/ 1906338 h 2745792"/>
                <a:gd name="connsiteX136" fmla="*/ 2255149 w 2552393"/>
                <a:gd name="connsiteY136" fmla="*/ 1942435 h 2745792"/>
                <a:gd name="connsiteX137" fmla="*/ 2287091 w 2552393"/>
                <a:gd name="connsiteY137" fmla="*/ 1956625 h 2745792"/>
                <a:gd name="connsiteX138" fmla="*/ 2325406 w 2552393"/>
                <a:gd name="connsiteY138" fmla="*/ 1965723 h 2745792"/>
                <a:gd name="connsiteX139" fmla="*/ 2465779 w 2552393"/>
                <a:gd name="connsiteY139" fmla="*/ 1989470 h 2745792"/>
                <a:gd name="connsiteX140" fmla="*/ 2520303 w 2552393"/>
                <a:gd name="connsiteY140" fmla="*/ 2005335 h 2745792"/>
                <a:gd name="connsiteX141" fmla="*/ 2541357 w 2552393"/>
                <a:gd name="connsiteY141" fmla="*/ 2080584 h 2745792"/>
                <a:gd name="connsiteX142" fmla="*/ 2454760 w 2552393"/>
                <a:gd name="connsiteY142" fmla="*/ 2138327 h 2745792"/>
                <a:gd name="connsiteX143" fmla="*/ 2312900 w 2552393"/>
                <a:gd name="connsiteY143" fmla="*/ 2178792 h 2745792"/>
                <a:gd name="connsiteX144" fmla="*/ 2264568 w 2552393"/>
                <a:gd name="connsiteY144" fmla="*/ 2183161 h 2745792"/>
                <a:gd name="connsiteX145" fmla="*/ 2238505 w 2552393"/>
                <a:gd name="connsiteY145" fmla="*/ 2182209 h 2745792"/>
                <a:gd name="connsiteX146" fmla="*/ 2239572 w 2552393"/>
                <a:gd name="connsiteY146" fmla="*/ 2182175 h 2745792"/>
                <a:gd name="connsiteX147" fmla="*/ 2217525 w 2552393"/>
                <a:gd name="connsiteY147" fmla="*/ 2179482 h 2745792"/>
                <a:gd name="connsiteX148" fmla="*/ 2218584 w 2552393"/>
                <a:gd name="connsiteY148" fmla="*/ 2179449 h 2745792"/>
                <a:gd name="connsiteX149" fmla="*/ 2209042 w 2552393"/>
                <a:gd name="connsiteY149" fmla="*/ 2178037 h 2745792"/>
                <a:gd name="connsiteX150" fmla="*/ 2135936 w 2552393"/>
                <a:gd name="connsiteY150" fmla="*/ 2163650 h 2745792"/>
                <a:gd name="connsiteX151" fmla="*/ 2085420 w 2552393"/>
                <a:gd name="connsiteY151" fmla="*/ 2155538 h 2745792"/>
                <a:gd name="connsiteX152" fmla="*/ 2084344 w 2552393"/>
                <a:gd name="connsiteY152" fmla="*/ 2155538 h 2745792"/>
                <a:gd name="connsiteX153" fmla="*/ 2083983 w 2552393"/>
                <a:gd name="connsiteY153" fmla="*/ 2157607 h 2745792"/>
                <a:gd name="connsiteX154" fmla="*/ 2057091 w 2552393"/>
                <a:gd name="connsiteY154" fmla="*/ 2174128 h 2745792"/>
                <a:gd name="connsiteX155" fmla="*/ 2025674 w 2552393"/>
                <a:gd name="connsiteY155" fmla="*/ 2174128 h 2745792"/>
                <a:gd name="connsiteX156" fmla="*/ 1965928 w 2552393"/>
                <a:gd name="connsiteY156" fmla="*/ 2169267 h 2745792"/>
                <a:gd name="connsiteX157" fmla="*/ 1954555 w 2552393"/>
                <a:gd name="connsiteY157" fmla="*/ 2164537 h 2745792"/>
                <a:gd name="connsiteX158" fmla="*/ 1950088 w 2552393"/>
                <a:gd name="connsiteY158" fmla="*/ 2162632 h 2745792"/>
                <a:gd name="connsiteX159" fmla="*/ 1943396 w 2552393"/>
                <a:gd name="connsiteY159" fmla="*/ 2159413 h 2745792"/>
                <a:gd name="connsiteX160" fmla="*/ 1923229 w 2552393"/>
                <a:gd name="connsiteY160" fmla="*/ 2145027 h 2745792"/>
                <a:gd name="connsiteX161" fmla="*/ 1917292 w 2552393"/>
                <a:gd name="connsiteY161" fmla="*/ 2133137 h 2745792"/>
                <a:gd name="connsiteX162" fmla="*/ 1911371 w 2552393"/>
                <a:gd name="connsiteY162" fmla="*/ 2091094 h 2745792"/>
                <a:gd name="connsiteX163" fmla="*/ 1909368 w 2552393"/>
                <a:gd name="connsiteY163" fmla="*/ 2027703 h 2745792"/>
                <a:gd name="connsiteX164" fmla="*/ 1910526 w 2552393"/>
                <a:gd name="connsiteY164" fmla="*/ 1984215 h 2745792"/>
                <a:gd name="connsiteX165" fmla="*/ 1911544 w 2552393"/>
                <a:gd name="connsiteY165" fmla="*/ 1962011 h 2745792"/>
                <a:gd name="connsiteX166" fmla="*/ 1907299 w 2552393"/>
                <a:gd name="connsiteY166" fmla="*/ 1944340 h 2745792"/>
                <a:gd name="connsiteX167" fmla="*/ 1906198 w 2552393"/>
                <a:gd name="connsiteY167" fmla="*/ 1940431 h 2745792"/>
                <a:gd name="connsiteX168" fmla="*/ 1907282 w 2552393"/>
                <a:gd name="connsiteY168" fmla="*/ 1940399 h 2745792"/>
                <a:gd name="connsiteX169" fmla="*/ 1787363 w 2552393"/>
                <a:gd name="connsiteY169" fmla="*/ 1806882 h 2745792"/>
                <a:gd name="connsiteX170" fmla="*/ 1786287 w 2552393"/>
                <a:gd name="connsiteY170" fmla="*/ 1806915 h 2745792"/>
                <a:gd name="connsiteX171" fmla="*/ 1773256 w 2552393"/>
                <a:gd name="connsiteY171" fmla="*/ 1812893 h 2745792"/>
                <a:gd name="connsiteX172" fmla="*/ 1741339 w 2552393"/>
                <a:gd name="connsiteY172" fmla="*/ 1829382 h 2745792"/>
                <a:gd name="connsiteX173" fmla="*/ 1734728 w 2552393"/>
                <a:gd name="connsiteY173" fmla="*/ 1832765 h 2745792"/>
                <a:gd name="connsiteX174" fmla="*/ 1726788 w 2552393"/>
                <a:gd name="connsiteY174" fmla="*/ 1835950 h 2745792"/>
                <a:gd name="connsiteX175" fmla="*/ 1722887 w 2552393"/>
                <a:gd name="connsiteY175" fmla="*/ 1836542 h 2745792"/>
                <a:gd name="connsiteX176" fmla="*/ 1714775 w 2552393"/>
                <a:gd name="connsiteY176" fmla="*/ 1833027 h 2745792"/>
                <a:gd name="connsiteX177" fmla="*/ 1706727 w 2552393"/>
                <a:gd name="connsiteY177" fmla="*/ 1828692 h 2745792"/>
                <a:gd name="connsiteX178" fmla="*/ 1701061 w 2552393"/>
                <a:gd name="connsiteY178" fmla="*/ 1819922 h 2745792"/>
                <a:gd name="connsiteX179" fmla="*/ 1695626 w 2552393"/>
                <a:gd name="connsiteY179" fmla="*/ 1810988 h 2745792"/>
                <a:gd name="connsiteX180" fmla="*/ 1692472 w 2552393"/>
                <a:gd name="connsiteY180" fmla="*/ 1823830 h 2745792"/>
                <a:gd name="connsiteX181" fmla="*/ 1700208 w 2552393"/>
                <a:gd name="connsiteY181" fmla="*/ 1900689 h 2745792"/>
                <a:gd name="connsiteX182" fmla="*/ 1710209 w 2552393"/>
                <a:gd name="connsiteY182" fmla="*/ 1980372 h 2745792"/>
                <a:gd name="connsiteX183" fmla="*/ 1715078 w 2552393"/>
                <a:gd name="connsiteY183" fmla="*/ 2010460 h 2745792"/>
                <a:gd name="connsiteX184" fmla="*/ 1719874 w 2552393"/>
                <a:gd name="connsiteY184" fmla="*/ 2036112 h 2745792"/>
                <a:gd name="connsiteX185" fmla="*/ 1730598 w 2552393"/>
                <a:gd name="connsiteY185" fmla="*/ 2104497 h 2745792"/>
                <a:gd name="connsiteX186" fmla="*/ 1736986 w 2552393"/>
                <a:gd name="connsiteY186" fmla="*/ 2147622 h 2745792"/>
                <a:gd name="connsiteX187" fmla="*/ 1741839 w 2552393"/>
                <a:gd name="connsiteY187" fmla="*/ 2177545 h 2745792"/>
                <a:gd name="connsiteX188" fmla="*/ 1730836 w 2552393"/>
                <a:gd name="connsiteY188" fmla="*/ 2198763 h 2745792"/>
                <a:gd name="connsiteX189" fmla="*/ 1726648 w 2552393"/>
                <a:gd name="connsiteY189" fmla="*/ 2200766 h 2745792"/>
                <a:gd name="connsiteX190" fmla="*/ 1711613 w 2552393"/>
                <a:gd name="connsiteY190" fmla="*/ 2204544 h 2745792"/>
                <a:gd name="connsiteX191" fmla="*/ 1681559 w 2552393"/>
                <a:gd name="connsiteY191" fmla="*/ 2211868 h 2745792"/>
                <a:gd name="connsiteX192" fmla="*/ 1659019 w 2552393"/>
                <a:gd name="connsiteY192" fmla="*/ 2217551 h 2745792"/>
                <a:gd name="connsiteX193" fmla="*/ 1651925 w 2552393"/>
                <a:gd name="connsiteY193" fmla="*/ 2217616 h 2745792"/>
                <a:gd name="connsiteX194" fmla="*/ 1650381 w 2552393"/>
                <a:gd name="connsiteY194" fmla="*/ 2234729 h 2745792"/>
                <a:gd name="connsiteX195" fmla="*/ 1656720 w 2552393"/>
                <a:gd name="connsiteY195" fmla="*/ 2306266 h 2745792"/>
                <a:gd name="connsiteX196" fmla="*/ 1664037 w 2552393"/>
                <a:gd name="connsiteY196" fmla="*/ 2337240 h 2745792"/>
                <a:gd name="connsiteX197" fmla="*/ 1676756 w 2552393"/>
                <a:gd name="connsiteY197" fmla="*/ 2373633 h 2745792"/>
                <a:gd name="connsiteX198" fmla="*/ 1689369 w 2552393"/>
                <a:gd name="connsiteY198" fmla="*/ 2402701 h 2745792"/>
                <a:gd name="connsiteX199" fmla="*/ 1693720 w 2552393"/>
                <a:gd name="connsiteY199" fmla="*/ 2412194 h 2745792"/>
                <a:gd name="connsiteX200" fmla="*/ 1712795 w 2552393"/>
                <a:gd name="connsiteY200" fmla="*/ 2397052 h 2745792"/>
                <a:gd name="connsiteX201" fmla="*/ 1717599 w 2552393"/>
                <a:gd name="connsiteY201" fmla="*/ 2392125 h 2745792"/>
                <a:gd name="connsiteX202" fmla="*/ 1722337 w 2552393"/>
                <a:gd name="connsiteY202" fmla="*/ 2396887 h 2745792"/>
                <a:gd name="connsiteX203" fmla="*/ 1739992 w 2552393"/>
                <a:gd name="connsiteY203" fmla="*/ 2407103 h 2745792"/>
                <a:gd name="connsiteX204" fmla="*/ 1750239 w 2552393"/>
                <a:gd name="connsiteY204" fmla="*/ 2410256 h 2745792"/>
                <a:gd name="connsiteX205" fmla="*/ 1749878 w 2552393"/>
                <a:gd name="connsiteY205" fmla="*/ 2415609 h 2745792"/>
                <a:gd name="connsiteX206" fmla="*/ 1739039 w 2552393"/>
                <a:gd name="connsiteY206" fmla="*/ 2418205 h 2745792"/>
                <a:gd name="connsiteX207" fmla="*/ 1718051 w 2552393"/>
                <a:gd name="connsiteY207" fmla="*/ 2423854 h 2745792"/>
                <a:gd name="connsiteX208" fmla="*/ 1719086 w 2552393"/>
                <a:gd name="connsiteY208" fmla="*/ 2427696 h 2745792"/>
                <a:gd name="connsiteX209" fmla="*/ 1722715 w 2552393"/>
                <a:gd name="connsiteY209" fmla="*/ 2425430 h 2745792"/>
                <a:gd name="connsiteX210" fmla="*/ 1722847 w 2552393"/>
                <a:gd name="connsiteY210" fmla="*/ 2425398 h 2745792"/>
                <a:gd name="connsiteX211" fmla="*/ 1723503 w 2552393"/>
                <a:gd name="connsiteY211" fmla="*/ 2425364 h 2745792"/>
                <a:gd name="connsiteX212" fmla="*/ 1727642 w 2552393"/>
                <a:gd name="connsiteY212" fmla="*/ 2427730 h 2745792"/>
                <a:gd name="connsiteX213" fmla="*/ 1792446 w 2552393"/>
                <a:gd name="connsiteY213" fmla="*/ 2525905 h 2745792"/>
                <a:gd name="connsiteX214" fmla="*/ 1818509 w 2552393"/>
                <a:gd name="connsiteY214" fmla="*/ 2554940 h 2745792"/>
                <a:gd name="connsiteX215" fmla="*/ 1851125 w 2552393"/>
                <a:gd name="connsiteY215" fmla="*/ 2575962 h 2745792"/>
                <a:gd name="connsiteX216" fmla="*/ 1939701 w 2552393"/>
                <a:gd name="connsiteY216" fmla="*/ 2619711 h 2745792"/>
                <a:gd name="connsiteX217" fmla="*/ 1959737 w 2552393"/>
                <a:gd name="connsiteY217" fmla="*/ 2630616 h 2745792"/>
                <a:gd name="connsiteX218" fmla="*/ 1960804 w 2552393"/>
                <a:gd name="connsiteY218" fmla="*/ 2630616 h 2745792"/>
                <a:gd name="connsiteX219" fmla="*/ 1972546 w 2552393"/>
                <a:gd name="connsiteY219" fmla="*/ 2635839 h 2745792"/>
                <a:gd name="connsiteX220" fmla="*/ 1977022 w 2552393"/>
                <a:gd name="connsiteY220" fmla="*/ 2638827 h 2745792"/>
                <a:gd name="connsiteX221" fmla="*/ 1994635 w 2552393"/>
                <a:gd name="connsiteY221" fmla="*/ 2651900 h 2745792"/>
                <a:gd name="connsiteX222" fmla="*/ 1995777 w 2552393"/>
                <a:gd name="connsiteY222" fmla="*/ 2651900 h 2745792"/>
                <a:gd name="connsiteX223" fmla="*/ 2023490 w 2552393"/>
                <a:gd name="connsiteY223" fmla="*/ 2676633 h 2745792"/>
                <a:gd name="connsiteX224" fmla="*/ 1966913 w 2552393"/>
                <a:gd name="connsiteY224" fmla="*/ 2741601 h 2745792"/>
                <a:gd name="connsiteX225" fmla="*/ 1905648 w 2552393"/>
                <a:gd name="connsiteY225" fmla="*/ 2745740 h 2745792"/>
                <a:gd name="connsiteX226" fmla="*/ 1832066 w 2552393"/>
                <a:gd name="connsiteY226" fmla="*/ 2742094 h 2745792"/>
                <a:gd name="connsiteX227" fmla="*/ 1833142 w 2552393"/>
                <a:gd name="connsiteY227" fmla="*/ 2742094 h 2745792"/>
                <a:gd name="connsiteX228" fmla="*/ 1789046 w 2552393"/>
                <a:gd name="connsiteY228" fmla="*/ 2735854 h 2745792"/>
                <a:gd name="connsiteX229" fmla="*/ 1790122 w 2552393"/>
                <a:gd name="connsiteY229" fmla="*/ 2735854 h 2745792"/>
                <a:gd name="connsiteX230" fmla="*/ 1755708 w 2552393"/>
                <a:gd name="connsiteY230" fmla="*/ 2728529 h 2745792"/>
                <a:gd name="connsiteX231" fmla="*/ 1728249 w 2552393"/>
                <a:gd name="connsiteY231" fmla="*/ 2718479 h 2745792"/>
                <a:gd name="connsiteX232" fmla="*/ 1616468 w 2552393"/>
                <a:gd name="connsiteY232" fmla="*/ 2654003 h 2745792"/>
                <a:gd name="connsiteX233" fmla="*/ 1617535 w 2552393"/>
                <a:gd name="connsiteY233" fmla="*/ 2653970 h 2745792"/>
                <a:gd name="connsiteX234" fmla="*/ 1609628 w 2552393"/>
                <a:gd name="connsiteY234" fmla="*/ 2653445 h 2745792"/>
                <a:gd name="connsiteX235" fmla="*/ 1605769 w 2552393"/>
                <a:gd name="connsiteY235" fmla="*/ 2653872 h 2745792"/>
                <a:gd name="connsiteX236" fmla="*/ 1593690 w 2552393"/>
                <a:gd name="connsiteY236" fmla="*/ 2662510 h 2745792"/>
                <a:gd name="connsiteX237" fmla="*/ 1578400 w 2552393"/>
                <a:gd name="connsiteY237" fmla="*/ 2669473 h 2745792"/>
                <a:gd name="connsiteX238" fmla="*/ 1572948 w 2552393"/>
                <a:gd name="connsiteY238" fmla="*/ 2669407 h 2745792"/>
                <a:gd name="connsiteX239" fmla="*/ 1533632 w 2552393"/>
                <a:gd name="connsiteY239" fmla="*/ 2664875 h 2745792"/>
                <a:gd name="connsiteX240" fmla="*/ 1528286 w 2552393"/>
                <a:gd name="connsiteY240" fmla="*/ 2662970 h 2745792"/>
                <a:gd name="connsiteX241" fmla="*/ 1521380 w 2552393"/>
                <a:gd name="connsiteY241" fmla="*/ 2660835 h 2745792"/>
                <a:gd name="connsiteX242" fmla="*/ 1512923 w 2552393"/>
                <a:gd name="connsiteY242" fmla="*/ 2658733 h 2745792"/>
                <a:gd name="connsiteX243" fmla="*/ 1476645 w 2552393"/>
                <a:gd name="connsiteY243" fmla="*/ 2649470 h 2745792"/>
                <a:gd name="connsiteX244" fmla="*/ 1470158 w 2552393"/>
                <a:gd name="connsiteY244" fmla="*/ 2645988 h 2745792"/>
                <a:gd name="connsiteX245" fmla="*/ 1442682 w 2552393"/>
                <a:gd name="connsiteY245" fmla="*/ 2632227 h 2745792"/>
                <a:gd name="connsiteX246" fmla="*/ 1438807 w 2552393"/>
                <a:gd name="connsiteY246" fmla="*/ 2608774 h 2745792"/>
                <a:gd name="connsiteX247" fmla="*/ 1441328 w 2552393"/>
                <a:gd name="connsiteY247" fmla="*/ 2583911 h 2745792"/>
                <a:gd name="connsiteX248" fmla="*/ 1451517 w 2552393"/>
                <a:gd name="connsiteY248" fmla="*/ 2551360 h 2745792"/>
                <a:gd name="connsiteX249" fmla="*/ 1454211 w 2552393"/>
                <a:gd name="connsiteY249" fmla="*/ 2538025 h 2745792"/>
                <a:gd name="connsiteX250" fmla="*/ 1460484 w 2552393"/>
                <a:gd name="connsiteY250" fmla="*/ 2496212 h 2745792"/>
                <a:gd name="connsiteX251" fmla="*/ 1465494 w 2552393"/>
                <a:gd name="connsiteY251" fmla="*/ 2473779 h 2745792"/>
                <a:gd name="connsiteX252" fmla="*/ 1472613 w 2552393"/>
                <a:gd name="connsiteY252" fmla="*/ 2444152 h 2745792"/>
                <a:gd name="connsiteX253" fmla="*/ 1484248 w 2552393"/>
                <a:gd name="connsiteY253" fmla="*/ 2405164 h 2745792"/>
                <a:gd name="connsiteX254" fmla="*/ 1475733 w 2552393"/>
                <a:gd name="connsiteY254" fmla="*/ 2272896 h 2745792"/>
                <a:gd name="connsiteX255" fmla="*/ 1473968 w 2552393"/>
                <a:gd name="connsiteY255" fmla="*/ 2257819 h 2745792"/>
                <a:gd name="connsiteX256" fmla="*/ 1459113 w 2552393"/>
                <a:gd name="connsiteY256" fmla="*/ 2258049 h 2745792"/>
                <a:gd name="connsiteX257" fmla="*/ 1440416 w 2552393"/>
                <a:gd name="connsiteY257" fmla="*/ 2254108 h 2745792"/>
                <a:gd name="connsiteX258" fmla="*/ 1424625 w 2552393"/>
                <a:gd name="connsiteY258" fmla="*/ 2187530 h 2745792"/>
                <a:gd name="connsiteX259" fmla="*/ 1414985 w 2552393"/>
                <a:gd name="connsiteY259" fmla="*/ 2102328 h 2745792"/>
                <a:gd name="connsiteX260" fmla="*/ 1408572 w 2552393"/>
                <a:gd name="connsiteY260" fmla="*/ 2041433 h 2745792"/>
                <a:gd name="connsiteX261" fmla="*/ 1400837 w 2552393"/>
                <a:gd name="connsiteY261" fmla="*/ 1980569 h 2745792"/>
                <a:gd name="connsiteX262" fmla="*/ 1391131 w 2552393"/>
                <a:gd name="connsiteY262" fmla="*/ 1843373 h 2745792"/>
                <a:gd name="connsiteX263" fmla="*/ 1386574 w 2552393"/>
                <a:gd name="connsiteY263" fmla="*/ 1772493 h 2745792"/>
                <a:gd name="connsiteX264" fmla="*/ 1386114 w 2552393"/>
                <a:gd name="connsiteY264" fmla="*/ 1692875 h 2745792"/>
                <a:gd name="connsiteX265" fmla="*/ 1377796 w 2552393"/>
                <a:gd name="connsiteY265" fmla="*/ 1678653 h 2745792"/>
                <a:gd name="connsiteX266" fmla="*/ 1373493 w 2552393"/>
                <a:gd name="connsiteY266" fmla="*/ 1679080 h 2745792"/>
                <a:gd name="connsiteX267" fmla="*/ 1322197 w 2552393"/>
                <a:gd name="connsiteY267" fmla="*/ 1682792 h 2745792"/>
                <a:gd name="connsiteX268" fmla="*/ 1297678 w 2552393"/>
                <a:gd name="connsiteY268" fmla="*/ 1681938 h 2745792"/>
                <a:gd name="connsiteX269" fmla="*/ 1285631 w 2552393"/>
                <a:gd name="connsiteY269" fmla="*/ 1680886 h 2745792"/>
                <a:gd name="connsiteX270" fmla="*/ 1264676 w 2552393"/>
                <a:gd name="connsiteY270" fmla="*/ 1685321 h 2745792"/>
                <a:gd name="connsiteX271" fmla="*/ 1245051 w 2552393"/>
                <a:gd name="connsiteY271" fmla="*/ 1692875 h 2745792"/>
                <a:gd name="connsiteX272" fmla="*/ 1222716 w 2552393"/>
                <a:gd name="connsiteY272" fmla="*/ 1697835 h 2745792"/>
                <a:gd name="connsiteX273" fmla="*/ 1193960 w 2552393"/>
                <a:gd name="connsiteY273" fmla="*/ 1702926 h 2745792"/>
                <a:gd name="connsiteX274" fmla="*/ 1167527 w 2552393"/>
                <a:gd name="connsiteY274" fmla="*/ 1715506 h 2745792"/>
                <a:gd name="connsiteX275" fmla="*/ 1168496 w 2552393"/>
                <a:gd name="connsiteY275" fmla="*/ 1719612 h 2745792"/>
                <a:gd name="connsiteX276" fmla="*/ 1168824 w 2552393"/>
                <a:gd name="connsiteY276" fmla="*/ 1719612 h 2745792"/>
                <a:gd name="connsiteX277" fmla="*/ 1190897 w 2552393"/>
                <a:gd name="connsiteY277" fmla="*/ 1714816 h 2745792"/>
                <a:gd name="connsiteX278" fmla="*/ 1220138 w 2552393"/>
                <a:gd name="connsiteY278" fmla="*/ 1710119 h 2745792"/>
                <a:gd name="connsiteX279" fmla="*/ 1226994 w 2552393"/>
                <a:gd name="connsiteY279" fmla="*/ 1709561 h 2745792"/>
                <a:gd name="connsiteX280" fmla="*/ 1228070 w 2552393"/>
                <a:gd name="connsiteY280" fmla="*/ 1709561 h 2745792"/>
                <a:gd name="connsiteX281" fmla="*/ 1231329 w 2552393"/>
                <a:gd name="connsiteY281" fmla="*/ 1709166 h 2745792"/>
                <a:gd name="connsiteX282" fmla="*/ 1234236 w 2552393"/>
                <a:gd name="connsiteY282" fmla="*/ 1709462 h 2745792"/>
                <a:gd name="connsiteX283" fmla="*/ 1235320 w 2552393"/>
                <a:gd name="connsiteY283" fmla="*/ 1709462 h 2745792"/>
                <a:gd name="connsiteX284" fmla="*/ 1252309 w 2552393"/>
                <a:gd name="connsiteY284" fmla="*/ 1712976 h 2745792"/>
                <a:gd name="connsiteX285" fmla="*/ 1262007 w 2552393"/>
                <a:gd name="connsiteY285" fmla="*/ 1735312 h 2745792"/>
                <a:gd name="connsiteX286" fmla="*/ 1244369 w 2552393"/>
                <a:gd name="connsiteY286" fmla="*/ 1767139 h 2745792"/>
                <a:gd name="connsiteX287" fmla="*/ 1214718 w 2552393"/>
                <a:gd name="connsiteY287" fmla="*/ 1779719 h 2745792"/>
                <a:gd name="connsiteX288" fmla="*/ 1208970 w 2552393"/>
                <a:gd name="connsiteY288" fmla="*/ 1780014 h 2745792"/>
                <a:gd name="connsiteX289" fmla="*/ 1205751 w 2552393"/>
                <a:gd name="connsiteY289" fmla="*/ 1779982 h 2745792"/>
                <a:gd name="connsiteX290" fmla="*/ 1204659 w 2552393"/>
                <a:gd name="connsiteY290" fmla="*/ 1780014 h 2745792"/>
                <a:gd name="connsiteX291" fmla="*/ 826155 w 2552393"/>
                <a:gd name="connsiteY291" fmla="*/ 1886729 h 2745792"/>
                <a:gd name="connsiteX292" fmla="*/ 827239 w 2552393"/>
                <a:gd name="connsiteY292" fmla="*/ 1886729 h 2745792"/>
                <a:gd name="connsiteX293" fmla="*/ 832207 w 2552393"/>
                <a:gd name="connsiteY293" fmla="*/ 1888831 h 2745792"/>
                <a:gd name="connsiteX294" fmla="*/ 849566 w 2552393"/>
                <a:gd name="connsiteY294" fmla="*/ 1893035 h 2745792"/>
                <a:gd name="connsiteX295" fmla="*/ 867376 w 2552393"/>
                <a:gd name="connsiteY295" fmla="*/ 1897437 h 2745792"/>
                <a:gd name="connsiteX296" fmla="*/ 875177 w 2552393"/>
                <a:gd name="connsiteY296" fmla="*/ 1900459 h 2745792"/>
                <a:gd name="connsiteX297" fmla="*/ 903236 w 2552393"/>
                <a:gd name="connsiteY297" fmla="*/ 1908243 h 2745792"/>
                <a:gd name="connsiteX298" fmla="*/ 905880 w 2552393"/>
                <a:gd name="connsiteY298" fmla="*/ 1908374 h 2745792"/>
                <a:gd name="connsiteX299" fmla="*/ 920488 w 2552393"/>
                <a:gd name="connsiteY299" fmla="*/ 1905616 h 2745792"/>
                <a:gd name="connsiteX300" fmla="*/ 944998 w 2552393"/>
                <a:gd name="connsiteY300" fmla="*/ 1901707 h 2745792"/>
                <a:gd name="connsiteX301" fmla="*/ 955936 w 2552393"/>
                <a:gd name="connsiteY301" fmla="*/ 1902856 h 2745792"/>
                <a:gd name="connsiteX302" fmla="*/ 948176 w 2552393"/>
                <a:gd name="connsiteY302" fmla="*/ 1923254 h 2745792"/>
                <a:gd name="connsiteX303" fmla="*/ 949252 w 2552393"/>
                <a:gd name="connsiteY303" fmla="*/ 1923221 h 2745792"/>
                <a:gd name="connsiteX304" fmla="*/ 945845 w 2552393"/>
                <a:gd name="connsiteY304" fmla="*/ 1927786 h 2745792"/>
                <a:gd name="connsiteX305" fmla="*/ 788301 w 2552393"/>
                <a:gd name="connsiteY305" fmla="*/ 1971175 h 2745792"/>
                <a:gd name="connsiteX306" fmla="*/ 741455 w 2552393"/>
                <a:gd name="connsiteY306" fmla="*/ 1992689 h 2745792"/>
                <a:gd name="connsiteX307" fmla="*/ 742522 w 2552393"/>
                <a:gd name="connsiteY307" fmla="*/ 1992689 h 2745792"/>
                <a:gd name="connsiteX308" fmla="*/ 741365 w 2552393"/>
                <a:gd name="connsiteY308" fmla="*/ 2003889 h 2745792"/>
                <a:gd name="connsiteX309" fmla="*/ 748279 w 2552393"/>
                <a:gd name="connsiteY309" fmla="*/ 2021989 h 2745792"/>
                <a:gd name="connsiteX310" fmla="*/ 755053 w 2552393"/>
                <a:gd name="connsiteY310" fmla="*/ 2030528 h 2745792"/>
                <a:gd name="connsiteX311" fmla="*/ 757303 w 2552393"/>
                <a:gd name="connsiteY311" fmla="*/ 2032926 h 2745792"/>
                <a:gd name="connsiteX312" fmla="*/ 760021 w 2552393"/>
                <a:gd name="connsiteY312" fmla="*/ 2067906 h 2745792"/>
                <a:gd name="connsiteX313" fmla="*/ 764997 w 2552393"/>
                <a:gd name="connsiteY313" fmla="*/ 2106073 h 2745792"/>
                <a:gd name="connsiteX314" fmla="*/ 769530 w 2552393"/>
                <a:gd name="connsiteY314" fmla="*/ 2113069 h 2745792"/>
                <a:gd name="connsiteX315" fmla="*/ 771804 w 2552393"/>
                <a:gd name="connsiteY315" fmla="*/ 2117043 h 2745792"/>
                <a:gd name="connsiteX316" fmla="*/ 774152 w 2552393"/>
                <a:gd name="connsiteY316" fmla="*/ 2125879 h 2745792"/>
                <a:gd name="connsiteX317" fmla="*/ 774152 w 2552393"/>
                <a:gd name="connsiteY317" fmla="*/ 2126404 h 2745792"/>
                <a:gd name="connsiteX318" fmla="*/ 782594 w 2552393"/>
                <a:gd name="connsiteY318" fmla="*/ 2126010 h 2745792"/>
                <a:gd name="connsiteX319" fmla="*/ 797604 w 2552393"/>
                <a:gd name="connsiteY319" fmla="*/ 2127259 h 2745792"/>
                <a:gd name="connsiteX320" fmla="*/ 815021 w 2552393"/>
                <a:gd name="connsiteY320" fmla="*/ 2136291 h 2745792"/>
                <a:gd name="connsiteX321" fmla="*/ 834909 w 2552393"/>
                <a:gd name="connsiteY321" fmla="*/ 2166509 h 2745792"/>
                <a:gd name="connsiteX322" fmla="*/ 835992 w 2552393"/>
                <a:gd name="connsiteY322" fmla="*/ 2166509 h 2745792"/>
                <a:gd name="connsiteX323" fmla="*/ 961339 w 2552393"/>
                <a:gd name="connsiteY323" fmla="*/ 2190749 h 2745792"/>
                <a:gd name="connsiteX324" fmla="*/ 962415 w 2552393"/>
                <a:gd name="connsiteY324" fmla="*/ 2190716 h 2745792"/>
                <a:gd name="connsiteX325" fmla="*/ 975299 w 2552393"/>
                <a:gd name="connsiteY325" fmla="*/ 2193180 h 2745792"/>
                <a:gd name="connsiteX326" fmla="*/ 976382 w 2552393"/>
                <a:gd name="connsiteY326" fmla="*/ 2193180 h 2745792"/>
                <a:gd name="connsiteX327" fmla="*/ 983510 w 2552393"/>
                <a:gd name="connsiteY327" fmla="*/ 2194263 h 2745792"/>
                <a:gd name="connsiteX328" fmla="*/ 1007561 w 2552393"/>
                <a:gd name="connsiteY328" fmla="*/ 2197745 h 2745792"/>
                <a:gd name="connsiteX329" fmla="*/ 1008694 w 2552393"/>
                <a:gd name="connsiteY329" fmla="*/ 2197745 h 2745792"/>
                <a:gd name="connsiteX330" fmla="*/ 1047879 w 2552393"/>
                <a:gd name="connsiteY330" fmla="*/ 2202803 h 2745792"/>
                <a:gd name="connsiteX331" fmla="*/ 1048955 w 2552393"/>
                <a:gd name="connsiteY331" fmla="*/ 2202803 h 2745792"/>
                <a:gd name="connsiteX332" fmla="*/ 1063743 w 2552393"/>
                <a:gd name="connsiteY332" fmla="*/ 2204347 h 2745792"/>
                <a:gd name="connsiteX333" fmla="*/ 1099668 w 2552393"/>
                <a:gd name="connsiteY333" fmla="*/ 2207861 h 2745792"/>
                <a:gd name="connsiteX334" fmla="*/ 1100752 w 2552393"/>
                <a:gd name="connsiteY334" fmla="*/ 2207828 h 2745792"/>
                <a:gd name="connsiteX335" fmla="*/ 1116296 w 2552393"/>
                <a:gd name="connsiteY335" fmla="*/ 2209372 h 2745792"/>
                <a:gd name="connsiteX336" fmla="*/ 1117364 w 2552393"/>
                <a:gd name="connsiteY336" fmla="*/ 2209372 h 2745792"/>
                <a:gd name="connsiteX337" fmla="*/ 1189098 w 2552393"/>
                <a:gd name="connsiteY337" fmla="*/ 2215448 h 2745792"/>
                <a:gd name="connsiteX338" fmla="*/ 1223340 w 2552393"/>
                <a:gd name="connsiteY338" fmla="*/ 2218963 h 2745792"/>
                <a:gd name="connsiteX339" fmla="*/ 1276295 w 2552393"/>
                <a:gd name="connsiteY339" fmla="*/ 2229703 h 2745792"/>
                <a:gd name="connsiteX340" fmla="*/ 1302522 w 2552393"/>
                <a:gd name="connsiteY340" fmla="*/ 2245601 h 2745792"/>
                <a:gd name="connsiteX341" fmla="*/ 1321638 w 2552393"/>
                <a:gd name="connsiteY341" fmla="*/ 2278644 h 2745792"/>
                <a:gd name="connsiteX342" fmla="*/ 1333422 w 2552393"/>
                <a:gd name="connsiteY342" fmla="*/ 2329456 h 2745792"/>
                <a:gd name="connsiteX343" fmla="*/ 1334037 w 2552393"/>
                <a:gd name="connsiteY343" fmla="*/ 2329456 h 2745792"/>
                <a:gd name="connsiteX344" fmla="*/ 1337675 w 2552393"/>
                <a:gd name="connsiteY344" fmla="*/ 2328601 h 2745792"/>
                <a:gd name="connsiteX345" fmla="*/ 1343119 w 2552393"/>
                <a:gd name="connsiteY345" fmla="*/ 2327617 h 2745792"/>
                <a:gd name="connsiteX346" fmla="*/ 1356569 w 2552393"/>
                <a:gd name="connsiteY346" fmla="*/ 2330014 h 2745792"/>
                <a:gd name="connsiteX347" fmla="*/ 1381228 w 2552393"/>
                <a:gd name="connsiteY347" fmla="*/ 2349228 h 2745792"/>
                <a:gd name="connsiteX348" fmla="*/ 1393176 w 2552393"/>
                <a:gd name="connsiteY348" fmla="*/ 2378067 h 2745792"/>
                <a:gd name="connsiteX349" fmla="*/ 1388356 w 2552393"/>
                <a:gd name="connsiteY349" fmla="*/ 2398103 h 2745792"/>
                <a:gd name="connsiteX350" fmla="*/ 1381639 w 2552393"/>
                <a:gd name="connsiteY350" fmla="*/ 2409073 h 2745792"/>
                <a:gd name="connsiteX351" fmla="*/ 1361472 w 2552393"/>
                <a:gd name="connsiteY351" fmla="*/ 2425759 h 2745792"/>
                <a:gd name="connsiteX352" fmla="*/ 1352201 w 2552393"/>
                <a:gd name="connsiteY352" fmla="*/ 2430587 h 2745792"/>
                <a:gd name="connsiteX353" fmla="*/ 1321425 w 2552393"/>
                <a:gd name="connsiteY353" fmla="*/ 2441985 h 2745792"/>
                <a:gd name="connsiteX354" fmla="*/ 1301537 w 2552393"/>
                <a:gd name="connsiteY354" fmla="*/ 2438634 h 2745792"/>
                <a:gd name="connsiteX355" fmla="*/ 1273651 w 2552393"/>
                <a:gd name="connsiteY355" fmla="*/ 2412194 h 2745792"/>
                <a:gd name="connsiteX356" fmla="*/ 1265333 w 2552393"/>
                <a:gd name="connsiteY356" fmla="*/ 2387920 h 2745792"/>
                <a:gd name="connsiteX357" fmla="*/ 1267985 w 2552393"/>
                <a:gd name="connsiteY357" fmla="*/ 2371695 h 2745792"/>
                <a:gd name="connsiteX358" fmla="*/ 1263264 w 2552393"/>
                <a:gd name="connsiteY358" fmla="*/ 2305183 h 2745792"/>
                <a:gd name="connsiteX359" fmla="*/ 1247473 w 2552393"/>
                <a:gd name="connsiteY359" fmla="*/ 2285476 h 2745792"/>
                <a:gd name="connsiteX360" fmla="*/ 1239902 w 2552393"/>
                <a:gd name="connsiteY360" fmla="*/ 2283571 h 2745792"/>
                <a:gd name="connsiteX361" fmla="*/ 1225885 w 2552393"/>
                <a:gd name="connsiteY361" fmla="*/ 2280483 h 2745792"/>
                <a:gd name="connsiteX362" fmla="*/ 1053077 w 2552393"/>
                <a:gd name="connsiteY362" fmla="*/ 2277132 h 2745792"/>
                <a:gd name="connsiteX363" fmla="*/ 973188 w 2552393"/>
                <a:gd name="connsiteY363" fmla="*/ 2274997 h 2745792"/>
                <a:gd name="connsiteX364" fmla="*/ 881007 w 2552393"/>
                <a:gd name="connsiteY364" fmla="*/ 2271943 h 2745792"/>
                <a:gd name="connsiteX365" fmla="*/ 865356 w 2552393"/>
                <a:gd name="connsiteY365" fmla="*/ 2272534 h 2745792"/>
                <a:gd name="connsiteX366" fmla="*/ 866424 w 2552393"/>
                <a:gd name="connsiteY366" fmla="*/ 2272534 h 2745792"/>
                <a:gd name="connsiteX367" fmla="*/ 898654 w 2552393"/>
                <a:gd name="connsiteY367" fmla="*/ 2303376 h 2745792"/>
                <a:gd name="connsiteX368" fmla="*/ 966184 w 2552393"/>
                <a:gd name="connsiteY368" fmla="*/ 2360692 h 2745792"/>
                <a:gd name="connsiteX369" fmla="*/ 984865 w 2552393"/>
                <a:gd name="connsiteY369" fmla="*/ 2377410 h 2745792"/>
                <a:gd name="connsiteX370" fmla="*/ 1014409 w 2552393"/>
                <a:gd name="connsiteY370" fmla="*/ 2409796 h 2745792"/>
                <a:gd name="connsiteX371" fmla="*/ 1036769 w 2552393"/>
                <a:gd name="connsiteY371" fmla="*/ 2457093 h 2745792"/>
                <a:gd name="connsiteX372" fmla="*/ 1042115 w 2552393"/>
                <a:gd name="connsiteY372" fmla="*/ 2490694 h 2745792"/>
                <a:gd name="connsiteX373" fmla="*/ 1043642 w 2552393"/>
                <a:gd name="connsiteY373" fmla="*/ 2515296 h 2745792"/>
                <a:gd name="connsiteX374" fmla="*/ 1043420 w 2552393"/>
                <a:gd name="connsiteY374" fmla="*/ 2515296 h 2745792"/>
                <a:gd name="connsiteX375" fmla="*/ 1050350 w 2552393"/>
                <a:gd name="connsiteY375" fmla="*/ 2522883 h 2745792"/>
                <a:gd name="connsiteX376" fmla="*/ 1061699 w 2552393"/>
                <a:gd name="connsiteY376" fmla="*/ 2541145 h 2745792"/>
                <a:gd name="connsiteX377" fmla="*/ 1065443 w 2552393"/>
                <a:gd name="connsiteY377" fmla="*/ 2554645 h 2745792"/>
                <a:gd name="connsiteX378" fmla="*/ 1070518 w 2552393"/>
                <a:gd name="connsiteY378" fmla="*/ 2584042 h 2745792"/>
                <a:gd name="connsiteX379" fmla="*/ 1067414 w 2552393"/>
                <a:gd name="connsiteY379" fmla="*/ 2615574 h 2745792"/>
                <a:gd name="connsiteX380" fmla="*/ 1048330 w 2552393"/>
                <a:gd name="connsiteY380" fmla="*/ 2630486 h 2745792"/>
                <a:gd name="connsiteX381" fmla="*/ 1044603 w 2552393"/>
                <a:gd name="connsiteY381" fmla="*/ 2631011 h 2745792"/>
                <a:gd name="connsiteX382" fmla="*/ 1036761 w 2552393"/>
                <a:gd name="connsiteY382" fmla="*/ 2627135 h 2745792"/>
                <a:gd name="connsiteX383" fmla="*/ 1031300 w 2552393"/>
                <a:gd name="connsiteY383" fmla="*/ 2617840 h 2745792"/>
                <a:gd name="connsiteX384" fmla="*/ 1015189 w 2552393"/>
                <a:gd name="connsiteY384" fmla="*/ 2611895 h 2745792"/>
                <a:gd name="connsiteX385" fmla="*/ 1007701 w 2552393"/>
                <a:gd name="connsiteY385" fmla="*/ 2612519 h 2745792"/>
                <a:gd name="connsiteX386" fmla="*/ 1000705 w 2552393"/>
                <a:gd name="connsiteY386" fmla="*/ 2619712 h 2745792"/>
                <a:gd name="connsiteX387" fmla="*/ 998578 w 2552393"/>
                <a:gd name="connsiteY387" fmla="*/ 2626183 h 2745792"/>
                <a:gd name="connsiteX388" fmla="*/ 996410 w 2552393"/>
                <a:gd name="connsiteY388" fmla="*/ 2629270 h 2745792"/>
                <a:gd name="connsiteX389" fmla="*/ 982295 w 2552393"/>
                <a:gd name="connsiteY389" fmla="*/ 2635248 h 2745792"/>
                <a:gd name="connsiteX390" fmla="*/ 965281 w 2552393"/>
                <a:gd name="connsiteY390" fmla="*/ 2623489 h 2745792"/>
                <a:gd name="connsiteX391" fmla="*/ 963006 w 2552393"/>
                <a:gd name="connsiteY391" fmla="*/ 2619974 h 2745792"/>
                <a:gd name="connsiteX392" fmla="*/ 960641 w 2552393"/>
                <a:gd name="connsiteY392" fmla="*/ 2608939 h 2745792"/>
                <a:gd name="connsiteX393" fmla="*/ 958252 w 2552393"/>
                <a:gd name="connsiteY393" fmla="*/ 2597869 h 2745792"/>
                <a:gd name="connsiteX394" fmla="*/ 955706 w 2552393"/>
                <a:gd name="connsiteY394" fmla="*/ 2573531 h 2745792"/>
                <a:gd name="connsiteX395" fmla="*/ 957562 w 2552393"/>
                <a:gd name="connsiteY395" fmla="*/ 2549061 h 2745792"/>
                <a:gd name="connsiteX396" fmla="*/ 959746 w 2552393"/>
                <a:gd name="connsiteY396" fmla="*/ 2545743 h 2745792"/>
                <a:gd name="connsiteX397" fmla="*/ 961906 w 2552393"/>
                <a:gd name="connsiteY397" fmla="*/ 2542393 h 2745792"/>
                <a:gd name="connsiteX398" fmla="*/ 964049 w 2552393"/>
                <a:gd name="connsiteY398" fmla="*/ 2536809 h 2745792"/>
                <a:gd name="connsiteX399" fmla="*/ 966184 w 2552393"/>
                <a:gd name="connsiteY399" fmla="*/ 2531259 h 2745792"/>
                <a:gd name="connsiteX400" fmla="*/ 968368 w 2552393"/>
                <a:gd name="connsiteY400" fmla="*/ 2528336 h 2745792"/>
                <a:gd name="connsiteX401" fmla="*/ 972712 w 2552393"/>
                <a:gd name="connsiteY401" fmla="*/ 2522292 h 2745792"/>
                <a:gd name="connsiteX402" fmla="*/ 976629 w 2552393"/>
                <a:gd name="connsiteY402" fmla="*/ 2485209 h 2745792"/>
                <a:gd name="connsiteX403" fmla="*/ 976218 w 2552393"/>
                <a:gd name="connsiteY403" fmla="*/ 2456995 h 2745792"/>
                <a:gd name="connsiteX404" fmla="*/ 777412 w 2552393"/>
                <a:gd name="connsiteY404" fmla="*/ 2319142 h 2745792"/>
                <a:gd name="connsiteX405" fmla="*/ 776329 w 2552393"/>
                <a:gd name="connsiteY405" fmla="*/ 2319175 h 2745792"/>
                <a:gd name="connsiteX406" fmla="*/ 775795 w 2552393"/>
                <a:gd name="connsiteY406" fmla="*/ 2319668 h 2745792"/>
                <a:gd name="connsiteX407" fmla="*/ 772633 w 2552393"/>
                <a:gd name="connsiteY407" fmla="*/ 2331952 h 2745792"/>
                <a:gd name="connsiteX408" fmla="*/ 770548 w 2552393"/>
                <a:gd name="connsiteY408" fmla="*/ 2341050 h 2745792"/>
                <a:gd name="connsiteX409" fmla="*/ 768397 w 2552393"/>
                <a:gd name="connsiteY409" fmla="*/ 2345550 h 2745792"/>
                <a:gd name="connsiteX410" fmla="*/ 766245 w 2552393"/>
                <a:gd name="connsiteY410" fmla="*/ 2349951 h 2745792"/>
                <a:gd name="connsiteX411" fmla="*/ 764135 w 2552393"/>
                <a:gd name="connsiteY411" fmla="*/ 2357769 h 2745792"/>
                <a:gd name="connsiteX412" fmla="*/ 762033 w 2552393"/>
                <a:gd name="connsiteY412" fmla="*/ 2365553 h 2745792"/>
                <a:gd name="connsiteX413" fmla="*/ 759856 w 2552393"/>
                <a:gd name="connsiteY413" fmla="*/ 2368903 h 2745792"/>
                <a:gd name="connsiteX414" fmla="*/ 741693 w 2552393"/>
                <a:gd name="connsiteY414" fmla="*/ 2386049 h 2745792"/>
                <a:gd name="connsiteX415" fmla="*/ 718882 w 2552393"/>
                <a:gd name="connsiteY415" fmla="*/ 2388184 h 2745792"/>
                <a:gd name="connsiteX416" fmla="*/ 690035 w 2552393"/>
                <a:gd name="connsiteY416" fmla="*/ 2386771 h 2745792"/>
                <a:gd name="connsiteX417" fmla="*/ 666723 w 2552393"/>
                <a:gd name="connsiteY417" fmla="*/ 2370250 h 2745792"/>
                <a:gd name="connsiteX418" fmla="*/ 664457 w 2552393"/>
                <a:gd name="connsiteY418" fmla="*/ 2366966 h 2745792"/>
                <a:gd name="connsiteX419" fmla="*/ 662199 w 2552393"/>
                <a:gd name="connsiteY419" fmla="*/ 2363680 h 2745792"/>
                <a:gd name="connsiteX420" fmla="*/ 659924 w 2552393"/>
                <a:gd name="connsiteY420" fmla="*/ 2360363 h 2745792"/>
                <a:gd name="connsiteX421" fmla="*/ 657666 w 2552393"/>
                <a:gd name="connsiteY421" fmla="*/ 2357078 h 2745792"/>
                <a:gd name="connsiteX422" fmla="*/ 655391 w 2552393"/>
                <a:gd name="connsiteY422" fmla="*/ 2353761 h 2745792"/>
                <a:gd name="connsiteX423" fmla="*/ 652838 w 2552393"/>
                <a:gd name="connsiteY423" fmla="*/ 2329653 h 2745792"/>
                <a:gd name="connsiteX424" fmla="*/ 648050 w 2552393"/>
                <a:gd name="connsiteY424" fmla="*/ 2304000 h 2745792"/>
                <a:gd name="connsiteX425" fmla="*/ 644799 w 2552393"/>
                <a:gd name="connsiteY425" fmla="*/ 2302358 h 2745792"/>
                <a:gd name="connsiteX426" fmla="*/ 643723 w 2552393"/>
                <a:gd name="connsiteY426" fmla="*/ 2302358 h 2745792"/>
                <a:gd name="connsiteX427" fmla="*/ 294074 w 2552393"/>
                <a:gd name="connsiteY427" fmla="*/ 2439292 h 2745792"/>
                <a:gd name="connsiteX428" fmla="*/ 295158 w 2552393"/>
                <a:gd name="connsiteY428" fmla="*/ 2439292 h 2745792"/>
                <a:gd name="connsiteX429" fmla="*/ 288006 w 2552393"/>
                <a:gd name="connsiteY429" fmla="*/ 2454795 h 2745792"/>
                <a:gd name="connsiteX430" fmla="*/ 288244 w 2552393"/>
                <a:gd name="connsiteY430" fmla="*/ 2486984 h 2745792"/>
                <a:gd name="connsiteX431" fmla="*/ 302918 w 2552393"/>
                <a:gd name="connsiteY431" fmla="*/ 2489644 h 2745792"/>
                <a:gd name="connsiteX432" fmla="*/ 331436 w 2552393"/>
                <a:gd name="connsiteY432" fmla="*/ 2498315 h 2745792"/>
                <a:gd name="connsiteX433" fmla="*/ 334787 w 2552393"/>
                <a:gd name="connsiteY433" fmla="*/ 2500319 h 2745792"/>
                <a:gd name="connsiteX434" fmla="*/ 357088 w 2552393"/>
                <a:gd name="connsiteY434" fmla="*/ 2523902 h 2745792"/>
                <a:gd name="connsiteX435" fmla="*/ 358837 w 2552393"/>
                <a:gd name="connsiteY435" fmla="*/ 2553135 h 2745792"/>
                <a:gd name="connsiteX436" fmla="*/ 337693 w 2552393"/>
                <a:gd name="connsiteY436" fmla="*/ 2580134 h 2745792"/>
                <a:gd name="connsiteX437" fmla="*/ 331370 w 2552393"/>
                <a:gd name="connsiteY437" fmla="*/ 2588411 h 2745792"/>
                <a:gd name="connsiteX438" fmla="*/ 315900 w 2552393"/>
                <a:gd name="connsiteY438" fmla="*/ 2607002 h 2745792"/>
                <a:gd name="connsiteX439" fmla="*/ 313043 w 2552393"/>
                <a:gd name="connsiteY439" fmla="*/ 2608611 h 2745792"/>
                <a:gd name="connsiteX440" fmla="*/ 305816 w 2552393"/>
                <a:gd name="connsiteY440" fmla="*/ 2615541 h 2745792"/>
                <a:gd name="connsiteX441" fmla="*/ 282365 w 2552393"/>
                <a:gd name="connsiteY441" fmla="*/ 2621191 h 2745792"/>
                <a:gd name="connsiteX442" fmla="*/ 263257 w 2552393"/>
                <a:gd name="connsiteY442" fmla="*/ 2616625 h 2745792"/>
                <a:gd name="connsiteX443" fmla="*/ 256096 w 2552393"/>
                <a:gd name="connsiteY443" fmla="*/ 2612290 h 2745792"/>
                <a:gd name="connsiteX444" fmla="*/ 253182 w 2552393"/>
                <a:gd name="connsiteY444" fmla="*/ 2610089 h 2745792"/>
                <a:gd name="connsiteX445" fmla="*/ 248936 w 2552393"/>
                <a:gd name="connsiteY445" fmla="*/ 2607954 h 2745792"/>
                <a:gd name="connsiteX446" fmla="*/ 235207 w 2552393"/>
                <a:gd name="connsiteY446" fmla="*/ 2593534 h 2745792"/>
                <a:gd name="connsiteX447" fmla="*/ 229245 w 2552393"/>
                <a:gd name="connsiteY447" fmla="*/ 2580101 h 2745792"/>
                <a:gd name="connsiteX448" fmla="*/ 224466 w 2552393"/>
                <a:gd name="connsiteY448" fmla="*/ 2555072 h 2745792"/>
                <a:gd name="connsiteX449" fmla="*/ 225748 w 2552393"/>
                <a:gd name="connsiteY449" fmla="*/ 2536186 h 2745792"/>
                <a:gd name="connsiteX450" fmla="*/ 223990 w 2552393"/>
                <a:gd name="connsiteY450" fmla="*/ 2506264 h 2745792"/>
                <a:gd name="connsiteX451" fmla="*/ 225706 w 2552393"/>
                <a:gd name="connsiteY451" fmla="*/ 2470758 h 2745792"/>
                <a:gd name="connsiteX452" fmla="*/ 232850 w 2552393"/>
                <a:gd name="connsiteY452" fmla="*/ 2443627 h 2745792"/>
                <a:gd name="connsiteX453" fmla="*/ 239222 w 2552393"/>
                <a:gd name="connsiteY453" fmla="*/ 2423132 h 2745792"/>
                <a:gd name="connsiteX454" fmla="*/ 235814 w 2552393"/>
                <a:gd name="connsiteY454" fmla="*/ 2417417 h 2745792"/>
                <a:gd name="connsiteX455" fmla="*/ 223933 w 2552393"/>
                <a:gd name="connsiteY455" fmla="*/ 2415545 h 2745792"/>
                <a:gd name="connsiteX456" fmla="*/ 222701 w 2552393"/>
                <a:gd name="connsiteY456" fmla="*/ 2415577 h 2745792"/>
                <a:gd name="connsiteX457" fmla="*/ 215269 w 2552393"/>
                <a:gd name="connsiteY457" fmla="*/ 2415938 h 2745792"/>
                <a:gd name="connsiteX458" fmla="*/ 195800 w 2552393"/>
                <a:gd name="connsiteY458" fmla="*/ 2410191 h 2745792"/>
                <a:gd name="connsiteX459" fmla="*/ 186842 w 2552393"/>
                <a:gd name="connsiteY459" fmla="*/ 2404804 h 2745792"/>
                <a:gd name="connsiteX460" fmla="*/ 175773 w 2552393"/>
                <a:gd name="connsiteY460" fmla="*/ 2390976 h 2745792"/>
                <a:gd name="connsiteX461" fmla="*/ 167586 w 2552393"/>
                <a:gd name="connsiteY461" fmla="*/ 2360923 h 2745792"/>
                <a:gd name="connsiteX462" fmla="*/ 163924 w 2552393"/>
                <a:gd name="connsiteY462" fmla="*/ 2337011 h 2745792"/>
                <a:gd name="connsiteX463" fmla="*/ 169007 w 2552393"/>
                <a:gd name="connsiteY463" fmla="*/ 2273093 h 2745792"/>
                <a:gd name="connsiteX464" fmla="*/ 192105 w 2552393"/>
                <a:gd name="connsiteY464" fmla="*/ 2228817 h 2745792"/>
                <a:gd name="connsiteX465" fmla="*/ 212371 w 2552393"/>
                <a:gd name="connsiteY465" fmla="*/ 2219259 h 2745792"/>
                <a:gd name="connsiteX466" fmla="*/ 233154 w 2552393"/>
                <a:gd name="connsiteY466" fmla="*/ 2214497 h 2745792"/>
                <a:gd name="connsiteX467" fmla="*/ 279720 w 2552393"/>
                <a:gd name="connsiteY467" fmla="*/ 2207960 h 2745792"/>
                <a:gd name="connsiteX468" fmla="*/ 280813 w 2552393"/>
                <a:gd name="connsiteY468" fmla="*/ 2207960 h 2745792"/>
                <a:gd name="connsiteX469" fmla="*/ 374809 w 2552393"/>
                <a:gd name="connsiteY469" fmla="*/ 2192064 h 2745792"/>
                <a:gd name="connsiteX470" fmla="*/ 648880 w 2552393"/>
                <a:gd name="connsiteY470" fmla="*/ 2153995 h 2745792"/>
                <a:gd name="connsiteX471" fmla="*/ 649964 w 2552393"/>
                <a:gd name="connsiteY471" fmla="*/ 2153995 h 2745792"/>
                <a:gd name="connsiteX472" fmla="*/ 650128 w 2552393"/>
                <a:gd name="connsiteY472" fmla="*/ 2138754 h 2745792"/>
                <a:gd name="connsiteX473" fmla="*/ 652058 w 2552393"/>
                <a:gd name="connsiteY473" fmla="*/ 2118718 h 2745792"/>
                <a:gd name="connsiteX474" fmla="*/ 654217 w 2552393"/>
                <a:gd name="connsiteY474" fmla="*/ 2114252 h 2745792"/>
                <a:gd name="connsiteX475" fmla="*/ 656369 w 2552393"/>
                <a:gd name="connsiteY475" fmla="*/ 2109817 h 2745792"/>
                <a:gd name="connsiteX476" fmla="*/ 658544 w 2552393"/>
                <a:gd name="connsiteY476" fmla="*/ 2106434 h 2745792"/>
                <a:gd name="connsiteX477" fmla="*/ 660712 w 2552393"/>
                <a:gd name="connsiteY477" fmla="*/ 2103084 h 2745792"/>
                <a:gd name="connsiteX478" fmla="*/ 662453 w 2552393"/>
                <a:gd name="connsiteY478" fmla="*/ 2069811 h 2745792"/>
                <a:gd name="connsiteX479" fmla="*/ 664194 w 2552393"/>
                <a:gd name="connsiteY479" fmla="*/ 2036506 h 2745792"/>
                <a:gd name="connsiteX480" fmla="*/ 666378 w 2552393"/>
                <a:gd name="connsiteY480" fmla="*/ 2033385 h 2745792"/>
                <a:gd name="connsiteX481" fmla="*/ 670755 w 2552393"/>
                <a:gd name="connsiteY481" fmla="*/ 2028688 h 2745792"/>
                <a:gd name="connsiteX482" fmla="*/ 675140 w 2552393"/>
                <a:gd name="connsiteY482" fmla="*/ 2025273 h 2745792"/>
                <a:gd name="connsiteX483" fmla="*/ 679533 w 2552393"/>
                <a:gd name="connsiteY483" fmla="*/ 2021856 h 2745792"/>
                <a:gd name="connsiteX484" fmla="*/ 679286 w 2552393"/>
                <a:gd name="connsiteY484" fmla="*/ 2005236 h 2745792"/>
                <a:gd name="connsiteX485" fmla="*/ 659259 w 2552393"/>
                <a:gd name="connsiteY485" fmla="*/ 2000178 h 2745792"/>
                <a:gd name="connsiteX486" fmla="*/ 643666 w 2552393"/>
                <a:gd name="connsiteY486" fmla="*/ 1995547 h 2745792"/>
                <a:gd name="connsiteX487" fmla="*/ 641408 w 2552393"/>
                <a:gd name="connsiteY487" fmla="*/ 1992492 h 2745792"/>
                <a:gd name="connsiteX488" fmla="*/ 639125 w 2552393"/>
                <a:gd name="connsiteY488" fmla="*/ 1988058 h 2745792"/>
                <a:gd name="connsiteX489" fmla="*/ 636842 w 2552393"/>
                <a:gd name="connsiteY489" fmla="*/ 1983657 h 2745792"/>
                <a:gd name="connsiteX490" fmla="*/ 634559 w 2552393"/>
                <a:gd name="connsiteY490" fmla="*/ 1979255 h 2745792"/>
                <a:gd name="connsiteX491" fmla="*/ 636711 w 2552393"/>
                <a:gd name="connsiteY491" fmla="*/ 1974789 h 2745792"/>
                <a:gd name="connsiteX492" fmla="*/ 638854 w 2552393"/>
                <a:gd name="connsiteY492" fmla="*/ 1969205 h 2745792"/>
                <a:gd name="connsiteX493" fmla="*/ 640989 w 2552393"/>
                <a:gd name="connsiteY493" fmla="*/ 1963653 h 2745792"/>
                <a:gd name="connsiteX494" fmla="*/ 643173 w 2552393"/>
                <a:gd name="connsiteY494" fmla="*/ 1960500 h 2745792"/>
                <a:gd name="connsiteX495" fmla="*/ 661271 w 2552393"/>
                <a:gd name="connsiteY495" fmla="*/ 1954490 h 2745792"/>
                <a:gd name="connsiteX496" fmla="*/ 678301 w 2552393"/>
                <a:gd name="connsiteY496" fmla="*/ 1944570 h 2745792"/>
                <a:gd name="connsiteX497" fmla="*/ 679385 w 2552393"/>
                <a:gd name="connsiteY497" fmla="*/ 1944538 h 2745792"/>
                <a:gd name="connsiteX498" fmla="*/ 668152 w 2552393"/>
                <a:gd name="connsiteY498" fmla="*/ 1934618 h 2745792"/>
                <a:gd name="connsiteX499" fmla="*/ 669244 w 2552393"/>
                <a:gd name="connsiteY499" fmla="*/ 1934618 h 2745792"/>
                <a:gd name="connsiteX500" fmla="*/ 653027 w 2552393"/>
                <a:gd name="connsiteY500" fmla="*/ 1920593 h 2745792"/>
                <a:gd name="connsiteX501" fmla="*/ 654118 w 2552393"/>
                <a:gd name="connsiteY501" fmla="*/ 1920560 h 2745792"/>
                <a:gd name="connsiteX502" fmla="*/ 653265 w 2552393"/>
                <a:gd name="connsiteY502" fmla="*/ 1919575 h 2745792"/>
                <a:gd name="connsiteX503" fmla="*/ 645045 w 2552393"/>
                <a:gd name="connsiteY503" fmla="*/ 1907159 h 2745792"/>
                <a:gd name="connsiteX504" fmla="*/ 642885 w 2552393"/>
                <a:gd name="connsiteY504" fmla="*/ 1895663 h 2745792"/>
                <a:gd name="connsiteX505" fmla="*/ 643419 w 2552393"/>
                <a:gd name="connsiteY505" fmla="*/ 1890803 h 2745792"/>
                <a:gd name="connsiteX506" fmla="*/ 645595 w 2552393"/>
                <a:gd name="connsiteY506" fmla="*/ 1881014 h 2745792"/>
                <a:gd name="connsiteX507" fmla="*/ 646080 w 2552393"/>
                <a:gd name="connsiteY507" fmla="*/ 1877171 h 2745792"/>
                <a:gd name="connsiteX508" fmla="*/ 645883 w 2552393"/>
                <a:gd name="connsiteY508" fmla="*/ 1873131 h 2745792"/>
                <a:gd name="connsiteX509" fmla="*/ 644380 w 2552393"/>
                <a:gd name="connsiteY509" fmla="*/ 1862391 h 2745792"/>
                <a:gd name="connsiteX510" fmla="*/ 644388 w 2552393"/>
                <a:gd name="connsiteY510" fmla="*/ 1856314 h 2745792"/>
                <a:gd name="connsiteX511" fmla="*/ 647804 w 2552393"/>
                <a:gd name="connsiteY511" fmla="*/ 1846001 h 2745792"/>
                <a:gd name="connsiteX512" fmla="*/ 684419 w 2552393"/>
                <a:gd name="connsiteY512" fmla="*/ 1819494 h 2745792"/>
                <a:gd name="connsiteX513" fmla="*/ 686176 w 2552393"/>
                <a:gd name="connsiteY513" fmla="*/ 1819461 h 2745792"/>
                <a:gd name="connsiteX514" fmla="*/ 588584 w 2552393"/>
                <a:gd name="connsiteY514" fmla="*/ 1776567 h 2745792"/>
                <a:gd name="connsiteX515" fmla="*/ 589668 w 2552393"/>
                <a:gd name="connsiteY515" fmla="*/ 1776567 h 2745792"/>
                <a:gd name="connsiteX516" fmla="*/ 556699 w 2552393"/>
                <a:gd name="connsiteY516" fmla="*/ 1775023 h 2745792"/>
                <a:gd name="connsiteX517" fmla="*/ 555607 w 2552393"/>
                <a:gd name="connsiteY517" fmla="*/ 1775055 h 2745792"/>
                <a:gd name="connsiteX518" fmla="*/ 555377 w 2552393"/>
                <a:gd name="connsiteY518" fmla="*/ 1775252 h 2745792"/>
                <a:gd name="connsiteX519" fmla="*/ 551008 w 2552393"/>
                <a:gd name="connsiteY519" fmla="*/ 1778504 h 2745792"/>
                <a:gd name="connsiteX520" fmla="*/ 549613 w 2552393"/>
                <a:gd name="connsiteY520" fmla="*/ 1775548 h 2745792"/>
                <a:gd name="connsiteX521" fmla="*/ 549522 w 2552393"/>
                <a:gd name="connsiteY521" fmla="*/ 1774924 h 2745792"/>
                <a:gd name="connsiteX522" fmla="*/ 550606 w 2552393"/>
                <a:gd name="connsiteY522" fmla="*/ 1774924 h 2745792"/>
                <a:gd name="connsiteX523" fmla="*/ 535555 w 2552393"/>
                <a:gd name="connsiteY523" fmla="*/ 1774924 h 2745792"/>
                <a:gd name="connsiteX524" fmla="*/ 527663 w 2552393"/>
                <a:gd name="connsiteY524" fmla="*/ 1775055 h 2745792"/>
                <a:gd name="connsiteX525" fmla="*/ 527425 w 2552393"/>
                <a:gd name="connsiteY525" fmla="*/ 1775055 h 2745792"/>
                <a:gd name="connsiteX526" fmla="*/ 487116 w 2552393"/>
                <a:gd name="connsiteY526" fmla="*/ 1777256 h 2745792"/>
                <a:gd name="connsiteX527" fmla="*/ 475694 w 2552393"/>
                <a:gd name="connsiteY527" fmla="*/ 1777617 h 2745792"/>
                <a:gd name="connsiteX528" fmla="*/ 474445 w 2552393"/>
                <a:gd name="connsiteY528" fmla="*/ 1777617 h 2745792"/>
                <a:gd name="connsiteX529" fmla="*/ 452193 w 2552393"/>
                <a:gd name="connsiteY529" fmla="*/ 1775778 h 2745792"/>
                <a:gd name="connsiteX530" fmla="*/ 428092 w 2552393"/>
                <a:gd name="connsiteY530" fmla="*/ 1760636 h 2745792"/>
                <a:gd name="connsiteX531" fmla="*/ 426499 w 2552393"/>
                <a:gd name="connsiteY531" fmla="*/ 1758567 h 2745792"/>
                <a:gd name="connsiteX532" fmla="*/ 427575 w 2552393"/>
                <a:gd name="connsiteY532" fmla="*/ 1758534 h 2745792"/>
                <a:gd name="connsiteX533" fmla="*/ 291652 w 2552393"/>
                <a:gd name="connsiteY533" fmla="*/ 1757942 h 2745792"/>
                <a:gd name="connsiteX534" fmla="*/ 140135 w 2552393"/>
                <a:gd name="connsiteY534" fmla="*/ 1754724 h 2745792"/>
                <a:gd name="connsiteX535" fmla="*/ 118909 w 2552393"/>
                <a:gd name="connsiteY535" fmla="*/ 1743687 h 2745792"/>
                <a:gd name="connsiteX536" fmla="*/ 112882 w 2552393"/>
                <a:gd name="connsiteY536" fmla="*/ 1740502 h 2745792"/>
                <a:gd name="connsiteX537" fmla="*/ 98561 w 2552393"/>
                <a:gd name="connsiteY537" fmla="*/ 1731797 h 2745792"/>
                <a:gd name="connsiteX538" fmla="*/ 88248 w 2552393"/>
                <a:gd name="connsiteY538" fmla="*/ 1723060 h 2745792"/>
                <a:gd name="connsiteX539" fmla="*/ 57537 w 2552393"/>
                <a:gd name="connsiteY539" fmla="*/ 1685387 h 2745792"/>
                <a:gd name="connsiteX540" fmla="*/ 49827 w 2552393"/>
                <a:gd name="connsiteY540" fmla="*/ 1673530 h 2745792"/>
                <a:gd name="connsiteX541" fmla="*/ 43200 w 2552393"/>
                <a:gd name="connsiteY541" fmla="*/ 1660293 h 2745792"/>
                <a:gd name="connsiteX542" fmla="*/ 36154 w 2552393"/>
                <a:gd name="connsiteY542" fmla="*/ 1647779 h 2745792"/>
                <a:gd name="connsiteX543" fmla="*/ 30891 w 2552393"/>
                <a:gd name="connsiteY543" fmla="*/ 1637203 h 2745792"/>
                <a:gd name="connsiteX544" fmla="*/ 24897 w 2552393"/>
                <a:gd name="connsiteY544" fmla="*/ 1620451 h 2745792"/>
                <a:gd name="connsiteX545" fmla="*/ 15561 w 2552393"/>
                <a:gd name="connsiteY545" fmla="*/ 1588196 h 2745792"/>
                <a:gd name="connsiteX546" fmla="*/ 9353 w 2552393"/>
                <a:gd name="connsiteY546" fmla="*/ 1556764 h 2745792"/>
                <a:gd name="connsiteX547" fmla="*/ 11250 w 2552393"/>
                <a:gd name="connsiteY547" fmla="*/ 1347143 h 2745792"/>
                <a:gd name="connsiteX548" fmla="*/ 19806 w 2552393"/>
                <a:gd name="connsiteY548" fmla="*/ 1293375 h 2745792"/>
                <a:gd name="connsiteX549" fmla="*/ 36114 w 2552393"/>
                <a:gd name="connsiteY549" fmla="*/ 1270515 h 2745792"/>
                <a:gd name="connsiteX550" fmla="*/ 73862 w 2552393"/>
                <a:gd name="connsiteY550" fmla="*/ 1258460 h 2745792"/>
                <a:gd name="connsiteX551" fmla="*/ 89931 w 2552393"/>
                <a:gd name="connsiteY551" fmla="*/ 1249822 h 2745792"/>
                <a:gd name="connsiteX552" fmla="*/ 92665 w 2552393"/>
                <a:gd name="connsiteY552" fmla="*/ 1239542 h 2745792"/>
                <a:gd name="connsiteX553" fmla="*/ 87738 w 2552393"/>
                <a:gd name="connsiteY553" fmla="*/ 1205251 h 2745792"/>
                <a:gd name="connsiteX554" fmla="*/ 80734 w 2552393"/>
                <a:gd name="connsiteY554" fmla="*/ 1164325 h 2745792"/>
                <a:gd name="connsiteX555" fmla="*/ 73459 w 2552393"/>
                <a:gd name="connsiteY555" fmla="*/ 1120049 h 2745792"/>
                <a:gd name="connsiteX556" fmla="*/ 66356 w 2552393"/>
                <a:gd name="connsiteY556" fmla="*/ 1072915 h 2745792"/>
                <a:gd name="connsiteX557" fmla="*/ 59984 w 2552393"/>
                <a:gd name="connsiteY557" fmla="*/ 1030840 h 2745792"/>
                <a:gd name="connsiteX558" fmla="*/ 52693 w 2552393"/>
                <a:gd name="connsiteY558" fmla="*/ 985054 h 2745792"/>
                <a:gd name="connsiteX559" fmla="*/ 45138 w 2552393"/>
                <a:gd name="connsiteY559" fmla="*/ 937460 h 2745792"/>
                <a:gd name="connsiteX560" fmla="*/ 37896 w 2552393"/>
                <a:gd name="connsiteY560" fmla="*/ 896305 h 2745792"/>
                <a:gd name="connsiteX561" fmla="*/ 31951 w 2552393"/>
                <a:gd name="connsiteY561" fmla="*/ 867827 h 2745792"/>
                <a:gd name="connsiteX562" fmla="*/ 25422 w 2552393"/>
                <a:gd name="connsiteY562" fmla="*/ 845985 h 2745792"/>
                <a:gd name="connsiteX563" fmla="*/ 1199 w 2552393"/>
                <a:gd name="connsiteY563" fmla="*/ 794812 h 2745792"/>
                <a:gd name="connsiteX564" fmla="*/ 26351 w 2552393"/>
                <a:gd name="connsiteY564" fmla="*/ 770309 h 2745792"/>
                <a:gd name="connsiteX565" fmla="*/ 56051 w 2552393"/>
                <a:gd name="connsiteY565" fmla="*/ 767845 h 2745792"/>
                <a:gd name="connsiteX566" fmla="*/ 59574 w 2552393"/>
                <a:gd name="connsiteY566" fmla="*/ 767845 h 2745792"/>
                <a:gd name="connsiteX567" fmla="*/ 86162 w 2552393"/>
                <a:gd name="connsiteY567" fmla="*/ 765021 h 2745792"/>
                <a:gd name="connsiteX568" fmla="*/ 108234 w 2552393"/>
                <a:gd name="connsiteY568" fmla="*/ 758058 h 2745792"/>
                <a:gd name="connsiteX569" fmla="*/ 143527 w 2552393"/>
                <a:gd name="connsiteY569" fmla="*/ 744263 h 2745792"/>
                <a:gd name="connsiteX570" fmla="*/ 143215 w 2552393"/>
                <a:gd name="connsiteY570" fmla="*/ 706556 h 2745792"/>
                <a:gd name="connsiteX571" fmla="*/ 150720 w 2552393"/>
                <a:gd name="connsiteY571" fmla="*/ 626840 h 2745792"/>
                <a:gd name="connsiteX572" fmla="*/ 156870 w 2552393"/>
                <a:gd name="connsiteY572" fmla="*/ 606344 h 2745792"/>
                <a:gd name="connsiteX573" fmla="*/ 164622 w 2552393"/>
                <a:gd name="connsiteY573" fmla="*/ 589856 h 2745792"/>
                <a:gd name="connsiteX574" fmla="*/ 168966 w 2552393"/>
                <a:gd name="connsiteY574" fmla="*/ 583582 h 2745792"/>
                <a:gd name="connsiteX575" fmla="*/ 196524 w 2552393"/>
                <a:gd name="connsiteY575" fmla="*/ 556518 h 2745792"/>
                <a:gd name="connsiteX576" fmla="*/ 213750 w 2552393"/>
                <a:gd name="connsiteY576" fmla="*/ 551656 h 2745792"/>
                <a:gd name="connsiteX577" fmla="*/ 231412 w 2552393"/>
                <a:gd name="connsiteY577" fmla="*/ 545842 h 2745792"/>
                <a:gd name="connsiteX578" fmla="*/ 248172 w 2552393"/>
                <a:gd name="connsiteY578" fmla="*/ 538715 h 2745792"/>
                <a:gd name="connsiteX579" fmla="*/ 261827 w 2552393"/>
                <a:gd name="connsiteY579" fmla="*/ 532540 h 2745792"/>
                <a:gd name="connsiteX580" fmla="*/ 277248 w 2552393"/>
                <a:gd name="connsiteY580" fmla="*/ 525938 h 2745792"/>
                <a:gd name="connsiteX581" fmla="*/ 299756 w 2552393"/>
                <a:gd name="connsiteY581" fmla="*/ 516971 h 2745792"/>
                <a:gd name="connsiteX582" fmla="*/ 314084 w 2552393"/>
                <a:gd name="connsiteY582" fmla="*/ 511190 h 2745792"/>
                <a:gd name="connsiteX583" fmla="*/ 327305 w 2552393"/>
                <a:gd name="connsiteY583" fmla="*/ 504293 h 2745792"/>
                <a:gd name="connsiteX584" fmla="*/ 340739 w 2552393"/>
                <a:gd name="connsiteY584" fmla="*/ 497461 h 2745792"/>
                <a:gd name="connsiteX585" fmla="*/ 348219 w 2552393"/>
                <a:gd name="connsiteY585" fmla="*/ 493191 h 2745792"/>
                <a:gd name="connsiteX586" fmla="*/ 376918 w 2552393"/>
                <a:gd name="connsiteY586" fmla="*/ 483666 h 2745792"/>
                <a:gd name="connsiteX587" fmla="*/ 385853 w 2552393"/>
                <a:gd name="connsiteY587" fmla="*/ 472696 h 2745792"/>
                <a:gd name="connsiteX588" fmla="*/ 392315 w 2552393"/>
                <a:gd name="connsiteY588" fmla="*/ 459064 h 2745792"/>
                <a:gd name="connsiteX589" fmla="*/ 396831 w 2552393"/>
                <a:gd name="connsiteY589" fmla="*/ 448784 h 2745792"/>
                <a:gd name="connsiteX590" fmla="*/ 404558 w 2552393"/>
                <a:gd name="connsiteY590" fmla="*/ 431179 h 2745792"/>
                <a:gd name="connsiteX591" fmla="*/ 413360 w 2552393"/>
                <a:gd name="connsiteY591" fmla="*/ 421390 h 2745792"/>
                <a:gd name="connsiteX592" fmla="*/ 414445 w 2552393"/>
                <a:gd name="connsiteY592" fmla="*/ 421358 h 2745792"/>
                <a:gd name="connsiteX593" fmla="*/ 414666 w 2552393"/>
                <a:gd name="connsiteY593" fmla="*/ 419749 h 2745792"/>
                <a:gd name="connsiteX594" fmla="*/ 417138 w 2552393"/>
                <a:gd name="connsiteY594" fmla="*/ 381615 h 2745792"/>
                <a:gd name="connsiteX595" fmla="*/ 408056 w 2552393"/>
                <a:gd name="connsiteY595" fmla="*/ 344073 h 2745792"/>
                <a:gd name="connsiteX596" fmla="*/ 387404 w 2552393"/>
                <a:gd name="connsiteY596" fmla="*/ 312344 h 2745792"/>
                <a:gd name="connsiteX597" fmla="*/ 361005 w 2552393"/>
                <a:gd name="connsiteY597" fmla="*/ 266359 h 2745792"/>
                <a:gd name="connsiteX598" fmla="*/ 344615 w 2552393"/>
                <a:gd name="connsiteY598" fmla="*/ 178432 h 2745792"/>
                <a:gd name="connsiteX599" fmla="*/ 368149 w 2552393"/>
                <a:gd name="connsiteY599" fmla="*/ 92672 h 2745792"/>
                <a:gd name="connsiteX600" fmla="*/ 496361 w 2552393"/>
                <a:gd name="connsiteY600" fmla="*/ 7109 h 2745792"/>
                <a:gd name="connsiteX601" fmla="*/ 497897 w 2552393"/>
                <a:gd name="connsiteY601" fmla="*/ 6748 h 2745792"/>
                <a:gd name="connsiteX602" fmla="*/ 532212 w 2552393"/>
                <a:gd name="connsiteY602" fmla="*/ 1328 h 2745792"/>
                <a:gd name="connsiteX603" fmla="*/ 563859 w 2552393"/>
                <a:gd name="connsiteY603" fmla="*/ 15 h 274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</a:cxnLst>
              <a:rect l="l" t="t" r="r" b="b"/>
              <a:pathLst>
                <a:path w="2552393" h="2745792">
                  <a:moveTo>
                    <a:pt x="95646" y="1289860"/>
                  </a:moveTo>
                  <a:cubicBezTo>
                    <a:pt x="92263" y="1289926"/>
                    <a:pt x="87911" y="1291535"/>
                    <a:pt x="85908" y="1293999"/>
                  </a:cubicBezTo>
                  <a:cubicBezTo>
                    <a:pt x="84602" y="1295773"/>
                    <a:pt x="82811" y="1310455"/>
                    <a:pt x="81933" y="1326648"/>
                  </a:cubicBezTo>
                  <a:cubicBezTo>
                    <a:pt x="81039" y="1342841"/>
                    <a:pt x="79741" y="1360183"/>
                    <a:pt x="79157" y="1365274"/>
                  </a:cubicBezTo>
                  <a:cubicBezTo>
                    <a:pt x="78361" y="1372402"/>
                    <a:pt x="78854" y="1375029"/>
                    <a:pt x="82443" y="1378084"/>
                  </a:cubicBezTo>
                  <a:cubicBezTo>
                    <a:pt x="84077" y="1379496"/>
                    <a:pt x="85308" y="1380317"/>
                    <a:pt x="86302" y="1380317"/>
                  </a:cubicBezTo>
                  <a:cubicBezTo>
                    <a:pt x="88683" y="1380284"/>
                    <a:pt x="89603" y="1375292"/>
                    <a:pt x="91295" y="1361135"/>
                  </a:cubicBezTo>
                  <a:cubicBezTo>
                    <a:pt x="92272" y="1351971"/>
                    <a:pt x="94094" y="1339983"/>
                    <a:pt x="95351" y="1334235"/>
                  </a:cubicBezTo>
                  <a:cubicBezTo>
                    <a:pt x="98660" y="1318010"/>
                    <a:pt x="101222" y="1294886"/>
                    <a:pt x="100072" y="1291799"/>
                  </a:cubicBezTo>
                  <a:cubicBezTo>
                    <a:pt x="99531" y="1290452"/>
                    <a:pt x="97781" y="1289828"/>
                    <a:pt x="95646" y="1289860"/>
                  </a:cubicBezTo>
                  <a:close/>
                  <a:moveTo>
                    <a:pt x="648806" y="1732881"/>
                  </a:moveTo>
                  <a:lnTo>
                    <a:pt x="648888" y="1738399"/>
                  </a:lnTo>
                  <a:cubicBezTo>
                    <a:pt x="648945" y="1742176"/>
                    <a:pt x="650522" y="1744180"/>
                    <a:pt x="653856" y="1745001"/>
                  </a:cubicBezTo>
                  <a:cubicBezTo>
                    <a:pt x="672553" y="1748712"/>
                    <a:pt x="688762" y="1750059"/>
                    <a:pt x="711590" y="1749730"/>
                  </a:cubicBezTo>
                  <a:cubicBezTo>
                    <a:pt x="733334" y="1749435"/>
                    <a:pt x="737743" y="1748647"/>
                    <a:pt x="737710" y="1746019"/>
                  </a:cubicBezTo>
                  <a:cubicBezTo>
                    <a:pt x="737678" y="1744245"/>
                    <a:pt x="736561" y="1742702"/>
                    <a:pt x="735444" y="1742702"/>
                  </a:cubicBezTo>
                  <a:cubicBezTo>
                    <a:pt x="734122" y="1742735"/>
                    <a:pt x="733202" y="1740763"/>
                    <a:pt x="733169" y="1738530"/>
                  </a:cubicBezTo>
                  <a:cubicBezTo>
                    <a:pt x="733088" y="1732979"/>
                    <a:pt x="730870" y="1732585"/>
                    <a:pt x="685847" y="1732750"/>
                  </a:cubicBezTo>
                  <a:lnTo>
                    <a:pt x="648806" y="1732881"/>
                  </a:lnTo>
                  <a:close/>
                  <a:moveTo>
                    <a:pt x="779958" y="1902364"/>
                  </a:moveTo>
                  <a:lnTo>
                    <a:pt x="755685" y="1936950"/>
                  </a:lnTo>
                  <a:cubicBezTo>
                    <a:pt x="777736" y="1933337"/>
                    <a:pt x="794990" y="1930305"/>
                    <a:pt x="807450" y="1927852"/>
                  </a:cubicBezTo>
                  <a:cubicBezTo>
                    <a:pt x="816143" y="1926166"/>
                    <a:pt x="824946" y="1924206"/>
                    <a:pt x="833857" y="1921973"/>
                  </a:cubicBezTo>
                  <a:lnTo>
                    <a:pt x="834933" y="1921973"/>
                  </a:lnTo>
                  <a:lnTo>
                    <a:pt x="779958" y="1902364"/>
                  </a:lnTo>
                  <a:close/>
                  <a:moveTo>
                    <a:pt x="341733" y="2265440"/>
                  </a:moveTo>
                  <a:cubicBezTo>
                    <a:pt x="332331" y="2265572"/>
                    <a:pt x="322034" y="2265769"/>
                    <a:pt x="311285" y="2265966"/>
                  </a:cubicBezTo>
                  <a:cubicBezTo>
                    <a:pt x="237457" y="2267674"/>
                    <a:pt x="233031" y="2267970"/>
                    <a:pt x="228646" y="2272010"/>
                  </a:cubicBezTo>
                  <a:cubicBezTo>
                    <a:pt x="224918" y="2275393"/>
                    <a:pt x="224080" y="2278513"/>
                    <a:pt x="224622" y="2285345"/>
                  </a:cubicBezTo>
                  <a:lnTo>
                    <a:pt x="225411" y="2294443"/>
                  </a:lnTo>
                  <a:lnTo>
                    <a:pt x="236956" y="2294968"/>
                  </a:lnTo>
                  <a:cubicBezTo>
                    <a:pt x="243385" y="2295330"/>
                    <a:pt x="248731" y="2296315"/>
                    <a:pt x="248747" y="2297662"/>
                  </a:cubicBezTo>
                  <a:cubicBezTo>
                    <a:pt x="248763" y="2298746"/>
                    <a:pt x="250110" y="2299699"/>
                    <a:pt x="251440" y="2299665"/>
                  </a:cubicBezTo>
                  <a:cubicBezTo>
                    <a:pt x="253001" y="2299633"/>
                    <a:pt x="258790" y="2302622"/>
                    <a:pt x="264176" y="2306070"/>
                  </a:cubicBezTo>
                  <a:cubicBezTo>
                    <a:pt x="284532" y="2319570"/>
                    <a:pt x="294074" y="2350511"/>
                    <a:pt x="281839" y="2363550"/>
                  </a:cubicBezTo>
                  <a:cubicBezTo>
                    <a:pt x="278300" y="2367393"/>
                    <a:pt x="276206" y="2373864"/>
                    <a:pt x="276280" y="2378790"/>
                  </a:cubicBezTo>
                  <a:lnTo>
                    <a:pt x="276608" y="2378758"/>
                  </a:lnTo>
                  <a:lnTo>
                    <a:pt x="478567" y="2271156"/>
                  </a:lnTo>
                  <a:lnTo>
                    <a:pt x="479660" y="2271123"/>
                  </a:lnTo>
                  <a:cubicBezTo>
                    <a:pt x="471703" y="2269250"/>
                    <a:pt x="454557" y="2268265"/>
                    <a:pt x="422870" y="2267477"/>
                  </a:cubicBezTo>
                  <a:cubicBezTo>
                    <a:pt x="405782" y="2267247"/>
                    <a:pt x="391363" y="2266360"/>
                    <a:pt x="390689" y="2265473"/>
                  </a:cubicBezTo>
                  <a:cubicBezTo>
                    <a:pt x="390188" y="2264981"/>
                    <a:pt x="369972" y="2265013"/>
                    <a:pt x="341733" y="2265440"/>
                  </a:cubicBezTo>
                  <a:close/>
                  <a:moveTo>
                    <a:pt x="563859" y="15"/>
                  </a:moveTo>
                  <a:cubicBezTo>
                    <a:pt x="565402" y="-18"/>
                    <a:pt x="566626" y="15"/>
                    <a:pt x="567381" y="15"/>
                  </a:cubicBezTo>
                  <a:cubicBezTo>
                    <a:pt x="567521" y="47"/>
                    <a:pt x="567660" y="47"/>
                    <a:pt x="567767" y="47"/>
                  </a:cubicBezTo>
                  <a:cubicBezTo>
                    <a:pt x="568851" y="80"/>
                    <a:pt x="572505" y="310"/>
                    <a:pt x="575930" y="441"/>
                  </a:cubicBezTo>
                  <a:cubicBezTo>
                    <a:pt x="612224" y="2445"/>
                    <a:pt x="647057" y="13218"/>
                    <a:pt x="674146" y="30922"/>
                  </a:cubicBezTo>
                  <a:cubicBezTo>
                    <a:pt x="689041" y="40677"/>
                    <a:pt x="703173" y="53619"/>
                    <a:pt x="713914" y="67315"/>
                  </a:cubicBezTo>
                  <a:cubicBezTo>
                    <a:pt x="727963" y="85216"/>
                    <a:pt x="737981" y="106369"/>
                    <a:pt x="742965" y="128605"/>
                  </a:cubicBezTo>
                  <a:cubicBezTo>
                    <a:pt x="746110" y="142696"/>
                    <a:pt x="745938" y="151531"/>
                    <a:pt x="742374" y="160991"/>
                  </a:cubicBezTo>
                  <a:lnTo>
                    <a:pt x="741307" y="163881"/>
                  </a:lnTo>
                  <a:lnTo>
                    <a:pt x="744263" y="167987"/>
                  </a:lnTo>
                  <a:cubicBezTo>
                    <a:pt x="749165" y="174687"/>
                    <a:pt x="756202" y="183490"/>
                    <a:pt x="769513" y="199354"/>
                  </a:cubicBezTo>
                  <a:cubicBezTo>
                    <a:pt x="790846" y="224777"/>
                    <a:pt x="798105" y="234171"/>
                    <a:pt x="803171" y="243367"/>
                  </a:cubicBezTo>
                  <a:cubicBezTo>
                    <a:pt x="807228" y="250659"/>
                    <a:pt x="808427" y="255224"/>
                    <a:pt x="807408" y="259068"/>
                  </a:cubicBezTo>
                  <a:cubicBezTo>
                    <a:pt x="806144" y="263896"/>
                    <a:pt x="802482" y="267279"/>
                    <a:pt x="793178" y="272304"/>
                  </a:cubicBezTo>
                  <a:cubicBezTo>
                    <a:pt x="789286" y="274407"/>
                    <a:pt x="787586" y="275195"/>
                    <a:pt x="785607" y="275655"/>
                  </a:cubicBezTo>
                  <a:cubicBezTo>
                    <a:pt x="785196" y="275720"/>
                    <a:pt x="784786" y="275753"/>
                    <a:pt x="784334" y="275851"/>
                  </a:cubicBezTo>
                  <a:cubicBezTo>
                    <a:pt x="782651" y="276081"/>
                    <a:pt x="781156" y="276377"/>
                    <a:pt x="779851" y="276673"/>
                  </a:cubicBezTo>
                  <a:cubicBezTo>
                    <a:pt x="774358" y="277921"/>
                    <a:pt x="771697" y="279366"/>
                    <a:pt x="770301" y="281764"/>
                  </a:cubicBezTo>
                  <a:cubicBezTo>
                    <a:pt x="769102" y="283800"/>
                    <a:pt x="769316" y="286165"/>
                    <a:pt x="771098" y="291388"/>
                  </a:cubicBezTo>
                  <a:cubicBezTo>
                    <a:pt x="771968" y="293917"/>
                    <a:pt x="772838" y="296840"/>
                    <a:pt x="772970" y="297924"/>
                  </a:cubicBezTo>
                  <a:cubicBezTo>
                    <a:pt x="773471" y="300387"/>
                    <a:pt x="774579" y="302522"/>
                    <a:pt x="777494" y="306233"/>
                  </a:cubicBezTo>
                  <a:cubicBezTo>
                    <a:pt x="781075" y="310799"/>
                    <a:pt x="781855" y="312442"/>
                    <a:pt x="781879" y="315266"/>
                  </a:cubicBezTo>
                  <a:cubicBezTo>
                    <a:pt x="781871" y="319371"/>
                    <a:pt x="779843" y="322197"/>
                    <a:pt x="773019" y="327616"/>
                  </a:cubicBezTo>
                  <a:cubicBezTo>
                    <a:pt x="771574" y="328765"/>
                    <a:pt x="770252" y="330047"/>
                    <a:pt x="770145" y="330342"/>
                  </a:cubicBezTo>
                  <a:cubicBezTo>
                    <a:pt x="769735" y="331459"/>
                    <a:pt x="771114" y="333528"/>
                    <a:pt x="774908" y="337502"/>
                  </a:cubicBezTo>
                  <a:cubicBezTo>
                    <a:pt x="778562" y="341345"/>
                    <a:pt x="779703" y="343185"/>
                    <a:pt x="779736" y="345122"/>
                  </a:cubicBezTo>
                  <a:cubicBezTo>
                    <a:pt x="779785" y="346765"/>
                    <a:pt x="779293" y="347520"/>
                    <a:pt x="774497" y="353268"/>
                  </a:cubicBezTo>
                  <a:cubicBezTo>
                    <a:pt x="768864" y="360100"/>
                    <a:pt x="766811" y="364173"/>
                    <a:pt x="766598" y="369001"/>
                  </a:cubicBezTo>
                  <a:cubicBezTo>
                    <a:pt x="766491" y="372285"/>
                    <a:pt x="766557" y="372581"/>
                    <a:pt x="770580" y="383913"/>
                  </a:cubicBezTo>
                  <a:cubicBezTo>
                    <a:pt x="776435" y="400238"/>
                    <a:pt x="777700" y="406576"/>
                    <a:pt x="776197" y="412916"/>
                  </a:cubicBezTo>
                  <a:cubicBezTo>
                    <a:pt x="774349" y="420667"/>
                    <a:pt x="765965" y="430521"/>
                    <a:pt x="757179" y="435349"/>
                  </a:cubicBezTo>
                  <a:cubicBezTo>
                    <a:pt x="753139" y="437550"/>
                    <a:pt x="750339" y="438732"/>
                    <a:pt x="745437" y="440112"/>
                  </a:cubicBezTo>
                  <a:lnTo>
                    <a:pt x="741602" y="441228"/>
                  </a:lnTo>
                  <a:lnTo>
                    <a:pt x="704528" y="442214"/>
                  </a:lnTo>
                  <a:lnTo>
                    <a:pt x="694330" y="442411"/>
                  </a:lnTo>
                  <a:lnTo>
                    <a:pt x="695405" y="442411"/>
                  </a:lnTo>
                  <a:cubicBezTo>
                    <a:pt x="686334" y="457410"/>
                    <a:pt x="675481" y="473997"/>
                    <a:pt x="662847" y="492172"/>
                  </a:cubicBezTo>
                  <a:lnTo>
                    <a:pt x="663923" y="492172"/>
                  </a:lnTo>
                  <a:cubicBezTo>
                    <a:pt x="684068" y="502223"/>
                    <a:pt x="701791" y="510226"/>
                    <a:pt x="717092" y="516182"/>
                  </a:cubicBezTo>
                  <a:cubicBezTo>
                    <a:pt x="779372" y="538145"/>
                    <a:pt x="812822" y="550572"/>
                    <a:pt x="817442" y="553462"/>
                  </a:cubicBezTo>
                  <a:cubicBezTo>
                    <a:pt x="837506" y="562220"/>
                    <a:pt x="853074" y="571768"/>
                    <a:pt x="864149" y="582103"/>
                  </a:cubicBezTo>
                  <a:cubicBezTo>
                    <a:pt x="880052" y="595921"/>
                    <a:pt x="893809" y="618102"/>
                    <a:pt x="905420" y="648648"/>
                  </a:cubicBezTo>
                  <a:cubicBezTo>
                    <a:pt x="913620" y="667764"/>
                    <a:pt x="920419" y="694336"/>
                    <a:pt x="925816" y="728364"/>
                  </a:cubicBezTo>
                  <a:lnTo>
                    <a:pt x="926892" y="728364"/>
                  </a:lnTo>
                  <a:cubicBezTo>
                    <a:pt x="936155" y="737956"/>
                    <a:pt x="943194" y="745433"/>
                    <a:pt x="948012" y="750798"/>
                  </a:cubicBezTo>
                  <a:cubicBezTo>
                    <a:pt x="962299" y="766563"/>
                    <a:pt x="972451" y="780030"/>
                    <a:pt x="978468" y="791199"/>
                  </a:cubicBezTo>
                  <a:cubicBezTo>
                    <a:pt x="985015" y="803198"/>
                    <a:pt x="988483" y="815931"/>
                    <a:pt x="988872" y="829397"/>
                  </a:cubicBezTo>
                  <a:lnTo>
                    <a:pt x="989955" y="829365"/>
                  </a:lnTo>
                  <a:cubicBezTo>
                    <a:pt x="1007769" y="845437"/>
                    <a:pt x="1019853" y="857065"/>
                    <a:pt x="1026209" y="864247"/>
                  </a:cubicBezTo>
                  <a:cubicBezTo>
                    <a:pt x="1030889" y="869393"/>
                    <a:pt x="1034124" y="873728"/>
                    <a:pt x="1035915" y="877254"/>
                  </a:cubicBezTo>
                  <a:cubicBezTo>
                    <a:pt x="1036708" y="877976"/>
                    <a:pt x="1038769" y="883637"/>
                    <a:pt x="1042098" y="894235"/>
                  </a:cubicBezTo>
                  <a:cubicBezTo>
                    <a:pt x="1043258" y="896950"/>
                    <a:pt x="1044649" y="899621"/>
                    <a:pt x="1046269" y="902249"/>
                  </a:cubicBezTo>
                  <a:cubicBezTo>
                    <a:pt x="1049412" y="907439"/>
                    <a:pt x="1054782" y="914621"/>
                    <a:pt x="1062380" y="923796"/>
                  </a:cubicBezTo>
                  <a:cubicBezTo>
                    <a:pt x="1072190" y="935555"/>
                    <a:pt x="1083248" y="947752"/>
                    <a:pt x="1095554" y="960386"/>
                  </a:cubicBezTo>
                  <a:cubicBezTo>
                    <a:pt x="1102889" y="968313"/>
                    <a:pt x="1118163" y="982633"/>
                    <a:pt x="1141373" y="1003348"/>
                  </a:cubicBezTo>
                  <a:cubicBezTo>
                    <a:pt x="1146163" y="1008034"/>
                    <a:pt x="1150233" y="1012665"/>
                    <a:pt x="1153584" y="1017242"/>
                  </a:cubicBezTo>
                  <a:cubicBezTo>
                    <a:pt x="1157098" y="1022081"/>
                    <a:pt x="1160476" y="1027927"/>
                    <a:pt x="1163716" y="1034781"/>
                  </a:cubicBezTo>
                  <a:lnTo>
                    <a:pt x="1164784" y="1034781"/>
                  </a:lnTo>
                  <a:cubicBezTo>
                    <a:pt x="1166229" y="1037278"/>
                    <a:pt x="1166796" y="1039905"/>
                    <a:pt x="1166837" y="1043354"/>
                  </a:cubicBezTo>
                  <a:cubicBezTo>
                    <a:pt x="1166845" y="1043715"/>
                    <a:pt x="1166861" y="1044142"/>
                    <a:pt x="1166878" y="1044536"/>
                  </a:cubicBezTo>
                  <a:lnTo>
                    <a:pt x="1167954" y="1044503"/>
                  </a:lnTo>
                  <a:cubicBezTo>
                    <a:pt x="1168315" y="1045380"/>
                    <a:pt x="1168668" y="1046266"/>
                    <a:pt x="1169013" y="1047164"/>
                  </a:cubicBezTo>
                  <a:lnTo>
                    <a:pt x="1190543" y="1109012"/>
                  </a:lnTo>
                  <a:cubicBezTo>
                    <a:pt x="1305579" y="1085648"/>
                    <a:pt x="1393170" y="1071732"/>
                    <a:pt x="1453316" y="1067265"/>
                  </a:cubicBezTo>
                  <a:lnTo>
                    <a:pt x="1454383" y="1067233"/>
                  </a:lnTo>
                  <a:cubicBezTo>
                    <a:pt x="1455557" y="1066838"/>
                    <a:pt x="1456690" y="1066444"/>
                    <a:pt x="1457700" y="1066017"/>
                  </a:cubicBezTo>
                  <a:cubicBezTo>
                    <a:pt x="1463489" y="1063751"/>
                    <a:pt x="1468950" y="1062832"/>
                    <a:pt x="1481448" y="1062634"/>
                  </a:cubicBezTo>
                  <a:cubicBezTo>
                    <a:pt x="1486572" y="1062568"/>
                    <a:pt x="1492894" y="1062601"/>
                    <a:pt x="1500892" y="1062766"/>
                  </a:cubicBezTo>
                  <a:cubicBezTo>
                    <a:pt x="1530396" y="1062996"/>
                    <a:pt x="1535281" y="1063620"/>
                    <a:pt x="1544216" y="1068120"/>
                  </a:cubicBezTo>
                  <a:cubicBezTo>
                    <a:pt x="1545644" y="1068842"/>
                    <a:pt x="1547122" y="1069598"/>
                    <a:pt x="1548592" y="1070452"/>
                  </a:cubicBezTo>
                  <a:lnTo>
                    <a:pt x="1549660" y="1070418"/>
                  </a:lnTo>
                  <a:cubicBezTo>
                    <a:pt x="1565825" y="1074097"/>
                    <a:pt x="1579114" y="1079703"/>
                    <a:pt x="1589526" y="1087235"/>
                  </a:cubicBezTo>
                  <a:cubicBezTo>
                    <a:pt x="1599150" y="1093958"/>
                    <a:pt x="1607353" y="1102519"/>
                    <a:pt x="1614135" y="1112921"/>
                  </a:cubicBezTo>
                  <a:lnTo>
                    <a:pt x="1614841" y="1114005"/>
                  </a:lnTo>
                  <a:cubicBezTo>
                    <a:pt x="1623064" y="1130428"/>
                    <a:pt x="1631866" y="1146861"/>
                    <a:pt x="1641249" y="1163306"/>
                  </a:cubicBezTo>
                  <a:lnTo>
                    <a:pt x="1642317" y="1163273"/>
                  </a:lnTo>
                  <a:cubicBezTo>
                    <a:pt x="1643508" y="1165178"/>
                    <a:pt x="1644748" y="1167806"/>
                    <a:pt x="1645692" y="1170499"/>
                  </a:cubicBezTo>
                  <a:lnTo>
                    <a:pt x="1645396" y="1170499"/>
                  </a:lnTo>
                  <a:cubicBezTo>
                    <a:pt x="1657390" y="1191169"/>
                    <a:pt x="1670304" y="1211830"/>
                    <a:pt x="1684137" y="1232479"/>
                  </a:cubicBezTo>
                  <a:cubicBezTo>
                    <a:pt x="1713326" y="1278090"/>
                    <a:pt x="1810180" y="1420476"/>
                    <a:pt x="1974698" y="1659635"/>
                  </a:cubicBezTo>
                  <a:cubicBezTo>
                    <a:pt x="1975683" y="1662438"/>
                    <a:pt x="1975478" y="1664364"/>
                    <a:pt x="1974082" y="1665415"/>
                  </a:cubicBezTo>
                  <a:lnTo>
                    <a:pt x="1973663" y="1665415"/>
                  </a:lnTo>
                  <a:cubicBezTo>
                    <a:pt x="1973638" y="1668634"/>
                    <a:pt x="1972399" y="1671197"/>
                    <a:pt x="1969984" y="1673331"/>
                  </a:cubicBezTo>
                  <a:cubicBezTo>
                    <a:pt x="1967349" y="1675795"/>
                    <a:pt x="1962980" y="1679605"/>
                    <a:pt x="1960344" y="1682298"/>
                  </a:cubicBezTo>
                  <a:cubicBezTo>
                    <a:pt x="1957733" y="1684992"/>
                    <a:pt x="1953553" y="1687718"/>
                    <a:pt x="1951123" y="1688407"/>
                  </a:cubicBezTo>
                  <a:cubicBezTo>
                    <a:pt x="1948700" y="1689327"/>
                    <a:pt x="1945424" y="1692940"/>
                    <a:pt x="1943921" y="1696455"/>
                  </a:cubicBezTo>
                  <a:cubicBezTo>
                    <a:pt x="1943585" y="1697309"/>
                    <a:pt x="1943289" y="1697966"/>
                    <a:pt x="1943051" y="1698622"/>
                  </a:cubicBezTo>
                  <a:lnTo>
                    <a:pt x="1944110" y="1698589"/>
                  </a:lnTo>
                  <a:cubicBezTo>
                    <a:pt x="1977733" y="1738004"/>
                    <a:pt x="2005690" y="1768682"/>
                    <a:pt x="2027981" y="1790623"/>
                  </a:cubicBezTo>
                  <a:cubicBezTo>
                    <a:pt x="2052106" y="1814732"/>
                    <a:pt x="2082204" y="1842672"/>
                    <a:pt x="2118274" y="1874445"/>
                  </a:cubicBezTo>
                  <a:lnTo>
                    <a:pt x="2119341" y="1874412"/>
                  </a:lnTo>
                  <a:cubicBezTo>
                    <a:pt x="2126748" y="1875988"/>
                    <a:pt x="2132956" y="1877390"/>
                    <a:pt x="2137965" y="1878616"/>
                  </a:cubicBezTo>
                  <a:cubicBezTo>
                    <a:pt x="2155625" y="1882820"/>
                    <a:pt x="2170632" y="1887649"/>
                    <a:pt x="2182988" y="1893101"/>
                  </a:cubicBezTo>
                  <a:cubicBezTo>
                    <a:pt x="2191161" y="1896692"/>
                    <a:pt x="2199041" y="1901104"/>
                    <a:pt x="2206628" y="1906338"/>
                  </a:cubicBezTo>
                  <a:cubicBezTo>
                    <a:pt x="2236983" y="1930008"/>
                    <a:pt x="2253157" y="1942041"/>
                    <a:pt x="2255149" y="1942435"/>
                  </a:cubicBezTo>
                  <a:cubicBezTo>
                    <a:pt x="2264083" y="1948041"/>
                    <a:pt x="2274731" y="1952770"/>
                    <a:pt x="2287091" y="1956625"/>
                  </a:cubicBezTo>
                  <a:cubicBezTo>
                    <a:pt x="2297657" y="1959953"/>
                    <a:pt x="2310428" y="1962986"/>
                    <a:pt x="2325406" y="1965723"/>
                  </a:cubicBezTo>
                  <a:cubicBezTo>
                    <a:pt x="2402352" y="1977700"/>
                    <a:pt x="2449143" y="1985616"/>
                    <a:pt x="2465779" y="1989470"/>
                  </a:cubicBezTo>
                  <a:cubicBezTo>
                    <a:pt x="2490507" y="1994551"/>
                    <a:pt x="2508681" y="1999839"/>
                    <a:pt x="2520303" y="2005335"/>
                  </a:cubicBezTo>
                  <a:cubicBezTo>
                    <a:pt x="2554243" y="2022896"/>
                    <a:pt x="2561261" y="2047979"/>
                    <a:pt x="2541357" y="2080584"/>
                  </a:cubicBezTo>
                  <a:cubicBezTo>
                    <a:pt x="2527190" y="2100139"/>
                    <a:pt x="2498324" y="2119386"/>
                    <a:pt x="2454760" y="2138327"/>
                  </a:cubicBezTo>
                  <a:cubicBezTo>
                    <a:pt x="2409854" y="2157377"/>
                    <a:pt x="2362568" y="2170866"/>
                    <a:pt x="2312900" y="2178792"/>
                  </a:cubicBezTo>
                  <a:cubicBezTo>
                    <a:pt x="2295777" y="2181464"/>
                    <a:pt x="2279666" y="2182920"/>
                    <a:pt x="2264568" y="2183161"/>
                  </a:cubicBezTo>
                  <a:cubicBezTo>
                    <a:pt x="2255513" y="2183292"/>
                    <a:pt x="2246826" y="2182975"/>
                    <a:pt x="2238505" y="2182209"/>
                  </a:cubicBezTo>
                  <a:lnTo>
                    <a:pt x="2239572" y="2182175"/>
                  </a:lnTo>
                  <a:cubicBezTo>
                    <a:pt x="2229078" y="2181847"/>
                    <a:pt x="2222197" y="2180993"/>
                    <a:pt x="2217525" y="2179482"/>
                  </a:cubicBezTo>
                  <a:lnTo>
                    <a:pt x="2218584" y="2179449"/>
                  </a:lnTo>
                  <a:lnTo>
                    <a:pt x="2209042" y="2178037"/>
                  </a:lnTo>
                  <a:cubicBezTo>
                    <a:pt x="2174188" y="2170658"/>
                    <a:pt x="2149819" y="2165862"/>
                    <a:pt x="2135936" y="2163650"/>
                  </a:cubicBezTo>
                  <a:cubicBezTo>
                    <a:pt x="2122185" y="2161242"/>
                    <a:pt x="2105346" y="2158538"/>
                    <a:pt x="2085420" y="2155538"/>
                  </a:cubicBezTo>
                  <a:lnTo>
                    <a:pt x="2084344" y="2155538"/>
                  </a:lnTo>
                  <a:lnTo>
                    <a:pt x="2083983" y="2157607"/>
                  </a:lnTo>
                  <a:cubicBezTo>
                    <a:pt x="2081783" y="2171369"/>
                    <a:pt x="2083531" y="2173766"/>
                    <a:pt x="2057091" y="2174128"/>
                  </a:cubicBezTo>
                  <a:cubicBezTo>
                    <a:pt x="2049331" y="2174226"/>
                    <a:pt x="2039124" y="2174161"/>
                    <a:pt x="2025674" y="2174128"/>
                  </a:cubicBezTo>
                  <a:cubicBezTo>
                    <a:pt x="1974870" y="2174226"/>
                    <a:pt x="1972423" y="2174062"/>
                    <a:pt x="1965928" y="2169267"/>
                  </a:cubicBezTo>
                  <a:cubicBezTo>
                    <a:pt x="1962126" y="2166639"/>
                    <a:pt x="1957216" y="2164504"/>
                    <a:pt x="1954555" y="2164537"/>
                  </a:cubicBezTo>
                  <a:cubicBezTo>
                    <a:pt x="1952116" y="2164570"/>
                    <a:pt x="1950105" y="2163749"/>
                    <a:pt x="1950088" y="2162632"/>
                  </a:cubicBezTo>
                  <a:cubicBezTo>
                    <a:pt x="1950072" y="2161515"/>
                    <a:pt x="1946951" y="2160235"/>
                    <a:pt x="1943396" y="2159413"/>
                  </a:cubicBezTo>
                  <a:cubicBezTo>
                    <a:pt x="1934725" y="2157935"/>
                    <a:pt x="1923294" y="2149658"/>
                    <a:pt x="1923229" y="2145027"/>
                  </a:cubicBezTo>
                  <a:cubicBezTo>
                    <a:pt x="1923196" y="2143220"/>
                    <a:pt x="1920461" y="2137768"/>
                    <a:pt x="1917292" y="2133137"/>
                  </a:cubicBezTo>
                  <a:cubicBezTo>
                    <a:pt x="1911413" y="2124991"/>
                    <a:pt x="1911396" y="2124104"/>
                    <a:pt x="1911371" y="2091094"/>
                  </a:cubicBezTo>
                  <a:cubicBezTo>
                    <a:pt x="1911339" y="2072668"/>
                    <a:pt x="1910484" y="2044059"/>
                    <a:pt x="1909368" y="2027703"/>
                  </a:cubicBezTo>
                  <a:cubicBezTo>
                    <a:pt x="1907693" y="2003528"/>
                    <a:pt x="1907791" y="1995087"/>
                    <a:pt x="1910526" y="1984215"/>
                  </a:cubicBezTo>
                  <a:cubicBezTo>
                    <a:pt x="1913038" y="1973966"/>
                    <a:pt x="1913178" y="1968613"/>
                    <a:pt x="1911544" y="1962011"/>
                  </a:cubicBezTo>
                  <a:cubicBezTo>
                    <a:pt x="1910140" y="1957347"/>
                    <a:pt x="1908259" y="1949168"/>
                    <a:pt x="1907299" y="1944340"/>
                  </a:cubicBezTo>
                  <a:cubicBezTo>
                    <a:pt x="1907060" y="1943059"/>
                    <a:pt x="1906699" y="1941745"/>
                    <a:pt x="1906198" y="1940431"/>
                  </a:cubicBezTo>
                  <a:lnTo>
                    <a:pt x="1907282" y="1940399"/>
                  </a:lnTo>
                  <a:lnTo>
                    <a:pt x="1787363" y="1806882"/>
                  </a:lnTo>
                  <a:lnTo>
                    <a:pt x="1786287" y="1806915"/>
                  </a:lnTo>
                  <a:cubicBezTo>
                    <a:pt x="1781049" y="1807342"/>
                    <a:pt x="1775991" y="1809509"/>
                    <a:pt x="1773256" y="1812893"/>
                  </a:cubicBezTo>
                  <a:cubicBezTo>
                    <a:pt x="1770858" y="1816046"/>
                    <a:pt x="1750166" y="1826787"/>
                    <a:pt x="1741339" y="1829382"/>
                  </a:cubicBezTo>
                  <a:cubicBezTo>
                    <a:pt x="1738234" y="1830269"/>
                    <a:pt x="1735377" y="1831878"/>
                    <a:pt x="1734728" y="1832765"/>
                  </a:cubicBezTo>
                  <a:cubicBezTo>
                    <a:pt x="1734080" y="1833652"/>
                    <a:pt x="1730557" y="1835031"/>
                    <a:pt x="1726788" y="1835950"/>
                  </a:cubicBezTo>
                  <a:cubicBezTo>
                    <a:pt x="1725334" y="1836311"/>
                    <a:pt x="1724053" y="1836509"/>
                    <a:pt x="1722887" y="1836542"/>
                  </a:cubicBezTo>
                  <a:cubicBezTo>
                    <a:pt x="1719956" y="1836575"/>
                    <a:pt x="1717657" y="1835523"/>
                    <a:pt x="1714775" y="1833027"/>
                  </a:cubicBezTo>
                  <a:cubicBezTo>
                    <a:pt x="1712081" y="1830630"/>
                    <a:pt x="1708279" y="1828659"/>
                    <a:pt x="1706727" y="1828692"/>
                  </a:cubicBezTo>
                  <a:cubicBezTo>
                    <a:pt x="1705184" y="1828725"/>
                    <a:pt x="1702466" y="1824783"/>
                    <a:pt x="1701061" y="1819922"/>
                  </a:cubicBezTo>
                  <a:cubicBezTo>
                    <a:pt x="1699173" y="1813878"/>
                    <a:pt x="1697210" y="1810955"/>
                    <a:pt x="1695626" y="1810988"/>
                  </a:cubicBezTo>
                  <a:cubicBezTo>
                    <a:pt x="1693696" y="1810988"/>
                    <a:pt x="1692349" y="1815389"/>
                    <a:pt x="1692472" y="1823830"/>
                  </a:cubicBezTo>
                  <a:cubicBezTo>
                    <a:pt x="1692768" y="1844655"/>
                    <a:pt x="1697687" y="1894711"/>
                    <a:pt x="1700208" y="1900689"/>
                  </a:cubicBezTo>
                  <a:cubicBezTo>
                    <a:pt x="1702285" y="1905945"/>
                    <a:pt x="1704042" y="1920791"/>
                    <a:pt x="1710209" y="1980372"/>
                  </a:cubicBezTo>
                  <a:cubicBezTo>
                    <a:pt x="1711753" y="1994792"/>
                    <a:pt x="1713945" y="2008291"/>
                    <a:pt x="1715078" y="2010460"/>
                  </a:cubicBezTo>
                  <a:cubicBezTo>
                    <a:pt x="1716211" y="2012660"/>
                    <a:pt x="1718371" y="2024156"/>
                    <a:pt x="1719874" y="2036112"/>
                  </a:cubicBezTo>
                  <a:cubicBezTo>
                    <a:pt x="1724858" y="2075067"/>
                    <a:pt x="1726837" y="2088829"/>
                    <a:pt x="1730598" y="2104497"/>
                  </a:cubicBezTo>
                  <a:cubicBezTo>
                    <a:pt x="1732487" y="2112872"/>
                    <a:pt x="1735426" y="2132349"/>
                    <a:pt x="1736986" y="2147622"/>
                  </a:cubicBezTo>
                  <a:cubicBezTo>
                    <a:pt x="1738522" y="2162961"/>
                    <a:pt x="1740706" y="2176231"/>
                    <a:pt x="1741839" y="2177545"/>
                  </a:cubicBezTo>
                  <a:cubicBezTo>
                    <a:pt x="1744779" y="2181026"/>
                    <a:pt x="1735714" y="2198664"/>
                    <a:pt x="1730836" y="2198763"/>
                  </a:cubicBezTo>
                  <a:cubicBezTo>
                    <a:pt x="1728611" y="2198763"/>
                    <a:pt x="1726632" y="2199683"/>
                    <a:pt x="1726648" y="2200766"/>
                  </a:cubicBezTo>
                  <a:cubicBezTo>
                    <a:pt x="1726657" y="2201883"/>
                    <a:pt x="1720030" y="2203788"/>
                    <a:pt x="1711613" y="2204544"/>
                  </a:cubicBezTo>
                  <a:cubicBezTo>
                    <a:pt x="1703426" y="2205562"/>
                    <a:pt x="1689943" y="2208880"/>
                    <a:pt x="1681559" y="2211868"/>
                  </a:cubicBezTo>
                  <a:cubicBezTo>
                    <a:pt x="1673159" y="2214923"/>
                    <a:pt x="1663010" y="2217518"/>
                    <a:pt x="1659019" y="2217551"/>
                  </a:cubicBezTo>
                  <a:lnTo>
                    <a:pt x="1651925" y="2217616"/>
                  </a:lnTo>
                  <a:lnTo>
                    <a:pt x="1650381" y="2234729"/>
                  </a:lnTo>
                  <a:cubicBezTo>
                    <a:pt x="1648509" y="2258509"/>
                    <a:pt x="1651153" y="2289286"/>
                    <a:pt x="1656720" y="2306266"/>
                  </a:cubicBezTo>
                  <a:cubicBezTo>
                    <a:pt x="1659266" y="2314281"/>
                    <a:pt x="1662575" y="2328141"/>
                    <a:pt x="1664037" y="2337240"/>
                  </a:cubicBezTo>
                  <a:cubicBezTo>
                    <a:pt x="1665974" y="2348736"/>
                    <a:pt x="1669908" y="2360002"/>
                    <a:pt x="1676756" y="2373633"/>
                  </a:cubicBezTo>
                  <a:cubicBezTo>
                    <a:pt x="1682225" y="2384439"/>
                    <a:pt x="1687956" y="2397675"/>
                    <a:pt x="1689369" y="2402701"/>
                  </a:cubicBezTo>
                  <a:cubicBezTo>
                    <a:pt x="1690995" y="2408022"/>
                    <a:pt x="1692825" y="2412226"/>
                    <a:pt x="1693720" y="2412194"/>
                  </a:cubicBezTo>
                  <a:cubicBezTo>
                    <a:pt x="1695716" y="2412161"/>
                    <a:pt x="1706456" y="2403588"/>
                    <a:pt x="1712795" y="2397052"/>
                  </a:cubicBezTo>
                  <a:lnTo>
                    <a:pt x="1717599" y="2392125"/>
                  </a:lnTo>
                  <a:lnTo>
                    <a:pt x="1722337" y="2396887"/>
                  </a:lnTo>
                  <a:cubicBezTo>
                    <a:pt x="1730442" y="2405230"/>
                    <a:pt x="1733562" y="2407201"/>
                    <a:pt x="1739992" y="2407103"/>
                  </a:cubicBezTo>
                  <a:cubicBezTo>
                    <a:pt x="1743317" y="2407037"/>
                    <a:pt x="1748006" y="2408547"/>
                    <a:pt x="1750239" y="2410256"/>
                  </a:cubicBezTo>
                  <a:cubicBezTo>
                    <a:pt x="1754271" y="2413146"/>
                    <a:pt x="1754279" y="2413376"/>
                    <a:pt x="1749878" y="2415609"/>
                  </a:cubicBezTo>
                  <a:cubicBezTo>
                    <a:pt x="1747456" y="2417022"/>
                    <a:pt x="1742595" y="2418171"/>
                    <a:pt x="1739039" y="2418205"/>
                  </a:cubicBezTo>
                  <a:cubicBezTo>
                    <a:pt x="1728627" y="2418336"/>
                    <a:pt x="1719118" y="2420898"/>
                    <a:pt x="1718051" y="2423854"/>
                  </a:cubicBezTo>
                  <a:cubicBezTo>
                    <a:pt x="1717747" y="2424576"/>
                    <a:pt x="1718174" y="2426021"/>
                    <a:pt x="1719086" y="2427696"/>
                  </a:cubicBezTo>
                  <a:cubicBezTo>
                    <a:pt x="1719693" y="2426580"/>
                    <a:pt x="1720903" y="2425824"/>
                    <a:pt x="1722715" y="2425430"/>
                  </a:cubicBezTo>
                  <a:lnTo>
                    <a:pt x="1722847" y="2425398"/>
                  </a:lnTo>
                  <a:cubicBezTo>
                    <a:pt x="1723071" y="2425375"/>
                    <a:pt x="1723290" y="2425364"/>
                    <a:pt x="1723503" y="2425364"/>
                  </a:cubicBezTo>
                  <a:cubicBezTo>
                    <a:pt x="1725091" y="2425342"/>
                    <a:pt x="1726470" y="2426131"/>
                    <a:pt x="1727642" y="2427730"/>
                  </a:cubicBezTo>
                  <a:cubicBezTo>
                    <a:pt x="1758615" y="2476888"/>
                    <a:pt x="1780217" y="2509613"/>
                    <a:pt x="1792446" y="2525905"/>
                  </a:cubicBezTo>
                  <a:cubicBezTo>
                    <a:pt x="1801780" y="2538780"/>
                    <a:pt x="1810467" y="2548459"/>
                    <a:pt x="1818509" y="2554940"/>
                  </a:cubicBezTo>
                  <a:cubicBezTo>
                    <a:pt x="1826452" y="2561597"/>
                    <a:pt x="1837324" y="2568604"/>
                    <a:pt x="1851125" y="2575962"/>
                  </a:cubicBezTo>
                  <a:lnTo>
                    <a:pt x="1939701" y="2619711"/>
                  </a:lnTo>
                  <a:lnTo>
                    <a:pt x="1959737" y="2630616"/>
                  </a:lnTo>
                  <a:lnTo>
                    <a:pt x="1960804" y="2630616"/>
                  </a:lnTo>
                  <a:cubicBezTo>
                    <a:pt x="1965936" y="2631930"/>
                    <a:pt x="1971257" y="2634131"/>
                    <a:pt x="1972546" y="2635839"/>
                  </a:cubicBezTo>
                  <a:cubicBezTo>
                    <a:pt x="1973910" y="2637546"/>
                    <a:pt x="1975921" y="2638827"/>
                    <a:pt x="1977022" y="2638827"/>
                  </a:cubicBezTo>
                  <a:cubicBezTo>
                    <a:pt x="1979099" y="2638794"/>
                    <a:pt x="1988140" y="2645889"/>
                    <a:pt x="1994635" y="2651900"/>
                  </a:cubicBezTo>
                  <a:lnTo>
                    <a:pt x="1995777" y="2651900"/>
                  </a:lnTo>
                  <a:cubicBezTo>
                    <a:pt x="2008499" y="2660659"/>
                    <a:pt x="2017736" y="2668903"/>
                    <a:pt x="2023490" y="2676633"/>
                  </a:cubicBezTo>
                  <a:cubicBezTo>
                    <a:pt x="2045452" y="2710289"/>
                    <a:pt x="2026594" y="2731945"/>
                    <a:pt x="1966913" y="2741601"/>
                  </a:cubicBezTo>
                  <a:cubicBezTo>
                    <a:pt x="1946538" y="2744054"/>
                    <a:pt x="1926117" y="2745433"/>
                    <a:pt x="1905648" y="2745740"/>
                  </a:cubicBezTo>
                  <a:cubicBezTo>
                    <a:pt x="1881195" y="2746069"/>
                    <a:pt x="1856667" y="2744853"/>
                    <a:pt x="1832066" y="2742094"/>
                  </a:cubicBezTo>
                  <a:lnTo>
                    <a:pt x="1833142" y="2742094"/>
                  </a:lnTo>
                  <a:cubicBezTo>
                    <a:pt x="1808245" y="2741241"/>
                    <a:pt x="1794343" y="2739237"/>
                    <a:pt x="1789046" y="2735854"/>
                  </a:cubicBezTo>
                  <a:lnTo>
                    <a:pt x="1790122" y="2735854"/>
                  </a:lnTo>
                  <a:cubicBezTo>
                    <a:pt x="1778665" y="2733730"/>
                    <a:pt x="1767193" y="2731288"/>
                    <a:pt x="1755708" y="2728529"/>
                  </a:cubicBezTo>
                  <a:cubicBezTo>
                    <a:pt x="1744300" y="2725486"/>
                    <a:pt x="1735147" y="2722136"/>
                    <a:pt x="1728249" y="2718479"/>
                  </a:cubicBezTo>
                  <a:cubicBezTo>
                    <a:pt x="1711498" y="2705581"/>
                    <a:pt x="1674238" y="2684089"/>
                    <a:pt x="1616468" y="2654003"/>
                  </a:cubicBezTo>
                  <a:lnTo>
                    <a:pt x="1617535" y="2653970"/>
                  </a:lnTo>
                  <a:cubicBezTo>
                    <a:pt x="1614580" y="2653642"/>
                    <a:pt x="1611861" y="2653411"/>
                    <a:pt x="1609628" y="2653445"/>
                  </a:cubicBezTo>
                  <a:cubicBezTo>
                    <a:pt x="1608076" y="2653445"/>
                    <a:pt x="1606762" y="2653609"/>
                    <a:pt x="1605769" y="2653872"/>
                  </a:cubicBezTo>
                  <a:cubicBezTo>
                    <a:pt x="1603116" y="2654594"/>
                    <a:pt x="1597861" y="2658437"/>
                    <a:pt x="1593690" y="2662510"/>
                  </a:cubicBezTo>
                  <a:cubicBezTo>
                    <a:pt x="1588229" y="2668093"/>
                    <a:pt x="1586250" y="2669342"/>
                    <a:pt x="1578400" y="2669473"/>
                  </a:cubicBezTo>
                  <a:cubicBezTo>
                    <a:pt x="1576840" y="2669473"/>
                    <a:pt x="1575050" y="2669440"/>
                    <a:pt x="1572948" y="2669407"/>
                  </a:cubicBezTo>
                  <a:cubicBezTo>
                    <a:pt x="1551204" y="2669079"/>
                    <a:pt x="1533665" y="2667109"/>
                    <a:pt x="1533632" y="2664875"/>
                  </a:cubicBezTo>
                  <a:cubicBezTo>
                    <a:pt x="1533615" y="2663758"/>
                    <a:pt x="1531160" y="2662904"/>
                    <a:pt x="1528286" y="2662970"/>
                  </a:cubicBezTo>
                  <a:cubicBezTo>
                    <a:pt x="1525174" y="2663003"/>
                    <a:pt x="1522053" y="2661918"/>
                    <a:pt x="1521380" y="2660835"/>
                  </a:cubicBezTo>
                  <a:cubicBezTo>
                    <a:pt x="1520690" y="2659521"/>
                    <a:pt x="1516683" y="2658700"/>
                    <a:pt x="1512923" y="2658733"/>
                  </a:cubicBezTo>
                  <a:cubicBezTo>
                    <a:pt x="1501394" y="2658897"/>
                    <a:pt x="1479576" y="2653215"/>
                    <a:pt x="1476645" y="2649470"/>
                  </a:cubicBezTo>
                  <a:cubicBezTo>
                    <a:pt x="1475273" y="2647500"/>
                    <a:pt x="1472375" y="2645956"/>
                    <a:pt x="1470158" y="2645988"/>
                  </a:cubicBezTo>
                  <a:cubicBezTo>
                    <a:pt x="1459286" y="2646153"/>
                    <a:pt x="1448570" y="2640799"/>
                    <a:pt x="1442682" y="2632227"/>
                  </a:cubicBezTo>
                  <a:cubicBezTo>
                    <a:pt x="1436351" y="2623456"/>
                    <a:pt x="1436343" y="2622964"/>
                    <a:pt x="1438807" y="2608774"/>
                  </a:cubicBezTo>
                  <a:cubicBezTo>
                    <a:pt x="1440243" y="2600760"/>
                    <a:pt x="1441418" y="2589626"/>
                    <a:pt x="1441328" y="2583911"/>
                  </a:cubicBezTo>
                  <a:cubicBezTo>
                    <a:pt x="1441401" y="2573039"/>
                    <a:pt x="1446484" y="2556551"/>
                    <a:pt x="1451517" y="2551360"/>
                  </a:cubicBezTo>
                  <a:cubicBezTo>
                    <a:pt x="1453053" y="2549783"/>
                    <a:pt x="1454293" y="2543806"/>
                    <a:pt x="1454211" y="2538025"/>
                  </a:cubicBezTo>
                  <a:cubicBezTo>
                    <a:pt x="1454014" y="2524296"/>
                    <a:pt x="1457882" y="2499629"/>
                    <a:pt x="1460484" y="2496212"/>
                  </a:cubicBezTo>
                  <a:cubicBezTo>
                    <a:pt x="1461807" y="2494636"/>
                    <a:pt x="1464098" y="2484684"/>
                    <a:pt x="1465494" y="2473779"/>
                  </a:cubicBezTo>
                  <a:cubicBezTo>
                    <a:pt x="1467119" y="2463071"/>
                    <a:pt x="1470264" y="2449736"/>
                    <a:pt x="1472613" y="2444152"/>
                  </a:cubicBezTo>
                  <a:cubicBezTo>
                    <a:pt x="1482483" y="2420963"/>
                    <a:pt x="1484191" y="2415872"/>
                    <a:pt x="1484248" y="2405164"/>
                  </a:cubicBezTo>
                  <a:cubicBezTo>
                    <a:pt x="1484281" y="2390746"/>
                    <a:pt x="1477999" y="2292209"/>
                    <a:pt x="1475733" y="2272896"/>
                  </a:cubicBezTo>
                  <a:lnTo>
                    <a:pt x="1473968" y="2257819"/>
                  </a:lnTo>
                  <a:lnTo>
                    <a:pt x="1459113" y="2258049"/>
                  </a:lnTo>
                  <a:cubicBezTo>
                    <a:pt x="1447354" y="2258214"/>
                    <a:pt x="1443577" y="2257392"/>
                    <a:pt x="1440416" y="2254108"/>
                  </a:cubicBezTo>
                  <a:cubicBezTo>
                    <a:pt x="1433896" y="2247112"/>
                    <a:pt x="1427508" y="2219488"/>
                    <a:pt x="1424625" y="2187530"/>
                  </a:cubicBezTo>
                  <a:cubicBezTo>
                    <a:pt x="1421136" y="2145290"/>
                    <a:pt x="1417605" y="2115138"/>
                    <a:pt x="1414985" y="2102328"/>
                  </a:cubicBezTo>
                  <a:cubicBezTo>
                    <a:pt x="1413565" y="2096121"/>
                    <a:pt x="1410748" y="2068892"/>
                    <a:pt x="1408572" y="2041433"/>
                  </a:cubicBezTo>
                  <a:cubicBezTo>
                    <a:pt x="1406150" y="2010821"/>
                    <a:pt x="1403153" y="1987401"/>
                    <a:pt x="1400837" y="1980569"/>
                  </a:cubicBezTo>
                  <a:cubicBezTo>
                    <a:pt x="1396206" y="1966643"/>
                    <a:pt x="1392305" y="1910576"/>
                    <a:pt x="1391131" y="1843373"/>
                  </a:cubicBezTo>
                  <a:cubicBezTo>
                    <a:pt x="1390630" y="1807900"/>
                    <a:pt x="1389210" y="1786616"/>
                    <a:pt x="1386574" y="1772493"/>
                  </a:cubicBezTo>
                  <a:cubicBezTo>
                    <a:pt x="1382485" y="1750125"/>
                    <a:pt x="1382337" y="1707557"/>
                    <a:pt x="1386114" y="1692875"/>
                  </a:cubicBezTo>
                  <a:cubicBezTo>
                    <a:pt x="1388849" y="1683251"/>
                    <a:pt x="1386024" y="1678522"/>
                    <a:pt x="1377796" y="1678653"/>
                  </a:cubicBezTo>
                  <a:cubicBezTo>
                    <a:pt x="1376498" y="1678653"/>
                    <a:pt x="1375062" y="1678784"/>
                    <a:pt x="1373493" y="1679080"/>
                  </a:cubicBezTo>
                  <a:cubicBezTo>
                    <a:pt x="1362252" y="1681051"/>
                    <a:pt x="1340278" y="1682529"/>
                    <a:pt x="1322197" y="1682792"/>
                  </a:cubicBezTo>
                  <a:cubicBezTo>
                    <a:pt x="1311809" y="1682956"/>
                    <a:pt x="1302703" y="1682693"/>
                    <a:pt x="1297678" y="1681938"/>
                  </a:cubicBezTo>
                  <a:cubicBezTo>
                    <a:pt x="1292718" y="1681248"/>
                    <a:pt x="1289097" y="1680854"/>
                    <a:pt x="1285631" y="1680886"/>
                  </a:cubicBezTo>
                  <a:cubicBezTo>
                    <a:pt x="1279949" y="1680985"/>
                    <a:pt x="1274710" y="1682233"/>
                    <a:pt x="1264676" y="1685321"/>
                  </a:cubicBezTo>
                  <a:cubicBezTo>
                    <a:pt x="1254510" y="1688309"/>
                    <a:pt x="1245700" y="1691758"/>
                    <a:pt x="1245051" y="1692875"/>
                  </a:cubicBezTo>
                  <a:cubicBezTo>
                    <a:pt x="1244394" y="1694025"/>
                    <a:pt x="1234228" y="1696389"/>
                    <a:pt x="1222716" y="1697835"/>
                  </a:cubicBezTo>
                  <a:cubicBezTo>
                    <a:pt x="1211220" y="1699576"/>
                    <a:pt x="1198164" y="1701777"/>
                    <a:pt x="1193960" y="1702926"/>
                  </a:cubicBezTo>
                  <a:cubicBezTo>
                    <a:pt x="1167223" y="1709955"/>
                    <a:pt x="1167445" y="1709955"/>
                    <a:pt x="1167527" y="1715506"/>
                  </a:cubicBezTo>
                  <a:cubicBezTo>
                    <a:pt x="1167560" y="1717510"/>
                    <a:pt x="1167675" y="1718790"/>
                    <a:pt x="1168496" y="1719612"/>
                  </a:cubicBezTo>
                  <a:lnTo>
                    <a:pt x="1168824" y="1719612"/>
                  </a:lnTo>
                  <a:cubicBezTo>
                    <a:pt x="1178552" y="1717444"/>
                    <a:pt x="1185910" y="1715846"/>
                    <a:pt x="1190897" y="1714816"/>
                  </a:cubicBezTo>
                  <a:cubicBezTo>
                    <a:pt x="1202360" y="1712517"/>
                    <a:pt x="1212107" y="1710951"/>
                    <a:pt x="1220138" y="1710119"/>
                  </a:cubicBezTo>
                  <a:cubicBezTo>
                    <a:pt x="1222535" y="1709879"/>
                    <a:pt x="1224821" y="1709693"/>
                    <a:pt x="1226994" y="1709561"/>
                  </a:cubicBezTo>
                  <a:lnTo>
                    <a:pt x="1228070" y="1709561"/>
                  </a:lnTo>
                  <a:cubicBezTo>
                    <a:pt x="1229096" y="1709331"/>
                    <a:pt x="1230237" y="1709166"/>
                    <a:pt x="1231329" y="1709166"/>
                  </a:cubicBezTo>
                  <a:cubicBezTo>
                    <a:pt x="1232405" y="1709134"/>
                    <a:pt x="1233407" y="1709232"/>
                    <a:pt x="1234236" y="1709462"/>
                  </a:cubicBezTo>
                  <a:lnTo>
                    <a:pt x="1235320" y="1709462"/>
                  </a:lnTo>
                  <a:cubicBezTo>
                    <a:pt x="1242568" y="1709681"/>
                    <a:pt x="1248231" y="1710853"/>
                    <a:pt x="1252309" y="1712976"/>
                  </a:cubicBezTo>
                  <a:cubicBezTo>
                    <a:pt x="1260105" y="1717312"/>
                    <a:pt x="1263337" y="1724757"/>
                    <a:pt x="1262007" y="1735312"/>
                  </a:cubicBezTo>
                  <a:cubicBezTo>
                    <a:pt x="1260009" y="1746786"/>
                    <a:pt x="1254130" y="1757395"/>
                    <a:pt x="1244369" y="1767139"/>
                  </a:cubicBezTo>
                  <a:cubicBezTo>
                    <a:pt x="1236711" y="1774431"/>
                    <a:pt x="1226827" y="1778624"/>
                    <a:pt x="1214718" y="1779719"/>
                  </a:cubicBezTo>
                  <a:cubicBezTo>
                    <a:pt x="1213010" y="1779872"/>
                    <a:pt x="1211094" y="1779970"/>
                    <a:pt x="1208970" y="1780014"/>
                  </a:cubicBezTo>
                  <a:cubicBezTo>
                    <a:pt x="1207941" y="1780037"/>
                    <a:pt x="1206868" y="1780026"/>
                    <a:pt x="1205751" y="1779982"/>
                  </a:cubicBezTo>
                  <a:lnTo>
                    <a:pt x="1204659" y="1780014"/>
                  </a:lnTo>
                  <a:lnTo>
                    <a:pt x="826155" y="1886729"/>
                  </a:lnTo>
                  <a:lnTo>
                    <a:pt x="827239" y="1886729"/>
                  </a:lnTo>
                  <a:cubicBezTo>
                    <a:pt x="828323" y="1887616"/>
                    <a:pt x="830146" y="1888437"/>
                    <a:pt x="832207" y="1888831"/>
                  </a:cubicBezTo>
                  <a:cubicBezTo>
                    <a:pt x="835779" y="1889686"/>
                    <a:pt x="843342" y="1891360"/>
                    <a:pt x="849566" y="1893035"/>
                  </a:cubicBezTo>
                  <a:cubicBezTo>
                    <a:pt x="855577" y="1894744"/>
                    <a:pt x="863591" y="1896616"/>
                    <a:pt x="867376" y="1897437"/>
                  </a:cubicBezTo>
                  <a:cubicBezTo>
                    <a:pt x="870932" y="1898324"/>
                    <a:pt x="874512" y="1899572"/>
                    <a:pt x="875177" y="1900459"/>
                  </a:cubicBezTo>
                  <a:cubicBezTo>
                    <a:pt x="876540" y="1902199"/>
                    <a:pt x="893012" y="1906830"/>
                    <a:pt x="903236" y="1908243"/>
                  </a:cubicBezTo>
                  <a:cubicBezTo>
                    <a:pt x="903975" y="1908342"/>
                    <a:pt x="904870" y="1908408"/>
                    <a:pt x="905880" y="1908374"/>
                  </a:cubicBezTo>
                  <a:cubicBezTo>
                    <a:pt x="909985" y="1908309"/>
                    <a:pt x="915889" y="1907225"/>
                    <a:pt x="920488" y="1905616"/>
                  </a:cubicBezTo>
                  <a:cubicBezTo>
                    <a:pt x="927081" y="1903218"/>
                    <a:pt x="936993" y="1901806"/>
                    <a:pt x="944998" y="1901707"/>
                  </a:cubicBezTo>
                  <a:cubicBezTo>
                    <a:pt x="949605" y="1901641"/>
                    <a:pt x="953588" y="1902002"/>
                    <a:pt x="955936" y="1902856"/>
                  </a:cubicBezTo>
                  <a:cubicBezTo>
                    <a:pt x="963482" y="1905648"/>
                    <a:pt x="959180" y="1915174"/>
                    <a:pt x="948176" y="1923254"/>
                  </a:cubicBezTo>
                  <a:lnTo>
                    <a:pt x="949252" y="1923221"/>
                  </a:lnTo>
                  <a:cubicBezTo>
                    <a:pt x="949345" y="1925235"/>
                    <a:pt x="948209" y="1926757"/>
                    <a:pt x="945845" y="1927786"/>
                  </a:cubicBezTo>
                  <a:cubicBezTo>
                    <a:pt x="865532" y="1947384"/>
                    <a:pt x="813017" y="1961847"/>
                    <a:pt x="788301" y="1971175"/>
                  </a:cubicBezTo>
                  <a:cubicBezTo>
                    <a:pt x="770258" y="1977701"/>
                    <a:pt x="754642" y="1984872"/>
                    <a:pt x="741455" y="1992689"/>
                  </a:cubicBezTo>
                  <a:lnTo>
                    <a:pt x="742522" y="1992689"/>
                  </a:lnTo>
                  <a:cubicBezTo>
                    <a:pt x="741545" y="1994988"/>
                    <a:pt x="741282" y="1998305"/>
                    <a:pt x="741365" y="2003889"/>
                  </a:cubicBezTo>
                  <a:cubicBezTo>
                    <a:pt x="741512" y="2014334"/>
                    <a:pt x="742432" y="2016766"/>
                    <a:pt x="748279" y="2021989"/>
                  </a:cubicBezTo>
                  <a:cubicBezTo>
                    <a:pt x="751875" y="2025305"/>
                    <a:pt x="755036" y="2029214"/>
                    <a:pt x="755053" y="2030528"/>
                  </a:cubicBezTo>
                  <a:cubicBezTo>
                    <a:pt x="755069" y="2031875"/>
                    <a:pt x="755973" y="2032958"/>
                    <a:pt x="757303" y="2032926"/>
                  </a:cubicBezTo>
                  <a:cubicBezTo>
                    <a:pt x="758633" y="2032926"/>
                    <a:pt x="759709" y="2045965"/>
                    <a:pt x="760021" y="2067906"/>
                  </a:cubicBezTo>
                  <a:cubicBezTo>
                    <a:pt x="760480" y="2100292"/>
                    <a:pt x="760743" y="2103183"/>
                    <a:pt x="764997" y="2106073"/>
                  </a:cubicBezTo>
                  <a:cubicBezTo>
                    <a:pt x="767460" y="2107748"/>
                    <a:pt x="769497" y="2110868"/>
                    <a:pt x="769530" y="2113069"/>
                  </a:cubicBezTo>
                  <a:cubicBezTo>
                    <a:pt x="769562" y="2115303"/>
                    <a:pt x="770474" y="2117043"/>
                    <a:pt x="771804" y="2117043"/>
                  </a:cubicBezTo>
                  <a:cubicBezTo>
                    <a:pt x="772921" y="2117010"/>
                    <a:pt x="774079" y="2121018"/>
                    <a:pt x="774152" y="2125879"/>
                  </a:cubicBezTo>
                  <a:cubicBezTo>
                    <a:pt x="774152" y="2126043"/>
                    <a:pt x="774152" y="2126240"/>
                    <a:pt x="774152" y="2126404"/>
                  </a:cubicBezTo>
                  <a:cubicBezTo>
                    <a:pt x="777169" y="2126185"/>
                    <a:pt x="779983" y="2126054"/>
                    <a:pt x="782594" y="2126010"/>
                  </a:cubicBezTo>
                  <a:cubicBezTo>
                    <a:pt x="788747" y="2125922"/>
                    <a:pt x="793750" y="2126339"/>
                    <a:pt x="797604" y="2127259"/>
                  </a:cubicBezTo>
                  <a:cubicBezTo>
                    <a:pt x="804398" y="2128791"/>
                    <a:pt x="810203" y="2131802"/>
                    <a:pt x="815021" y="2136291"/>
                  </a:cubicBezTo>
                  <a:cubicBezTo>
                    <a:pt x="821656" y="2142268"/>
                    <a:pt x="828285" y="2152341"/>
                    <a:pt x="834909" y="2166509"/>
                  </a:cubicBezTo>
                  <a:lnTo>
                    <a:pt x="835992" y="2166509"/>
                  </a:lnTo>
                  <a:cubicBezTo>
                    <a:pt x="882026" y="2176450"/>
                    <a:pt x="923808" y="2184530"/>
                    <a:pt x="961339" y="2190749"/>
                  </a:cubicBezTo>
                  <a:lnTo>
                    <a:pt x="962415" y="2190716"/>
                  </a:lnTo>
                  <a:cubicBezTo>
                    <a:pt x="969050" y="2191537"/>
                    <a:pt x="973180" y="2192325"/>
                    <a:pt x="975299" y="2193180"/>
                  </a:cubicBezTo>
                  <a:lnTo>
                    <a:pt x="976382" y="2193180"/>
                  </a:lnTo>
                  <a:cubicBezTo>
                    <a:pt x="978780" y="2193530"/>
                    <a:pt x="981156" y="2193891"/>
                    <a:pt x="983510" y="2194263"/>
                  </a:cubicBezTo>
                  <a:cubicBezTo>
                    <a:pt x="991404" y="2195490"/>
                    <a:pt x="999421" y="2196650"/>
                    <a:pt x="1007561" y="2197745"/>
                  </a:cubicBezTo>
                  <a:lnTo>
                    <a:pt x="1008694" y="2197745"/>
                  </a:lnTo>
                  <a:cubicBezTo>
                    <a:pt x="1024772" y="2198960"/>
                    <a:pt x="1041860" y="2200964"/>
                    <a:pt x="1047879" y="2202803"/>
                  </a:cubicBezTo>
                  <a:lnTo>
                    <a:pt x="1048955" y="2202803"/>
                  </a:lnTo>
                  <a:cubicBezTo>
                    <a:pt x="1053849" y="2203350"/>
                    <a:pt x="1058778" y="2203865"/>
                    <a:pt x="1063743" y="2204347"/>
                  </a:cubicBezTo>
                  <a:cubicBezTo>
                    <a:pt x="1069973" y="2205091"/>
                    <a:pt x="1081948" y="2206262"/>
                    <a:pt x="1099668" y="2207861"/>
                  </a:cubicBezTo>
                  <a:lnTo>
                    <a:pt x="1100752" y="2207828"/>
                  </a:lnTo>
                  <a:cubicBezTo>
                    <a:pt x="1108536" y="2208255"/>
                    <a:pt x="1114432" y="2208880"/>
                    <a:pt x="1116296" y="2209372"/>
                  </a:cubicBezTo>
                  <a:lnTo>
                    <a:pt x="1117364" y="2209372"/>
                  </a:lnTo>
                  <a:cubicBezTo>
                    <a:pt x="1136562" y="2211036"/>
                    <a:pt x="1160473" y="2213062"/>
                    <a:pt x="1189098" y="2215448"/>
                  </a:cubicBezTo>
                  <a:lnTo>
                    <a:pt x="1223340" y="2218963"/>
                  </a:lnTo>
                  <a:cubicBezTo>
                    <a:pt x="1246310" y="2221700"/>
                    <a:pt x="1263961" y="2225280"/>
                    <a:pt x="1276295" y="2229703"/>
                  </a:cubicBezTo>
                  <a:cubicBezTo>
                    <a:pt x="1288169" y="2233951"/>
                    <a:pt x="1296911" y="2239250"/>
                    <a:pt x="1302522" y="2245601"/>
                  </a:cubicBezTo>
                  <a:cubicBezTo>
                    <a:pt x="1305473" y="2247528"/>
                    <a:pt x="1311845" y="2258542"/>
                    <a:pt x="1321638" y="2278644"/>
                  </a:cubicBezTo>
                  <a:cubicBezTo>
                    <a:pt x="1328952" y="2291870"/>
                    <a:pt x="1332880" y="2308807"/>
                    <a:pt x="1333422" y="2329456"/>
                  </a:cubicBezTo>
                  <a:lnTo>
                    <a:pt x="1334037" y="2329456"/>
                  </a:lnTo>
                  <a:cubicBezTo>
                    <a:pt x="1335072" y="2329389"/>
                    <a:pt x="1336255" y="2329028"/>
                    <a:pt x="1337675" y="2328601"/>
                  </a:cubicBezTo>
                  <a:cubicBezTo>
                    <a:pt x="1339334" y="2327945"/>
                    <a:pt x="1341091" y="2327617"/>
                    <a:pt x="1343119" y="2327617"/>
                  </a:cubicBezTo>
                  <a:cubicBezTo>
                    <a:pt x="1346519" y="2327583"/>
                    <a:pt x="1350698" y="2328371"/>
                    <a:pt x="1356569" y="2330014"/>
                  </a:cubicBezTo>
                  <a:cubicBezTo>
                    <a:pt x="1368139" y="2333627"/>
                    <a:pt x="1370603" y="2335368"/>
                    <a:pt x="1381228" y="2349228"/>
                  </a:cubicBezTo>
                  <a:cubicBezTo>
                    <a:pt x="1392305" y="2363484"/>
                    <a:pt x="1392987" y="2365027"/>
                    <a:pt x="1393176" y="2378067"/>
                  </a:cubicBezTo>
                  <a:cubicBezTo>
                    <a:pt x="1393324" y="2388939"/>
                    <a:pt x="1392273" y="2392946"/>
                    <a:pt x="1388356" y="2398103"/>
                  </a:cubicBezTo>
                  <a:cubicBezTo>
                    <a:pt x="1385736" y="2401453"/>
                    <a:pt x="1382706" y="2406412"/>
                    <a:pt x="1381639" y="2409073"/>
                  </a:cubicBezTo>
                  <a:cubicBezTo>
                    <a:pt x="1378847" y="2415544"/>
                    <a:pt x="1366579" y="2425660"/>
                    <a:pt x="1361472" y="2425759"/>
                  </a:cubicBezTo>
                  <a:cubicBezTo>
                    <a:pt x="1359033" y="2425791"/>
                    <a:pt x="1354853" y="2428058"/>
                    <a:pt x="1352201" y="2430587"/>
                  </a:cubicBezTo>
                  <a:cubicBezTo>
                    <a:pt x="1344901" y="2437813"/>
                    <a:pt x="1333430" y="2441820"/>
                    <a:pt x="1321425" y="2441985"/>
                  </a:cubicBezTo>
                  <a:cubicBezTo>
                    <a:pt x="1314757" y="2442083"/>
                    <a:pt x="1307909" y="2440999"/>
                    <a:pt x="1301537" y="2438634"/>
                  </a:cubicBezTo>
                  <a:cubicBezTo>
                    <a:pt x="1290156" y="2434331"/>
                    <a:pt x="1275770" y="2420569"/>
                    <a:pt x="1273651" y="2412194"/>
                  </a:cubicBezTo>
                  <a:cubicBezTo>
                    <a:pt x="1271056" y="2400894"/>
                    <a:pt x="1267591" y="2390548"/>
                    <a:pt x="1265333" y="2387920"/>
                  </a:cubicBezTo>
                  <a:cubicBezTo>
                    <a:pt x="1262853" y="2384833"/>
                    <a:pt x="1264881" y="2371728"/>
                    <a:pt x="1267985" y="2371695"/>
                  </a:cubicBezTo>
                  <a:cubicBezTo>
                    <a:pt x="1271311" y="2371629"/>
                    <a:pt x="1267714" y="2321539"/>
                    <a:pt x="1263264" y="2305183"/>
                  </a:cubicBezTo>
                  <a:cubicBezTo>
                    <a:pt x="1258583" y="2287544"/>
                    <a:pt x="1256785" y="2285344"/>
                    <a:pt x="1247473" y="2285476"/>
                  </a:cubicBezTo>
                  <a:cubicBezTo>
                    <a:pt x="1243261" y="2285541"/>
                    <a:pt x="1239918" y="2284654"/>
                    <a:pt x="1239902" y="2283571"/>
                  </a:cubicBezTo>
                  <a:cubicBezTo>
                    <a:pt x="1239886" y="2282454"/>
                    <a:pt x="1233662" y="2280976"/>
                    <a:pt x="1225885" y="2280483"/>
                  </a:cubicBezTo>
                  <a:cubicBezTo>
                    <a:pt x="1212123" y="2279301"/>
                    <a:pt x="1195700" y="2279103"/>
                    <a:pt x="1053077" y="2277132"/>
                  </a:cubicBezTo>
                  <a:cubicBezTo>
                    <a:pt x="1010698" y="2276475"/>
                    <a:pt x="974757" y="2275622"/>
                    <a:pt x="973188" y="2274997"/>
                  </a:cubicBezTo>
                  <a:cubicBezTo>
                    <a:pt x="967005" y="2272994"/>
                    <a:pt x="910765" y="2271516"/>
                    <a:pt x="881007" y="2271943"/>
                  </a:cubicBezTo>
                  <a:cubicBezTo>
                    <a:pt x="873970" y="2272042"/>
                    <a:pt x="868419" y="2272239"/>
                    <a:pt x="865356" y="2272534"/>
                  </a:cubicBezTo>
                  <a:lnTo>
                    <a:pt x="866424" y="2272534"/>
                  </a:lnTo>
                  <a:cubicBezTo>
                    <a:pt x="877548" y="2283702"/>
                    <a:pt x="888291" y="2293982"/>
                    <a:pt x="898654" y="2303376"/>
                  </a:cubicBezTo>
                  <a:cubicBezTo>
                    <a:pt x="904839" y="2309507"/>
                    <a:pt x="927349" y="2328612"/>
                    <a:pt x="966184" y="2360692"/>
                  </a:cubicBezTo>
                  <a:lnTo>
                    <a:pt x="984865" y="2377410"/>
                  </a:lnTo>
                  <a:cubicBezTo>
                    <a:pt x="997275" y="2389081"/>
                    <a:pt x="1007123" y="2399877"/>
                    <a:pt x="1014409" y="2409796"/>
                  </a:cubicBezTo>
                  <a:cubicBezTo>
                    <a:pt x="1025013" y="2424095"/>
                    <a:pt x="1032466" y="2439860"/>
                    <a:pt x="1036769" y="2457093"/>
                  </a:cubicBezTo>
                  <a:cubicBezTo>
                    <a:pt x="1039238" y="2466640"/>
                    <a:pt x="1041020" y="2477841"/>
                    <a:pt x="1042115" y="2490694"/>
                  </a:cubicBezTo>
                  <a:cubicBezTo>
                    <a:pt x="1042646" y="2496738"/>
                    <a:pt x="1043155" y="2504938"/>
                    <a:pt x="1043642" y="2515296"/>
                  </a:cubicBezTo>
                  <a:lnTo>
                    <a:pt x="1043420" y="2515296"/>
                  </a:lnTo>
                  <a:cubicBezTo>
                    <a:pt x="1045128" y="2517529"/>
                    <a:pt x="1047353" y="2519796"/>
                    <a:pt x="1050350" y="2522883"/>
                  </a:cubicBezTo>
                  <a:cubicBezTo>
                    <a:pt x="1058685" y="2531423"/>
                    <a:pt x="1061625" y="2536021"/>
                    <a:pt x="1061699" y="2541145"/>
                  </a:cubicBezTo>
                  <a:cubicBezTo>
                    <a:pt x="1061748" y="2544725"/>
                    <a:pt x="1063390" y="2550900"/>
                    <a:pt x="1065443" y="2554645"/>
                  </a:cubicBezTo>
                  <a:cubicBezTo>
                    <a:pt x="1067726" y="2559014"/>
                    <a:pt x="1069648" y="2569655"/>
                    <a:pt x="1070518" y="2584042"/>
                  </a:cubicBezTo>
                  <a:cubicBezTo>
                    <a:pt x="1071906" y="2603750"/>
                    <a:pt x="1071520" y="2607329"/>
                    <a:pt x="1067414" y="2615574"/>
                  </a:cubicBezTo>
                  <a:cubicBezTo>
                    <a:pt x="1062462" y="2625625"/>
                    <a:pt x="1059178" y="2628318"/>
                    <a:pt x="1048330" y="2630486"/>
                  </a:cubicBezTo>
                  <a:cubicBezTo>
                    <a:pt x="1046926" y="2630814"/>
                    <a:pt x="1045703" y="2630978"/>
                    <a:pt x="1044603" y="2631011"/>
                  </a:cubicBezTo>
                  <a:cubicBezTo>
                    <a:pt x="1041548" y="2631044"/>
                    <a:pt x="1039405" y="2629861"/>
                    <a:pt x="1036761" y="2627135"/>
                  </a:cubicBezTo>
                  <a:cubicBezTo>
                    <a:pt x="1034281" y="2624474"/>
                    <a:pt x="1031785" y="2620271"/>
                    <a:pt x="1031300" y="2617840"/>
                  </a:cubicBezTo>
                  <a:cubicBezTo>
                    <a:pt x="1030537" y="2613997"/>
                    <a:pt x="1024312" y="2611731"/>
                    <a:pt x="1015189" y="2611895"/>
                  </a:cubicBezTo>
                  <a:cubicBezTo>
                    <a:pt x="1012874" y="2611927"/>
                    <a:pt x="1010361" y="2612158"/>
                    <a:pt x="1007701" y="2612519"/>
                  </a:cubicBezTo>
                  <a:cubicBezTo>
                    <a:pt x="1001493" y="2613209"/>
                    <a:pt x="1000623" y="2614161"/>
                    <a:pt x="1000705" y="2619712"/>
                  </a:cubicBezTo>
                  <a:cubicBezTo>
                    <a:pt x="1000754" y="2623226"/>
                    <a:pt x="999686" y="2626150"/>
                    <a:pt x="998578" y="2626183"/>
                  </a:cubicBezTo>
                  <a:cubicBezTo>
                    <a:pt x="997247" y="2626183"/>
                    <a:pt x="996385" y="2627530"/>
                    <a:pt x="996410" y="2629270"/>
                  </a:cubicBezTo>
                  <a:cubicBezTo>
                    <a:pt x="996459" y="2633048"/>
                    <a:pt x="991607" y="2635116"/>
                    <a:pt x="982295" y="2635248"/>
                  </a:cubicBezTo>
                  <a:cubicBezTo>
                    <a:pt x="974313" y="2635379"/>
                    <a:pt x="965363" y="2629270"/>
                    <a:pt x="965281" y="2623489"/>
                  </a:cubicBezTo>
                  <a:cubicBezTo>
                    <a:pt x="965248" y="2621486"/>
                    <a:pt x="964115" y="2619974"/>
                    <a:pt x="963006" y="2619974"/>
                  </a:cubicBezTo>
                  <a:cubicBezTo>
                    <a:pt x="961676" y="2620008"/>
                    <a:pt x="960715" y="2614916"/>
                    <a:pt x="960641" y="2608939"/>
                  </a:cubicBezTo>
                  <a:cubicBezTo>
                    <a:pt x="960551" y="2602730"/>
                    <a:pt x="959377" y="2597869"/>
                    <a:pt x="958252" y="2597869"/>
                  </a:cubicBezTo>
                  <a:cubicBezTo>
                    <a:pt x="956938" y="2597902"/>
                    <a:pt x="955912" y="2588377"/>
                    <a:pt x="955706" y="2573531"/>
                  </a:cubicBezTo>
                  <a:cubicBezTo>
                    <a:pt x="955493" y="2558652"/>
                    <a:pt x="956240" y="2549094"/>
                    <a:pt x="957562" y="2549061"/>
                  </a:cubicBezTo>
                  <a:cubicBezTo>
                    <a:pt x="958679" y="2549061"/>
                    <a:pt x="959763" y="2547517"/>
                    <a:pt x="959746" y="2545743"/>
                  </a:cubicBezTo>
                  <a:cubicBezTo>
                    <a:pt x="959713" y="2544003"/>
                    <a:pt x="960584" y="2542427"/>
                    <a:pt x="961906" y="2542393"/>
                  </a:cubicBezTo>
                  <a:cubicBezTo>
                    <a:pt x="963023" y="2542393"/>
                    <a:pt x="964090" y="2539930"/>
                    <a:pt x="964049" y="2536809"/>
                  </a:cubicBezTo>
                  <a:cubicBezTo>
                    <a:pt x="964000" y="2533690"/>
                    <a:pt x="964862" y="2531259"/>
                    <a:pt x="966184" y="2531259"/>
                  </a:cubicBezTo>
                  <a:cubicBezTo>
                    <a:pt x="967301" y="2531226"/>
                    <a:pt x="968393" y="2529912"/>
                    <a:pt x="968368" y="2528336"/>
                  </a:cubicBezTo>
                  <a:cubicBezTo>
                    <a:pt x="968344" y="2526792"/>
                    <a:pt x="970298" y="2524098"/>
                    <a:pt x="972712" y="2522292"/>
                  </a:cubicBezTo>
                  <a:cubicBezTo>
                    <a:pt x="976891" y="2519336"/>
                    <a:pt x="977064" y="2516478"/>
                    <a:pt x="976629" y="2485209"/>
                  </a:cubicBezTo>
                  <a:lnTo>
                    <a:pt x="976218" y="2456995"/>
                  </a:lnTo>
                  <a:lnTo>
                    <a:pt x="777412" y="2319142"/>
                  </a:lnTo>
                  <a:lnTo>
                    <a:pt x="776329" y="2319175"/>
                  </a:lnTo>
                  <a:cubicBezTo>
                    <a:pt x="776156" y="2319306"/>
                    <a:pt x="775967" y="2319503"/>
                    <a:pt x="775795" y="2319668"/>
                  </a:cubicBezTo>
                  <a:cubicBezTo>
                    <a:pt x="774038" y="2321507"/>
                    <a:pt x="772568" y="2327058"/>
                    <a:pt x="772633" y="2331952"/>
                  </a:cubicBezTo>
                  <a:cubicBezTo>
                    <a:pt x="772699" y="2337043"/>
                    <a:pt x="771656" y="2341017"/>
                    <a:pt x="770548" y="2341050"/>
                  </a:cubicBezTo>
                  <a:cubicBezTo>
                    <a:pt x="769226" y="2341050"/>
                    <a:pt x="768364" y="2343119"/>
                    <a:pt x="768397" y="2345550"/>
                  </a:cubicBezTo>
                  <a:cubicBezTo>
                    <a:pt x="768429" y="2347980"/>
                    <a:pt x="767345" y="2349951"/>
                    <a:pt x="766245" y="2349951"/>
                  </a:cubicBezTo>
                  <a:cubicBezTo>
                    <a:pt x="764906" y="2349984"/>
                    <a:pt x="764077" y="2353532"/>
                    <a:pt x="764135" y="2357769"/>
                  </a:cubicBezTo>
                  <a:cubicBezTo>
                    <a:pt x="764184" y="2361940"/>
                    <a:pt x="763141" y="2365553"/>
                    <a:pt x="762033" y="2365553"/>
                  </a:cubicBezTo>
                  <a:cubicBezTo>
                    <a:pt x="760694" y="2365585"/>
                    <a:pt x="759832" y="2367129"/>
                    <a:pt x="759856" y="2368903"/>
                  </a:cubicBezTo>
                  <a:cubicBezTo>
                    <a:pt x="759931" y="2374027"/>
                    <a:pt x="749855" y="2383454"/>
                    <a:pt x="741693" y="2386049"/>
                  </a:cubicBezTo>
                  <a:cubicBezTo>
                    <a:pt x="737604" y="2387297"/>
                    <a:pt x="728752" y="2388052"/>
                    <a:pt x="718882" y="2388184"/>
                  </a:cubicBezTo>
                  <a:cubicBezTo>
                    <a:pt x="709020" y="2388315"/>
                    <a:pt x="698148" y="2387888"/>
                    <a:pt x="690035" y="2386771"/>
                  </a:cubicBezTo>
                  <a:cubicBezTo>
                    <a:pt x="678252" y="2385424"/>
                    <a:pt x="666822" y="2377344"/>
                    <a:pt x="666723" y="2370250"/>
                  </a:cubicBezTo>
                  <a:cubicBezTo>
                    <a:pt x="666699" y="2368476"/>
                    <a:pt x="665574" y="2366966"/>
                    <a:pt x="664457" y="2366966"/>
                  </a:cubicBezTo>
                  <a:cubicBezTo>
                    <a:pt x="663135" y="2366998"/>
                    <a:pt x="662223" y="2365422"/>
                    <a:pt x="662199" y="2363680"/>
                  </a:cubicBezTo>
                  <a:cubicBezTo>
                    <a:pt x="662174" y="2361907"/>
                    <a:pt x="661041" y="2360363"/>
                    <a:pt x="659924" y="2360363"/>
                  </a:cubicBezTo>
                  <a:cubicBezTo>
                    <a:pt x="658602" y="2360396"/>
                    <a:pt x="657691" y="2358852"/>
                    <a:pt x="657666" y="2357078"/>
                  </a:cubicBezTo>
                  <a:cubicBezTo>
                    <a:pt x="657641" y="2355305"/>
                    <a:pt x="656516" y="2353761"/>
                    <a:pt x="655391" y="2353761"/>
                  </a:cubicBezTo>
                  <a:cubicBezTo>
                    <a:pt x="654078" y="2353794"/>
                    <a:pt x="653043" y="2344301"/>
                    <a:pt x="652838" y="2329653"/>
                  </a:cubicBezTo>
                  <a:cubicBezTo>
                    <a:pt x="652526" y="2307252"/>
                    <a:pt x="652050" y="2305281"/>
                    <a:pt x="648050" y="2304000"/>
                  </a:cubicBezTo>
                  <a:cubicBezTo>
                    <a:pt x="646778" y="2303672"/>
                    <a:pt x="645620" y="2303047"/>
                    <a:pt x="644799" y="2302358"/>
                  </a:cubicBezTo>
                  <a:lnTo>
                    <a:pt x="643723" y="2302358"/>
                  </a:lnTo>
                  <a:lnTo>
                    <a:pt x="294074" y="2439292"/>
                  </a:lnTo>
                  <a:lnTo>
                    <a:pt x="295158" y="2439292"/>
                  </a:lnTo>
                  <a:cubicBezTo>
                    <a:pt x="292177" y="2443201"/>
                    <a:pt x="289861" y="2448324"/>
                    <a:pt x="288006" y="2454795"/>
                  </a:cubicBezTo>
                  <a:cubicBezTo>
                    <a:pt x="282948" y="2472170"/>
                    <a:pt x="283104" y="2483272"/>
                    <a:pt x="288244" y="2486984"/>
                  </a:cubicBezTo>
                  <a:cubicBezTo>
                    <a:pt x="290494" y="2488495"/>
                    <a:pt x="296932" y="2489710"/>
                    <a:pt x="302918" y="2489644"/>
                  </a:cubicBezTo>
                  <a:cubicBezTo>
                    <a:pt x="313781" y="2489513"/>
                    <a:pt x="331379" y="2494768"/>
                    <a:pt x="331436" y="2498315"/>
                  </a:cubicBezTo>
                  <a:cubicBezTo>
                    <a:pt x="331453" y="2499432"/>
                    <a:pt x="333013" y="2500319"/>
                    <a:pt x="334787" y="2500319"/>
                  </a:cubicBezTo>
                  <a:cubicBezTo>
                    <a:pt x="339672" y="2500220"/>
                    <a:pt x="355668" y="2517037"/>
                    <a:pt x="357088" y="2523902"/>
                  </a:cubicBezTo>
                  <a:cubicBezTo>
                    <a:pt x="360644" y="2539569"/>
                    <a:pt x="360939" y="2545121"/>
                    <a:pt x="358837" y="2553135"/>
                  </a:cubicBezTo>
                  <a:cubicBezTo>
                    <a:pt x="356530" y="2562463"/>
                    <a:pt x="342801" y="2580068"/>
                    <a:pt x="337693" y="2580134"/>
                  </a:cubicBezTo>
                  <a:cubicBezTo>
                    <a:pt x="335920" y="2580166"/>
                    <a:pt x="333103" y="2583944"/>
                    <a:pt x="331370" y="2588411"/>
                  </a:cubicBezTo>
                  <a:cubicBezTo>
                    <a:pt x="327528" y="2598199"/>
                    <a:pt x="320121" y="2606936"/>
                    <a:pt x="315900" y="2607002"/>
                  </a:cubicBezTo>
                  <a:cubicBezTo>
                    <a:pt x="314348" y="2607002"/>
                    <a:pt x="313026" y="2607757"/>
                    <a:pt x="313043" y="2608611"/>
                  </a:cubicBezTo>
                  <a:cubicBezTo>
                    <a:pt x="313059" y="2609728"/>
                    <a:pt x="309766" y="2612651"/>
                    <a:pt x="305816" y="2615541"/>
                  </a:cubicBezTo>
                  <a:cubicBezTo>
                    <a:pt x="300635" y="2619122"/>
                    <a:pt x="291175" y="2621092"/>
                    <a:pt x="282365" y="2621191"/>
                  </a:cubicBezTo>
                  <a:cubicBezTo>
                    <a:pt x="273997" y="2621322"/>
                    <a:pt x="266221" y="2619844"/>
                    <a:pt x="263257" y="2616625"/>
                  </a:cubicBezTo>
                  <a:cubicBezTo>
                    <a:pt x="260998" y="2614195"/>
                    <a:pt x="257862" y="2612256"/>
                    <a:pt x="256096" y="2612290"/>
                  </a:cubicBezTo>
                  <a:cubicBezTo>
                    <a:pt x="254545" y="2612322"/>
                    <a:pt x="253198" y="2611206"/>
                    <a:pt x="253182" y="2610089"/>
                  </a:cubicBezTo>
                  <a:cubicBezTo>
                    <a:pt x="253165" y="2608775"/>
                    <a:pt x="251162" y="2607921"/>
                    <a:pt x="248936" y="2607954"/>
                  </a:cubicBezTo>
                  <a:cubicBezTo>
                    <a:pt x="244280" y="2608020"/>
                    <a:pt x="235281" y="2598396"/>
                    <a:pt x="235207" y="2593534"/>
                  </a:cubicBezTo>
                  <a:cubicBezTo>
                    <a:pt x="235191" y="2591958"/>
                    <a:pt x="232431" y="2585783"/>
                    <a:pt x="229245" y="2580101"/>
                  </a:cubicBezTo>
                  <a:cubicBezTo>
                    <a:pt x="224236" y="2570806"/>
                    <a:pt x="223530" y="2567718"/>
                    <a:pt x="224466" y="2555072"/>
                  </a:cubicBezTo>
                  <a:cubicBezTo>
                    <a:pt x="225000" y="2547058"/>
                    <a:pt x="225550" y="2538650"/>
                    <a:pt x="225748" y="2536186"/>
                  </a:cubicBezTo>
                  <a:cubicBezTo>
                    <a:pt x="225936" y="2533756"/>
                    <a:pt x="225074" y="2520224"/>
                    <a:pt x="223990" y="2506264"/>
                  </a:cubicBezTo>
                  <a:cubicBezTo>
                    <a:pt x="222356" y="2484980"/>
                    <a:pt x="222717" y="2479232"/>
                    <a:pt x="225706" y="2470758"/>
                  </a:cubicBezTo>
                  <a:cubicBezTo>
                    <a:pt x="227619" y="2465207"/>
                    <a:pt x="230994" y="2452956"/>
                    <a:pt x="232850" y="2443627"/>
                  </a:cubicBezTo>
                  <a:cubicBezTo>
                    <a:pt x="234936" y="2434234"/>
                    <a:pt x="237695" y="2424939"/>
                    <a:pt x="239222" y="2423132"/>
                  </a:cubicBezTo>
                  <a:cubicBezTo>
                    <a:pt x="241620" y="2420208"/>
                    <a:pt x="241160" y="2419322"/>
                    <a:pt x="235814" y="2417417"/>
                  </a:cubicBezTo>
                  <a:cubicBezTo>
                    <a:pt x="232801" y="2416234"/>
                    <a:pt x="227677" y="2415479"/>
                    <a:pt x="223933" y="2415545"/>
                  </a:cubicBezTo>
                  <a:cubicBezTo>
                    <a:pt x="223498" y="2415545"/>
                    <a:pt x="223095" y="2415545"/>
                    <a:pt x="222701" y="2415577"/>
                  </a:cubicBezTo>
                  <a:cubicBezTo>
                    <a:pt x="219942" y="2415807"/>
                    <a:pt x="217487" y="2415906"/>
                    <a:pt x="215269" y="2415938"/>
                  </a:cubicBezTo>
                  <a:cubicBezTo>
                    <a:pt x="205555" y="2416071"/>
                    <a:pt x="200539" y="2414493"/>
                    <a:pt x="195800" y="2410191"/>
                  </a:cubicBezTo>
                  <a:cubicBezTo>
                    <a:pt x="192417" y="2407169"/>
                    <a:pt x="188394" y="2404771"/>
                    <a:pt x="186842" y="2404804"/>
                  </a:cubicBezTo>
                  <a:cubicBezTo>
                    <a:pt x="185290" y="2404837"/>
                    <a:pt x="180314" y="2398465"/>
                    <a:pt x="175773" y="2390976"/>
                  </a:cubicBezTo>
                  <a:cubicBezTo>
                    <a:pt x="168727" y="2378397"/>
                    <a:pt x="167783" y="2375112"/>
                    <a:pt x="167586" y="2360923"/>
                  </a:cubicBezTo>
                  <a:cubicBezTo>
                    <a:pt x="167454" y="2351791"/>
                    <a:pt x="165985" y="2341675"/>
                    <a:pt x="163924" y="2337011"/>
                  </a:cubicBezTo>
                  <a:cubicBezTo>
                    <a:pt x="157970" y="2323544"/>
                    <a:pt x="159128" y="2311359"/>
                    <a:pt x="169007" y="2273093"/>
                  </a:cubicBezTo>
                  <a:cubicBezTo>
                    <a:pt x="173433" y="2256802"/>
                    <a:pt x="183795" y="2236931"/>
                    <a:pt x="192105" y="2228817"/>
                  </a:cubicBezTo>
                  <a:cubicBezTo>
                    <a:pt x="198675" y="2222741"/>
                    <a:pt x="202854" y="2220705"/>
                    <a:pt x="212371" y="2219259"/>
                  </a:cubicBezTo>
                  <a:cubicBezTo>
                    <a:pt x="219014" y="2218471"/>
                    <a:pt x="228301" y="2216139"/>
                    <a:pt x="233154" y="2214497"/>
                  </a:cubicBezTo>
                  <a:cubicBezTo>
                    <a:pt x="238237" y="2212592"/>
                    <a:pt x="258741" y="2209931"/>
                    <a:pt x="279720" y="2207960"/>
                  </a:cubicBezTo>
                  <a:lnTo>
                    <a:pt x="280813" y="2207960"/>
                  </a:lnTo>
                  <a:cubicBezTo>
                    <a:pt x="308715" y="2202661"/>
                    <a:pt x="340047" y="2197363"/>
                    <a:pt x="374809" y="2192064"/>
                  </a:cubicBezTo>
                  <a:cubicBezTo>
                    <a:pt x="425325" y="2184246"/>
                    <a:pt x="516682" y="2171556"/>
                    <a:pt x="648880" y="2153995"/>
                  </a:cubicBezTo>
                  <a:lnTo>
                    <a:pt x="649964" y="2153995"/>
                  </a:lnTo>
                  <a:cubicBezTo>
                    <a:pt x="650268" y="2151071"/>
                    <a:pt x="650235" y="2146342"/>
                    <a:pt x="650128" y="2138754"/>
                  </a:cubicBezTo>
                  <a:cubicBezTo>
                    <a:pt x="649955" y="2126963"/>
                    <a:pt x="650744" y="2118752"/>
                    <a:pt x="652058" y="2118718"/>
                  </a:cubicBezTo>
                  <a:cubicBezTo>
                    <a:pt x="653183" y="2118718"/>
                    <a:pt x="654250" y="2116682"/>
                    <a:pt x="654217" y="2114252"/>
                  </a:cubicBezTo>
                  <a:cubicBezTo>
                    <a:pt x="654185" y="2111821"/>
                    <a:pt x="655047" y="2109850"/>
                    <a:pt x="656369" y="2109817"/>
                  </a:cubicBezTo>
                  <a:cubicBezTo>
                    <a:pt x="657477" y="2109817"/>
                    <a:pt x="658569" y="2108208"/>
                    <a:pt x="658544" y="2106434"/>
                  </a:cubicBezTo>
                  <a:cubicBezTo>
                    <a:pt x="658520" y="2104661"/>
                    <a:pt x="659382" y="2103117"/>
                    <a:pt x="660712" y="2103084"/>
                  </a:cubicBezTo>
                  <a:cubicBezTo>
                    <a:pt x="662035" y="2103084"/>
                    <a:pt x="662749" y="2090438"/>
                    <a:pt x="662453" y="2069811"/>
                  </a:cubicBezTo>
                  <a:cubicBezTo>
                    <a:pt x="662166" y="2049184"/>
                    <a:pt x="662880" y="2036538"/>
                    <a:pt x="664194" y="2036506"/>
                  </a:cubicBezTo>
                  <a:cubicBezTo>
                    <a:pt x="665319" y="2036506"/>
                    <a:pt x="666403" y="2035159"/>
                    <a:pt x="666378" y="2033385"/>
                  </a:cubicBezTo>
                  <a:cubicBezTo>
                    <a:pt x="666354" y="2031612"/>
                    <a:pt x="668324" y="2029379"/>
                    <a:pt x="670755" y="2028688"/>
                  </a:cubicBezTo>
                  <a:cubicBezTo>
                    <a:pt x="673177" y="2027934"/>
                    <a:pt x="675156" y="2026390"/>
                    <a:pt x="675140" y="2025273"/>
                  </a:cubicBezTo>
                  <a:cubicBezTo>
                    <a:pt x="675123" y="2024123"/>
                    <a:pt x="677102" y="2022580"/>
                    <a:pt x="679533" y="2021856"/>
                  </a:cubicBezTo>
                  <a:cubicBezTo>
                    <a:pt x="685273" y="2019985"/>
                    <a:pt x="685125" y="2010229"/>
                    <a:pt x="679286" y="2005236"/>
                  </a:cubicBezTo>
                  <a:cubicBezTo>
                    <a:pt x="676371" y="2002839"/>
                    <a:pt x="669014" y="2000999"/>
                    <a:pt x="659259" y="2000178"/>
                  </a:cubicBezTo>
                  <a:cubicBezTo>
                    <a:pt x="647927" y="1999226"/>
                    <a:pt x="643699" y="1997977"/>
                    <a:pt x="643666" y="1995547"/>
                  </a:cubicBezTo>
                  <a:cubicBezTo>
                    <a:pt x="643641" y="1993806"/>
                    <a:pt x="642508" y="1992492"/>
                    <a:pt x="641408" y="1992492"/>
                  </a:cubicBezTo>
                  <a:cubicBezTo>
                    <a:pt x="640069" y="1992525"/>
                    <a:pt x="639158" y="1990489"/>
                    <a:pt x="639125" y="1988058"/>
                  </a:cubicBezTo>
                  <a:cubicBezTo>
                    <a:pt x="639084" y="1985594"/>
                    <a:pt x="637950" y="1983657"/>
                    <a:pt x="636842" y="1983657"/>
                  </a:cubicBezTo>
                  <a:cubicBezTo>
                    <a:pt x="635512" y="1983689"/>
                    <a:pt x="634592" y="1981686"/>
                    <a:pt x="634559" y="1979255"/>
                  </a:cubicBezTo>
                  <a:cubicBezTo>
                    <a:pt x="634526" y="1976825"/>
                    <a:pt x="635388" y="1974821"/>
                    <a:pt x="636711" y="1974789"/>
                  </a:cubicBezTo>
                  <a:cubicBezTo>
                    <a:pt x="637827" y="1974789"/>
                    <a:pt x="638903" y="1972325"/>
                    <a:pt x="638854" y="1969205"/>
                  </a:cubicBezTo>
                  <a:cubicBezTo>
                    <a:pt x="638812" y="1966117"/>
                    <a:pt x="639650" y="1963687"/>
                    <a:pt x="640989" y="1963653"/>
                  </a:cubicBezTo>
                  <a:cubicBezTo>
                    <a:pt x="642089" y="1963653"/>
                    <a:pt x="643198" y="1962307"/>
                    <a:pt x="643173" y="1960500"/>
                  </a:cubicBezTo>
                  <a:cubicBezTo>
                    <a:pt x="643107" y="1956329"/>
                    <a:pt x="647968" y="1954687"/>
                    <a:pt x="661271" y="1954490"/>
                  </a:cubicBezTo>
                  <a:cubicBezTo>
                    <a:pt x="672512" y="1954325"/>
                    <a:pt x="677529" y="1951501"/>
                    <a:pt x="678301" y="1944570"/>
                  </a:cubicBezTo>
                  <a:lnTo>
                    <a:pt x="679385" y="1944538"/>
                  </a:lnTo>
                  <a:cubicBezTo>
                    <a:pt x="675208" y="1940968"/>
                    <a:pt x="671464" y="1937662"/>
                    <a:pt x="668152" y="1934618"/>
                  </a:cubicBezTo>
                  <a:lnTo>
                    <a:pt x="669244" y="1934618"/>
                  </a:lnTo>
                  <a:cubicBezTo>
                    <a:pt x="663857" y="1931366"/>
                    <a:pt x="656295" y="1924896"/>
                    <a:pt x="653027" y="1920593"/>
                  </a:cubicBezTo>
                  <a:lnTo>
                    <a:pt x="654118" y="1920560"/>
                  </a:lnTo>
                  <a:cubicBezTo>
                    <a:pt x="653817" y="1920232"/>
                    <a:pt x="653533" y="1919904"/>
                    <a:pt x="653265" y="1919575"/>
                  </a:cubicBezTo>
                  <a:cubicBezTo>
                    <a:pt x="649318" y="1914911"/>
                    <a:pt x="646578" y="1910772"/>
                    <a:pt x="645045" y="1907159"/>
                  </a:cubicBezTo>
                  <a:cubicBezTo>
                    <a:pt x="643474" y="1903656"/>
                    <a:pt x="642754" y="1899824"/>
                    <a:pt x="642885" y="1895663"/>
                  </a:cubicBezTo>
                  <a:cubicBezTo>
                    <a:pt x="642918" y="1894262"/>
                    <a:pt x="643096" y="1892642"/>
                    <a:pt x="643419" y="1890803"/>
                  </a:cubicBezTo>
                  <a:cubicBezTo>
                    <a:pt x="643359" y="1890714"/>
                    <a:pt x="644084" y="1887451"/>
                    <a:pt x="645595" y="1881014"/>
                  </a:cubicBezTo>
                  <a:cubicBezTo>
                    <a:pt x="645891" y="1879503"/>
                    <a:pt x="646052" y="1878222"/>
                    <a:pt x="646080" y="1877171"/>
                  </a:cubicBezTo>
                  <a:cubicBezTo>
                    <a:pt x="646135" y="1876142"/>
                    <a:pt x="646069" y="1874795"/>
                    <a:pt x="645883" y="1873131"/>
                  </a:cubicBezTo>
                  <a:cubicBezTo>
                    <a:pt x="644876" y="1866715"/>
                    <a:pt x="644375" y="1863135"/>
                    <a:pt x="644380" y="1862391"/>
                  </a:cubicBezTo>
                  <a:cubicBezTo>
                    <a:pt x="644199" y="1860354"/>
                    <a:pt x="644202" y="1858329"/>
                    <a:pt x="644388" y="1856314"/>
                  </a:cubicBezTo>
                  <a:cubicBezTo>
                    <a:pt x="644738" y="1852636"/>
                    <a:pt x="645877" y="1849198"/>
                    <a:pt x="647804" y="1846001"/>
                  </a:cubicBezTo>
                  <a:cubicBezTo>
                    <a:pt x="652441" y="1838183"/>
                    <a:pt x="664646" y="1829348"/>
                    <a:pt x="684419" y="1819494"/>
                  </a:cubicBezTo>
                  <a:lnTo>
                    <a:pt x="686176" y="1819461"/>
                  </a:lnTo>
                  <a:lnTo>
                    <a:pt x="588584" y="1776567"/>
                  </a:lnTo>
                  <a:lnTo>
                    <a:pt x="589668" y="1776567"/>
                  </a:lnTo>
                  <a:cubicBezTo>
                    <a:pt x="577449" y="1775756"/>
                    <a:pt x="566459" y="1775242"/>
                    <a:pt x="556699" y="1775023"/>
                  </a:cubicBezTo>
                  <a:lnTo>
                    <a:pt x="555607" y="1775055"/>
                  </a:lnTo>
                  <a:cubicBezTo>
                    <a:pt x="555541" y="1775121"/>
                    <a:pt x="555459" y="1775186"/>
                    <a:pt x="555377" y="1775252"/>
                  </a:cubicBezTo>
                  <a:cubicBezTo>
                    <a:pt x="553398" y="1777420"/>
                    <a:pt x="551953" y="1778472"/>
                    <a:pt x="551008" y="1778504"/>
                  </a:cubicBezTo>
                  <a:cubicBezTo>
                    <a:pt x="550081" y="1778504"/>
                    <a:pt x="549645" y="1777486"/>
                    <a:pt x="549613" y="1775548"/>
                  </a:cubicBezTo>
                  <a:cubicBezTo>
                    <a:pt x="549613" y="1775318"/>
                    <a:pt x="549580" y="1775088"/>
                    <a:pt x="549522" y="1774924"/>
                  </a:cubicBezTo>
                  <a:lnTo>
                    <a:pt x="550606" y="1774924"/>
                  </a:lnTo>
                  <a:cubicBezTo>
                    <a:pt x="545285" y="1774836"/>
                    <a:pt x="540268" y="1774836"/>
                    <a:pt x="535555" y="1774924"/>
                  </a:cubicBezTo>
                  <a:cubicBezTo>
                    <a:pt x="532818" y="1774946"/>
                    <a:pt x="530187" y="1774990"/>
                    <a:pt x="527663" y="1775055"/>
                  </a:cubicBezTo>
                  <a:lnTo>
                    <a:pt x="527425" y="1775055"/>
                  </a:lnTo>
                  <a:cubicBezTo>
                    <a:pt x="523248" y="1775121"/>
                    <a:pt x="509812" y="1775855"/>
                    <a:pt x="487116" y="1777256"/>
                  </a:cubicBezTo>
                  <a:cubicBezTo>
                    <a:pt x="482873" y="1777453"/>
                    <a:pt x="479066" y="1777573"/>
                    <a:pt x="475694" y="1777617"/>
                  </a:cubicBezTo>
                  <a:lnTo>
                    <a:pt x="474445" y="1777617"/>
                  </a:lnTo>
                  <a:cubicBezTo>
                    <a:pt x="465325" y="1777727"/>
                    <a:pt x="457908" y="1777113"/>
                    <a:pt x="452193" y="1775778"/>
                  </a:cubicBezTo>
                  <a:cubicBezTo>
                    <a:pt x="442328" y="1773588"/>
                    <a:pt x="434294" y="1768541"/>
                    <a:pt x="428092" y="1760636"/>
                  </a:cubicBezTo>
                  <a:cubicBezTo>
                    <a:pt x="427561" y="1760001"/>
                    <a:pt x="427030" y="1759311"/>
                    <a:pt x="426499" y="1758567"/>
                  </a:cubicBezTo>
                  <a:lnTo>
                    <a:pt x="427575" y="1758534"/>
                  </a:lnTo>
                  <a:cubicBezTo>
                    <a:pt x="412368" y="1757549"/>
                    <a:pt x="368223" y="1757319"/>
                    <a:pt x="291652" y="1757942"/>
                  </a:cubicBezTo>
                  <a:cubicBezTo>
                    <a:pt x="164154" y="1758599"/>
                    <a:pt x="150170" y="1758337"/>
                    <a:pt x="140135" y="1754724"/>
                  </a:cubicBezTo>
                  <a:cubicBezTo>
                    <a:pt x="120756" y="1748155"/>
                    <a:pt x="118959" y="1747235"/>
                    <a:pt x="118909" y="1743687"/>
                  </a:cubicBezTo>
                  <a:cubicBezTo>
                    <a:pt x="118876" y="1741487"/>
                    <a:pt x="116872" y="1740436"/>
                    <a:pt x="112882" y="1740502"/>
                  </a:cubicBezTo>
                  <a:cubicBezTo>
                    <a:pt x="108891" y="1740534"/>
                    <a:pt x="104416" y="1737677"/>
                    <a:pt x="98561" y="1731797"/>
                  </a:cubicBezTo>
                  <a:cubicBezTo>
                    <a:pt x="93839" y="1727003"/>
                    <a:pt x="89135" y="1723060"/>
                    <a:pt x="88248" y="1723060"/>
                  </a:cubicBezTo>
                  <a:cubicBezTo>
                    <a:pt x="86236" y="1722864"/>
                    <a:pt x="61643" y="1692843"/>
                    <a:pt x="57537" y="1685387"/>
                  </a:cubicBezTo>
                  <a:cubicBezTo>
                    <a:pt x="56182" y="1682497"/>
                    <a:pt x="52528" y="1677274"/>
                    <a:pt x="49827" y="1673530"/>
                  </a:cubicBezTo>
                  <a:cubicBezTo>
                    <a:pt x="47109" y="1669818"/>
                    <a:pt x="44144" y="1664037"/>
                    <a:pt x="43200" y="1660293"/>
                  </a:cubicBezTo>
                  <a:cubicBezTo>
                    <a:pt x="42264" y="1656746"/>
                    <a:pt x="39070" y="1651063"/>
                    <a:pt x="36154" y="1647779"/>
                  </a:cubicBezTo>
                  <a:cubicBezTo>
                    <a:pt x="33429" y="1644265"/>
                    <a:pt x="30924" y="1639633"/>
                    <a:pt x="30891" y="1637203"/>
                  </a:cubicBezTo>
                  <a:cubicBezTo>
                    <a:pt x="30850" y="1634772"/>
                    <a:pt x="28099" y="1627250"/>
                    <a:pt x="24897" y="1620451"/>
                  </a:cubicBezTo>
                  <a:cubicBezTo>
                    <a:pt x="21465" y="1613357"/>
                    <a:pt x="17507" y="1599693"/>
                    <a:pt x="15561" y="1588196"/>
                  </a:cubicBezTo>
                  <a:cubicBezTo>
                    <a:pt x="13845" y="1576865"/>
                    <a:pt x="10987" y="1562709"/>
                    <a:pt x="9353" y="1556764"/>
                  </a:cubicBezTo>
                  <a:cubicBezTo>
                    <a:pt x="5362" y="1541523"/>
                    <a:pt x="6003" y="1461446"/>
                    <a:pt x="11250" y="1347143"/>
                  </a:cubicBezTo>
                  <a:cubicBezTo>
                    <a:pt x="12958" y="1310980"/>
                    <a:pt x="13582" y="1307203"/>
                    <a:pt x="19806" y="1293375"/>
                  </a:cubicBezTo>
                  <a:cubicBezTo>
                    <a:pt x="24528" y="1282667"/>
                    <a:pt x="29093" y="1276164"/>
                    <a:pt x="36114" y="1270515"/>
                  </a:cubicBezTo>
                  <a:cubicBezTo>
                    <a:pt x="45548" y="1263058"/>
                    <a:pt x="48858" y="1261909"/>
                    <a:pt x="73862" y="1258460"/>
                  </a:cubicBezTo>
                  <a:cubicBezTo>
                    <a:pt x="84052" y="1257212"/>
                    <a:pt x="86244" y="1255833"/>
                    <a:pt x="89931" y="1249822"/>
                  </a:cubicBezTo>
                  <a:cubicBezTo>
                    <a:pt x="92099" y="1246012"/>
                    <a:pt x="93363" y="1241314"/>
                    <a:pt x="92665" y="1239542"/>
                  </a:cubicBezTo>
                  <a:cubicBezTo>
                    <a:pt x="91976" y="1237800"/>
                    <a:pt x="89775" y="1222330"/>
                    <a:pt x="87738" y="1205251"/>
                  </a:cubicBezTo>
                  <a:cubicBezTo>
                    <a:pt x="85727" y="1188204"/>
                    <a:pt x="82582" y="1169810"/>
                    <a:pt x="80734" y="1164325"/>
                  </a:cubicBezTo>
                  <a:cubicBezTo>
                    <a:pt x="78886" y="1158807"/>
                    <a:pt x="75496" y="1138870"/>
                    <a:pt x="73459" y="1120049"/>
                  </a:cubicBezTo>
                  <a:cubicBezTo>
                    <a:pt x="71415" y="1101261"/>
                    <a:pt x="68015" y="1079977"/>
                    <a:pt x="66356" y="1072915"/>
                  </a:cubicBezTo>
                  <a:cubicBezTo>
                    <a:pt x="64475" y="1065854"/>
                    <a:pt x="61552" y="1046836"/>
                    <a:pt x="59984" y="1030840"/>
                  </a:cubicBezTo>
                  <a:cubicBezTo>
                    <a:pt x="58433" y="1014680"/>
                    <a:pt x="55033" y="994086"/>
                    <a:pt x="52693" y="985054"/>
                  </a:cubicBezTo>
                  <a:cubicBezTo>
                    <a:pt x="50131" y="975988"/>
                    <a:pt x="46928" y="954541"/>
                    <a:pt x="45138" y="937460"/>
                  </a:cubicBezTo>
                  <a:cubicBezTo>
                    <a:pt x="43324" y="918903"/>
                    <a:pt x="40433" y="902513"/>
                    <a:pt x="37896" y="896305"/>
                  </a:cubicBezTo>
                  <a:cubicBezTo>
                    <a:pt x="35826" y="890853"/>
                    <a:pt x="32985" y="877977"/>
                    <a:pt x="31951" y="867827"/>
                  </a:cubicBezTo>
                  <a:cubicBezTo>
                    <a:pt x="30637" y="852949"/>
                    <a:pt x="29241" y="848810"/>
                    <a:pt x="25422" y="845985"/>
                  </a:cubicBezTo>
                  <a:cubicBezTo>
                    <a:pt x="4361" y="830055"/>
                    <a:pt x="-3186" y="814191"/>
                    <a:pt x="1199" y="794812"/>
                  </a:cubicBezTo>
                  <a:cubicBezTo>
                    <a:pt x="4960" y="778389"/>
                    <a:pt x="10428" y="772969"/>
                    <a:pt x="26351" y="770309"/>
                  </a:cubicBezTo>
                  <a:cubicBezTo>
                    <a:pt x="32903" y="769028"/>
                    <a:pt x="45516" y="767977"/>
                    <a:pt x="56051" y="767845"/>
                  </a:cubicBezTo>
                  <a:cubicBezTo>
                    <a:pt x="57259" y="767845"/>
                    <a:pt x="58433" y="767813"/>
                    <a:pt x="59574" y="767845"/>
                  </a:cubicBezTo>
                  <a:cubicBezTo>
                    <a:pt x="70675" y="767681"/>
                    <a:pt x="82418" y="766631"/>
                    <a:pt x="86162" y="765021"/>
                  </a:cubicBezTo>
                  <a:cubicBezTo>
                    <a:pt x="89685" y="763444"/>
                    <a:pt x="99621" y="760390"/>
                    <a:pt x="108234" y="758058"/>
                  </a:cubicBezTo>
                  <a:cubicBezTo>
                    <a:pt x="136293" y="750109"/>
                    <a:pt x="142468" y="747810"/>
                    <a:pt x="143527" y="744263"/>
                  </a:cubicBezTo>
                  <a:cubicBezTo>
                    <a:pt x="145005" y="739336"/>
                    <a:pt x="144865" y="730040"/>
                    <a:pt x="143215" y="706556"/>
                  </a:cubicBezTo>
                  <a:cubicBezTo>
                    <a:pt x="141556" y="683728"/>
                    <a:pt x="145613" y="641095"/>
                    <a:pt x="150720" y="626840"/>
                  </a:cubicBezTo>
                  <a:cubicBezTo>
                    <a:pt x="152207" y="622373"/>
                    <a:pt x="155187" y="613241"/>
                    <a:pt x="156870" y="606344"/>
                  </a:cubicBezTo>
                  <a:cubicBezTo>
                    <a:pt x="158759" y="599676"/>
                    <a:pt x="162216" y="592089"/>
                    <a:pt x="164622" y="589856"/>
                  </a:cubicBezTo>
                  <a:cubicBezTo>
                    <a:pt x="167027" y="587622"/>
                    <a:pt x="168982" y="584666"/>
                    <a:pt x="168966" y="583582"/>
                  </a:cubicBezTo>
                  <a:cubicBezTo>
                    <a:pt x="168916" y="580232"/>
                    <a:pt x="189264" y="560426"/>
                    <a:pt x="196524" y="556518"/>
                  </a:cubicBezTo>
                  <a:cubicBezTo>
                    <a:pt x="200054" y="554744"/>
                    <a:pt x="207780" y="552609"/>
                    <a:pt x="213750" y="551656"/>
                  </a:cubicBezTo>
                  <a:cubicBezTo>
                    <a:pt x="219727" y="550868"/>
                    <a:pt x="227676" y="548142"/>
                    <a:pt x="231412" y="545842"/>
                  </a:cubicBezTo>
                  <a:cubicBezTo>
                    <a:pt x="235149" y="543346"/>
                    <a:pt x="242638" y="540161"/>
                    <a:pt x="248172" y="538715"/>
                  </a:cubicBezTo>
                  <a:cubicBezTo>
                    <a:pt x="253682" y="537105"/>
                    <a:pt x="259635" y="534347"/>
                    <a:pt x="261827" y="532540"/>
                  </a:cubicBezTo>
                  <a:cubicBezTo>
                    <a:pt x="263798" y="530767"/>
                    <a:pt x="270630" y="527777"/>
                    <a:pt x="277248" y="525938"/>
                  </a:cubicBezTo>
                  <a:cubicBezTo>
                    <a:pt x="283670" y="524263"/>
                    <a:pt x="293811" y="520092"/>
                    <a:pt x="299756" y="516971"/>
                  </a:cubicBezTo>
                  <a:cubicBezTo>
                    <a:pt x="305693" y="513752"/>
                    <a:pt x="312303" y="511224"/>
                    <a:pt x="314084" y="511190"/>
                  </a:cubicBezTo>
                  <a:cubicBezTo>
                    <a:pt x="316080" y="511158"/>
                    <a:pt x="322033" y="507939"/>
                    <a:pt x="327305" y="504293"/>
                  </a:cubicBezTo>
                  <a:cubicBezTo>
                    <a:pt x="332576" y="500483"/>
                    <a:pt x="338751" y="497494"/>
                    <a:pt x="340739" y="497461"/>
                  </a:cubicBezTo>
                  <a:cubicBezTo>
                    <a:pt x="342742" y="497461"/>
                    <a:pt x="346249" y="495425"/>
                    <a:pt x="348219" y="493191"/>
                  </a:cubicBezTo>
                  <a:cubicBezTo>
                    <a:pt x="352153" y="488888"/>
                    <a:pt x="367155" y="483797"/>
                    <a:pt x="376918" y="483666"/>
                  </a:cubicBezTo>
                  <a:cubicBezTo>
                    <a:pt x="381344" y="483600"/>
                    <a:pt x="382872" y="481794"/>
                    <a:pt x="385853" y="472696"/>
                  </a:cubicBezTo>
                  <a:cubicBezTo>
                    <a:pt x="387766" y="466652"/>
                    <a:pt x="390558" y="460378"/>
                    <a:pt x="392315" y="459064"/>
                  </a:cubicBezTo>
                  <a:cubicBezTo>
                    <a:pt x="394064" y="457488"/>
                    <a:pt x="396002" y="453021"/>
                    <a:pt x="396831" y="448784"/>
                  </a:cubicBezTo>
                  <a:cubicBezTo>
                    <a:pt x="397430" y="444547"/>
                    <a:pt x="401084" y="436697"/>
                    <a:pt x="404558" y="431179"/>
                  </a:cubicBezTo>
                  <a:cubicBezTo>
                    <a:pt x="407744" y="426087"/>
                    <a:pt x="410134" y="423263"/>
                    <a:pt x="413360" y="421390"/>
                  </a:cubicBezTo>
                  <a:lnTo>
                    <a:pt x="414445" y="421358"/>
                  </a:lnTo>
                  <a:cubicBezTo>
                    <a:pt x="414527" y="420668"/>
                    <a:pt x="414601" y="420142"/>
                    <a:pt x="414666" y="419749"/>
                  </a:cubicBezTo>
                  <a:cubicBezTo>
                    <a:pt x="415693" y="410847"/>
                    <a:pt x="416875" y="392618"/>
                    <a:pt x="417138" y="381615"/>
                  </a:cubicBezTo>
                  <a:cubicBezTo>
                    <a:pt x="417400" y="366933"/>
                    <a:pt x="415126" y="357572"/>
                    <a:pt x="408056" y="344073"/>
                  </a:cubicBezTo>
                  <a:cubicBezTo>
                    <a:pt x="403146" y="334646"/>
                    <a:pt x="399500" y="329095"/>
                    <a:pt x="387404" y="312344"/>
                  </a:cubicBezTo>
                  <a:cubicBezTo>
                    <a:pt x="370152" y="288431"/>
                    <a:pt x="367820" y="284293"/>
                    <a:pt x="361005" y="266359"/>
                  </a:cubicBezTo>
                  <a:cubicBezTo>
                    <a:pt x="349648" y="236338"/>
                    <a:pt x="344204" y="207040"/>
                    <a:pt x="344615" y="178432"/>
                  </a:cubicBezTo>
                  <a:cubicBezTo>
                    <a:pt x="345091" y="147228"/>
                    <a:pt x="353171" y="117799"/>
                    <a:pt x="368149" y="92672"/>
                  </a:cubicBezTo>
                  <a:cubicBezTo>
                    <a:pt x="393809" y="49644"/>
                    <a:pt x="438635" y="19656"/>
                    <a:pt x="496361" y="7109"/>
                  </a:cubicBezTo>
                  <a:cubicBezTo>
                    <a:pt x="496879" y="6978"/>
                    <a:pt x="497388" y="6814"/>
                    <a:pt x="497897" y="6748"/>
                  </a:cubicBezTo>
                  <a:cubicBezTo>
                    <a:pt x="510263" y="4055"/>
                    <a:pt x="518499" y="2741"/>
                    <a:pt x="532212" y="1328"/>
                  </a:cubicBezTo>
                  <a:cubicBezTo>
                    <a:pt x="536605" y="836"/>
                    <a:pt x="555278" y="113"/>
                    <a:pt x="563859" y="1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FED0B8A-5178-4F16-B3CC-16F50BFDDA18}"/>
                </a:ext>
              </a:extLst>
            </p:cNvPr>
            <p:cNvSpPr/>
            <p:nvPr/>
          </p:nvSpPr>
          <p:spPr>
            <a:xfrm>
              <a:off x="7451673" y="5712342"/>
              <a:ext cx="2797" cy="3448"/>
            </a:xfrm>
            <a:custGeom>
              <a:avLst/>
              <a:gdLst>
                <a:gd name="connsiteX0" fmla="*/ 1302 w 2797"/>
                <a:gd name="connsiteY0" fmla="*/ 0 h 3448"/>
                <a:gd name="connsiteX1" fmla="*/ 1836 w 2797"/>
                <a:gd name="connsiteY1" fmla="*/ 99 h 3448"/>
                <a:gd name="connsiteX2" fmla="*/ 2115 w 2797"/>
                <a:gd name="connsiteY2" fmla="*/ 3054 h 3448"/>
                <a:gd name="connsiteX3" fmla="*/ 1860 w 2797"/>
                <a:gd name="connsiteY3" fmla="*/ 3252 h 3448"/>
                <a:gd name="connsiteX4" fmla="*/ 1253 w 2797"/>
                <a:gd name="connsiteY4" fmla="*/ 3449 h 3448"/>
                <a:gd name="connsiteX5" fmla="*/ 1237 w 2797"/>
                <a:gd name="connsiteY5" fmla="*/ 3449 h 3448"/>
                <a:gd name="connsiteX6" fmla="*/ 219 w 2797"/>
                <a:gd name="connsiteY6" fmla="*/ 2627 h 3448"/>
                <a:gd name="connsiteX7" fmla="*/ 530 w 2797"/>
                <a:gd name="connsiteY7" fmla="*/ 296 h 3448"/>
                <a:gd name="connsiteX8" fmla="*/ 1286 w 2797"/>
                <a:gd name="connsiteY8" fmla="*/ 0 h 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7" h="3448">
                  <a:moveTo>
                    <a:pt x="1302" y="0"/>
                  </a:moveTo>
                  <a:cubicBezTo>
                    <a:pt x="1467" y="0"/>
                    <a:pt x="1655" y="33"/>
                    <a:pt x="1836" y="99"/>
                  </a:cubicBezTo>
                  <a:cubicBezTo>
                    <a:pt x="3018" y="722"/>
                    <a:pt x="3108" y="2168"/>
                    <a:pt x="2115" y="3054"/>
                  </a:cubicBezTo>
                  <a:cubicBezTo>
                    <a:pt x="2041" y="3120"/>
                    <a:pt x="1959" y="3186"/>
                    <a:pt x="1860" y="3252"/>
                  </a:cubicBezTo>
                  <a:cubicBezTo>
                    <a:pt x="1663" y="3383"/>
                    <a:pt x="1458" y="3416"/>
                    <a:pt x="1253" y="3449"/>
                  </a:cubicBezTo>
                  <a:lnTo>
                    <a:pt x="1237" y="3449"/>
                  </a:lnTo>
                  <a:cubicBezTo>
                    <a:pt x="826" y="3416"/>
                    <a:pt x="448" y="3153"/>
                    <a:pt x="219" y="2627"/>
                  </a:cubicBezTo>
                  <a:cubicBezTo>
                    <a:pt x="-192" y="1675"/>
                    <a:pt x="13" y="756"/>
                    <a:pt x="530" y="296"/>
                  </a:cubicBezTo>
                  <a:cubicBezTo>
                    <a:pt x="736" y="99"/>
                    <a:pt x="998" y="0"/>
                    <a:pt x="1286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2441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34E364D-AB83-400A-B6F1-9B6E8DE1BC51}"/>
              </a:ext>
            </a:extLst>
          </p:cNvPr>
          <p:cNvSpPr/>
          <p:nvPr/>
        </p:nvSpPr>
        <p:spPr>
          <a:xfrm>
            <a:off x="4974368" y="1149269"/>
            <a:ext cx="2522621" cy="4412452"/>
          </a:xfrm>
          <a:custGeom>
            <a:avLst/>
            <a:gdLst>
              <a:gd name="connsiteX0" fmla="*/ 104915 w 252174"/>
              <a:gd name="connsiteY0" fmla="*/ 485 h 441091"/>
              <a:gd name="connsiteX1" fmla="*/ 103146 w 252174"/>
              <a:gd name="connsiteY1" fmla="*/ 1002 h 441091"/>
              <a:gd name="connsiteX2" fmla="*/ 101921 w 252174"/>
              <a:gd name="connsiteY2" fmla="*/ 1274 h 441091"/>
              <a:gd name="connsiteX3" fmla="*/ 100152 w 252174"/>
              <a:gd name="connsiteY3" fmla="*/ 2009 h 441091"/>
              <a:gd name="connsiteX4" fmla="*/ 98410 w 252174"/>
              <a:gd name="connsiteY4" fmla="*/ 2716 h 441091"/>
              <a:gd name="connsiteX5" fmla="*/ 97594 w 252174"/>
              <a:gd name="connsiteY5" fmla="*/ 2934 h 441091"/>
              <a:gd name="connsiteX6" fmla="*/ 96179 w 252174"/>
              <a:gd name="connsiteY6" fmla="*/ 3614 h 441091"/>
              <a:gd name="connsiteX7" fmla="*/ 95036 w 252174"/>
              <a:gd name="connsiteY7" fmla="*/ 4295 h 441091"/>
              <a:gd name="connsiteX8" fmla="*/ 93593 w 252174"/>
              <a:gd name="connsiteY8" fmla="*/ 5682 h 441091"/>
              <a:gd name="connsiteX9" fmla="*/ 92314 w 252174"/>
              <a:gd name="connsiteY9" fmla="*/ 8595 h 441091"/>
              <a:gd name="connsiteX10" fmla="*/ 90736 w 252174"/>
              <a:gd name="connsiteY10" fmla="*/ 11371 h 441091"/>
              <a:gd name="connsiteX11" fmla="*/ 90082 w 252174"/>
              <a:gd name="connsiteY11" fmla="*/ 11915 h 441091"/>
              <a:gd name="connsiteX12" fmla="*/ 89429 w 252174"/>
              <a:gd name="connsiteY12" fmla="*/ 12460 h 441091"/>
              <a:gd name="connsiteX13" fmla="*/ 86925 w 252174"/>
              <a:gd name="connsiteY13" fmla="*/ 15154 h 441091"/>
              <a:gd name="connsiteX14" fmla="*/ 85837 w 252174"/>
              <a:gd name="connsiteY14" fmla="*/ 15997 h 441091"/>
              <a:gd name="connsiteX15" fmla="*/ 83850 w 252174"/>
              <a:gd name="connsiteY15" fmla="*/ 17249 h 441091"/>
              <a:gd name="connsiteX16" fmla="*/ 82326 w 252174"/>
              <a:gd name="connsiteY16" fmla="*/ 19481 h 441091"/>
              <a:gd name="connsiteX17" fmla="*/ 81618 w 252174"/>
              <a:gd name="connsiteY17" fmla="*/ 21685 h 441091"/>
              <a:gd name="connsiteX18" fmla="*/ 80911 w 252174"/>
              <a:gd name="connsiteY18" fmla="*/ 25196 h 441091"/>
              <a:gd name="connsiteX19" fmla="*/ 79169 w 252174"/>
              <a:gd name="connsiteY19" fmla="*/ 29333 h 441091"/>
              <a:gd name="connsiteX20" fmla="*/ 77563 w 252174"/>
              <a:gd name="connsiteY20" fmla="*/ 31537 h 441091"/>
              <a:gd name="connsiteX21" fmla="*/ 77155 w 252174"/>
              <a:gd name="connsiteY21" fmla="*/ 32435 h 441091"/>
              <a:gd name="connsiteX22" fmla="*/ 76665 w 252174"/>
              <a:gd name="connsiteY22" fmla="*/ 34504 h 441091"/>
              <a:gd name="connsiteX23" fmla="*/ 76284 w 252174"/>
              <a:gd name="connsiteY23" fmla="*/ 36626 h 441091"/>
              <a:gd name="connsiteX24" fmla="*/ 75930 w 252174"/>
              <a:gd name="connsiteY24" fmla="*/ 37661 h 441091"/>
              <a:gd name="connsiteX25" fmla="*/ 75713 w 252174"/>
              <a:gd name="connsiteY25" fmla="*/ 38314 h 441091"/>
              <a:gd name="connsiteX26" fmla="*/ 74025 w 252174"/>
              <a:gd name="connsiteY26" fmla="*/ 45145 h 441091"/>
              <a:gd name="connsiteX27" fmla="*/ 73617 w 252174"/>
              <a:gd name="connsiteY27" fmla="*/ 47295 h 441091"/>
              <a:gd name="connsiteX28" fmla="*/ 77101 w 252174"/>
              <a:gd name="connsiteY28" fmla="*/ 54588 h 441091"/>
              <a:gd name="connsiteX29" fmla="*/ 80013 w 252174"/>
              <a:gd name="connsiteY29" fmla="*/ 57582 h 441091"/>
              <a:gd name="connsiteX30" fmla="*/ 80503 w 252174"/>
              <a:gd name="connsiteY30" fmla="*/ 58752 h 441091"/>
              <a:gd name="connsiteX31" fmla="*/ 79741 w 252174"/>
              <a:gd name="connsiteY31" fmla="*/ 65393 h 441091"/>
              <a:gd name="connsiteX32" fmla="*/ 79468 w 252174"/>
              <a:gd name="connsiteY32" fmla="*/ 66019 h 441091"/>
              <a:gd name="connsiteX33" fmla="*/ 77591 w 252174"/>
              <a:gd name="connsiteY33" fmla="*/ 68658 h 441091"/>
              <a:gd name="connsiteX34" fmla="*/ 76638 w 252174"/>
              <a:gd name="connsiteY34" fmla="*/ 69747 h 441091"/>
              <a:gd name="connsiteX35" fmla="*/ 75876 w 252174"/>
              <a:gd name="connsiteY35" fmla="*/ 70700 h 441091"/>
              <a:gd name="connsiteX36" fmla="*/ 75658 w 252174"/>
              <a:gd name="connsiteY36" fmla="*/ 70972 h 441091"/>
              <a:gd name="connsiteX37" fmla="*/ 73644 w 252174"/>
              <a:gd name="connsiteY37" fmla="*/ 74210 h 441091"/>
              <a:gd name="connsiteX38" fmla="*/ 68855 w 252174"/>
              <a:gd name="connsiteY38" fmla="*/ 77313 h 441091"/>
              <a:gd name="connsiteX39" fmla="*/ 66541 w 252174"/>
              <a:gd name="connsiteY39" fmla="*/ 78565 h 441091"/>
              <a:gd name="connsiteX40" fmla="*/ 62758 w 252174"/>
              <a:gd name="connsiteY40" fmla="*/ 79681 h 441091"/>
              <a:gd name="connsiteX41" fmla="*/ 61534 w 252174"/>
              <a:gd name="connsiteY41" fmla="*/ 79953 h 441091"/>
              <a:gd name="connsiteX42" fmla="*/ 59302 w 252174"/>
              <a:gd name="connsiteY42" fmla="*/ 80497 h 441091"/>
              <a:gd name="connsiteX43" fmla="*/ 56063 w 252174"/>
              <a:gd name="connsiteY43" fmla="*/ 81069 h 441091"/>
              <a:gd name="connsiteX44" fmla="*/ 53206 w 252174"/>
              <a:gd name="connsiteY44" fmla="*/ 81559 h 441091"/>
              <a:gd name="connsiteX45" fmla="*/ 45286 w 252174"/>
              <a:gd name="connsiteY45" fmla="*/ 83219 h 441091"/>
              <a:gd name="connsiteX46" fmla="*/ 43898 w 252174"/>
              <a:gd name="connsiteY46" fmla="*/ 83491 h 441091"/>
              <a:gd name="connsiteX47" fmla="*/ 41639 w 252174"/>
              <a:gd name="connsiteY47" fmla="*/ 85940 h 441091"/>
              <a:gd name="connsiteX48" fmla="*/ 41367 w 252174"/>
              <a:gd name="connsiteY48" fmla="*/ 86893 h 441091"/>
              <a:gd name="connsiteX49" fmla="*/ 41095 w 252174"/>
              <a:gd name="connsiteY49" fmla="*/ 87845 h 441091"/>
              <a:gd name="connsiteX50" fmla="*/ 39707 w 252174"/>
              <a:gd name="connsiteY50" fmla="*/ 92118 h 441091"/>
              <a:gd name="connsiteX51" fmla="*/ 39190 w 252174"/>
              <a:gd name="connsiteY51" fmla="*/ 93588 h 441091"/>
              <a:gd name="connsiteX52" fmla="*/ 36713 w 252174"/>
              <a:gd name="connsiteY52" fmla="*/ 99765 h 441091"/>
              <a:gd name="connsiteX53" fmla="*/ 35761 w 252174"/>
              <a:gd name="connsiteY53" fmla="*/ 102079 h 441091"/>
              <a:gd name="connsiteX54" fmla="*/ 35108 w 252174"/>
              <a:gd name="connsiteY54" fmla="*/ 103766 h 441091"/>
              <a:gd name="connsiteX55" fmla="*/ 34155 w 252174"/>
              <a:gd name="connsiteY55" fmla="*/ 106760 h 441091"/>
              <a:gd name="connsiteX56" fmla="*/ 33175 w 252174"/>
              <a:gd name="connsiteY56" fmla="*/ 109672 h 441091"/>
              <a:gd name="connsiteX57" fmla="*/ 32930 w 252174"/>
              <a:gd name="connsiteY57" fmla="*/ 110815 h 441091"/>
              <a:gd name="connsiteX58" fmla="*/ 32658 w 252174"/>
              <a:gd name="connsiteY58" fmla="*/ 111658 h 441091"/>
              <a:gd name="connsiteX59" fmla="*/ 32386 w 252174"/>
              <a:gd name="connsiteY59" fmla="*/ 112448 h 441091"/>
              <a:gd name="connsiteX60" fmla="*/ 31706 w 252174"/>
              <a:gd name="connsiteY60" fmla="*/ 113537 h 441091"/>
              <a:gd name="connsiteX61" fmla="*/ 31025 w 252174"/>
              <a:gd name="connsiteY61" fmla="*/ 114652 h 441091"/>
              <a:gd name="connsiteX62" fmla="*/ 30753 w 252174"/>
              <a:gd name="connsiteY62" fmla="*/ 115469 h 441091"/>
              <a:gd name="connsiteX63" fmla="*/ 30481 w 252174"/>
              <a:gd name="connsiteY63" fmla="*/ 116449 h 441091"/>
              <a:gd name="connsiteX64" fmla="*/ 25365 w 252174"/>
              <a:gd name="connsiteY64" fmla="*/ 122518 h 441091"/>
              <a:gd name="connsiteX65" fmla="*/ 21854 w 252174"/>
              <a:gd name="connsiteY65" fmla="*/ 131117 h 441091"/>
              <a:gd name="connsiteX66" fmla="*/ 20520 w 252174"/>
              <a:gd name="connsiteY66" fmla="*/ 134220 h 441091"/>
              <a:gd name="connsiteX67" fmla="*/ 19323 w 252174"/>
              <a:gd name="connsiteY67" fmla="*/ 137023 h 441091"/>
              <a:gd name="connsiteX68" fmla="*/ 19078 w 252174"/>
              <a:gd name="connsiteY68" fmla="*/ 137377 h 441091"/>
              <a:gd name="connsiteX69" fmla="*/ 14968 w 252174"/>
              <a:gd name="connsiteY69" fmla="*/ 141922 h 441091"/>
              <a:gd name="connsiteX70" fmla="*/ 14751 w 252174"/>
              <a:gd name="connsiteY70" fmla="*/ 142276 h 441091"/>
              <a:gd name="connsiteX71" fmla="*/ 14261 w 252174"/>
              <a:gd name="connsiteY71" fmla="*/ 143147 h 441091"/>
              <a:gd name="connsiteX72" fmla="*/ 11893 w 252174"/>
              <a:gd name="connsiteY72" fmla="*/ 148862 h 441091"/>
              <a:gd name="connsiteX73" fmla="*/ 10940 w 252174"/>
              <a:gd name="connsiteY73" fmla="*/ 150223 h 441091"/>
              <a:gd name="connsiteX74" fmla="*/ 9308 w 252174"/>
              <a:gd name="connsiteY74" fmla="*/ 151828 h 441091"/>
              <a:gd name="connsiteX75" fmla="*/ 6586 w 252174"/>
              <a:gd name="connsiteY75" fmla="*/ 154985 h 441091"/>
              <a:gd name="connsiteX76" fmla="*/ 5933 w 252174"/>
              <a:gd name="connsiteY76" fmla="*/ 156156 h 441091"/>
              <a:gd name="connsiteX77" fmla="*/ 5715 w 252174"/>
              <a:gd name="connsiteY77" fmla="*/ 156482 h 441091"/>
              <a:gd name="connsiteX78" fmla="*/ 4763 w 252174"/>
              <a:gd name="connsiteY78" fmla="*/ 158061 h 441091"/>
              <a:gd name="connsiteX79" fmla="*/ 2694 w 252174"/>
              <a:gd name="connsiteY79" fmla="*/ 160782 h 441091"/>
              <a:gd name="connsiteX80" fmla="*/ 1252 w 252174"/>
              <a:gd name="connsiteY80" fmla="*/ 163368 h 441091"/>
              <a:gd name="connsiteX81" fmla="*/ 245 w 252174"/>
              <a:gd name="connsiteY81" fmla="*/ 165463 h 441091"/>
              <a:gd name="connsiteX82" fmla="*/ 0 w 252174"/>
              <a:gd name="connsiteY82" fmla="*/ 167858 h 441091"/>
              <a:gd name="connsiteX83" fmla="*/ 3320 w 252174"/>
              <a:gd name="connsiteY83" fmla="*/ 174607 h 441091"/>
              <a:gd name="connsiteX84" fmla="*/ 5171 w 252174"/>
              <a:gd name="connsiteY84" fmla="*/ 178880 h 441091"/>
              <a:gd name="connsiteX85" fmla="*/ 5470 w 252174"/>
              <a:gd name="connsiteY85" fmla="*/ 181738 h 441091"/>
              <a:gd name="connsiteX86" fmla="*/ 5851 w 252174"/>
              <a:gd name="connsiteY86" fmla="*/ 187916 h 441091"/>
              <a:gd name="connsiteX87" fmla="*/ 6640 w 252174"/>
              <a:gd name="connsiteY87" fmla="*/ 194692 h 441091"/>
              <a:gd name="connsiteX88" fmla="*/ 7348 w 252174"/>
              <a:gd name="connsiteY88" fmla="*/ 196570 h 441091"/>
              <a:gd name="connsiteX89" fmla="*/ 7756 w 252174"/>
              <a:gd name="connsiteY89" fmla="*/ 197087 h 441091"/>
              <a:gd name="connsiteX90" fmla="*/ 8165 w 252174"/>
              <a:gd name="connsiteY90" fmla="*/ 197740 h 441091"/>
              <a:gd name="connsiteX91" fmla="*/ 11566 w 252174"/>
              <a:gd name="connsiteY91" fmla="*/ 202993 h 441091"/>
              <a:gd name="connsiteX92" fmla="*/ 15186 w 252174"/>
              <a:gd name="connsiteY92" fmla="*/ 205007 h 441091"/>
              <a:gd name="connsiteX93" fmla="*/ 16873 w 252174"/>
              <a:gd name="connsiteY93" fmla="*/ 206422 h 441091"/>
              <a:gd name="connsiteX94" fmla="*/ 17146 w 252174"/>
              <a:gd name="connsiteY94" fmla="*/ 206776 h 441091"/>
              <a:gd name="connsiteX95" fmla="*/ 17418 w 252174"/>
              <a:gd name="connsiteY95" fmla="*/ 207320 h 441091"/>
              <a:gd name="connsiteX96" fmla="*/ 21228 w 252174"/>
              <a:gd name="connsiteY96" fmla="*/ 210042 h 441091"/>
              <a:gd name="connsiteX97" fmla="*/ 22289 w 252174"/>
              <a:gd name="connsiteY97" fmla="*/ 212273 h 441091"/>
              <a:gd name="connsiteX98" fmla="*/ 23269 w 252174"/>
              <a:gd name="connsiteY98" fmla="*/ 215349 h 441091"/>
              <a:gd name="connsiteX99" fmla="*/ 23786 w 252174"/>
              <a:gd name="connsiteY99" fmla="*/ 217254 h 441091"/>
              <a:gd name="connsiteX100" fmla="*/ 24630 w 252174"/>
              <a:gd name="connsiteY100" fmla="*/ 221962 h 441091"/>
              <a:gd name="connsiteX101" fmla="*/ 23949 w 252174"/>
              <a:gd name="connsiteY101" fmla="*/ 223513 h 441091"/>
              <a:gd name="connsiteX102" fmla="*/ 23024 w 252174"/>
              <a:gd name="connsiteY102" fmla="*/ 226289 h 441091"/>
              <a:gd name="connsiteX103" fmla="*/ 24167 w 252174"/>
              <a:gd name="connsiteY103" fmla="*/ 230916 h 441091"/>
              <a:gd name="connsiteX104" fmla="*/ 26045 w 252174"/>
              <a:gd name="connsiteY104" fmla="*/ 231814 h 441091"/>
              <a:gd name="connsiteX105" fmla="*/ 27487 w 252174"/>
              <a:gd name="connsiteY105" fmla="*/ 231542 h 441091"/>
              <a:gd name="connsiteX106" fmla="*/ 28032 w 252174"/>
              <a:gd name="connsiteY106" fmla="*/ 231270 h 441091"/>
              <a:gd name="connsiteX107" fmla="*/ 28576 w 252174"/>
              <a:gd name="connsiteY107" fmla="*/ 232113 h 441091"/>
              <a:gd name="connsiteX108" fmla="*/ 29746 w 252174"/>
              <a:gd name="connsiteY108" fmla="*/ 232793 h 441091"/>
              <a:gd name="connsiteX109" fmla="*/ 31488 w 252174"/>
              <a:gd name="connsiteY109" fmla="*/ 231923 h 441091"/>
              <a:gd name="connsiteX110" fmla="*/ 32114 w 252174"/>
              <a:gd name="connsiteY110" fmla="*/ 231243 h 441091"/>
              <a:gd name="connsiteX111" fmla="*/ 33284 w 252174"/>
              <a:gd name="connsiteY111" fmla="*/ 232494 h 441091"/>
              <a:gd name="connsiteX112" fmla="*/ 35325 w 252174"/>
              <a:gd name="connsiteY112" fmla="*/ 233719 h 441091"/>
              <a:gd name="connsiteX113" fmla="*/ 36713 w 252174"/>
              <a:gd name="connsiteY113" fmla="*/ 234508 h 441091"/>
              <a:gd name="connsiteX114" fmla="*/ 37285 w 252174"/>
              <a:gd name="connsiteY114" fmla="*/ 235569 h 441091"/>
              <a:gd name="connsiteX115" fmla="*/ 40551 w 252174"/>
              <a:gd name="connsiteY115" fmla="*/ 238264 h 441091"/>
              <a:gd name="connsiteX116" fmla="*/ 45586 w 252174"/>
              <a:gd name="connsiteY116" fmla="*/ 239978 h 441091"/>
              <a:gd name="connsiteX117" fmla="*/ 47708 w 252174"/>
              <a:gd name="connsiteY117" fmla="*/ 240496 h 441091"/>
              <a:gd name="connsiteX118" fmla="*/ 53070 w 252174"/>
              <a:gd name="connsiteY118" fmla="*/ 241774 h 441091"/>
              <a:gd name="connsiteX119" fmla="*/ 65806 w 252174"/>
              <a:gd name="connsiteY119" fmla="*/ 243489 h 441091"/>
              <a:gd name="connsiteX120" fmla="*/ 68882 w 252174"/>
              <a:gd name="connsiteY120" fmla="*/ 243952 h 441091"/>
              <a:gd name="connsiteX121" fmla="*/ 67902 w 252174"/>
              <a:gd name="connsiteY121" fmla="*/ 245150 h 441091"/>
              <a:gd name="connsiteX122" fmla="*/ 64555 w 252174"/>
              <a:gd name="connsiteY122" fmla="*/ 247381 h 441091"/>
              <a:gd name="connsiteX123" fmla="*/ 64173 w 252174"/>
              <a:gd name="connsiteY123" fmla="*/ 247598 h 441091"/>
              <a:gd name="connsiteX124" fmla="*/ 62513 w 252174"/>
              <a:gd name="connsiteY124" fmla="*/ 248578 h 441091"/>
              <a:gd name="connsiteX125" fmla="*/ 60227 w 252174"/>
              <a:gd name="connsiteY125" fmla="*/ 249368 h 441091"/>
              <a:gd name="connsiteX126" fmla="*/ 58812 w 252174"/>
              <a:gd name="connsiteY126" fmla="*/ 249585 h 441091"/>
              <a:gd name="connsiteX127" fmla="*/ 51872 w 252174"/>
              <a:gd name="connsiteY127" fmla="*/ 253858 h 441091"/>
              <a:gd name="connsiteX128" fmla="*/ 51437 w 252174"/>
              <a:gd name="connsiteY128" fmla="*/ 254076 h 441091"/>
              <a:gd name="connsiteX129" fmla="*/ 50430 w 252174"/>
              <a:gd name="connsiteY129" fmla="*/ 254756 h 441091"/>
              <a:gd name="connsiteX130" fmla="*/ 44524 w 252174"/>
              <a:gd name="connsiteY130" fmla="*/ 258594 h 441091"/>
              <a:gd name="connsiteX131" fmla="*/ 43708 w 252174"/>
              <a:gd name="connsiteY131" fmla="*/ 261315 h 441091"/>
              <a:gd name="connsiteX132" fmla="*/ 48879 w 252174"/>
              <a:gd name="connsiteY132" fmla="*/ 259954 h 441091"/>
              <a:gd name="connsiteX133" fmla="*/ 53478 w 252174"/>
              <a:gd name="connsiteY133" fmla="*/ 257995 h 441091"/>
              <a:gd name="connsiteX134" fmla="*/ 57206 w 252174"/>
              <a:gd name="connsiteY134" fmla="*/ 256471 h 441091"/>
              <a:gd name="connsiteX135" fmla="*/ 57832 w 252174"/>
              <a:gd name="connsiteY135" fmla="*/ 256035 h 441091"/>
              <a:gd name="connsiteX136" fmla="*/ 60418 w 252174"/>
              <a:gd name="connsiteY136" fmla="*/ 254403 h 441091"/>
              <a:gd name="connsiteX137" fmla="*/ 61370 w 252174"/>
              <a:gd name="connsiteY137" fmla="*/ 253804 h 441091"/>
              <a:gd name="connsiteX138" fmla="*/ 62268 w 252174"/>
              <a:gd name="connsiteY138" fmla="*/ 252552 h 441091"/>
              <a:gd name="connsiteX139" fmla="*/ 63303 w 252174"/>
              <a:gd name="connsiteY139" fmla="*/ 251245 h 441091"/>
              <a:gd name="connsiteX140" fmla="*/ 64228 w 252174"/>
              <a:gd name="connsiteY140" fmla="*/ 250565 h 441091"/>
              <a:gd name="connsiteX141" fmla="*/ 65453 w 252174"/>
              <a:gd name="connsiteY141" fmla="*/ 249776 h 441091"/>
              <a:gd name="connsiteX142" fmla="*/ 66677 w 252174"/>
              <a:gd name="connsiteY142" fmla="*/ 248905 h 441091"/>
              <a:gd name="connsiteX143" fmla="*/ 66977 w 252174"/>
              <a:gd name="connsiteY143" fmla="*/ 248687 h 441091"/>
              <a:gd name="connsiteX144" fmla="*/ 68147 w 252174"/>
              <a:gd name="connsiteY144" fmla="*/ 248007 h 441091"/>
              <a:gd name="connsiteX145" fmla="*/ 69344 w 252174"/>
              <a:gd name="connsiteY145" fmla="*/ 247327 h 441091"/>
              <a:gd name="connsiteX146" fmla="*/ 69725 w 252174"/>
              <a:gd name="connsiteY146" fmla="*/ 247109 h 441091"/>
              <a:gd name="connsiteX147" fmla="*/ 71848 w 252174"/>
              <a:gd name="connsiteY147" fmla="*/ 245557 h 441091"/>
              <a:gd name="connsiteX148" fmla="*/ 73889 w 252174"/>
              <a:gd name="connsiteY148" fmla="*/ 244251 h 441091"/>
              <a:gd name="connsiteX149" fmla="*/ 76747 w 252174"/>
              <a:gd name="connsiteY149" fmla="*/ 244550 h 441091"/>
              <a:gd name="connsiteX150" fmla="*/ 81564 w 252174"/>
              <a:gd name="connsiteY150" fmla="*/ 244877 h 441091"/>
              <a:gd name="connsiteX151" fmla="*/ 83823 w 252174"/>
              <a:gd name="connsiteY151" fmla="*/ 246591 h 441091"/>
              <a:gd name="connsiteX152" fmla="*/ 85837 w 252174"/>
              <a:gd name="connsiteY152" fmla="*/ 247980 h 441091"/>
              <a:gd name="connsiteX153" fmla="*/ 87170 w 252174"/>
              <a:gd name="connsiteY153" fmla="*/ 248198 h 441091"/>
              <a:gd name="connsiteX154" fmla="*/ 86980 w 252174"/>
              <a:gd name="connsiteY154" fmla="*/ 249993 h 441091"/>
              <a:gd name="connsiteX155" fmla="*/ 86817 w 252174"/>
              <a:gd name="connsiteY155" fmla="*/ 256226 h 441091"/>
              <a:gd name="connsiteX156" fmla="*/ 86817 w 252174"/>
              <a:gd name="connsiteY156" fmla="*/ 260662 h 441091"/>
              <a:gd name="connsiteX157" fmla="*/ 86163 w 252174"/>
              <a:gd name="connsiteY157" fmla="*/ 260662 h 441091"/>
              <a:gd name="connsiteX158" fmla="*/ 85320 w 252174"/>
              <a:gd name="connsiteY158" fmla="*/ 260934 h 441091"/>
              <a:gd name="connsiteX159" fmla="*/ 84503 w 252174"/>
              <a:gd name="connsiteY159" fmla="*/ 261206 h 441091"/>
              <a:gd name="connsiteX160" fmla="*/ 83687 w 252174"/>
              <a:gd name="connsiteY160" fmla="*/ 261723 h 441091"/>
              <a:gd name="connsiteX161" fmla="*/ 82979 w 252174"/>
              <a:gd name="connsiteY161" fmla="*/ 273589 h 441091"/>
              <a:gd name="connsiteX162" fmla="*/ 82136 w 252174"/>
              <a:gd name="connsiteY162" fmla="*/ 283604 h 441091"/>
              <a:gd name="connsiteX163" fmla="*/ 80639 w 252174"/>
              <a:gd name="connsiteY163" fmla="*/ 304424 h 441091"/>
              <a:gd name="connsiteX164" fmla="*/ 80122 w 252174"/>
              <a:gd name="connsiteY164" fmla="*/ 309323 h 441091"/>
              <a:gd name="connsiteX165" fmla="*/ 75740 w 252174"/>
              <a:gd name="connsiteY165" fmla="*/ 309704 h 441091"/>
              <a:gd name="connsiteX166" fmla="*/ 68446 w 252174"/>
              <a:gd name="connsiteY166" fmla="*/ 309350 h 441091"/>
              <a:gd name="connsiteX167" fmla="*/ 60418 w 252174"/>
              <a:gd name="connsiteY167" fmla="*/ 308806 h 441091"/>
              <a:gd name="connsiteX168" fmla="*/ 37013 w 252174"/>
              <a:gd name="connsiteY168" fmla="*/ 307228 h 441091"/>
              <a:gd name="connsiteX169" fmla="*/ 28712 w 252174"/>
              <a:gd name="connsiteY169" fmla="*/ 307472 h 441091"/>
              <a:gd name="connsiteX170" fmla="*/ 26127 w 252174"/>
              <a:gd name="connsiteY170" fmla="*/ 314412 h 441091"/>
              <a:gd name="connsiteX171" fmla="*/ 25582 w 252174"/>
              <a:gd name="connsiteY171" fmla="*/ 317732 h 441091"/>
              <a:gd name="connsiteX172" fmla="*/ 23922 w 252174"/>
              <a:gd name="connsiteY172" fmla="*/ 322087 h 441091"/>
              <a:gd name="connsiteX173" fmla="*/ 23895 w 252174"/>
              <a:gd name="connsiteY173" fmla="*/ 325298 h 441091"/>
              <a:gd name="connsiteX174" fmla="*/ 24222 w 252174"/>
              <a:gd name="connsiteY174" fmla="*/ 327067 h 441091"/>
              <a:gd name="connsiteX175" fmla="*/ 25283 w 252174"/>
              <a:gd name="connsiteY175" fmla="*/ 329244 h 441091"/>
              <a:gd name="connsiteX176" fmla="*/ 27242 w 252174"/>
              <a:gd name="connsiteY176" fmla="*/ 330279 h 441091"/>
              <a:gd name="connsiteX177" fmla="*/ 28249 w 252174"/>
              <a:gd name="connsiteY177" fmla="*/ 328809 h 441091"/>
              <a:gd name="connsiteX178" fmla="*/ 28331 w 252174"/>
              <a:gd name="connsiteY178" fmla="*/ 327421 h 441091"/>
              <a:gd name="connsiteX179" fmla="*/ 30154 w 252174"/>
              <a:gd name="connsiteY179" fmla="*/ 327230 h 441091"/>
              <a:gd name="connsiteX180" fmla="*/ 33529 w 252174"/>
              <a:gd name="connsiteY180" fmla="*/ 328346 h 441091"/>
              <a:gd name="connsiteX181" fmla="*/ 34591 w 252174"/>
              <a:gd name="connsiteY181" fmla="*/ 329734 h 441091"/>
              <a:gd name="connsiteX182" fmla="*/ 37013 w 252174"/>
              <a:gd name="connsiteY182" fmla="*/ 328020 h 441091"/>
              <a:gd name="connsiteX183" fmla="*/ 37285 w 252174"/>
              <a:gd name="connsiteY183" fmla="*/ 327203 h 441091"/>
              <a:gd name="connsiteX184" fmla="*/ 37258 w 252174"/>
              <a:gd name="connsiteY184" fmla="*/ 319692 h 441091"/>
              <a:gd name="connsiteX185" fmla="*/ 36006 w 252174"/>
              <a:gd name="connsiteY185" fmla="*/ 317542 h 441091"/>
              <a:gd name="connsiteX186" fmla="*/ 35652 w 252174"/>
              <a:gd name="connsiteY186" fmla="*/ 317134 h 441091"/>
              <a:gd name="connsiteX187" fmla="*/ 36169 w 252174"/>
              <a:gd name="connsiteY187" fmla="*/ 316997 h 441091"/>
              <a:gd name="connsiteX188" fmla="*/ 38183 w 252174"/>
              <a:gd name="connsiteY188" fmla="*/ 317270 h 441091"/>
              <a:gd name="connsiteX189" fmla="*/ 39843 w 252174"/>
              <a:gd name="connsiteY189" fmla="*/ 317487 h 441091"/>
              <a:gd name="connsiteX190" fmla="*/ 47627 w 252174"/>
              <a:gd name="connsiteY190" fmla="*/ 319175 h 441091"/>
              <a:gd name="connsiteX191" fmla="*/ 54158 w 252174"/>
              <a:gd name="connsiteY191" fmla="*/ 320400 h 441091"/>
              <a:gd name="connsiteX192" fmla="*/ 60826 w 252174"/>
              <a:gd name="connsiteY192" fmla="*/ 321515 h 441091"/>
              <a:gd name="connsiteX193" fmla="*/ 62459 w 252174"/>
              <a:gd name="connsiteY193" fmla="*/ 321923 h 441091"/>
              <a:gd name="connsiteX194" fmla="*/ 63330 w 252174"/>
              <a:gd name="connsiteY194" fmla="*/ 322168 h 441091"/>
              <a:gd name="connsiteX195" fmla="*/ 63493 w 252174"/>
              <a:gd name="connsiteY195" fmla="*/ 322794 h 441091"/>
              <a:gd name="connsiteX196" fmla="*/ 62323 w 252174"/>
              <a:gd name="connsiteY196" fmla="*/ 323339 h 441091"/>
              <a:gd name="connsiteX197" fmla="*/ 51219 w 252174"/>
              <a:gd name="connsiteY197" fmla="*/ 328700 h 441091"/>
              <a:gd name="connsiteX198" fmla="*/ 50892 w 252174"/>
              <a:gd name="connsiteY198" fmla="*/ 328972 h 441091"/>
              <a:gd name="connsiteX199" fmla="*/ 50484 w 252174"/>
              <a:gd name="connsiteY199" fmla="*/ 329244 h 441091"/>
              <a:gd name="connsiteX200" fmla="*/ 48280 w 252174"/>
              <a:gd name="connsiteY200" fmla="*/ 330197 h 441091"/>
              <a:gd name="connsiteX201" fmla="*/ 46239 w 252174"/>
              <a:gd name="connsiteY201" fmla="*/ 331149 h 441091"/>
              <a:gd name="connsiteX202" fmla="*/ 44905 w 252174"/>
              <a:gd name="connsiteY202" fmla="*/ 331829 h 441091"/>
              <a:gd name="connsiteX203" fmla="*/ 43408 w 252174"/>
              <a:gd name="connsiteY203" fmla="*/ 332510 h 441091"/>
              <a:gd name="connsiteX204" fmla="*/ 43000 w 252174"/>
              <a:gd name="connsiteY204" fmla="*/ 332782 h 441091"/>
              <a:gd name="connsiteX205" fmla="*/ 42673 w 252174"/>
              <a:gd name="connsiteY205" fmla="*/ 333054 h 441091"/>
              <a:gd name="connsiteX206" fmla="*/ 36251 w 252174"/>
              <a:gd name="connsiteY206" fmla="*/ 336021 h 441091"/>
              <a:gd name="connsiteX207" fmla="*/ 33502 w 252174"/>
              <a:gd name="connsiteY207" fmla="*/ 338851 h 441091"/>
              <a:gd name="connsiteX208" fmla="*/ 32930 w 252174"/>
              <a:gd name="connsiteY208" fmla="*/ 344213 h 441091"/>
              <a:gd name="connsiteX209" fmla="*/ 32930 w 252174"/>
              <a:gd name="connsiteY209" fmla="*/ 348540 h 441091"/>
              <a:gd name="connsiteX210" fmla="*/ 32168 w 252174"/>
              <a:gd name="connsiteY210" fmla="*/ 349438 h 441091"/>
              <a:gd name="connsiteX211" fmla="*/ 30372 w 252174"/>
              <a:gd name="connsiteY211" fmla="*/ 356950 h 441091"/>
              <a:gd name="connsiteX212" fmla="*/ 30699 w 252174"/>
              <a:gd name="connsiteY212" fmla="*/ 360868 h 441091"/>
              <a:gd name="connsiteX213" fmla="*/ 31025 w 252174"/>
              <a:gd name="connsiteY213" fmla="*/ 361766 h 441091"/>
              <a:gd name="connsiteX214" fmla="*/ 31842 w 252174"/>
              <a:gd name="connsiteY214" fmla="*/ 363318 h 441091"/>
              <a:gd name="connsiteX215" fmla="*/ 34999 w 252174"/>
              <a:gd name="connsiteY215" fmla="*/ 364216 h 441091"/>
              <a:gd name="connsiteX216" fmla="*/ 35598 w 252174"/>
              <a:gd name="connsiteY216" fmla="*/ 362637 h 441091"/>
              <a:gd name="connsiteX217" fmla="*/ 35516 w 252174"/>
              <a:gd name="connsiteY217" fmla="*/ 361494 h 441091"/>
              <a:gd name="connsiteX218" fmla="*/ 38074 w 252174"/>
              <a:gd name="connsiteY218" fmla="*/ 361413 h 441091"/>
              <a:gd name="connsiteX219" fmla="*/ 41095 w 252174"/>
              <a:gd name="connsiteY219" fmla="*/ 362801 h 441091"/>
              <a:gd name="connsiteX220" fmla="*/ 45422 w 252174"/>
              <a:gd name="connsiteY220" fmla="*/ 361304 h 441091"/>
              <a:gd name="connsiteX221" fmla="*/ 46021 w 252174"/>
              <a:gd name="connsiteY221" fmla="*/ 359290 h 441091"/>
              <a:gd name="connsiteX222" fmla="*/ 44442 w 252174"/>
              <a:gd name="connsiteY222" fmla="*/ 349302 h 441091"/>
              <a:gd name="connsiteX223" fmla="*/ 43816 w 252174"/>
              <a:gd name="connsiteY223" fmla="*/ 346716 h 441091"/>
              <a:gd name="connsiteX224" fmla="*/ 43816 w 252174"/>
              <a:gd name="connsiteY224" fmla="*/ 344730 h 441091"/>
              <a:gd name="connsiteX225" fmla="*/ 44633 w 252174"/>
              <a:gd name="connsiteY225" fmla="*/ 344566 h 441091"/>
              <a:gd name="connsiteX226" fmla="*/ 45613 w 252174"/>
              <a:gd name="connsiteY226" fmla="*/ 344185 h 441091"/>
              <a:gd name="connsiteX227" fmla="*/ 46402 w 252174"/>
              <a:gd name="connsiteY227" fmla="*/ 343941 h 441091"/>
              <a:gd name="connsiteX228" fmla="*/ 47191 w 252174"/>
              <a:gd name="connsiteY228" fmla="*/ 343695 h 441091"/>
              <a:gd name="connsiteX229" fmla="*/ 48171 w 252174"/>
              <a:gd name="connsiteY229" fmla="*/ 343315 h 441091"/>
              <a:gd name="connsiteX230" fmla="*/ 50131 w 252174"/>
              <a:gd name="connsiteY230" fmla="*/ 342579 h 441091"/>
              <a:gd name="connsiteX231" fmla="*/ 51736 w 252174"/>
              <a:gd name="connsiteY231" fmla="*/ 342035 h 441091"/>
              <a:gd name="connsiteX232" fmla="*/ 52389 w 252174"/>
              <a:gd name="connsiteY232" fmla="*/ 341763 h 441091"/>
              <a:gd name="connsiteX233" fmla="*/ 53097 w 252174"/>
              <a:gd name="connsiteY233" fmla="*/ 341491 h 441091"/>
              <a:gd name="connsiteX234" fmla="*/ 54104 w 252174"/>
              <a:gd name="connsiteY234" fmla="*/ 341246 h 441091"/>
              <a:gd name="connsiteX235" fmla="*/ 55247 w 252174"/>
              <a:gd name="connsiteY235" fmla="*/ 340756 h 441091"/>
              <a:gd name="connsiteX236" fmla="*/ 56962 w 252174"/>
              <a:gd name="connsiteY236" fmla="*/ 340022 h 441091"/>
              <a:gd name="connsiteX237" fmla="*/ 58377 w 252174"/>
              <a:gd name="connsiteY237" fmla="*/ 339586 h 441091"/>
              <a:gd name="connsiteX238" fmla="*/ 59275 w 252174"/>
              <a:gd name="connsiteY238" fmla="*/ 339341 h 441091"/>
              <a:gd name="connsiteX239" fmla="*/ 60418 w 252174"/>
              <a:gd name="connsiteY239" fmla="*/ 338851 h 441091"/>
              <a:gd name="connsiteX240" fmla="*/ 62132 w 252174"/>
              <a:gd name="connsiteY240" fmla="*/ 338117 h 441091"/>
              <a:gd name="connsiteX241" fmla="*/ 63548 w 252174"/>
              <a:gd name="connsiteY241" fmla="*/ 337681 h 441091"/>
              <a:gd name="connsiteX242" fmla="*/ 64446 w 252174"/>
              <a:gd name="connsiteY242" fmla="*/ 337436 h 441091"/>
              <a:gd name="connsiteX243" fmla="*/ 67222 w 252174"/>
              <a:gd name="connsiteY243" fmla="*/ 336321 h 441091"/>
              <a:gd name="connsiteX244" fmla="*/ 70351 w 252174"/>
              <a:gd name="connsiteY244" fmla="*/ 335096 h 441091"/>
              <a:gd name="connsiteX245" fmla="*/ 73209 w 252174"/>
              <a:gd name="connsiteY245" fmla="*/ 334007 h 441091"/>
              <a:gd name="connsiteX246" fmla="*/ 75522 w 252174"/>
              <a:gd name="connsiteY246" fmla="*/ 333027 h 441091"/>
              <a:gd name="connsiteX247" fmla="*/ 76366 w 252174"/>
              <a:gd name="connsiteY247" fmla="*/ 332782 h 441091"/>
              <a:gd name="connsiteX248" fmla="*/ 77155 w 252174"/>
              <a:gd name="connsiteY248" fmla="*/ 332510 h 441091"/>
              <a:gd name="connsiteX249" fmla="*/ 77727 w 252174"/>
              <a:gd name="connsiteY249" fmla="*/ 332238 h 441091"/>
              <a:gd name="connsiteX250" fmla="*/ 81700 w 252174"/>
              <a:gd name="connsiteY250" fmla="*/ 330578 h 441091"/>
              <a:gd name="connsiteX251" fmla="*/ 82707 w 252174"/>
              <a:gd name="connsiteY251" fmla="*/ 330333 h 441091"/>
              <a:gd name="connsiteX252" fmla="*/ 83387 w 252174"/>
              <a:gd name="connsiteY252" fmla="*/ 330088 h 441091"/>
              <a:gd name="connsiteX253" fmla="*/ 87633 w 252174"/>
              <a:gd name="connsiteY253" fmla="*/ 329897 h 441091"/>
              <a:gd name="connsiteX254" fmla="*/ 90899 w 252174"/>
              <a:gd name="connsiteY254" fmla="*/ 330279 h 441091"/>
              <a:gd name="connsiteX255" fmla="*/ 93348 w 252174"/>
              <a:gd name="connsiteY255" fmla="*/ 331068 h 441091"/>
              <a:gd name="connsiteX256" fmla="*/ 96342 w 252174"/>
              <a:gd name="connsiteY256" fmla="*/ 332837 h 441091"/>
              <a:gd name="connsiteX257" fmla="*/ 99009 w 252174"/>
              <a:gd name="connsiteY257" fmla="*/ 334307 h 441091"/>
              <a:gd name="connsiteX258" fmla="*/ 99907 w 252174"/>
              <a:gd name="connsiteY258" fmla="*/ 334824 h 441091"/>
              <a:gd name="connsiteX259" fmla="*/ 99744 w 252174"/>
              <a:gd name="connsiteY259" fmla="*/ 336729 h 441091"/>
              <a:gd name="connsiteX260" fmla="*/ 99445 w 252174"/>
              <a:gd name="connsiteY260" fmla="*/ 344512 h 441091"/>
              <a:gd name="connsiteX261" fmla="*/ 100152 w 252174"/>
              <a:gd name="connsiteY261" fmla="*/ 352649 h 441091"/>
              <a:gd name="connsiteX262" fmla="*/ 100424 w 252174"/>
              <a:gd name="connsiteY262" fmla="*/ 352976 h 441091"/>
              <a:gd name="connsiteX263" fmla="*/ 100832 w 252174"/>
              <a:gd name="connsiteY263" fmla="*/ 353738 h 441091"/>
              <a:gd name="connsiteX264" fmla="*/ 100397 w 252174"/>
              <a:gd name="connsiteY264" fmla="*/ 357684 h 441091"/>
              <a:gd name="connsiteX265" fmla="*/ 100152 w 252174"/>
              <a:gd name="connsiteY265" fmla="*/ 368135 h 441091"/>
              <a:gd name="connsiteX266" fmla="*/ 100179 w 252174"/>
              <a:gd name="connsiteY266" fmla="*/ 369876 h 441091"/>
              <a:gd name="connsiteX267" fmla="*/ 99880 w 252174"/>
              <a:gd name="connsiteY267" fmla="*/ 370693 h 441091"/>
              <a:gd name="connsiteX268" fmla="*/ 98927 w 252174"/>
              <a:gd name="connsiteY268" fmla="*/ 372408 h 441091"/>
              <a:gd name="connsiteX269" fmla="*/ 97975 w 252174"/>
              <a:gd name="connsiteY269" fmla="*/ 373823 h 441091"/>
              <a:gd name="connsiteX270" fmla="*/ 97539 w 252174"/>
              <a:gd name="connsiteY270" fmla="*/ 374422 h 441091"/>
              <a:gd name="connsiteX271" fmla="*/ 96070 w 252174"/>
              <a:gd name="connsiteY271" fmla="*/ 377606 h 441091"/>
              <a:gd name="connsiteX272" fmla="*/ 95825 w 252174"/>
              <a:gd name="connsiteY272" fmla="*/ 378232 h 441091"/>
              <a:gd name="connsiteX273" fmla="*/ 94573 w 252174"/>
              <a:gd name="connsiteY273" fmla="*/ 381443 h 441091"/>
              <a:gd name="connsiteX274" fmla="*/ 93076 w 252174"/>
              <a:gd name="connsiteY274" fmla="*/ 386832 h 441091"/>
              <a:gd name="connsiteX275" fmla="*/ 92858 w 252174"/>
              <a:gd name="connsiteY275" fmla="*/ 387621 h 441091"/>
              <a:gd name="connsiteX276" fmla="*/ 92151 w 252174"/>
              <a:gd name="connsiteY276" fmla="*/ 389526 h 441091"/>
              <a:gd name="connsiteX277" fmla="*/ 91416 w 252174"/>
              <a:gd name="connsiteY277" fmla="*/ 392003 h 441091"/>
              <a:gd name="connsiteX278" fmla="*/ 91171 w 252174"/>
              <a:gd name="connsiteY278" fmla="*/ 393282 h 441091"/>
              <a:gd name="connsiteX279" fmla="*/ 90953 w 252174"/>
              <a:gd name="connsiteY279" fmla="*/ 393744 h 441091"/>
              <a:gd name="connsiteX280" fmla="*/ 89565 w 252174"/>
              <a:gd name="connsiteY280" fmla="*/ 396248 h 441091"/>
              <a:gd name="connsiteX281" fmla="*/ 88368 w 252174"/>
              <a:gd name="connsiteY281" fmla="*/ 399051 h 441091"/>
              <a:gd name="connsiteX282" fmla="*/ 84911 w 252174"/>
              <a:gd name="connsiteY282" fmla="*/ 406264 h 441091"/>
              <a:gd name="connsiteX283" fmla="*/ 84667 w 252174"/>
              <a:gd name="connsiteY283" fmla="*/ 406944 h 441091"/>
              <a:gd name="connsiteX284" fmla="*/ 82979 w 252174"/>
              <a:gd name="connsiteY284" fmla="*/ 412659 h 441091"/>
              <a:gd name="connsiteX285" fmla="*/ 82190 w 252174"/>
              <a:gd name="connsiteY285" fmla="*/ 416741 h 441091"/>
              <a:gd name="connsiteX286" fmla="*/ 81809 w 252174"/>
              <a:gd name="connsiteY286" fmla="*/ 418238 h 441091"/>
              <a:gd name="connsiteX287" fmla="*/ 80203 w 252174"/>
              <a:gd name="connsiteY287" fmla="*/ 425314 h 441091"/>
              <a:gd name="connsiteX288" fmla="*/ 79904 w 252174"/>
              <a:gd name="connsiteY288" fmla="*/ 426675 h 441091"/>
              <a:gd name="connsiteX289" fmla="*/ 79496 w 252174"/>
              <a:gd name="connsiteY289" fmla="*/ 428852 h 441091"/>
              <a:gd name="connsiteX290" fmla="*/ 79196 w 252174"/>
              <a:gd name="connsiteY290" fmla="*/ 432989 h 441091"/>
              <a:gd name="connsiteX291" fmla="*/ 79196 w 252174"/>
              <a:gd name="connsiteY291" fmla="*/ 435901 h 441091"/>
              <a:gd name="connsiteX292" fmla="*/ 80067 w 252174"/>
              <a:gd name="connsiteY292" fmla="*/ 436717 h 441091"/>
              <a:gd name="connsiteX293" fmla="*/ 85456 w 252174"/>
              <a:gd name="connsiteY293" fmla="*/ 439547 h 441091"/>
              <a:gd name="connsiteX294" fmla="*/ 89484 w 252174"/>
              <a:gd name="connsiteY294" fmla="*/ 440554 h 441091"/>
              <a:gd name="connsiteX295" fmla="*/ 90491 w 252174"/>
              <a:gd name="connsiteY295" fmla="*/ 440827 h 441091"/>
              <a:gd name="connsiteX296" fmla="*/ 97839 w 252174"/>
              <a:gd name="connsiteY296" fmla="*/ 440827 h 441091"/>
              <a:gd name="connsiteX297" fmla="*/ 98683 w 252174"/>
              <a:gd name="connsiteY297" fmla="*/ 440554 h 441091"/>
              <a:gd name="connsiteX298" fmla="*/ 99825 w 252174"/>
              <a:gd name="connsiteY298" fmla="*/ 440310 h 441091"/>
              <a:gd name="connsiteX299" fmla="*/ 101241 w 252174"/>
              <a:gd name="connsiteY299" fmla="*/ 439629 h 441091"/>
              <a:gd name="connsiteX300" fmla="*/ 104806 w 252174"/>
              <a:gd name="connsiteY300" fmla="*/ 437452 h 441091"/>
              <a:gd name="connsiteX301" fmla="*/ 106167 w 252174"/>
              <a:gd name="connsiteY301" fmla="*/ 436418 h 441091"/>
              <a:gd name="connsiteX302" fmla="*/ 117978 w 252174"/>
              <a:gd name="connsiteY302" fmla="*/ 425722 h 441091"/>
              <a:gd name="connsiteX303" fmla="*/ 119393 w 252174"/>
              <a:gd name="connsiteY303" fmla="*/ 423980 h 441091"/>
              <a:gd name="connsiteX304" fmla="*/ 120346 w 252174"/>
              <a:gd name="connsiteY304" fmla="*/ 422619 h 441091"/>
              <a:gd name="connsiteX305" fmla="*/ 120863 w 252174"/>
              <a:gd name="connsiteY305" fmla="*/ 421776 h 441091"/>
              <a:gd name="connsiteX306" fmla="*/ 121924 w 252174"/>
              <a:gd name="connsiteY306" fmla="*/ 418402 h 441091"/>
              <a:gd name="connsiteX307" fmla="*/ 122768 w 252174"/>
              <a:gd name="connsiteY307" fmla="*/ 415462 h 441091"/>
              <a:gd name="connsiteX308" fmla="*/ 123013 w 252174"/>
              <a:gd name="connsiteY308" fmla="*/ 414401 h 441091"/>
              <a:gd name="connsiteX309" fmla="*/ 123339 w 252174"/>
              <a:gd name="connsiteY309" fmla="*/ 413258 h 441091"/>
              <a:gd name="connsiteX310" fmla="*/ 123857 w 252174"/>
              <a:gd name="connsiteY310" fmla="*/ 406535 h 441091"/>
              <a:gd name="connsiteX311" fmla="*/ 125462 w 252174"/>
              <a:gd name="connsiteY311" fmla="*/ 395051 h 441091"/>
              <a:gd name="connsiteX312" fmla="*/ 126823 w 252174"/>
              <a:gd name="connsiteY312" fmla="*/ 386750 h 441091"/>
              <a:gd name="connsiteX313" fmla="*/ 124618 w 252174"/>
              <a:gd name="connsiteY313" fmla="*/ 374912 h 441091"/>
              <a:gd name="connsiteX314" fmla="*/ 124646 w 252174"/>
              <a:gd name="connsiteY314" fmla="*/ 371292 h 441091"/>
              <a:gd name="connsiteX315" fmla="*/ 124918 w 252174"/>
              <a:gd name="connsiteY315" fmla="*/ 370611 h 441091"/>
              <a:gd name="connsiteX316" fmla="*/ 126415 w 252174"/>
              <a:gd name="connsiteY316" fmla="*/ 369795 h 441091"/>
              <a:gd name="connsiteX317" fmla="*/ 128510 w 252174"/>
              <a:gd name="connsiteY317" fmla="*/ 367318 h 441091"/>
              <a:gd name="connsiteX318" fmla="*/ 128810 w 252174"/>
              <a:gd name="connsiteY318" fmla="*/ 366257 h 441091"/>
              <a:gd name="connsiteX319" fmla="*/ 130606 w 252174"/>
              <a:gd name="connsiteY319" fmla="*/ 366257 h 441091"/>
              <a:gd name="connsiteX320" fmla="*/ 132402 w 252174"/>
              <a:gd name="connsiteY320" fmla="*/ 366284 h 441091"/>
              <a:gd name="connsiteX321" fmla="*/ 132946 w 252174"/>
              <a:gd name="connsiteY321" fmla="*/ 367427 h 441091"/>
              <a:gd name="connsiteX322" fmla="*/ 134715 w 252174"/>
              <a:gd name="connsiteY322" fmla="*/ 368652 h 441091"/>
              <a:gd name="connsiteX323" fmla="*/ 136838 w 252174"/>
              <a:gd name="connsiteY323" fmla="*/ 367863 h 441091"/>
              <a:gd name="connsiteX324" fmla="*/ 137872 w 252174"/>
              <a:gd name="connsiteY324" fmla="*/ 366284 h 441091"/>
              <a:gd name="connsiteX325" fmla="*/ 138281 w 252174"/>
              <a:gd name="connsiteY325" fmla="*/ 364951 h 441091"/>
              <a:gd name="connsiteX326" fmla="*/ 138253 w 252174"/>
              <a:gd name="connsiteY326" fmla="*/ 359045 h 441091"/>
              <a:gd name="connsiteX327" fmla="*/ 137981 w 252174"/>
              <a:gd name="connsiteY327" fmla="*/ 357929 h 441091"/>
              <a:gd name="connsiteX328" fmla="*/ 137763 w 252174"/>
              <a:gd name="connsiteY328" fmla="*/ 356514 h 441091"/>
              <a:gd name="connsiteX329" fmla="*/ 135505 w 252174"/>
              <a:gd name="connsiteY329" fmla="*/ 352568 h 441091"/>
              <a:gd name="connsiteX330" fmla="*/ 134933 w 252174"/>
              <a:gd name="connsiteY330" fmla="*/ 348159 h 441091"/>
              <a:gd name="connsiteX331" fmla="*/ 134498 w 252174"/>
              <a:gd name="connsiteY331" fmla="*/ 343886 h 441091"/>
              <a:gd name="connsiteX332" fmla="*/ 134171 w 252174"/>
              <a:gd name="connsiteY332" fmla="*/ 343097 h 441091"/>
              <a:gd name="connsiteX333" fmla="*/ 131368 w 252174"/>
              <a:gd name="connsiteY333" fmla="*/ 339994 h 441091"/>
              <a:gd name="connsiteX334" fmla="*/ 130606 w 252174"/>
              <a:gd name="connsiteY334" fmla="*/ 339504 h 441091"/>
              <a:gd name="connsiteX335" fmla="*/ 130742 w 252174"/>
              <a:gd name="connsiteY335" fmla="*/ 336021 h 441091"/>
              <a:gd name="connsiteX336" fmla="*/ 131422 w 252174"/>
              <a:gd name="connsiteY336" fmla="*/ 329652 h 441091"/>
              <a:gd name="connsiteX337" fmla="*/ 132266 w 252174"/>
              <a:gd name="connsiteY337" fmla="*/ 325081 h 441091"/>
              <a:gd name="connsiteX338" fmla="*/ 132593 w 252174"/>
              <a:gd name="connsiteY338" fmla="*/ 323311 h 441091"/>
              <a:gd name="connsiteX339" fmla="*/ 134443 w 252174"/>
              <a:gd name="connsiteY339" fmla="*/ 322985 h 441091"/>
              <a:gd name="connsiteX340" fmla="*/ 137709 w 252174"/>
              <a:gd name="connsiteY340" fmla="*/ 322712 h 441091"/>
              <a:gd name="connsiteX341" fmla="*/ 142744 w 252174"/>
              <a:gd name="connsiteY341" fmla="*/ 322141 h 441091"/>
              <a:gd name="connsiteX342" fmla="*/ 147452 w 252174"/>
              <a:gd name="connsiteY342" fmla="*/ 321706 h 441091"/>
              <a:gd name="connsiteX343" fmla="*/ 148867 w 252174"/>
              <a:gd name="connsiteY343" fmla="*/ 322250 h 441091"/>
              <a:gd name="connsiteX344" fmla="*/ 148160 w 252174"/>
              <a:gd name="connsiteY344" fmla="*/ 324482 h 441091"/>
              <a:gd name="connsiteX345" fmla="*/ 147588 w 252174"/>
              <a:gd name="connsiteY345" fmla="*/ 328809 h 441091"/>
              <a:gd name="connsiteX346" fmla="*/ 147915 w 252174"/>
              <a:gd name="connsiteY346" fmla="*/ 332564 h 441091"/>
              <a:gd name="connsiteX347" fmla="*/ 150881 w 252174"/>
              <a:gd name="connsiteY347" fmla="*/ 336048 h 441091"/>
              <a:gd name="connsiteX348" fmla="*/ 153385 w 252174"/>
              <a:gd name="connsiteY348" fmla="*/ 334034 h 441091"/>
              <a:gd name="connsiteX349" fmla="*/ 155100 w 252174"/>
              <a:gd name="connsiteY349" fmla="*/ 332918 h 441091"/>
              <a:gd name="connsiteX350" fmla="*/ 156487 w 252174"/>
              <a:gd name="connsiteY350" fmla="*/ 333327 h 441091"/>
              <a:gd name="connsiteX351" fmla="*/ 158311 w 252174"/>
              <a:gd name="connsiteY351" fmla="*/ 335776 h 441091"/>
              <a:gd name="connsiteX352" fmla="*/ 161767 w 252174"/>
              <a:gd name="connsiteY352" fmla="*/ 333054 h 441091"/>
              <a:gd name="connsiteX353" fmla="*/ 161740 w 252174"/>
              <a:gd name="connsiteY353" fmla="*/ 326197 h 441091"/>
              <a:gd name="connsiteX354" fmla="*/ 159808 w 252174"/>
              <a:gd name="connsiteY354" fmla="*/ 323012 h 441091"/>
              <a:gd name="connsiteX355" fmla="*/ 158338 w 252174"/>
              <a:gd name="connsiteY355" fmla="*/ 321488 h 441091"/>
              <a:gd name="connsiteX356" fmla="*/ 158365 w 252174"/>
              <a:gd name="connsiteY356" fmla="*/ 318875 h 441091"/>
              <a:gd name="connsiteX357" fmla="*/ 156950 w 252174"/>
              <a:gd name="connsiteY357" fmla="*/ 313704 h 441091"/>
              <a:gd name="connsiteX358" fmla="*/ 144649 w 252174"/>
              <a:gd name="connsiteY358" fmla="*/ 311990 h 441091"/>
              <a:gd name="connsiteX359" fmla="*/ 134280 w 252174"/>
              <a:gd name="connsiteY359" fmla="*/ 311663 h 441091"/>
              <a:gd name="connsiteX360" fmla="*/ 133382 w 252174"/>
              <a:gd name="connsiteY360" fmla="*/ 306819 h 441091"/>
              <a:gd name="connsiteX361" fmla="*/ 133219 w 252174"/>
              <a:gd name="connsiteY361" fmla="*/ 301458 h 441091"/>
              <a:gd name="connsiteX362" fmla="*/ 133627 w 252174"/>
              <a:gd name="connsiteY362" fmla="*/ 296586 h 441091"/>
              <a:gd name="connsiteX363" fmla="*/ 134525 w 252174"/>
              <a:gd name="connsiteY363" fmla="*/ 286326 h 441091"/>
              <a:gd name="connsiteX364" fmla="*/ 135015 w 252174"/>
              <a:gd name="connsiteY364" fmla="*/ 278461 h 441091"/>
              <a:gd name="connsiteX365" fmla="*/ 134960 w 252174"/>
              <a:gd name="connsiteY365" fmla="*/ 264118 h 441091"/>
              <a:gd name="connsiteX366" fmla="*/ 134770 w 252174"/>
              <a:gd name="connsiteY366" fmla="*/ 257260 h 441091"/>
              <a:gd name="connsiteX367" fmla="*/ 137301 w 252174"/>
              <a:gd name="connsiteY367" fmla="*/ 260988 h 441091"/>
              <a:gd name="connsiteX368" fmla="*/ 138036 w 252174"/>
              <a:gd name="connsiteY368" fmla="*/ 262023 h 441091"/>
              <a:gd name="connsiteX369" fmla="*/ 138253 w 252174"/>
              <a:gd name="connsiteY369" fmla="*/ 262404 h 441091"/>
              <a:gd name="connsiteX370" fmla="*/ 138471 w 252174"/>
              <a:gd name="connsiteY370" fmla="*/ 262894 h 441091"/>
              <a:gd name="connsiteX371" fmla="*/ 139206 w 252174"/>
              <a:gd name="connsiteY371" fmla="*/ 264064 h 441091"/>
              <a:gd name="connsiteX372" fmla="*/ 142771 w 252174"/>
              <a:gd name="connsiteY372" fmla="*/ 264581 h 441091"/>
              <a:gd name="connsiteX373" fmla="*/ 146146 w 252174"/>
              <a:gd name="connsiteY373" fmla="*/ 262894 h 441091"/>
              <a:gd name="connsiteX374" fmla="*/ 151044 w 252174"/>
              <a:gd name="connsiteY374" fmla="*/ 260662 h 441091"/>
              <a:gd name="connsiteX375" fmla="*/ 152133 w 252174"/>
              <a:gd name="connsiteY375" fmla="*/ 260036 h 441091"/>
              <a:gd name="connsiteX376" fmla="*/ 153984 w 252174"/>
              <a:gd name="connsiteY376" fmla="*/ 259002 h 441091"/>
              <a:gd name="connsiteX377" fmla="*/ 154882 w 252174"/>
              <a:gd name="connsiteY377" fmla="*/ 258485 h 441091"/>
              <a:gd name="connsiteX378" fmla="*/ 155753 w 252174"/>
              <a:gd name="connsiteY378" fmla="*/ 259083 h 441091"/>
              <a:gd name="connsiteX379" fmla="*/ 161386 w 252174"/>
              <a:gd name="connsiteY379" fmla="*/ 263383 h 441091"/>
              <a:gd name="connsiteX380" fmla="*/ 162774 w 252174"/>
              <a:gd name="connsiteY380" fmla="*/ 264527 h 441091"/>
              <a:gd name="connsiteX381" fmla="*/ 164570 w 252174"/>
              <a:gd name="connsiteY381" fmla="*/ 266023 h 441091"/>
              <a:gd name="connsiteX382" fmla="*/ 166693 w 252174"/>
              <a:gd name="connsiteY382" fmla="*/ 267874 h 441091"/>
              <a:gd name="connsiteX383" fmla="*/ 174558 w 252174"/>
              <a:gd name="connsiteY383" fmla="*/ 275875 h 441091"/>
              <a:gd name="connsiteX384" fmla="*/ 176219 w 252174"/>
              <a:gd name="connsiteY384" fmla="*/ 278052 h 441091"/>
              <a:gd name="connsiteX385" fmla="*/ 176953 w 252174"/>
              <a:gd name="connsiteY385" fmla="*/ 278842 h 441091"/>
              <a:gd name="connsiteX386" fmla="*/ 177171 w 252174"/>
              <a:gd name="connsiteY386" fmla="*/ 279332 h 441091"/>
              <a:gd name="connsiteX387" fmla="*/ 181716 w 252174"/>
              <a:gd name="connsiteY387" fmla="*/ 284067 h 441091"/>
              <a:gd name="connsiteX388" fmla="*/ 183131 w 252174"/>
              <a:gd name="connsiteY388" fmla="*/ 285156 h 441091"/>
              <a:gd name="connsiteX389" fmla="*/ 187404 w 252174"/>
              <a:gd name="connsiteY389" fmla="*/ 287605 h 441091"/>
              <a:gd name="connsiteX390" fmla="*/ 187785 w 252174"/>
              <a:gd name="connsiteY390" fmla="*/ 287877 h 441091"/>
              <a:gd name="connsiteX391" fmla="*/ 188139 w 252174"/>
              <a:gd name="connsiteY391" fmla="*/ 288149 h 441091"/>
              <a:gd name="connsiteX392" fmla="*/ 190234 w 252174"/>
              <a:gd name="connsiteY392" fmla="*/ 290327 h 441091"/>
              <a:gd name="connsiteX393" fmla="*/ 192412 w 252174"/>
              <a:gd name="connsiteY393" fmla="*/ 293865 h 441091"/>
              <a:gd name="connsiteX394" fmla="*/ 193255 w 252174"/>
              <a:gd name="connsiteY394" fmla="*/ 295225 h 441091"/>
              <a:gd name="connsiteX395" fmla="*/ 194534 w 252174"/>
              <a:gd name="connsiteY395" fmla="*/ 297484 h 441091"/>
              <a:gd name="connsiteX396" fmla="*/ 195133 w 252174"/>
              <a:gd name="connsiteY396" fmla="*/ 298818 h 441091"/>
              <a:gd name="connsiteX397" fmla="*/ 195514 w 252174"/>
              <a:gd name="connsiteY397" fmla="*/ 299552 h 441091"/>
              <a:gd name="connsiteX398" fmla="*/ 197038 w 252174"/>
              <a:gd name="connsiteY398" fmla="*/ 302410 h 441091"/>
              <a:gd name="connsiteX399" fmla="*/ 198018 w 252174"/>
              <a:gd name="connsiteY399" fmla="*/ 303390 h 441091"/>
              <a:gd name="connsiteX400" fmla="*/ 199678 w 252174"/>
              <a:gd name="connsiteY400" fmla="*/ 305050 h 441091"/>
              <a:gd name="connsiteX401" fmla="*/ 200576 w 252174"/>
              <a:gd name="connsiteY401" fmla="*/ 306111 h 441091"/>
              <a:gd name="connsiteX402" fmla="*/ 200957 w 252174"/>
              <a:gd name="connsiteY402" fmla="*/ 306574 h 441091"/>
              <a:gd name="connsiteX403" fmla="*/ 202536 w 252174"/>
              <a:gd name="connsiteY403" fmla="*/ 309432 h 441091"/>
              <a:gd name="connsiteX404" fmla="*/ 204114 w 252174"/>
              <a:gd name="connsiteY404" fmla="*/ 312235 h 441091"/>
              <a:gd name="connsiteX405" fmla="*/ 206482 w 252174"/>
              <a:gd name="connsiteY405" fmla="*/ 316127 h 441091"/>
              <a:gd name="connsiteX406" fmla="*/ 207652 w 252174"/>
              <a:gd name="connsiteY406" fmla="*/ 317977 h 441091"/>
              <a:gd name="connsiteX407" fmla="*/ 210727 w 252174"/>
              <a:gd name="connsiteY407" fmla="*/ 321080 h 441091"/>
              <a:gd name="connsiteX408" fmla="*/ 212388 w 252174"/>
              <a:gd name="connsiteY408" fmla="*/ 322821 h 441091"/>
              <a:gd name="connsiteX409" fmla="*/ 213258 w 252174"/>
              <a:gd name="connsiteY409" fmla="*/ 323529 h 441091"/>
              <a:gd name="connsiteX410" fmla="*/ 213640 w 252174"/>
              <a:gd name="connsiteY410" fmla="*/ 323747 h 441091"/>
              <a:gd name="connsiteX411" fmla="*/ 221260 w 252174"/>
              <a:gd name="connsiteY411" fmla="*/ 325162 h 441091"/>
              <a:gd name="connsiteX412" fmla="*/ 228744 w 252174"/>
              <a:gd name="connsiteY412" fmla="*/ 324019 h 441091"/>
              <a:gd name="connsiteX413" fmla="*/ 241127 w 252174"/>
              <a:gd name="connsiteY413" fmla="*/ 316916 h 441091"/>
              <a:gd name="connsiteX414" fmla="*/ 247386 w 252174"/>
              <a:gd name="connsiteY414" fmla="*/ 311745 h 441091"/>
              <a:gd name="connsiteX415" fmla="*/ 251033 w 252174"/>
              <a:gd name="connsiteY415" fmla="*/ 307418 h 441091"/>
              <a:gd name="connsiteX416" fmla="*/ 251931 w 252174"/>
              <a:gd name="connsiteY416" fmla="*/ 305730 h 441091"/>
              <a:gd name="connsiteX417" fmla="*/ 250707 w 252174"/>
              <a:gd name="connsiteY417" fmla="*/ 301594 h 441091"/>
              <a:gd name="connsiteX418" fmla="*/ 249400 w 252174"/>
              <a:gd name="connsiteY418" fmla="*/ 299526 h 441091"/>
              <a:gd name="connsiteX419" fmla="*/ 245862 w 252174"/>
              <a:gd name="connsiteY419" fmla="*/ 294953 h 441091"/>
              <a:gd name="connsiteX420" fmla="*/ 242841 w 252174"/>
              <a:gd name="connsiteY420" fmla="*/ 291714 h 441091"/>
              <a:gd name="connsiteX421" fmla="*/ 235983 w 252174"/>
              <a:gd name="connsiteY421" fmla="*/ 286108 h 441091"/>
              <a:gd name="connsiteX422" fmla="*/ 233888 w 252174"/>
              <a:gd name="connsiteY422" fmla="*/ 284693 h 441091"/>
              <a:gd name="connsiteX423" fmla="*/ 231901 w 252174"/>
              <a:gd name="connsiteY423" fmla="*/ 283523 h 441091"/>
              <a:gd name="connsiteX424" fmla="*/ 231112 w 252174"/>
              <a:gd name="connsiteY424" fmla="*/ 283251 h 441091"/>
              <a:gd name="connsiteX425" fmla="*/ 229288 w 252174"/>
              <a:gd name="connsiteY425" fmla="*/ 282407 h 441091"/>
              <a:gd name="connsiteX426" fmla="*/ 220117 w 252174"/>
              <a:gd name="connsiteY426" fmla="*/ 275032 h 441091"/>
              <a:gd name="connsiteX427" fmla="*/ 213122 w 252174"/>
              <a:gd name="connsiteY427" fmla="*/ 269588 h 441091"/>
              <a:gd name="connsiteX428" fmla="*/ 209530 w 252174"/>
              <a:gd name="connsiteY428" fmla="*/ 268010 h 441091"/>
              <a:gd name="connsiteX429" fmla="*/ 209013 w 252174"/>
              <a:gd name="connsiteY429" fmla="*/ 267738 h 441091"/>
              <a:gd name="connsiteX430" fmla="*/ 208523 w 252174"/>
              <a:gd name="connsiteY430" fmla="*/ 267466 h 441091"/>
              <a:gd name="connsiteX431" fmla="*/ 206128 w 252174"/>
              <a:gd name="connsiteY431" fmla="*/ 266513 h 441091"/>
              <a:gd name="connsiteX432" fmla="*/ 203924 w 252174"/>
              <a:gd name="connsiteY432" fmla="*/ 265561 h 441091"/>
              <a:gd name="connsiteX433" fmla="*/ 203515 w 252174"/>
              <a:gd name="connsiteY433" fmla="*/ 265343 h 441091"/>
              <a:gd name="connsiteX434" fmla="*/ 201066 w 252174"/>
              <a:gd name="connsiteY434" fmla="*/ 263030 h 441091"/>
              <a:gd name="connsiteX435" fmla="*/ 198671 w 252174"/>
              <a:gd name="connsiteY435" fmla="*/ 260580 h 441091"/>
              <a:gd name="connsiteX436" fmla="*/ 194072 w 252174"/>
              <a:gd name="connsiteY436" fmla="*/ 256852 h 441091"/>
              <a:gd name="connsiteX437" fmla="*/ 193772 w 252174"/>
              <a:gd name="connsiteY437" fmla="*/ 256607 h 441091"/>
              <a:gd name="connsiteX438" fmla="*/ 193310 w 252174"/>
              <a:gd name="connsiteY438" fmla="*/ 256226 h 441091"/>
              <a:gd name="connsiteX439" fmla="*/ 191378 w 252174"/>
              <a:gd name="connsiteY439" fmla="*/ 255246 h 441091"/>
              <a:gd name="connsiteX440" fmla="*/ 189690 w 252174"/>
              <a:gd name="connsiteY440" fmla="*/ 254403 h 441091"/>
              <a:gd name="connsiteX441" fmla="*/ 187948 w 252174"/>
              <a:gd name="connsiteY441" fmla="*/ 253450 h 441091"/>
              <a:gd name="connsiteX442" fmla="*/ 186288 w 252174"/>
              <a:gd name="connsiteY442" fmla="*/ 252497 h 441091"/>
              <a:gd name="connsiteX443" fmla="*/ 184710 w 252174"/>
              <a:gd name="connsiteY443" fmla="*/ 251599 h 441091"/>
              <a:gd name="connsiteX444" fmla="*/ 182886 w 252174"/>
              <a:gd name="connsiteY444" fmla="*/ 250538 h 441091"/>
              <a:gd name="connsiteX445" fmla="*/ 177008 w 252174"/>
              <a:gd name="connsiteY445" fmla="*/ 246293 h 441091"/>
              <a:gd name="connsiteX446" fmla="*/ 174912 w 252174"/>
              <a:gd name="connsiteY446" fmla="*/ 244632 h 441091"/>
              <a:gd name="connsiteX447" fmla="*/ 173361 w 252174"/>
              <a:gd name="connsiteY447" fmla="*/ 242863 h 441091"/>
              <a:gd name="connsiteX448" fmla="*/ 171946 w 252174"/>
              <a:gd name="connsiteY448" fmla="*/ 240414 h 441091"/>
              <a:gd name="connsiteX449" fmla="*/ 171456 w 252174"/>
              <a:gd name="connsiteY449" fmla="*/ 239543 h 441091"/>
              <a:gd name="connsiteX450" fmla="*/ 171265 w 252174"/>
              <a:gd name="connsiteY450" fmla="*/ 239107 h 441091"/>
              <a:gd name="connsiteX451" fmla="*/ 169551 w 252174"/>
              <a:gd name="connsiteY451" fmla="*/ 236576 h 441091"/>
              <a:gd name="connsiteX452" fmla="*/ 167700 w 252174"/>
              <a:gd name="connsiteY452" fmla="*/ 233773 h 441091"/>
              <a:gd name="connsiteX453" fmla="*/ 164815 w 252174"/>
              <a:gd name="connsiteY453" fmla="*/ 229582 h 441091"/>
              <a:gd name="connsiteX454" fmla="*/ 163264 w 252174"/>
              <a:gd name="connsiteY454" fmla="*/ 227487 h 441091"/>
              <a:gd name="connsiteX455" fmla="*/ 162747 w 252174"/>
              <a:gd name="connsiteY455" fmla="*/ 226779 h 441091"/>
              <a:gd name="connsiteX456" fmla="*/ 161114 w 252174"/>
              <a:gd name="connsiteY456" fmla="*/ 224303 h 441091"/>
              <a:gd name="connsiteX457" fmla="*/ 159481 w 252174"/>
              <a:gd name="connsiteY457" fmla="*/ 221336 h 441091"/>
              <a:gd name="connsiteX458" fmla="*/ 160624 w 252174"/>
              <a:gd name="connsiteY458" fmla="*/ 217662 h 441091"/>
              <a:gd name="connsiteX459" fmla="*/ 161196 w 252174"/>
              <a:gd name="connsiteY459" fmla="*/ 216301 h 441091"/>
              <a:gd name="connsiteX460" fmla="*/ 161686 w 252174"/>
              <a:gd name="connsiteY460" fmla="*/ 215158 h 441091"/>
              <a:gd name="connsiteX461" fmla="*/ 161931 w 252174"/>
              <a:gd name="connsiteY461" fmla="*/ 214260 h 441091"/>
              <a:gd name="connsiteX462" fmla="*/ 162339 w 252174"/>
              <a:gd name="connsiteY462" fmla="*/ 213688 h 441091"/>
              <a:gd name="connsiteX463" fmla="*/ 162747 w 252174"/>
              <a:gd name="connsiteY463" fmla="*/ 212736 h 441091"/>
              <a:gd name="connsiteX464" fmla="*/ 163128 w 252174"/>
              <a:gd name="connsiteY464" fmla="*/ 211947 h 441091"/>
              <a:gd name="connsiteX465" fmla="*/ 163645 w 252174"/>
              <a:gd name="connsiteY465" fmla="*/ 211158 h 441091"/>
              <a:gd name="connsiteX466" fmla="*/ 165523 w 252174"/>
              <a:gd name="connsiteY466" fmla="*/ 207102 h 441091"/>
              <a:gd name="connsiteX467" fmla="*/ 165741 w 252174"/>
              <a:gd name="connsiteY467" fmla="*/ 206612 h 441091"/>
              <a:gd name="connsiteX468" fmla="*/ 166693 w 252174"/>
              <a:gd name="connsiteY468" fmla="*/ 204707 h 441091"/>
              <a:gd name="connsiteX469" fmla="*/ 167646 w 252174"/>
              <a:gd name="connsiteY469" fmla="*/ 203075 h 441091"/>
              <a:gd name="connsiteX470" fmla="*/ 168517 w 252174"/>
              <a:gd name="connsiteY470" fmla="*/ 201659 h 441091"/>
              <a:gd name="connsiteX471" fmla="*/ 170531 w 252174"/>
              <a:gd name="connsiteY471" fmla="*/ 198258 h 441091"/>
              <a:gd name="connsiteX472" fmla="*/ 170912 w 252174"/>
              <a:gd name="connsiteY472" fmla="*/ 197795 h 441091"/>
              <a:gd name="connsiteX473" fmla="*/ 170068 w 252174"/>
              <a:gd name="connsiteY473" fmla="*/ 201768 h 441091"/>
              <a:gd name="connsiteX474" fmla="*/ 169823 w 252174"/>
              <a:gd name="connsiteY474" fmla="*/ 203864 h 441091"/>
              <a:gd name="connsiteX475" fmla="*/ 169551 w 252174"/>
              <a:gd name="connsiteY475" fmla="*/ 205279 h 441091"/>
              <a:gd name="connsiteX476" fmla="*/ 169279 w 252174"/>
              <a:gd name="connsiteY476" fmla="*/ 206259 h 441091"/>
              <a:gd name="connsiteX477" fmla="*/ 168898 w 252174"/>
              <a:gd name="connsiteY477" fmla="*/ 207048 h 441091"/>
              <a:gd name="connsiteX478" fmla="*/ 168353 w 252174"/>
              <a:gd name="connsiteY478" fmla="*/ 208382 h 441091"/>
              <a:gd name="connsiteX479" fmla="*/ 169197 w 252174"/>
              <a:gd name="connsiteY479" fmla="*/ 210994 h 441091"/>
              <a:gd name="connsiteX480" fmla="*/ 171429 w 252174"/>
              <a:gd name="connsiteY480" fmla="*/ 210967 h 441091"/>
              <a:gd name="connsiteX481" fmla="*/ 174259 w 252174"/>
              <a:gd name="connsiteY481" fmla="*/ 209144 h 441091"/>
              <a:gd name="connsiteX482" fmla="*/ 175538 w 252174"/>
              <a:gd name="connsiteY482" fmla="*/ 207565 h 441091"/>
              <a:gd name="connsiteX483" fmla="*/ 176083 w 252174"/>
              <a:gd name="connsiteY483" fmla="*/ 206830 h 441091"/>
              <a:gd name="connsiteX484" fmla="*/ 177198 w 252174"/>
              <a:gd name="connsiteY484" fmla="*/ 203891 h 441091"/>
              <a:gd name="connsiteX485" fmla="*/ 178015 w 252174"/>
              <a:gd name="connsiteY485" fmla="*/ 201006 h 441091"/>
              <a:gd name="connsiteX486" fmla="*/ 178260 w 252174"/>
              <a:gd name="connsiteY486" fmla="*/ 199537 h 441091"/>
              <a:gd name="connsiteX487" fmla="*/ 178641 w 252174"/>
              <a:gd name="connsiteY487" fmla="*/ 198856 h 441091"/>
              <a:gd name="connsiteX488" fmla="*/ 179348 w 252174"/>
              <a:gd name="connsiteY488" fmla="*/ 202693 h 441091"/>
              <a:gd name="connsiteX489" fmla="*/ 178777 w 252174"/>
              <a:gd name="connsiteY489" fmla="*/ 209443 h 441091"/>
              <a:gd name="connsiteX490" fmla="*/ 178532 w 252174"/>
              <a:gd name="connsiteY490" fmla="*/ 210205 h 441091"/>
              <a:gd name="connsiteX491" fmla="*/ 178287 w 252174"/>
              <a:gd name="connsiteY491" fmla="*/ 211348 h 441091"/>
              <a:gd name="connsiteX492" fmla="*/ 177579 w 252174"/>
              <a:gd name="connsiteY492" fmla="*/ 213362 h 441091"/>
              <a:gd name="connsiteX493" fmla="*/ 176872 w 252174"/>
              <a:gd name="connsiteY493" fmla="*/ 214940 h 441091"/>
              <a:gd name="connsiteX494" fmla="*/ 176627 w 252174"/>
              <a:gd name="connsiteY494" fmla="*/ 215430 h 441091"/>
              <a:gd name="connsiteX495" fmla="*/ 176409 w 252174"/>
              <a:gd name="connsiteY495" fmla="*/ 216192 h 441091"/>
              <a:gd name="connsiteX496" fmla="*/ 175701 w 252174"/>
              <a:gd name="connsiteY496" fmla="*/ 217961 h 441091"/>
              <a:gd name="connsiteX497" fmla="*/ 177770 w 252174"/>
              <a:gd name="connsiteY497" fmla="*/ 221880 h 441091"/>
              <a:gd name="connsiteX498" fmla="*/ 178940 w 252174"/>
              <a:gd name="connsiteY498" fmla="*/ 222860 h 441091"/>
              <a:gd name="connsiteX499" fmla="*/ 181145 w 252174"/>
              <a:gd name="connsiteY499" fmla="*/ 225010 h 441091"/>
              <a:gd name="connsiteX500" fmla="*/ 183948 w 252174"/>
              <a:gd name="connsiteY500" fmla="*/ 223486 h 441091"/>
              <a:gd name="connsiteX501" fmla="*/ 185798 w 252174"/>
              <a:gd name="connsiteY501" fmla="*/ 222234 h 441091"/>
              <a:gd name="connsiteX502" fmla="*/ 190425 w 252174"/>
              <a:gd name="connsiteY502" fmla="*/ 219513 h 441091"/>
              <a:gd name="connsiteX503" fmla="*/ 191731 w 252174"/>
              <a:gd name="connsiteY503" fmla="*/ 219023 h 441091"/>
              <a:gd name="connsiteX504" fmla="*/ 195160 w 252174"/>
              <a:gd name="connsiteY504" fmla="*/ 217961 h 441091"/>
              <a:gd name="connsiteX505" fmla="*/ 199079 w 252174"/>
              <a:gd name="connsiteY505" fmla="*/ 213716 h 441091"/>
              <a:gd name="connsiteX506" fmla="*/ 200195 w 252174"/>
              <a:gd name="connsiteY506" fmla="*/ 211919 h 441091"/>
              <a:gd name="connsiteX507" fmla="*/ 200576 w 252174"/>
              <a:gd name="connsiteY507" fmla="*/ 211294 h 441091"/>
              <a:gd name="connsiteX508" fmla="*/ 201284 w 252174"/>
              <a:gd name="connsiteY508" fmla="*/ 210042 h 441091"/>
              <a:gd name="connsiteX509" fmla="*/ 202019 w 252174"/>
              <a:gd name="connsiteY509" fmla="*/ 208953 h 441091"/>
              <a:gd name="connsiteX510" fmla="*/ 201828 w 252174"/>
              <a:gd name="connsiteY510" fmla="*/ 205088 h 441091"/>
              <a:gd name="connsiteX511" fmla="*/ 201365 w 252174"/>
              <a:gd name="connsiteY511" fmla="*/ 200761 h 441091"/>
              <a:gd name="connsiteX512" fmla="*/ 201120 w 252174"/>
              <a:gd name="connsiteY512" fmla="*/ 198258 h 441091"/>
              <a:gd name="connsiteX513" fmla="*/ 199515 w 252174"/>
              <a:gd name="connsiteY513" fmla="*/ 190855 h 441091"/>
              <a:gd name="connsiteX514" fmla="*/ 199107 w 252174"/>
              <a:gd name="connsiteY514" fmla="*/ 189630 h 441091"/>
              <a:gd name="connsiteX515" fmla="*/ 198263 w 252174"/>
              <a:gd name="connsiteY515" fmla="*/ 186365 h 441091"/>
              <a:gd name="connsiteX516" fmla="*/ 197338 w 252174"/>
              <a:gd name="connsiteY516" fmla="*/ 180160 h 441091"/>
              <a:gd name="connsiteX517" fmla="*/ 197011 w 252174"/>
              <a:gd name="connsiteY517" fmla="*/ 175315 h 441091"/>
              <a:gd name="connsiteX518" fmla="*/ 196766 w 252174"/>
              <a:gd name="connsiteY518" fmla="*/ 174689 h 441091"/>
              <a:gd name="connsiteX519" fmla="*/ 194888 w 252174"/>
              <a:gd name="connsiteY519" fmla="*/ 171423 h 441091"/>
              <a:gd name="connsiteX520" fmla="*/ 192956 w 252174"/>
              <a:gd name="connsiteY520" fmla="*/ 168620 h 441091"/>
              <a:gd name="connsiteX521" fmla="*/ 190479 w 252174"/>
              <a:gd name="connsiteY521" fmla="*/ 165681 h 441091"/>
              <a:gd name="connsiteX522" fmla="*/ 187377 w 252174"/>
              <a:gd name="connsiteY522" fmla="*/ 162116 h 441091"/>
              <a:gd name="connsiteX523" fmla="*/ 185581 w 252174"/>
              <a:gd name="connsiteY523" fmla="*/ 160211 h 441091"/>
              <a:gd name="connsiteX524" fmla="*/ 181934 w 252174"/>
              <a:gd name="connsiteY524" fmla="*/ 156564 h 441091"/>
              <a:gd name="connsiteX525" fmla="*/ 180981 w 252174"/>
              <a:gd name="connsiteY525" fmla="*/ 155339 h 441091"/>
              <a:gd name="connsiteX526" fmla="*/ 179076 w 252174"/>
              <a:gd name="connsiteY526" fmla="*/ 153162 h 441091"/>
              <a:gd name="connsiteX527" fmla="*/ 176518 w 252174"/>
              <a:gd name="connsiteY527" fmla="*/ 150441 h 441091"/>
              <a:gd name="connsiteX528" fmla="*/ 173225 w 252174"/>
              <a:gd name="connsiteY528" fmla="*/ 146086 h 441091"/>
              <a:gd name="connsiteX529" fmla="*/ 170422 w 252174"/>
              <a:gd name="connsiteY529" fmla="*/ 139745 h 441091"/>
              <a:gd name="connsiteX530" fmla="*/ 165360 w 252174"/>
              <a:gd name="connsiteY530" fmla="*/ 134628 h 441091"/>
              <a:gd name="connsiteX531" fmla="*/ 162230 w 252174"/>
              <a:gd name="connsiteY531" fmla="*/ 129757 h 441091"/>
              <a:gd name="connsiteX532" fmla="*/ 161277 w 252174"/>
              <a:gd name="connsiteY532" fmla="*/ 126763 h 441091"/>
              <a:gd name="connsiteX533" fmla="*/ 159291 w 252174"/>
              <a:gd name="connsiteY533" fmla="*/ 123824 h 441091"/>
              <a:gd name="connsiteX534" fmla="*/ 157250 w 252174"/>
              <a:gd name="connsiteY534" fmla="*/ 121973 h 441091"/>
              <a:gd name="connsiteX535" fmla="*/ 155399 w 252174"/>
              <a:gd name="connsiteY535" fmla="*/ 118190 h 441091"/>
              <a:gd name="connsiteX536" fmla="*/ 154746 w 252174"/>
              <a:gd name="connsiteY536" fmla="*/ 116666 h 441091"/>
              <a:gd name="connsiteX537" fmla="*/ 153222 w 252174"/>
              <a:gd name="connsiteY537" fmla="*/ 112883 h 441091"/>
              <a:gd name="connsiteX538" fmla="*/ 152487 w 252174"/>
              <a:gd name="connsiteY538" fmla="*/ 110570 h 441091"/>
              <a:gd name="connsiteX539" fmla="*/ 151181 w 252174"/>
              <a:gd name="connsiteY539" fmla="*/ 106896 h 441091"/>
              <a:gd name="connsiteX540" fmla="*/ 149384 w 252174"/>
              <a:gd name="connsiteY540" fmla="*/ 102487 h 441091"/>
              <a:gd name="connsiteX541" fmla="*/ 149139 w 252174"/>
              <a:gd name="connsiteY541" fmla="*/ 101263 h 441091"/>
              <a:gd name="connsiteX542" fmla="*/ 148459 w 252174"/>
              <a:gd name="connsiteY542" fmla="*/ 99412 h 441091"/>
              <a:gd name="connsiteX543" fmla="*/ 147779 w 252174"/>
              <a:gd name="connsiteY543" fmla="*/ 97180 h 441091"/>
              <a:gd name="connsiteX544" fmla="*/ 147125 w 252174"/>
              <a:gd name="connsiteY544" fmla="*/ 94867 h 441091"/>
              <a:gd name="connsiteX545" fmla="*/ 146173 w 252174"/>
              <a:gd name="connsiteY545" fmla="*/ 90757 h 441091"/>
              <a:gd name="connsiteX546" fmla="*/ 145574 w 252174"/>
              <a:gd name="connsiteY546" fmla="*/ 87329 h 441091"/>
              <a:gd name="connsiteX547" fmla="*/ 142934 w 252174"/>
              <a:gd name="connsiteY547" fmla="*/ 85940 h 441091"/>
              <a:gd name="connsiteX548" fmla="*/ 141955 w 252174"/>
              <a:gd name="connsiteY548" fmla="*/ 85695 h 441091"/>
              <a:gd name="connsiteX549" fmla="*/ 140784 w 252174"/>
              <a:gd name="connsiteY549" fmla="*/ 85314 h 441091"/>
              <a:gd name="connsiteX550" fmla="*/ 137981 w 252174"/>
              <a:gd name="connsiteY550" fmla="*/ 84743 h 441091"/>
              <a:gd name="connsiteX551" fmla="*/ 134579 w 252174"/>
              <a:gd name="connsiteY551" fmla="*/ 84008 h 441091"/>
              <a:gd name="connsiteX552" fmla="*/ 131586 w 252174"/>
              <a:gd name="connsiteY552" fmla="*/ 83518 h 441091"/>
              <a:gd name="connsiteX553" fmla="*/ 127775 w 252174"/>
              <a:gd name="connsiteY553" fmla="*/ 82539 h 441091"/>
              <a:gd name="connsiteX554" fmla="*/ 123965 w 252174"/>
              <a:gd name="connsiteY554" fmla="*/ 81586 h 441091"/>
              <a:gd name="connsiteX555" fmla="*/ 112753 w 252174"/>
              <a:gd name="connsiteY555" fmla="*/ 74864 h 441091"/>
              <a:gd name="connsiteX556" fmla="*/ 109623 w 252174"/>
              <a:gd name="connsiteY556" fmla="*/ 70972 h 441091"/>
              <a:gd name="connsiteX557" fmla="*/ 108970 w 252174"/>
              <a:gd name="connsiteY557" fmla="*/ 70019 h 441091"/>
              <a:gd name="connsiteX558" fmla="*/ 107582 w 252174"/>
              <a:gd name="connsiteY558" fmla="*/ 67053 h 441091"/>
              <a:gd name="connsiteX559" fmla="*/ 108235 w 252174"/>
              <a:gd name="connsiteY559" fmla="*/ 66427 h 441091"/>
              <a:gd name="connsiteX560" fmla="*/ 112698 w 252174"/>
              <a:gd name="connsiteY560" fmla="*/ 62535 h 441091"/>
              <a:gd name="connsiteX561" fmla="*/ 118277 w 252174"/>
              <a:gd name="connsiteY561" fmla="*/ 57092 h 441091"/>
              <a:gd name="connsiteX562" fmla="*/ 121815 w 252174"/>
              <a:gd name="connsiteY562" fmla="*/ 53418 h 441091"/>
              <a:gd name="connsiteX563" fmla="*/ 122768 w 252174"/>
              <a:gd name="connsiteY563" fmla="*/ 52193 h 441091"/>
              <a:gd name="connsiteX564" fmla="*/ 126551 w 252174"/>
              <a:gd name="connsiteY564" fmla="*/ 44437 h 441091"/>
              <a:gd name="connsiteX565" fmla="*/ 127068 w 252174"/>
              <a:gd name="connsiteY565" fmla="*/ 43131 h 441091"/>
              <a:gd name="connsiteX566" fmla="*/ 127367 w 252174"/>
              <a:gd name="connsiteY566" fmla="*/ 41797 h 441091"/>
              <a:gd name="connsiteX567" fmla="*/ 127830 w 252174"/>
              <a:gd name="connsiteY567" fmla="*/ 40708 h 441091"/>
              <a:gd name="connsiteX568" fmla="*/ 128646 w 252174"/>
              <a:gd name="connsiteY568" fmla="*/ 37280 h 441091"/>
              <a:gd name="connsiteX569" fmla="*/ 129245 w 252174"/>
              <a:gd name="connsiteY569" fmla="*/ 33143 h 441091"/>
              <a:gd name="connsiteX570" fmla="*/ 128973 w 252174"/>
              <a:gd name="connsiteY570" fmla="*/ 28353 h 441091"/>
              <a:gd name="connsiteX571" fmla="*/ 128728 w 252174"/>
              <a:gd name="connsiteY571" fmla="*/ 25849 h 441091"/>
              <a:gd name="connsiteX572" fmla="*/ 128211 w 252174"/>
              <a:gd name="connsiteY572" fmla="*/ 22610 h 441091"/>
              <a:gd name="connsiteX573" fmla="*/ 126197 w 252174"/>
              <a:gd name="connsiteY573" fmla="*/ 15834 h 441091"/>
              <a:gd name="connsiteX574" fmla="*/ 125707 w 252174"/>
              <a:gd name="connsiteY574" fmla="*/ 13548 h 441091"/>
              <a:gd name="connsiteX575" fmla="*/ 125108 w 252174"/>
              <a:gd name="connsiteY575" fmla="*/ 13875 h 441091"/>
              <a:gd name="connsiteX576" fmla="*/ 124945 w 252174"/>
              <a:gd name="connsiteY576" fmla="*/ 13493 h 441091"/>
              <a:gd name="connsiteX577" fmla="*/ 124564 w 252174"/>
              <a:gd name="connsiteY577" fmla="*/ 12405 h 441091"/>
              <a:gd name="connsiteX578" fmla="*/ 123557 w 252174"/>
              <a:gd name="connsiteY578" fmla="*/ 10745 h 441091"/>
              <a:gd name="connsiteX579" fmla="*/ 122414 w 252174"/>
              <a:gd name="connsiteY579" fmla="*/ 9466 h 441091"/>
              <a:gd name="connsiteX580" fmla="*/ 121924 w 252174"/>
              <a:gd name="connsiteY580" fmla="*/ 8703 h 441091"/>
              <a:gd name="connsiteX581" fmla="*/ 120781 w 252174"/>
              <a:gd name="connsiteY581" fmla="*/ 7288 h 441091"/>
              <a:gd name="connsiteX582" fmla="*/ 118114 w 252174"/>
              <a:gd name="connsiteY582" fmla="*/ 5628 h 441091"/>
              <a:gd name="connsiteX583" fmla="*/ 116590 w 252174"/>
              <a:gd name="connsiteY583" fmla="*/ 4186 h 441091"/>
              <a:gd name="connsiteX584" fmla="*/ 113215 w 252174"/>
              <a:gd name="connsiteY584" fmla="*/ 2934 h 441091"/>
              <a:gd name="connsiteX585" fmla="*/ 111174 w 252174"/>
              <a:gd name="connsiteY585" fmla="*/ 2662 h 441091"/>
              <a:gd name="connsiteX586" fmla="*/ 110603 w 252174"/>
              <a:gd name="connsiteY586" fmla="*/ 2390 h 441091"/>
              <a:gd name="connsiteX587" fmla="*/ 109677 w 252174"/>
              <a:gd name="connsiteY587" fmla="*/ 1845 h 441091"/>
              <a:gd name="connsiteX588" fmla="*/ 108453 w 252174"/>
              <a:gd name="connsiteY588" fmla="*/ 1301 h 441091"/>
              <a:gd name="connsiteX589" fmla="*/ 107119 w 252174"/>
              <a:gd name="connsiteY589" fmla="*/ 621 h 441091"/>
              <a:gd name="connsiteX590" fmla="*/ 104915 w 252174"/>
              <a:gd name="connsiteY590" fmla="*/ 485 h 441091"/>
              <a:gd name="connsiteX591" fmla="*/ 135532 w 252174"/>
              <a:gd name="connsiteY591" fmla="*/ 135200 h 441091"/>
              <a:gd name="connsiteX592" fmla="*/ 137464 w 252174"/>
              <a:gd name="connsiteY592" fmla="*/ 139745 h 441091"/>
              <a:gd name="connsiteX593" fmla="*/ 137981 w 252174"/>
              <a:gd name="connsiteY593" fmla="*/ 140779 h 441091"/>
              <a:gd name="connsiteX594" fmla="*/ 138253 w 252174"/>
              <a:gd name="connsiteY594" fmla="*/ 141432 h 441091"/>
              <a:gd name="connsiteX595" fmla="*/ 141873 w 252174"/>
              <a:gd name="connsiteY595" fmla="*/ 148318 h 441091"/>
              <a:gd name="connsiteX596" fmla="*/ 143152 w 252174"/>
              <a:gd name="connsiteY596" fmla="*/ 150413 h 441091"/>
              <a:gd name="connsiteX597" fmla="*/ 143397 w 252174"/>
              <a:gd name="connsiteY597" fmla="*/ 150712 h 441091"/>
              <a:gd name="connsiteX598" fmla="*/ 143778 w 252174"/>
              <a:gd name="connsiteY598" fmla="*/ 151175 h 441091"/>
              <a:gd name="connsiteX599" fmla="*/ 144540 w 252174"/>
              <a:gd name="connsiteY599" fmla="*/ 152754 h 441091"/>
              <a:gd name="connsiteX600" fmla="*/ 145601 w 252174"/>
              <a:gd name="connsiteY600" fmla="*/ 155312 h 441091"/>
              <a:gd name="connsiteX601" fmla="*/ 145846 w 252174"/>
              <a:gd name="connsiteY601" fmla="*/ 155992 h 441091"/>
              <a:gd name="connsiteX602" fmla="*/ 146282 w 252174"/>
              <a:gd name="connsiteY602" fmla="*/ 156890 h 441091"/>
              <a:gd name="connsiteX603" fmla="*/ 148568 w 252174"/>
              <a:gd name="connsiteY603" fmla="*/ 162089 h 441091"/>
              <a:gd name="connsiteX604" fmla="*/ 149412 w 252174"/>
              <a:gd name="connsiteY604" fmla="*/ 163450 h 441091"/>
              <a:gd name="connsiteX605" fmla="*/ 150691 w 252174"/>
              <a:gd name="connsiteY605" fmla="*/ 165136 h 441091"/>
              <a:gd name="connsiteX606" fmla="*/ 152051 w 252174"/>
              <a:gd name="connsiteY606" fmla="*/ 166769 h 441091"/>
              <a:gd name="connsiteX607" fmla="*/ 153439 w 252174"/>
              <a:gd name="connsiteY607" fmla="*/ 167913 h 441091"/>
              <a:gd name="connsiteX608" fmla="*/ 155753 w 252174"/>
              <a:gd name="connsiteY608" fmla="*/ 168674 h 441091"/>
              <a:gd name="connsiteX609" fmla="*/ 159672 w 252174"/>
              <a:gd name="connsiteY609" fmla="*/ 170879 h 441091"/>
              <a:gd name="connsiteX610" fmla="*/ 161386 w 252174"/>
              <a:gd name="connsiteY610" fmla="*/ 172512 h 441091"/>
              <a:gd name="connsiteX611" fmla="*/ 162176 w 252174"/>
              <a:gd name="connsiteY611" fmla="*/ 173002 h 441091"/>
              <a:gd name="connsiteX612" fmla="*/ 161141 w 252174"/>
              <a:gd name="connsiteY612" fmla="*/ 174118 h 441091"/>
              <a:gd name="connsiteX613" fmla="*/ 158964 w 252174"/>
              <a:gd name="connsiteY613" fmla="*/ 177465 h 441091"/>
              <a:gd name="connsiteX614" fmla="*/ 158093 w 252174"/>
              <a:gd name="connsiteY614" fmla="*/ 180812 h 441091"/>
              <a:gd name="connsiteX615" fmla="*/ 160951 w 252174"/>
              <a:gd name="connsiteY615" fmla="*/ 183915 h 441091"/>
              <a:gd name="connsiteX616" fmla="*/ 164026 w 252174"/>
              <a:gd name="connsiteY616" fmla="*/ 184296 h 441091"/>
              <a:gd name="connsiteX617" fmla="*/ 166312 w 252174"/>
              <a:gd name="connsiteY617" fmla="*/ 184242 h 441091"/>
              <a:gd name="connsiteX618" fmla="*/ 166149 w 252174"/>
              <a:gd name="connsiteY618" fmla="*/ 185521 h 441091"/>
              <a:gd name="connsiteX619" fmla="*/ 164326 w 252174"/>
              <a:gd name="connsiteY619" fmla="*/ 191943 h 441091"/>
              <a:gd name="connsiteX620" fmla="*/ 163645 w 252174"/>
              <a:gd name="connsiteY620" fmla="*/ 193168 h 441091"/>
              <a:gd name="connsiteX621" fmla="*/ 163318 w 252174"/>
              <a:gd name="connsiteY621" fmla="*/ 193712 h 441091"/>
              <a:gd name="connsiteX622" fmla="*/ 160570 w 252174"/>
              <a:gd name="connsiteY622" fmla="*/ 197686 h 441091"/>
              <a:gd name="connsiteX623" fmla="*/ 160325 w 252174"/>
              <a:gd name="connsiteY623" fmla="*/ 198121 h 441091"/>
              <a:gd name="connsiteX624" fmla="*/ 158665 w 252174"/>
              <a:gd name="connsiteY624" fmla="*/ 200924 h 441091"/>
              <a:gd name="connsiteX625" fmla="*/ 158447 w 252174"/>
              <a:gd name="connsiteY625" fmla="*/ 201333 h 441091"/>
              <a:gd name="connsiteX626" fmla="*/ 157739 w 252174"/>
              <a:gd name="connsiteY626" fmla="*/ 202557 h 441091"/>
              <a:gd name="connsiteX627" fmla="*/ 157059 w 252174"/>
              <a:gd name="connsiteY627" fmla="*/ 203782 h 441091"/>
              <a:gd name="connsiteX628" fmla="*/ 155970 w 252174"/>
              <a:gd name="connsiteY628" fmla="*/ 206095 h 441091"/>
              <a:gd name="connsiteX629" fmla="*/ 155018 w 252174"/>
              <a:gd name="connsiteY629" fmla="*/ 208137 h 441091"/>
              <a:gd name="connsiteX630" fmla="*/ 154310 w 252174"/>
              <a:gd name="connsiteY630" fmla="*/ 209879 h 441091"/>
              <a:gd name="connsiteX631" fmla="*/ 153167 w 252174"/>
              <a:gd name="connsiteY631" fmla="*/ 212219 h 441091"/>
              <a:gd name="connsiteX632" fmla="*/ 151589 w 252174"/>
              <a:gd name="connsiteY632" fmla="*/ 210477 h 441091"/>
              <a:gd name="connsiteX633" fmla="*/ 150908 w 252174"/>
              <a:gd name="connsiteY633" fmla="*/ 209307 h 441091"/>
              <a:gd name="connsiteX634" fmla="*/ 148758 w 252174"/>
              <a:gd name="connsiteY634" fmla="*/ 206504 h 441091"/>
              <a:gd name="connsiteX635" fmla="*/ 147452 w 252174"/>
              <a:gd name="connsiteY635" fmla="*/ 204925 h 441091"/>
              <a:gd name="connsiteX636" fmla="*/ 147234 w 252174"/>
              <a:gd name="connsiteY636" fmla="*/ 204163 h 441091"/>
              <a:gd name="connsiteX637" fmla="*/ 146908 w 252174"/>
              <a:gd name="connsiteY637" fmla="*/ 203510 h 441091"/>
              <a:gd name="connsiteX638" fmla="*/ 145057 w 252174"/>
              <a:gd name="connsiteY638" fmla="*/ 201686 h 441091"/>
              <a:gd name="connsiteX639" fmla="*/ 142880 w 252174"/>
              <a:gd name="connsiteY639" fmla="*/ 194393 h 441091"/>
              <a:gd name="connsiteX640" fmla="*/ 142091 w 252174"/>
              <a:gd name="connsiteY640" fmla="*/ 188814 h 441091"/>
              <a:gd name="connsiteX641" fmla="*/ 140975 w 252174"/>
              <a:gd name="connsiteY641" fmla="*/ 185684 h 441091"/>
              <a:gd name="connsiteX642" fmla="*/ 140294 w 252174"/>
              <a:gd name="connsiteY642" fmla="*/ 183997 h 441091"/>
              <a:gd name="connsiteX643" fmla="*/ 137410 w 252174"/>
              <a:gd name="connsiteY643" fmla="*/ 180160 h 441091"/>
              <a:gd name="connsiteX644" fmla="*/ 136457 w 252174"/>
              <a:gd name="connsiteY644" fmla="*/ 178826 h 441091"/>
              <a:gd name="connsiteX645" fmla="*/ 136076 w 252174"/>
              <a:gd name="connsiteY645" fmla="*/ 178309 h 441091"/>
              <a:gd name="connsiteX646" fmla="*/ 135804 w 252174"/>
              <a:gd name="connsiteY646" fmla="*/ 177928 h 441091"/>
              <a:gd name="connsiteX647" fmla="*/ 135532 w 252174"/>
              <a:gd name="connsiteY647" fmla="*/ 174689 h 441091"/>
              <a:gd name="connsiteX648" fmla="*/ 134389 w 252174"/>
              <a:gd name="connsiteY648" fmla="*/ 166906 h 441091"/>
              <a:gd name="connsiteX649" fmla="*/ 129980 w 252174"/>
              <a:gd name="connsiteY649" fmla="*/ 157734 h 441091"/>
              <a:gd name="connsiteX650" fmla="*/ 129245 w 252174"/>
              <a:gd name="connsiteY650" fmla="*/ 155421 h 441091"/>
              <a:gd name="connsiteX651" fmla="*/ 129817 w 252174"/>
              <a:gd name="connsiteY651" fmla="*/ 154931 h 441091"/>
              <a:gd name="connsiteX652" fmla="*/ 132674 w 252174"/>
              <a:gd name="connsiteY652" fmla="*/ 152019 h 441091"/>
              <a:gd name="connsiteX653" fmla="*/ 132647 w 252174"/>
              <a:gd name="connsiteY653" fmla="*/ 146630 h 441091"/>
              <a:gd name="connsiteX654" fmla="*/ 132184 w 252174"/>
              <a:gd name="connsiteY654" fmla="*/ 142711 h 441091"/>
              <a:gd name="connsiteX655" fmla="*/ 132919 w 252174"/>
              <a:gd name="connsiteY655" fmla="*/ 138330 h 441091"/>
              <a:gd name="connsiteX656" fmla="*/ 133953 w 252174"/>
              <a:gd name="connsiteY656" fmla="*/ 136152 h 441091"/>
              <a:gd name="connsiteX657" fmla="*/ 134171 w 252174"/>
              <a:gd name="connsiteY657" fmla="*/ 135336 h 441091"/>
              <a:gd name="connsiteX658" fmla="*/ 135532 w 252174"/>
              <a:gd name="connsiteY658" fmla="*/ 135200 h 441091"/>
              <a:gd name="connsiteX659" fmla="*/ 49015 w 252174"/>
              <a:gd name="connsiteY659" fmla="*/ 139064 h 441091"/>
              <a:gd name="connsiteX660" fmla="*/ 50375 w 252174"/>
              <a:gd name="connsiteY660" fmla="*/ 144453 h 441091"/>
              <a:gd name="connsiteX661" fmla="*/ 53560 w 252174"/>
              <a:gd name="connsiteY661" fmla="*/ 148318 h 441091"/>
              <a:gd name="connsiteX662" fmla="*/ 54430 w 252174"/>
              <a:gd name="connsiteY662" fmla="*/ 150032 h 441091"/>
              <a:gd name="connsiteX663" fmla="*/ 54430 w 252174"/>
              <a:gd name="connsiteY663" fmla="*/ 157788 h 441091"/>
              <a:gd name="connsiteX664" fmla="*/ 51246 w 252174"/>
              <a:gd name="connsiteY664" fmla="*/ 163504 h 441091"/>
              <a:gd name="connsiteX665" fmla="*/ 50675 w 252174"/>
              <a:gd name="connsiteY665" fmla="*/ 164864 h 441091"/>
              <a:gd name="connsiteX666" fmla="*/ 50239 w 252174"/>
              <a:gd name="connsiteY666" fmla="*/ 166089 h 441091"/>
              <a:gd name="connsiteX667" fmla="*/ 49559 w 252174"/>
              <a:gd name="connsiteY667" fmla="*/ 168539 h 441091"/>
              <a:gd name="connsiteX668" fmla="*/ 48987 w 252174"/>
              <a:gd name="connsiteY668" fmla="*/ 175288 h 441091"/>
              <a:gd name="connsiteX669" fmla="*/ 48144 w 252174"/>
              <a:gd name="connsiteY669" fmla="*/ 181466 h 441091"/>
              <a:gd name="connsiteX670" fmla="*/ 47491 w 252174"/>
              <a:gd name="connsiteY670" fmla="*/ 182554 h 441091"/>
              <a:gd name="connsiteX671" fmla="*/ 46239 w 252174"/>
              <a:gd name="connsiteY671" fmla="*/ 184650 h 441091"/>
              <a:gd name="connsiteX672" fmla="*/ 45450 w 252174"/>
              <a:gd name="connsiteY672" fmla="*/ 186474 h 441091"/>
              <a:gd name="connsiteX673" fmla="*/ 46266 w 252174"/>
              <a:gd name="connsiteY673" fmla="*/ 187181 h 441091"/>
              <a:gd name="connsiteX674" fmla="*/ 47082 w 252174"/>
              <a:gd name="connsiteY674" fmla="*/ 188379 h 441091"/>
              <a:gd name="connsiteX675" fmla="*/ 46837 w 252174"/>
              <a:gd name="connsiteY675" fmla="*/ 189739 h 441091"/>
              <a:gd name="connsiteX676" fmla="*/ 46456 w 252174"/>
              <a:gd name="connsiteY676" fmla="*/ 190773 h 441091"/>
              <a:gd name="connsiteX677" fmla="*/ 46021 w 252174"/>
              <a:gd name="connsiteY677" fmla="*/ 192896 h 441091"/>
              <a:gd name="connsiteX678" fmla="*/ 44715 w 252174"/>
              <a:gd name="connsiteY678" fmla="*/ 203510 h 441091"/>
              <a:gd name="connsiteX679" fmla="*/ 46348 w 252174"/>
              <a:gd name="connsiteY679" fmla="*/ 217009 h 441091"/>
              <a:gd name="connsiteX680" fmla="*/ 46538 w 252174"/>
              <a:gd name="connsiteY680" fmla="*/ 217825 h 441091"/>
              <a:gd name="connsiteX681" fmla="*/ 48334 w 252174"/>
              <a:gd name="connsiteY681" fmla="*/ 221391 h 441091"/>
              <a:gd name="connsiteX682" fmla="*/ 49886 w 252174"/>
              <a:gd name="connsiteY682" fmla="*/ 222615 h 441091"/>
              <a:gd name="connsiteX683" fmla="*/ 50920 w 252174"/>
              <a:gd name="connsiteY683" fmla="*/ 223323 h 441091"/>
              <a:gd name="connsiteX684" fmla="*/ 48117 w 252174"/>
              <a:gd name="connsiteY684" fmla="*/ 223649 h 441091"/>
              <a:gd name="connsiteX685" fmla="*/ 38455 w 252174"/>
              <a:gd name="connsiteY685" fmla="*/ 226670 h 441091"/>
              <a:gd name="connsiteX686" fmla="*/ 37557 w 252174"/>
              <a:gd name="connsiteY686" fmla="*/ 227242 h 441091"/>
              <a:gd name="connsiteX687" fmla="*/ 37557 w 252174"/>
              <a:gd name="connsiteY687" fmla="*/ 225881 h 441091"/>
              <a:gd name="connsiteX688" fmla="*/ 37285 w 252174"/>
              <a:gd name="connsiteY688" fmla="*/ 224330 h 441091"/>
              <a:gd name="connsiteX689" fmla="*/ 37013 w 252174"/>
              <a:gd name="connsiteY689" fmla="*/ 223513 h 441091"/>
              <a:gd name="connsiteX690" fmla="*/ 35026 w 252174"/>
              <a:gd name="connsiteY690" fmla="*/ 220683 h 441091"/>
              <a:gd name="connsiteX691" fmla="*/ 33665 w 252174"/>
              <a:gd name="connsiteY691" fmla="*/ 218723 h 441091"/>
              <a:gd name="connsiteX692" fmla="*/ 33203 w 252174"/>
              <a:gd name="connsiteY692" fmla="*/ 216465 h 441091"/>
              <a:gd name="connsiteX693" fmla="*/ 32930 w 252174"/>
              <a:gd name="connsiteY693" fmla="*/ 215621 h 441091"/>
              <a:gd name="connsiteX694" fmla="*/ 32658 w 252174"/>
              <a:gd name="connsiteY694" fmla="*/ 214750 h 441091"/>
              <a:gd name="connsiteX695" fmla="*/ 32413 w 252174"/>
              <a:gd name="connsiteY695" fmla="*/ 213199 h 441091"/>
              <a:gd name="connsiteX696" fmla="*/ 31406 w 252174"/>
              <a:gd name="connsiteY696" fmla="*/ 209905 h 441091"/>
              <a:gd name="connsiteX697" fmla="*/ 30454 w 252174"/>
              <a:gd name="connsiteY697" fmla="*/ 206912 h 441091"/>
              <a:gd name="connsiteX698" fmla="*/ 30073 w 252174"/>
              <a:gd name="connsiteY698" fmla="*/ 205470 h 441091"/>
              <a:gd name="connsiteX699" fmla="*/ 30753 w 252174"/>
              <a:gd name="connsiteY699" fmla="*/ 204598 h 441091"/>
              <a:gd name="connsiteX700" fmla="*/ 32277 w 252174"/>
              <a:gd name="connsiteY700" fmla="*/ 203918 h 441091"/>
              <a:gd name="connsiteX701" fmla="*/ 33175 w 252174"/>
              <a:gd name="connsiteY701" fmla="*/ 203238 h 441091"/>
              <a:gd name="connsiteX702" fmla="*/ 33284 w 252174"/>
              <a:gd name="connsiteY702" fmla="*/ 200843 h 441091"/>
              <a:gd name="connsiteX703" fmla="*/ 32549 w 252174"/>
              <a:gd name="connsiteY703" fmla="*/ 195808 h 441091"/>
              <a:gd name="connsiteX704" fmla="*/ 31842 w 252174"/>
              <a:gd name="connsiteY704" fmla="*/ 191454 h 441091"/>
              <a:gd name="connsiteX705" fmla="*/ 30998 w 252174"/>
              <a:gd name="connsiteY705" fmla="*/ 185983 h 441091"/>
              <a:gd name="connsiteX706" fmla="*/ 30753 w 252174"/>
              <a:gd name="connsiteY706" fmla="*/ 184895 h 441091"/>
              <a:gd name="connsiteX707" fmla="*/ 31406 w 252174"/>
              <a:gd name="connsiteY707" fmla="*/ 185412 h 441091"/>
              <a:gd name="connsiteX708" fmla="*/ 32549 w 252174"/>
              <a:gd name="connsiteY708" fmla="*/ 187834 h 441091"/>
              <a:gd name="connsiteX709" fmla="*/ 37557 w 252174"/>
              <a:gd name="connsiteY709" fmla="*/ 192733 h 441091"/>
              <a:gd name="connsiteX710" fmla="*/ 41041 w 252174"/>
              <a:gd name="connsiteY710" fmla="*/ 192896 h 441091"/>
              <a:gd name="connsiteX711" fmla="*/ 40578 w 252174"/>
              <a:gd name="connsiteY711" fmla="*/ 189304 h 441091"/>
              <a:gd name="connsiteX712" fmla="*/ 39353 w 252174"/>
              <a:gd name="connsiteY712" fmla="*/ 187017 h 441091"/>
              <a:gd name="connsiteX713" fmla="*/ 38945 w 252174"/>
              <a:gd name="connsiteY713" fmla="*/ 185276 h 441091"/>
              <a:gd name="connsiteX714" fmla="*/ 37911 w 252174"/>
              <a:gd name="connsiteY714" fmla="*/ 182554 h 441091"/>
              <a:gd name="connsiteX715" fmla="*/ 36196 w 252174"/>
              <a:gd name="connsiteY715" fmla="*/ 176730 h 441091"/>
              <a:gd name="connsiteX716" fmla="*/ 35842 w 252174"/>
              <a:gd name="connsiteY716" fmla="*/ 174526 h 441091"/>
              <a:gd name="connsiteX717" fmla="*/ 33420 w 252174"/>
              <a:gd name="connsiteY717" fmla="*/ 170308 h 441091"/>
              <a:gd name="connsiteX718" fmla="*/ 33203 w 252174"/>
              <a:gd name="connsiteY718" fmla="*/ 169899 h 441091"/>
              <a:gd name="connsiteX719" fmla="*/ 32930 w 252174"/>
              <a:gd name="connsiteY719" fmla="*/ 169491 h 441091"/>
              <a:gd name="connsiteX720" fmla="*/ 33175 w 252174"/>
              <a:gd name="connsiteY720" fmla="*/ 168593 h 441091"/>
              <a:gd name="connsiteX721" fmla="*/ 37557 w 252174"/>
              <a:gd name="connsiteY721" fmla="*/ 162279 h 441091"/>
              <a:gd name="connsiteX722" fmla="*/ 37775 w 252174"/>
              <a:gd name="connsiteY722" fmla="*/ 161871 h 441091"/>
              <a:gd name="connsiteX723" fmla="*/ 38510 w 252174"/>
              <a:gd name="connsiteY723" fmla="*/ 160292 h 441091"/>
              <a:gd name="connsiteX724" fmla="*/ 41340 w 252174"/>
              <a:gd name="connsiteY724" fmla="*/ 154523 h 441091"/>
              <a:gd name="connsiteX725" fmla="*/ 42592 w 252174"/>
              <a:gd name="connsiteY725" fmla="*/ 152346 h 441091"/>
              <a:gd name="connsiteX726" fmla="*/ 44089 w 252174"/>
              <a:gd name="connsiteY726" fmla="*/ 149760 h 441091"/>
              <a:gd name="connsiteX727" fmla="*/ 45722 w 252174"/>
              <a:gd name="connsiteY727" fmla="*/ 146331 h 441091"/>
              <a:gd name="connsiteX728" fmla="*/ 45994 w 252174"/>
              <a:gd name="connsiteY728" fmla="*/ 145678 h 441091"/>
              <a:gd name="connsiteX729" fmla="*/ 46266 w 252174"/>
              <a:gd name="connsiteY729" fmla="*/ 144970 h 441091"/>
              <a:gd name="connsiteX730" fmla="*/ 46511 w 252174"/>
              <a:gd name="connsiteY730" fmla="*/ 143963 h 441091"/>
              <a:gd name="connsiteX731" fmla="*/ 47654 w 252174"/>
              <a:gd name="connsiteY731" fmla="*/ 139962 h 441091"/>
              <a:gd name="connsiteX732" fmla="*/ 48089 w 252174"/>
              <a:gd name="connsiteY732" fmla="*/ 137703 h 441091"/>
              <a:gd name="connsiteX733" fmla="*/ 49015 w 252174"/>
              <a:gd name="connsiteY733" fmla="*/ 139064 h 441091"/>
              <a:gd name="connsiteX734" fmla="*/ 24194 w 252174"/>
              <a:gd name="connsiteY734" fmla="*/ 188270 h 441091"/>
              <a:gd name="connsiteX735" fmla="*/ 25337 w 252174"/>
              <a:gd name="connsiteY735" fmla="*/ 192216 h 441091"/>
              <a:gd name="connsiteX736" fmla="*/ 26181 w 252174"/>
              <a:gd name="connsiteY736" fmla="*/ 196162 h 441091"/>
              <a:gd name="connsiteX737" fmla="*/ 23922 w 252174"/>
              <a:gd name="connsiteY737" fmla="*/ 191127 h 441091"/>
              <a:gd name="connsiteX738" fmla="*/ 23432 w 252174"/>
              <a:gd name="connsiteY738" fmla="*/ 188133 h 441091"/>
              <a:gd name="connsiteX739" fmla="*/ 23242 w 252174"/>
              <a:gd name="connsiteY739" fmla="*/ 186038 h 441091"/>
              <a:gd name="connsiteX740" fmla="*/ 24194 w 252174"/>
              <a:gd name="connsiteY740" fmla="*/ 188270 h 44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</a:cxnLst>
            <a:rect l="l" t="t" r="r" b="b"/>
            <a:pathLst>
              <a:path w="252174" h="441091">
                <a:moveTo>
                  <a:pt x="104915" y="485"/>
                </a:moveTo>
                <a:cubicBezTo>
                  <a:pt x="104479" y="756"/>
                  <a:pt x="103663" y="1002"/>
                  <a:pt x="103146" y="1002"/>
                </a:cubicBezTo>
                <a:cubicBezTo>
                  <a:pt x="102601" y="1029"/>
                  <a:pt x="102057" y="1138"/>
                  <a:pt x="101921" y="1274"/>
                </a:cubicBezTo>
                <a:cubicBezTo>
                  <a:pt x="101758" y="1383"/>
                  <a:pt x="100968" y="1709"/>
                  <a:pt x="100152" y="2009"/>
                </a:cubicBezTo>
                <a:cubicBezTo>
                  <a:pt x="99336" y="2281"/>
                  <a:pt x="98546" y="2607"/>
                  <a:pt x="98410" y="2716"/>
                </a:cubicBezTo>
                <a:cubicBezTo>
                  <a:pt x="98247" y="2825"/>
                  <a:pt x="97893" y="2934"/>
                  <a:pt x="97594" y="2934"/>
                </a:cubicBezTo>
                <a:cubicBezTo>
                  <a:pt x="97322" y="2934"/>
                  <a:pt x="96669" y="3233"/>
                  <a:pt x="96179" y="3614"/>
                </a:cubicBezTo>
                <a:cubicBezTo>
                  <a:pt x="95689" y="3995"/>
                  <a:pt x="95172" y="4295"/>
                  <a:pt x="95036" y="4295"/>
                </a:cubicBezTo>
                <a:cubicBezTo>
                  <a:pt x="94872" y="4295"/>
                  <a:pt x="94246" y="4921"/>
                  <a:pt x="93593" y="5682"/>
                </a:cubicBezTo>
                <a:cubicBezTo>
                  <a:pt x="92586" y="6880"/>
                  <a:pt x="92423" y="7288"/>
                  <a:pt x="92314" y="8595"/>
                </a:cubicBezTo>
                <a:cubicBezTo>
                  <a:pt x="92205" y="10146"/>
                  <a:pt x="91498" y="11371"/>
                  <a:pt x="90736" y="11371"/>
                </a:cubicBezTo>
                <a:cubicBezTo>
                  <a:pt x="90545" y="11371"/>
                  <a:pt x="90246" y="11616"/>
                  <a:pt x="90082" y="11915"/>
                </a:cubicBezTo>
                <a:cubicBezTo>
                  <a:pt x="89919" y="12214"/>
                  <a:pt x="89620" y="12460"/>
                  <a:pt x="89429" y="12460"/>
                </a:cubicBezTo>
                <a:cubicBezTo>
                  <a:pt x="88994" y="12460"/>
                  <a:pt x="87660" y="13902"/>
                  <a:pt x="86925" y="15154"/>
                </a:cubicBezTo>
                <a:cubicBezTo>
                  <a:pt x="86599" y="15698"/>
                  <a:pt x="86218" y="15997"/>
                  <a:pt x="85837" y="15997"/>
                </a:cubicBezTo>
                <a:cubicBezTo>
                  <a:pt x="85510" y="15997"/>
                  <a:pt x="84612" y="16569"/>
                  <a:pt x="83850" y="17249"/>
                </a:cubicBezTo>
                <a:cubicBezTo>
                  <a:pt x="82816" y="18175"/>
                  <a:pt x="82435" y="18718"/>
                  <a:pt x="82326" y="19481"/>
                </a:cubicBezTo>
                <a:cubicBezTo>
                  <a:pt x="82244" y="20025"/>
                  <a:pt x="81918" y="21032"/>
                  <a:pt x="81618" y="21685"/>
                </a:cubicBezTo>
                <a:cubicBezTo>
                  <a:pt x="81265" y="22420"/>
                  <a:pt x="81020" y="23781"/>
                  <a:pt x="80911" y="25196"/>
                </a:cubicBezTo>
                <a:cubicBezTo>
                  <a:pt x="80720" y="27645"/>
                  <a:pt x="80040" y="29306"/>
                  <a:pt x="79169" y="29333"/>
                </a:cubicBezTo>
                <a:cubicBezTo>
                  <a:pt x="78625" y="29333"/>
                  <a:pt x="77563" y="30775"/>
                  <a:pt x="77563" y="31537"/>
                </a:cubicBezTo>
                <a:cubicBezTo>
                  <a:pt x="77563" y="31864"/>
                  <a:pt x="77373" y="32272"/>
                  <a:pt x="77155" y="32435"/>
                </a:cubicBezTo>
                <a:cubicBezTo>
                  <a:pt x="76856" y="32626"/>
                  <a:pt x="76720" y="33306"/>
                  <a:pt x="76665" y="34504"/>
                </a:cubicBezTo>
                <a:cubicBezTo>
                  <a:pt x="76638" y="35483"/>
                  <a:pt x="76448" y="36436"/>
                  <a:pt x="76284" y="36626"/>
                </a:cubicBezTo>
                <a:cubicBezTo>
                  <a:pt x="76094" y="36817"/>
                  <a:pt x="75930" y="37280"/>
                  <a:pt x="75930" y="37661"/>
                </a:cubicBezTo>
                <a:cubicBezTo>
                  <a:pt x="75930" y="38014"/>
                  <a:pt x="75822" y="38314"/>
                  <a:pt x="75713" y="38314"/>
                </a:cubicBezTo>
                <a:cubicBezTo>
                  <a:pt x="75332" y="38314"/>
                  <a:pt x="74053" y="43621"/>
                  <a:pt x="74025" y="45145"/>
                </a:cubicBezTo>
                <a:cubicBezTo>
                  <a:pt x="74025" y="45689"/>
                  <a:pt x="73835" y="46669"/>
                  <a:pt x="73617" y="47295"/>
                </a:cubicBezTo>
                <a:cubicBezTo>
                  <a:pt x="72583" y="50234"/>
                  <a:pt x="73182" y="51486"/>
                  <a:pt x="77101" y="54588"/>
                </a:cubicBezTo>
                <a:cubicBezTo>
                  <a:pt x="78679" y="55840"/>
                  <a:pt x="80013" y="57201"/>
                  <a:pt x="80013" y="57582"/>
                </a:cubicBezTo>
                <a:cubicBezTo>
                  <a:pt x="80013" y="57718"/>
                  <a:pt x="80230" y="58235"/>
                  <a:pt x="80503" y="58752"/>
                </a:cubicBezTo>
                <a:cubicBezTo>
                  <a:pt x="81319" y="60385"/>
                  <a:pt x="80829" y="64712"/>
                  <a:pt x="79741" y="65393"/>
                </a:cubicBezTo>
                <a:cubicBezTo>
                  <a:pt x="79605" y="65475"/>
                  <a:pt x="79468" y="65774"/>
                  <a:pt x="79468" y="66019"/>
                </a:cubicBezTo>
                <a:cubicBezTo>
                  <a:pt x="79468" y="66617"/>
                  <a:pt x="78162" y="68468"/>
                  <a:pt x="77591" y="68658"/>
                </a:cubicBezTo>
                <a:cubicBezTo>
                  <a:pt x="77346" y="68740"/>
                  <a:pt x="76910" y="69230"/>
                  <a:pt x="76638" y="69747"/>
                </a:cubicBezTo>
                <a:cubicBezTo>
                  <a:pt x="76339" y="70264"/>
                  <a:pt x="76012" y="70700"/>
                  <a:pt x="75876" y="70700"/>
                </a:cubicBezTo>
                <a:cubicBezTo>
                  <a:pt x="75767" y="70700"/>
                  <a:pt x="75658" y="70836"/>
                  <a:pt x="75658" y="70972"/>
                </a:cubicBezTo>
                <a:cubicBezTo>
                  <a:pt x="75658" y="71326"/>
                  <a:pt x="74406" y="73313"/>
                  <a:pt x="73644" y="74210"/>
                </a:cubicBezTo>
                <a:cubicBezTo>
                  <a:pt x="72991" y="74945"/>
                  <a:pt x="70977" y="76252"/>
                  <a:pt x="68855" y="77313"/>
                </a:cubicBezTo>
                <a:cubicBezTo>
                  <a:pt x="68038" y="77748"/>
                  <a:pt x="67004" y="78293"/>
                  <a:pt x="66541" y="78565"/>
                </a:cubicBezTo>
                <a:cubicBezTo>
                  <a:pt x="65534" y="79136"/>
                  <a:pt x="63711" y="79681"/>
                  <a:pt x="62758" y="79681"/>
                </a:cubicBezTo>
                <a:cubicBezTo>
                  <a:pt x="62350" y="79681"/>
                  <a:pt x="61806" y="79790"/>
                  <a:pt x="61534" y="79953"/>
                </a:cubicBezTo>
                <a:cubicBezTo>
                  <a:pt x="61261" y="80089"/>
                  <a:pt x="60255" y="80334"/>
                  <a:pt x="59302" y="80497"/>
                </a:cubicBezTo>
                <a:cubicBezTo>
                  <a:pt x="58349" y="80660"/>
                  <a:pt x="56880" y="80933"/>
                  <a:pt x="56063" y="81069"/>
                </a:cubicBezTo>
                <a:cubicBezTo>
                  <a:pt x="55247" y="81205"/>
                  <a:pt x="53968" y="81450"/>
                  <a:pt x="53206" y="81559"/>
                </a:cubicBezTo>
                <a:cubicBezTo>
                  <a:pt x="51192" y="81885"/>
                  <a:pt x="46266" y="82919"/>
                  <a:pt x="45286" y="83219"/>
                </a:cubicBezTo>
                <a:cubicBezTo>
                  <a:pt x="44823" y="83382"/>
                  <a:pt x="44198" y="83491"/>
                  <a:pt x="43898" y="83491"/>
                </a:cubicBezTo>
                <a:cubicBezTo>
                  <a:pt x="43027" y="83491"/>
                  <a:pt x="41639" y="85015"/>
                  <a:pt x="41639" y="85940"/>
                </a:cubicBezTo>
                <a:cubicBezTo>
                  <a:pt x="41639" y="86376"/>
                  <a:pt x="41530" y="86811"/>
                  <a:pt x="41367" y="86893"/>
                </a:cubicBezTo>
                <a:cubicBezTo>
                  <a:pt x="41231" y="86974"/>
                  <a:pt x="41095" y="87410"/>
                  <a:pt x="41095" y="87845"/>
                </a:cubicBezTo>
                <a:cubicBezTo>
                  <a:pt x="41095" y="88662"/>
                  <a:pt x="40660" y="89968"/>
                  <a:pt x="39707" y="92118"/>
                </a:cubicBezTo>
                <a:cubicBezTo>
                  <a:pt x="39435" y="92771"/>
                  <a:pt x="39190" y="93425"/>
                  <a:pt x="39190" y="93588"/>
                </a:cubicBezTo>
                <a:cubicBezTo>
                  <a:pt x="39190" y="93887"/>
                  <a:pt x="37884" y="97126"/>
                  <a:pt x="36713" y="99765"/>
                </a:cubicBezTo>
                <a:cubicBezTo>
                  <a:pt x="36414" y="100419"/>
                  <a:pt x="35979" y="101453"/>
                  <a:pt x="35761" y="102079"/>
                </a:cubicBezTo>
                <a:cubicBezTo>
                  <a:pt x="35516" y="102705"/>
                  <a:pt x="35244" y="103467"/>
                  <a:pt x="35108" y="103766"/>
                </a:cubicBezTo>
                <a:cubicBezTo>
                  <a:pt x="34999" y="104066"/>
                  <a:pt x="34563" y="105399"/>
                  <a:pt x="34155" y="106760"/>
                </a:cubicBezTo>
                <a:cubicBezTo>
                  <a:pt x="33747" y="108094"/>
                  <a:pt x="33284" y="109427"/>
                  <a:pt x="33175" y="109672"/>
                </a:cubicBezTo>
                <a:cubicBezTo>
                  <a:pt x="33039" y="109944"/>
                  <a:pt x="32930" y="110462"/>
                  <a:pt x="32930" y="110815"/>
                </a:cubicBezTo>
                <a:cubicBezTo>
                  <a:pt x="32930" y="111196"/>
                  <a:pt x="32822" y="111577"/>
                  <a:pt x="32658" y="111658"/>
                </a:cubicBezTo>
                <a:cubicBezTo>
                  <a:pt x="32522" y="111740"/>
                  <a:pt x="32386" y="112121"/>
                  <a:pt x="32386" y="112448"/>
                </a:cubicBezTo>
                <a:cubicBezTo>
                  <a:pt x="32386" y="112829"/>
                  <a:pt x="32114" y="113265"/>
                  <a:pt x="31706" y="113537"/>
                </a:cubicBezTo>
                <a:cubicBezTo>
                  <a:pt x="31298" y="113809"/>
                  <a:pt x="31025" y="114244"/>
                  <a:pt x="31025" y="114652"/>
                </a:cubicBezTo>
                <a:cubicBezTo>
                  <a:pt x="31025" y="115006"/>
                  <a:pt x="30916" y="115387"/>
                  <a:pt x="30753" y="115469"/>
                </a:cubicBezTo>
                <a:cubicBezTo>
                  <a:pt x="30617" y="115551"/>
                  <a:pt x="30481" y="115986"/>
                  <a:pt x="30481" y="116449"/>
                </a:cubicBezTo>
                <a:cubicBezTo>
                  <a:pt x="30481" y="117456"/>
                  <a:pt x="29365" y="118789"/>
                  <a:pt x="25365" y="122518"/>
                </a:cubicBezTo>
                <a:cubicBezTo>
                  <a:pt x="24031" y="123742"/>
                  <a:pt x="22670" y="127117"/>
                  <a:pt x="21854" y="131117"/>
                </a:cubicBezTo>
                <a:cubicBezTo>
                  <a:pt x="21772" y="131499"/>
                  <a:pt x="21173" y="132887"/>
                  <a:pt x="20520" y="134220"/>
                </a:cubicBezTo>
                <a:cubicBezTo>
                  <a:pt x="19867" y="135554"/>
                  <a:pt x="19323" y="136805"/>
                  <a:pt x="19323" y="137023"/>
                </a:cubicBezTo>
                <a:cubicBezTo>
                  <a:pt x="19323" y="137214"/>
                  <a:pt x="19214" y="137377"/>
                  <a:pt x="19078" y="137377"/>
                </a:cubicBezTo>
                <a:cubicBezTo>
                  <a:pt x="18506" y="137377"/>
                  <a:pt x="14968" y="141296"/>
                  <a:pt x="14968" y="141922"/>
                </a:cubicBezTo>
                <a:cubicBezTo>
                  <a:pt x="14968" y="142112"/>
                  <a:pt x="14887" y="142276"/>
                  <a:pt x="14751" y="142276"/>
                </a:cubicBezTo>
                <a:cubicBezTo>
                  <a:pt x="14642" y="142276"/>
                  <a:pt x="14424" y="142684"/>
                  <a:pt x="14261" y="143147"/>
                </a:cubicBezTo>
                <a:cubicBezTo>
                  <a:pt x="13036" y="146739"/>
                  <a:pt x="12356" y="148399"/>
                  <a:pt x="11893" y="148862"/>
                </a:cubicBezTo>
                <a:cubicBezTo>
                  <a:pt x="11703" y="149052"/>
                  <a:pt x="11267" y="149678"/>
                  <a:pt x="10940" y="150223"/>
                </a:cubicBezTo>
                <a:cubicBezTo>
                  <a:pt x="10587" y="150767"/>
                  <a:pt x="9852" y="151502"/>
                  <a:pt x="9308" y="151828"/>
                </a:cubicBezTo>
                <a:cubicBezTo>
                  <a:pt x="7974" y="152645"/>
                  <a:pt x="7185" y="153570"/>
                  <a:pt x="6586" y="154985"/>
                </a:cubicBezTo>
                <a:cubicBezTo>
                  <a:pt x="6341" y="155638"/>
                  <a:pt x="6042" y="156156"/>
                  <a:pt x="5933" y="156156"/>
                </a:cubicBezTo>
                <a:cubicBezTo>
                  <a:pt x="5797" y="156156"/>
                  <a:pt x="5715" y="156319"/>
                  <a:pt x="5715" y="156482"/>
                </a:cubicBezTo>
                <a:cubicBezTo>
                  <a:pt x="5715" y="156672"/>
                  <a:pt x="5280" y="157380"/>
                  <a:pt x="4763" y="158061"/>
                </a:cubicBezTo>
                <a:cubicBezTo>
                  <a:pt x="3484" y="159721"/>
                  <a:pt x="3511" y="159693"/>
                  <a:pt x="2694" y="160782"/>
                </a:cubicBezTo>
                <a:cubicBezTo>
                  <a:pt x="2313" y="161299"/>
                  <a:pt x="1660" y="162470"/>
                  <a:pt x="1252" y="163368"/>
                </a:cubicBezTo>
                <a:cubicBezTo>
                  <a:pt x="844" y="164266"/>
                  <a:pt x="408" y="165218"/>
                  <a:pt x="245" y="165463"/>
                </a:cubicBezTo>
                <a:cubicBezTo>
                  <a:pt x="109" y="165735"/>
                  <a:pt x="0" y="166797"/>
                  <a:pt x="0" y="167858"/>
                </a:cubicBezTo>
                <a:cubicBezTo>
                  <a:pt x="0" y="170335"/>
                  <a:pt x="708" y="171777"/>
                  <a:pt x="3320" y="174607"/>
                </a:cubicBezTo>
                <a:cubicBezTo>
                  <a:pt x="5008" y="176458"/>
                  <a:pt x="5171" y="176812"/>
                  <a:pt x="5171" y="178880"/>
                </a:cubicBezTo>
                <a:cubicBezTo>
                  <a:pt x="5171" y="179914"/>
                  <a:pt x="5307" y="181221"/>
                  <a:pt x="5470" y="181738"/>
                </a:cubicBezTo>
                <a:cubicBezTo>
                  <a:pt x="5634" y="182255"/>
                  <a:pt x="5797" y="185058"/>
                  <a:pt x="5851" y="187916"/>
                </a:cubicBezTo>
                <a:cubicBezTo>
                  <a:pt x="5933" y="192869"/>
                  <a:pt x="5987" y="193250"/>
                  <a:pt x="6640" y="194692"/>
                </a:cubicBezTo>
                <a:cubicBezTo>
                  <a:pt x="7022" y="195536"/>
                  <a:pt x="7348" y="196380"/>
                  <a:pt x="7348" y="196570"/>
                </a:cubicBezTo>
                <a:cubicBezTo>
                  <a:pt x="7348" y="196760"/>
                  <a:pt x="7539" y="196978"/>
                  <a:pt x="7756" y="197087"/>
                </a:cubicBezTo>
                <a:cubicBezTo>
                  <a:pt x="7974" y="197169"/>
                  <a:pt x="8165" y="197468"/>
                  <a:pt x="8165" y="197740"/>
                </a:cubicBezTo>
                <a:cubicBezTo>
                  <a:pt x="8165" y="198911"/>
                  <a:pt x="9308" y="200679"/>
                  <a:pt x="11566" y="202993"/>
                </a:cubicBezTo>
                <a:cubicBezTo>
                  <a:pt x="13172" y="204653"/>
                  <a:pt x="14342" y="205306"/>
                  <a:pt x="15186" y="205007"/>
                </a:cubicBezTo>
                <a:cubicBezTo>
                  <a:pt x="15785" y="204844"/>
                  <a:pt x="16873" y="205742"/>
                  <a:pt x="16873" y="206422"/>
                </a:cubicBezTo>
                <a:cubicBezTo>
                  <a:pt x="16873" y="206612"/>
                  <a:pt x="17010" y="206776"/>
                  <a:pt x="17146" y="206776"/>
                </a:cubicBezTo>
                <a:cubicBezTo>
                  <a:pt x="17309" y="206776"/>
                  <a:pt x="17418" y="207021"/>
                  <a:pt x="17418" y="207320"/>
                </a:cubicBezTo>
                <a:cubicBezTo>
                  <a:pt x="17418" y="208327"/>
                  <a:pt x="19813" y="210042"/>
                  <a:pt x="21228" y="210042"/>
                </a:cubicBezTo>
                <a:cubicBezTo>
                  <a:pt x="21582" y="210042"/>
                  <a:pt x="21827" y="210559"/>
                  <a:pt x="22289" y="212273"/>
                </a:cubicBezTo>
                <a:cubicBezTo>
                  <a:pt x="22616" y="213525"/>
                  <a:pt x="23079" y="214886"/>
                  <a:pt x="23269" y="215349"/>
                </a:cubicBezTo>
                <a:cubicBezTo>
                  <a:pt x="23487" y="215784"/>
                  <a:pt x="23704" y="216655"/>
                  <a:pt x="23786" y="217254"/>
                </a:cubicBezTo>
                <a:cubicBezTo>
                  <a:pt x="24031" y="219077"/>
                  <a:pt x="24439" y="221309"/>
                  <a:pt x="24630" y="221962"/>
                </a:cubicBezTo>
                <a:cubicBezTo>
                  <a:pt x="24793" y="222452"/>
                  <a:pt x="24657" y="222778"/>
                  <a:pt x="23949" y="223513"/>
                </a:cubicBezTo>
                <a:cubicBezTo>
                  <a:pt x="23133" y="224357"/>
                  <a:pt x="23051" y="224574"/>
                  <a:pt x="23024" y="226289"/>
                </a:cubicBezTo>
                <a:cubicBezTo>
                  <a:pt x="23024" y="228113"/>
                  <a:pt x="23269" y="229092"/>
                  <a:pt x="24167" y="230916"/>
                </a:cubicBezTo>
                <a:cubicBezTo>
                  <a:pt x="24603" y="231759"/>
                  <a:pt x="24711" y="231814"/>
                  <a:pt x="26045" y="231814"/>
                </a:cubicBezTo>
                <a:cubicBezTo>
                  <a:pt x="26834" y="231814"/>
                  <a:pt x="27487" y="231678"/>
                  <a:pt x="27487" y="231542"/>
                </a:cubicBezTo>
                <a:cubicBezTo>
                  <a:pt x="27487" y="231379"/>
                  <a:pt x="27732" y="231270"/>
                  <a:pt x="28032" y="231270"/>
                </a:cubicBezTo>
                <a:cubicBezTo>
                  <a:pt x="28467" y="231270"/>
                  <a:pt x="28576" y="231460"/>
                  <a:pt x="28576" y="232113"/>
                </a:cubicBezTo>
                <a:cubicBezTo>
                  <a:pt x="28576" y="232957"/>
                  <a:pt x="28576" y="232984"/>
                  <a:pt x="29746" y="232793"/>
                </a:cubicBezTo>
                <a:cubicBezTo>
                  <a:pt x="30481" y="232685"/>
                  <a:pt x="31107" y="232386"/>
                  <a:pt x="31488" y="231923"/>
                </a:cubicBezTo>
                <a:lnTo>
                  <a:pt x="32114" y="231243"/>
                </a:lnTo>
                <a:lnTo>
                  <a:pt x="33284" y="232494"/>
                </a:lnTo>
                <a:cubicBezTo>
                  <a:pt x="34182" y="233420"/>
                  <a:pt x="34672" y="233719"/>
                  <a:pt x="35325" y="233719"/>
                </a:cubicBezTo>
                <a:cubicBezTo>
                  <a:pt x="35924" y="233719"/>
                  <a:pt x="36305" y="233937"/>
                  <a:pt x="36713" y="234508"/>
                </a:cubicBezTo>
                <a:cubicBezTo>
                  <a:pt x="37040" y="234944"/>
                  <a:pt x="37285" y="235434"/>
                  <a:pt x="37285" y="235569"/>
                </a:cubicBezTo>
                <a:cubicBezTo>
                  <a:pt x="37285" y="236005"/>
                  <a:pt x="39462" y="237774"/>
                  <a:pt x="40551" y="238264"/>
                </a:cubicBezTo>
                <a:cubicBezTo>
                  <a:pt x="42782" y="239244"/>
                  <a:pt x="44116" y="239706"/>
                  <a:pt x="45586" y="239978"/>
                </a:cubicBezTo>
                <a:cubicBezTo>
                  <a:pt x="46184" y="240115"/>
                  <a:pt x="47137" y="240333"/>
                  <a:pt x="47708" y="240496"/>
                </a:cubicBezTo>
                <a:cubicBezTo>
                  <a:pt x="50294" y="241258"/>
                  <a:pt x="50892" y="241394"/>
                  <a:pt x="53070" y="241774"/>
                </a:cubicBezTo>
                <a:cubicBezTo>
                  <a:pt x="57152" y="242509"/>
                  <a:pt x="60880" y="243027"/>
                  <a:pt x="65806" y="243489"/>
                </a:cubicBezTo>
                <a:cubicBezTo>
                  <a:pt x="67358" y="243652"/>
                  <a:pt x="68718" y="243843"/>
                  <a:pt x="68882" y="243952"/>
                </a:cubicBezTo>
                <a:cubicBezTo>
                  <a:pt x="69154" y="244115"/>
                  <a:pt x="68283" y="245150"/>
                  <a:pt x="67902" y="245150"/>
                </a:cubicBezTo>
                <a:cubicBezTo>
                  <a:pt x="67657" y="245150"/>
                  <a:pt x="64636" y="247163"/>
                  <a:pt x="64555" y="247381"/>
                </a:cubicBezTo>
                <a:cubicBezTo>
                  <a:pt x="64500" y="247517"/>
                  <a:pt x="64337" y="247598"/>
                  <a:pt x="64173" y="247598"/>
                </a:cubicBezTo>
                <a:cubicBezTo>
                  <a:pt x="64010" y="247598"/>
                  <a:pt x="63275" y="248034"/>
                  <a:pt x="62513" y="248578"/>
                </a:cubicBezTo>
                <a:cubicBezTo>
                  <a:pt x="61370" y="249395"/>
                  <a:pt x="61017" y="249531"/>
                  <a:pt x="60227" y="249368"/>
                </a:cubicBezTo>
                <a:cubicBezTo>
                  <a:pt x="59574" y="249259"/>
                  <a:pt x="59139" y="249313"/>
                  <a:pt x="58812" y="249585"/>
                </a:cubicBezTo>
                <a:cubicBezTo>
                  <a:pt x="57832" y="250429"/>
                  <a:pt x="52253" y="253858"/>
                  <a:pt x="51872" y="253858"/>
                </a:cubicBezTo>
                <a:cubicBezTo>
                  <a:pt x="51627" y="253858"/>
                  <a:pt x="51437" y="253940"/>
                  <a:pt x="51437" y="254076"/>
                </a:cubicBezTo>
                <a:cubicBezTo>
                  <a:pt x="51437" y="254185"/>
                  <a:pt x="50974" y="254484"/>
                  <a:pt x="50430" y="254756"/>
                </a:cubicBezTo>
                <a:cubicBezTo>
                  <a:pt x="48933" y="255437"/>
                  <a:pt x="45939" y="257369"/>
                  <a:pt x="44524" y="258594"/>
                </a:cubicBezTo>
                <a:cubicBezTo>
                  <a:pt x="43191" y="259709"/>
                  <a:pt x="42946" y="260553"/>
                  <a:pt x="43708" y="261315"/>
                </a:cubicBezTo>
                <a:cubicBezTo>
                  <a:pt x="44524" y="262159"/>
                  <a:pt x="45994" y="261778"/>
                  <a:pt x="48879" y="259954"/>
                </a:cubicBezTo>
                <a:cubicBezTo>
                  <a:pt x="49641" y="259465"/>
                  <a:pt x="51709" y="258594"/>
                  <a:pt x="53478" y="257995"/>
                </a:cubicBezTo>
                <a:cubicBezTo>
                  <a:pt x="55247" y="257396"/>
                  <a:pt x="56907" y="256716"/>
                  <a:pt x="57206" y="256471"/>
                </a:cubicBezTo>
                <a:cubicBezTo>
                  <a:pt x="57479" y="256226"/>
                  <a:pt x="57778" y="256035"/>
                  <a:pt x="57832" y="256035"/>
                </a:cubicBezTo>
                <a:cubicBezTo>
                  <a:pt x="57996" y="256035"/>
                  <a:pt x="60173" y="254647"/>
                  <a:pt x="60418" y="254403"/>
                </a:cubicBezTo>
                <a:cubicBezTo>
                  <a:pt x="60499" y="254321"/>
                  <a:pt x="60935" y="254049"/>
                  <a:pt x="61370" y="253804"/>
                </a:cubicBezTo>
                <a:cubicBezTo>
                  <a:pt x="61942" y="253477"/>
                  <a:pt x="62214" y="253124"/>
                  <a:pt x="62268" y="252552"/>
                </a:cubicBezTo>
                <a:cubicBezTo>
                  <a:pt x="62323" y="251953"/>
                  <a:pt x="62595" y="251626"/>
                  <a:pt x="63303" y="251245"/>
                </a:cubicBezTo>
                <a:cubicBezTo>
                  <a:pt x="63792" y="250973"/>
                  <a:pt x="64228" y="250674"/>
                  <a:pt x="64228" y="250565"/>
                </a:cubicBezTo>
                <a:cubicBezTo>
                  <a:pt x="64228" y="250484"/>
                  <a:pt x="64772" y="250130"/>
                  <a:pt x="65453" y="249776"/>
                </a:cubicBezTo>
                <a:cubicBezTo>
                  <a:pt x="66133" y="249422"/>
                  <a:pt x="66677" y="249041"/>
                  <a:pt x="66677" y="248905"/>
                </a:cubicBezTo>
                <a:cubicBezTo>
                  <a:pt x="66677" y="248796"/>
                  <a:pt x="66813" y="248687"/>
                  <a:pt x="66977" y="248687"/>
                </a:cubicBezTo>
                <a:cubicBezTo>
                  <a:pt x="67140" y="248687"/>
                  <a:pt x="67657" y="248388"/>
                  <a:pt x="68147" y="248007"/>
                </a:cubicBezTo>
                <a:cubicBezTo>
                  <a:pt x="68637" y="247626"/>
                  <a:pt x="69181" y="247327"/>
                  <a:pt x="69344" y="247327"/>
                </a:cubicBezTo>
                <a:cubicBezTo>
                  <a:pt x="69508" y="247327"/>
                  <a:pt x="69671" y="247218"/>
                  <a:pt x="69725" y="247109"/>
                </a:cubicBezTo>
                <a:cubicBezTo>
                  <a:pt x="69780" y="246973"/>
                  <a:pt x="70732" y="246293"/>
                  <a:pt x="71848" y="245557"/>
                </a:cubicBezTo>
                <a:lnTo>
                  <a:pt x="73889" y="244251"/>
                </a:lnTo>
                <a:lnTo>
                  <a:pt x="76747" y="244550"/>
                </a:lnTo>
                <a:cubicBezTo>
                  <a:pt x="78325" y="244741"/>
                  <a:pt x="80503" y="244877"/>
                  <a:pt x="81564" y="244877"/>
                </a:cubicBezTo>
                <a:cubicBezTo>
                  <a:pt x="83605" y="244877"/>
                  <a:pt x="83796" y="245041"/>
                  <a:pt x="83823" y="246591"/>
                </a:cubicBezTo>
                <a:cubicBezTo>
                  <a:pt x="83823" y="247381"/>
                  <a:pt x="84422" y="247762"/>
                  <a:pt x="85837" y="247980"/>
                </a:cubicBezTo>
                <a:lnTo>
                  <a:pt x="87170" y="248198"/>
                </a:lnTo>
                <a:lnTo>
                  <a:pt x="86980" y="249993"/>
                </a:lnTo>
                <a:cubicBezTo>
                  <a:pt x="86898" y="251001"/>
                  <a:pt x="86817" y="253804"/>
                  <a:pt x="86817" y="256226"/>
                </a:cubicBezTo>
                <a:lnTo>
                  <a:pt x="86817" y="260662"/>
                </a:lnTo>
                <a:lnTo>
                  <a:pt x="86163" y="260662"/>
                </a:lnTo>
                <a:cubicBezTo>
                  <a:pt x="85782" y="260662"/>
                  <a:pt x="85401" y="260770"/>
                  <a:pt x="85320" y="260934"/>
                </a:cubicBezTo>
                <a:cubicBezTo>
                  <a:pt x="85238" y="261070"/>
                  <a:pt x="84857" y="261206"/>
                  <a:pt x="84503" y="261206"/>
                </a:cubicBezTo>
                <a:cubicBezTo>
                  <a:pt x="84122" y="261206"/>
                  <a:pt x="83796" y="261397"/>
                  <a:pt x="83687" y="261723"/>
                </a:cubicBezTo>
                <a:cubicBezTo>
                  <a:pt x="83415" y="262621"/>
                  <a:pt x="83034" y="269099"/>
                  <a:pt x="82979" y="273589"/>
                </a:cubicBezTo>
                <a:cubicBezTo>
                  <a:pt x="82925" y="280148"/>
                  <a:pt x="82680" y="283060"/>
                  <a:pt x="82136" y="283604"/>
                </a:cubicBezTo>
                <a:cubicBezTo>
                  <a:pt x="81428" y="284312"/>
                  <a:pt x="81455" y="283931"/>
                  <a:pt x="80639" y="304424"/>
                </a:cubicBezTo>
                <a:cubicBezTo>
                  <a:pt x="80530" y="307309"/>
                  <a:pt x="80339" y="309024"/>
                  <a:pt x="80122" y="309323"/>
                </a:cubicBezTo>
                <a:cubicBezTo>
                  <a:pt x="79822" y="309731"/>
                  <a:pt x="79305" y="309785"/>
                  <a:pt x="75740" y="309704"/>
                </a:cubicBezTo>
                <a:cubicBezTo>
                  <a:pt x="73536" y="309676"/>
                  <a:pt x="70242" y="309513"/>
                  <a:pt x="68446" y="309350"/>
                </a:cubicBezTo>
                <a:cubicBezTo>
                  <a:pt x="66650" y="309187"/>
                  <a:pt x="63030" y="308942"/>
                  <a:pt x="60418" y="308806"/>
                </a:cubicBezTo>
                <a:cubicBezTo>
                  <a:pt x="46538" y="308044"/>
                  <a:pt x="43136" y="307799"/>
                  <a:pt x="37013" y="307228"/>
                </a:cubicBezTo>
                <a:cubicBezTo>
                  <a:pt x="32196" y="306764"/>
                  <a:pt x="29719" y="306846"/>
                  <a:pt x="28712" y="307472"/>
                </a:cubicBezTo>
                <a:cubicBezTo>
                  <a:pt x="26807" y="308669"/>
                  <a:pt x="26127" y="310439"/>
                  <a:pt x="26127" y="314412"/>
                </a:cubicBezTo>
                <a:cubicBezTo>
                  <a:pt x="26127" y="317106"/>
                  <a:pt x="26072" y="317433"/>
                  <a:pt x="25582" y="317732"/>
                </a:cubicBezTo>
                <a:cubicBezTo>
                  <a:pt x="24739" y="318277"/>
                  <a:pt x="24303" y="319393"/>
                  <a:pt x="23922" y="322087"/>
                </a:cubicBezTo>
                <a:cubicBezTo>
                  <a:pt x="23650" y="324019"/>
                  <a:pt x="23650" y="324754"/>
                  <a:pt x="23895" y="325298"/>
                </a:cubicBezTo>
                <a:cubicBezTo>
                  <a:pt x="24086" y="325679"/>
                  <a:pt x="24222" y="326468"/>
                  <a:pt x="24222" y="327067"/>
                </a:cubicBezTo>
                <a:cubicBezTo>
                  <a:pt x="24222" y="327911"/>
                  <a:pt x="24439" y="328319"/>
                  <a:pt x="25283" y="329244"/>
                </a:cubicBezTo>
                <a:cubicBezTo>
                  <a:pt x="26181" y="330197"/>
                  <a:pt x="26480" y="330361"/>
                  <a:pt x="27242" y="330279"/>
                </a:cubicBezTo>
                <a:cubicBezTo>
                  <a:pt x="28141" y="330197"/>
                  <a:pt x="28168" y="330170"/>
                  <a:pt x="28249" y="328809"/>
                </a:cubicBezTo>
                <a:lnTo>
                  <a:pt x="28331" y="327421"/>
                </a:lnTo>
                <a:lnTo>
                  <a:pt x="30154" y="327230"/>
                </a:lnTo>
                <a:cubicBezTo>
                  <a:pt x="33529" y="326931"/>
                  <a:pt x="33420" y="326877"/>
                  <a:pt x="33529" y="328346"/>
                </a:cubicBezTo>
                <a:cubicBezTo>
                  <a:pt x="33611" y="329625"/>
                  <a:pt x="33638" y="329652"/>
                  <a:pt x="34591" y="329734"/>
                </a:cubicBezTo>
                <a:cubicBezTo>
                  <a:pt x="35761" y="329843"/>
                  <a:pt x="37013" y="328972"/>
                  <a:pt x="37013" y="328020"/>
                </a:cubicBezTo>
                <a:cubicBezTo>
                  <a:pt x="37013" y="327666"/>
                  <a:pt x="37122" y="327285"/>
                  <a:pt x="37285" y="327203"/>
                </a:cubicBezTo>
                <a:cubicBezTo>
                  <a:pt x="37666" y="326985"/>
                  <a:pt x="37639" y="320862"/>
                  <a:pt x="37258" y="319692"/>
                </a:cubicBezTo>
                <a:cubicBezTo>
                  <a:pt x="36795" y="318222"/>
                  <a:pt x="36414" y="317542"/>
                  <a:pt x="36006" y="317542"/>
                </a:cubicBezTo>
                <a:cubicBezTo>
                  <a:pt x="35815" y="317542"/>
                  <a:pt x="35652" y="317351"/>
                  <a:pt x="35652" y="317134"/>
                </a:cubicBezTo>
                <a:cubicBezTo>
                  <a:pt x="35652" y="316807"/>
                  <a:pt x="35761" y="316779"/>
                  <a:pt x="36169" y="316997"/>
                </a:cubicBezTo>
                <a:cubicBezTo>
                  <a:pt x="36468" y="317134"/>
                  <a:pt x="37366" y="317270"/>
                  <a:pt x="38183" y="317270"/>
                </a:cubicBezTo>
                <a:cubicBezTo>
                  <a:pt x="38972" y="317270"/>
                  <a:pt x="39734" y="317351"/>
                  <a:pt x="39843" y="317487"/>
                </a:cubicBezTo>
                <a:cubicBezTo>
                  <a:pt x="40088" y="317705"/>
                  <a:pt x="42946" y="318331"/>
                  <a:pt x="47627" y="319175"/>
                </a:cubicBezTo>
                <a:cubicBezTo>
                  <a:pt x="50049" y="319583"/>
                  <a:pt x="51709" y="319910"/>
                  <a:pt x="54158" y="320400"/>
                </a:cubicBezTo>
                <a:cubicBezTo>
                  <a:pt x="57234" y="321025"/>
                  <a:pt x="59166" y="321352"/>
                  <a:pt x="60826" y="321515"/>
                </a:cubicBezTo>
                <a:cubicBezTo>
                  <a:pt x="61588" y="321597"/>
                  <a:pt x="62296" y="321787"/>
                  <a:pt x="62459" y="321923"/>
                </a:cubicBezTo>
                <a:cubicBezTo>
                  <a:pt x="62595" y="322059"/>
                  <a:pt x="62976" y="322168"/>
                  <a:pt x="63330" y="322168"/>
                </a:cubicBezTo>
                <a:cubicBezTo>
                  <a:pt x="64065" y="322168"/>
                  <a:pt x="64173" y="322576"/>
                  <a:pt x="63493" y="322794"/>
                </a:cubicBezTo>
                <a:cubicBezTo>
                  <a:pt x="63221" y="322876"/>
                  <a:pt x="62704" y="323121"/>
                  <a:pt x="62323" y="323339"/>
                </a:cubicBezTo>
                <a:cubicBezTo>
                  <a:pt x="60826" y="324210"/>
                  <a:pt x="51518" y="328700"/>
                  <a:pt x="51219" y="328700"/>
                </a:cubicBezTo>
                <a:cubicBezTo>
                  <a:pt x="51029" y="328700"/>
                  <a:pt x="50892" y="328809"/>
                  <a:pt x="50892" y="328972"/>
                </a:cubicBezTo>
                <a:cubicBezTo>
                  <a:pt x="50892" y="329108"/>
                  <a:pt x="50702" y="329244"/>
                  <a:pt x="50484" y="329244"/>
                </a:cubicBezTo>
                <a:cubicBezTo>
                  <a:pt x="50266" y="329244"/>
                  <a:pt x="49287" y="329680"/>
                  <a:pt x="48280" y="330197"/>
                </a:cubicBezTo>
                <a:cubicBezTo>
                  <a:pt x="47300" y="330714"/>
                  <a:pt x="46375" y="331149"/>
                  <a:pt x="46239" y="331149"/>
                </a:cubicBezTo>
                <a:cubicBezTo>
                  <a:pt x="46103" y="331149"/>
                  <a:pt x="45504" y="331449"/>
                  <a:pt x="44905" y="331829"/>
                </a:cubicBezTo>
                <a:cubicBezTo>
                  <a:pt x="44306" y="332211"/>
                  <a:pt x="43653" y="332510"/>
                  <a:pt x="43408" y="332510"/>
                </a:cubicBezTo>
                <a:cubicBezTo>
                  <a:pt x="43191" y="332510"/>
                  <a:pt x="43000" y="332619"/>
                  <a:pt x="43000" y="332782"/>
                </a:cubicBezTo>
                <a:cubicBezTo>
                  <a:pt x="43000" y="332918"/>
                  <a:pt x="42837" y="333054"/>
                  <a:pt x="42673" y="333054"/>
                </a:cubicBezTo>
                <a:cubicBezTo>
                  <a:pt x="42374" y="333054"/>
                  <a:pt x="40360" y="333980"/>
                  <a:pt x="36251" y="336021"/>
                </a:cubicBezTo>
                <a:cubicBezTo>
                  <a:pt x="35162" y="336565"/>
                  <a:pt x="34264" y="337491"/>
                  <a:pt x="33502" y="338851"/>
                </a:cubicBezTo>
                <a:cubicBezTo>
                  <a:pt x="32985" y="339777"/>
                  <a:pt x="32930" y="340321"/>
                  <a:pt x="32930" y="344213"/>
                </a:cubicBezTo>
                <a:lnTo>
                  <a:pt x="32930" y="348540"/>
                </a:lnTo>
                <a:lnTo>
                  <a:pt x="32168" y="349438"/>
                </a:lnTo>
                <a:cubicBezTo>
                  <a:pt x="30835" y="350989"/>
                  <a:pt x="30399" y="352867"/>
                  <a:pt x="30372" y="356950"/>
                </a:cubicBezTo>
                <a:cubicBezTo>
                  <a:pt x="30372" y="359372"/>
                  <a:pt x="30481" y="360650"/>
                  <a:pt x="30699" y="360868"/>
                </a:cubicBezTo>
                <a:cubicBezTo>
                  <a:pt x="30889" y="361059"/>
                  <a:pt x="31025" y="361440"/>
                  <a:pt x="31025" y="361766"/>
                </a:cubicBezTo>
                <a:cubicBezTo>
                  <a:pt x="31025" y="362066"/>
                  <a:pt x="31406" y="362773"/>
                  <a:pt x="31842" y="363318"/>
                </a:cubicBezTo>
                <a:cubicBezTo>
                  <a:pt x="32849" y="364515"/>
                  <a:pt x="34019" y="364869"/>
                  <a:pt x="34999" y="364216"/>
                </a:cubicBezTo>
                <a:cubicBezTo>
                  <a:pt x="35570" y="363835"/>
                  <a:pt x="35679" y="363590"/>
                  <a:pt x="35598" y="362637"/>
                </a:cubicBezTo>
                <a:lnTo>
                  <a:pt x="35516" y="361494"/>
                </a:lnTo>
                <a:lnTo>
                  <a:pt x="38074" y="361413"/>
                </a:lnTo>
                <a:cubicBezTo>
                  <a:pt x="40850" y="361331"/>
                  <a:pt x="41095" y="361440"/>
                  <a:pt x="41095" y="362801"/>
                </a:cubicBezTo>
                <a:cubicBezTo>
                  <a:pt x="41095" y="365522"/>
                  <a:pt x="44551" y="364298"/>
                  <a:pt x="45422" y="361304"/>
                </a:cubicBezTo>
                <a:cubicBezTo>
                  <a:pt x="45613" y="360650"/>
                  <a:pt x="45885" y="359752"/>
                  <a:pt x="46021" y="359290"/>
                </a:cubicBezTo>
                <a:cubicBezTo>
                  <a:pt x="46810" y="356704"/>
                  <a:pt x="45858" y="350635"/>
                  <a:pt x="44442" y="349302"/>
                </a:cubicBezTo>
                <a:cubicBezTo>
                  <a:pt x="43898" y="348784"/>
                  <a:pt x="43816" y="348431"/>
                  <a:pt x="43816" y="346716"/>
                </a:cubicBezTo>
                <a:lnTo>
                  <a:pt x="43816" y="344730"/>
                </a:lnTo>
                <a:lnTo>
                  <a:pt x="44633" y="344566"/>
                </a:lnTo>
                <a:cubicBezTo>
                  <a:pt x="45096" y="344485"/>
                  <a:pt x="45531" y="344294"/>
                  <a:pt x="45613" y="344185"/>
                </a:cubicBezTo>
                <a:cubicBezTo>
                  <a:pt x="45694" y="344050"/>
                  <a:pt x="46048" y="343941"/>
                  <a:pt x="46402" y="343941"/>
                </a:cubicBezTo>
                <a:cubicBezTo>
                  <a:pt x="46756" y="343941"/>
                  <a:pt x="47110" y="343832"/>
                  <a:pt x="47191" y="343695"/>
                </a:cubicBezTo>
                <a:cubicBezTo>
                  <a:pt x="47273" y="343586"/>
                  <a:pt x="47708" y="343396"/>
                  <a:pt x="48171" y="343315"/>
                </a:cubicBezTo>
                <a:cubicBezTo>
                  <a:pt x="48606" y="343206"/>
                  <a:pt x="49504" y="342879"/>
                  <a:pt x="50131" y="342579"/>
                </a:cubicBezTo>
                <a:cubicBezTo>
                  <a:pt x="50756" y="342280"/>
                  <a:pt x="51491" y="342035"/>
                  <a:pt x="51736" y="342035"/>
                </a:cubicBezTo>
                <a:cubicBezTo>
                  <a:pt x="52008" y="342035"/>
                  <a:pt x="52308" y="341899"/>
                  <a:pt x="52389" y="341763"/>
                </a:cubicBezTo>
                <a:cubicBezTo>
                  <a:pt x="52471" y="341600"/>
                  <a:pt x="52797" y="341491"/>
                  <a:pt x="53097" y="341491"/>
                </a:cubicBezTo>
                <a:cubicBezTo>
                  <a:pt x="53369" y="341491"/>
                  <a:pt x="53832" y="341383"/>
                  <a:pt x="54104" y="341246"/>
                </a:cubicBezTo>
                <a:cubicBezTo>
                  <a:pt x="54349" y="341110"/>
                  <a:pt x="54866" y="340892"/>
                  <a:pt x="55247" y="340756"/>
                </a:cubicBezTo>
                <a:cubicBezTo>
                  <a:pt x="55628" y="340593"/>
                  <a:pt x="56390" y="340266"/>
                  <a:pt x="56962" y="340022"/>
                </a:cubicBezTo>
                <a:cubicBezTo>
                  <a:pt x="57533" y="339777"/>
                  <a:pt x="58159" y="339586"/>
                  <a:pt x="58377" y="339586"/>
                </a:cubicBezTo>
                <a:cubicBezTo>
                  <a:pt x="58622" y="339586"/>
                  <a:pt x="59003" y="339477"/>
                  <a:pt x="59275" y="339341"/>
                </a:cubicBezTo>
                <a:cubicBezTo>
                  <a:pt x="59520" y="339205"/>
                  <a:pt x="60037" y="338987"/>
                  <a:pt x="60418" y="338851"/>
                </a:cubicBezTo>
                <a:cubicBezTo>
                  <a:pt x="60799" y="338688"/>
                  <a:pt x="61561" y="338362"/>
                  <a:pt x="62132" y="338117"/>
                </a:cubicBezTo>
                <a:cubicBezTo>
                  <a:pt x="62704" y="337872"/>
                  <a:pt x="63330" y="337681"/>
                  <a:pt x="63548" y="337681"/>
                </a:cubicBezTo>
                <a:cubicBezTo>
                  <a:pt x="63792" y="337681"/>
                  <a:pt x="64173" y="337572"/>
                  <a:pt x="64446" y="337436"/>
                </a:cubicBezTo>
                <a:cubicBezTo>
                  <a:pt x="64691" y="337273"/>
                  <a:pt x="65943" y="336783"/>
                  <a:pt x="67222" y="336321"/>
                </a:cubicBezTo>
                <a:cubicBezTo>
                  <a:pt x="68501" y="335830"/>
                  <a:pt x="69916" y="335286"/>
                  <a:pt x="70351" y="335096"/>
                </a:cubicBezTo>
                <a:cubicBezTo>
                  <a:pt x="70814" y="334905"/>
                  <a:pt x="72093" y="334415"/>
                  <a:pt x="73209" y="334007"/>
                </a:cubicBezTo>
                <a:cubicBezTo>
                  <a:pt x="74325" y="333598"/>
                  <a:pt x="75359" y="333136"/>
                  <a:pt x="75522" y="333027"/>
                </a:cubicBezTo>
                <a:cubicBezTo>
                  <a:pt x="75658" y="332891"/>
                  <a:pt x="76039" y="332782"/>
                  <a:pt x="76366" y="332782"/>
                </a:cubicBezTo>
                <a:cubicBezTo>
                  <a:pt x="76720" y="332782"/>
                  <a:pt x="77074" y="332646"/>
                  <a:pt x="77155" y="332510"/>
                </a:cubicBezTo>
                <a:cubicBezTo>
                  <a:pt x="77237" y="332347"/>
                  <a:pt x="77509" y="332238"/>
                  <a:pt x="77727" y="332238"/>
                </a:cubicBezTo>
                <a:cubicBezTo>
                  <a:pt x="78108" y="332238"/>
                  <a:pt x="80503" y="331231"/>
                  <a:pt x="81700" y="330578"/>
                </a:cubicBezTo>
                <a:cubicBezTo>
                  <a:pt x="81972" y="330442"/>
                  <a:pt x="82435" y="330333"/>
                  <a:pt x="82707" y="330333"/>
                </a:cubicBezTo>
                <a:cubicBezTo>
                  <a:pt x="83006" y="330333"/>
                  <a:pt x="83306" y="330224"/>
                  <a:pt x="83387" y="330088"/>
                </a:cubicBezTo>
                <a:cubicBezTo>
                  <a:pt x="83714" y="329571"/>
                  <a:pt x="85646" y="329489"/>
                  <a:pt x="87633" y="329897"/>
                </a:cubicBezTo>
                <a:cubicBezTo>
                  <a:pt x="88749" y="330143"/>
                  <a:pt x="90218" y="330306"/>
                  <a:pt x="90899" y="330279"/>
                </a:cubicBezTo>
                <a:cubicBezTo>
                  <a:pt x="91879" y="330224"/>
                  <a:pt x="92368" y="330388"/>
                  <a:pt x="93348" y="331068"/>
                </a:cubicBezTo>
                <a:cubicBezTo>
                  <a:pt x="94029" y="331530"/>
                  <a:pt x="95362" y="332320"/>
                  <a:pt x="96342" y="332837"/>
                </a:cubicBezTo>
                <a:cubicBezTo>
                  <a:pt x="97322" y="333381"/>
                  <a:pt x="98519" y="334034"/>
                  <a:pt x="99009" y="334307"/>
                </a:cubicBezTo>
                <a:lnTo>
                  <a:pt x="99907" y="334824"/>
                </a:lnTo>
                <a:lnTo>
                  <a:pt x="99744" y="336729"/>
                </a:lnTo>
                <a:cubicBezTo>
                  <a:pt x="99662" y="337763"/>
                  <a:pt x="99526" y="341273"/>
                  <a:pt x="99445" y="344512"/>
                </a:cubicBezTo>
                <a:cubicBezTo>
                  <a:pt x="99308" y="350282"/>
                  <a:pt x="99499" y="352649"/>
                  <a:pt x="100152" y="352649"/>
                </a:cubicBezTo>
                <a:cubicBezTo>
                  <a:pt x="100315" y="352649"/>
                  <a:pt x="100424" y="352786"/>
                  <a:pt x="100424" y="352976"/>
                </a:cubicBezTo>
                <a:cubicBezTo>
                  <a:pt x="100424" y="353139"/>
                  <a:pt x="100615" y="353493"/>
                  <a:pt x="100832" y="353738"/>
                </a:cubicBezTo>
                <a:cubicBezTo>
                  <a:pt x="101268" y="354228"/>
                  <a:pt x="101159" y="355262"/>
                  <a:pt x="100397" y="357684"/>
                </a:cubicBezTo>
                <a:cubicBezTo>
                  <a:pt x="99907" y="359208"/>
                  <a:pt x="99771" y="366312"/>
                  <a:pt x="100152" y="368135"/>
                </a:cubicBezTo>
                <a:cubicBezTo>
                  <a:pt x="100397" y="369169"/>
                  <a:pt x="100397" y="369659"/>
                  <a:pt x="100179" y="369876"/>
                </a:cubicBezTo>
                <a:cubicBezTo>
                  <a:pt x="100016" y="370040"/>
                  <a:pt x="99880" y="370421"/>
                  <a:pt x="99880" y="370693"/>
                </a:cubicBezTo>
                <a:cubicBezTo>
                  <a:pt x="99880" y="370992"/>
                  <a:pt x="99445" y="371754"/>
                  <a:pt x="98927" y="372408"/>
                </a:cubicBezTo>
                <a:cubicBezTo>
                  <a:pt x="98410" y="373034"/>
                  <a:pt x="97975" y="373687"/>
                  <a:pt x="97975" y="373823"/>
                </a:cubicBezTo>
                <a:cubicBezTo>
                  <a:pt x="97975" y="373959"/>
                  <a:pt x="97784" y="374231"/>
                  <a:pt x="97539" y="374422"/>
                </a:cubicBezTo>
                <a:cubicBezTo>
                  <a:pt x="96968" y="374912"/>
                  <a:pt x="96070" y="376844"/>
                  <a:pt x="96070" y="377606"/>
                </a:cubicBezTo>
                <a:cubicBezTo>
                  <a:pt x="96070" y="377959"/>
                  <a:pt x="95961" y="378232"/>
                  <a:pt x="95825" y="378232"/>
                </a:cubicBezTo>
                <a:cubicBezTo>
                  <a:pt x="95689" y="378232"/>
                  <a:pt x="95144" y="379674"/>
                  <a:pt x="94573" y="381443"/>
                </a:cubicBezTo>
                <a:cubicBezTo>
                  <a:pt x="93158" y="385988"/>
                  <a:pt x="93076" y="386233"/>
                  <a:pt x="93076" y="386832"/>
                </a:cubicBezTo>
                <a:cubicBezTo>
                  <a:pt x="93076" y="387131"/>
                  <a:pt x="92967" y="387485"/>
                  <a:pt x="92858" y="387621"/>
                </a:cubicBezTo>
                <a:cubicBezTo>
                  <a:pt x="92749" y="387784"/>
                  <a:pt x="92423" y="388628"/>
                  <a:pt x="92151" y="389526"/>
                </a:cubicBezTo>
                <a:cubicBezTo>
                  <a:pt x="91906" y="390424"/>
                  <a:pt x="91552" y="391540"/>
                  <a:pt x="91416" y="392003"/>
                </a:cubicBezTo>
                <a:cubicBezTo>
                  <a:pt x="91280" y="392465"/>
                  <a:pt x="91171" y="393037"/>
                  <a:pt x="91171" y="393282"/>
                </a:cubicBezTo>
                <a:cubicBezTo>
                  <a:pt x="91171" y="393526"/>
                  <a:pt x="91062" y="393744"/>
                  <a:pt x="90953" y="393744"/>
                </a:cubicBezTo>
                <a:cubicBezTo>
                  <a:pt x="90708" y="393744"/>
                  <a:pt x="90191" y="394724"/>
                  <a:pt x="89565" y="396248"/>
                </a:cubicBezTo>
                <a:cubicBezTo>
                  <a:pt x="88803" y="398154"/>
                  <a:pt x="88640" y="398534"/>
                  <a:pt x="88368" y="399051"/>
                </a:cubicBezTo>
                <a:cubicBezTo>
                  <a:pt x="86844" y="401882"/>
                  <a:pt x="84911" y="405937"/>
                  <a:pt x="84911" y="406264"/>
                </a:cubicBezTo>
                <a:cubicBezTo>
                  <a:pt x="84911" y="406508"/>
                  <a:pt x="84803" y="406807"/>
                  <a:pt x="84667" y="406944"/>
                </a:cubicBezTo>
                <a:cubicBezTo>
                  <a:pt x="84177" y="407461"/>
                  <a:pt x="83197" y="410781"/>
                  <a:pt x="82979" y="412659"/>
                </a:cubicBezTo>
                <a:cubicBezTo>
                  <a:pt x="82761" y="414809"/>
                  <a:pt x="82516" y="415952"/>
                  <a:pt x="82190" y="416741"/>
                </a:cubicBezTo>
                <a:cubicBezTo>
                  <a:pt x="82054" y="417041"/>
                  <a:pt x="81891" y="417721"/>
                  <a:pt x="81809" y="418238"/>
                </a:cubicBezTo>
                <a:cubicBezTo>
                  <a:pt x="81646" y="419436"/>
                  <a:pt x="80421" y="424769"/>
                  <a:pt x="80203" y="425314"/>
                </a:cubicBezTo>
                <a:cubicBezTo>
                  <a:pt x="80122" y="425532"/>
                  <a:pt x="79986" y="426158"/>
                  <a:pt x="79904" y="426675"/>
                </a:cubicBezTo>
                <a:cubicBezTo>
                  <a:pt x="79849" y="427192"/>
                  <a:pt x="79659" y="428172"/>
                  <a:pt x="79496" y="428852"/>
                </a:cubicBezTo>
                <a:cubicBezTo>
                  <a:pt x="79360" y="429532"/>
                  <a:pt x="79224" y="431383"/>
                  <a:pt x="79196" y="432989"/>
                </a:cubicBezTo>
                <a:lnTo>
                  <a:pt x="79196" y="435901"/>
                </a:lnTo>
                <a:lnTo>
                  <a:pt x="80067" y="436717"/>
                </a:lnTo>
                <a:cubicBezTo>
                  <a:pt x="81020" y="437615"/>
                  <a:pt x="83524" y="438922"/>
                  <a:pt x="85456" y="439547"/>
                </a:cubicBezTo>
                <a:cubicBezTo>
                  <a:pt x="88286" y="440446"/>
                  <a:pt x="88667" y="440554"/>
                  <a:pt x="89484" y="440554"/>
                </a:cubicBezTo>
                <a:cubicBezTo>
                  <a:pt x="89946" y="440554"/>
                  <a:pt x="90409" y="440663"/>
                  <a:pt x="90491" y="440827"/>
                </a:cubicBezTo>
                <a:cubicBezTo>
                  <a:pt x="90708" y="441180"/>
                  <a:pt x="97621" y="441180"/>
                  <a:pt x="97839" y="440827"/>
                </a:cubicBezTo>
                <a:cubicBezTo>
                  <a:pt x="97920" y="440690"/>
                  <a:pt x="98301" y="440554"/>
                  <a:pt x="98683" y="440554"/>
                </a:cubicBezTo>
                <a:cubicBezTo>
                  <a:pt x="99036" y="440554"/>
                  <a:pt x="99553" y="440446"/>
                  <a:pt x="99825" y="440310"/>
                </a:cubicBezTo>
                <a:cubicBezTo>
                  <a:pt x="100070" y="440173"/>
                  <a:pt x="100724" y="439874"/>
                  <a:pt x="101241" y="439629"/>
                </a:cubicBezTo>
                <a:cubicBezTo>
                  <a:pt x="102492" y="439058"/>
                  <a:pt x="103935" y="438187"/>
                  <a:pt x="104806" y="437452"/>
                </a:cubicBezTo>
                <a:cubicBezTo>
                  <a:pt x="105214" y="437153"/>
                  <a:pt x="105813" y="436663"/>
                  <a:pt x="106167" y="436418"/>
                </a:cubicBezTo>
                <a:cubicBezTo>
                  <a:pt x="110467" y="433343"/>
                  <a:pt x="116127" y="428199"/>
                  <a:pt x="117978" y="425722"/>
                </a:cubicBezTo>
                <a:cubicBezTo>
                  <a:pt x="118441" y="425124"/>
                  <a:pt x="119067" y="424335"/>
                  <a:pt x="119393" y="423980"/>
                </a:cubicBezTo>
                <a:cubicBezTo>
                  <a:pt x="119693" y="423626"/>
                  <a:pt x="120128" y="423028"/>
                  <a:pt x="120346" y="422619"/>
                </a:cubicBezTo>
                <a:cubicBezTo>
                  <a:pt x="120536" y="422239"/>
                  <a:pt x="120781" y="421858"/>
                  <a:pt x="120863" y="421776"/>
                </a:cubicBezTo>
                <a:cubicBezTo>
                  <a:pt x="121108" y="421558"/>
                  <a:pt x="121924" y="419000"/>
                  <a:pt x="121924" y="418402"/>
                </a:cubicBezTo>
                <a:cubicBezTo>
                  <a:pt x="121924" y="417830"/>
                  <a:pt x="122387" y="416225"/>
                  <a:pt x="122768" y="415462"/>
                </a:cubicBezTo>
                <a:cubicBezTo>
                  <a:pt x="122904" y="415190"/>
                  <a:pt x="123013" y="414727"/>
                  <a:pt x="123013" y="414401"/>
                </a:cubicBezTo>
                <a:cubicBezTo>
                  <a:pt x="123013" y="414101"/>
                  <a:pt x="123149" y="413584"/>
                  <a:pt x="123339" y="413258"/>
                </a:cubicBezTo>
                <a:cubicBezTo>
                  <a:pt x="123557" y="412877"/>
                  <a:pt x="123748" y="410455"/>
                  <a:pt x="123857" y="406535"/>
                </a:cubicBezTo>
                <a:cubicBezTo>
                  <a:pt x="124129" y="398806"/>
                  <a:pt x="124482" y="396085"/>
                  <a:pt x="125462" y="395051"/>
                </a:cubicBezTo>
                <a:cubicBezTo>
                  <a:pt x="126469" y="393935"/>
                  <a:pt x="126823" y="391867"/>
                  <a:pt x="126823" y="386750"/>
                </a:cubicBezTo>
                <a:cubicBezTo>
                  <a:pt x="126823" y="381035"/>
                  <a:pt x="126251" y="378014"/>
                  <a:pt x="124618" y="374912"/>
                </a:cubicBezTo>
                <a:cubicBezTo>
                  <a:pt x="124292" y="374258"/>
                  <a:pt x="124292" y="371509"/>
                  <a:pt x="124646" y="371292"/>
                </a:cubicBezTo>
                <a:cubicBezTo>
                  <a:pt x="124809" y="371210"/>
                  <a:pt x="124918" y="370911"/>
                  <a:pt x="124918" y="370611"/>
                </a:cubicBezTo>
                <a:cubicBezTo>
                  <a:pt x="124918" y="370067"/>
                  <a:pt x="125435" y="369795"/>
                  <a:pt x="126415" y="369795"/>
                </a:cubicBezTo>
                <a:cubicBezTo>
                  <a:pt x="127204" y="369795"/>
                  <a:pt x="128075" y="368760"/>
                  <a:pt x="128510" y="367318"/>
                </a:cubicBezTo>
                <a:lnTo>
                  <a:pt x="128810" y="366257"/>
                </a:lnTo>
                <a:lnTo>
                  <a:pt x="130606" y="366257"/>
                </a:lnTo>
                <a:lnTo>
                  <a:pt x="132402" y="366284"/>
                </a:lnTo>
                <a:lnTo>
                  <a:pt x="132946" y="367427"/>
                </a:lnTo>
                <a:cubicBezTo>
                  <a:pt x="133463" y="368489"/>
                  <a:pt x="133572" y="368570"/>
                  <a:pt x="134715" y="368652"/>
                </a:cubicBezTo>
                <a:cubicBezTo>
                  <a:pt x="135777" y="368733"/>
                  <a:pt x="136076" y="368624"/>
                  <a:pt x="136838" y="367863"/>
                </a:cubicBezTo>
                <a:cubicBezTo>
                  <a:pt x="137328" y="367400"/>
                  <a:pt x="137791" y="366692"/>
                  <a:pt x="137872" y="366284"/>
                </a:cubicBezTo>
                <a:cubicBezTo>
                  <a:pt x="137954" y="365903"/>
                  <a:pt x="138144" y="365305"/>
                  <a:pt x="138281" y="364951"/>
                </a:cubicBezTo>
                <a:cubicBezTo>
                  <a:pt x="138607" y="364107"/>
                  <a:pt x="138607" y="359263"/>
                  <a:pt x="138253" y="359045"/>
                </a:cubicBezTo>
                <a:cubicBezTo>
                  <a:pt x="138117" y="358963"/>
                  <a:pt x="137981" y="358446"/>
                  <a:pt x="137981" y="357929"/>
                </a:cubicBezTo>
                <a:cubicBezTo>
                  <a:pt x="137981" y="357412"/>
                  <a:pt x="137872" y="356786"/>
                  <a:pt x="137763" y="356514"/>
                </a:cubicBezTo>
                <a:cubicBezTo>
                  <a:pt x="136702" y="354310"/>
                  <a:pt x="136103" y="353276"/>
                  <a:pt x="135505" y="352568"/>
                </a:cubicBezTo>
                <a:cubicBezTo>
                  <a:pt x="135124" y="352160"/>
                  <a:pt x="135015" y="351289"/>
                  <a:pt x="134933" y="348159"/>
                </a:cubicBezTo>
                <a:cubicBezTo>
                  <a:pt x="134879" y="345519"/>
                  <a:pt x="134743" y="344131"/>
                  <a:pt x="134498" y="343886"/>
                </a:cubicBezTo>
                <a:cubicBezTo>
                  <a:pt x="134334" y="343723"/>
                  <a:pt x="134171" y="343342"/>
                  <a:pt x="134171" y="343097"/>
                </a:cubicBezTo>
                <a:cubicBezTo>
                  <a:pt x="134171" y="342579"/>
                  <a:pt x="132511" y="340729"/>
                  <a:pt x="131368" y="339994"/>
                </a:cubicBezTo>
                <a:lnTo>
                  <a:pt x="130606" y="339504"/>
                </a:lnTo>
                <a:lnTo>
                  <a:pt x="130742" y="336021"/>
                </a:lnTo>
                <a:cubicBezTo>
                  <a:pt x="130905" y="332293"/>
                  <a:pt x="131096" y="330523"/>
                  <a:pt x="131422" y="329652"/>
                </a:cubicBezTo>
                <a:cubicBezTo>
                  <a:pt x="131885" y="328482"/>
                  <a:pt x="132266" y="326441"/>
                  <a:pt x="132266" y="325081"/>
                </a:cubicBezTo>
                <a:cubicBezTo>
                  <a:pt x="132266" y="324291"/>
                  <a:pt x="132402" y="323502"/>
                  <a:pt x="132593" y="323311"/>
                </a:cubicBezTo>
                <a:cubicBezTo>
                  <a:pt x="132783" y="323121"/>
                  <a:pt x="133599" y="322985"/>
                  <a:pt x="134443" y="322985"/>
                </a:cubicBezTo>
                <a:cubicBezTo>
                  <a:pt x="135260" y="322985"/>
                  <a:pt x="136729" y="322849"/>
                  <a:pt x="137709" y="322712"/>
                </a:cubicBezTo>
                <a:cubicBezTo>
                  <a:pt x="138689" y="322549"/>
                  <a:pt x="140948" y="322304"/>
                  <a:pt x="142744" y="322141"/>
                </a:cubicBezTo>
                <a:cubicBezTo>
                  <a:pt x="144540" y="321978"/>
                  <a:pt x="146663" y="321787"/>
                  <a:pt x="147452" y="321706"/>
                </a:cubicBezTo>
                <a:cubicBezTo>
                  <a:pt x="148813" y="321570"/>
                  <a:pt x="148867" y="321597"/>
                  <a:pt x="148867" y="322250"/>
                </a:cubicBezTo>
                <a:cubicBezTo>
                  <a:pt x="148867" y="322603"/>
                  <a:pt x="148541" y="323638"/>
                  <a:pt x="148160" y="324482"/>
                </a:cubicBezTo>
                <a:cubicBezTo>
                  <a:pt x="147534" y="325924"/>
                  <a:pt x="147479" y="326306"/>
                  <a:pt x="147588" y="328809"/>
                </a:cubicBezTo>
                <a:cubicBezTo>
                  <a:pt x="147670" y="330333"/>
                  <a:pt x="147806" y="332020"/>
                  <a:pt x="147915" y="332564"/>
                </a:cubicBezTo>
                <a:cubicBezTo>
                  <a:pt x="148133" y="333735"/>
                  <a:pt x="150119" y="336048"/>
                  <a:pt x="150881" y="336048"/>
                </a:cubicBezTo>
                <a:cubicBezTo>
                  <a:pt x="151779" y="336048"/>
                  <a:pt x="152895" y="335150"/>
                  <a:pt x="153385" y="334034"/>
                </a:cubicBezTo>
                <a:cubicBezTo>
                  <a:pt x="153875" y="332973"/>
                  <a:pt x="153957" y="332918"/>
                  <a:pt x="155100" y="332918"/>
                </a:cubicBezTo>
                <a:cubicBezTo>
                  <a:pt x="155889" y="332918"/>
                  <a:pt x="156351" y="333054"/>
                  <a:pt x="156487" y="333327"/>
                </a:cubicBezTo>
                <a:cubicBezTo>
                  <a:pt x="157603" y="335667"/>
                  <a:pt x="157685" y="335776"/>
                  <a:pt x="158311" y="335776"/>
                </a:cubicBezTo>
                <a:cubicBezTo>
                  <a:pt x="159400" y="335776"/>
                  <a:pt x="161277" y="334307"/>
                  <a:pt x="161767" y="333054"/>
                </a:cubicBezTo>
                <a:cubicBezTo>
                  <a:pt x="162339" y="331585"/>
                  <a:pt x="162339" y="328319"/>
                  <a:pt x="161740" y="326197"/>
                </a:cubicBezTo>
                <a:cubicBezTo>
                  <a:pt x="161359" y="324863"/>
                  <a:pt x="160951" y="324182"/>
                  <a:pt x="159808" y="323012"/>
                </a:cubicBezTo>
                <a:lnTo>
                  <a:pt x="158338" y="321488"/>
                </a:lnTo>
                <a:lnTo>
                  <a:pt x="158365" y="318875"/>
                </a:lnTo>
                <a:cubicBezTo>
                  <a:pt x="158393" y="316045"/>
                  <a:pt x="158093" y="314902"/>
                  <a:pt x="156950" y="313704"/>
                </a:cubicBezTo>
                <a:cubicBezTo>
                  <a:pt x="155589" y="312208"/>
                  <a:pt x="155236" y="312153"/>
                  <a:pt x="144649" y="311990"/>
                </a:cubicBezTo>
                <a:cubicBezTo>
                  <a:pt x="139260" y="311908"/>
                  <a:pt x="134607" y="311745"/>
                  <a:pt x="134280" y="311663"/>
                </a:cubicBezTo>
                <a:cubicBezTo>
                  <a:pt x="133736" y="311527"/>
                  <a:pt x="133681" y="311201"/>
                  <a:pt x="133382" y="306819"/>
                </a:cubicBezTo>
                <a:cubicBezTo>
                  <a:pt x="133191" y="304233"/>
                  <a:pt x="133110" y="301811"/>
                  <a:pt x="133219" y="301458"/>
                </a:cubicBezTo>
                <a:cubicBezTo>
                  <a:pt x="133300" y="301104"/>
                  <a:pt x="133491" y="298900"/>
                  <a:pt x="133627" y="296586"/>
                </a:cubicBezTo>
                <a:cubicBezTo>
                  <a:pt x="134089" y="289510"/>
                  <a:pt x="134334" y="286625"/>
                  <a:pt x="134525" y="286326"/>
                </a:cubicBezTo>
                <a:cubicBezTo>
                  <a:pt x="134634" y="286163"/>
                  <a:pt x="134824" y="282625"/>
                  <a:pt x="135015" y="278461"/>
                </a:cubicBezTo>
                <a:cubicBezTo>
                  <a:pt x="135232" y="272691"/>
                  <a:pt x="135232" y="269235"/>
                  <a:pt x="134960" y="264118"/>
                </a:cubicBezTo>
                <a:cubicBezTo>
                  <a:pt x="134797" y="260417"/>
                  <a:pt x="134688" y="257315"/>
                  <a:pt x="134770" y="257260"/>
                </a:cubicBezTo>
                <a:cubicBezTo>
                  <a:pt x="134906" y="257097"/>
                  <a:pt x="136457" y="259383"/>
                  <a:pt x="137301" y="260988"/>
                </a:cubicBezTo>
                <a:cubicBezTo>
                  <a:pt x="137600" y="261560"/>
                  <a:pt x="137927" y="262023"/>
                  <a:pt x="138036" y="262023"/>
                </a:cubicBezTo>
                <a:cubicBezTo>
                  <a:pt x="138172" y="262023"/>
                  <a:pt x="138253" y="262186"/>
                  <a:pt x="138253" y="262404"/>
                </a:cubicBezTo>
                <a:cubicBezTo>
                  <a:pt x="138253" y="262621"/>
                  <a:pt x="138335" y="262839"/>
                  <a:pt x="138471" y="262894"/>
                </a:cubicBezTo>
                <a:cubicBezTo>
                  <a:pt x="138580" y="262921"/>
                  <a:pt x="138907" y="263465"/>
                  <a:pt x="139206" y="264064"/>
                </a:cubicBezTo>
                <a:cubicBezTo>
                  <a:pt x="139941" y="265479"/>
                  <a:pt x="140893" y="265615"/>
                  <a:pt x="142771" y="264581"/>
                </a:cubicBezTo>
                <a:cubicBezTo>
                  <a:pt x="144486" y="263628"/>
                  <a:pt x="144676" y="263520"/>
                  <a:pt x="146146" y="262894"/>
                </a:cubicBezTo>
                <a:cubicBezTo>
                  <a:pt x="149575" y="261424"/>
                  <a:pt x="150908" y="260798"/>
                  <a:pt x="151044" y="260662"/>
                </a:cubicBezTo>
                <a:cubicBezTo>
                  <a:pt x="151126" y="260580"/>
                  <a:pt x="151616" y="260281"/>
                  <a:pt x="152133" y="260036"/>
                </a:cubicBezTo>
                <a:cubicBezTo>
                  <a:pt x="152650" y="259764"/>
                  <a:pt x="153494" y="259301"/>
                  <a:pt x="153984" y="259002"/>
                </a:cubicBezTo>
                <a:lnTo>
                  <a:pt x="154882" y="258485"/>
                </a:lnTo>
                <a:lnTo>
                  <a:pt x="155753" y="259083"/>
                </a:lnTo>
                <a:cubicBezTo>
                  <a:pt x="157277" y="260145"/>
                  <a:pt x="160951" y="262948"/>
                  <a:pt x="161386" y="263383"/>
                </a:cubicBezTo>
                <a:cubicBezTo>
                  <a:pt x="161604" y="263601"/>
                  <a:pt x="162230" y="264118"/>
                  <a:pt x="162774" y="264527"/>
                </a:cubicBezTo>
                <a:cubicBezTo>
                  <a:pt x="163318" y="264935"/>
                  <a:pt x="164135" y="265615"/>
                  <a:pt x="164570" y="266023"/>
                </a:cubicBezTo>
                <a:cubicBezTo>
                  <a:pt x="165006" y="266432"/>
                  <a:pt x="165958" y="267276"/>
                  <a:pt x="166693" y="267874"/>
                </a:cubicBezTo>
                <a:cubicBezTo>
                  <a:pt x="168626" y="269425"/>
                  <a:pt x="173252" y="274161"/>
                  <a:pt x="174558" y="275875"/>
                </a:cubicBezTo>
                <a:cubicBezTo>
                  <a:pt x="175184" y="276692"/>
                  <a:pt x="175919" y="277671"/>
                  <a:pt x="176219" y="278052"/>
                </a:cubicBezTo>
                <a:cubicBezTo>
                  <a:pt x="176518" y="278434"/>
                  <a:pt x="176845" y="278787"/>
                  <a:pt x="176953" y="278842"/>
                </a:cubicBezTo>
                <a:cubicBezTo>
                  <a:pt x="177089" y="278896"/>
                  <a:pt x="177171" y="279114"/>
                  <a:pt x="177171" y="279332"/>
                </a:cubicBezTo>
                <a:cubicBezTo>
                  <a:pt x="177171" y="279713"/>
                  <a:pt x="181308" y="284067"/>
                  <a:pt x="181716" y="284067"/>
                </a:cubicBezTo>
                <a:cubicBezTo>
                  <a:pt x="181825" y="284067"/>
                  <a:pt x="182478" y="284557"/>
                  <a:pt x="183131" y="285156"/>
                </a:cubicBezTo>
                <a:cubicBezTo>
                  <a:pt x="184356" y="286244"/>
                  <a:pt x="186724" y="287605"/>
                  <a:pt x="187404" y="287605"/>
                </a:cubicBezTo>
                <a:cubicBezTo>
                  <a:pt x="187622" y="287605"/>
                  <a:pt x="187785" y="287714"/>
                  <a:pt x="187785" y="287877"/>
                </a:cubicBezTo>
                <a:cubicBezTo>
                  <a:pt x="187785" y="288013"/>
                  <a:pt x="187948" y="288149"/>
                  <a:pt x="188139" y="288149"/>
                </a:cubicBezTo>
                <a:cubicBezTo>
                  <a:pt x="188683" y="288149"/>
                  <a:pt x="190234" y="289782"/>
                  <a:pt x="190234" y="290327"/>
                </a:cubicBezTo>
                <a:cubicBezTo>
                  <a:pt x="190234" y="290735"/>
                  <a:pt x="191922" y="293484"/>
                  <a:pt x="192412" y="293865"/>
                </a:cubicBezTo>
                <a:cubicBezTo>
                  <a:pt x="192493" y="293946"/>
                  <a:pt x="192901" y="294545"/>
                  <a:pt x="193255" y="295225"/>
                </a:cubicBezTo>
                <a:cubicBezTo>
                  <a:pt x="193636" y="295905"/>
                  <a:pt x="194208" y="296913"/>
                  <a:pt x="194534" y="297484"/>
                </a:cubicBezTo>
                <a:cubicBezTo>
                  <a:pt x="194861" y="298056"/>
                  <a:pt x="195133" y="298654"/>
                  <a:pt x="195133" y="298818"/>
                </a:cubicBezTo>
                <a:cubicBezTo>
                  <a:pt x="195133" y="298981"/>
                  <a:pt x="195296" y="299335"/>
                  <a:pt x="195514" y="299552"/>
                </a:cubicBezTo>
                <a:cubicBezTo>
                  <a:pt x="196086" y="300206"/>
                  <a:pt x="197038" y="302002"/>
                  <a:pt x="197038" y="302410"/>
                </a:cubicBezTo>
                <a:cubicBezTo>
                  <a:pt x="197038" y="302628"/>
                  <a:pt x="197474" y="303063"/>
                  <a:pt x="198018" y="303390"/>
                </a:cubicBezTo>
                <a:cubicBezTo>
                  <a:pt x="198535" y="303744"/>
                  <a:pt x="199297" y="304479"/>
                  <a:pt x="199678" y="305050"/>
                </a:cubicBezTo>
                <a:cubicBezTo>
                  <a:pt x="200059" y="305648"/>
                  <a:pt x="200467" y="306111"/>
                  <a:pt x="200576" y="306111"/>
                </a:cubicBezTo>
                <a:cubicBezTo>
                  <a:pt x="200685" y="306111"/>
                  <a:pt x="200848" y="306329"/>
                  <a:pt x="200957" y="306574"/>
                </a:cubicBezTo>
                <a:cubicBezTo>
                  <a:pt x="201120" y="307064"/>
                  <a:pt x="201774" y="308289"/>
                  <a:pt x="202536" y="309432"/>
                </a:cubicBezTo>
                <a:cubicBezTo>
                  <a:pt x="202781" y="309785"/>
                  <a:pt x="203488" y="311037"/>
                  <a:pt x="204114" y="312235"/>
                </a:cubicBezTo>
                <a:cubicBezTo>
                  <a:pt x="204767" y="313432"/>
                  <a:pt x="205829" y="315174"/>
                  <a:pt x="206482" y="316127"/>
                </a:cubicBezTo>
                <a:cubicBezTo>
                  <a:pt x="207108" y="317080"/>
                  <a:pt x="207652" y="317895"/>
                  <a:pt x="207652" y="317977"/>
                </a:cubicBezTo>
                <a:cubicBezTo>
                  <a:pt x="207652" y="318250"/>
                  <a:pt x="210455" y="321080"/>
                  <a:pt x="210727" y="321080"/>
                </a:cubicBezTo>
                <a:cubicBezTo>
                  <a:pt x="211000" y="321080"/>
                  <a:pt x="211462" y="321597"/>
                  <a:pt x="212388" y="322821"/>
                </a:cubicBezTo>
                <a:cubicBezTo>
                  <a:pt x="212660" y="323203"/>
                  <a:pt x="213068" y="323529"/>
                  <a:pt x="213258" y="323529"/>
                </a:cubicBezTo>
                <a:cubicBezTo>
                  <a:pt x="213476" y="323529"/>
                  <a:pt x="213640" y="323638"/>
                  <a:pt x="213640" y="323747"/>
                </a:cubicBezTo>
                <a:cubicBezTo>
                  <a:pt x="213640" y="324318"/>
                  <a:pt x="218157" y="325162"/>
                  <a:pt x="221260" y="325162"/>
                </a:cubicBezTo>
                <a:cubicBezTo>
                  <a:pt x="223546" y="325162"/>
                  <a:pt x="226839" y="324645"/>
                  <a:pt x="228744" y="324019"/>
                </a:cubicBezTo>
                <a:cubicBezTo>
                  <a:pt x="231928" y="322930"/>
                  <a:pt x="236310" y="320427"/>
                  <a:pt x="241127" y="316916"/>
                </a:cubicBezTo>
                <a:cubicBezTo>
                  <a:pt x="243604" y="315120"/>
                  <a:pt x="244665" y="314221"/>
                  <a:pt x="247386" y="311745"/>
                </a:cubicBezTo>
                <a:cubicBezTo>
                  <a:pt x="248529" y="310711"/>
                  <a:pt x="250625" y="308207"/>
                  <a:pt x="251033" y="307418"/>
                </a:cubicBezTo>
                <a:cubicBezTo>
                  <a:pt x="251305" y="306928"/>
                  <a:pt x="251714" y="306166"/>
                  <a:pt x="251931" y="305730"/>
                </a:cubicBezTo>
                <a:cubicBezTo>
                  <a:pt x="252476" y="304696"/>
                  <a:pt x="252122" y="303472"/>
                  <a:pt x="250707" y="301594"/>
                </a:cubicBezTo>
                <a:cubicBezTo>
                  <a:pt x="250108" y="300832"/>
                  <a:pt x="249536" y="299906"/>
                  <a:pt x="249400" y="299526"/>
                </a:cubicBezTo>
                <a:cubicBezTo>
                  <a:pt x="249046" y="298545"/>
                  <a:pt x="248094" y="297294"/>
                  <a:pt x="245862" y="294953"/>
                </a:cubicBezTo>
                <a:cubicBezTo>
                  <a:pt x="244774" y="293837"/>
                  <a:pt x="243440" y="292368"/>
                  <a:pt x="242841" y="291714"/>
                </a:cubicBezTo>
                <a:cubicBezTo>
                  <a:pt x="241018" y="289592"/>
                  <a:pt x="239195" y="288095"/>
                  <a:pt x="235983" y="286108"/>
                </a:cubicBezTo>
                <a:cubicBezTo>
                  <a:pt x="235766" y="285945"/>
                  <a:pt x="234813" y="285319"/>
                  <a:pt x="233888" y="284693"/>
                </a:cubicBezTo>
                <a:cubicBezTo>
                  <a:pt x="232962" y="284040"/>
                  <a:pt x="232064" y="283523"/>
                  <a:pt x="231901" y="283523"/>
                </a:cubicBezTo>
                <a:cubicBezTo>
                  <a:pt x="231738" y="283523"/>
                  <a:pt x="231384" y="283414"/>
                  <a:pt x="231112" y="283251"/>
                </a:cubicBezTo>
                <a:cubicBezTo>
                  <a:pt x="230867" y="283115"/>
                  <a:pt x="230050" y="282734"/>
                  <a:pt x="229288" y="282407"/>
                </a:cubicBezTo>
                <a:cubicBezTo>
                  <a:pt x="227111" y="281455"/>
                  <a:pt x="224253" y="279168"/>
                  <a:pt x="220117" y="275032"/>
                </a:cubicBezTo>
                <a:cubicBezTo>
                  <a:pt x="216415" y="271331"/>
                  <a:pt x="216089" y="271085"/>
                  <a:pt x="213122" y="269588"/>
                </a:cubicBezTo>
                <a:cubicBezTo>
                  <a:pt x="211408" y="268717"/>
                  <a:pt x="209802" y="268010"/>
                  <a:pt x="209530" y="268010"/>
                </a:cubicBezTo>
                <a:cubicBezTo>
                  <a:pt x="209231" y="268010"/>
                  <a:pt x="209013" y="267874"/>
                  <a:pt x="209013" y="267738"/>
                </a:cubicBezTo>
                <a:cubicBezTo>
                  <a:pt x="209013" y="267575"/>
                  <a:pt x="208795" y="267466"/>
                  <a:pt x="208523" y="267466"/>
                </a:cubicBezTo>
                <a:cubicBezTo>
                  <a:pt x="208251" y="267466"/>
                  <a:pt x="207189" y="267030"/>
                  <a:pt x="206128" y="266513"/>
                </a:cubicBezTo>
                <a:cubicBezTo>
                  <a:pt x="205094" y="265996"/>
                  <a:pt x="204114" y="265561"/>
                  <a:pt x="203924" y="265561"/>
                </a:cubicBezTo>
                <a:cubicBezTo>
                  <a:pt x="203760" y="265561"/>
                  <a:pt x="203570" y="265479"/>
                  <a:pt x="203515" y="265343"/>
                </a:cubicBezTo>
                <a:cubicBezTo>
                  <a:pt x="203461" y="265234"/>
                  <a:pt x="202372" y="264200"/>
                  <a:pt x="201066" y="263030"/>
                </a:cubicBezTo>
                <a:cubicBezTo>
                  <a:pt x="199732" y="261832"/>
                  <a:pt x="198671" y="260744"/>
                  <a:pt x="198671" y="260580"/>
                </a:cubicBezTo>
                <a:cubicBezTo>
                  <a:pt x="198644" y="260199"/>
                  <a:pt x="194534" y="256852"/>
                  <a:pt x="194072" y="256852"/>
                </a:cubicBezTo>
                <a:cubicBezTo>
                  <a:pt x="193908" y="256852"/>
                  <a:pt x="193772" y="256743"/>
                  <a:pt x="193772" y="256607"/>
                </a:cubicBezTo>
                <a:cubicBezTo>
                  <a:pt x="193772" y="256471"/>
                  <a:pt x="193555" y="256308"/>
                  <a:pt x="193310" y="256226"/>
                </a:cubicBezTo>
                <a:cubicBezTo>
                  <a:pt x="193038" y="256144"/>
                  <a:pt x="192167" y="255681"/>
                  <a:pt x="191378" y="255246"/>
                </a:cubicBezTo>
                <a:cubicBezTo>
                  <a:pt x="190588" y="254783"/>
                  <a:pt x="189826" y="254403"/>
                  <a:pt x="189690" y="254403"/>
                </a:cubicBezTo>
                <a:cubicBezTo>
                  <a:pt x="189554" y="254403"/>
                  <a:pt x="188765" y="253967"/>
                  <a:pt x="187948" y="253450"/>
                </a:cubicBezTo>
                <a:cubicBezTo>
                  <a:pt x="187132" y="252933"/>
                  <a:pt x="186370" y="252497"/>
                  <a:pt x="186288" y="252497"/>
                </a:cubicBezTo>
                <a:cubicBezTo>
                  <a:pt x="186207" y="252497"/>
                  <a:pt x="185499" y="252089"/>
                  <a:pt x="184710" y="251599"/>
                </a:cubicBezTo>
                <a:cubicBezTo>
                  <a:pt x="183920" y="251110"/>
                  <a:pt x="183104" y="250619"/>
                  <a:pt x="182886" y="250538"/>
                </a:cubicBezTo>
                <a:cubicBezTo>
                  <a:pt x="182505" y="250402"/>
                  <a:pt x="178205" y="247272"/>
                  <a:pt x="177008" y="246293"/>
                </a:cubicBezTo>
                <a:cubicBezTo>
                  <a:pt x="176708" y="246047"/>
                  <a:pt x="175756" y="245286"/>
                  <a:pt x="174912" y="244632"/>
                </a:cubicBezTo>
                <a:cubicBezTo>
                  <a:pt x="173878" y="243843"/>
                  <a:pt x="173361" y="243244"/>
                  <a:pt x="173361" y="242863"/>
                </a:cubicBezTo>
                <a:cubicBezTo>
                  <a:pt x="173361" y="242265"/>
                  <a:pt x="172844" y="241394"/>
                  <a:pt x="171946" y="240414"/>
                </a:cubicBezTo>
                <a:cubicBezTo>
                  <a:pt x="171674" y="240115"/>
                  <a:pt x="171456" y="239733"/>
                  <a:pt x="171456" y="239543"/>
                </a:cubicBezTo>
                <a:cubicBezTo>
                  <a:pt x="171456" y="239353"/>
                  <a:pt x="171374" y="239162"/>
                  <a:pt x="171265" y="239107"/>
                </a:cubicBezTo>
                <a:cubicBezTo>
                  <a:pt x="171021" y="239026"/>
                  <a:pt x="169551" y="236821"/>
                  <a:pt x="169551" y="236576"/>
                </a:cubicBezTo>
                <a:cubicBezTo>
                  <a:pt x="169551" y="236495"/>
                  <a:pt x="168734" y="235243"/>
                  <a:pt x="167700" y="233773"/>
                </a:cubicBezTo>
                <a:cubicBezTo>
                  <a:pt x="166693" y="232331"/>
                  <a:pt x="165387" y="230426"/>
                  <a:pt x="164815" y="229582"/>
                </a:cubicBezTo>
                <a:cubicBezTo>
                  <a:pt x="164244" y="228711"/>
                  <a:pt x="163536" y="227786"/>
                  <a:pt x="163264" y="227487"/>
                </a:cubicBezTo>
                <a:cubicBezTo>
                  <a:pt x="162965" y="227187"/>
                  <a:pt x="162747" y="226861"/>
                  <a:pt x="162747" y="226779"/>
                </a:cubicBezTo>
                <a:cubicBezTo>
                  <a:pt x="162747" y="226670"/>
                  <a:pt x="162012" y="225581"/>
                  <a:pt x="161114" y="224303"/>
                </a:cubicBezTo>
                <a:cubicBezTo>
                  <a:pt x="160189" y="222996"/>
                  <a:pt x="159481" y="221717"/>
                  <a:pt x="159481" y="221336"/>
                </a:cubicBezTo>
                <a:cubicBezTo>
                  <a:pt x="159481" y="220737"/>
                  <a:pt x="159862" y="219513"/>
                  <a:pt x="160624" y="217662"/>
                </a:cubicBezTo>
                <a:cubicBezTo>
                  <a:pt x="160788" y="217281"/>
                  <a:pt x="161032" y="216682"/>
                  <a:pt x="161196" y="216301"/>
                </a:cubicBezTo>
                <a:cubicBezTo>
                  <a:pt x="161332" y="215920"/>
                  <a:pt x="161550" y="215403"/>
                  <a:pt x="161686" y="215158"/>
                </a:cubicBezTo>
                <a:cubicBezTo>
                  <a:pt x="161822" y="214886"/>
                  <a:pt x="161931" y="214478"/>
                  <a:pt x="161931" y="214260"/>
                </a:cubicBezTo>
                <a:cubicBezTo>
                  <a:pt x="161931" y="214015"/>
                  <a:pt x="162121" y="213770"/>
                  <a:pt x="162339" y="213688"/>
                </a:cubicBezTo>
                <a:cubicBezTo>
                  <a:pt x="162584" y="213580"/>
                  <a:pt x="162747" y="213172"/>
                  <a:pt x="162747" y="212736"/>
                </a:cubicBezTo>
                <a:cubicBezTo>
                  <a:pt x="162747" y="212246"/>
                  <a:pt x="162883" y="211947"/>
                  <a:pt x="163128" y="211947"/>
                </a:cubicBezTo>
                <a:cubicBezTo>
                  <a:pt x="163318" y="211947"/>
                  <a:pt x="163563" y="211593"/>
                  <a:pt x="163645" y="211158"/>
                </a:cubicBezTo>
                <a:cubicBezTo>
                  <a:pt x="163836" y="210232"/>
                  <a:pt x="165224" y="207211"/>
                  <a:pt x="165523" y="207102"/>
                </a:cubicBezTo>
                <a:cubicBezTo>
                  <a:pt x="165632" y="207048"/>
                  <a:pt x="165741" y="206830"/>
                  <a:pt x="165741" y="206612"/>
                </a:cubicBezTo>
                <a:cubicBezTo>
                  <a:pt x="165741" y="206395"/>
                  <a:pt x="166176" y="205524"/>
                  <a:pt x="166693" y="204707"/>
                </a:cubicBezTo>
                <a:cubicBezTo>
                  <a:pt x="167210" y="203891"/>
                  <a:pt x="167646" y="203156"/>
                  <a:pt x="167646" y="203075"/>
                </a:cubicBezTo>
                <a:cubicBezTo>
                  <a:pt x="167646" y="202993"/>
                  <a:pt x="168054" y="202367"/>
                  <a:pt x="168517" y="201659"/>
                </a:cubicBezTo>
                <a:cubicBezTo>
                  <a:pt x="169660" y="200027"/>
                  <a:pt x="170340" y="198883"/>
                  <a:pt x="170531" y="198258"/>
                </a:cubicBezTo>
                <a:cubicBezTo>
                  <a:pt x="170639" y="198013"/>
                  <a:pt x="170803" y="197795"/>
                  <a:pt x="170912" y="197795"/>
                </a:cubicBezTo>
                <a:cubicBezTo>
                  <a:pt x="171102" y="197795"/>
                  <a:pt x="170694" y="199781"/>
                  <a:pt x="170068" y="201768"/>
                </a:cubicBezTo>
                <a:cubicBezTo>
                  <a:pt x="169932" y="202231"/>
                  <a:pt x="169823" y="203156"/>
                  <a:pt x="169823" y="203864"/>
                </a:cubicBezTo>
                <a:cubicBezTo>
                  <a:pt x="169823" y="204544"/>
                  <a:pt x="169714" y="205197"/>
                  <a:pt x="169551" y="205279"/>
                </a:cubicBezTo>
                <a:cubicBezTo>
                  <a:pt x="169415" y="205361"/>
                  <a:pt x="169279" y="205796"/>
                  <a:pt x="169279" y="206259"/>
                </a:cubicBezTo>
                <a:cubicBezTo>
                  <a:pt x="169279" y="206749"/>
                  <a:pt x="169143" y="207048"/>
                  <a:pt x="168898" y="207048"/>
                </a:cubicBezTo>
                <a:cubicBezTo>
                  <a:pt x="168653" y="207048"/>
                  <a:pt x="168462" y="207511"/>
                  <a:pt x="168353" y="208382"/>
                </a:cubicBezTo>
                <a:cubicBezTo>
                  <a:pt x="168136" y="209960"/>
                  <a:pt x="168299" y="210423"/>
                  <a:pt x="169197" y="210994"/>
                </a:cubicBezTo>
                <a:cubicBezTo>
                  <a:pt x="169850" y="211430"/>
                  <a:pt x="169986" y="211430"/>
                  <a:pt x="171429" y="210967"/>
                </a:cubicBezTo>
                <a:cubicBezTo>
                  <a:pt x="172572" y="210613"/>
                  <a:pt x="173279" y="210178"/>
                  <a:pt x="174259" y="209144"/>
                </a:cubicBezTo>
                <a:cubicBezTo>
                  <a:pt x="174967" y="208409"/>
                  <a:pt x="175538" y="207674"/>
                  <a:pt x="175538" y="207565"/>
                </a:cubicBezTo>
                <a:cubicBezTo>
                  <a:pt x="175538" y="207429"/>
                  <a:pt x="175783" y="207102"/>
                  <a:pt x="176083" y="206830"/>
                </a:cubicBezTo>
                <a:cubicBezTo>
                  <a:pt x="176436" y="206504"/>
                  <a:pt x="176845" y="205415"/>
                  <a:pt x="177198" y="203891"/>
                </a:cubicBezTo>
                <a:cubicBezTo>
                  <a:pt x="177498" y="202557"/>
                  <a:pt x="177879" y="201251"/>
                  <a:pt x="178015" y="201006"/>
                </a:cubicBezTo>
                <a:cubicBezTo>
                  <a:pt x="178151" y="200734"/>
                  <a:pt x="178260" y="200081"/>
                  <a:pt x="178260" y="199537"/>
                </a:cubicBezTo>
                <a:cubicBezTo>
                  <a:pt x="178260" y="198720"/>
                  <a:pt x="178314" y="198611"/>
                  <a:pt x="178641" y="198856"/>
                </a:cubicBezTo>
                <a:cubicBezTo>
                  <a:pt x="178967" y="199129"/>
                  <a:pt x="179321" y="201088"/>
                  <a:pt x="179348" y="202693"/>
                </a:cubicBezTo>
                <a:cubicBezTo>
                  <a:pt x="179376" y="204762"/>
                  <a:pt x="178994" y="209389"/>
                  <a:pt x="178777" y="209443"/>
                </a:cubicBezTo>
                <a:cubicBezTo>
                  <a:pt x="178641" y="209497"/>
                  <a:pt x="178532" y="209851"/>
                  <a:pt x="178532" y="210205"/>
                </a:cubicBezTo>
                <a:cubicBezTo>
                  <a:pt x="178532" y="210559"/>
                  <a:pt x="178423" y="211076"/>
                  <a:pt x="178287" y="211348"/>
                </a:cubicBezTo>
                <a:cubicBezTo>
                  <a:pt x="178151" y="211593"/>
                  <a:pt x="177824" y="212518"/>
                  <a:pt x="177579" y="213362"/>
                </a:cubicBezTo>
                <a:cubicBezTo>
                  <a:pt x="177334" y="214233"/>
                  <a:pt x="177008" y="214940"/>
                  <a:pt x="176872" y="214940"/>
                </a:cubicBezTo>
                <a:cubicBezTo>
                  <a:pt x="176736" y="214940"/>
                  <a:pt x="176627" y="215158"/>
                  <a:pt x="176627" y="215430"/>
                </a:cubicBezTo>
                <a:cubicBezTo>
                  <a:pt x="176627" y="215702"/>
                  <a:pt x="176518" y="216029"/>
                  <a:pt x="176409" y="216192"/>
                </a:cubicBezTo>
                <a:cubicBezTo>
                  <a:pt x="176273" y="216328"/>
                  <a:pt x="175946" y="217118"/>
                  <a:pt x="175701" y="217961"/>
                </a:cubicBezTo>
                <a:cubicBezTo>
                  <a:pt x="174967" y="220411"/>
                  <a:pt x="175511" y="221472"/>
                  <a:pt x="177770" y="221880"/>
                </a:cubicBezTo>
                <a:cubicBezTo>
                  <a:pt x="178586" y="222044"/>
                  <a:pt x="178804" y="222207"/>
                  <a:pt x="178940" y="222860"/>
                </a:cubicBezTo>
                <a:cubicBezTo>
                  <a:pt x="179131" y="223676"/>
                  <a:pt x="180491" y="225010"/>
                  <a:pt x="181145" y="225010"/>
                </a:cubicBezTo>
                <a:cubicBezTo>
                  <a:pt x="181934" y="225010"/>
                  <a:pt x="183349" y="224248"/>
                  <a:pt x="183948" y="223486"/>
                </a:cubicBezTo>
                <a:cubicBezTo>
                  <a:pt x="184274" y="223051"/>
                  <a:pt x="185118" y="222506"/>
                  <a:pt x="185798" y="222234"/>
                </a:cubicBezTo>
                <a:cubicBezTo>
                  <a:pt x="186969" y="221799"/>
                  <a:pt x="187785" y="221309"/>
                  <a:pt x="190425" y="219513"/>
                </a:cubicBezTo>
                <a:cubicBezTo>
                  <a:pt x="191105" y="219050"/>
                  <a:pt x="191622" y="218859"/>
                  <a:pt x="191731" y="219023"/>
                </a:cubicBezTo>
                <a:cubicBezTo>
                  <a:pt x="192139" y="219676"/>
                  <a:pt x="193473" y="219268"/>
                  <a:pt x="195160" y="217961"/>
                </a:cubicBezTo>
                <a:cubicBezTo>
                  <a:pt x="197338" y="216301"/>
                  <a:pt x="198127" y="215430"/>
                  <a:pt x="199079" y="213716"/>
                </a:cubicBezTo>
                <a:cubicBezTo>
                  <a:pt x="199487" y="212954"/>
                  <a:pt x="199977" y="212165"/>
                  <a:pt x="200195" y="211919"/>
                </a:cubicBezTo>
                <a:cubicBezTo>
                  <a:pt x="200413" y="211701"/>
                  <a:pt x="200576" y="211403"/>
                  <a:pt x="200576" y="211294"/>
                </a:cubicBezTo>
                <a:cubicBezTo>
                  <a:pt x="200576" y="211212"/>
                  <a:pt x="200903" y="210640"/>
                  <a:pt x="201284" y="210042"/>
                </a:cubicBezTo>
                <a:lnTo>
                  <a:pt x="202019" y="208953"/>
                </a:lnTo>
                <a:lnTo>
                  <a:pt x="201828" y="205088"/>
                </a:lnTo>
                <a:cubicBezTo>
                  <a:pt x="201719" y="202966"/>
                  <a:pt x="201529" y="201033"/>
                  <a:pt x="201365" y="200761"/>
                </a:cubicBezTo>
                <a:cubicBezTo>
                  <a:pt x="201229" y="200489"/>
                  <a:pt x="201120" y="199373"/>
                  <a:pt x="201120" y="198258"/>
                </a:cubicBezTo>
                <a:cubicBezTo>
                  <a:pt x="201120" y="196407"/>
                  <a:pt x="200277" y="192597"/>
                  <a:pt x="199515" y="190855"/>
                </a:cubicBezTo>
                <a:cubicBezTo>
                  <a:pt x="199379" y="190556"/>
                  <a:pt x="199188" y="190011"/>
                  <a:pt x="199107" y="189630"/>
                </a:cubicBezTo>
                <a:cubicBezTo>
                  <a:pt x="199052" y="189249"/>
                  <a:pt x="198644" y="187779"/>
                  <a:pt x="198263" y="186365"/>
                </a:cubicBezTo>
                <a:cubicBezTo>
                  <a:pt x="197147" y="182418"/>
                  <a:pt x="197011" y="181574"/>
                  <a:pt x="197338" y="180160"/>
                </a:cubicBezTo>
                <a:cubicBezTo>
                  <a:pt x="197637" y="178826"/>
                  <a:pt x="197419" y="175560"/>
                  <a:pt x="197011" y="175315"/>
                </a:cubicBezTo>
                <a:cubicBezTo>
                  <a:pt x="196875" y="175234"/>
                  <a:pt x="196766" y="174961"/>
                  <a:pt x="196766" y="174689"/>
                </a:cubicBezTo>
                <a:cubicBezTo>
                  <a:pt x="196766" y="173900"/>
                  <a:pt x="195950" y="172485"/>
                  <a:pt x="194888" y="171423"/>
                </a:cubicBezTo>
                <a:cubicBezTo>
                  <a:pt x="193772" y="170308"/>
                  <a:pt x="192956" y="169137"/>
                  <a:pt x="192956" y="168620"/>
                </a:cubicBezTo>
                <a:cubicBezTo>
                  <a:pt x="192956" y="168403"/>
                  <a:pt x="191840" y="167096"/>
                  <a:pt x="190479" y="165681"/>
                </a:cubicBezTo>
                <a:cubicBezTo>
                  <a:pt x="189119" y="164266"/>
                  <a:pt x="187703" y="162660"/>
                  <a:pt x="187377" y="162116"/>
                </a:cubicBezTo>
                <a:cubicBezTo>
                  <a:pt x="187023" y="161598"/>
                  <a:pt x="186234" y="160727"/>
                  <a:pt x="185581" y="160211"/>
                </a:cubicBezTo>
                <a:cubicBezTo>
                  <a:pt x="183893" y="158850"/>
                  <a:pt x="182832" y="157788"/>
                  <a:pt x="181934" y="156564"/>
                </a:cubicBezTo>
                <a:cubicBezTo>
                  <a:pt x="181471" y="155965"/>
                  <a:pt x="181063" y="155421"/>
                  <a:pt x="180981" y="155339"/>
                </a:cubicBezTo>
                <a:cubicBezTo>
                  <a:pt x="180900" y="155258"/>
                  <a:pt x="180029" y="154278"/>
                  <a:pt x="179076" y="153162"/>
                </a:cubicBezTo>
                <a:cubicBezTo>
                  <a:pt x="178096" y="152046"/>
                  <a:pt x="176953" y="150821"/>
                  <a:pt x="176518" y="150441"/>
                </a:cubicBezTo>
                <a:cubicBezTo>
                  <a:pt x="174259" y="148508"/>
                  <a:pt x="173933" y="148072"/>
                  <a:pt x="173225" y="146086"/>
                </a:cubicBezTo>
                <a:cubicBezTo>
                  <a:pt x="172109" y="142956"/>
                  <a:pt x="171646" y="141922"/>
                  <a:pt x="170422" y="139745"/>
                </a:cubicBezTo>
                <a:cubicBezTo>
                  <a:pt x="169687" y="138384"/>
                  <a:pt x="167401" y="136071"/>
                  <a:pt x="165360" y="134628"/>
                </a:cubicBezTo>
                <a:cubicBezTo>
                  <a:pt x="163210" y="133104"/>
                  <a:pt x="163046" y="132859"/>
                  <a:pt x="162230" y="129757"/>
                </a:cubicBezTo>
                <a:cubicBezTo>
                  <a:pt x="161903" y="128478"/>
                  <a:pt x="161468" y="127144"/>
                  <a:pt x="161277" y="126763"/>
                </a:cubicBezTo>
                <a:cubicBezTo>
                  <a:pt x="160298" y="124912"/>
                  <a:pt x="160053" y="124532"/>
                  <a:pt x="159291" y="123824"/>
                </a:cubicBezTo>
                <a:cubicBezTo>
                  <a:pt x="158828" y="123416"/>
                  <a:pt x="157930" y="122572"/>
                  <a:pt x="157250" y="121973"/>
                </a:cubicBezTo>
                <a:cubicBezTo>
                  <a:pt x="155970" y="120776"/>
                  <a:pt x="155399" y="119633"/>
                  <a:pt x="155399" y="118190"/>
                </a:cubicBezTo>
                <a:cubicBezTo>
                  <a:pt x="155399" y="117646"/>
                  <a:pt x="155154" y="117074"/>
                  <a:pt x="154746" y="116666"/>
                </a:cubicBezTo>
                <a:cubicBezTo>
                  <a:pt x="154120" y="116040"/>
                  <a:pt x="153848" y="115360"/>
                  <a:pt x="153222" y="112883"/>
                </a:cubicBezTo>
                <a:cubicBezTo>
                  <a:pt x="153031" y="112203"/>
                  <a:pt x="152705" y="111169"/>
                  <a:pt x="152487" y="110570"/>
                </a:cubicBezTo>
                <a:cubicBezTo>
                  <a:pt x="151752" y="108638"/>
                  <a:pt x="151670" y="108420"/>
                  <a:pt x="151181" y="106896"/>
                </a:cubicBezTo>
                <a:cubicBezTo>
                  <a:pt x="150691" y="105427"/>
                  <a:pt x="149874" y="103413"/>
                  <a:pt x="149384" y="102487"/>
                </a:cubicBezTo>
                <a:cubicBezTo>
                  <a:pt x="149248" y="102215"/>
                  <a:pt x="149139" y="101670"/>
                  <a:pt x="149139" y="101263"/>
                </a:cubicBezTo>
                <a:cubicBezTo>
                  <a:pt x="149139" y="100827"/>
                  <a:pt x="148840" y="100011"/>
                  <a:pt x="148459" y="99412"/>
                </a:cubicBezTo>
                <a:cubicBezTo>
                  <a:pt x="148051" y="98731"/>
                  <a:pt x="147806" y="97915"/>
                  <a:pt x="147779" y="97180"/>
                </a:cubicBezTo>
                <a:cubicBezTo>
                  <a:pt x="147779" y="96473"/>
                  <a:pt x="147506" y="95575"/>
                  <a:pt x="147125" y="94867"/>
                </a:cubicBezTo>
                <a:cubicBezTo>
                  <a:pt x="146636" y="93969"/>
                  <a:pt x="146391" y="92962"/>
                  <a:pt x="146173" y="90757"/>
                </a:cubicBezTo>
                <a:cubicBezTo>
                  <a:pt x="146010" y="89179"/>
                  <a:pt x="145737" y="87628"/>
                  <a:pt x="145574" y="87329"/>
                </a:cubicBezTo>
                <a:cubicBezTo>
                  <a:pt x="145084" y="86593"/>
                  <a:pt x="143860" y="85940"/>
                  <a:pt x="142934" y="85940"/>
                </a:cubicBezTo>
                <a:cubicBezTo>
                  <a:pt x="142472" y="85940"/>
                  <a:pt x="142036" y="85831"/>
                  <a:pt x="141955" y="85695"/>
                </a:cubicBezTo>
                <a:cubicBezTo>
                  <a:pt x="141873" y="85559"/>
                  <a:pt x="141329" y="85396"/>
                  <a:pt x="140784" y="85314"/>
                </a:cubicBezTo>
                <a:cubicBezTo>
                  <a:pt x="140213" y="85233"/>
                  <a:pt x="138961" y="84960"/>
                  <a:pt x="137981" y="84743"/>
                </a:cubicBezTo>
                <a:cubicBezTo>
                  <a:pt x="137001" y="84498"/>
                  <a:pt x="135477" y="84171"/>
                  <a:pt x="134579" y="84008"/>
                </a:cubicBezTo>
                <a:cubicBezTo>
                  <a:pt x="133681" y="83872"/>
                  <a:pt x="132348" y="83627"/>
                  <a:pt x="131586" y="83518"/>
                </a:cubicBezTo>
                <a:cubicBezTo>
                  <a:pt x="130851" y="83382"/>
                  <a:pt x="129136" y="82947"/>
                  <a:pt x="127775" y="82539"/>
                </a:cubicBezTo>
                <a:cubicBezTo>
                  <a:pt x="126442" y="82157"/>
                  <a:pt x="124727" y="81722"/>
                  <a:pt x="123965" y="81586"/>
                </a:cubicBezTo>
                <a:cubicBezTo>
                  <a:pt x="118631" y="80633"/>
                  <a:pt x="116862" y="79599"/>
                  <a:pt x="112753" y="74864"/>
                </a:cubicBezTo>
                <a:cubicBezTo>
                  <a:pt x="110358" y="72115"/>
                  <a:pt x="109950" y="71625"/>
                  <a:pt x="109623" y="70972"/>
                </a:cubicBezTo>
                <a:cubicBezTo>
                  <a:pt x="109432" y="70591"/>
                  <a:pt x="109133" y="70156"/>
                  <a:pt x="108970" y="70019"/>
                </a:cubicBezTo>
                <a:cubicBezTo>
                  <a:pt x="108344" y="69475"/>
                  <a:pt x="107418" y="67462"/>
                  <a:pt x="107582" y="67053"/>
                </a:cubicBezTo>
                <a:cubicBezTo>
                  <a:pt x="107691" y="66808"/>
                  <a:pt x="107963" y="66536"/>
                  <a:pt x="108235" y="66427"/>
                </a:cubicBezTo>
                <a:cubicBezTo>
                  <a:pt x="108997" y="66128"/>
                  <a:pt x="109677" y="65556"/>
                  <a:pt x="112698" y="62535"/>
                </a:cubicBezTo>
                <a:cubicBezTo>
                  <a:pt x="114277" y="60957"/>
                  <a:pt x="116781" y="58508"/>
                  <a:pt x="118277" y="57092"/>
                </a:cubicBezTo>
                <a:cubicBezTo>
                  <a:pt x="119774" y="55677"/>
                  <a:pt x="121353" y="54017"/>
                  <a:pt x="121815" y="53418"/>
                </a:cubicBezTo>
                <a:cubicBezTo>
                  <a:pt x="122251" y="52819"/>
                  <a:pt x="122686" y="52275"/>
                  <a:pt x="122768" y="52193"/>
                </a:cubicBezTo>
                <a:cubicBezTo>
                  <a:pt x="123094" y="51921"/>
                  <a:pt x="125789" y="46424"/>
                  <a:pt x="126551" y="44437"/>
                </a:cubicBezTo>
                <a:cubicBezTo>
                  <a:pt x="126660" y="44138"/>
                  <a:pt x="126905" y="43539"/>
                  <a:pt x="127068" y="43131"/>
                </a:cubicBezTo>
                <a:cubicBezTo>
                  <a:pt x="127231" y="42723"/>
                  <a:pt x="127367" y="42124"/>
                  <a:pt x="127367" y="41797"/>
                </a:cubicBezTo>
                <a:cubicBezTo>
                  <a:pt x="127367" y="41471"/>
                  <a:pt x="127585" y="40981"/>
                  <a:pt x="127830" y="40708"/>
                </a:cubicBezTo>
                <a:cubicBezTo>
                  <a:pt x="128157" y="40355"/>
                  <a:pt x="128401" y="39266"/>
                  <a:pt x="128646" y="37280"/>
                </a:cubicBezTo>
                <a:cubicBezTo>
                  <a:pt x="128837" y="35674"/>
                  <a:pt x="129109" y="33823"/>
                  <a:pt x="129245" y="33143"/>
                </a:cubicBezTo>
                <a:cubicBezTo>
                  <a:pt x="129544" y="31836"/>
                  <a:pt x="129354" y="28598"/>
                  <a:pt x="128973" y="28353"/>
                </a:cubicBezTo>
                <a:cubicBezTo>
                  <a:pt x="128837" y="28271"/>
                  <a:pt x="128728" y="27155"/>
                  <a:pt x="128728" y="25849"/>
                </a:cubicBezTo>
                <a:cubicBezTo>
                  <a:pt x="128728" y="23998"/>
                  <a:pt x="128619" y="23291"/>
                  <a:pt x="128211" y="22610"/>
                </a:cubicBezTo>
                <a:cubicBezTo>
                  <a:pt x="126877" y="20461"/>
                  <a:pt x="126224" y="18202"/>
                  <a:pt x="126197" y="15834"/>
                </a:cubicBezTo>
                <a:cubicBezTo>
                  <a:pt x="126197" y="13820"/>
                  <a:pt x="126143" y="13548"/>
                  <a:pt x="125707" y="13548"/>
                </a:cubicBezTo>
                <a:cubicBezTo>
                  <a:pt x="125462" y="13548"/>
                  <a:pt x="125163" y="13711"/>
                  <a:pt x="125108" y="13875"/>
                </a:cubicBezTo>
                <a:cubicBezTo>
                  <a:pt x="125027" y="14065"/>
                  <a:pt x="124945" y="13902"/>
                  <a:pt x="124945" y="13493"/>
                </a:cubicBezTo>
                <a:cubicBezTo>
                  <a:pt x="124918" y="13085"/>
                  <a:pt x="124755" y="12595"/>
                  <a:pt x="124564" y="12405"/>
                </a:cubicBezTo>
                <a:cubicBezTo>
                  <a:pt x="124374" y="12214"/>
                  <a:pt x="123938" y="11480"/>
                  <a:pt x="123557" y="10745"/>
                </a:cubicBezTo>
                <a:cubicBezTo>
                  <a:pt x="123149" y="9956"/>
                  <a:pt x="122686" y="9466"/>
                  <a:pt x="122414" y="9466"/>
                </a:cubicBezTo>
                <a:cubicBezTo>
                  <a:pt x="122060" y="9466"/>
                  <a:pt x="121924" y="9248"/>
                  <a:pt x="121924" y="8703"/>
                </a:cubicBezTo>
                <a:cubicBezTo>
                  <a:pt x="121924" y="7833"/>
                  <a:pt x="121489" y="7288"/>
                  <a:pt x="120781" y="7288"/>
                </a:cubicBezTo>
                <a:cubicBezTo>
                  <a:pt x="120210" y="7288"/>
                  <a:pt x="118114" y="5982"/>
                  <a:pt x="118114" y="5628"/>
                </a:cubicBezTo>
                <a:cubicBezTo>
                  <a:pt x="118114" y="5520"/>
                  <a:pt x="117434" y="4866"/>
                  <a:pt x="116590" y="4186"/>
                </a:cubicBezTo>
                <a:cubicBezTo>
                  <a:pt x="115120" y="2961"/>
                  <a:pt x="115012" y="2934"/>
                  <a:pt x="113215" y="2934"/>
                </a:cubicBezTo>
                <a:cubicBezTo>
                  <a:pt x="112181" y="2934"/>
                  <a:pt x="111256" y="2798"/>
                  <a:pt x="111174" y="2662"/>
                </a:cubicBezTo>
                <a:cubicBezTo>
                  <a:pt x="111092" y="2499"/>
                  <a:pt x="110820" y="2390"/>
                  <a:pt x="110603" y="2390"/>
                </a:cubicBezTo>
                <a:cubicBezTo>
                  <a:pt x="110385" y="2390"/>
                  <a:pt x="109977" y="2145"/>
                  <a:pt x="109677" y="1845"/>
                </a:cubicBezTo>
                <a:cubicBezTo>
                  <a:pt x="109378" y="1546"/>
                  <a:pt x="108834" y="1301"/>
                  <a:pt x="108453" y="1301"/>
                </a:cubicBezTo>
                <a:cubicBezTo>
                  <a:pt x="108044" y="1301"/>
                  <a:pt x="107473" y="1002"/>
                  <a:pt x="107119" y="621"/>
                </a:cubicBezTo>
                <a:cubicBezTo>
                  <a:pt x="106384" y="-168"/>
                  <a:pt x="106031" y="-196"/>
                  <a:pt x="104915" y="485"/>
                </a:cubicBezTo>
                <a:close/>
                <a:moveTo>
                  <a:pt x="135532" y="135200"/>
                </a:moveTo>
                <a:cubicBezTo>
                  <a:pt x="136131" y="135989"/>
                  <a:pt x="136865" y="137703"/>
                  <a:pt x="137464" y="139745"/>
                </a:cubicBezTo>
                <a:cubicBezTo>
                  <a:pt x="137600" y="140235"/>
                  <a:pt x="137845" y="140697"/>
                  <a:pt x="137981" y="140779"/>
                </a:cubicBezTo>
                <a:cubicBezTo>
                  <a:pt x="138144" y="140888"/>
                  <a:pt x="138253" y="141160"/>
                  <a:pt x="138253" y="141432"/>
                </a:cubicBezTo>
                <a:cubicBezTo>
                  <a:pt x="138253" y="142167"/>
                  <a:pt x="140403" y="146249"/>
                  <a:pt x="141873" y="148318"/>
                </a:cubicBezTo>
                <a:cubicBezTo>
                  <a:pt x="142580" y="149297"/>
                  <a:pt x="143152" y="150250"/>
                  <a:pt x="143152" y="150413"/>
                </a:cubicBezTo>
                <a:cubicBezTo>
                  <a:pt x="143152" y="150576"/>
                  <a:pt x="143261" y="150712"/>
                  <a:pt x="143397" y="150712"/>
                </a:cubicBezTo>
                <a:cubicBezTo>
                  <a:pt x="143533" y="150712"/>
                  <a:pt x="143696" y="150930"/>
                  <a:pt x="143778" y="151175"/>
                </a:cubicBezTo>
                <a:cubicBezTo>
                  <a:pt x="143860" y="151448"/>
                  <a:pt x="144213" y="152155"/>
                  <a:pt x="144540" y="152754"/>
                </a:cubicBezTo>
                <a:cubicBezTo>
                  <a:pt x="145492" y="154523"/>
                  <a:pt x="145601" y="154767"/>
                  <a:pt x="145601" y="155312"/>
                </a:cubicBezTo>
                <a:cubicBezTo>
                  <a:pt x="145601" y="155611"/>
                  <a:pt x="145710" y="155910"/>
                  <a:pt x="145846" y="155992"/>
                </a:cubicBezTo>
                <a:cubicBezTo>
                  <a:pt x="145982" y="156074"/>
                  <a:pt x="146173" y="156482"/>
                  <a:pt x="146282" y="156890"/>
                </a:cubicBezTo>
                <a:cubicBezTo>
                  <a:pt x="146445" y="157571"/>
                  <a:pt x="147452" y="159857"/>
                  <a:pt x="148568" y="162089"/>
                </a:cubicBezTo>
                <a:cubicBezTo>
                  <a:pt x="148813" y="162578"/>
                  <a:pt x="149194" y="163205"/>
                  <a:pt x="149412" y="163450"/>
                </a:cubicBezTo>
                <a:cubicBezTo>
                  <a:pt x="149657" y="163694"/>
                  <a:pt x="150228" y="164456"/>
                  <a:pt x="150691" y="165136"/>
                </a:cubicBezTo>
                <a:cubicBezTo>
                  <a:pt x="151153" y="165817"/>
                  <a:pt x="151779" y="166552"/>
                  <a:pt x="152051" y="166769"/>
                </a:cubicBezTo>
                <a:cubicBezTo>
                  <a:pt x="152324" y="166987"/>
                  <a:pt x="152950" y="167504"/>
                  <a:pt x="153439" y="167913"/>
                </a:cubicBezTo>
                <a:cubicBezTo>
                  <a:pt x="154174" y="168539"/>
                  <a:pt x="154637" y="168674"/>
                  <a:pt x="155753" y="168674"/>
                </a:cubicBezTo>
                <a:cubicBezTo>
                  <a:pt x="157413" y="168674"/>
                  <a:pt x="158338" y="169192"/>
                  <a:pt x="159672" y="170879"/>
                </a:cubicBezTo>
                <a:cubicBezTo>
                  <a:pt x="160162" y="171505"/>
                  <a:pt x="160951" y="172267"/>
                  <a:pt x="161386" y="172512"/>
                </a:cubicBezTo>
                <a:lnTo>
                  <a:pt x="162176" y="173002"/>
                </a:lnTo>
                <a:lnTo>
                  <a:pt x="161141" y="174118"/>
                </a:lnTo>
                <a:cubicBezTo>
                  <a:pt x="160570" y="174744"/>
                  <a:pt x="159590" y="176240"/>
                  <a:pt x="158964" y="177465"/>
                </a:cubicBezTo>
                <a:cubicBezTo>
                  <a:pt x="157875" y="179588"/>
                  <a:pt x="157821" y="179778"/>
                  <a:pt x="158093" y="180812"/>
                </a:cubicBezTo>
                <a:cubicBezTo>
                  <a:pt x="158393" y="181956"/>
                  <a:pt x="159590" y="183262"/>
                  <a:pt x="160951" y="183915"/>
                </a:cubicBezTo>
                <a:cubicBezTo>
                  <a:pt x="161468" y="184187"/>
                  <a:pt x="162502" y="184323"/>
                  <a:pt x="164026" y="184296"/>
                </a:cubicBezTo>
                <a:lnTo>
                  <a:pt x="166312" y="184242"/>
                </a:lnTo>
                <a:lnTo>
                  <a:pt x="166149" y="185521"/>
                </a:lnTo>
                <a:cubicBezTo>
                  <a:pt x="165877" y="187725"/>
                  <a:pt x="165006" y="190828"/>
                  <a:pt x="164326" y="191943"/>
                </a:cubicBezTo>
                <a:cubicBezTo>
                  <a:pt x="164053" y="192379"/>
                  <a:pt x="163754" y="192950"/>
                  <a:pt x="163645" y="193168"/>
                </a:cubicBezTo>
                <a:cubicBezTo>
                  <a:pt x="163563" y="193386"/>
                  <a:pt x="163400" y="193631"/>
                  <a:pt x="163318" y="193712"/>
                </a:cubicBezTo>
                <a:cubicBezTo>
                  <a:pt x="162829" y="194094"/>
                  <a:pt x="160570" y="197414"/>
                  <a:pt x="160570" y="197686"/>
                </a:cubicBezTo>
                <a:cubicBezTo>
                  <a:pt x="160570" y="197876"/>
                  <a:pt x="160461" y="198067"/>
                  <a:pt x="160325" y="198121"/>
                </a:cubicBezTo>
                <a:cubicBezTo>
                  <a:pt x="159971" y="198258"/>
                  <a:pt x="158665" y="200462"/>
                  <a:pt x="158665" y="200924"/>
                </a:cubicBezTo>
                <a:cubicBezTo>
                  <a:pt x="158665" y="201142"/>
                  <a:pt x="158556" y="201333"/>
                  <a:pt x="158447" y="201333"/>
                </a:cubicBezTo>
                <a:cubicBezTo>
                  <a:pt x="158338" y="201333"/>
                  <a:pt x="158012" y="201877"/>
                  <a:pt x="157739" y="202557"/>
                </a:cubicBezTo>
                <a:cubicBezTo>
                  <a:pt x="157440" y="203238"/>
                  <a:pt x="157141" y="203782"/>
                  <a:pt x="157059" y="203782"/>
                </a:cubicBezTo>
                <a:cubicBezTo>
                  <a:pt x="156923" y="203782"/>
                  <a:pt x="156569" y="204490"/>
                  <a:pt x="155970" y="206095"/>
                </a:cubicBezTo>
                <a:cubicBezTo>
                  <a:pt x="155862" y="206395"/>
                  <a:pt x="155426" y="207320"/>
                  <a:pt x="155018" y="208137"/>
                </a:cubicBezTo>
                <a:cubicBezTo>
                  <a:pt x="154637" y="208953"/>
                  <a:pt x="154310" y="209742"/>
                  <a:pt x="154310" y="209879"/>
                </a:cubicBezTo>
                <a:cubicBezTo>
                  <a:pt x="154310" y="210341"/>
                  <a:pt x="153385" y="212219"/>
                  <a:pt x="153167" y="212219"/>
                </a:cubicBezTo>
                <a:cubicBezTo>
                  <a:pt x="152759" y="212219"/>
                  <a:pt x="151589" y="210912"/>
                  <a:pt x="151589" y="210477"/>
                </a:cubicBezTo>
                <a:cubicBezTo>
                  <a:pt x="151589" y="210260"/>
                  <a:pt x="151289" y="209715"/>
                  <a:pt x="150908" y="209307"/>
                </a:cubicBezTo>
                <a:cubicBezTo>
                  <a:pt x="150065" y="208355"/>
                  <a:pt x="150037" y="208300"/>
                  <a:pt x="148758" y="206504"/>
                </a:cubicBezTo>
                <a:cubicBezTo>
                  <a:pt x="148160" y="205687"/>
                  <a:pt x="147588" y="204952"/>
                  <a:pt x="147452" y="204925"/>
                </a:cubicBezTo>
                <a:cubicBezTo>
                  <a:pt x="147343" y="204871"/>
                  <a:pt x="147234" y="204517"/>
                  <a:pt x="147234" y="204163"/>
                </a:cubicBezTo>
                <a:cubicBezTo>
                  <a:pt x="147234" y="203809"/>
                  <a:pt x="147071" y="203510"/>
                  <a:pt x="146908" y="203510"/>
                </a:cubicBezTo>
                <a:cubicBezTo>
                  <a:pt x="146717" y="203510"/>
                  <a:pt x="145874" y="202693"/>
                  <a:pt x="145057" y="201686"/>
                </a:cubicBezTo>
                <a:cubicBezTo>
                  <a:pt x="143397" y="199673"/>
                  <a:pt x="143343" y="199455"/>
                  <a:pt x="142880" y="194393"/>
                </a:cubicBezTo>
                <a:cubicBezTo>
                  <a:pt x="142553" y="190610"/>
                  <a:pt x="142308" y="188977"/>
                  <a:pt x="142091" y="188814"/>
                </a:cubicBezTo>
                <a:cubicBezTo>
                  <a:pt x="141682" y="188487"/>
                  <a:pt x="140975" y="186528"/>
                  <a:pt x="140975" y="185684"/>
                </a:cubicBezTo>
                <a:cubicBezTo>
                  <a:pt x="140975" y="185058"/>
                  <a:pt x="140730" y="184487"/>
                  <a:pt x="140294" y="183997"/>
                </a:cubicBezTo>
                <a:cubicBezTo>
                  <a:pt x="138444" y="181928"/>
                  <a:pt x="137927" y="181275"/>
                  <a:pt x="137410" y="180160"/>
                </a:cubicBezTo>
                <a:cubicBezTo>
                  <a:pt x="137083" y="179506"/>
                  <a:pt x="136648" y="178907"/>
                  <a:pt x="136457" y="178826"/>
                </a:cubicBezTo>
                <a:cubicBezTo>
                  <a:pt x="136239" y="178744"/>
                  <a:pt x="136076" y="178527"/>
                  <a:pt x="136076" y="178309"/>
                </a:cubicBezTo>
                <a:cubicBezTo>
                  <a:pt x="136076" y="178091"/>
                  <a:pt x="135967" y="177928"/>
                  <a:pt x="135804" y="177928"/>
                </a:cubicBezTo>
                <a:cubicBezTo>
                  <a:pt x="135641" y="177928"/>
                  <a:pt x="135532" y="176676"/>
                  <a:pt x="135532" y="174689"/>
                </a:cubicBezTo>
                <a:cubicBezTo>
                  <a:pt x="135532" y="171641"/>
                  <a:pt x="135287" y="170062"/>
                  <a:pt x="134389" y="166906"/>
                </a:cubicBezTo>
                <a:cubicBezTo>
                  <a:pt x="133708" y="164592"/>
                  <a:pt x="130905" y="158741"/>
                  <a:pt x="129980" y="157734"/>
                </a:cubicBezTo>
                <a:cubicBezTo>
                  <a:pt x="129381" y="157108"/>
                  <a:pt x="129163" y="156373"/>
                  <a:pt x="129245" y="155421"/>
                </a:cubicBezTo>
                <a:cubicBezTo>
                  <a:pt x="129272" y="155258"/>
                  <a:pt x="129517" y="155040"/>
                  <a:pt x="129817" y="154931"/>
                </a:cubicBezTo>
                <a:cubicBezTo>
                  <a:pt x="130524" y="154713"/>
                  <a:pt x="132157" y="153053"/>
                  <a:pt x="132674" y="152019"/>
                </a:cubicBezTo>
                <a:cubicBezTo>
                  <a:pt x="133191" y="150930"/>
                  <a:pt x="133191" y="148481"/>
                  <a:pt x="132647" y="146630"/>
                </a:cubicBezTo>
                <a:cubicBezTo>
                  <a:pt x="132402" y="145841"/>
                  <a:pt x="132212" y="144072"/>
                  <a:pt x="132184" y="142711"/>
                </a:cubicBezTo>
                <a:cubicBezTo>
                  <a:pt x="132130" y="140534"/>
                  <a:pt x="132212" y="140017"/>
                  <a:pt x="132919" y="138330"/>
                </a:cubicBezTo>
                <a:cubicBezTo>
                  <a:pt x="133355" y="137268"/>
                  <a:pt x="133817" y="136316"/>
                  <a:pt x="133953" y="136152"/>
                </a:cubicBezTo>
                <a:cubicBezTo>
                  <a:pt x="134062" y="136016"/>
                  <a:pt x="134171" y="135635"/>
                  <a:pt x="134171" y="135336"/>
                </a:cubicBezTo>
                <a:cubicBezTo>
                  <a:pt x="134171" y="134138"/>
                  <a:pt x="134688" y="134111"/>
                  <a:pt x="135532" y="135200"/>
                </a:cubicBezTo>
                <a:close/>
                <a:moveTo>
                  <a:pt x="49015" y="139064"/>
                </a:moveTo>
                <a:cubicBezTo>
                  <a:pt x="49341" y="141868"/>
                  <a:pt x="49641" y="143038"/>
                  <a:pt x="50375" y="144453"/>
                </a:cubicBezTo>
                <a:cubicBezTo>
                  <a:pt x="51110" y="145841"/>
                  <a:pt x="52961" y="148072"/>
                  <a:pt x="53560" y="148318"/>
                </a:cubicBezTo>
                <a:cubicBezTo>
                  <a:pt x="53696" y="148345"/>
                  <a:pt x="54077" y="149134"/>
                  <a:pt x="54430" y="150032"/>
                </a:cubicBezTo>
                <a:cubicBezTo>
                  <a:pt x="55492" y="152863"/>
                  <a:pt x="55492" y="156781"/>
                  <a:pt x="54430" y="157788"/>
                </a:cubicBezTo>
                <a:cubicBezTo>
                  <a:pt x="53913" y="158279"/>
                  <a:pt x="51818" y="162007"/>
                  <a:pt x="51246" y="163504"/>
                </a:cubicBezTo>
                <a:cubicBezTo>
                  <a:pt x="51083" y="163885"/>
                  <a:pt x="50838" y="164484"/>
                  <a:pt x="50675" y="164864"/>
                </a:cubicBezTo>
                <a:cubicBezTo>
                  <a:pt x="50511" y="165245"/>
                  <a:pt x="50321" y="165790"/>
                  <a:pt x="50239" y="166089"/>
                </a:cubicBezTo>
                <a:cubicBezTo>
                  <a:pt x="50158" y="166389"/>
                  <a:pt x="49858" y="167477"/>
                  <a:pt x="49559" y="168539"/>
                </a:cubicBezTo>
                <a:cubicBezTo>
                  <a:pt x="49096" y="170117"/>
                  <a:pt x="49015" y="171260"/>
                  <a:pt x="48987" y="175288"/>
                </a:cubicBezTo>
                <a:cubicBezTo>
                  <a:pt x="48987" y="179833"/>
                  <a:pt x="48851" y="180894"/>
                  <a:pt x="48144" y="181466"/>
                </a:cubicBezTo>
                <a:cubicBezTo>
                  <a:pt x="48062" y="181547"/>
                  <a:pt x="47763" y="182037"/>
                  <a:pt x="47491" y="182554"/>
                </a:cubicBezTo>
                <a:cubicBezTo>
                  <a:pt x="47218" y="183071"/>
                  <a:pt x="46647" y="184024"/>
                  <a:pt x="46239" y="184650"/>
                </a:cubicBezTo>
                <a:cubicBezTo>
                  <a:pt x="45803" y="185276"/>
                  <a:pt x="45450" y="186092"/>
                  <a:pt x="45450" y="186474"/>
                </a:cubicBezTo>
                <a:cubicBezTo>
                  <a:pt x="45450" y="187072"/>
                  <a:pt x="45558" y="187181"/>
                  <a:pt x="46266" y="187181"/>
                </a:cubicBezTo>
                <a:cubicBezTo>
                  <a:pt x="47055" y="187181"/>
                  <a:pt x="47082" y="187235"/>
                  <a:pt x="47082" y="188379"/>
                </a:cubicBezTo>
                <a:cubicBezTo>
                  <a:pt x="47082" y="189059"/>
                  <a:pt x="46973" y="189657"/>
                  <a:pt x="46837" y="189739"/>
                </a:cubicBezTo>
                <a:cubicBezTo>
                  <a:pt x="46701" y="189821"/>
                  <a:pt x="46538" y="190284"/>
                  <a:pt x="46456" y="190773"/>
                </a:cubicBezTo>
                <a:cubicBezTo>
                  <a:pt x="46375" y="191263"/>
                  <a:pt x="46184" y="192216"/>
                  <a:pt x="46021" y="192896"/>
                </a:cubicBezTo>
                <a:cubicBezTo>
                  <a:pt x="44987" y="197142"/>
                  <a:pt x="44823" y="198475"/>
                  <a:pt x="44715" y="203510"/>
                </a:cubicBezTo>
                <a:cubicBezTo>
                  <a:pt x="44579" y="209960"/>
                  <a:pt x="45313" y="215975"/>
                  <a:pt x="46348" y="217009"/>
                </a:cubicBezTo>
                <a:cubicBezTo>
                  <a:pt x="46456" y="217118"/>
                  <a:pt x="46538" y="217499"/>
                  <a:pt x="46538" y="217825"/>
                </a:cubicBezTo>
                <a:cubicBezTo>
                  <a:pt x="46538" y="218533"/>
                  <a:pt x="47599" y="220628"/>
                  <a:pt x="48334" y="221391"/>
                </a:cubicBezTo>
                <a:cubicBezTo>
                  <a:pt x="48634" y="221690"/>
                  <a:pt x="49314" y="222234"/>
                  <a:pt x="49886" y="222615"/>
                </a:cubicBezTo>
                <a:lnTo>
                  <a:pt x="50920" y="223323"/>
                </a:lnTo>
                <a:lnTo>
                  <a:pt x="48117" y="223649"/>
                </a:lnTo>
                <a:cubicBezTo>
                  <a:pt x="43463" y="224166"/>
                  <a:pt x="41422" y="224819"/>
                  <a:pt x="38455" y="226670"/>
                </a:cubicBezTo>
                <a:lnTo>
                  <a:pt x="37557" y="227242"/>
                </a:lnTo>
                <a:lnTo>
                  <a:pt x="37557" y="225881"/>
                </a:lnTo>
                <a:cubicBezTo>
                  <a:pt x="37557" y="225119"/>
                  <a:pt x="37448" y="224411"/>
                  <a:pt x="37285" y="224330"/>
                </a:cubicBezTo>
                <a:cubicBezTo>
                  <a:pt x="37149" y="224248"/>
                  <a:pt x="37013" y="223867"/>
                  <a:pt x="37013" y="223513"/>
                </a:cubicBezTo>
                <a:cubicBezTo>
                  <a:pt x="37013" y="222479"/>
                  <a:pt x="36006" y="221064"/>
                  <a:pt x="35026" y="220683"/>
                </a:cubicBezTo>
                <a:cubicBezTo>
                  <a:pt x="34264" y="220384"/>
                  <a:pt x="34073" y="220111"/>
                  <a:pt x="33665" y="218723"/>
                </a:cubicBezTo>
                <a:cubicBezTo>
                  <a:pt x="33420" y="217852"/>
                  <a:pt x="33203" y="216845"/>
                  <a:pt x="33203" y="216465"/>
                </a:cubicBezTo>
                <a:cubicBezTo>
                  <a:pt x="33203" y="216084"/>
                  <a:pt x="33094" y="215702"/>
                  <a:pt x="32930" y="215621"/>
                </a:cubicBezTo>
                <a:cubicBezTo>
                  <a:pt x="32794" y="215539"/>
                  <a:pt x="32658" y="215131"/>
                  <a:pt x="32658" y="214750"/>
                </a:cubicBezTo>
                <a:cubicBezTo>
                  <a:pt x="32658" y="214342"/>
                  <a:pt x="32549" y="213661"/>
                  <a:pt x="32413" y="213199"/>
                </a:cubicBezTo>
                <a:cubicBezTo>
                  <a:pt x="32250" y="212736"/>
                  <a:pt x="31815" y="211239"/>
                  <a:pt x="31406" y="209905"/>
                </a:cubicBezTo>
                <a:cubicBezTo>
                  <a:pt x="31025" y="208545"/>
                  <a:pt x="30590" y="207211"/>
                  <a:pt x="30454" y="206912"/>
                </a:cubicBezTo>
                <a:cubicBezTo>
                  <a:pt x="30345" y="206612"/>
                  <a:pt x="30154" y="205959"/>
                  <a:pt x="30073" y="205470"/>
                </a:cubicBezTo>
                <a:cubicBezTo>
                  <a:pt x="29910" y="204626"/>
                  <a:pt x="29937" y="204598"/>
                  <a:pt x="30753" y="204598"/>
                </a:cubicBezTo>
                <a:cubicBezTo>
                  <a:pt x="31298" y="204598"/>
                  <a:pt x="31842" y="204354"/>
                  <a:pt x="32277" y="203918"/>
                </a:cubicBezTo>
                <a:cubicBezTo>
                  <a:pt x="32658" y="203537"/>
                  <a:pt x="33067" y="203238"/>
                  <a:pt x="33175" y="203238"/>
                </a:cubicBezTo>
                <a:cubicBezTo>
                  <a:pt x="33312" y="203238"/>
                  <a:pt x="33366" y="202176"/>
                  <a:pt x="33284" y="200843"/>
                </a:cubicBezTo>
                <a:cubicBezTo>
                  <a:pt x="33148" y="198094"/>
                  <a:pt x="33121" y="197931"/>
                  <a:pt x="32549" y="195808"/>
                </a:cubicBezTo>
                <a:cubicBezTo>
                  <a:pt x="32304" y="194937"/>
                  <a:pt x="31978" y="192978"/>
                  <a:pt x="31842" y="191454"/>
                </a:cubicBezTo>
                <a:cubicBezTo>
                  <a:pt x="31379" y="187045"/>
                  <a:pt x="31270" y="186256"/>
                  <a:pt x="30998" y="185983"/>
                </a:cubicBezTo>
                <a:cubicBezTo>
                  <a:pt x="30862" y="185820"/>
                  <a:pt x="30753" y="185330"/>
                  <a:pt x="30753" y="184895"/>
                </a:cubicBezTo>
                <a:cubicBezTo>
                  <a:pt x="30753" y="184133"/>
                  <a:pt x="30808" y="184160"/>
                  <a:pt x="31406" y="185412"/>
                </a:cubicBezTo>
                <a:cubicBezTo>
                  <a:pt x="31787" y="186174"/>
                  <a:pt x="32304" y="187235"/>
                  <a:pt x="32549" y="187834"/>
                </a:cubicBezTo>
                <a:cubicBezTo>
                  <a:pt x="33257" y="189413"/>
                  <a:pt x="35842" y="191943"/>
                  <a:pt x="37557" y="192733"/>
                </a:cubicBezTo>
                <a:cubicBezTo>
                  <a:pt x="39380" y="193576"/>
                  <a:pt x="40251" y="193631"/>
                  <a:pt x="41041" y="192896"/>
                </a:cubicBezTo>
                <a:cubicBezTo>
                  <a:pt x="41911" y="192080"/>
                  <a:pt x="41803" y="191018"/>
                  <a:pt x="40578" y="189304"/>
                </a:cubicBezTo>
                <a:cubicBezTo>
                  <a:pt x="40006" y="188487"/>
                  <a:pt x="39462" y="187453"/>
                  <a:pt x="39353" y="187017"/>
                </a:cubicBezTo>
                <a:cubicBezTo>
                  <a:pt x="39244" y="186582"/>
                  <a:pt x="39081" y="185793"/>
                  <a:pt x="38945" y="185276"/>
                </a:cubicBezTo>
                <a:cubicBezTo>
                  <a:pt x="38836" y="184759"/>
                  <a:pt x="38373" y="183534"/>
                  <a:pt x="37911" y="182554"/>
                </a:cubicBezTo>
                <a:cubicBezTo>
                  <a:pt x="36822" y="180214"/>
                  <a:pt x="36196" y="178118"/>
                  <a:pt x="36196" y="176730"/>
                </a:cubicBezTo>
                <a:cubicBezTo>
                  <a:pt x="36196" y="176132"/>
                  <a:pt x="36033" y="175125"/>
                  <a:pt x="35842" y="174526"/>
                </a:cubicBezTo>
                <a:cubicBezTo>
                  <a:pt x="35489" y="173328"/>
                  <a:pt x="33747" y="170308"/>
                  <a:pt x="33420" y="170308"/>
                </a:cubicBezTo>
                <a:cubicBezTo>
                  <a:pt x="33284" y="170308"/>
                  <a:pt x="33203" y="170117"/>
                  <a:pt x="33203" y="169899"/>
                </a:cubicBezTo>
                <a:cubicBezTo>
                  <a:pt x="33203" y="169681"/>
                  <a:pt x="33094" y="169491"/>
                  <a:pt x="32930" y="169491"/>
                </a:cubicBezTo>
                <a:cubicBezTo>
                  <a:pt x="32441" y="169491"/>
                  <a:pt x="32658" y="168729"/>
                  <a:pt x="33175" y="168593"/>
                </a:cubicBezTo>
                <a:cubicBezTo>
                  <a:pt x="34019" y="168375"/>
                  <a:pt x="37557" y="163259"/>
                  <a:pt x="37557" y="162279"/>
                </a:cubicBezTo>
                <a:cubicBezTo>
                  <a:pt x="37557" y="162061"/>
                  <a:pt x="37666" y="161871"/>
                  <a:pt x="37775" y="161871"/>
                </a:cubicBezTo>
                <a:cubicBezTo>
                  <a:pt x="37884" y="161871"/>
                  <a:pt x="38210" y="161163"/>
                  <a:pt x="38510" y="160292"/>
                </a:cubicBezTo>
                <a:cubicBezTo>
                  <a:pt x="38999" y="158823"/>
                  <a:pt x="40387" y="155965"/>
                  <a:pt x="41340" y="154523"/>
                </a:cubicBezTo>
                <a:cubicBezTo>
                  <a:pt x="41585" y="154142"/>
                  <a:pt x="42156" y="153162"/>
                  <a:pt x="42592" y="152346"/>
                </a:cubicBezTo>
                <a:cubicBezTo>
                  <a:pt x="43000" y="151529"/>
                  <a:pt x="43680" y="150359"/>
                  <a:pt x="44089" y="149760"/>
                </a:cubicBezTo>
                <a:cubicBezTo>
                  <a:pt x="45068" y="148290"/>
                  <a:pt x="45722" y="146929"/>
                  <a:pt x="45722" y="146331"/>
                </a:cubicBezTo>
                <a:cubicBezTo>
                  <a:pt x="45722" y="146059"/>
                  <a:pt x="45858" y="145759"/>
                  <a:pt x="45994" y="145678"/>
                </a:cubicBezTo>
                <a:cubicBezTo>
                  <a:pt x="46157" y="145596"/>
                  <a:pt x="46266" y="145270"/>
                  <a:pt x="46266" y="144970"/>
                </a:cubicBezTo>
                <a:cubicBezTo>
                  <a:pt x="46266" y="144698"/>
                  <a:pt x="46375" y="144235"/>
                  <a:pt x="46511" y="143963"/>
                </a:cubicBezTo>
                <a:cubicBezTo>
                  <a:pt x="46729" y="143528"/>
                  <a:pt x="46865" y="143038"/>
                  <a:pt x="47654" y="139962"/>
                </a:cubicBezTo>
                <a:cubicBezTo>
                  <a:pt x="47817" y="139364"/>
                  <a:pt x="48008" y="138330"/>
                  <a:pt x="48089" y="137703"/>
                </a:cubicBezTo>
                <a:cubicBezTo>
                  <a:pt x="48280" y="135989"/>
                  <a:pt x="48742" y="136642"/>
                  <a:pt x="49015" y="139064"/>
                </a:cubicBezTo>
                <a:close/>
                <a:moveTo>
                  <a:pt x="24194" y="188270"/>
                </a:moveTo>
                <a:cubicBezTo>
                  <a:pt x="24521" y="190147"/>
                  <a:pt x="24657" y="190610"/>
                  <a:pt x="25337" y="192216"/>
                </a:cubicBezTo>
                <a:cubicBezTo>
                  <a:pt x="26263" y="194339"/>
                  <a:pt x="26644" y="196162"/>
                  <a:pt x="26181" y="196162"/>
                </a:cubicBezTo>
                <a:cubicBezTo>
                  <a:pt x="25718" y="196162"/>
                  <a:pt x="23949" y="192216"/>
                  <a:pt x="23922" y="191127"/>
                </a:cubicBezTo>
                <a:cubicBezTo>
                  <a:pt x="23922" y="190528"/>
                  <a:pt x="23704" y="189168"/>
                  <a:pt x="23432" y="188133"/>
                </a:cubicBezTo>
                <a:cubicBezTo>
                  <a:pt x="23106" y="186800"/>
                  <a:pt x="23051" y="186174"/>
                  <a:pt x="23242" y="186038"/>
                </a:cubicBezTo>
                <a:cubicBezTo>
                  <a:pt x="23704" y="185738"/>
                  <a:pt x="23841" y="186065"/>
                  <a:pt x="24194" y="18827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C8222BA-8072-4C10-A71A-2844F83DCB5B}"/>
              </a:ext>
            </a:extLst>
          </p:cNvPr>
          <p:cNvSpPr/>
          <p:nvPr/>
        </p:nvSpPr>
        <p:spPr>
          <a:xfrm>
            <a:off x="1496353" y="1080145"/>
            <a:ext cx="4118809" cy="4481916"/>
          </a:xfrm>
          <a:custGeom>
            <a:avLst/>
            <a:gdLst>
              <a:gd name="connsiteX0" fmla="*/ 98848 w 411737"/>
              <a:gd name="connsiteY0" fmla="*/ 965 h 448035"/>
              <a:gd name="connsiteX1" fmla="*/ 112726 w 411737"/>
              <a:gd name="connsiteY1" fmla="*/ 5618 h 448035"/>
              <a:gd name="connsiteX2" fmla="*/ 119846 w 411737"/>
              <a:gd name="connsiteY2" fmla="*/ 12137 h 448035"/>
              <a:gd name="connsiteX3" fmla="*/ 123362 w 411737"/>
              <a:gd name="connsiteY3" fmla="*/ 23129 h 448035"/>
              <a:gd name="connsiteX4" fmla="*/ 123273 w 411737"/>
              <a:gd name="connsiteY4" fmla="*/ 40308 h 448035"/>
              <a:gd name="connsiteX5" fmla="*/ 121759 w 411737"/>
              <a:gd name="connsiteY5" fmla="*/ 40183 h 448035"/>
              <a:gd name="connsiteX6" fmla="*/ 121547 w 411737"/>
              <a:gd name="connsiteY6" fmla="*/ 21455 h 448035"/>
              <a:gd name="connsiteX7" fmla="*/ 118520 w 411737"/>
              <a:gd name="connsiteY7" fmla="*/ 12946 h 448035"/>
              <a:gd name="connsiteX8" fmla="*/ 113100 w 411737"/>
              <a:gd name="connsiteY8" fmla="*/ 7613 h 448035"/>
              <a:gd name="connsiteX9" fmla="*/ 98517 w 411737"/>
              <a:gd name="connsiteY9" fmla="*/ 2438 h 448035"/>
              <a:gd name="connsiteX10" fmla="*/ 98095 w 411737"/>
              <a:gd name="connsiteY10" fmla="*/ 1610 h 448035"/>
              <a:gd name="connsiteX11" fmla="*/ 98848 w 411737"/>
              <a:gd name="connsiteY11" fmla="*/ 965 h 448035"/>
              <a:gd name="connsiteX12" fmla="*/ 96990 w 411737"/>
              <a:gd name="connsiteY12" fmla="*/ 371 h 448035"/>
              <a:gd name="connsiteX13" fmla="*/ 102927 w 411737"/>
              <a:gd name="connsiteY13" fmla="*/ 1775 h 448035"/>
              <a:gd name="connsiteX14" fmla="*/ 106416 w 411737"/>
              <a:gd name="connsiteY14" fmla="*/ 3070 h 448035"/>
              <a:gd name="connsiteX15" fmla="*/ 108503 w 411737"/>
              <a:gd name="connsiteY15" fmla="*/ 4006 h 448035"/>
              <a:gd name="connsiteX16" fmla="*/ 110302 w 411737"/>
              <a:gd name="connsiteY16" fmla="*/ 4905 h 448035"/>
              <a:gd name="connsiteX17" fmla="*/ 112029 w 411737"/>
              <a:gd name="connsiteY17" fmla="*/ 5732 h 448035"/>
              <a:gd name="connsiteX18" fmla="*/ 114044 w 411737"/>
              <a:gd name="connsiteY18" fmla="*/ 7027 h 448035"/>
              <a:gd name="connsiteX19" fmla="*/ 116491 w 411737"/>
              <a:gd name="connsiteY19" fmla="*/ 8683 h 448035"/>
              <a:gd name="connsiteX20" fmla="*/ 117678 w 411737"/>
              <a:gd name="connsiteY20" fmla="*/ 9546 h 448035"/>
              <a:gd name="connsiteX21" fmla="*/ 118038 w 411737"/>
              <a:gd name="connsiteY21" fmla="*/ 10086 h 448035"/>
              <a:gd name="connsiteX22" fmla="*/ 118397 w 411737"/>
              <a:gd name="connsiteY22" fmla="*/ 10626 h 448035"/>
              <a:gd name="connsiteX23" fmla="*/ 118757 w 411737"/>
              <a:gd name="connsiteY23" fmla="*/ 11093 h 448035"/>
              <a:gd name="connsiteX24" fmla="*/ 119477 w 411737"/>
              <a:gd name="connsiteY24" fmla="*/ 12065 h 448035"/>
              <a:gd name="connsiteX25" fmla="*/ 120196 w 411737"/>
              <a:gd name="connsiteY25" fmla="*/ 13216 h 448035"/>
              <a:gd name="connsiteX26" fmla="*/ 120556 w 411737"/>
              <a:gd name="connsiteY26" fmla="*/ 13864 h 448035"/>
              <a:gd name="connsiteX27" fmla="*/ 120916 w 411737"/>
              <a:gd name="connsiteY27" fmla="*/ 15842 h 448035"/>
              <a:gd name="connsiteX28" fmla="*/ 121276 w 411737"/>
              <a:gd name="connsiteY28" fmla="*/ 17821 h 448035"/>
              <a:gd name="connsiteX29" fmla="*/ 121635 w 411737"/>
              <a:gd name="connsiteY29" fmla="*/ 19080 h 448035"/>
              <a:gd name="connsiteX30" fmla="*/ 121995 w 411737"/>
              <a:gd name="connsiteY30" fmla="*/ 20340 h 448035"/>
              <a:gd name="connsiteX31" fmla="*/ 122355 w 411737"/>
              <a:gd name="connsiteY31" fmla="*/ 23218 h 448035"/>
              <a:gd name="connsiteX32" fmla="*/ 122715 w 411737"/>
              <a:gd name="connsiteY32" fmla="*/ 26097 h 448035"/>
              <a:gd name="connsiteX33" fmla="*/ 123075 w 411737"/>
              <a:gd name="connsiteY33" fmla="*/ 32501 h 448035"/>
              <a:gd name="connsiteX34" fmla="*/ 123794 w 411737"/>
              <a:gd name="connsiteY34" fmla="*/ 39409 h 448035"/>
              <a:gd name="connsiteX35" fmla="*/ 124514 w 411737"/>
              <a:gd name="connsiteY35" fmla="*/ 40560 h 448035"/>
              <a:gd name="connsiteX36" fmla="*/ 124874 w 411737"/>
              <a:gd name="connsiteY36" fmla="*/ 41208 h 448035"/>
              <a:gd name="connsiteX37" fmla="*/ 124442 w 411737"/>
              <a:gd name="connsiteY37" fmla="*/ 42683 h 448035"/>
              <a:gd name="connsiteX38" fmla="*/ 122283 w 411737"/>
              <a:gd name="connsiteY38" fmla="*/ 43367 h 448035"/>
              <a:gd name="connsiteX39" fmla="*/ 120916 w 411737"/>
              <a:gd name="connsiteY39" fmla="*/ 43367 h 448035"/>
              <a:gd name="connsiteX40" fmla="*/ 120916 w 411737"/>
              <a:gd name="connsiteY40" fmla="*/ 47504 h 448035"/>
              <a:gd name="connsiteX41" fmla="*/ 120556 w 411737"/>
              <a:gd name="connsiteY41" fmla="*/ 51641 h 448035"/>
              <a:gd name="connsiteX42" fmla="*/ 120196 w 411737"/>
              <a:gd name="connsiteY42" fmla="*/ 55059 h 448035"/>
              <a:gd name="connsiteX43" fmla="*/ 119836 w 411737"/>
              <a:gd name="connsiteY43" fmla="*/ 58477 h 448035"/>
              <a:gd name="connsiteX44" fmla="*/ 119477 w 411737"/>
              <a:gd name="connsiteY44" fmla="*/ 59197 h 448035"/>
              <a:gd name="connsiteX45" fmla="*/ 119117 w 411737"/>
              <a:gd name="connsiteY45" fmla="*/ 59917 h 448035"/>
              <a:gd name="connsiteX46" fmla="*/ 118757 w 411737"/>
              <a:gd name="connsiteY46" fmla="*/ 60816 h 448035"/>
              <a:gd name="connsiteX47" fmla="*/ 118397 w 411737"/>
              <a:gd name="connsiteY47" fmla="*/ 61715 h 448035"/>
              <a:gd name="connsiteX48" fmla="*/ 118038 w 411737"/>
              <a:gd name="connsiteY48" fmla="*/ 62543 h 448035"/>
              <a:gd name="connsiteX49" fmla="*/ 117318 w 411737"/>
              <a:gd name="connsiteY49" fmla="*/ 63874 h 448035"/>
              <a:gd name="connsiteX50" fmla="*/ 116598 w 411737"/>
              <a:gd name="connsiteY50" fmla="*/ 65026 h 448035"/>
              <a:gd name="connsiteX51" fmla="*/ 116239 w 411737"/>
              <a:gd name="connsiteY51" fmla="*/ 65673 h 448035"/>
              <a:gd name="connsiteX52" fmla="*/ 115879 w 411737"/>
              <a:gd name="connsiteY52" fmla="*/ 66321 h 448035"/>
              <a:gd name="connsiteX53" fmla="*/ 115159 w 411737"/>
              <a:gd name="connsiteY53" fmla="*/ 67473 h 448035"/>
              <a:gd name="connsiteX54" fmla="*/ 114440 w 411737"/>
              <a:gd name="connsiteY54" fmla="*/ 68444 h 448035"/>
              <a:gd name="connsiteX55" fmla="*/ 114080 w 411737"/>
              <a:gd name="connsiteY55" fmla="*/ 68911 h 448035"/>
              <a:gd name="connsiteX56" fmla="*/ 113720 w 411737"/>
              <a:gd name="connsiteY56" fmla="*/ 69559 h 448035"/>
              <a:gd name="connsiteX57" fmla="*/ 113001 w 411737"/>
              <a:gd name="connsiteY57" fmla="*/ 70710 h 448035"/>
              <a:gd name="connsiteX58" fmla="*/ 112281 w 411737"/>
              <a:gd name="connsiteY58" fmla="*/ 72042 h 448035"/>
              <a:gd name="connsiteX59" fmla="*/ 111921 w 411737"/>
              <a:gd name="connsiteY59" fmla="*/ 72869 h 448035"/>
              <a:gd name="connsiteX60" fmla="*/ 111561 w 411737"/>
              <a:gd name="connsiteY60" fmla="*/ 73768 h 448035"/>
              <a:gd name="connsiteX61" fmla="*/ 111202 w 411737"/>
              <a:gd name="connsiteY61" fmla="*/ 74667 h 448035"/>
              <a:gd name="connsiteX62" fmla="*/ 110842 w 411737"/>
              <a:gd name="connsiteY62" fmla="*/ 75208 h 448035"/>
              <a:gd name="connsiteX63" fmla="*/ 110482 w 411737"/>
              <a:gd name="connsiteY63" fmla="*/ 75747 h 448035"/>
              <a:gd name="connsiteX64" fmla="*/ 110122 w 411737"/>
              <a:gd name="connsiteY64" fmla="*/ 76287 h 448035"/>
              <a:gd name="connsiteX65" fmla="*/ 109762 w 411737"/>
              <a:gd name="connsiteY65" fmla="*/ 76826 h 448035"/>
              <a:gd name="connsiteX66" fmla="*/ 109403 w 411737"/>
              <a:gd name="connsiteY66" fmla="*/ 77366 h 448035"/>
              <a:gd name="connsiteX67" fmla="*/ 109043 w 411737"/>
              <a:gd name="connsiteY67" fmla="*/ 77905 h 448035"/>
              <a:gd name="connsiteX68" fmla="*/ 108683 w 411737"/>
              <a:gd name="connsiteY68" fmla="*/ 78410 h 448035"/>
              <a:gd name="connsiteX69" fmla="*/ 108215 w 411737"/>
              <a:gd name="connsiteY69" fmla="*/ 79129 h 448035"/>
              <a:gd name="connsiteX70" fmla="*/ 108215 w 411737"/>
              <a:gd name="connsiteY70" fmla="*/ 79561 h 448035"/>
              <a:gd name="connsiteX71" fmla="*/ 108683 w 411737"/>
              <a:gd name="connsiteY71" fmla="*/ 80136 h 448035"/>
              <a:gd name="connsiteX72" fmla="*/ 111274 w 411737"/>
              <a:gd name="connsiteY72" fmla="*/ 82116 h 448035"/>
              <a:gd name="connsiteX73" fmla="*/ 112281 w 411737"/>
              <a:gd name="connsiteY73" fmla="*/ 82583 h 448035"/>
              <a:gd name="connsiteX74" fmla="*/ 114835 w 411737"/>
              <a:gd name="connsiteY74" fmla="*/ 83662 h 448035"/>
              <a:gd name="connsiteX75" fmla="*/ 118757 w 411737"/>
              <a:gd name="connsiteY75" fmla="*/ 85461 h 448035"/>
              <a:gd name="connsiteX76" fmla="*/ 120484 w 411737"/>
              <a:gd name="connsiteY76" fmla="*/ 85965 h 448035"/>
              <a:gd name="connsiteX77" fmla="*/ 123758 w 411737"/>
              <a:gd name="connsiteY77" fmla="*/ 87044 h 448035"/>
              <a:gd name="connsiteX78" fmla="*/ 126780 w 411737"/>
              <a:gd name="connsiteY78" fmla="*/ 88160 h 448035"/>
              <a:gd name="connsiteX79" fmla="*/ 128831 w 411737"/>
              <a:gd name="connsiteY79" fmla="*/ 89060 h 448035"/>
              <a:gd name="connsiteX80" fmla="*/ 133796 w 411737"/>
              <a:gd name="connsiteY80" fmla="*/ 90498 h 448035"/>
              <a:gd name="connsiteX81" fmla="*/ 135487 w 411737"/>
              <a:gd name="connsiteY81" fmla="*/ 91218 h 448035"/>
              <a:gd name="connsiteX82" fmla="*/ 137178 w 411737"/>
              <a:gd name="connsiteY82" fmla="*/ 91938 h 448035"/>
              <a:gd name="connsiteX83" fmla="*/ 139265 w 411737"/>
              <a:gd name="connsiteY83" fmla="*/ 93377 h 448035"/>
              <a:gd name="connsiteX84" fmla="*/ 141100 w 411737"/>
              <a:gd name="connsiteY84" fmla="*/ 94817 h 448035"/>
              <a:gd name="connsiteX85" fmla="*/ 141424 w 411737"/>
              <a:gd name="connsiteY85" fmla="*/ 95464 h 448035"/>
              <a:gd name="connsiteX86" fmla="*/ 142143 w 411737"/>
              <a:gd name="connsiteY86" fmla="*/ 96614 h 448035"/>
              <a:gd name="connsiteX87" fmla="*/ 142863 w 411737"/>
              <a:gd name="connsiteY87" fmla="*/ 97586 h 448035"/>
              <a:gd name="connsiteX88" fmla="*/ 143223 w 411737"/>
              <a:gd name="connsiteY88" fmla="*/ 98055 h 448035"/>
              <a:gd name="connsiteX89" fmla="*/ 143582 w 411737"/>
              <a:gd name="connsiteY89" fmla="*/ 98773 h 448035"/>
              <a:gd name="connsiteX90" fmla="*/ 143942 w 411737"/>
              <a:gd name="connsiteY90" fmla="*/ 99494 h 448035"/>
              <a:gd name="connsiteX91" fmla="*/ 144302 w 411737"/>
              <a:gd name="connsiteY91" fmla="*/ 100033 h 448035"/>
              <a:gd name="connsiteX92" fmla="*/ 144662 w 411737"/>
              <a:gd name="connsiteY92" fmla="*/ 100573 h 448035"/>
              <a:gd name="connsiteX93" fmla="*/ 145022 w 411737"/>
              <a:gd name="connsiteY93" fmla="*/ 101293 h 448035"/>
              <a:gd name="connsiteX94" fmla="*/ 145381 w 411737"/>
              <a:gd name="connsiteY94" fmla="*/ 102012 h 448035"/>
              <a:gd name="connsiteX95" fmla="*/ 145741 w 411737"/>
              <a:gd name="connsiteY95" fmla="*/ 103199 h 448035"/>
              <a:gd name="connsiteX96" fmla="*/ 146461 w 411737"/>
              <a:gd name="connsiteY96" fmla="*/ 104891 h 448035"/>
              <a:gd name="connsiteX97" fmla="*/ 147180 w 411737"/>
              <a:gd name="connsiteY97" fmla="*/ 106042 h 448035"/>
              <a:gd name="connsiteX98" fmla="*/ 147540 w 411737"/>
              <a:gd name="connsiteY98" fmla="*/ 106689 h 448035"/>
              <a:gd name="connsiteX99" fmla="*/ 147900 w 411737"/>
              <a:gd name="connsiteY99" fmla="*/ 108128 h 448035"/>
              <a:gd name="connsiteX100" fmla="*/ 148260 w 411737"/>
              <a:gd name="connsiteY100" fmla="*/ 109567 h 448035"/>
              <a:gd name="connsiteX101" fmla="*/ 148620 w 411737"/>
              <a:gd name="connsiteY101" fmla="*/ 110287 h 448035"/>
              <a:gd name="connsiteX102" fmla="*/ 148979 w 411737"/>
              <a:gd name="connsiteY102" fmla="*/ 111007 h 448035"/>
              <a:gd name="connsiteX103" fmla="*/ 149339 w 411737"/>
              <a:gd name="connsiteY103" fmla="*/ 113165 h 448035"/>
              <a:gd name="connsiteX104" fmla="*/ 149699 w 411737"/>
              <a:gd name="connsiteY104" fmla="*/ 115324 h 448035"/>
              <a:gd name="connsiteX105" fmla="*/ 150059 w 411737"/>
              <a:gd name="connsiteY105" fmla="*/ 116763 h 448035"/>
              <a:gd name="connsiteX106" fmla="*/ 150418 w 411737"/>
              <a:gd name="connsiteY106" fmla="*/ 118202 h 448035"/>
              <a:gd name="connsiteX107" fmla="*/ 150778 w 411737"/>
              <a:gd name="connsiteY107" fmla="*/ 118743 h 448035"/>
              <a:gd name="connsiteX108" fmla="*/ 151138 w 411737"/>
              <a:gd name="connsiteY108" fmla="*/ 119282 h 448035"/>
              <a:gd name="connsiteX109" fmla="*/ 151498 w 411737"/>
              <a:gd name="connsiteY109" fmla="*/ 120181 h 448035"/>
              <a:gd name="connsiteX110" fmla="*/ 151858 w 411737"/>
              <a:gd name="connsiteY110" fmla="*/ 121081 h 448035"/>
              <a:gd name="connsiteX111" fmla="*/ 152218 w 411737"/>
              <a:gd name="connsiteY111" fmla="*/ 121477 h 448035"/>
              <a:gd name="connsiteX112" fmla="*/ 154016 w 411737"/>
              <a:gd name="connsiteY112" fmla="*/ 123599 h 448035"/>
              <a:gd name="connsiteX113" fmla="*/ 155815 w 411737"/>
              <a:gd name="connsiteY113" fmla="*/ 125722 h 448035"/>
              <a:gd name="connsiteX114" fmla="*/ 156175 w 411737"/>
              <a:gd name="connsiteY114" fmla="*/ 126117 h 448035"/>
              <a:gd name="connsiteX115" fmla="*/ 156535 w 411737"/>
              <a:gd name="connsiteY115" fmla="*/ 126621 h 448035"/>
              <a:gd name="connsiteX116" fmla="*/ 157254 w 411737"/>
              <a:gd name="connsiteY116" fmla="*/ 127377 h 448035"/>
              <a:gd name="connsiteX117" fmla="*/ 157974 w 411737"/>
              <a:gd name="connsiteY117" fmla="*/ 128492 h 448035"/>
              <a:gd name="connsiteX118" fmla="*/ 158334 w 411737"/>
              <a:gd name="connsiteY118" fmla="*/ 129355 h 448035"/>
              <a:gd name="connsiteX119" fmla="*/ 158694 w 411737"/>
              <a:gd name="connsiteY119" fmla="*/ 129824 h 448035"/>
              <a:gd name="connsiteX120" fmla="*/ 159413 w 411737"/>
              <a:gd name="connsiteY120" fmla="*/ 130795 h 448035"/>
              <a:gd name="connsiteX121" fmla="*/ 160133 w 411737"/>
              <a:gd name="connsiteY121" fmla="*/ 133458 h 448035"/>
              <a:gd name="connsiteX122" fmla="*/ 161464 w 411737"/>
              <a:gd name="connsiteY122" fmla="*/ 136803 h 448035"/>
              <a:gd name="connsiteX123" fmla="*/ 163191 w 411737"/>
              <a:gd name="connsiteY123" fmla="*/ 137991 h 448035"/>
              <a:gd name="connsiteX124" fmla="*/ 168876 w 411737"/>
              <a:gd name="connsiteY124" fmla="*/ 146662 h 448035"/>
              <a:gd name="connsiteX125" fmla="*/ 170567 w 411737"/>
              <a:gd name="connsiteY125" fmla="*/ 149468 h 448035"/>
              <a:gd name="connsiteX126" fmla="*/ 172402 w 411737"/>
              <a:gd name="connsiteY126" fmla="*/ 150943 h 448035"/>
              <a:gd name="connsiteX127" fmla="*/ 172725 w 411737"/>
              <a:gd name="connsiteY127" fmla="*/ 151626 h 448035"/>
              <a:gd name="connsiteX128" fmla="*/ 173445 w 411737"/>
              <a:gd name="connsiteY128" fmla="*/ 152562 h 448035"/>
              <a:gd name="connsiteX129" fmla="*/ 174165 w 411737"/>
              <a:gd name="connsiteY129" fmla="*/ 153318 h 448035"/>
              <a:gd name="connsiteX130" fmla="*/ 174524 w 411737"/>
              <a:gd name="connsiteY130" fmla="*/ 153822 h 448035"/>
              <a:gd name="connsiteX131" fmla="*/ 174884 w 411737"/>
              <a:gd name="connsiteY131" fmla="*/ 154397 h 448035"/>
              <a:gd name="connsiteX132" fmla="*/ 175963 w 411737"/>
              <a:gd name="connsiteY132" fmla="*/ 155980 h 448035"/>
              <a:gd name="connsiteX133" fmla="*/ 177043 w 411737"/>
              <a:gd name="connsiteY133" fmla="*/ 157239 h 448035"/>
              <a:gd name="connsiteX134" fmla="*/ 180281 w 411737"/>
              <a:gd name="connsiteY134" fmla="*/ 160298 h 448035"/>
              <a:gd name="connsiteX135" fmla="*/ 182835 w 411737"/>
              <a:gd name="connsiteY135" fmla="*/ 162528 h 448035"/>
              <a:gd name="connsiteX136" fmla="*/ 184634 w 411737"/>
              <a:gd name="connsiteY136" fmla="*/ 163896 h 448035"/>
              <a:gd name="connsiteX137" fmla="*/ 184958 w 411737"/>
              <a:gd name="connsiteY137" fmla="*/ 164291 h 448035"/>
              <a:gd name="connsiteX138" fmla="*/ 186829 w 411737"/>
              <a:gd name="connsiteY138" fmla="*/ 166055 h 448035"/>
              <a:gd name="connsiteX139" fmla="*/ 187117 w 411737"/>
              <a:gd name="connsiteY139" fmla="*/ 166450 h 448035"/>
              <a:gd name="connsiteX140" fmla="*/ 188196 w 411737"/>
              <a:gd name="connsiteY140" fmla="*/ 167853 h 448035"/>
              <a:gd name="connsiteX141" fmla="*/ 189276 w 411737"/>
              <a:gd name="connsiteY141" fmla="*/ 170157 h 448035"/>
              <a:gd name="connsiteX142" fmla="*/ 189636 w 411737"/>
              <a:gd name="connsiteY142" fmla="*/ 171451 h 448035"/>
              <a:gd name="connsiteX143" fmla="*/ 189995 w 411737"/>
              <a:gd name="connsiteY143" fmla="*/ 173610 h 448035"/>
              <a:gd name="connsiteX144" fmla="*/ 190355 w 411737"/>
              <a:gd name="connsiteY144" fmla="*/ 175769 h 448035"/>
              <a:gd name="connsiteX145" fmla="*/ 190715 w 411737"/>
              <a:gd name="connsiteY145" fmla="*/ 176488 h 448035"/>
              <a:gd name="connsiteX146" fmla="*/ 191003 w 411737"/>
              <a:gd name="connsiteY146" fmla="*/ 177207 h 448035"/>
              <a:gd name="connsiteX147" fmla="*/ 191758 w 411737"/>
              <a:gd name="connsiteY147" fmla="*/ 179151 h 448035"/>
              <a:gd name="connsiteX148" fmla="*/ 193233 w 411737"/>
              <a:gd name="connsiteY148" fmla="*/ 181490 h 448035"/>
              <a:gd name="connsiteX149" fmla="*/ 199602 w 411737"/>
              <a:gd name="connsiteY149" fmla="*/ 180769 h 448035"/>
              <a:gd name="connsiteX150" fmla="*/ 204746 w 411737"/>
              <a:gd name="connsiteY150" fmla="*/ 179870 h 448035"/>
              <a:gd name="connsiteX151" fmla="*/ 210683 w 411737"/>
              <a:gd name="connsiteY151" fmla="*/ 178791 h 448035"/>
              <a:gd name="connsiteX152" fmla="*/ 217699 w 411737"/>
              <a:gd name="connsiteY152" fmla="*/ 177748 h 448035"/>
              <a:gd name="connsiteX153" fmla="*/ 224463 w 411737"/>
              <a:gd name="connsiteY153" fmla="*/ 176704 h 448035"/>
              <a:gd name="connsiteX154" fmla="*/ 233350 w 411737"/>
              <a:gd name="connsiteY154" fmla="*/ 175264 h 448035"/>
              <a:gd name="connsiteX155" fmla="*/ 236408 w 411737"/>
              <a:gd name="connsiteY155" fmla="*/ 174510 h 448035"/>
              <a:gd name="connsiteX156" fmla="*/ 243424 w 411737"/>
              <a:gd name="connsiteY156" fmla="*/ 174077 h 448035"/>
              <a:gd name="connsiteX157" fmla="*/ 250440 w 411737"/>
              <a:gd name="connsiteY157" fmla="*/ 175048 h 448035"/>
              <a:gd name="connsiteX158" fmla="*/ 252778 w 411737"/>
              <a:gd name="connsiteY158" fmla="*/ 176488 h 448035"/>
              <a:gd name="connsiteX159" fmla="*/ 254865 w 411737"/>
              <a:gd name="connsiteY159" fmla="*/ 177567 h 448035"/>
              <a:gd name="connsiteX160" fmla="*/ 256448 w 411737"/>
              <a:gd name="connsiteY160" fmla="*/ 178502 h 448035"/>
              <a:gd name="connsiteX161" fmla="*/ 257851 w 411737"/>
              <a:gd name="connsiteY161" fmla="*/ 179762 h 448035"/>
              <a:gd name="connsiteX162" fmla="*/ 262313 w 411737"/>
              <a:gd name="connsiteY162" fmla="*/ 185087 h 448035"/>
              <a:gd name="connsiteX163" fmla="*/ 263176 w 411737"/>
              <a:gd name="connsiteY163" fmla="*/ 186454 h 448035"/>
              <a:gd name="connsiteX164" fmla="*/ 264651 w 411737"/>
              <a:gd name="connsiteY164" fmla="*/ 188721 h 448035"/>
              <a:gd name="connsiteX165" fmla="*/ 265767 w 411737"/>
              <a:gd name="connsiteY165" fmla="*/ 190268 h 448035"/>
              <a:gd name="connsiteX166" fmla="*/ 266666 w 411737"/>
              <a:gd name="connsiteY166" fmla="*/ 191887 h 448035"/>
              <a:gd name="connsiteX167" fmla="*/ 267925 w 411737"/>
              <a:gd name="connsiteY167" fmla="*/ 194226 h 448035"/>
              <a:gd name="connsiteX168" fmla="*/ 268789 w 411737"/>
              <a:gd name="connsiteY168" fmla="*/ 195701 h 448035"/>
              <a:gd name="connsiteX169" fmla="*/ 269473 w 411737"/>
              <a:gd name="connsiteY169" fmla="*/ 196780 h 448035"/>
              <a:gd name="connsiteX170" fmla="*/ 270948 w 411737"/>
              <a:gd name="connsiteY170" fmla="*/ 199082 h 448035"/>
              <a:gd name="connsiteX171" fmla="*/ 272926 w 411737"/>
              <a:gd name="connsiteY171" fmla="*/ 202753 h 448035"/>
              <a:gd name="connsiteX172" fmla="*/ 274833 w 411737"/>
              <a:gd name="connsiteY172" fmla="*/ 206171 h 448035"/>
              <a:gd name="connsiteX173" fmla="*/ 276129 w 411737"/>
              <a:gd name="connsiteY173" fmla="*/ 208113 h 448035"/>
              <a:gd name="connsiteX174" fmla="*/ 277064 w 411737"/>
              <a:gd name="connsiteY174" fmla="*/ 209984 h 448035"/>
              <a:gd name="connsiteX175" fmla="*/ 277820 w 411737"/>
              <a:gd name="connsiteY175" fmla="*/ 211387 h 448035"/>
              <a:gd name="connsiteX176" fmla="*/ 278899 w 411737"/>
              <a:gd name="connsiteY176" fmla="*/ 213043 h 448035"/>
              <a:gd name="connsiteX177" fmla="*/ 280158 w 411737"/>
              <a:gd name="connsiteY177" fmla="*/ 215274 h 448035"/>
              <a:gd name="connsiteX178" fmla="*/ 282569 w 411737"/>
              <a:gd name="connsiteY178" fmla="*/ 218728 h 448035"/>
              <a:gd name="connsiteX179" fmla="*/ 285447 w 411737"/>
              <a:gd name="connsiteY179" fmla="*/ 223045 h 448035"/>
              <a:gd name="connsiteX180" fmla="*/ 287066 w 411737"/>
              <a:gd name="connsiteY180" fmla="*/ 225563 h 448035"/>
              <a:gd name="connsiteX181" fmla="*/ 288217 w 411737"/>
              <a:gd name="connsiteY181" fmla="*/ 227183 h 448035"/>
              <a:gd name="connsiteX182" fmla="*/ 289477 w 411737"/>
              <a:gd name="connsiteY182" fmla="*/ 229125 h 448035"/>
              <a:gd name="connsiteX183" fmla="*/ 290808 w 411737"/>
              <a:gd name="connsiteY183" fmla="*/ 231140 h 448035"/>
              <a:gd name="connsiteX184" fmla="*/ 292139 w 411737"/>
              <a:gd name="connsiteY184" fmla="*/ 233299 h 448035"/>
              <a:gd name="connsiteX185" fmla="*/ 293255 w 411737"/>
              <a:gd name="connsiteY185" fmla="*/ 234774 h 448035"/>
              <a:gd name="connsiteX186" fmla="*/ 293614 w 411737"/>
              <a:gd name="connsiteY186" fmla="*/ 235206 h 448035"/>
              <a:gd name="connsiteX187" fmla="*/ 294874 w 411737"/>
              <a:gd name="connsiteY187" fmla="*/ 237077 h 448035"/>
              <a:gd name="connsiteX188" fmla="*/ 296133 w 411737"/>
              <a:gd name="connsiteY188" fmla="*/ 238876 h 448035"/>
              <a:gd name="connsiteX189" fmla="*/ 297032 w 411737"/>
              <a:gd name="connsiteY189" fmla="*/ 240315 h 448035"/>
              <a:gd name="connsiteX190" fmla="*/ 297932 w 411737"/>
              <a:gd name="connsiteY190" fmla="*/ 241861 h 448035"/>
              <a:gd name="connsiteX191" fmla="*/ 298435 w 411737"/>
              <a:gd name="connsiteY191" fmla="*/ 242545 h 448035"/>
              <a:gd name="connsiteX192" fmla="*/ 299767 w 411737"/>
              <a:gd name="connsiteY192" fmla="*/ 244345 h 448035"/>
              <a:gd name="connsiteX193" fmla="*/ 300846 w 411737"/>
              <a:gd name="connsiteY193" fmla="*/ 245927 h 448035"/>
              <a:gd name="connsiteX194" fmla="*/ 301853 w 411737"/>
              <a:gd name="connsiteY194" fmla="*/ 247546 h 448035"/>
              <a:gd name="connsiteX195" fmla="*/ 303329 w 411737"/>
              <a:gd name="connsiteY195" fmla="*/ 249885 h 448035"/>
              <a:gd name="connsiteX196" fmla="*/ 304300 w 411737"/>
              <a:gd name="connsiteY196" fmla="*/ 251683 h 448035"/>
              <a:gd name="connsiteX197" fmla="*/ 305020 w 411737"/>
              <a:gd name="connsiteY197" fmla="*/ 252763 h 448035"/>
              <a:gd name="connsiteX198" fmla="*/ 306135 w 411737"/>
              <a:gd name="connsiteY198" fmla="*/ 254203 h 448035"/>
              <a:gd name="connsiteX199" fmla="*/ 307178 w 411737"/>
              <a:gd name="connsiteY199" fmla="*/ 255641 h 448035"/>
              <a:gd name="connsiteX200" fmla="*/ 308258 w 411737"/>
              <a:gd name="connsiteY200" fmla="*/ 257081 h 448035"/>
              <a:gd name="connsiteX201" fmla="*/ 309373 w 411737"/>
              <a:gd name="connsiteY201" fmla="*/ 258520 h 448035"/>
              <a:gd name="connsiteX202" fmla="*/ 310344 w 411737"/>
              <a:gd name="connsiteY202" fmla="*/ 259708 h 448035"/>
              <a:gd name="connsiteX203" fmla="*/ 312251 w 411737"/>
              <a:gd name="connsiteY203" fmla="*/ 262477 h 448035"/>
              <a:gd name="connsiteX204" fmla="*/ 314158 w 411737"/>
              <a:gd name="connsiteY204" fmla="*/ 264960 h 448035"/>
              <a:gd name="connsiteX205" fmla="*/ 316569 w 411737"/>
              <a:gd name="connsiteY205" fmla="*/ 268522 h 448035"/>
              <a:gd name="connsiteX206" fmla="*/ 318116 w 411737"/>
              <a:gd name="connsiteY206" fmla="*/ 274207 h 448035"/>
              <a:gd name="connsiteX207" fmla="*/ 316533 w 411737"/>
              <a:gd name="connsiteY207" fmla="*/ 275645 h 448035"/>
              <a:gd name="connsiteX208" fmla="*/ 315022 w 411737"/>
              <a:gd name="connsiteY208" fmla="*/ 276617 h 448035"/>
              <a:gd name="connsiteX209" fmla="*/ 313834 w 411737"/>
              <a:gd name="connsiteY209" fmla="*/ 277912 h 448035"/>
              <a:gd name="connsiteX210" fmla="*/ 314230 w 411737"/>
              <a:gd name="connsiteY210" fmla="*/ 279892 h 448035"/>
              <a:gd name="connsiteX211" fmla="*/ 316137 w 411737"/>
              <a:gd name="connsiteY211" fmla="*/ 282337 h 448035"/>
              <a:gd name="connsiteX212" fmla="*/ 317612 w 411737"/>
              <a:gd name="connsiteY212" fmla="*/ 284173 h 448035"/>
              <a:gd name="connsiteX213" fmla="*/ 318080 w 411737"/>
              <a:gd name="connsiteY213" fmla="*/ 284965 h 448035"/>
              <a:gd name="connsiteX214" fmla="*/ 319339 w 411737"/>
              <a:gd name="connsiteY214" fmla="*/ 286295 h 448035"/>
              <a:gd name="connsiteX215" fmla="*/ 320598 w 411737"/>
              <a:gd name="connsiteY215" fmla="*/ 287590 h 448035"/>
              <a:gd name="connsiteX216" fmla="*/ 325887 w 411737"/>
              <a:gd name="connsiteY216" fmla="*/ 293060 h 448035"/>
              <a:gd name="connsiteX217" fmla="*/ 326931 w 411737"/>
              <a:gd name="connsiteY217" fmla="*/ 294354 h 448035"/>
              <a:gd name="connsiteX218" fmla="*/ 328118 w 411737"/>
              <a:gd name="connsiteY218" fmla="*/ 295867 h 448035"/>
              <a:gd name="connsiteX219" fmla="*/ 330133 w 411737"/>
              <a:gd name="connsiteY219" fmla="*/ 297449 h 448035"/>
              <a:gd name="connsiteX220" fmla="*/ 331824 w 411737"/>
              <a:gd name="connsiteY220" fmla="*/ 298816 h 448035"/>
              <a:gd name="connsiteX221" fmla="*/ 335062 w 411737"/>
              <a:gd name="connsiteY221" fmla="*/ 301874 h 448035"/>
              <a:gd name="connsiteX222" fmla="*/ 338696 w 411737"/>
              <a:gd name="connsiteY222" fmla="*/ 304933 h 448035"/>
              <a:gd name="connsiteX223" fmla="*/ 339667 w 411737"/>
              <a:gd name="connsiteY223" fmla="*/ 305832 h 448035"/>
              <a:gd name="connsiteX224" fmla="*/ 340279 w 411737"/>
              <a:gd name="connsiteY224" fmla="*/ 306732 h 448035"/>
              <a:gd name="connsiteX225" fmla="*/ 341718 w 411737"/>
              <a:gd name="connsiteY225" fmla="*/ 307812 h 448035"/>
              <a:gd name="connsiteX226" fmla="*/ 345208 w 411737"/>
              <a:gd name="connsiteY226" fmla="*/ 308891 h 448035"/>
              <a:gd name="connsiteX227" fmla="*/ 350245 w 411737"/>
              <a:gd name="connsiteY227" fmla="*/ 311049 h 448035"/>
              <a:gd name="connsiteX228" fmla="*/ 355606 w 411737"/>
              <a:gd name="connsiteY228" fmla="*/ 313891 h 448035"/>
              <a:gd name="connsiteX229" fmla="*/ 358124 w 411737"/>
              <a:gd name="connsiteY229" fmla="*/ 314647 h 448035"/>
              <a:gd name="connsiteX230" fmla="*/ 361219 w 411737"/>
              <a:gd name="connsiteY230" fmla="*/ 316805 h 448035"/>
              <a:gd name="connsiteX231" fmla="*/ 362154 w 411737"/>
              <a:gd name="connsiteY231" fmla="*/ 317849 h 448035"/>
              <a:gd name="connsiteX232" fmla="*/ 364672 w 411737"/>
              <a:gd name="connsiteY232" fmla="*/ 319540 h 448035"/>
              <a:gd name="connsiteX233" fmla="*/ 366651 w 411737"/>
              <a:gd name="connsiteY233" fmla="*/ 320439 h 448035"/>
              <a:gd name="connsiteX234" fmla="*/ 370609 w 411737"/>
              <a:gd name="connsiteY234" fmla="*/ 321843 h 448035"/>
              <a:gd name="connsiteX235" fmla="*/ 373019 w 411737"/>
              <a:gd name="connsiteY235" fmla="*/ 322346 h 448035"/>
              <a:gd name="connsiteX236" fmla="*/ 375790 w 411737"/>
              <a:gd name="connsiteY236" fmla="*/ 323066 h 448035"/>
              <a:gd name="connsiteX237" fmla="*/ 377409 w 411737"/>
              <a:gd name="connsiteY237" fmla="*/ 323569 h 448035"/>
              <a:gd name="connsiteX238" fmla="*/ 388670 w 411737"/>
              <a:gd name="connsiteY238" fmla="*/ 326016 h 448035"/>
              <a:gd name="connsiteX239" fmla="*/ 390757 w 411737"/>
              <a:gd name="connsiteY239" fmla="*/ 326556 h 448035"/>
              <a:gd name="connsiteX240" fmla="*/ 394067 w 411737"/>
              <a:gd name="connsiteY240" fmla="*/ 326879 h 448035"/>
              <a:gd name="connsiteX241" fmla="*/ 406876 w 411737"/>
              <a:gd name="connsiteY241" fmla="*/ 330297 h 448035"/>
              <a:gd name="connsiteX242" fmla="*/ 408962 w 411737"/>
              <a:gd name="connsiteY242" fmla="*/ 331773 h 448035"/>
              <a:gd name="connsiteX243" fmla="*/ 409826 w 411737"/>
              <a:gd name="connsiteY243" fmla="*/ 339724 h 448035"/>
              <a:gd name="connsiteX244" fmla="*/ 408567 w 411737"/>
              <a:gd name="connsiteY244" fmla="*/ 340912 h 448035"/>
              <a:gd name="connsiteX245" fmla="*/ 408027 w 411737"/>
              <a:gd name="connsiteY245" fmla="*/ 341415 h 448035"/>
              <a:gd name="connsiteX246" fmla="*/ 406660 w 411737"/>
              <a:gd name="connsiteY246" fmla="*/ 342926 h 448035"/>
              <a:gd name="connsiteX247" fmla="*/ 404969 w 411737"/>
              <a:gd name="connsiteY247" fmla="*/ 344365 h 448035"/>
              <a:gd name="connsiteX248" fmla="*/ 403350 w 411737"/>
              <a:gd name="connsiteY248" fmla="*/ 345372 h 448035"/>
              <a:gd name="connsiteX249" fmla="*/ 399752 w 411737"/>
              <a:gd name="connsiteY249" fmla="*/ 347388 h 448035"/>
              <a:gd name="connsiteX250" fmla="*/ 395722 w 411737"/>
              <a:gd name="connsiteY250" fmla="*/ 349366 h 448035"/>
              <a:gd name="connsiteX251" fmla="*/ 393492 w 411737"/>
              <a:gd name="connsiteY251" fmla="*/ 350446 h 448035"/>
              <a:gd name="connsiteX252" fmla="*/ 391045 w 411737"/>
              <a:gd name="connsiteY252" fmla="*/ 351525 h 448035"/>
              <a:gd name="connsiteX253" fmla="*/ 388958 w 411737"/>
              <a:gd name="connsiteY253" fmla="*/ 352244 h 448035"/>
              <a:gd name="connsiteX254" fmla="*/ 386979 w 411737"/>
              <a:gd name="connsiteY254" fmla="*/ 352965 h 448035"/>
              <a:gd name="connsiteX255" fmla="*/ 385360 w 411737"/>
              <a:gd name="connsiteY255" fmla="*/ 353432 h 448035"/>
              <a:gd name="connsiteX256" fmla="*/ 377049 w 411737"/>
              <a:gd name="connsiteY256" fmla="*/ 355663 h 448035"/>
              <a:gd name="connsiteX257" fmla="*/ 373523 w 411737"/>
              <a:gd name="connsiteY257" fmla="*/ 356275 h 448035"/>
              <a:gd name="connsiteX258" fmla="*/ 364852 w 411737"/>
              <a:gd name="connsiteY258" fmla="*/ 357462 h 448035"/>
              <a:gd name="connsiteX259" fmla="*/ 356073 w 411737"/>
              <a:gd name="connsiteY259" fmla="*/ 356311 h 448035"/>
              <a:gd name="connsiteX260" fmla="*/ 352799 w 411737"/>
              <a:gd name="connsiteY260" fmla="*/ 355554 h 448035"/>
              <a:gd name="connsiteX261" fmla="*/ 348626 w 411737"/>
              <a:gd name="connsiteY261" fmla="*/ 354620 h 448035"/>
              <a:gd name="connsiteX262" fmla="*/ 346503 w 411737"/>
              <a:gd name="connsiteY262" fmla="*/ 353864 h 448035"/>
              <a:gd name="connsiteX263" fmla="*/ 345784 w 411737"/>
              <a:gd name="connsiteY263" fmla="*/ 353541 h 448035"/>
              <a:gd name="connsiteX264" fmla="*/ 343553 w 411737"/>
              <a:gd name="connsiteY264" fmla="*/ 353001 h 448035"/>
              <a:gd name="connsiteX265" fmla="*/ 340603 w 411737"/>
              <a:gd name="connsiteY265" fmla="*/ 352208 h 448035"/>
              <a:gd name="connsiteX266" fmla="*/ 337796 w 411737"/>
              <a:gd name="connsiteY266" fmla="*/ 351706 h 448035"/>
              <a:gd name="connsiteX267" fmla="*/ 335745 w 411737"/>
              <a:gd name="connsiteY267" fmla="*/ 351706 h 448035"/>
              <a:gd name="connsiteX268" fmla="*/ 335494 w 411737"/>
              <a:gd name="connsiteY268" fmla="*/ 353036 h 448035"/>
              <a:gd name="connsiteX269" fmla="*/ 325995 w 411737"/>
              <a:gd name="connsiteY269" fmla="*/ 355591 h 448035"/>
              <a:gd name="connsiteX270" fmla="*/ 316317 w 411737"/>
              <a:gd name="connsiteY270" fmla="*/ 354656 h 448035"/>
              <a:gd name="connsiteX271" fmla="*/ 314482 w 411737"/>
              <a:gd name="connsiteY271" fmla="*/ 353864 h 448035"/>
              <a:gd name="connsiteX272" fmla="*/ 313762 w 411737"/>
              <a:gd name="connsiteY272" fmla="*/ 353541 h 448035"/>
              <a:gd name="connsiteX273" fmla="*/ 312683 w 411737"/>
              <a:gd name="connsiteY273" fmla="*/ 353001 h 448035"/>
              <a:gd name="connsiteX274" fmla="*/ 309445 w 411737"/>
              <a:gd name="connsiteY274" fmla="*/ 350626 h 448035"/>
              <a:gd name="connsiteX275" fmla="*/ 308510 w 411737"/>
              <a:gd name="connsiteY275" fmla="*/ 348683 h 448035"/>
              <a:gd name="connsiteX276" fmla="*/ 307646 w 411737"/>
              <a:gd name="connsiteY276" fmla="*/ 341847 h 448035"/>
              <a:gd name="connsiteX277" fmla="*/ 307466 w 411737"/>
              <a:gd name="connsiteY277" fmla="*/ 331557 h 448035"/>
              <a:gd name="connsiteX278" fmla="*/ 307754 w 411737"/>
              <a:gd name="connsiteY278" fmla="*/ 324506 h 448035"/>
              <a:gd name="connsiteX279" fmla="*/ 307970 w 411737"/>
              <a:gd name="connsiteY279" fmla="*/ 320908 h 448035"/>
              <a:gd name="connsiteX280" fmla="*/ 307322 w 411737"/>
              <a:gd name="connsiteY280" fmla="*/ 318030 h 448035"/>
              <a:gd name="connsiteX281" fmla="*/ 305199 w 411737"/>
              <a:gd name="connsiteY281" fmla="*/ 314287 h 448035"/>
              <a:gd name="connsiteX282" fmla="*/ 303329 w 411737"/>
              <a:gd name="connsiteY282" fmla="*/ 311625 h 448035"/>
              <a:gd name="connsiteX283" fmla="*/ 302249 w 411737"/>
              <a:gd name="connsiteY283" fmla="*/ 310150 h 448035"/>
              <a:gd name="connsiteX284" fmla="*/ 301170 w 411737"/>
              <a:gd name="connsiteY284" fmla="*/ 308459 h 448035"/>
              <a:gd name="connsiteX285" fmla="*/ 300450 w 411737"/>
              <a:gd name="connsiteY285" fmla="*/ 307450 h 448035"/>
              <a:gd name="connsiteX286" fmla="*/ 299191 w 411737"/>
              <a:gd name="connsiteY286" fmla="*/ 306012 h 448035"/>
              <a:gd name="connsiteX287" fmla="*/ 298184 w 411737"/>
              <a:gd name="connsiteY287" fmla="*/ 304933 h 448035"/>
              <a:gd name="connsiteX288" fmla="*/ 297140 w 411737"/>
              <a:gd name="connsiteY288" fmla="*/ 303925 h 448035"/>
              <a:gd name="connsiteX289" fmla="*/ 293470 w 411737"/>
              <a:gd name="connsiteY289" fmla="*/ 299788 h 448035"/>
              <a:gd name="connsiteX290" fmla="*/ 290376 w 411737"/>
              <a:gd name="connsiteY290" fmla="*/ 296334 h 448035"/>
              <a:gd name="connsiteX291" fmla="*/ 289297 w 411737"/>
              <a:gd name="connsiteY291" fmla="*/ 295614 h 448035"/>
              <a:gd name="connsiteX292" fmla="*/ 285879 w 411737"/>
              <a:gd name="connsiteY292" fmla="*/ 296405 h 448035"/>
              <a:gd name="connsiteX293" fmla="*/ 280662 w 411737"/>
              <a:gd name="connsiteY293" fmla="*/ 298996 h 448035"/>
              <a:gd name="connsiteX294" fmla="*/ 279583 w 411737"/>
              <a:gd name="connsiteY294" fmla="*/ 299535 h 448035"/>
              <a:gd name="connsiteX295" fmla="*/ 278287 w 411737"/>
              <a:gd name="connsiteY295" fmla="*/ 300040 h 448035"/>
              <a:gd name="connsiteX296" fmla="*/ 276344 w 411737"/>
              <a:gd name="connsiteY296" fmla="*/ 299535 h 448035"/>
              <a:gd name="connsiteX297" fmla="*/ 275049 w 411737"/>
              <a:gd name="connsiteY297" fmla="*/ 298816 h 448035"/>
              <a:gd name="connsiteX298" fmla="*/ 274150 w 411737"/>
              <a:gd name="connsiteY298" fmla="*/ 297377 h 448035"/>
              <a:gd name="connsiteX299" fmla="*/ 272747 w 411737"/>
              <a:gd name="connsiteY299" fmla="*/ 297989 h 448035"/>
              <a:gd name="connsiteX300" fmla="*/ 273826 w 411737"/>
              <a:gd name="connsiteY300" fmla="*/ 310473 h 448035"/>
              <a:gd name="connsiteX301" fmla="*/ 275265 w 411737"/>
              <a:gd name="connsiteY301" fmla="*/ 323426 h 448035"/>
              <a:gd name="connsiteX302" fmla="*/ 275985 w 411737"/>
              <a:gd name="connsiteY302" fmla="*/ 328319 h 448035"/>
              <a:gd name="connsiteX303" fmla="*/ 276704 w 411737"/>
              <a:gd name="connsiteY303" fmla="*/ 332492 h 448035"/>
              <a:gd name="connsiteX304" fmla="*/ 278287 w 411737"/>
              <a:gd name="connsiteY304" fmla="*/ 343610 h 448035"/>
              <a:gd name="connsiteX305" fmla="*/ 279223 w 411737"/>
              <a:gd name="connsiteY305" fmla="*/ 350626 h 448035"/>
              <a:gd name="connsiteX306" fmla="*/ 279942 w 411737"/>
              <a:gd name="connsiteY306" fmla="*/ 355482 h 448035"/>
              <a:gd name="connsiteX307" fmla="*/ 278107 w 411737"/>
              <a:gd name="connsiteY307" fmla="*/ 358901 h 448035"/>
              <a:gd name="connsiteX308" fmla="*/ 277424 w 411737"/>
              <a:gd name="connsiteY308" fmla="*/ 359225 h 448035"/>
              <a:gd name="connsiteX309" fmla="*/ 274977 w 411737"/>
              <a:gd name="connsiteY309" fmla="*/ 359800 h 448035"/>
              <a:gd name="connsiteX310" fmla="*/ 270084 w 411737"/>
              <a:gd name="connsiteY310" fmla="*/ 360916 h 448035"/>
              <a:gd name="connsiteX311" fmla="*/ 266414 w 411737"/>
              <a:gd name="connsiteY311" fmla="*/ 361779 h 448035"/>
              <a:gd name="connsiteX312" fmla="*/ 265263 w 411737"/>
              <a:gd name="connsiteY312" fmla="*/ 361779 h 448035"/>
              <a:gd name="connsiteX313" fmla="*/ 264975 w 411737"/>
              <a:gd name="connsiteY313" fmla="*/ 364550 h 448035"/>
              <a:gd name="connsiteX314" fmla="*/ 265839 w 411737"/>
              <a:gd name="connsiteY314" fmla="*/ 376171 h 448035"/>
              <a:gd name="connsiteX315" fmla="*/ 266954 w 411737"/>
              <a:gd name="connsiteY315" fmla="*/ 381208 h 448035"/>
              <a:gd name="connsiteX316" fmla="*/ 268933 w 411737"/>
              <a:gd name="connsiteY316" fmla="*/ 387145 h 448035"/>
              <a:gd name="connsiteX317" fmla="*/ 270912 w 411737"/>
              <a:gd name="connsiteY317" fmla="*/ 391894 h 448035"/>
              <a:gd name="connsiteX318" fmla="*/ 271595 w 411737"/>
              <a:gd name="connsiteY318" fmla="*/ 393441 h 448035"/>
              <a:gd name="connsiteX319" fmla="*/ 274725 w 411737"/>
              <a:gd name="connsiteY319" fmla="*/ 391030 h 448035"/>
              <a:gd name="connsiteX320" fmla="*/ 275517 w 411737"/>
              <a:gd name="connsiteY320" fmla="*/ 390238 h 448035"/>
              <a:gd name="connsiteX321" fmla="*/ 276272 w 411737"/>
              <a:gd name="connsiteY321" fmla="*/ 391030 h 448035"/>
              <a:gd name="connsiteX322" fmla="*/ 279115 w 411737"/>
              <a:gd name="connsiteY322" fmla="*/ 392721 h 448035"/>
              <a:gd name="connsiteX323" fmla="*/ 280770 w 411737"/>
              <a:gd name="connsiteY323" fmla="*/ 393261 h 448035"/>
              <a:gd name="connsiteX324" fmla="*/ 280698 w 411737"/>
              <a:gd name="connsiteY324" fmla="*/ 394125 h 448035"/>
              <a:gd name="connsiteX325" fmla="*/ 278935 w 411737"/>
              <a:gd name="connsiteY325" fmla="*/ 394520 h 448035"/>
              <a:gd name="connsiteX326" fmla="*/ 275517 w 411737"/>
              <a:gd name="connsiteY326" fmla="*/ 395384 h 448035"/>
              <a:gd name="connsiteX327" fmla="*/ 276380 w 411737"/>
              <a:gd name="connsiteY327" fmla="*/ 396967 h 448035"/>
              <a:gd name="connsiteX328" fmla="*/ 277424 w 411737"/>
              <a:gd name="connsiteY328" fmla="*/ 398370 h 448035"/>
              <a:gd name="connsiteX329" fmla="*/ 278611 w 411737"/>
              <a:gd name="connsiteY329" fmla="*/ 399377 h 448035"/>
              <a:gd name="connsiteX330" fmla="*/ 281238 w 411737"/>
              <a:gd name="connsiteY330" fmla="*/ 404162 h 448035"/>
              <a:gd name="connsiteX331" fmla="*/ 281993 w 411737"/>
              <a:gd name="connsiteY331" fmla="*/ 406142 h 448035"/>
              <a:gd name="connsiteX332" fmla="*/ 285339 w 411737"/>
              <a:gd name="connsiteY332" fmla="*/ 410207 h 448035"/>
              <a:gd name="connsiteX333" fmla="*/ 286598 w 411737"/>
              <a:gd name="connsiteY333" fmla="*/ 411862 h 448035"/>
              <a:gd name="connsiteX334" fmla="*/ 287858 w 411737"/>
              <a:gd name="connsiteY334" fmla="*/ 413517 h 448035"/>
              <a:gd name="connsiteX335" fmla="*/ 289045 w 411737"/>
              <a:gd name="connsiteY335" fmla="*/ 414777 h 448035"/>
              <a:gd name="connsiteX336" fmla="*/ 291779 w 411737"/>
              <a:gd name="connsiteY336" fmla="*/ 417151 h 448035"/>
              <a:gd name="connsiteX337" fmla="*/ 294082 w 411737"/>
              <a:gd name="connsiteY337" fmla="*/ 418841 h 448035"/>
              <a:gd name="connsiteX338" fmla="*/ 295881 w 411737"/>
              <a:gd name="connsiteY338" fmla="*/ 420065 h 448035"/>
              <a:gd name="connsiteX339" fmla="*/ 298328 w 411737"/>
              <a:gd name="connsiteY339" fmla="*/ 421504 h 448035"/>
              <a:gd name="connsiteX340" fmla="*/ 299731 w 411737"/>
              <a:gd name="connsiteY340" fmla="*/ 422476 h 448035"/>
              <a:gd name="connsiteX341" fmla="*/ 300954 w 411737"/>
              <a:gd name="connsiteY341" fmla="*/ 423483 h 448035"/>
              <a:gd name="connsiteX342" fmla="*/ 302429 w 411737"/>
              <a:gd name="connsiteY342" fmla="*/ 424382 h 448035"/>
              <a:gd name="connsiteX343" fmla="*/ 303904 w 411737"/>
              <a:gd name="connsiteY343" fmla="*/ 424742 h 448035"/>
              <a:gd name="connsiteX344" fmla="*/ 305128 w 411737"/>
              <a:gd name="connsiteY344" fmla="*/ 425102 h 448035"/>
              <a:gd name="connsiteX345" fmla="*/ 305631 w 411737"/>
              <a:gd name="connsiteY345" fmla="*/ 425462 h 448035"/>
              <a:gd name="connsiteX346" fmla="*/ 307466 w 411737"/>
              <a:gd name="connsiteY346" fmla="*/ 426397 h 448035"/>
              <a:gd name="connsiteX347" fmla="*/ 310452 w 411737"/>
              <a:gd name="connsiteY347" fmla="*/ 427620 h 448035"/>
              <a:gd name="connsiteX348" fmla="*/ 312395 w 411737"/>
              <a:gd name="connsiteY348" fmla="*/ 428484 h 448035"/>
              <a:gd name="connsiteX349" fmla="*/ 314302 w 411737"/>
              <a:gd name="connsiteY349" fmla="*/ 429456 h 448035"/>
              <a:gd name="connsiteX350" fmla="*/ 316317 w 411737"/>
              <a:gd name="connsiteY350" fmla="*/ 430355 h 448035"/>
              <a:gd name="connsiteX351" fmla="*/ 317036 w 411737"/>
              <a:gd name="connsiteY351" fmla="*/ 430858 h 448035"/>
              <a:gd name="connsiteX352" fmla="*/ 320958 w 411737"/>
              <a:gd name="connsiteY352" fmla="*/ 434313 h 448035"/>
              <a:gd name="connsiteX353" fmla="*/ 321858 w 411737"/>
              <a:gd name="connsiteY353" fmla="*/ 435608 h 448035"/>
              <a:gd name="connsiteX354" fmla="*/ 322757 w 411737"/>
              <a:gd name="connsiteY354" fmla="*/ 437119 h 448035"/>
              <a:gd name="connsiteX355" fmla="*/ 323621 w 411737"/>
              <a:gd name="connsiteY355" fmla="*/ 438378 h 448035"/>
              <a:gd name="connsiteX356" fmla="*/ 324556 w 411737"/>
              <a:gd name="connsiteY356" fmla="*/ 442336 h 448035"/>
              <a:gd name="connsiteX357" fmla="*/ 320562 w 411737"/>
              <a:gd name="connsiteY357" fmla="*/ 445503 h 448035"/>
              <a:gd name="connsiteX358" fmla="*/ 318584 w 411737"/>
              <a:gd name="connsiteY358" fmla="*/ 446221 h 448035"/>
              <a:gd name="connsiteX359" fmla="*/ 302789 w 411737"/>
              <a:gd name="connsiteY359" fmla="*/ 447445 h 448035"/>
              <a:gd name="connsiteX360" fmla="*/ 286023 w 411737"/>
              <a:gd name="connsiteY360" fmla="*/ 445898 h 448035"/>
              <a:gd name="connsiteX361" fmla="*/ 283036 w 411737"/>
              <a:gd name="connsiteY361" fmla="*/ 445287 h 448035"/>
              <a:gd name="connsiteX362" fmla="*/ 279043 w 411737"/>
              <a:gd name="connsiteY362" fmla="*/ 444135 h 448035"/>
              <a:gd name="connsiteX363" fmla="*/ 277784 w 411737"/>
              <a:gd name="connsiteY363" fmla="*/ 442983 h 448035"/>
              <a:gd name="connsiteX364" fmla="*/ 276740 w 411737"/>
              <a:gd name="connsiteY364" fmla="*/ 442732 h 448035"/>
              <a:gd name="connsiteX365" fmla="*/ 275229 w 411737"/>
              <a:gd name="connsiteY365" fmla="*/ 442156 h 448035"/>
              <a:gd name="connsiteX366" fmla="*/ 273754 w 411737"/>
              <a:gd name="connsiteY366" fmla="*/ 441077 h 448035"/>
              <a:gd name="connsiteX367" fmla="*/ 269760 w 411737"/>
              <a:gd name="connsiteY367" fmla="*/ 437874 h 448035"/>
              <a:gd name="connsiteX368" fmla="*/ 267925 w 411737"/>
              <a:gd name="connsiteY368" fmla="*/ 436616 h 448035"/>
              <a:gd name="connsiteX369" fmla="*/ 266630 w 411737"/>
              <a:gd name="connsiteY369" fmla="*/ 435751 h 448035"/>
              <a:gd name="connsiteX370" fmla="*/ 264795 w 411737"/>
              <a:gd name="connsiteY370" fmla="*/ 434636 h 448035"/>
              <a:gd name="connsiteX371" fmla="*/ 263752 w 411737"/>
              <a:gd name="connsiteY371" fmla="*/ 434168 h 448035"/>
              <a:gd name="connsiteX372" fmla="*/ 256772 w 411737"/>
              <a:gd name="connsiteY372" fmla="*/ 432442 h 448035"/>
              <a:gd name="connsiteX373" fmla="*/ 254793 w 411737"/>
              <a:gd name="connsiteY373" fmla="*/ 433808 h 448035"/>
              <a:gd name="connsiteX374" fmla="*/ 251411 w 411737"/>
              <a:gd name="connsiteY374" fmla="*/ 434888 h 448035"/>
              <a:gd name="connsiteX375" fmla="*/ 245043 w 411737"/>
              <a:gd name="connsiteY375" fmla="*/ 434061 h 448035"/>
              <a:gd name="connsiteX376" fmla="*/ 244179 w 411737"/>
              <a:gd name="connsiteY376" fmla="*/ 433736 h 448035"/>
              <a:gd name="connsiteX377" fmla="*/ 243064 w 411737"/>
              <a:gd name="connsiteY377" fmla="*/ 433377 h 448035"/>
              <a:gd name="connsiteX378" fmla="*/ 241697 w 411737"/>
              <a:gd name="connsiteY378" fmla="*/ 433017 h 448035"/>
              <a:gd name="connsiteX379" fmla="*/ 235832 w 411737"/>
              <a:gd name="connsiteY379" fmla="*/ 431434 h 448035"/>
              <a:gd name="connsiteX380" fmla="*/ 234789 w 411737"/>
              <a:gd name="connsiteY380" fmla="*/ 430858 h 448035"/>
              <a:gd name="connsiteX381" fmla="*/ 230363 w 411737"/>
              <a:gd name="connsiteY381" fmla="*/ 428556 h 448035"/>
              <a:gd name="connsiteX382" fmla="*/ 229788 w 411737"/>
              <a:gd name="connsiteY382" fmla="*/ 424742 h 448035"/>
              <a:gd name="connsiteX383" fmla="*/ 230256 w 411737"/>
              <a:gd name="connsiteY383" fmla="*/ 420712 h 448035"/>
              <a:gd name="connsiteX384" fmla="*/ 231983 w 411737"/>
              <a:gd name="connsiteY384" fmla="*/ 415459 h 448035"/>
              <a:gd name="connsiteX385" fmla="*/ 232450 w 411737"/>
              <a:gd name="connsiteY385" fmla="*/ 413300 h 448035"/>
              <a:gd name="connsiteX386" fmla="*/ 233566 w 411737"/>
              <a:gd name="connsiteY386" fmla="*/ 406537 h 448035"/>
              <a:gd name="connsiteX387" fmla="*/ 234429 w 411737"/>
              <a:gd name="connsiteY387" fmla="*/ 402903 h 448035"/>
              <a:gd name="connsiteX388" fmla="*/ 235652 w 411737"/>
              <a:gd name="connsiteY388" fmla="*/ 398117 h 448035"/>
              <a:gd name="connsiteX389" fmla="*/ 237631 w 411737"/>
              <a:gd name="connsiteY389" fmla="*/ 391822 h 448035"/>
              <a:gd name="connsiteX390" fmla="*/ 236552 w 411737"/>
              <a:gd name="connsiteY390" fmla="*/ 370342 h 448035"/>
              <a:gd name="connsiteX391" fmla="*/ 236300 w 411737"/>
              <a:gd name="connsiteY391" fmla="*/ 367896 h 448035"/>
              <a:gd name="connsiteX392" fmla="*/ 233889 w 411737"/>
              <a:gd name="connsiteY392" fmla="*/ 367896 h 448035"/>
              <a:gd name="connsiteX393" fmla="*/ 230867 w 411737"/>
              <a:gd name="connsiteY393" fmla="*/ 367212 h 448035"/>
              <a:gd name="connsiteX394" fmla="*/ 228457 w 411737"/>
              <a:gd name="connsiteY394" fmla="*/ 356382 h 448035"/>
              <a:gd name="connsiteX395" fmla="*/ 227089 w 411737"/>
              <a:gd name="connsiteY395" fmla="*/ 342531 h 448035"/>
              <a:gd name="connsiteX396" fmla="*/ 226190 w 411737"/>
              <a:gd name="connsiteY396" fmla="*/ 332636 h 448035"/>
              <a:gd name="connsiteX397" fmla="*/ 225075 w 411737"/>
              <a:gd name="connsiteY397" fmla="*/ 322742 h 448035"/>
              <a:gd name="connsiteX398" fmla="*/ 223815 w 411737"/>
              <a:gd name="connsiteY398" fmla="*/ 300471 h 448035"/>
              <a:gd name="connsiteX399" fmla="*/ 223240 w 411737"/>
              <a:gd name="connsiteY399" fmla="*/ 288958 h 448035"/>
              <a:gd name="connsiteX400" fmla="*/ 223348 w 411737"/>
              <a:gd name="connsiteY400" fmla="*/ 276041 h 448035"/>
              <a:gd name="connsiteX401" fmla="*/ 221333 w 411737"/>
              <a:gd name="connsiteY401" fmla="*/ 273775 h 448035"/>
              <a:gd name="connsiteX402" fmla="*/ 209028 w 411737"/>
              <a:gd name="connsiteY402" fmla="*/ 274063 h 448035"/>
              <a:gd name="connsiteX403" fmla="*/ 203667 w 411737"/>
              <a:gd name="connsiteY403" fmla="*/ 274530 h 448035"/>
              <a:gd name="connsiteX404" fmla="*/ 200465 w 411737"/>
              <a:gd name="connsiteY404" fmla="*/ 275718 h 448035"/>
              <a:gd name="connsiteX405" fmla="*/ 196831 w 411737"/>
              <a:gd name="connsiteY405" fmla="*/ 276474 h 448035"/>
              <a:gd name="connsiteX406" fmla="*/ 192154 w 411737"/>
              <a:gd name="connsiteY406" fmla="*/ 277229 h 448035"/>
              <a:gd name="connsiteX407" fmla="*/ 187836 w 411737"/>
              <a:gd name="connsiteY407" fmla="*/ 279208 h 448035"/>
              <a:gd name="connsiteX408" fmla="*/ 189707 w 411737"/>
              <a:gd name="connsiteY408" fmla="*/ 280107 h 448035"/>
              <a:gd name="connsiteX409" fmla="*/ 197119 w 411737"/>
              <a:gd name="connsiteY409" fmla="*/ 278741 h 448035"/>
              <a:gd name="connsiteX410" fmla="*/ 198990 w 411737"/>
              <a:gd name="connsiteY410" fmla="*/ 278668 h 448035"/>
              <a:gd name="connsiteX411" fmla="*/ 200141 w 411737"/>
              <a:gd name="connsiteY411" fmla="*/ 279603 h 448035"/>
              <a:gd name="connsiteX412" fmla="*/ 202048 w 411737"/>
              <a:gd name="connsiteY412" fmla="*/ 283489 h 448035"/>
              <a:gd name="connsiteX413" fmla="*/ 198414 w 411737"/>
              <a:gd name="connsiteY413" fmla="*/ 287123 h 448035"/>
              <a:gd name="connsiteX414" fmla="*/ 196112 w 411737"/>
              <a:gd name="connsiteY414" fmla="*/ 287626 h 448035"/>
              <a:gd name="connsiteX415" fmla="*/ 189636 w 411737"/>
              <a:gd name="connsiteY415" fmla="*/ 289102 h 448035"/>
              <a:gd name="connsiteX416" fmla="*/ 183519 w 411737"/>
              <a:gd name="connsiteY416" fmla="*/ 290613 h 448035"/>
              <a:gd name="connsiteX417" fmla="*/ 182728 w 411737"/>
              <a:gd name="connsiteY417" fmla="*/ 290900 h 448035"/>
              <a:gd name="connsiteX418" fmla="*/ 179201 w 411737"/>
              <a:gd name="connsiteY418" fmla="*/ 292016 h 448035"/>
              <a:gd name="connsiteX419" fmla="*/ 175280 w 411737"/>
              <a:gd name="connsiteY419" fmla="*/ 293060 h 448035"/>
              <a:gd name="connsiteX420" fmla="*/ 172006 w 411737"/>
              <a:gd name="connsiteY420" fmla="*/ 293923 h 448035"/>
              <a:gd name="connsiteX421" fmla="*/ 166177 w 411737"/>
              <a:gd name="connsiteY421" fmla="*/ 295614 h 448035"/>
              <a:gd name="connsiteX422" fmla="*/ 162975 w 411737"/>
              <a:gd name="connsiteY422" fmla="*/ 296658 h 448035"/>
              <a:gd name="connsiteX423" fmla="*/ 160565 w 411737"/>
              <a:gd name="connsiteY423" fmla="*/ 297557 h 448035"/>
              <a:gd name="connsiteX424" fmla="*/ 157794 w 411737"/>
              <a:gd name="connsiteY424" fmla="*/ 298133 h 448035"/>
              <a:gd name="connsiteX425" fmla="*/ 154556 w 411737"/>
              <a:gd name="connsiteY425" fmla="*/ 298925 h 448035"/>
              <a:gd name="connsiteX426" fmla="*/ 152218 w 411737"/>
              <a:gd name="connsiteY426" fmla="*/ 299535 h 448035"/>
              <a:gd name="connsiteX427" fmla="*/ 150958 w 411737"/>
              <a:gd name="connsiteY427" fmla="*/ 300004 h 448035"/>
              <a:gd name="connsiteX428" fmla="*/ 148404 w 411737"/>
              <a:gd name="connsiteY428" fmla="*/ 300758 h 448035"/>
              <a:gd name="connsiteX429" fmla="*/ 143942 w 411737"/>
              <a:gd name="connsiteY429" fmla="*/ 301802 h 448035"/>
              <a:gd name="connsiteX430" fmla="*/ 140740 w 411737"/>
              <a:gd name="connsiteY430" fmla="*/ 302702 h 448035"/>
              <a:gd name="connsiteX431" fmla="*/ 138006 w 411737"/>
              <a:gd name="connsiteY431" fmla="*/ 303530 h 448035"/>
              <a:gd name="connsiteX432" fmla="*/ 132069 w 411737"/>
              <a:gd name="connsiteY432" fmla="*/ 305904 h 448035"/>
              <a:gd name="connsiteX433" fmla="*/ 133041 w 411737"/>
              <a:gd name="connsiteY433" fmla="*/ 306552 h 448035"/>
              <a:gd name="connsiteX434" fmla="*/ 135847 w 411737"/>
              <a:gd name="connsiteY434" fmla="*/ 307272 h 448035"/>
              <a:gd name="connsiteX435" fmla="*/ 138725 w 411737"/>
              <a:gd name="connsiteY435" fmla="*/ 308027 h 448035"/>
              <a:gd name="connsiteX436" fmla="*/ 139985 w 411737"/>
              <a:gd name="connsiteY436" fmla="*/ 308530 h 448035"/>
              <a:gd name="connsiteX437" fmla="*/ 144518 w 411737"/>
              <a:gd name="connsiteY437" fmla="*/ 309862 h 448035"/>
              <a:gd name="connsiteX438" fmla="*/ 147324 w 411737"/>
              <a:gd name="connsiteY438" fmla="*/ 309466 h 448035"/>
              <a:gd name="connsiteX439" fmla="*/ 153081 w 411737"/>
              <a:gd name="connsiteY439" fmla="*/ 309106 h 448035"/>
              <a:gd name="connsiteX440" fmla="*/ 150491 w 411737"/>
              <a:gd name="connsiteY440" fmla="*/ 313172 h 448035"/>
              <a:gd name="connsiteX441" fmla="*/ 145993 w 411737"/>
              <a:gd name="connsiteY441" fmla="*/ 313927 h 448035"/>
              <a:gd name="connsiteX442" fmla="*/ 142143 w 411737"/>
              <a:gd name="connsiteY442" fmla="*/ 314647 h 448035"/>
              <a:gd name="connsiteX443" fmla="*/ 137826 w 411737"/>
              <a:gd name="connsiteY443" fmla="*/ 316086 h 448035"/>
              <a:gd name="connsiteX444" fmla="*/ 132429 w 411737"/>
              <a:gd name="connsiteY444" fmla="*/ 317562 h 448035"/>
              <a:gd name="connsiteX445" fmla="*/ 128795 w 411737"/>
              <a:gd name="connsiteY445" fmla="*/ 318280 h 448035"/>
              <a:gd name="connsiteX446" fmla="*/ 125233 w 411737"/>
              <a:gd name="connsiteY446" fmla="*/ 318929 h 448035"/>
              <a:gd name="connsiteX447" fmla="*/ 122211 w 411737"/>
              <a:gd name="connsiteY447" fmla="*/ 320044 h 448035"/>
              <a:gd name="connsiteX448" fmla="*/ 120916 w 411737"/>
              <a:gd name="connsiteY448" fmla="*/ 320439 h 448035"/>
              <a:gd name="connsiteX449" fmla="*/ 118793 w 411737"/>
              <a:gd name="connsiteY449" fmla="*/ 322562 h 448035"/>
              <a:gd name="connsiteX450" fmla="*/ 118038 w 411737"/>
              <a:gd name="connsiteY450" fmla="*/ 325009 h 448035"/>
              <a:gd name="connsiteX451" fmla="*/ 119117 w 411737"/>
              <a:gd name="connsiteY451" fmla="*/ 327959 h 448035"/>
              <a:gd name="connsiteX452" fmla="*/ 120196 w 411737"/>
              <a:gd name="connsiteY452" fmla="*/ 329362 h 448035"/>
              <a:gd name="connsiteX453" fmla="*/ 120556 w 411737"/>
              <a:gd name="connsiteY453" fmla="*/ 329758 h 448035"/>
              <a:gd name="connsiteX454" fmla="*/ 120916 w 411737"/>
              <a:gd name="connsiteY454" fmla="*/ 335442 h 448035"/>
              <a:gd name="connsiteX455" fmla="*/ 121635 w 411737"/>
              <a:gd name="connsiteY455" fmla="*/ 341632 h 448035"/>
              <a:gd name="connsiteX456" fmla="*/ 122355 w 411737"/>
              <a:gd name="connsiteY456" fmla="*/ 342783 h 448035"/>
              <a:gd name="connsiteX457" fmla="*/ 122715 w 411737"/>
              <a:gd name="connsiteY457" fmla="*/ 343429 h 448035"/>
              <a:gd name="connsiteX458" fmla="*/ 123075 w 411737"/>
              <a:gd name="connsiteY458" fmla="*/ 344869 h 448035"/>
              <a:gd name="connsiteX459" fmla="*/ 123183 w 411737"/>
              <a:gd name="connsiteY459" fmla="*/ 346308 h 448035"/>
              <a:gd name="connsiteX460" fmla="*/ 124406 w 411737"/>
              <a:gd name="connsiteY460" fmla="*/ 345985 h 448035"/>
              <a:gd name="connsiteX461" fmla="*/ 127464 w 411737"/>
              <a:gd name="connsiteY461" fmla="*/ 346344 h 448035"/>
              <a:gd name="connsiteX462" fmla="*/ 129443 w 411737"/>
              <a:gd name="connsiteY462" fmla="*/ 347028 h 448035"/>
              <a:gd name="connsiteX463" fmla="*/ 129551 w 411737"/>
              <a:gd name="connsiteY463" fmla="*/ 347927 h 448035"/>
              <a:gd name="connsiteX464" fmla="*/ 129875 w 411737"/>
              <a:gd name="connsiteY464" fmla="*/ 348827 h 448035"/>
              <a:gd name="connsiteX465" fmla="*/ 131026 w 411737"/>
              <a:gd name="connsiteY465" fmla="*/ 350518 h 448035"/>
              <a:gd name="connsiteX466" fmla="*/ 131961 w 411737"/>
              <a:gd name="connsiteY466" fmla="*/ 352425 h 448035"/>
              <a:gd name="connsiteX467" fmla="*/ 135919 w 411737"/>
              <a:gd name="connsiteY467" fmla="*/ 352820 h 448035"/>
              <a:gd name="connsiteX468" fmla="*/ 139949 w 411737"/>
              <a:gd name="connsiteY468" fmla="*/ 353468 h 448035"/>
              <a:gd name="connsiteX469" fmla="*/ 148368 w 411737"/>
              <a:gd name="connsiteY469" fmla="*/ 355303 h 448035"/>
              <a:gd name="connsiteX470" fmla="*/ 155815 w 411737"/>
              <a:gd name="connsiteY470" fmla="*/ 356419 h 448035"/>
              <a:gd name="connsiteX471" fmla="*/ 160960 w 411737"/>
              <a:gd name="connsiteY471" fmla="*/ 357066 h 448035"/>
              <a:gd name="connsiteX472" fmla="*/ 167437 w 411737"/>
              <a:gd name="connsiteY472" fmla="*/ 358038 h 448035"/>
              <a:gd name="connsiteX473" fmla="*/ 173625 w 411737"/>
              <a:gd name="connsiteY473" fmla="*/ 358793 h 448035"/>
              <a:gd name="connsiteX474" fmla="*/ 178482 w 411737"/>
              <a:gd name="connsiteY474" fmla="*/ 359261 h 448035"/>
              <a:gd name="connsiteX475" fmla="*/ 184958 w 411737"/>
              <a:gd name="connsiteY475" fmla="*/ 360771 h 448035"/>
              <a:gd name="connsiteX476" fmla="*/ 197551 w 411737"/>
              <a:gd name="connsiteY476" fmla="*/ 362499 h 448035"/>
              <a:gd name="connsiteX477" fmla="*/ 200429 w 411737"/>
              <a:gd name="connsiteY477" fmla="*/ 362966 h 448035"/>
              <a:gd name="connsiteX478" fmla="*/ 205430 w 411737"/>
              <a:gd name="connsiteY478" fmla="*/ 364153 h 448035"/>
              <a:gd name="connsiteX479" fmla="*/ 208848 w 411737"/>
              <a:gd name="connsiteY479" fmla="*/ 367356 h 448035"/>
              <a:gd name="connsiteX480" fmla="*/ 210503 w 411737"/>
              <a:gd name="connsiteY480" fmla="*/ 371493 h 448035"/>
              <a:gd name="connsiteX481" fmla="*/ 211187 w 411737"/>
              <a:gd name="connsiteY481" fmla="*/ 373796 h 448035"/>
              <a:gd name="connsiteX482" fmla="*/ 211942 w 411737"/>
              <a:gd name="connsiteY482" fmla="*/ 376171 h 448035"/>
              <a:gd name="connsiteX483" fmla="*/ 214029 w 411737"/>
              <a:gd name="connsiteY483" fmla="*/ 379049 h 448035"/>
              <a:gd name="connsiteX484" fmla="*/ 217087 w 411737"/>
              <a:gd name="connsiteY484" fmla="*/ 379337 h 448035"/>
              <a:gd name="connsiteX485" fmla="*/ 221045 w 411737"/>
              <a:gd name="connsiteY485" fmla="*/ 382503 h 448035"/>
              <a:gd name="connsiteX486" fmla="*/ 222916 w 411737"/>
              <a:gd name="connsiteY486" fmla="*/ 387217 h 448035"/>
              <a:gd name="connsiteX487" fmla="*/ 222088 w 411737"/>
              <a:gd name="connsiteY487" fmla="*/ 390454 h 448035"/>
              <a:gd name="connsiteX488" fmla="*/ 220973 w 411737"/>
              <a:gd name="connsiteY488" fmla="*/ 392217 h 448035"/>
              <a:gd name="connsiteX489" fmla="*/ 217663 w 411737"/>
              <a:gd name="connsiteY489" fmla="*/ 394880 h 448035"/>
              <a:gd name="connsiteX490" fmla="*/ 216152 w 411737"/>
              <a:gd name="connsiteY490" fmla="*/ 395635 h 448035"/>
              <a:gd name="connsiteX491" fmla="*/ 207913 w 411737"/>
              <a:gd name="connsiteY491" fmla="*/ 396822 h 448035"/>
              <a:gd name="connsiteX492" fmla="*/ 203451 w 411737"/>
              <a:gd name="connsiteY492" fmla="*/ 392469 h 448035"/>
              <a:gd name="connsiteX493" fmla="*/ 202156 w 411737"/>
              <a:gd name="connsiteY493" fmla="*/ 388512 h 448035"/>
              <a:gd name="connsiteX494" fmla="*/ 202624 w 411737"/>
              <a:gd name="connsiteY494" fmla="*/ 385885 h 448035"/>
              <a:gd name="connsiteX495" fmla="*/ 202012 w 411737"/>
              <a:gd name="connsiteY495" fmla="*/ 375091 h 448035"/>
              <a:gd name="connsiteX496" fmla="*/ 199494 w 411737"/>
              <a:gd name="connsiteY496" fmla="*/ 371853 h 448035"/>
              <a:gd name="connsiteX497" fmla="*/ 198270 w 411737"/>
              <a:gd name="connsiteY497" fmla="*/ 371529 h 448035"/>
              <a:gd name="connsiteX498" fmla="*/ 196004 w 411737"/>
              <a:gd name="connsiteY498" fmla="*/ 370990 h 448035"/>
              <a:gd name="connsiteX499" fmla="*/ 167976 w 411737"/>
              <a:gd name="connsiteY499" fmla="*/ 370055 h 448035"/>
              <a:gd name="connsiteX500" fmla="*/ 155024 w 411737"/>
              <a:gd name="connsiteY500" fmla="*/ 369515 h 448035"/>
              <a:gd name="connsiteX501" fmla="*/ 137106 w 411737"/>
              <a:gd name="connsiteY501" fmla="*/ 368975 h 448035"/>
              <a:gd name="connsiteX502" fmla="*/ 137466 w 411737"/>
              <a:gd name="connsiteY502" fmla="*/ 369335 h 448035"/>
              <a:gd name="connsiteX503" fmla="*/ 137826 w 411737"/>
              <a:gd name="connsiteY503" fmla="*/ 370055 h 448035"/>
              <a:gd name="connsiteX504" fmla="*/ 138114 w 411737"/>
              <a:gd name="connsiteY504" fmla="*/ 370774 h 448035"/>
              <a:gd name="connsiteX505" fmla="*/ 139985 w 411737"/>
              <a:gd name="connsiteY505" fmla="*/ 372466 h 448035"/>
              <a:gd name="connsiteX506" fmla="*/ 141064 w 411737"/>
              <a:gd name="connsiteY506" fmla="*/ 373293 h 448035"/>
              <a:gd name="connsiteX507" fmla="*/ 142143 w 411737"/>
              <a:gd name="connsiteY507" fmla="*/ 374372 h 448035"/>
              <a:gd name="connsiteX508" fmla="*/ 143223 w 411737"/>
              <a:gd name="connsiteY508" fmla="*/ 375451 h 448035"/>
              <a:gd name="connsiteX509" fmla="*/ 144302 w 411737"/>
              <a:gd name="connsiteY509" fmla="*/ 376206 h 448035"/>
              <a:gd name="connsiteX510" fmla="*/ 145022 w 411737"/>
              <a:gd name="connsiteY510" fmla="*/ 376711 h 448035"/>
              <a:gd name="connsiteX511" fmla="*/ 145741 w 411737"/>
              <a:gd name="connsiteY511" fmla="*/ 377430 h 448035"/>
              <a:gd name="connsiteX512" fmla="*/ 146461 w 411737"/>
              <a:gd name="connsiteY512" fmla="*/ 378150 h 448035"/>
              <a:gd name="connsiteX513" fmla="*/ 147180 w 411737"/>
              <a:gd name="connsiteY513" fmla="*/ 378905 h 448035"/>
              <a:gd name="connsiteX514" fmla="*/ 148260 w 411737"/>
              <a:gd name="connsiteY514" fmla="*/ 379625 h 448035"/>
              <a:gd name="connsiteX515" fmla="*/ 149339 w 411737"/>
              <a:gd name="connsiteY515" fmla="*/ 380452 h 448035"/>
              <a:gd name="connsiteX516" fmla="*/ 150095 w 411737"/>
              <a:gd name="connsiteY516" fmla="*/ 381568 h 448035"/>
              <a:gd name="connsiteX517" fmla="*/ 152218 w 411737"/>
              <a:gd name="connsiteY517" fmla="*/ 383690 h 448035"/>
              <a:gd name="connsiteX518" fmla="*/ 152577 w 411737"/>
              <a:gd name="connsiteY518" fmla="*/ 384086 h 448035"/>
              <a:gd name="connsiteX519" fmla="*/ 153801 w 411737"/>
              <a:gd name="connsiteY519" fmla="*/ 384985 h 448035"/>
              <a:gd name="connsiteX520" fmla="*/ 155096 w 411737"/>
              <a:gd name="connsiteY520" fmla="*/ 385885 h 448035"/>
              <a:gd name="connsiteX521" fmla="*/ 156535 w 411737"/>
              <a:gd name="connsiteY521" fmla="*/ 387288 h 448035"/>
              <a:gd name="connsiteX522" fmla="*/ 157254 w 411737"/>
              <a:gd name="connsiteY522" fmla="*/ 387864 h 448035"/>
              <a:gd name="connsiteX523" fmla="*/ 157974 w 411737"/>
              <a:gd name="connsiteY523" fmla="*/ 388404 h 448035"/>
              <a:gd name="connsiteX524" fmla="*/ 158694 w 411737"/>
              <a:gd name="connsiteY524" fmla="*/ 388944 h 448035"/>
              <a:gd name="connsiteX525" fmla="*/ 159413 w 411737"/>
              <a:gd name="connsiteY525" fmla="*/ 389555 h 448035"/>
              <a:gd name="connsiteX526" fmla="*/ 160709 w 411737"/>
              <a:gd name="connsiteY526" fmla="*/ 391066 h 448035"/>
              <a:gd name="connsiteX527" fmla="*/ 162256 w 411737"/>
              <a:gd name="connsiteY527" fmla="*/ 394268 h 448035"/>
              <a:gd name="connsiteX528" fmla="*/ 163371 w 411737"/>
              <a:gd name="connsiteY528" fmla="*/ 397218 h 448035"/>
              <a:gd name="connsiteX529" fmla="*/ 164522 w 411737"/>
              <a:gd name="connsiteY529" fmla="*/ 401608 h 448035"/>
              <a:gd name="connsiteX530" fmla="*/ 166969 w 411737"/>
              <a:gd name="connsiteY530" fmla="*/ 409918 h 448035"/>
              <a:gd name="connsiteX531" fmla="*/ 168768 w 411737"/>
              <a:gd name="connsiteY531" fmla="*/ 412906 h 448035"/>
              <a:gd name="connsiteX532" fmla="*/ 169343 w 411737"/>
              <a:gd name="connsiteY532" fmla="*/ 415100 h 448035"/>
              <a:gd name="connsiteX533" fmla="*/ 170099 w 411737"/>
              <a:gd name="connsiteY533" fmla="*/ 419885 h 448035"/>
              <a:gd name="connsiteX534" fmla="*/ 169523 w 411737"/>
              <a:gd name="connsiteY534" fmla="*/ 424995 h 448035"/>
              <a:gd name="connsiteX535" fmla="*/ 166393 w 411737"/>
              <a:gd name="connsiteY535" fmla="*/ 427369 h 448035"/>
              <a:gd name="connsiteX536" fmla="*/ 164522 w 411737"/>
              <a:gd name="connsiteY536" fmla="*/ 426794 h 448035"/>
              <a:gd name="connsiteX537" fmla="*/ 163659 w 411737"/>
              <a:gd name="connsiteY537" fmla="*/ 425281 h 448035"/>
              <a:gd name="connsiteX538" fmla="*/ 159845 w 411737"/>
              <a:gd name="connsiteY538" fmla="*/ 424346 h 448035"/>
              <a:gd name="connsiteX539" fmla="*/ 158694 w 411737"/>
              <a:gd name="connsiteY539" fmla="*/ 425498 h 448035"/>
              <a:gd name="connsiteX540" fmla="*/ 158334 w 411737"/>
              <a:gd name="connsiteY540" fmla="*/ 426541 h 448035"/>
              <a:gd name="connsiteX541" fmla="*/ 157974 w 411737"/>
              <a:gd name="connsiteY541" fmla="*/ 427045 h 448035"/>
              <a:gd name="connsiteX542" fmla="*/ 155671 w 411737"/>
              <a:gd name="connsiteY542" fmla="*/ 427981 h 448035"/>
              <a:gd name="connsiteX543" fmla="*/ 152937 w 411737"/>
              <a:gd name="connsiteY543" fmla="*/ 426037 h 448035"/>
              <a:gd name="connsiteX544" fmla="*/ 152577 w 411737"/>
              <a:gd name="connsiteY544" fmla="*/ 425462 h 448035"/>
              <a:gd name="connsiteX545" fmla="*/ 152218 w 411737"/>
              <a:gd name="connsiteY545" fmla="*/ 423663 h 448035"/>
              <a:gd name="connsiteX546" fmla="*/ 151858 w 411737"/>
              <a:gd name="connsiteY546" fmla="*/ 421864 h 448035"/>
              <a:gd name="connsiteX547" fmla="*/ 151498 w 411737"/>
              <a:gd name="connsiteY547" fmla="*/ 417906 h 448035"/>
              <a:gd name="connsiteX548" fmla="*/ 151858 w 411737"/>
              <a:gd name="connsiteY548" fmla="*/ 413948 h 448035"/>
              <a:gd name="connsiteX549" fmla="*/ 152218 w 411737"/>
              <a:gd name="connsiteY549" fmla="*/ 413409 h 448035"/>
              <a:gd name="connsiteX550" fmla="*/ 152577 w 411737"/>
              <a:gd name="connsiteY550" fmla="*/ 412869 h 448035"/>
              <a:gd name="connsiteX551" fmla="*/ 152937 w 411737"/>
              <a:gd name="connsiteY551" fmla="*/ 411970 h 448035"/>
              <a:gd name="connsiteX552" fmla="*/ 153297 w 411737"/>
              <a:gd name="connsiteY552" fmla="*/ 411070 h 448035"/>
              <a:gd name="connsiteX553" fmla="*/ 153657 w 411737"/>
              <a:gd name="connsiteY553" fmla="*/ 410603 h 448035"/>
              <a:gd name="connsiteX554" fmla="*/ 154376 w 411737"/>
              <a:gd name="connsiteY554" fmla="*/ 409631 h 448035"/>
              <a:gd name="connsiteX555" fmla="*/ 155096 w 411737"/>
              <a:gd name="connsiteY555" fmla="*/ 403622 h 448035"/>
              <a:gd name="connsiteX556" fmla="*/ 155096 w 411737"/>
              <a:gd name="connsiteY556" fmla="*/ 398081 h 448035"/>
              <a:gd name="connsiteX557" fmla="*/ 153477 w 411737"/>
              <a:gd name="connsiteY557" fmla="*/ 396499 h 448035"/>
              <a:gd name="connsiteX558" fmla="*/ 151498 w 411737"/>
              <a:gd name="connsiteY558" fmla="*/ 394880 h 448035"/>
              <a:gd name="connsiteX559" fmla="*/ 150239 w 411737"/>
              <a:gd name="connsiteY559" fmla="*/ 394016 h 448035"/>
              <a:gd name="connsiteX560" fmla="*/ 148620 w 411737"/>
              <a:gd name="connsiteY560" fmla="*/ 392901 h 448035"/>
              <a:gd name="connsiteX561" fmla="*/ 147900 w 411737"/>
              <a:gd name="connsiteY561" fmla="*/ 392217 h 448035"/>
              <a:gd name="connsiteX562" fmla="*/ 146101 w 411737"/>
              <a:gd name="connsiteY562" fmla="*/ 390922 h 448035"/>
              <a:gd name="connsiteX563" fmla="*/ 144302 w 411737"/>
              <a:gd name="connsiteY563" fmla="*/ 389627 h 448035"/>
              <a:gd name="connsiteX564" fmla="*/ 143043 w 411737"/>
              <a:gd name="connsiteY564" fmla="*/ 388799 h 448035"/>
              <a:gd name="connsiteX565" fmla="*/ 140884 w 411737"/>
              <a:gd name="connsiteY565" fmla="*/ 387540 h 448035"/>
              <a:gd name="connsiteX566" fmla="*/ 139409 w 411737"/>
              <a:gd name="connsiteY566" fmla="*/ 386605 h 448035"/>
              <a:gd name="connsiteX567" fmla="*/ 138006 w 411737"/>
              <a:gd name="connsiteY567" fmla="*/ 385741 h 448035"/>
              <a:gd name="connsiteX568" fmla="*/ 136459 w 411737"/>
              <a:gd name="connsiteY568" fmla="*/ 384661 h 448035"/>
              <a:gd name="connsiteX569" fmla="*/ 135379 w 411737"/>
              <a:gd name="connsiteY569" fmla="*/ 383546 h 448035"/>
              <a:gd name="connsiteX570" fmla="*/ 134300 w 411737"/>
              <a:gd name="connsiteY570" fmla="*/ 382647 h 448035"/>
              <a:gd name="connsiteX571" fmla="*/ 130702 w 411737"/>
              <a:gd name="connsiteY571" fmla="*/ 380452 h 448035"/>
              <a:gd name="connsiteX572" fmla="*/ 130127 w 411737"/>
              <a:gd name="connsiteY572" fmla="*/ 380128 h 448035"/>
              <a:gd name="connsiteX573" fmla="*/ 128831 w 411737"/>
              <a:gd name="connsiteY573" fmla="*/ 379408 h 448035"/>
              <a:gd name="connsiteX574" fmla="*/ 127716 w 411737"/>
              <a:gd name="connsiteY574" fmla="*/ 378690 h 448035"/>
              <a:gd name="connsiteX575" fmla="*/ 126565 w 411737"/>
              <a:gd name="connsiteY575" fmla="*/ 377826 h 448035"/>
              <a:gd name="connsiteX576" fmla="*/ 124550 w 411737"/>
              <a:gd name="connsiteY576" fmla="*/ 376387 h 448035"/>
              <a:gd name="connsiteX577" fmla="*/ 122895 w 411737"/>
              <a:gd name="connsiteY577" fmla="*/ 376315 h 448035"/>
              <a:gd name="connsiteX578" fmla="*/ 122355 w 411737"/>
              <a:gd name="connsiteY578" fmla="*/ 378293 h 448035"/>
              <a:gd name="connsiteX579" fmla="*/ 121995 w 411737"/>
              <a:gd name="connsiteY579" fmla="*/ 379769 h 448035"/>
              <a:gd name="connsiteX580" fmla="*/ 121635 w 411737"/>
              <a:gd name="connsiteY580" fmla="*/ 380488 h 448035"/>
              <a:gd name="connsiteX581" fmla="*/ 121276 w 411737"/>
              <a:gd name="connsiteY581" fmla="*/ 381208 h 448035"/>
              <a:gd name="connsiteX582" fmla="*/ 120916 w 411737"/>
              <a:gd name="connsiteY582" fmla="*/ 382467 h 448035"/>
              <a:gd name="connsiteX583" fmla="*/ 120556 w 411737"/>
              <a:gd name="connsiteY583" fmla="*/ 383726 h 448035"/>
              <a:gd name="connsiteX584" fmla="*/ 120196 w 411737"/>
              <a:gd name="connsiteY584" fmla="*/ 384266 h 448035"/>
              <a:gd name="connsiteX585" fmla="*/ 117210 w 411737"/>
              <a:gd name="connsiteY585" fmla="*/ 387000 h 448035"/>
              <a:gd name="connsiteX586" fmla="*/ 108827 w 411737"/>
              <a:gd name="connsiteY586" fmla="*/ 387000 h 448035"/>
              <a:gd name="connsiteX587" fmla="*/ 105085 w 411737"/>
              <a:gd name="connsiteY587" fmla="*/ 384266 h 448035"/>
              <a:gd name="connsiteX588" fmla="*/ 104725 w 411737"/>
              <a:gd name="connsiteY588" fmla="*/ 383726 h 448035"/>
              <a:gd name="connsiteX589" fmla="*/ 104366 w 411737"/>
              <a:gd name="connsiteY589" fmla="*/ 383187 h 448035"/>
              <a:gd name="connsiteX590" fmla="*/ 104006 w 411737"/>
              <a:gd name="connsiteY590" fmla="*/ 382647 h 448035"/>
              <a:gd name="connsiteX591" fmla="*/ 103646 w 411737"/>
              <a:gd name="connsiteY591" fmla="*/ 382108 h 448035"/>
              <a:gd name="connsiteX592" fmla="*/ 103286 w 411737"/>
              <a:gd name="connsiteY592" fmla="*/ 381568 h 448035"/>
              <a:gd name="connsiteX593" fmla="*/ 102926 w 411737"/>
              <a:gd name="connsiteY593" fmla="*/ 377646 h 448035"/>
              <a:gd name="connsiteX594" fmla="*/ 102207 w 411737"/>
              <a:gd name="connsiteY594" fmla="*/ 373473 h 448035"/>
              <a:gd name="connsiteX595" fmla="*/ 101487 w 411737"/>
              <a:gd name="connsiteY595" fmla="*/ 372897 h 448035"/>
              <a:gd name="connsiteX596" fmla="*/ 98897 w 411737"/>
              <a:gd name="connsiteY596" fmla="*/ 373076 h 448035"/>
              <a:gd name="connsiteX597" fmla="*/ 96054 w 411737"/>
              <a:gd name="connsiteY597" fmla="*/ 373832 h 448035"/>
              <a:gd name="connsiteX598" fmla="*/ 93788 w 411737"/>
              <a:gd name="connsiteY598" fmla="*/ 374408 h 448035"/>
              <a:gd name="connsiteX599" fmla="*/ 92529 w 411737"/>
              <a:gd name="connsiteY599" fmla="*/ 375451 h 448035"/>
              <a:gd name="connsiteX600" fmla="*/ 90945 w 411737"/>
              <a:gd name="connsiteY600" fmla="*/ 376171 h 448035"/>
              <a:gd name="connsiteX601" fmla="*/ 87456 w 411737"/>
              <a:gd name="connsiteY601" fmla="*/ 377322 h 448035"/>
              <a:gd name="connsiteX602" fmla="*/ 84937 w 411737"/>
              <a:gd name="connsiteY602" fmla="*/ 378329 h 448035"/>
              <a:gd name="connsiteX603" fmla="*/ 82275 w 411737"/>
              <a:gd name="connsiteY603" fmla="*/ 379373 h 448035"/>
              <a:gd name="connsiteX604" fmla="*/ 80440 w 411737"/>
              <a:gd name="connsiteY604" fmla="*/ 379949 h 448035"/>
              <a:gd name="connsiteX605" fmla="*/ 78821 w 411737"/>
              <a:gd name="connsiteY605" fmla="*/ 380452 h 448035"/>
              <a:gd name="connsiteX606" fmla="*/ 73676 w 411737"/>
              <a:gd name="connsiteY606" fmla="*/ 382647 h 448035"/>
              <a:gd name="connsiteX607" fmla="*/ 72488 w 411737"/>
              <a:gd name="connsiteY607" fmla="*/ 383187 h 448035"/>
              <a:gd name="connsiteX608" fmla="*/ 69682 w 411737"/>
              <a:gd name="connsiteY608" fmla="*/ 384482 h 448035"/>
              <a:gd name="connsiteX609" fmla="*/ 66768 w 411737"/>
              <a:gd name="connsiteY609" fmla="*/ 385562 h 448035"/>
              <a:gd name="connsiteX610" fmla="*/ 65796 w 411737"/>
              <a:gd name="connsiteY610" fmla="*/ 385885 h 448035"/>
              <a:gd name="connsiteX611" fmla="*/ 65149 w 411737"/>
              <a:gd name="connsiteY611" fmla="*/ 386209 h 448035"/>
              <a:gd name="connsiteX612" fmla="*/ 63781 w 411737"/>
              <a:gd name="connsiteY612" fmla="*/ 386785 h 448035"/>
              <a:gd name="connsiteX613" fmla="*/ 60759 w 411737"/>
              <a:gd name="connsiteY613" fmla="*/ 387900 h 448035"/>
              <a:gd name="connsiteX614" fmla="*/ 57845 w 411737"/>
              <a:gd name="connsiteY614" fmla="*/ 388763 h 448035"/>
              <a:gd name="connsiteX615" fmla="*/ 55794 w 411737"/>
              <a:gd name="connsiteY615" fmla="*/ 389483 h 448035"/>
              <a:gd name="connsiteX616" fmla="*/ 53492 w 411737"/>
              <a:gd name="connsiteY616" fmla="*/ 390598 h 448035"/>
              <a:gd name="connsiteX617" fmla="*/ 48598 w 411737"/>
              <a:gd name="connsiteY617" fmla="*/ 392362 h 448035"/>
              <a:gd name="connsiteX618" fmla="*/ 47411 w 411737"/>
              <a:gd name="connsiteY618" fmla="*/ 392937 h 448035"/>
              <a:gd name="connsiteX619" fmla="*/ 43453 w 411737"/>
              <a:gd name="connsiteY619" fmla="*/ 397110 h 448035"/>
              <a:gd name="connsiteX620" fmla="*/ 43417 w 411737"/>
              <a:gd name="connsiteY620" fmla="*/ 402327 h 448035"/>
              <a:gd name="connsiteX621" fmla="*/ 45792 w 411737"/>
              <a:gd name="connsiteY621" fmla="*/ 402796 h 448035"/>
              <a:gd name="connsiteX622" fmla="*/ 50397 w 411737"/>
              <a:gd name="connsiteY622" fmla="*/ 404270 h 448035"/>
              <a:gd name="connsiteX623" fmla="*/ 50937 w 411737"/>
              <a:gd name="connsiteY623" fmla="*/ 404594 h 448035"/>
              <a:gd name="connsiteX624" fmla="*/ 54499 w 411737"/>
              <a:gd name="connsiteY624" fmla="*/ 408480 h 448035"/>
              <a:gd name="connsiteX625" fmla="*/ 54715 w 411737"/>
              <a:gd name="connsiteY625" fmla="*/ 413229 h 448035"/>
              <a:gd name="connsiteX626" fmla="*/ 51225 w 411737"/>
              <a:gd name="connsiteY626" fmla="*/ 417547 h 448035"/>
              <a:gd name="connsiteX627" fmla="*/ 50181 w 411737"/>
              <a:gd name="connsiteY627" fmla="*/ 418877 h 448035"/>
              <a:gd name="connsiteX628" fmla="*/ 47627 w 411737"/>
              <a:gd name="connsiteY628" fmla="*/ 421864 h 448035"/>
              <a:gd name="connsiteX629" fmla="*/ 47159 w 411737"/>
              <a:gd name="connsiteY629" fmla="*/ 422115 h 448035"/>
              <a:gd name="connsiteX630" fmla="*/ 45972 w 411737"/>
              <a:gd name="connsiteY630" fmla="*/ 423231 h 448035"/>
              <a:gd name="connsiteX631" fmla="*/ 39064 w 411737"/>
              <a:gd name="connsiteY631" fmla="*/ 423303 h 448035"/>
              <a:gd name="connsiteX632" fmla="*/ 37913 w 411737"/>
              <a:gd name="connsiteY632" fmla="*/ 422583 h 448035"/>
              <a:gd name="connsiteX633" fmla="*/ 37445 w 411737"/>
              <a:gd name="connsiteY633" fmla="*/ 422224 h 448035"/>
              <a:gd name="connsiteX634" fmla="*/ 36761 w 411737"/>
              <a:gd name="connsiteY634" fmla="*/ 421864 h 448035"/>
              <a:gd name="connsiteX635" fmla="*/ 34567 w 411737"/>
              <a:gd name="connsiteY635" fmla="*/ 419489 h 448035"/>
              <a:gd name="connsiteX636" fmla="*/ 33631 w 411737"/>
              <a:gd name="connsiteY636" fmla="*/ 417294 h 448035"/>
              <a:gd name="connsiteX637" fmla="*/ 32912 w 411737"/>
              <a:gd name="connsiteY637" fmla="*/ 413229 h 448035"/>
              <a:gd name="connsiteX638" fmla="*/ 33163 w 411737"/>
              <a:gd name="connsiteY638" fmla="*/ 410171 h 448035"/>
              <a:gd name="connsiteX639" fmla="*/ 32948 w 411737"/>
              <a:gd name="connsiteY639" fmla="*/ 405314 h 448035"/>
              <a:gd name="connsiteX640" fmla="*/ 33307 w 411737"/>
              <a:gd name="connsiteY640" fmla="*/ 399557 h 448035"/>
              <a:gd name="connsiteX641" fmla="*/ 34531 w 411737"/>
              <a:gd name="connsiteY641" fmla="*/ 395168 h 448035"/>
              <a:gd name="connsiteX642" fmla="*/ 35610 w 411737"/>
              <a:gd name="connsiteY642" fmla="*/ 391859 h 448035"/>
              <a:gd name="connsiteX643" fmla="*/ 35070 w 411737"/>
              <a:gd name="connsiteY643" fmla="*/ 390922 h 448035"/>
              <a:gd name="connsiteX644" fmla="*/ 32948 w 411737"/>
              <a:gd name="connsiteY644" fmla="*/ 390598 h 448035"/>
              <a:gd name="connsiteX645" fmla="*/ 28594 w 411737"/>
              <a:gd name="connsiteY645" fmla="*/ 389664 h 448035"/>
              <a:gd name="connsiteX646" fmla="*/ 27155 w 411737"/>
              <a:gd name="connsiteY646" fmla="*/ 388763 h 448035"/>
              <a:gd name="connsiteX647" fmla="*/ 25392 w 411737"/>
              <a:gd name="connsiteY647" fmla="*/ 386496 h 448035"/>
              <a:gd name="connsiteX648" fmla="*/ 24133 w 411737"/>
              <a:gd name="connsiteY648" fmla="*/ 381604 h 448035"/>
              <a:gd name="connsiteX649" fmla="*/ 23593 w 411737"/>
              <a:gd name="connsiteY649" fmla="*/ 377718 h 448035"/>
              <a:gd name="connsiteX650" fmla="*/ 24565 w 411737"/>
              <a:gd name="connsiteY650" fmla="*/ 367356 h 448035"/>
              <a:gd name="connsiteX651" fmla="*/ 28414 w 411737"/>
              <a:gd name="connsiteY651" fmla="*/ 360232 h 448035"/>
              <a:gd name="connsiteX652" fmla="*/ 31724 w 411737"/>
              <a:gd name="connsiteY652" fmla="*/ 358721 h 448035"/>
              <a:gd name="connsiteX653" fmla="*/ 35106 w 411737"/>
              <a:gd name="connsiteY653" fmla="*/ 358001 h 448035"/>
              <a:gd name="connsiteX654" fmla="*/ 49066 w 411737"/>
              <a:gd name="connsiteY654" fmla="*/ 356742 h 448035"/>
              <a:gd name="connsiteX655" fmla="*/ 51189 w 411737"/>
              <a:gd name="connsiteY655" fmla="*/ 356419 h 448035"/>
              <a:gd name="connsiteX656" fmla="*/ 67379 w 411737"/>
              <a:gd name="connsiteY656" fmla="*/ 354800 h 448035"/>
              <a:gd name="connsiteX657" fmla="*/ 75295 w 411737"/>
              <a:gd name="connsiteY657" fmla="*/ 353684 h 448035"/>
              <a:gd name="connsiteX658" fmla="*/ 82958 w 411737"/>
              <a:gd name="connsiteY658" fmla="*/ 352712 h 448035"/>
              <a:gd name="connsiteX659" fmla="*/ 91233 w 411737"/>
              <a:gd name="connsiteY659" fmla="*/ 352028 h 448035"/>
              <a:gd name="connsiteX660" fmla="*/ 99760 w 411737"/>
              <a:gd name="connsiteY660" fmla="*/ 350662 h 448035"/>
              <a:gd name="connsiteX661" fmla="*/ 101487 w 411737"/>
              <a:gd name="connsiteY661" fmla="*/ 350266 h 448035"/>
              <a:gd name="connsiteX662" fmla="*/ 102207 w 411737"/>
              <a:gd name="connsiteY662" fmla="*/ 349906 h 448035"/>
              <a:gd name="connsiteX663" fmla="*/ 102926 w 411737"/>
              <a:gd name="connsiteY663" fmla="*/ 346668 h 448035"/>
              <a:gd name="connsiteX664" fmla="*/ 103286 w 411737"/>
              <a:gd name="connsiteY664" fmla="*/ 343429 h 448035"/>
              <a:gd name="connsiteX665" fmla="*/ 103646 w 411737"/>
              <a:gd name="connsiteY665" fmla="*/ 342711 h 448035"/>
              <a:gd name="connsiteX666" fmla="*/ 104006 w 411737"/>
              <a:gd name="connsiteY666" fmla="*/ 341991 h 448035"/>
              <a:gd name="connsiteX667" fmla="*/ 104366 w 411737"/>
              <a:gd name="connsiteY667" fmla="*/ 341451 h 448035"/>
              <a:gd name="connsiteX668" fmla="*/ 104725 w 411737"/>
              <a:gd name="connsiteY668" fmla="*/ 340912 h 448035"/>
              <a:gd name="connsiteX669" fmla="*/ 105085 w 411737"/>
              <a:gd name="connsiteY669" fmla="*/ 335514 h 448035"/>
              <a:gd name="connsiteX670" fmla="*/ 105445 w 411737"/>
              <a:gd name="connsiteY670" fmla="*/ 330118 h 448035"/>
              <a:gd name="connsiteX671" fmla="*/ 105805 w 411737"/>
              <a:gd name="connsiteY671" fmla="*/ 329615 h 448035"/>
              <a:gd name="connsiteX672" fmla="*/ 106524 w 411737"/>
              <a:gd name="connsiteY672" fmla="*/ 328859 h 448035"/>
              <a:gd name="connsiteX673" fmla="*/ 107244 w 411737"/>
              <a:gd name="connsiteY673" fmla="*/ 328319 h 448035"/>
              <a:gd name="connsiteX674" fmla="*/ 107964 w 411737"/>
              <a:gd name="connsiteY674" fmla="*/ 327780 h 448035"/>
              <a:gd name="connsiteX675" fmla="*/ 107964 w 411737"/>
              <a:gd name="connsiteY675" fmla="*/ 325081 h 448035"/>
              <a:gd name="connsiteX676" fmla="*/ 104725 w 411737"/>
              <a:gd name="connsiteY676" fmla="*/ 324217 h 448035"/>
              <a:gd name="connsiteX677" fmla="*/ 102207 w 411737"/>
              <a:gd name="connsiteY677" fmla="*/ 323426 h 448035"/>
              <a:gd name="connsiteX678" fmla="*/ 101847 w 411737"/>
              <a:gd name="connsiteY678" fmla="*/ 322922 h 448035"/>
              <a:gd name="connsiteX679" fmla="*/ 101487 w 411737"/>
              <a:gd name="connsiteY679" fmla="*/ 322203 h 448035"/>
              <a:gd name="connsiteX680" fmla="*/ 101128 w 411737"/>
              <a:gd name="connsiteY680" fmla="*/ 321483 h 448035"/>
              <a:gd name="connsiteX681" fmla="*/ 100768 w 411737"/>
              <a:gd name="connsiteY681" fmla="*/ 320764 h 448035"/>
              <a:gd name="connsiteX682" fmla="*/ 101128 w 411737"/>
              <a:gd name="connsiteY682" fmla="*/ 320044 h 448035"/>
              <a:gd name="connsiteX683" fmla="*/ 101487 w 411737"/>
              <a:gd name="connsiteY683" fmla="*/ 319145 h 448035"/>
              <a:gd name="connsiteX684" fmla="*/ 101847 w 411737"/>
              <a:gd name="connsiteY684" fmla="*/ 318245 h 448035"/>
              <a:gd name="connsiteX685" fmla="*/ 102207 w 411737"/>
              <a:gd name="connsiteY685" fmla="*/ 317741 h 448035"/>
              <a:gd name="connsiteX686" fmla="*/ 105157 w 411737"/>
              <a:gd name="connsiteY686" fmla="*/ 316805 h 448035"/>
              <a:gd name="connsiteX687" fmla="*/ 107964 w 411737"/>
              <a:gd name="connsiteY687" fmla="*/ 314862 h 448035"/>
              <a:gd name="connsiteX688" fmla="*/ 107280 w 411737"/>
              <a:gd name="connsiteY688" fmla="*/ 313927 h 448035"/>
              <a:gd name="connsiteX689" fmla="*/ 103646 w 411737"/>
              <a:gd name="connsiteY689" fmla="*/ 310761 h 448035"/>
              <a:gd name="connsiteX690" fmla="*/ 103286 w 411737"/>
              <a:gd name="connsiteY690" fmla="*/ 310329 h 448035"/>
              <a:gd name="connsiteX691" fmla="*/ 102926 w 411737"/>
              <a:gd name="connsiteY691" fmla="*/ 308891 h 448035"/>
              <a:gd name="connsiteX692" fmla="*/ 103286 w 411737"/>
              <a:gd name="connsiteY692" fmla="*/ 307450 h 448035"/>
              <a:gd name="connsiteX693" fmla="*/ 103646 w 411737"/>
              <a:gd name="connsiteY693" fmla="*/ 305868 h 448035"/>
              <a:gd name="connsiteX694" fmla="*/ 104078 w 411737"/>
              <a:gd name="connsiteY694" fmla="*/ 304104 h 448035"/>
              <a:gd name="connsiteX695" fmla="*/ 104078 w 411737"/>
              <a:gd name="connsiteY695" fmla="*/ 303889 h 448035"/>
              <a:gd name="connsiteX696" fmla="*/ 104006 w 411737"/>
              <a:gd name="connsiteY696" fmla="*/ 299896 h 448035"/>
              <a:gd name="connsiteX697" fmla="*/ 104366 w 411737"/>
              <a:gd name="connsiteY697" fmla="*/ 299356 h 448035"/>
              <a:gd name="connsiteX698" fmla="*/ 104725 w 411737"/>
              <a:gd name="connsiteY698" fmla="*/ 298816 h 448035"/>
              <a:gd name="connsiteX699" fmla="*/ 105085 w 411737"/>
              <a:gd name="connsiteY699" fmla="*/ 298456 h 448035"/>
              <a:gd name="connsiteX700" fmla="*/ 108107 w 411737"/>
              <a:gd name="connsiteY700" fmla="*/ 296117 h 448035"/>
              <a:gd name="connsiteX701" fmla="*/ 109403 w 411737"/>
              <a:gd name="connsiteY701" fmla="*/ 294680 h 448035"/>
              <a:gd name="connsiteX702" fmla="*/ 108323 w 411737"/>
              <a:gd name="connsiteY702" fmla="*/ 293060 h 448035"/>
              <a:gd name="connsiteX703" fmla="*/ 107244 w 411737"/>
              <a:gd name="connsiteY703" fmla="*/ 292340 h 448035"/>
              <a:gd name="connsiteX704" fmla="*/ 103718 w 411737"/>
              <a:gd name="connsiteY704" fmla="*/ 291080 h 448035"/>
              <a:gd name="connsiteX705" fmla="*/ 102207 w 411737"/>
              <a:gd name="connsiteY705" fmla="*/ 290577 h 448035"/>
              <a:gd name="connsiteX706" fmla="*/ 98969 w 411737"/>
              <a:gd name="connsiteY706" fmla="*/ 289102 h 448035"/>
              <a:gd name="connsiteX707" fmla="*/ 94651 w 411737"/>
              <a:gd name="connsiteY707" fmla="*/ 287807 h 448035"/>
              <a:gd name="connsiteX708" fmla="*/ 91233 w 411737"/>
              <a:gd name="connsiteY708" fmla="*/ 286943 h 448035"/>
              <a:gd name="connsiteX709" fmla="*/ 88391 w 411737"/>
              <a:gd name="connsiteY709" fmla="*/ 287483 h 448035"/>
              <a:gd name="connsiteX710" fmla="*/ 87456 w 411737"/>
              <a:gd name="connsiteY710" fmla="*/ 287518 h 448035"/>
              <a:gd name="connsiteX711" fmla="*/ 78533 w 411737"/>
              <a:gd name="connsiteY711" fmla="*/ 286547 h 448035"/>
              <a:gd name="connsiteX712" fmla="*/ 70618 w 411737"/>
              <a:gd name="connsiteY712" fmla="*/ 285828 h 448035"/>
              <a:gd name="connsiteX713" fmla="*/ 68675 w 411737"/>
              <a:gd name="connsiteY713" fmla="*/ 284641 h 448035"/>
              <a:gd name="connsiteX714" fmla="*/ 45648 w 411737"/>
              <a:gd name="connsiteY714" fmla="*/ 284065 h 448035"/>
              <a:gd name="connsiteX715" fmla="*/ 21075 w 411737"/>
              <a:gd name="connsiteY715" fmla="*/ 283202 h 448035"/>
              <a:gd name="connsiteX716" fmla="*/ 17657 w 411737"/>
              <a:gd name="connsiteY716" fmla="*/ 281366 h 448035"/>
              <a:gd name="connsiteX717" fmla="*/ 16685 w 411737"/>
              <a:gd name="connsiteY717" fmla="*/ 280826 h 448035"/>
              <a:gd name="connsiteX718" fmla="*/ 14383 w 411737"/>
              <a:gd name="connsiteY718" fmla="*/ 279388 h 448035"/>
              <a:gd name="connsiteX719" fmla="*/ 12728 w 411737"/>
              <a:gd name="connsiteY719" fmla="*/ 277948 h 448035"/>
              <a:gd name="connsiteX720" fmla="*/ 7834 w 411737"/>
              <a:gd name="connsiteY720" fmla="*/ 271761 h 448035"/>
              <a:gd name="connsiteX721" fmla="*/ 6611 w 411737"/>
              <a:gd name="connsiteY721" fmla="*/ 269817 h 448035"/>
              <a:gd name="connsiteX722" fmla="*/ 5568 w 411737"/>
              <a:gd name="connsiteY722" fmla="*/ 267658 h 448035"/>
              <a:gd name="connsiteX723" fmla="*/ 4452 w 411737"/>
              <a:gd name="connsiteY723" fmla="*/ 265608 h 448035"/>
              <a:gd name="connsiteX724" fmla="*/ 3625 w 411737"/>
              <a:gd name="connsiteY724" fmla="*/ 263881 h 448035"/>
              <a:gd name="connsiteX725" fmla="*/ 2689 w 411737"/>
              <a:gd name="connsiteY725" fmla="*/ 261146 h 448035"/>
              <a:gd name="connsiteX726" fmla="*/ 1250 w 411737"/>
              <a:gd name="connsiteY726" fmla="*/ 255894 h 448035"/>
              <a:gd name="connsiteX727" fmla="*/ 315 w 411737"/>
              <a:gd name="connsiteY727" fmla="*/ 250784 h 448035"/>
              <a:gd name="connsiteX728" fmla="*/ 1106 w 411737"/>
              <a:gd name="connsiteY728" fmla="*/ 216784 h 448035"/>
              <a:gd name="connsiteX729" fmla="*/ 2617 w 411737"/>
              <a:gd name="connsiteY729" fmla="*/ 208077 h 448035"/>
              <a:gd name="connsiteX730" fmla="*/ 5316 w 411737"/>
              <a:gd name="connsiteY730" fmla="*/ 204408 h 448035"/>
              <a:gd name="connsiteX731" fmla="*/ 11468 w 411737"/>
              <a:gd name="connsiteY731" fmla="*/ 202536 h 448035"/>
              <a:gd name="connsiteX732" fmla="*/ 14095 w 411737"/>
              <a:gd name="connsiteY732" fmla="*/ 201169 h 448035"/>
              <a:gd name="connsiteX733" fmla="*/ 14562 w 411737"/>
              <a:gd name="connsiteY733" fmla="*/ 199515 h 448035"/>
              <a:gd name="connsiteX734" fmla="*/ 13843 w 411737"/>
              <a:gd name="connsiteY734" fmla="*/ 193937 h 448035"/>
              <a:gd name="connsiteX735" fmla="*/ 12800 w 411737"/>
              <a:gd name="connsiteY735" fmla="*/ 187282 h 448035"/>
              <a:gd name="connsiteX736" fmla="*/ 11720 w 411737"/>
              <a:gd name="connsiteY736" fmla="*/ 180086 h 448035"/>
              <a:gd name="connsiteX737" fmla="*/ 10677 w 411737"/>
              <a:gd name="connsiteY737" fmla="*/ 172423 h 448035"/>
              <a:gd name="connsiteX738" fmla="*/ 9741 w 411737"/>
              <a:gd name="connsiteY738" fmla="*/ 165586 h 448035"/>
              <a:gd name="connsiteX739" fmla="*/ 8662 w 411737"/>
              <a:gd name="connsiteY739" fmla="*/ 158139 h 448035"/>
              <a:gd name="connsiteX740" fmla="*/ 7547 w 411737"/>
              <a:gd name="connsiteY740" fmla="*/ 150404 h 448035"/>
              <a:gd name="connsiteX741" fmla="*/ 6467 w 411737"/>
              <a:gd name="connsiteY741" fmla="*/ 143711 h 448035"/>
              <a:gd name="connsiteX742" fmla="*/ 5568 w 411737"/>
              <a:gd name="connsiteY742" fmla="*/ 139070 h 448035"/>
              <a:gd name="connsiteX743" fmla="*/ 4560 w 411737"/>
              <a:gd name="connsiteY743" fmla="*/ 135509 h 448035"/>
              <a:gd name="connsiteX744" fmla="*/ 747 w 411737"/>
              <a:gd name="connsiteY744" fmla="*/ 127161 h 448035"/>
              <a:gd name="connsiteX745" fmla="*/ 4884 w 411737"/>
              <a:gd name="connsiteY745" fmla="*/ 123240 h 448035"/>
              <a:gd name="connsiteX746" fmla="*/ 10281 w 411737"/>
              <a:gd name="connsiteY746" fmla="*/ 122915 h 448035"/>
              <a:gd name="connsiteX747" fmla="*/ 14598 w 411737"/>
              <a:gd name="connsiteY747" fmla="*/ 122520 h 448035"/>
              <a:gd name="connsiteX748" fmla="*/ 18196 w 411737"/>
              <a:gd name="connsiteY748" fmla="*/ 121441 h 448035"/>
              <a:gd name="connsiteX749" fmla="*/ 23953 w 411737"/>
              <a:gd name="connsiteY749" fmla="*/ 119282 h 448035"/>
              <a:gd name="connsiteX750" fmla="*/ 23989 w 411737"/>
              <a:gd name="connsiteY750" fmla="*/ 113165 h 448035"/>
              <a:gd name="connsiteX751" fmla="*/ 25392 w 411737"/>
              <a:gd name="connsiteY751" fmla="*/ 100249 h 448035"/>
              <a:gd name="connsiteX752" fmla="*/ 26436 w 411737"/>
              <a:gd name="connsiteY752" fmla="*/ 96939 h 448035"/>
              <a:gd name="connsiteX753" fmla="*/ 27731 w 411737"/>
              <a:gd name="connsiteY753" fmla="*/ 94276 h 448035"/>
              <a:gd name="connsiteX754" fmla="*/ 28450 w 411737"/>
              <a:gd name="connsiteY754" fmla="*/ 93268 h 448035"/>
              <a:gd name="connsiteX755" fmla="*/ 32984 w 411737"/>
              <a:gd name="connsiteY755" fmla="*/ 88952 h 448035"/>
              <a:gd name="connsiteX756" fmla="*/ 35790 w 411737"/>
              <a:gd name="connsiteY756" fmla="*/ 88196 h 448035"/>
              <a:gd name="connsiteX757" fmla="*/ 38668 w 411737"/>
              <a:gd name="connsiteY757" fmla="*/ 87297 h 448035"/>
              <a:gd name="connsiteX758" fmla="*/ 41403 w 411737"/>
              <a:gd name="connsiteY758" fmla="*/ 86181 h 448035"/>
              <a:gd name="connsiteX759" fmla="*/ 43633 w 411737"/>
              <a:gd name="connsiteY759" fmla="*/ 85210 h 448035"/>
              <a:gd name="connsiteX760" fmla="*/ 46152 w 411737"/>
              <a:gd name="connsiteY760" fmla="*/ 84166 h 448035"/>
              <a:gd name="connsiteX761" fmla="*/ 49822 w 411737"/>
              <a:gd name="connsiteY761" fmla="*/ 82764 h 448035"/>
              <a:gd name="connsiteX762" fmla="*/ 52160 w 411737"/>
              <a:gd name="connsiteY762" fmla="*/ 81864 h 448035"/>
              <a:gd name="connsiteX763" fmla="*/ 54319 w 411737"/>
              <a:gd name="connsiteY763" fmla="*/ 80784 h 448035"/>
              <a:gd name="connsiteX764" fmla="*/ 56514 w 411737"/>
              <a:gd name="connsiteY764" fmla="*/ 79706 h 448035"/>
              <a:gd name="connsiteX765" fmla="*/ 57737 w 411737"/>
              <a:gd name="connsiteY765" fmla="*/ 79021 h 448035"/>
              <a:gd name="connsiteX766" fmla="*/ 62414 w 411737"/>
              <a:gd name="connsiteY766" fmla="*/ 77546 h 448035"/>
              <a:gd name="connsiteX767" fmla="*/ 63889 w 411737"/>
              <a:gd name="connsiteY767" fmla="*/ 75783 h 448035"/>
              <a:gd name="connsiteX768" fmla="*/ 64969 w 411737"/>
              <a:gd name="connsiteY768" fmla="*/ 73589 h 448035"/>
              <a:gd name="connsiteX769" fmla="*/ 65724 w 411737"/>
              <a:gd name="connsiteY769" fmla="*/ 71934 h 448035"/>
              <a:gd name="connsiteX770" fmla="*/ 67020 w 411737"/>
              <a:gd name="connsiteY770" fmla="*/ 69091 h 448035"/>
              <a:gd name="connsiteX771" fmla="*/ 69718 w 411737"/>
              <a:gd name="connsiteY771" fmla="*/ 67076 h 448035"/>
              <a:gd name="connsiteX772" fmla="*/ 72165 w 411737"/>
              <a:gd name="connsiteY772" fmla="*/ 62363 h 448035"/>
              <a:gd name="connsiteX773" fmla="*/ 69214 w 411737"/>
              <a:gd name="connsiteY773" fmla="*/ 55708 h 448035"/>
              <a:gd name="connsiteX774" fmla="*/ 68135 w 411737"/>
              <a:gd name="connsiteY774" fmla="*/ 54376 h 448035"/>
              <a:gd name="connsiteX775" fmla="*/ 66912 w 411737"/>
              <a:gd name="connsiteY775" fmla="*/ 52541 h 448035"/>
              <a:gd name="connsiteX776" fmla="*/ 65904 w 411737"/>
              <a:gd name="connsiteY776" fmla="*/ 50202 h 448035"/>
              <a:gd name="connsiteX777" fmla="*/ 64609 w 411737"/>
              <a:gd name="connsiteY777" fmla="*/ 46821 h 448035"/>
              <a:gd name="connsiteX778" fmla="*/ 63709 w 411737"/>
              <a:gd name="connsiteY778" fmla="*/ 39804 h 448035"/>
              <a:gd name="connsiteX779" fmla="*/ 64789 w 411737"/>
              <a:gd name="connsiteY779" fmla="*/ 24334 h 448035"/>
              <a:gd name="connsiteX780" fmla="*/ 65724 w 411737"/>
              <a:gd name="connsiteY780" fmla="*/ 20664 h 448035"/>
              <a:gd name="connsiteX781" fmla="*/ 66948 w 411737"/>
              <a:gd name="connsiteY781" fmla="*/ 16419 h 448035"/>
              <a:gd name="connsiteX782" fmla="*/ 68027 w 411737"/>
              <a:gd name="connsiteY782" fmla="*/ 13504 h 448035"/>
              <a:gd name="connsiteX783" fmla="*/ 68926 w 411737"/>
              <a:gd name="connsiteY783" fmla="*/ 11345 h 448035"/>
              <a:gd name="connsiteX784" fmla="*/ 70150 w 411737"/>
              <a:gd name="connsiteY784" fmla="*/ 9330 h 448035"/>
              <a:gd name="connsiteX785" fmla="*/ 72237 w 411737"/>
              <a:gd name="connsiteY785" fmla="*/ 6991 h 448035"/>
              <a:gd name="connsiteX786" fmla="*/ 73820 w 411737"/>
              <a:gd name="connsiteY786" fmla="*/ 5840 h 448035"/>
              <a:gd name="connsiteX787" fmla="*/ 79576 w 411737"/>
              <a:gd name="connsiteY787" fmla="*/ 2422 h 448035"/>
              <a:gd name="connsiteX788" fmla="*/ 96990 w 411737"/>
              <a:gd name="connsiteY788" fmla="*/ 371 h 448035"/>
              <a:gd name="connsiteX789" fmla="*/ 13339 w 411737"/>
              <a:gd name="connsiteY789" fmla="*/ 208330 h 448035"/>
              <a:gd name="connsiteX790" fmla="*/ 12620 w 411737"/>
              <a:gd name="connsiteY790" fmla="*/ 213618 h 448035"/>
              <a:gd name="connsiteX791" fmla="*/ 12080 w 411737"/>
              <a:gd name="connsiteY791" fmla="*/ 219879 h 448035"/>
              <a:gd name="connsiteX792" fmla="*/ 12584 w 411737"/>
              <a:gd name="connsiteY792" fmla="*/ 221965 h 448035"/>
              <a:gd name="connsiteX793" fmla="*/ 14059 w 411737"/>
              <a:gd name="connsiteY793" fmla="*/ 219232 h 448035"/>
              <a:gd name="connsiteX794" fmla="*/ 14778 w 411737"/>
              <a:gd name="connsiteY794" fmla="*/ 214878 h 448035"/>
              <a:gd name="connsiteX795" fmla="*/ 15642 w 411737"/>
              <a:gd name="connsiteY795" fmla="*/ 208005 h 448035"/>
              <a:gd name="connsiteX796" fmla="*/ 13339 w 411737"/>
              <a:gd name="connsiteY796" fmla="*/ 208330 h 448035"/>
              <a:gd name="connsiteX797" fmla="*/ 103646 w 411737"/>
              <a:gd name="connsiteY797" fmla="*/ 281726 h 448035"/>
              <a:gd name="connsiteX798" fmla="*/ 104438 w 411737"/>
              <a:gd name="connsiteY798" fmla="*/ 282806 h 448035"/>
              <a:gd name="connsiteX799" fmla="*/ 113792 w 411737"/>
              <a:gd name="connsiteY799" fmla="*/ 283706 h 448035"/>
              <a:gd name="connsiteX800" fmla="*/ 118038 w 411737"/>
              <a:gd name="connsiteY800" fmla="*/ 283166 h 448035"/>
              <a:gd name="connsiteX801" fmla="*/ 117678 w 411737"/>
              <a:gd name="connsiteY801" fmla="*/ 282626 h 448035"/>
              <a:gd name="connsiteX802" fmla="*/ 117318 w 411737"/>
              <a:gd name="connsiteY802" fmla="*/ 281942 h 448035"/>
              <a:gd name="connsiteX803" fmla="*/ 109654 w 411737"/>
              <a:gd name="connsiteY803" fmla="*/ 280899 h 448035"/>
              <a:gd name="connsiteX804" fmla="*/ 103646 w 411737"/>
              <a:gd name="connsiteY804" fmla="*/ 280826 h 448035"/>
              <a:gd name="connsiteX805" fmla="*/ 103646 w 411737"/>
              <a:gd name="connsiteY805" fmla="*/ 281726 h 448035"/>
              <a:gd name="connsiteX806" fmla="*/ 123075 w 411737"/>
              <a:gd name="connsiteY806" fmla="*/ 308891 h 448035"/>
              <a:gd name="connsiteX807" fmla="*/ 122715 w 411737"/>
              <a:gd name="connsiteY807" fmla="*/ 309970 h 448035"/>
              <a:gd name="connsiteX808" fmla="*/ 122355 w 411737"/>
              <a:gd name="connsiteY808" fmla="*/ 310689 h 448035"/>
              <a:gd name="connsiteX809" fmla="*/ 119297 w 411737"/>
              <a:gd name="connsiteY809" fmla="*/ 313927 h 448035"/>
              <a:gd name="connsiteX810" fmla="*/ 119513 w 411737"/>
              <a:gd name="connsiteY810" fmla="*/ 315186 h 448035"/>
              <a:gd name="connsiteX811" fmla="*/ 125953 w 411737"/>
              <a:gd name="connsiteY811" fmla="*/ 314611 h 448035"/>
              <a:gd name="connsiteX812" fmla="*/ 126852 w 411737"/>
              <a:gd name="connsiteY812" fmla="*/ 314287 h 448035"/>
              <a:gd name="connsiteX813" fmla="*/ 128759 w 411737"/>
              <a:gd name="connsiteY813" fmla="*/ 313783 h 448035"/>
              <a:gd name="connsiteX814" fmla="*/ 132501 w 411737"/>
              <a:gd name="connsiteY814" fmla="*/ 313028 h 448035"/>
              <a:gd name="connsiteX815" fmla="*/ 135307 w 411737"/>
              <a:gd name="connsiteY815" fmla="*/ 312524 h 448035"/>
              <a:gd name="connsiteX816" fmla="*/ 130378 w 411737"/>
              <a:gd name="connsiteY816" fmla="*/ 309970 h 448035"/>
              <a:gd name="connsiteX817" fmla="*/ 126672 w 411737"/>
              <a:gd name="connsiteY817" fmla="*/ 308711 h 448035"/>
              <a:gd name="connsiteX818" fmla="*/ 124406 w 411737"/>
              <a:gd name="connsiteY818" fmla="*/ 307847 h 448035"/>
              <a:gd name="connsiteX819" fmla="*/ 123075 w 411737"/>
              <a:gd name="connsiteY819" fmla="*/ 308891 h 448035"/>
              <a:gd name="connsiteX820" fmla="*/ 34243 w 411737"/>
              <a:gd name="connsiteY820" fmla="*/ 367320 h 448035"/>
              <a:gd name="connsiteX821" fmla="*/ 33559 w 411737"/>
              <a:gd name="connsiteY821" fmla="*/ 369479 h 448035"/>
              <a:gd name="connsiteX822" fmla="*/ 33667 w 411737"/>
              <a:gd name="connsiteY822" fmla="*/ 370954 h 448035"/>
              <a:gd name="connsiteX823" fmla="*/ 35538 w 411737"/>
              <a:gd name="connsiteY823" fmla="*/ 371063 h 448035"/>
              <a:gd name="connsiteX824" fmla="*/ 37445 w 411737"/>
              <a:gd name="connsiteY824" fmla="*/ 371529 h 448035"/>
              <a:gd name="connsiteX825" fmla="*/ 37877 w 411737"/>
              <a:gd name="connsiteY825" fmla="*/ 371853 h 448035"/>
              <a:gd name="connsiteX826" fmla="*/ 39927 w 411737"/>
              <a:gd name="connsiteY826" fmla="*/ 372933 h 448035"/>
              <a:gd name="connsiteX827" fmla="*/ 42662 w 411737"/>
              <a:gd name="connsiteY827" fmla="*/ 382287 h 448035"/>
              <a:gd name="connsiteX828" fmla="*/ 41978 w 411737"/>
              <a:gd name="connsiteY828" fmla="*/ 385634 h 448035"/>
              <a:gd name="connsiteX829" fmla="*/ 43274 w 411737"/>
              <a:gd name="connsiteY829" fmla="*/ 384985 h 448035"/>
              <a:gd name="connsiteX830" fmla="*/ 45540 w 411737"/>
              <a:gd name="connsiteY830" fmla="*/ 383870 h 448035"/>
              <a:gd name="connsiteX831" fmla="*/ 46800 w 411737"/>
              <a:gd name="connsiteY831" fmla="*/ 383331 h 448035"/>
              <a:gd name="connsiteX832" fmla="*/ 48850 w 411737"/>
              <a:gd name="connsiteY832" fmla="*/ 382072 h 448035"/>
              <a:gd name="connsiteX833" fmla="*/ 51585 w 411737"/>
              <a:gd name="connsiteY833" fmla="*/ 380488 h 448035"/>
              <a:gd name="connsiteX834" fmla="*/ 53240 w 411737"/>
              <a:gd name="connsiteY834" fmla="*/ 379769 h 448035"/>
              <a:gd name="connsiteX835" fmla="*/ 55183 w 411737"/>
              <a:gd name="connsiteY835" fmla="*/ 379049 h 448035"/>
              <a:gd name="connsiteX836" fmla="*/ 57233 w 411737"/>
              <a:gd name="connsiteY836" fmla="*/ 377933 h 448035"/>
              <a:gd name="connsiteX837" fmla="*/ 58313 w 411737"/>
              <a:gd name="connsiteY837" fmla="*/ 377214 h 448035"/>
              <a:gd name="connsiteX838" fmla="*/ 58744 w 411737"/>
              <a:gd name="connsiteY838" fmla="*/ 376891 h 448035"/>
              <a:gd name="connsiteX839" fmla="*/ 60975 w 411737"/>
              <a:gd name="connsiteY839" fmla="*/ 375991 h 448035"/>
              <a:gd name="connsiteX840" fmla="*/ 63242 w 411737"/>
              <a:gd name="connsiteY840" fmla="*/ 375091 h 448035"/>
              <a:gd name="connsiteX841" fmla="*/ 63709 w 411737"/>
              <a:gd name="connsiteY841" fmla="*/ 374552 h 448035"/>
              <a:gd name="connsiteX842" fmla="*/ 66768 w 411737"/>
              <a:gd name="connsiteY842" fmla="*/ 373293 h 448035"/>
              <a:gd name="connsiteX843" fmla="*/ 69538 w 411737"/>
              <a:gd name="connsiteY843" fmla="*/ 371386 h 448035"/>
              <a:gd name="connsiteX844" fmla="*/ 70941 w 411737"/>
              <a:gd name="connsiteY844" fmla="*/ 370774 h 448035"/>
              <a:gd name="connsiteX845" fmla="*/ 71805 w 411737"/>
              <a:gd name="connsiteY845" fmla="*/ 370414 h 448035"/>
              <a:gd name="connsiteX846" fmla="*/ 73999 w 411737"/>
              <a:gd name="connsiteY846" fmla="*/ 369443 h 448035"/>
              <a:gd name="connsiteX847" fmla="*/ 75870 w 411737"/>
              <a:gd name="connsiteY847" fmla="*/ 368291 h 448035"/>
              <a:gd name="connsiteX848" fmla="*/ 65760 w 411737"/>
              <a:gd name="connsiteY848" fmla="*/ 367032 h 448035"/>
              <a:gd name="connsiteX849" fmla="*/ 60543 w 411737"/>
              <a:gd name="connsiteY849" fmla="*/ 366637 h 448035"/>
              <a:gd name="connsiteX850" fmla="*/ 47663 w 411737"/>
              <a:gd name="connsiteY850" fmla="*/ 366528 h 448035"/>
              <a:gd name="connsiteX851" fmla="*/ 34243 w 411737"/>
              <a:gd name="connsiteY851" fmla="*/ 367320 h 448035"/>
              <a:gd name="connsiteX852" fmla="*/ 276290 w 411737"/>
              <a:gd name="connsiteY852" fmla="*/ 395651 h 448035"/>
              <a:gd name="connsiteX853" fmla="*/ 277062 w 411737"/>
              <a:gd name="connsiteY853" fmla="*/ 396043 h 448035"/>
              <a:gd name="connsiteX854" fmla="*/ 287350 w 411737"/>
              <a:gd name="connsiteY854" fmla="*/ 412117 h 448035"/>
              <a:gd name="connsiteX855" fmla="*/ 291512 w 411737"/>
              <a:gd name="connsiteY855" fmla="*/ 416882 h 448035"/>
              <a:gd name="connsiteX856" fmla="*/ 296754 w 411737"/>
              <a:gd name="connsiteY856" fmla="*/ 420365 h 448035"/>
              <a:gd name="connsiteX857" fmla="*/ 311023 w 411737"/>
              <a:gd name="connsiteY857" fmla="*/ 427671 h 448035"/>
              <a:gd name="connsiteX858" fmla="*/ 317131 w 411737"/>
              <a:gd name="connsiteY858" fmla="*/ 431109 h 448035"/>
              <a:gd name="connsiteX859" fmla="*/ 324487 w 411737"/>
              <a:gd name="connsiteY859" fmla="*/ 437093 h 448035"/>
              <a:gd name="connsiteX860" fmla="*/ 315157 w 411737"/>
              <a:gd name="connsiteY860" fmla="*/ 447504 h 448035"/>
              <a:gd name="connsiteX861" fmla="*/ 280925 w 411737"/>
              <a:gd name="connsiteY861" fmla="*/ 444900 h 448035"/>
              <a:gd name="connsiteX862" fmla="*/ 276491 w 411737"/>
              <a:gd name="connsiteY862" fmla="*/ 443207 h 448035"/>
              <a:gd name="connsiteX863" fmla="*/ 253234 w 411737"/>
              <a:gd name="connsiteY863" fmla="*/ 429672 h 448035"/>
              <a:gd name="connsiteX864" fmla="*/ 254030 w 411737"/>
              <a:gd name="connsiteY864" fmla="*/ 428338 h 448035"/>
              <a:gd name="connsiteX865" fmla="*/ 278239 w 411737"/>
              <a:gd name="connsiteY865" fmla="*/ 442335 h 448035"/>
              <a:gd name="connsiteX866" fmla="*/ 288046 w 411737"/>
              <a:gd name="connsiteY866" fmla="*/ 444928 h 448035"/>
              <a:gd name="connsiteX867" fmla="*/ 311328 w 411737"/>
              <a:gd name="connsiteY867" fmla="*/ 446329 h 448035"/>
              <a:gd name="connsiteX868" fmla="*/ 323892 w 411737"/>
              <a:gd name="connsiteY868" fmla="*/ 442447 h 448035"/>
              <a:gd name="connsiteX869" fmla="*/ 319609 w 411737"/>
              <a:gd name="connsiteY869" fmla="*/ 434614 h 448035"/>
              <a:gd name="connsiteX870" fmla="*/ 312306 w 411737"/>
              <a:gd name="connsiteY870" fmla="*/ 430122 h 448035"/>
              <a:gd name="connsiteX871" fmla="*/ 294938 w 411737"/>
              <a:gd name="connsiteY871" fmla="*/ 421117 h 448035"/>
              <a:gd name="connsiteX872" fmla="*/ 289462 w 411737"/>
              <a:gd name="connsiteY872" fmla="*/ 417108 h 448035"/>
              <a:gd name="connsiteX873" fmla="*/ 276691 w 411737"/>
              <a:gd name="connsiteY873" fmla="*/ 398402 h 448035"/>
              <a:gd name="connsiteX874" fmla="*/ 276271 w 411737"/>
              <a:gd name="connsiteY874" fmla="*/ 395655 h 448035"/>
              <a:gd name="connsiteX875" fmla="*/ 338730 w 411737"/>
              <a:gd name="connsiteY875" fmla="*/ 306919 h 448035"/>
              <a:gd name="connsiteX876" fmla="*/ 339489 w 411737"/>
              <a:gd name="connsiteY876" fmla="*/ 306643 h 448035"/>
              <a:gd name="connsiteX877" fmla="*/ 344893 w 411737"/>
              <a:gd name="connsiteY877" fmla="*/ 307903 h 448035"/>
              <a:gd name="connsiteX878" fmla="*/ 352164 w 411737"/>
              <a:gd name="connsiteY878" fmla="*/ 310359 h 448035"/>
              <a:gd name="connsiteX879" fmla="*/ 355969 w 411737"/>
              <a:gd name="connsiteY879" fmla="*/ 312558 h 448035"/>
              <a:gd name="connsiteX880" fmla="*/ 363758 w 411737"/>
              <a:gd name="connsiteY880" fmla="*/ 318524 h 448035"/>
              <a:gd name="connsiteX881" fmla="*/ 368904 w 411737"/>
              <a:gd name="connsiteY881" fmla="*/ 320903 h 448035"/>
              <a:gd name="connsiteX882" fmla="*/ 375099 w 411737"/>
              <a:gd name="connsiteY882" fmla="*/ 322467 h 448035"/>
              <a:gd name="connsiteX883" fmla="*/ 397820 w 411737"/>
              <a:gd name="connsiteY883" fmla="*/ 326646 h 448035"/>
              <a:gd name="connsiteX884" fmla="*/ 406628 w 411737"/>
              <a:gd name="connsiteY884" fmla="*/ 329339 h 448035"/>
              <a:gd name="connsiteX885" fmla="*/ 409871 w 411737"/>
              <a:gd name="connsiteY885" fmla="*/ 341594 h 448035"/>
              <a:gd name="connsiteX886" fmla="*/ 395688 w 411737"/>
              <a:gd name="connsiteY886" fmla="*/ 350767 h 448035"/>
              <a:gd name="connsiteX887" fmla="*/ 372582 w 411737"/>
              <a:gd name="connsiteY887" fmla="*/ 357006 h 448035"/>
              <a:gd name="connsiteX888" fmla="*/ 359799 w 411737"/>
              <a:gd name="connsiteY888" fmla="*/ 357303 h 448035"/>
              <a:gd name="connsiteX889" fmla="*/ 355736 w 411737"/>
              <a:gd name="connsiteY889" fmla="*/ 356640 h 448035"/>
              <a:gd name="connsiteX890" fmla="*/ 343909 w 411737"/>
              <a:gd name="connsiteY890" fmla="*/ 354133 h 448035"/>
              <a:gd name="connsiteX891" fmla="*/ 332831 w 411737"/>
              <a:gd name="connsiteY891" fmla="*/ 352229 h 448035"/>
              <a:gd name="connsiteX892" fmla="*/ 333133 w 411737"/>
              <a:gd name="connsiteY892" fmla="*/ 350705 h 448035"/>
              <a:gd name="connsiteX893" fmla="*/ 357229 w 411737"/>
              <a:gd name="connsiteY893" fmla="*/ 355344 h 448035"/>
              <a:gd name="connsiteX894" fmla="*/ 362558 w 411737"/>
              <a:gd name="connsiteY894" fmla="*/ 355987 h 448035"/>
              <a:gd name="connsiteX895" fmla="*/ 377098 w 411737"/>
              <a:gd name="connsiteY895" fmla="*/ 354677 h 448035"/>
              <a:gd name="connsiteX896" fmla="*/ 400511 w 411737"/>
              <a:gd name="connsiteY896" fmla="*/ 346808 h 448035"/>
              <a:gd name="connsiteX897" fmla="*/ 410166 w 411737"/>
              <a:gd name="connsiteY897" fmla="*/ 337157 h 448035"/>
              <a:gd name="connsiteX898" fmla="*/ 405218 w 411737"/>
              <a:gd name="connsiteY898" fmla="*/ 330405 h 448035"/>
              <a:gd name="connsiteX899" fmla="*/ 397004 w 411737"/>
              <a:gd name="connsiteY899" fmla="*/ 328055 h 448035"/>
              <a:gd name="connsiteX900" fmla="*/ 374573 w 411737"/>
              <a:gd name="connsiteY900" fmla="*/ 323946 h 448035"/>
              <a:gd name="connsiteX901" fmla="*/ 367835 w 411737"/>
              <a:gd name="connsiteY901" fmla="*/ 322178 h 448035"/>
              <a:gd name="connsiteX902" fmla="*/ 362760 w 411737"/>
              <a:gd name="connsiteY902" fmla="*/ 319728 h 448035"/>
              <a:gd name="connsiteX903" fmla="*/ 355495 w 411737"/>
              <a:gd name="connsiteY903" fmla="*/ 314129 h 448035"/>
              <a:gd name="connsiteX904" fmla="*/ 352498 w 411737"/>
              <a:gd name="connsiteY904" fmla="*/ 312250 h 448035"/>
              <a:gd name="connsiteX905" fmla="*/ 339107 w 411737"/>
              <a:gd name="connsiteY905" fmla="*/ 308145 h 448035"/>
              <a:gd name="connsiteX906" fmla="*/ 338695 w 411737"/>
              <a:gd name="connsiteY906" fmla="*/ 306965 h 448035"/>
              <a:gd name="connsiteX907" fmla="*/ 348436 w 411737"/>
              <a:gd name="connsiteY907" fmla="*/ 309932 h 448035"/>
              <a:gd name="connsiteX908" fmla="*/ 349341 w 411737"/>
              <a:gd name="connsiteY908" fmla="*/ 309785 h 448035"/>
              <a:gd name="connsiteX909" fmla="*/ 358005 w 411737"/>
              <a:gd name="connsiteY909" fmla="*/ 314808 h 448035"/>
              <a:gd name="connsiteX910" fmla="*/ 357237 w 411737"/>
              <a:gd name="connsiteY910" fmla="*/ 316152 h 448035"/>
              <a:gd name="connsiteX911" fmla="*/ 348538 w 411737"/>
              <a:gd name="connsiteY911" fmla="*/ 311109 h 448035"/>
              <a:gd name="connsiteX912" fmla="*/ 348435 w 411737"/>
              <a:gd name="connsiteY912" fmla="*/ 309933 h 448035"/>
              <a:gd name="connsiteX913" fmla="*/ 309642 w 411737"/>
              <a:gd name="connsiteY913" fmla="*/ 273824 h 448035"/>
              <a:gd name="connsiteX914" fmla="*/ 310411 w 411737"/>
              <a:gd name="connsiteY914" fmla="*/ 274041 h 448035"/>
              <a:gd name="connsiteX915" fmla="*/ 327254 w 411737"/>
              <a:gd name="connsiteY915" fmla="*/ 293375 h 448035"/>
              <a:gd name="connsiteX916" fmla="*/ 344472 w 411737"/>
              <a:gd name="connsiteY916" fmla="*/ 309664 h 448035"/>
              <a:gd name="connsiteX917" fmla="*/ 343454 w 411737"/>
              <a:gd name="connsiteY917" fmla="*/ 310823 h 448035"/>
              <a:gd name="connsiteX918" fmla="*/ 322287 w 411737"/>
              <a:gd name="connsiteY918" fmla="*/ 290369 h 448035"/>
              <a:gd name="connsiteX919" fmla="*/ 309245 w 411737"/>
              <a:gd name="connsiteY919" fmla="*/ 275063 h 448035"/>
              <a:gd name="connsiteX920" fmla="*/ 309612 w 411737"/>
              <a:gd name="connsiteY920" fmla="*/ 273833 h 448035"/>
              <a:gd name="connsiteX921" fmla="*/ 284802 w 411737"/>
              <a:gd name="connsiteY921" fmla="*/ 289231 h 448035"/>
              <a:gd name="connsiteX922" fmla="*/ 312254 w 411737"/>
              <a:gd name="connsiteY922" fmla="*/ 320676 h 448035"/>
              <a:gd name="connsiteX923" fmla="*/ 312159 w 411737"/>
              <a:gd name="connsiteY923" fmla="*/ 321750 h 448035"/>
              <a:gd name="connsiteX924" fmla="*/ 311066 w 411737"/>
              <a:gd name="connsiteY924" fmla="*/ 321675 h 448035"/>
              <a:gd name="connsiteX925" fmla="*/ 283654 w 411737"/>
              <a:gd name="connsiteY925" fmla="*/ 290277 h 448035"/>
              <a:gd name="connsiteX926" fmla="*/ 284762 w 411737"/>
              <a:gd name="connsiteY926" fmla="*/ 289265 h 448035"/>
              <a:gd name="connsiteX927" fmla="*/ 191408 w 411737"/>
              <a:gd name="connsiteY927" fmla="*/ 181153 h 448035"/>
              <a:gd name="connsiteX928" fmla="*/ 237842 w 411737"/>
              <a:gd name="connsiteY928" fmla="*/ 174596 h 448035"/>
              <a:gd name="connsiteX929" fmla="*/ 257745 w 411737"/>
              <a:gd name="connsiteY929" fmla="*/ 178255 h 448035"/>
              <a:gd name="connsiteX930" fmla="*/ 261680 w 411737"/>
              <a:gd name="connsiteY930" fmla="*/ 182475 h 448035"/>
              <a:gd name="connsiteX931" fmla="*/ 261792 w 411737"/>
              <a:gd name="connsiteY931" fmla="*/ 182652 h 448035"/>
              <a:gd name="connsiteX932" fmla="*/ 272759 w 411737"/>
              <a:gd name="connsiteY932" fmla="*/ 202040 h 448035"/>
              <a:gd name="connsiteX933" fmla="*/ 318913 w 411737"/>
              <a:gd name="connsiteY933" fmla="*/ 271997 h 448035"/>
              <a:gd name="connsiteX934" fmla="*/ 318799 w 411737"/>
              <a:gd name="connsiteY934" fmla="*/ 272938 h 448035"/>
              <a:gd name="connsiteX935" fmla="*/ 317569 w 411737"/>
              <a:gd name="connsiteY935" fmla="*/ 272779 h 448035"/>
              <a:gd name="connsiteX936" fmla="*/ 294881 w 411737"/>
              <a:gd name="connsiteY936" fmla="*/ 238683 h 448035"/>
              <a:gd name="connsiteX937" fmla="*/ 260338 w 411737"/>
              <a:gd name="connsiteY937" fmla="*/ 183252 h 448035"/>
              <a:gd name="connsiteX938" fmla="*/ 256832 w 411737"/>
              <a:gd name="connsiteY938" fmla="*/ 179510 h 448035"/>
              <a:gd name="connsiteX939" fmla="*/ 239623 w 411737"/>
              <a:gd name="connsiteY939" fmla="*/ 176085 h 448035"/>
              <a:gd name="connsiteX940" fmla="*/ 192077 w 411737"/>
              <a:gd name="connsiteY940" fmla="*/ 182503 h 448035"/>
              <a:gd name="connsiteX941" fmla="*/ 191349 w 411737"/>
              <a:gd name="connsiteY941" fmla="*/ 181208 h 448035"/>
              <a:gd name="connsiteX942" fmla="*/ 200102 w 411737"/>
              <a:gd name="connsiteY942" fmla="*/ 286865 h 448035"/>
              <a:gd name="connsiteX943" fmla="*/ 199765 w 411737"/>
              <a:gd name="connsiteY943" fmla="*/ 288150 h 448035"/>
              <a:gd name="connsiteX944" fmla="*/ 124390 w 411737"/>
              <a:gd name="connsiteY944" fmla="*/ 308237 h 448035"/>
              <a:gd name="connsiteX945" fmla="*/ 123999 w 411737"/>
              <a:gd name="connsiteY945" fmla="*/ 306766 h 448035"/>
              <a:gd name="connsiteX946" fmla="*/ 199355 w 411737"/>
              <a:gd name="connsiteY946" fmla="*/ 286652 h 448035"/>
              <a:gd name="connsiteX947" fmla="*/ 200083 w 411737"/>
              <a:gd name="connsiteY947" fmla="*/ 286847 h 448035"/>
              <a:gd name="connsiteX948" fmla="*/ 197668 w 411737"/>
              <a:gd name="connsiteY948" fmla="*/ 286113 h 448035"/>
              <a:gd name="connsiteX949" fmla="*/ 198059 w 411737"/>
              <a:gd name="connsiteY949" fmla="*/ 287615 h 448035"/>
              <a:gd name="connsiteX950" fmla="*/ 169795 w 411737"/>
              <a:gd name="connsiteY950" fmla="*/ 295438 h 448035"/>
              <a:gd name="connsiteX951" fmla="*/ 168819 w 411737"/>
              <a:gd name="connsiteY951" fmla="*/ 294944 h 448035"/>
              <a:gd name="connsiteX952" fmla="*/ 169317 w 411737"/>
              <a:gd name="connsiteY952" fmla="*/ 293961 h 448035"/>
              <a:gd name="connsiteX953" fmla="*/ 197663 w 411737"/>
              <a:gd name="connsiteY953" fmla="*/ 286114 h 448035"/>
              <a:gd name="connsiteX954" fmla="*/ 186411 w 411737"/>
              <a:gd name="connsiteY954" fmla="*/ 280324 h 448035"/>
              <a:gd name="connsiteX955" fmla="*/ 186753 w 411737"/>
              <a:gd name="connsiteY955" fmla="*/ 280149 h 448035"/>
              <a:gd name="connsiteX956" fmla="*/ 191628 w 411737"/>
              <a:gd name="connsiteY956" fmla="*/ 279154 h 448035"/>
              <a:gd name="connsiteX957" fmla="*/ 196385 w 411737"/>
              <a:gd name="connsiteY957" fmla="*/ 278456 h 448035"/>
              <a:gd name="connsiteX958" fmla="*/ 201597 w 411737"/>
              <a:gd name="connsiteY958" fmla="*/ 278991 h 448035"/>
              <a:gd name="connsiteX959" fmla="*/ 203118 w 411737"/>
              <a:gd name="connsiteY959" fmla="*/ 282641 h 448035"/>
              <a:gd name="connsiteX960" fmla="*/ 200185 w 411737"/>
              <a:gd name="connsiteY960" fmla="*/ 287764 h 448035"/>
              <a:gd name="connsiteX961" fmla="*/ 195345 w 411737"/>
              <a:gd name="connsiteY961" fmla="*/ 289729 h 448035"/>
              <a:gd name="connsiteX962" fmla="*/ 190348 w 411737"/>
              <a:gd name="connsiteY962" fmla="*/ 289411 h 448035"/>
              <a:gd name="connsiteX963" fmla="*/ 189739 w 411737"/>
              <a:gd name="connsiteY963" fmla="*/ 288576 h 448035"/>
              <a:gd name="connsiteX964" fmla="*/ 190456 w 411737"/>
              <a:gd name="connsiteY964" fmla="*/ 287878 h 448035"/>
              <a:gd name="connsiteX965" fmla="*/ 196118 w 411737"/>
              <a:gd name="connsiteY965" fmla="*/ 288071 h 448035"/>
              <a:gd name="connsiteX966" fmla="*/ 198701 w 411737"/>
              <a:gd name="connsiteY966" fmla="*/ 286980 h 448035"/>
              <a:gd name="connsiteX967" fmla="*/ 201370 w 411737"/>
              <a:gd name="connsiteY967" fmla="*/ 283220 h 448035"/>
              <a:gd name="connsiteX968" fmla="*/ 200818 w 411737"/>
              <a:gd name="connsiteY968" fmla="*/ 280331 h 448035"/>
              <a:gd name="connsiteX969" fmla="*/ 196474 w 411737"/>
              <a:gd name="connsiteY969" fmla="*/ 280001 h 448035"/>
              <a:gd name="connsiteX970" fmla="*/ 192821 w 411737"/>
              <a:gd name="connsiteY970" fmla="*/ 280527 h 448035"/>
              <a:gd name="connsiteX971" fmla="*/ 186943 w 411737"/>
              <a:gd name="connsiteY971" fmla="*/ 281681 h 448035"/>
              <a:gd name="connsiteX972" fmla="*/ 186211 w 411737"/>
              <a:gd name="connsiteY972" fmla="*/ 281208 h 448035"/>
              <a:gd name="connsiteX973" fmla="*/ 186394 w 411737"/>
              <a:gd name="connsiteY973" fmla="*/ 280339 h 448035"/>
              <a:gd name="connsiteX974" fmla="*/ 133888 w 411737"/>
              <a:gd name="connsiteY974" fmla="*/ 364819 h 448035"/>
              <a:gd name="connsiteX975" fmla="*/ 142864 w 411737"/>
              <a:gd name="connsiteY975" fmla="*/ 373946 h 448035"/>
              <a:gd name="connsiteX976" fmla="*/ 153690 w 411737"/>
              <a:gd name="connsiteY976" fmla="*/ 383407 h 448035"/>
              <a:gd name="connsiteX977" fmla="*/ 156682 w 411737"/>
              <a:gd name="connsiteY977" fmla="*/ 386163 h 448035"/>
              <a:gd name="connsiteX978" fmla="*/ 161400 w 411737"/>
              <a:gd name="connsiteY978" fmla="*/ 391474 h 448035"/>
              <a:gd name="connsiteX979" fmla="*/ 164916 w 411737"/>
              <a:gd name="connsiteY979" fmla="*/ 399213 h 448035"/>
              <a:gd name="connsiteX980" fmla="*/ 165706 w 411737"/>
              <a:gd name="connsiteY980" fmla="*/ 404671 h 448035"/>
              <a:gd name="connsiteX981" fmla="*/ 165896 w 411737"/>
              <a:gd name="connsiteY981" fmla="*/ 408674 h 448035"/>
              <a:gd name="connsiteX982" fmla="*/ 165642 w 411737"/>
              <a:gd name="connsiteY982" fmla="*/ 409252 h 448035"/>
              <a:gd name="connsiteX983" fmla="*/ 164382 w 411737"/>
              <a:gd name="connsiteY983" fmla="*/ 408918 h 448035"/>
              <a:gd name="connsiteX984" fmla="*/ 163317 w 411737"/>
              <a:gd name="connsiteY984" fmla="*/ 399211 h 448035"/>
              <a:gd name="connsiteX985" fmla="*/ 160151 w 411737"/>
              <a:gd name="connsiteY985" fmla="*/ 392398 h 448035"/>
              <a:gd name="connsiteX986" fmla="*/ 155319 w 411737"/>
              <a:gd name="connsiteY986" fmla="*/ 387005 h 448035"/>
              <a:gd name="connsiteX987" fmla="*/ 142949 w 411737"/>
              <a:gd name="connsiteY987" fmla="*/ 376141 h 448035"/>
              <a:gd name="connsiteX988" fmla="*/ 135620 w 411737"/>
              <a:gd name="connsiteY988" fmla="*/ 368944 h 448035"/>
              <a:gd name="connsiteX989" fmla="*/ 132786 w 411737"/>
              <a:gd name="connsiteY989" fmla="*/ 365913 h 448035"/>
              <a:gd name="connsiteX990" fmla="*/ 133888 w 411737"/>
              <a:gd name="connsiteY990" fmla="*/ 364819 h 448035"/>
              <a:gd name="connsiteX991" fmla="*/ 117450 w 411737"/>
              <a:gd name="connsiteY991" fmla="*/ 370244 h 448035"/>
              <a:gd name="connsiteX992" fmla="*/ 159217 w 411737"/>
              <a:gd name="connsiteY992" fmla="*/ 400083 h 448035"/>
              <a:gd name="connsiteX993" fmla="*/ 159414 w 411737"/>
              <a:gd name="connsiteY993" fmla="*/ 401168 h 448035"/>
              <a:gd name="connsiteX994" fmla="*/ 158304 w 411737"/>
              <a:gd name="connsiteY994" fmla="*/ 401337 h 448035"/>
              <a:gd name="connsiteX995" fmla="*/ 116598 w 411737"/>
              <a:gd name="connsiteY995" fmla="*/ 371542 h 448035"/>
              <a:gd name="connsiteX996" fmla="*/ 116555 w 411737"/>
              <a:gd name="connsiteY996" fmla="*/ 371498 h 448035"/>
              <a:gd name="connsiteX997" fmla="*/ 117446 w 411737"/>
              <a:gd name="connsiteY997" fmla="*/ 370249 h 448035"/>
              <a:gd name="connsiteX998" fmla="*/ 123932 w 411737"/>
              <a:gd name="connsiteY998" fmla="*/ 349423 h 448035"/>
              <a:gd name="connsiteX999" fmla="*/ 156884 w 411737"/>
              <a:gd name="connsiteY999" fmla="*/ 356441 h 448035"/>
              <a:gd name="connsiteX1000" fmla="*/ 169876 w 411737"/>
              <a:gd name="connsiteY1000" fmla="*/ 358279 h 448035"/>
              <a:gd name="connsiteX1001" fmla="*/ 190185 w 411737"/>
              <a:gd name="connsiteY1001" fmla="*/ 360361 h 448035"/>
              <a:gd name="connsiteX1002" fmla="*/ 195732 w 411737"/>
              <a:gd name="connsiteY1002" fmla="*/ 361015 h 448035"/>
              <a:gd name="connsiteX1003" fmla="*/ 204300 w 411737"/>
              <a:gd name="connsiteY1003" fmla="*/ 362877 h 448035"/>
              <a:gd name="connsiteX1004" fmla="*/ 208518 w 411737"/>
              <a:gd name="connsiteY1004" fmla="*/ 365509 h 448035"/>
              <a:gd name="connsiteX1005" fmla="*/ 211542 w 411737"/>
              <a:gd name="connsiteY1005" fmla="*/ 370921 h 448035"/>
              <a:gd name="connsiteX1006" fmla="*/ 213207 w 411737"/>
              <a:gd name="connsiteY1006" fmla="*/ 382574 h 448035"/>
              <a:gd name="connsiteX1007" fmla="*/ 211703 w 411737"/>
              <a:gd name="connsiteY1007" fmla="*/ 382635 h 448035"/>
              <a:gd name="connsiteX1008" fmla="*/ 211370 w 411737"/>
              <a:gd name="connsiteY1008" fmla="*/ 375115 h 448035"/>
              <a:gd name="connsiteX1009" fmla="*/ 208472 w 411737"/>
              <a:gd name="connsiteY1009" fmla="*/ 368217 h 448035"/>
              <a:gd name="connsiteX1010" fmla="*/ 203734 w 411737"/>
              <a:gd name="connsiteY1010" fmla="*/ 364321 h 448035"/>
              <a:gd name="connsiteX1011" fmla="*/ 195923 w 411737"/>
              <a:gd name="connsiteY1011" fmla="*/ 362609 h 448035"/>
              <a:gd name="connsiteX1012" fmla="*/ 190733 w 411737"/>
              <a:gd name="connsiteY1012" fmla="*/ 361981 h 448035"/>
              <a:gd name="connsiteX1013" fmla="*/ 167226 w 411737"/>
              <a:gd name="connsiteY1013" fmla="*/ 359521 h 448035"/>
              <a:gd name="connsiteX1014" fmla="*/ 151030 w 411737"/>
              <a:gd name="connsiteY1014" fmla="*/ 356982 h 448035"/>
              <a:gd name="connsiteX1015" fmla="*/ 123637 w 411737"/>
              <a:gd name="connsiteY1015" fmla="*/ 350948 h 448035"/>
              <a:gd name="connsiteX1016" fmla="*/ 123925 w 411737"/>
              <a:gd name="connsiteY1016" fmla="*/ 349452 h 448035"/>
              <a:gd name="connsiteX1017" fmla="*/ 105046 w 411737"/>
              <a:gd name="connsiteY1017" fmla="*/ 370918 h 448035"/>
              <a:gd name="connsiteX1018" fmla="*/ 104652 w 411737"/>
              <a:gd name="connsiteY1018" fmla="*/ 372023 h 448035"/>
              <a:gd name="connsiteX1019" fmla="*/ 37905 w 411737"/>
              <a:gd name="connsiteY1019" fmla="*/ 397068 h 448035"/>
              <a:gd name="connsiteX1020" fmla="*/ 37381 w 411737"/>
              <a:gd name="connsiteY1020" fmla="*/ 395628 h 448035"/>
              <a:gd name="connsiteX1021" fmla="*/ 104061 w 411737"/>
              <a:gd name="connsiteY1021" fmla="*/ 370586 h 448035"/>
              <a:gd name="connsiteX1022" fmla="*/ 105037 w 411737"/>
              <a:gd name="connsiteY1022" fmla="*/ 370903 h 448035"/>
              <a:gd name="connsiteX1023" fmla="*/ 105033 w 411737"/>
              <a:gd name="connsiteY1023" fmla="*/ 369702 h 448035"/>
              <a:gd name="connsiteX1024" fmla="*/ 105547 w 411737"/>
              <a:gd name="connsiteY1024" fmla="*/ 371159 h 448035"/>
              <a:gd name="connsiteX1025" fmla="*/ 105491 w 411737"/>
              <a:gd name="connsiteY1025" fmla="*/ 371186 h 448035"/>
              <a:gd name="connsiteX1026" fmla="*/ 91263 w 411737"/>
              <a:gd name="connsiteY1026" fmla="*/ 376204 h 448035"/>
              <a:gd name="connsiteX1027" fmla="*/ 90293 w 411737"/>
              <a:gd name="connsiteY1027" fmla="*/ 375699 h 448035"/>
              <a:gd name="connsiteX1028" fmla="*/ 90732 w 411737"/>
              <a:gd name="connsiteY1028" fmla="*/ 374747 h 448035"/>
              <a:gd name="connsiteX1029" fmla="*/ 105024 w 411737"/>
              <a:gd name="connsiteY1029" fmla="*/ 369706 h 448035"/>
              <a:gd name="connsiteX1030" fmla="*/ 84007 w 411737"/>
              <a:gd name="connsiteY1030" fmla="*/ 363759 h 448035"/>
              <a:gd name="connsiteX1031" fmla="*/ 83728 w 411737"/>
              <a:gd name="connsiteY1031" fmla="*/ 364899 h 448035"/>
              <a:gd name="connsiteX1032" fmla="*/ 37063 w 411737"/>
              <a:gd name="connsiteY1032" fmla="*/ 388902 h 448035"/>
              <a:gd name="connsiteX1033" fmla="*/ 36402 w 411737"/>
              <a:gd name="connsiteY1033" fmla="*/ 387513 h 448035"/>
              <a:gd name="connsiteX1034" fmla="*/ 83011 w 411737"/>
              <a:gd name="connsiteY1034" fmla="*/ 363522 h 448035"/>
              <a:gd name="connsiteX1035" fmla="*/ 83998 w 411737"/>
              <a:gd name="connsiteY1035" fmla="*/ 363747 h 448035"/>
              <a:gd name="connsiteX1036" fmla="*/ 29381 w 411737"/>
              <a:gd name="connsiteY1036" fmla="*/ 360283 h 448035"/>
              <a:gd name="connsiteX1037" fmla="*/ 29972 w 411737"/>
              <a:gd name="connsiteY1037" fmla="*/ 359594 h 448035"/>
              <a:gd name="connsiteX1038" fmla="*/ 37691 w 411737"/>
              <a:gd name="connsiteY1038" fmla="*/ 358008 h 448035"/>
              <a:gd name="connsiteX1039" fmla="*/ 58136 w 411737"/>
              <a:gd name="connsiteY1039" fmla="*/ 354687 h 448035"/>
              <a:gd name="connsiteX1040" fmla="*/ 104616 w 411737"/>
              <a:gd name="connsiteY1040" fmla="*/ 348913 h 448035"/>
              <a:gd name="connsiteX1041" fmla="*/ 105469 w 411737"/>
              <a:gd name="connsiteY1041" fmla="*/ 349761 h 448035"/>
              <a:gd name="connsiteX1042" fmla="*/ 104841 w 411737"/>
              <a:gd name="connsiteY1042" fmla="*/ 350448 h 448035"/>
              <a:gd name="connsiteX1043" fmla="*/ 51822 w 411737"/>
              <a:gd name="connsiteY1043" fmla="*/ 357166 h 448035"/>
              <a:gd name="connsiteX1044" fmla="*/ 30299 w 411737"/>
              <a:gd name="connsiteY1044" fmla="*/ 361112 h 448035"/>
              <a:gd name="connsiteX1045" fmla="*/ 29381 w 411737"/>
              <a:gd name="connsiteY1045" fmla="*/ 360288 h 448035"/>
              <a:gd name="connsiteX1046" fmla="*/ 122704 w 411737"/>
              <a:gd name="connsiteY1046" fmla="*/ 344979 h 448035"/>
              <a:gd name="connsiteX1047" fmla="*/ 126877 w 411737"/>
              <a:gd name="connsiteY1047" fmla="*/ 345155 h 448035"/>
              <a:gd name="connsiteX1048" fmla="*/ 129682 w 411737"/>
              <a:gd name="connsiteY1048" fmla="*/ 346647 h 448035"/>
              <a:gd name="connsiteX1049" fmla="*/ 133524 w 411737"/>
              <a:gd name="connsiteY1049" fmla="*/ 353216 h 448035"/>
              <a:gd name="connsiteX1050" fmla="*/ 132096 w 411737"/>
              <a:gd name="connsiteY1050" fmla="*/ 353824 h 448035"/>
              <a:gd name="connsiteX1051" fmla="*/ 128624 w 411737"/>
              <a:gd name="connsiteY1051" fmla="*/ 347782 h 448035"/>
              <a:gd name="connsiteX1052" fmla="*/ 126391 w 411737"/>
              <a:gd name="connsiteY1052" fmla="*/ 346635 h 448035"/>
              <a:gd name="connsiteX1053" fmla="*/ 125098 w 411737"/>
              <a:gd name="connsiteY1053" fmla="*/ 346481 h 448035"/>
              <a:gd name="connsiteX1054" fmla="*/ 122747 w 411737"/>
              <a:gd name="connsiteY1054" fmla="*/ 346530 h 448035"/>
              <a:gd name="connsiteX1055" fmla="*/ 122425 w 411737"/>
              <a:gd name="connsiteY1055" fmla="*/ 346459 h 448035"/>
              <a:gd name="connsiteX1056" fmla="*/ 121986 w 411737"/>
              <a:gd name="connsiteY1056" fmla="*/ 345615 h 448035"/>
              <a:gd name="connsiteX1057" fmla="*/ 122693 w 411737"/>
              <a:gd name="connsiteY1057" fmla="*/ 344979 h 448035"/>
              <a:gd name="connsiteX1058" fmla="*/ 115317 w 411737"/>
              <a:gd name="connsiteY1058" fmla="*/ 323083 h 448035"/>
              <a:gd name="connsiteX1059" fmla="*/ 128216 w 411737"/>
              <a:gd name="connsiteY1059" fmla="*/ 317372 h 448035"/>
              <a:gd name="connsiteX1060" fmla="*/ 150996 w 411737"/>
              <a:gd name="connsiteY1060" fmla="*/ 311625 h 448035"/>
              <a:gd name="connsiteX1061" fmla="*/ 151842 w 411737"/>
              <a:gd name="connsiteY1061" fmla="*/ 311962 h 448035"/>
              <a:gd name="connsiteX1062" fmla="*/ 151386 w 411737"/>
              <a:gd name="connsiteY1062" fmla="*/ 313129 h 448035"/>
              <a:gd name="connsiteX1063" fmla="*/ 125726 w 411737"/>
              <a:gd name="connsiteY1063" fmla="*/ 319811 h 448035"/>
              <a:gd name="connsiteX1064" fmla="*/ 116155 w 411737"/>
              <a:gd name="connsiteY1064" fmla="*/ 324391 h 448035"/>
              <a:gd name="connsiteX1065" fmla="*/ 115323 w 411737"/>
              <a:gd name="connsiteY1065" fmla="*/ 323093 h 448035"/>
              <a:gd name="connsiteX1066" fmla="*/ 115488 w 411737"/>
              <a:gd name="connsiteY1066" fmla="*/ 314899 h 448035"/>
              <a:gd name="connsiteX1067" fmla="*/ 128934 w 411737"/>
              <a:gd name="connsiteY1067" fmla="*/ 312823 h 448035"/>
              <a:gd name="connsiteX1068" fmla="*/ 136794 w 411737"/>
              <a:gd name="connsiteY1068" fmla="*/ 311005 h 448035"/>
              <a:gd name="connsiteX1069" fmla="*/ 137678 w 411737"/>
              <a:gd name="connsiteY1069" fmla="*/ 311669 h 448035"/>
              <a:gd name="connsiteX1070" fmla="*/ 137220 w 411737"/>
              <a:gd name="connsiteY1070" fmla="*/ 312484 h 448035"/>
              <a:gd name="connsiteX1071" fmla="*/ 133280 w 411737"/>
              <a:gd name="connsiteY1071" fmla="*/ 313512 h 448035"/>
              <a:gd name="connsiteX1072" fmla="*/ 119694 w 411737"/>
              <a:gd name="connsiteY1072" fmla="*/ 315862 h 448035"/>
              <a:gd name="connsiteX1073" fmla="*/ 115720 w 411737"/>
              <a:gd name="connsiteY1073" fmla="*/ 316435 h 448035"/>
              <a:gd name="connsiteX1074" fmla="*/ 115490 w 411737"/>
              <a:gd name="connsiteY1074" fmla="*/ 314909 h 448035"/>
              <a:gd name="connsiteX1075" fmla="*/ 121988 w 411737"/>
              <a:gd name="connsiteY1075" fmla="*/ 307031 h 448035"/>
              <a:gd name="connsiteX1076" fmla="*/ 122330 w 411737"/>
              <a:gd name="connsiteY1076" fmla="*/ 306486 h 448035"/>
              <a:gd name="connsiteX1077" fmla="*/ 122979 w 411737"/>
              <a:gd name="connsiteY1077" fmla="*/ 306389 h 448035"/>
              <a:gd name="connsiteX1078" fmla="*/ 136587 w 411737"/>
              <a:gd name="connsiteY1078" fmla="*/ 311458 h 448035"/>
              <a:gd name="connsiteX1079" fmla="*/ 136033 w 411737"/>
              <a:gd name="connsiteY1079" fmla="*/ 312906 h 448035"/>
              <a:gd name="connsiteX1080" fmla="*/ 122452 w 411737"/>
              <a:gd name="connsiteY1080" fmla="*/ 307848 h 448035"/>
              <a:gd name="connsiteX1081" fmla="*/ 121988 w 411737"/>
              <a:gd name="connsiteY1081" fmla="*/ 307036 h 448035"/>
              <a:gd name="connsiteX1082" fmla="*/ 116503 w 411737"/>
              <a:gd name="connsiteY1082" fmla="*/ 317066 h 448035"/>
              <a:gd name="connsiteX1083" fmla="*/ 123745 w 411737"/>
              <a:gd name="connsiteY1083" fmla="*/ 307067 h 448035"/>
              <a:gd name="connsiteX1084" fmla="*/ 124790 w 411737"/>
              <a:gd name="connsiteY1084" fmla="*/ 306913 h 448035"/>
              <a:gd name="connsiteX1085" fmla="*/ 125002 w 411737"/>
              <a:gd name="connsiteY1085" fmla="*/ 307975 h 448035"/>
              <a:gd name="connsiteX1086" fmla="*/ 117784 w 411737"/>
              <a:gd name="connsiteY1086" fmla="*/ 317944 h 448035"/>
              <a:gd name="connsiteX1087" fmla="*/ 117771 w 411737"/>
              <a:gd name="connsiteY1087" fmla="*/ 317955 h 448035"/>
              <a:gd name="connsiteX1088" fmla="*/ 116506 w 411737"/>
              <a:gd name="connsiteY1088" fmla="*/ 317068 h 448035"/>
              <a:gd name="connsiteX1089" fmla="*/ 110257 w 411737"/>
              <a:gd name="connsiteY1089" fmla="*/ 294475 h 448035"/>
              <a:gd name="connsiteX1090" fmla="*/ 110925 w 411737"/>
              <a:gd name="connsiteY1090" fmla="*/ 295874 h 448035"/>
              <a:gd name="connsiteX1091" fmla="*/ 104424 w 411737"/>
              <a:gd name="connsiteY1091" fmla="*/ 300198 h 448035"/>
              <a:gd name="connsiteX1092" fmla="*/ 104168 w 411737"/>
              <a:gd name="connsiteY1092" fmla="*/ 301360 h 448035"/>
              <a:gd name="connsiteX1093" fmla="*/ 104207 w 411737"/>
              <a:gd name="connsiteY1093" fmla="*/ 302012 h 448035"/>
              <a:gd name="connsiteX1094" fmla="*/ 104409 w 411737"/>
              <a:gd name="connsiteY1094" fmla="*/ 303598 h 448035"/>
              <a:gd name="connsiteX1095" fmla="*/ 104414 w 411737"/>
              <a:gd name="connsiteY1095" fmla="*/ 304424 h 448035"/>
              <a:gd name="connsiteX1096" fmla="*/ 103937 w 411737"/>
              <a:gd name="connsiteY1096" fmla="*/ 306701 h 448035"/>
              <a:gd name="connsiteX1097" fmla="*/ 103860 w 411737"/>
              <a:gd name="connsiteY1097" fmla="*/ 307291 h 448035"/>
              <a:gd name="connsiteX1098" fmla="*/ 104957 w 411737"/>
              <a:gd name="connsiteY1098" fmla="*/ 309914 h 448035"/>
              <a:gd name="connsiteX1099" fmla="*/ 109591 w 411737"/>
              <a:gd name="connsiteY1099" fmla="*/ 314506 h 448035"/>
              <a:gd name="connsiteX1100" fmla="*/ 109275 w 411737"/>
              <a:gd name="connsiteY1100" fmla="*/ 315641 h 448035"/>
              <a:gd name="connsiteX1101" fmla="*/ 108439 w 411737"/>
              <a:gd name="connsiteY1101" fmla="*/ 315526 h 448035"/>
              <a:gd name="connsiteX1102" fmla="*/ 103941 w 411737"/>
              <a:gd name="connsiteY1102" fmla="*/ 311120 h 448035"/>
              <a:gd name="connsiteX1103" fmla="*/ 102634 w 411737"/>
              <a:gd name="connsiteY1103" fmla="*/ 309094 h 448035"/>
              <a:gd name="connsiteX1104" fmla="*/ 102310 w 411737"/>
              <a:gd name="connsiteY1104" fmla="*/ 307219 h 448035"/>
              <a:gd name="connsiteX1105" fmla="*/ 102408 w 411737"/>
              <a:gd name="connsiteY1105" fmla="*/ 306428 h 448035"/>
              <a:gd name="connsiteX1106" fmla="*/ 102784 w 411737"/>
              <a:gd name="connsiteY1106" fmla="*/ 304852 h 448035"/>
              <a:gd name="connsiteX1107" fmla="*/ 102872 w 411737"/>
              <a:gd name="connsiteY1107" fmla="*/ 304228 h 448035"/>
              <a:gd name="connsiteX1108" fmla="*/ 102848 w 411737"/>
              <a:gd name="connsiteY1108" fmla="*/ 303571 h 448035"/>
              <a:gd name="connsiteX1109" fmla="*/ 102630 w 411737"/>
              <a:gd name="connsiteY1109" fmla="*/ 301830 h 448035"/>
              <a:gd name="connsiteX1110" fmla="*/ 102645 w 411737"/>
              <a:gd name="connsiteY1110" fmla="*/ 300842 h 448035"/>
              <a:gd name="connsiteX1111" fmla="*/ 103223 w 411737"/>
              <a:gd name="connsiteY1111" fmla="*/ 299172 h 448035"/>
              <a:gd name="connsiteX1112" fmla="*/ 110248 w 411737"/>
              <a:gd name="connsiteY1112" fmla="*/ 294479 h 448035"/>
              <a:gd name="connsiteX1113" fmla="*/ 89932 w 411737"/>
              <a:gd name="connsiteY1113" fmla="*/ 284682 h 448035"/>
              <a:gd name="connsiteX1114" fmla="*/ 90649 w 411737"/>
              <a:gd name="connsiteY1114" fmla="*/ 284648 h 448035"/>
              <a:gd name="connsiteX1115" fmla="*/ 114164 w 411737"/>
              <a:gd name="connsiteY1115" fmla="*/ 295391 h 448035"/>
              <a:gd name="connsiteX1116" fmla="*/ 113523 w 411737"/>
              <a:gd name="connsiteY1116" fmla="*/ 296793 h 448035"/>
              <a:gd name="connsiteX1117" fmla="*/ 89983 w 411737"/>
              <a:gd name="connsiteY1117" fmla="*/ 286050 h 448035"/>
              <a:gd name="connsiteX1118" fmla="*/ 89913 w 411737"/>
              <a:gd name="connsiteY1118" fmla="*/ 284694 h 448035"/>
              <a:gd name="connsiteX1119" fmla="*/ 101255 w 411737"/>
              <a:gd name="connsiteY1119" fmla="*/ 288739 h 448035"/>
              <a:gd name="connsiteX1120" fmla="*/ 114003 w 411737"/>
              <a:gd name="connsiteY1120" fmla="*/ 295273 h 448035"/>
              <a:gd name="connsiteX1121" fmla="*/ 114297 w 411737"/>
              <a:gd name="connsiteY1121" fmla="*/ 296300 h 448035"/>
              <a:gd name="connsiteX1122" fmla="*/ 113288 w 411737"/>
              <a:gd name="connsiteY1122" fmla="*/ 296649 h 448035"/>
              <a:gd name="connsiteX1123" fmla="*/ 100556 w 411737"/>
              <a:gd name="connsiteY1123" fmla="*/ 290125 h 448035"/>
              <a:gd name="connsiteX1124" fmla="*/ 101252 w 411737"/>
              <a:gd name="connsiteY1124" fmla="*/ 288745 h 448035"/>
              <a:gd name="connsiteX1125" fmla="*/ 66035 w 411737"/>
              <a:gd name="connsiteY1125" fmla="*/ 280019 h 448035"/>
              <a:gd name="connsiteX1126" fmla="*/ 67097 w 411737"/>
              <a:gd name="connsiteY1126" fmla="*/ 280173 h 448035"/>
              <a:gd name="connsiteX1127" fmla="*/ 69567 w 411737"/>
              <a:gd name="connsiteY1127" fmla="*/ 284512 h 448035"/>
              <a:gd name="connsiteX1128" fmla="*/ 72033 w 411737"/>
              <a:gd name="connsiteY1128" fmla="*/ 285832 h 448035"/>
              <a:gd name="connsiteX1129" fmla="*/ 75491 w 411737"/>
              <a:gd name="connsiteY1129" fmla="*/ 286137 h 448035"/>
              <a:gd name="connsiteX1130" fmla="*/ 77412 w 411737"/>
              <a:gd name="connsiteY1130" fmla="*/ 286099 h 448035"/>
              <a:gd name="connsiteX1131" fmla="*/ 83310 w 411737"/>
              <a:gd name="connsiteY1131" fmla="*/ 285854 h 448035"/>
              <a:gd name="connsiteX1132" fmla="*/ 87086 w 411737"/>
              <a:gd name="connsiteY1132" fmla="*/ 285852 h 448035"/>
              <a:gd name="connsiteX1133" fmla="*/ 95877 w 411737"/>
              <a:gd name="connsiteY1133" fmla="*/ 286388 h 448035"/>
              <a:gd name="connsiteX1134" fmla="*/ 100825 w 411737"/>
              <a:gd name="connsiteY1134" fmla="*/ 286888 h 448035"/>
              <a:gd name="connsiteX1135" fmla="*/ 100665 w 411737"/>
              <a:gd name="connsiteY1135" fmla="*/ 288426 h 448035"/>
              <a:gd name="connsiteX1136" fmla="*/ 88419 w 411737"/>
              <a:gd name="connsiteY1136" fmla="*/ 287446 h 448035"/>
              <a:gd name="connsiteX1137" fmla="*/ 83895 w 411737"/>
              <a:gd name="connsiteY1137" fmla="*/ 287394 h 448035"/>
              <a:gd name="connsiteX1138" fmla="*/ 77312 w 411737"/>
              <a:gd name="connsiteY1138" fmla="*/ 287655 h 448035"/>
              <a:gd name="connsiteX1139" fmla="*/ 75255 w 411737"/>
              <a:gd name="connsiteY1139" fmla="*/ 287689 h 448035"/>
              <a:gd name="connsiteX1140" fmla="*/ 71649 w 411737"/>
              <a:gd name="connsiteY1140" fmla="*/ 287336 h 448035"/>
              <a:gd name="connsiteX1141" fmla="*/ 67775 w 411737"/>
              <a:gd name="connsiteY1141" fmla="*/ 284822 h 448035"/>
              <a:gd name="connsiteX1142" fmla="*/ 65755 w 411737"/>
              <a:gd name="connsiteY1142" fmla="*/ 280914 h 448035"/>
              <a:gd name="connsiteX1143" fmla="*/ 66029 w 411737"/>
              <a:gd name="connsiteY1143" fmla="*/ 280024 h 448035"/>
              <a:gd name="connsiteX1144" fmla="*/ 158670 w 411737"/>
              <a:gd name="connsiteY1144" fmla="*/ 133431 h 448035"/>
              <a:gd name="connsiteX1145" fmla="*/ 159490 w 411737"/>
              <a:gd name="connsiteY1145" fmla="*/ 133574 h 448035"/>
              <a:gd name="connsiteX1146" fmla="*/ 166872 w 411737"/>
              <a:gd name="connsiteY1146" fmla="*/ 140775 h 448035"/>
              <a:gd name="connsiteX1147" fmla="*/ 168417 w 411737"/>
              <a:gd name="connsiteY1147" fmla="*/ 142913 h 448035"/>
              <a:gd name="connsiteX1148" fmla="*/ 169383 w 411737"/>
              <a:gd name="connsiteY1148" fmla="*/ 145683 h 448035"/>
              <a:gd name="connsiteX1149" fmla="*/ 170040 w 411737"/>
              <a:gd name="connsiteY1149" fmla="*/ 146990 h 448035"/>
              <a:gd name="connsiteX1150" fmla="*/ 172604 w 411737"/>
              <a:gd name="connsiteY1150" fmla="*/ 150524 h 448035"/>
              <a:gd name="connsiteX1151" fmla="*/ 177902 w 411737"/>
              <a:gd name="connsiteY1151" fmla="*/ 156538 h 448035"/>
              <a:gd name="connsiteX1152" fmla="*/ 185236 w 411737"/>
              <a:gd name="connsiteY1152" fmla="*/ 163609 h 448035"/>
              <a:gd name="connsiteX1153" fmla="*/ 187184 w 411737"/>
              <a:gd name="connsiteY1153" fmla="*/ 165894 h 448035"/>
              <a:gd name="connsiteX1154" fmla="*/ 189619 w 411737"/>
              <a:gd name="connsiteY1154" fmla="*/ 170778 h 448035"/>
              <a:gd name="connsiteX1155" fmla="*/ 194072 w 411737"/>
              <a:gd name="connsiteY1155" fmla="*/ 184174 h 448035"/>
              <a:gd name="connsiteX1156" fmla="*/ 192591 w 411737"/>
              <a:gd name="connsiteY1156" fmla="*/ 184608 h 448035"/>
              <a:gd name="connsiteX1157" fmla="*/ 188185 w 411737"/>
              <a:gd name="connsiteY1157" fmla="*/ 171375 h 448035"/>
              <a:gd name="connsiteX1158" fmla="*/ 185930 w 411737"/>
              <a:gd name="connsiteY1158" fmla="*/ 166810 h 448035"/>
              <a:gd name="connsiteX1159" fmla="*/ 184091 w 411737"/>
              <a:gd name="connsiteY1159" fmla="*/ 164660 h 448035"/>
              <a:gd name="connsiteX1160" fmla="*/ 176982 w 411737"/>
              <a:gd name="connsiteY1160" fmla="*/ 157823 h 448035"/>
              <a:gd name="connsiteX1161" fmla="*/ 171723 w 411737"/>
              <a:gd name="connsiteY1161" fmla="*/ 151899 h 448035"/>
              <a:gd name="connsiteX1162" fmla="*/ 168597 w 411737"/>
              <a:gd name="connsiteY1162" fmla="*/ 147596 h 448035"/>
              <a:gd name="connsiteX1163" fmla="*/ 167184 w 411737"/>
              <a:gd name="connsiteY1163" fmla="*/ 143939 h 448035"/>
              <a:gd name="connsiteX1164" fmla="*/ 166608 w 411737"/>
              <a:gd name="connsiteY1164" fmla="*/ 142923 h 448035"/>
              <a:gd name="connsiteX1165" fmla="*/ 158396 w 411737"/>
              <a:gd name="connsiteY1165" fmla="*/ 134673 h 448035"/>
              <a:gd name="connsiteX1166" fmla="*/ 158621 w 411737"/>
              <a:gd name="connsiteY1166" fmla="*/ 133454 h 448035"/>
              <a:gd name="connsiteX1167" fmla="*/ 149028 w 411737"/>
              <a:gd name="connsiteY1167" fmla="*/ 117107 h 448035"/>
              <a:gd name="connsiteX1168" fmla="*/ 149891 w 411737"/>
              <a:gd name="connsiteY1168" fmla="*/ 117254 h 448035"/>
              <a:gd name="connsiteX1169" fmla="*/ 154449 w 411737"/>
              <a:gd name="connsiteY1169" fmla="*/ 122194 h 448035"/>
              <a:gd name="connsiteX1170" fmla="*/ 159296 w 411737"/>
              <a:gd name="connsiteY1170" fmla="*/ 128817 h 448035"/>
              <a:gd name="connsiteX1171" fmla="*/ 160466 w 411737"/>
              <a:gd name="connsiteY1171" fmla="*/ 138860 h 448035"/>
              <a:gd name="connsiteX1172" fmla="*/ 158957 w 411737"/>
              <a:gd name="connsiteY1172" fmla="*/ 138592 h 448035"/>
              <a:gd name="connsiteX1173" fmla="*/ 157916 w 411737"/>
              <a:gd name="connsiteY1173" fmla="*/ 129526 h 448035"/>
              <a:gd name="connsiteX1174" fmla="*/ 148719 w 411737"/>
              <a:gd name="connsiteY1174" fmla="*/ 118262 h 448035"/>
              <a:gd name="connsiteX1175" fmla="*/ 149019 w 411737"/>
              <a:gd name="connsiteY1175" fmla="*/ 117111 h 448035"/>
              <a:gd name="connsiteX1176" fmla="*/ 106460 w 411737"/>
              <a:gd name="connsiteY1176" fmla="*/ 78638 h 448035"/>
              <a:gd name="connsiteX1177" fmla="*/ 107146 w 411737"/>
              <a:gd name="connsiteY1177" fmla="*/ 78631 h 448035"/>
              <a:gd name="connsiteX1178" fmla="*/ 117526 w 411737"/>
              <a:gd name="connsiteY1178" fmla="*/ 83598 h 448035"/>
              <a:gd name="connsiteX1179" fmla="*/ 133720 w 411737"/>
              <a:gd name="connsiteY1179" fmla="*/ 89877 h 448035"/>
              <a:gd name="connsiteX1180" fmla="*/ 141232 w 411737"/>
              <a:gd name="connsiteY1180" fmla="*/ 94636 h 448035"/>
              <a:gd name="connsiteX1181" fmla="*/ 147774 w 411737"/>
              <a:gd name="connsiteY1181" fmla="*/ 105521 h 448035"/>
              <a:gd name="connsiteX1182" fmla="*/ 151197 w 411737"/>
              <a:gd name="connsiteY1182" fmla="*/ 120726 h 448035"/>
              <a:gd name="connsiteX1183" fmla="*/ 149661 w 411737"/>
              <a:gd name="connsiteY1183" fmla="*/ 120946 h 448035"/>
              <a:gd name="connsiteX1184" fmla="*/ 145169 w 411737"/>
              <a:gd name="connsiteY1184" fmla="*/ 103274 h 448035"/>
              <a:gd name="connsiteX1185" fmla="*/ 140202 w 411737"/>
              <a:gd name="connsiteY1185" fmla="*/ 95799 h 448035"/>
              <a:gd name="connsiteX1186" fmla="*/ 133133 w 411737"/>
              <a:gd name="connsiteY1186" fmla="*/ 91314 h 448035"/>
              <a:gd name="connsiteX1187" fmla="*/ 117020 w 411737"/>
              <a:gd name="connsiteY1187" fmla="*/ 85068 h 448035"/>
              <a:gd name="connsiteX1188" fmla="*/ 109569 w 411737"/>
              <a:gd name="connsiteY1188" fmla="*/ 81636 h 448035"/>
              <a:gd name="connsiteX1189" fmla="*/ 106265 w 411737"/>
              <a:gd name="connsiteY1189" fmla="*/ 79884 h 448035"/>
              <a:gd name="connsiteX1190" fmla="*/ 106437 w 411737"/>
              <a:gd name="connsiteY1190" fmla="*/ 78651 h 448035"/>
              <a:gd name="connsiteX1191" fmla="*/ 119962 w 411737"/>
              <a:gd name="connsiteY1191" fmla="*/ 42143 h 448035"/>
              <a:gd name="connsiteX1192" fmla="*/ 120709 w 411737"/>
              <a:gd name="connsiteY1192" fmla="*/ 42834 h 448035"/>
              <a:gd name="connsiteX1193" fmla="*/ 121053 w 411737"/>
              <a:gd name="connsiteY1193" fmla="*/ 51560 h 448035"/>
              <a:gd name="connsiteX1194" fmla="*/ 119420 w 411737"/>
              <a:gd name="connsiteY1194" fmla="*/ 61156 h 448035"/>
              <a:gd name="connsiteX1195" fmla="*/ 105683 w 411737"/>
              <a:gd name="connsiteY1195" fmla="*/ 83806 h 448035"/>
              <a:gd name="connsiteX1196" fmla="*/ 104446 w 411737"/>
              <a:gd name="connsiteY1196" fmla="*/ 82876 h 448035"/>
              <a:gd name="connsiteX1197" fmla="*/ 117946 w 411737"/>
              <a:gd name="connsiteY1197" fmla="*/ 60669 h 448035"/>
              <a:gd name="connsiteX1198" fmla="*/ 119313 w 411737"/>
              <a:gd name="connsiteY1198" fmla="*/ 54402 h 448035"/>
              <a:gd name="connsiteX1199" fmla="*/ 119163 w 411737"/>
              <a:gd name="connsiteY1199" fmla="*/ 42866 h 448035"/>
              <a:gd name="connsiteX1200" fmla="*/ 119933 w 411737"/>
              <a:gd name="connsiteY1200" fmla="*/ 42143 h 448035"/>
              <a:gd name="connsiteX1201" fmla="*/ 118841 w 411737"/>
              <a:gd name="connsiteY1201" fmla="*/ 44133 h 448035"/>
              <a:gd name="connsiteX1202" fmla="*/ 119393 w 411737"/>
              <a:gd name="connsiteY1202" fmla="*/ 44351 h 448035"/>
              <a:gd name="connsiteX1203" fmla="*/ 119629 w 411737"/>
              <a:gd name="connsiteY1203" fmla="*/ 44896 h 448035"/>
              <a:gd name="connsiteX1204" fmla="*/ 119410 w 411737"/>
              <a:gd name="connsiteY1204" fmla="*/ 45450 h 448035"/>
              <a:gd name="connsiteX1205" fmla="*/ 118866 w 411737"/>
              <a:gd name="connsiteY1205" fmla="*/ 45685 h 448035"/>
              <a:gd name="connsiteX1206" fmla="*/ 118314 w 411737"/>
              <a:gd name="connsiteY1206" fmla="*/ 45469 h 448035"/>
              <a:gd name="connsiteX1207" fmla="*/ 118077 w 411737"/>
              <a:gd name="connsiteY1207" fmla="*/ 44922 h 448035"/>
              <a:gd name="connsiteX1208" fmla="*/ 118295 w 411737"/>
              <a:gd name="connsiteY1208" fmla="*/ 44370 h 448035"/>
              <a:gd name="connsiteX1209" fmla="*/ 118841 w 411737"/>
              <a:gd name="connsiteY1209" fmla="*/ 44133 h 448035"/>
              <a:gd name="connsiteX1210" fmla="*/ 116482 w 411737"/>
              <a:gd name="connsiteY1210" fmla="*/ 45739 h 448035"/>
              <a:gd name="connsiteX1211" fmla="*/ 117033 w 411737"/>
              <a:gd name="connsiteY1211" fmla="*/ 45958 h 448035"/>
              <a:gd name="connsiteX1212" fmla="*/ 117270 w 411737"/>
              <a:gd name="connsiteY1212" fmla="*/ 46501 h 448035"/>
              <a:gd name="connsiteX1213" fmla="*/ 117053 w 411737"/>
              <a:gd name="connsiteY1213" fmla="*/ 47052 h 448035"/>
              <a:gd name="connsiteX1214" fmla="*/ 116507 w 411737"/>
              <a:gd name="connsiteY1214" fmla="*/ 47291 h 448035"/>
              <a:gd name="connsiteX1215" fmla="*/ 115953 w 411737"/>
              <a:gd name="connsiteY1215" fmla="*/ 47071 h 448035"/>
              <a:gd name="connsiteX1216" fmla="*/ 115718 w 411737"/>
              <a:gd name="connsiteY1216" fmla="*/ 46527 h 448035"/>
              <a:gd name="connsiteX1217" fmla="*/ 115937 w 411737"/>
              <a:gd name="connsiteY1217" fmla="*/ 45974 h 448035"/>
              <a:gd name="connsiteX1218" fmla="*/ 116482 w 411737"/>
              <a:gd name="connsiteY1218" fmla="*/ 45739 h 448035"/>
              <a:gd name="connsiteX1219" fmla="*/ 122521 w 411737"/>
              <a:gd name="connsiteY1219" fmla="*/ 36862 h 448035"/>
              <a:gd name="connsiteX1220" fmla="*/ 123154 w 411737"/>
              <a:gd name="connsiteY1220" fmla="*/ 37172 h 448035"/>
              <a:gd name="connsiteX1221" fmla="*/ 124967 w 411737"/>
              <a:gd name="connsiteY1221" fmla="*/ 40054 h 448035"/>
              <a:gd name="connsiteX1222" fmla="*/ 124603 w 411737"/>
              <a:gd name="connsiteY1222" fmla="*/ 42609 h 448035"/>
              <a:gd name="connsiteX1223" fmla="*/ 121262 w 411737"/>
              <a:gd name="connsiteY1223" fmla="*/ 44208 h 448035"/>
              <a:gd name="connsiteX1224" fmla="*/ 115170 w 411737"/>
              <a:gd name="connsiteY1224" fmla="*/ 45037 h 448035"/>
              <a:gd name="connsiteX1225" fmla="*/ 111975 w 411737"/>
              <a:gd name="connsiteY1225" fmla="*/ 44744 h 448035"/>
              <a:gd name="connsiteX1226" fmla="*/ 111566 w 411737"/>
              <a:gd name="connsiteY1226" fmla="*/ 44029 h 448035"/>
              <a:gd name="connsiteX1227" fmla="*/ 112038 w 411737"/>
              <a:gd name="connsiteY1227" fmla="*/ 43344 h 448035"/>
              <a:gd name="connsiteX1228" fmla="*/ 112385 w 411737"/>
              <a:gd name="connsiteY1228" fmla="*/ 43284 h 448035"/>
              <a:gd name="connsiteX1229" fmla="*/ 115253 w 411737"/>
              <a:gd name="connsiteY1229" fmla="*/ 43482 h 448035"/>
              <a:gd name="connsiteX1230" fmla="*/ 118622 w 411737"/>
              <a:gd name="connsiteY1230" fmla="*/ 43152 h 448035"/>
              <a:gd name="connsiteX1231" fmla="*/ 123432 w 411737"/>
              <a:gd name="connsiteY1231" fmla="*/ 41588 h 448035"/>
              <a:gd name="connsiteX1232" fmla="*/ 123454 w 411737"/>
              <a:gd name="connsiteY1232" fmla="*/ 40442 h 448035"/>
              <a:gd name="connsiteX1233" fmla="*/ 123033 w 411737"/>
              <a:gd name="connsiteY1233" fmla="*/ 39677 h 448035"/>
              <a:gd name="connsiteX1234" fmla="*/ 121888 w 411737"/>
              <a:gd name="connsiteY1234" fmla="*/ 38069 h 448035"/>
              <a:gd name="connsiteX1235" fmla="*/ 121772 w 411737"/>
              <a:gd name="connsiteY1235" fmla="*/ 37789 h 448035"/>
              <a:gd name="connsiteX1236" fmla="*/ 122510 w 411737"/>
              <a:gd name="connsiteY1236" fmla="*/ 36862 h 448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</a:cxnLst>
            <a:rect l="l" t="t" r="r" b="b"/>
            <a:pathLst>
              <a:path w="411737" h="448035">
                <a:moveTo>
                  <a:pt x="98848" y="965"/>
                </a:moveTo>
                <a:cubicBezTo>
                  <a:pt x="105263" y="2505"/>
                  <a:pt x="109889" y="4057"/>
                  <a:pt x="112726" y="5618"/>
                </a:cubicBezTo>
                <a:cubicBezTo>
                  <a:pt x="115779" y="7201"/>
                  <a:pt x="118153" y="9373"/>
                  <a:pt x="119846" y="12137"/>
                </a:cubicBezTo>
                <a:cubicBezTo>
                  <a:pt x="121651" y="15050"/>
                  <a:pt x="122823" y="18714"/>
                  <a:pt x="123362" y="23129"/>
                </a:cubicBezTo>
                <a:cubicBezTo>
                  <a:pt x="123919" y="27730"/>
                  <a:pt x="123889" y="33456"/>
                  <a:pt x="123273" y="40308"/>
                </a:cubicBezTo>
                <a:lnTo>
                  <a:pt x="121759" y="40183"/>
                </a:lnTo>
                <a:cubicBezTo>
                  <a:pt x="122419" y="32226"/>
                  <a:pt x="122348" y="25984"/>
                  <a:pt x="121547" y="21455"/>
                </a:cubicBezTo>
                <a:cubicBezTo>
                  <a:pt x="120965" y="18099"/>
                  <a:pt x="119956" y="15262"/>
                  <a:pt x="118520" y="12946"/>
                </a:cubicBezTo>
                <a:cubicBezTo>
                  <a:pt x="117150" y="10729"/>
                  <a:pt x="115344" y="8951"/>
                  <a:pt x="113100" y="7613"/>
                </a:cubicBezTo>
                <a:cubicBezTo>
                  <a:pt x="110548" y="5945"/>
                  <a:pt x="105687" y="4220"/>
                  <a:pt x="98517" y="2438"/>
                </a:cubicBezTo>
                <a:cubicBezTo>
                  <a:pt x="98207" y="2281"/>
                  <a:pt x="98067" y="2006"/>
                  <a:pt x="98095" y="1610"/>
                </a:cubicBezTo>
                <a:cubicBezTo>
                  <a:pt x="98191" y="1214"/>
                  <a:pt x="98442" y="999"/>
                  <a:pt x="98848" y="965"/>
                </a:cubicBezTo>
                <a:moveTo>
                  <a:pt x="96990" y="371"/>
                </a:moveTo>
                <a:cubicBezTo>
                  <a:pt x="99616" y="695"/>
                  <a:pt x="101631" y="1164"/>
                  <a:pt x="102927" y="1775"/>
                </a:cubicBezTo>
                <a:cubicBezTo>
                  <a:pt x="104006" y="2279"/>
                  <a:pt x="105589" y="2854"/>
                  <a:pt x="106416" y="3070"/>
                </a:cubicBezTo>
                <a:cubicBezTo>
                  <a:pt x="107244" y="3286"/>
                  <a:pt x="108179" y="3718"/>
                  <a:pt x="108503" y="4006"/>
                </a:cubicBezTo>
                <a:cubicBezTo>
                  <a:pt x="108791" y="4330"/>
                  <a:pt x="109619" y="4725"/>
                  <a:pt x="110302" y="4905"/>
                </a:cubicBezTo>
                <a:cubicBezTo>
                  <a:pt x="110986" y="5085"/>
                  <a:pt x="111741" y="5481"/>
                  <a:pt x="112029" y="5732"/>
                </a:cubicBezTo>
                <a:cubicBezTo>
                  <a:pt x="112281" y="6020"/>
                  <a:pt x="113216" y="6596"/>
                  <a:pt x="114044" y="7027"/>
                </a:cubicBezTo>
                <a:cubicBezTo>
                  <a:pt x="114907" y="7460"/>
                  <a:pt x="116023" y="8214"/>
                  <a:pt x="116491" y="8683"/>
                </a:cubicBezTo>
                <a:cubicBezTo>
                  <a:pt x="116958" y="9150"/>
                  <a:pt x="117498" y="9546"/>
                  <a:pt x="117678" y="9546"/>
                </a:cubicBezTo>
                <a:cubicBezTo>
                  <a:pt x="117894" y="9546"/>
                  <a:pt x="118038" y="9798"/>
                  <a:pt x="118038" y="10086"/>
                </a:cubicBezTo>
                <a:cubicBezTo>
                  <a:pt x="118038" y="10373"/>
                  <a:pt x="118181" y="10626"/>
                  <a:pt x="118397" y="10626"/>
                </a:cubicBezTo>
                <a:cubicBezTo>
                  <a:pt x="118577" y="10626"/>
                  <a:pt x="118757" y="10842"/>
                  <a:pt x="118757" y="11093"/>
                </a:cubicBezTo>
                <a:cubicBezTo>
                  <a:pt x="118757" y="11345"/>
                  <a:pt x="119081" y="11778"/>
                  <a:pt x="119477" y="12065"/>
                </a:cubicBezTo>
                <a:cubicBezTo>
                  <a:pt x="119873" y="12353"/>
                  <a:pt x="120196" y="12857"/>
                  <a:pt x="120196" y="13216"/>
                </a:cubicBezTo>
                <a:cubicBezTo>
                  <a:pt x="120196" y="13575"/>
                  <a:pt x="120340" y="13864"/>
                  <a:pt x="120556" y="13864"/>
                </a:cubicBezTo>
                <a:cubicBezTo>
                  <a:pt x="120736" y="13864"/>
                  <a:pt x="120916" y="14763"/>
                  <a:pt x="120916" y="15842"/>
                </a:cubicBezTo>
                <a:cubicBezTo>
                  <a:pt x="120916" y="16922"/>
                  <a:pt x="121060" y="17821"/>
                  <a:pt x="121276" y="17821"/>
                </a:cubicBezTo>
                <a:cubicBezTo>
                  <a:pt x="121456" y="17821"/>
                  <a:pt x="121635" y="18397"/>
                  <a:pt x="121635" y="19080"/>
                </a:cubicBezTo>
                <a:cubicBezTo>
                  <a:pt x="121635" y="19765"/>
                  <a:pt x="121779" y="20340"/>
                  <a:pt x="121995" y="20340"/>
                </a:cubicBezTo>
                <a:cubicBezTo>
                  <a:pt x="122211" y="20340"/>
                  <a:pt x="122355" y="21528"/>
                  <a:pt x="122355" y="23218"/>
                </a:cubicBezTo>
                <a:cubicBezTo>
                  <a:pt x="122355" y="24910"/>
                  <a:pt x="122499" y="26097"/>
                  <a:pt x="122715" y="26097"/>
                </a:cubicBezTo>
                <a:cubicBezTo>
                  <a:pt x="122931" y="26097"/>
                  <a:pt x="123075" y="28471"/>
                  <a:pt x="123075" y="32501"/>
                </a:cubicBezTo>
                <a:cubicBezTo>
                  <a:pt x="123075" y="38473"/>
                  <a:pt x="123111" y="38941"/>
                  <a:pt x="123794" y="39409"/>
                </a:cubicBezTo>
                <a:cubicBezTo>
                  <a:pt x="124190" y="39697"/>
                  <a:pt x="124514" y="40200"/>
                  <a:pt x="124514" y="40560"/>
                </a:cubicBezTo>
                <a:cubicBezTo>
                  <a:pt x="124514" y="40920"/>
                  <a:pt x="124658" y="41208"/>
                  <a:pt x="124874" y="41208"/>
                </a:cubicBezTo>
                <a:cubicBezTo>
                  <a:pt x="125485" y="41208"/>
                  <a:pt x="125269" y="41999"/>
                  <a:pt x="124442" y="42683"/>
                </a:cubicBezTo>
                <a:cubicBezTo>
                  <a:pt x="123974" y="43114"/>
                  <a:pt x="123146" y="43367"/>
                  <a:pt x="122283" y="43367"/>
                </a:cubicBezTo>
                <a:lnTo>
                  <a:pt x="120916" y="43367"/>
                </a:lnTo>
                <a:lnTo>
                  <a:pt x="120916" y="47504"/>
                </a:lnTo>
                <a:cubicBezTo>
                  <a:pt x="120916" y="50023"/>
                  <a:pt x="120772" y="51641"/>
                  <a:pt x="120556" y="51641"/>
                </a:cubicBezTo>
                <a:cubicBezTo>
                  <a:pt x="120340" y="51641"/>
                  <a:pt x="120196" y="53008"/>
                  <a:pt x="120196" y="55059"/>
                </a:cubicBezTo>
                <a:cubicBezTo>
                  <a:pt x="120196" y="57110"/>
                  <a:pt x="120052" y="58477"/>
                  <a:pt x="119836" y="58477"/>
                </a:cubicBezTo>
                <a:cubicBezTo>
                  <a:pt x="119621" y="58477"/>
                  <a:pt x="119477" y="58801"/>
                  <a:pt x="119477" y="59197"/>
                </a:cubicBezTo>
                <a:cubicBezTo>
                  <a:pt x="119477" y="59592"/>
                  <a:pt x="119297" y="59917"/>
                  <a:pt x="119117" y="59917"/>
                </a:cubicBezTo>
                <a:cubicBezTo>
                  <a:pt x="118901" y="59917"/>
                  <a:pt x="118757" y="60313"/>
                  <a:pt x="118757" y="60816"/>
                </a:cubicBezTo>
                <a:cubicBezTo>
                  <a:pt x="118757" y="61320"/>
                  <a:pt x="118577" y="61715"/>
                  <a:pt x="118397" y="61715"/>
                </a:cubicBezTo>
                <a:cubicBezTo>
                  <a:pt x="118181" y="61715"/>
                  <a:pt x="118038" y="62076"/>
                  <a:pt x="118038" y="62543"/>
                </a:cubicBezTo>
                <a:cubicBezTo>
                  <a:pt x="118038" y="62975"/>
                  <a:pt x="117714" y="63586"/>
                  <a:pt x="117318" y="63874"/>
                </a:cubicBezTo>
                <a:cubicBezTo>
                  <a:pt x="116922" y="64162"/>
                  <a:pt x="116598" y="64666"/>
                  <a:pt x="116598" y="65026"/>
                </a:cubicBezTo>
                <a:cubicBezTo>
                  <a:pt x="116598" y="65385"/>
                  <a:pt x="116419" y="65673"/>
                  <a:pt x="116239" y="65673"/>
                </a:cubicBezTo>
                <a:cubicBezTo>
                  <a:pt x="116023" y="65673"/>
                  <a:pt x="115879" y="65961"/>
                  <a:pt x="115879" y="66321"/>
                </a:cubicBezTo>
                <a:cubicBezTo>
                  <a:pt x="115879" y="66680"/>
                  <a:pt x="115555" y="67184"/>
                  <a:pt x="115159" y="67473"/>
                </a:cubicBezTo>
                <a:cubicBezTo>
                  <a:pt x="114763" y="67760"/>
                  <a:pt x="114440" y="68191"/>
                  <a:pt x="114440" y="68444"/>
                </a:cubicBezTo>
                <a:cubicBezTo>
                  <a:pt x="114440" y="68696"/>
                  <a:pt x="114260" y="68911"/>
                  <a:pt x="114080" y="68911"/>
                </a:cubicBezTo>
                <a:cubicBezTo>
                  <a:pt x="113864" y="68911"/>
                  <a:pt x="113720" y="69199"/>
                  <a:pt x="113720" y="69559"/>
                </a:cubicBezTo>
                <a:cubicBezTo>
                  <a:pt x="113720" y="69919"/>
                  <a:pt x="113396" y="70422"/>
                  <a:pt x="113001" y="70710"/>
                </a:cubicBezTo>
                <a:cubicBezTo>
                  <a:pt x="112605" y="70998"/>
                  <a:pt x="112281" y="71609"/>
                  <a:pt x="112281" y="72042"/>
                </a:cubicBezTo>
                <a:cubicBezTo>
                  <a:pt x="112281" y="72509"/>
                  <a:pt x="112101" y="72869"/>
                  <a:pt x="111921" y="72869"/>
                </a:cubicBezTo>
                <a:cubicBezTo>
                  <a:pt x="111705" y="72869"/>
                  <a:pt x="111561" y="73264"/>
                  <a:pt x="111561" y="73768"/>
                </a:cubicBezTo>
                <a:cubicBezTo>
                  <a:pt x="111561" y="74272"/>
                  <a:pt x="111381" y="74667"/>
                  <a:pt x="111202" y="74667"/>
                </a:cubicBezTo>
                <a:cubicBezTo>
                  <a:pt x="110986" y="74667"/>
                  <a:pt x="110842" y="74919"/>
                  <a:pt x="110842" y="75208"/>
                </a:cubicBezTo>
                <a:cubicBezTo>
                  <a:pt x="110842" y="75495"/>
                  <a:pt x="110662" y="75747"/>
                  <a:pt x="110482" y="75747"/>
                </a:cubicBezTo>
                <a:cubicBezTo>
                  <a:pt x="110266" y="75747"/>
                  <a:pt x="110122" y="75999"/>
                  <a:pt x="110122" y="76287"/>
                </a:cubicBezTo>
                <a:cubicBezTo>
                  <a:pt x="110122" y="76575"/>
                  <a:pt x="109942" y="76826"/>
                  <a:pt x="109762" y="76826"/>
                </a:cubicBezTo>
                <a:cubicBezTo>
                  <a:pt x="109547" y="76826"/>
                  <a:pt x="109403" y="77078"/>
                  <a:pt x="109403" y="77366"/>
                </a:cubicBezTo>
                <a:cubicBezTo>
                  <a:pt x="109403" y="77654"/>
                  <a:pt x="109223" y="77905"/>
                  <a:pt x="109043" y="77905"/>
                </a:cubicBezTo>
                <a:cubicBezTo>
                  <a:pt x="108827" y="77905"/>
                  <a:pt x="108683" y="78122"/>
                  <a:pt x="108683" y="78410"/>
                </a:cubicBezTo>
                <a:cubicBezTo>
                  <a:pt x="108683" y="78698"/>
                  <a:pt x="108467" y="79021"/>
                  <a:pt x="108215" y="79129"/>
                </a:cubicBezTo>
                <a:cubicBezTo>
                  <a:pt x="107856" y="79309"/>
                  <a:pt x="107856" y="79381"/>
                  <a:pt x="108215" y="79561"/>
                </a:cubicBezTo>
                <a:cubicBezTo>
                  <a:pt x="108467" y="79669"/>
                  <a:pt x="108683" y="79920"/>
                  <a:pt x="108683" y="80136"/>
                </a:cubicBezTo>
                <a:cubicBezTo>
                  <a:pt x="108683" y="80748"/>
                  <a:pt x="110194" y="81900"/>
                  <a:pt x="111274" y="82116"/>
                </a:cubicBezTo>
                <a:cubicBezTo>
                  <a:pt x="111849" y="82224"/>
                  <a:pt x="112281" y="82438"/>
                  <a:pt x="112281" y="82583"/>
                </a:cubicBezTo>
                <a:cubicBezTo>
                  <a:pt x="112281" y="82943"/>
                  <a:pt x="113972" y="83662"/>
                  <a:pt x="114835" y="83662"/>
                </a:cubicBezTo>
                <a:cubicBezTo>
                  <a:pt x="115555" y="83662"/>
                  <a:pt x="118433" y="84958"/>
                  <a:pt x="118757" y="85461"/>
                </a:cubicBezTo>
                <a:cubicBezTo>
                  <a:pt x="118865" y="85605"/>
                  <a:pt x="119621" y="85821"/>
                  <a:pt x="120484" y="85965"/>
                </a:cubicBezTo>
                <a:cubicBezTo>
                  <a:pt x="121348" y="86074"/>
                  <a:pt x="122823" y="86577"/>
                  <a:pt x="123758" y="87044"/>
                </a:cubicBezTo>
                <a:cubicBezTo>
                  <a:pt x="124694" y="87548"/>
                  <a:pt x="126061" y="88016"/>
                  <a:pt x="126780" y="88160"/>
                </a:cubicBezTo>
                <a:cubicBezTo>
                  <a:pt x="127500" y="88304"/>
                  <a:pt x="128435" y="88699"/>
                  <a:pt x="128831" y="89060"/>
                </a:cubicBezTo>
                <a:cubicBezTo>
                  <a:pt x="129551" y="89671"/>
                  <a:pt x="132357" y="90498"/>
                  <a:pt x="133796" y="90498"/>
                </a:cubicBezTo>
                <a:cubicBezTo>
                  <a:pt x="134120" y="90498"/>
                  <a:pt x="134876" y="90823"/>
                  <a:pt x="135487" y="91218"/>
                </a:cubicBezTo>
                <a:cubicBezTo>
                  <a:pt x="136063" y="91614"/>
                  <a:pt x="136854" y="91938"/>
                  <a:pt x="137178" y="91938"/>
                </a:cubicBezTo>
                <a:cubicBezTo>
                  <a:pt x="137502" y="91938"/>
                  <a:pt x="138438" y="92586"/>
                  <a:pt x="139265" y="93377"/>
                </a:cubicBezTo>
                <a:cubicBezTo>
                  <a:pt x="140093" y="94169"/>
                  <a:pt x="140920" y="94817"/>
                  <a:pt x="141100" y="94817"/>
                </a:cubicBezTo>
                <a:cubicBezTo>
                  <a:pt x="141280" y="94817"/>
                  <a:pt x="141424" y="95103"/>
                  <a:pt x="141424" y="95464"/>
                </a:cubicBezTo>
                <a:cubicBezTo>
                  <a:pt x="141424" y="95824"/>
                  <a:pt x="141748" y="96328"/>
                  <a:pt x="142143" y="96614"/>
                </a:cubicBezTo>
                <a:cubicBezTo>
                  <a:pt x="142539" y="96903"/>
                  <a:pt x="142863" y="97335"/>
                  <a:pt x="142863" y="97586"/>
                </a:cubicBezTo>
                <a:cubicBezTo>
                  <a:pt x="142863" y="97838"/>
                  <a:pt x="143007" y="98055"/>
                  <a:pt x="143223" y="98055"/>
                </a:cubicBezTo>
                <a:cubicBezTo>
                  <a:pt x="143403" y="98055"/>
                  <a:pt x="143582" y="98378"/>
                  <a:pt x="143582" y="98773"/>
                </a:cubicBezTo>
                <a:cubicBezTo>
                  <a:pt x="143582" y="99170"/>
                  <a:pt x="143726" y="99494"/>
                  <a:pt x="143942" y="99494"/>
                </a:cubicBezTo>
                <a:cubicBezTo>
                  <a:pt x="144122" y="99494"/>
                  <a:pt x="144302" y="99745"/>
                  <a:pt x="144302" y="100033"/>
                </a:cubicBezTo>
                <a:cubicBezTo>
                  <a:pt x="144302" y="100321"/>
                  <a:pt x="144446" y="100573"/>
                  <a:pt x="144662" y="100573"/>
                </a:cubicBezTo>
                <a:cubicBezTo>
                  <a:pt x="144842" y="100573"/>
                  <a:pt x="145022" y="100897"/>
                  <a:pt x="145022" y="101293"/>
                </a:cubicBezTo>
                <a:cubicBezTo>
                  <a:pt x="145022" y="101688"/>
                  <a:pt x="145166" y="102012"/>
                  <a:pt x="145381" y="102012"/>
                </a:cubicBezTo>
                <a:cubicBezTo>
                  <a:pt x="145561" y="102012"/>
                  <a:pt x="145741" y="102552"/>
                  <a:pt x="145741" y="103199"/>
                </a:cubicBezTo>
                <a:cubicBezTo>
                  <a:pt x="145741" y="103954"/>
                  <a:pt x="145993" y="104566"/>
                  <a:pt x="146461" y="104891"/>
                </a:cubicBezTo>
                <a:cubicBezTo>
                  <a:pt x="146857" y="105177"/>
                  <a:pt x="147180" y="105682"/>
                  <a:pt x="147180" y="106042"/>
                </a:cubicBezTo>
                <a:cubicBezTo>
                  <a:pt x="147180" y="106401"/>
                  <a:pt x="147324" y="106689"/>
                  <a:pt x="147540" y="106689"/>
                </a:cubicBezTo>
                <a:cubicBezTo>
                  <a:pt x="147720" y="106689"/>
                  <a:pt x="147900" y="107336"/>
                  <a:pt x="147900" y="108128"/>
                </a:cubicBezTo>
                <a:cubicBezTo>
                  <a:pt x="147900" y="108920"/>
                  <a:pt x="148044" y="109567"/>
                  <a:pt x="148260" y="109567"/>
                </a:cubicBezTo>
                <a:cubicBezTo>
                  <a:pt x="148440" y="109567"/>
                  <a:pt x="148620" y="109891"/>
                  <a:pt x="148620" y="110287"/>
                </a:cubicBezTo>
                <a:cubicBezTo>
                  <a:pt x="148620" y="110682"/>
                  <a:pt x="148763" y="111007"/>
                  <a:pt x="148979" y="111007"/>
                </a:cubicBezTo>
                <a:cubicBezTo>
                  <a:pt x="149195" y="111007"/>
                  <a:pt x="149339" y="111978"/>
                  <a:pt x="149339" y="113165"/>
                </a:cubicBezTo>
                <a:cubicBezTo>
                  <a:pt x="149339" y="114353"/>
                  <a:pt x="149483" y="115324"/>
                  <a:pt x="149699" y="115324"/>
                </a:cubicBezTo>
                <a:cubicBezTo>
                  <a:pt x="149879" y="115324"/>
                  <a:pt x="150059" y="115972"/>
                  <a:pt x="150059" y="116763"/>
                </a:cubicBezTo>
                <a:cubicBezTo>
                  <a:pt x="150059" y="117555"/>
                  <a:pt x="150203" y="118202"/>
                  <a:pt x="150418" y="118202"/>
                </a:cubicBezTo>
                <a:cubicBezTo>
                  <a:pt x="150598" y="118202"/>
                  <a:pt x="150778" y="118454"/>
                  <a:pt x="150778" y="118743"/>
                </a:cubicBezTo>
                <a:cubicBezTo>
                  <a:pt x="150778" y="119030"/>
                  <a:pt x="150922" y="119282"/>
                  <a:pt x="151138" y="119282"/>
                </a:cubicBezTo>
                <a:cubicBezTo>
                  <a:pt x="151318" y="119282"/>
                  <a:pt x="151498" y="119678"/>
                  <a:pt x="151498" y="120181"/>
                </a:cubicBezTo>
                <a:cubicBezTo>
                  <a:pt x="151498" y="120684"/>
                  <a:pt x="151642" y="121081"/>
                  <a:pt x="151858" y="121081"/>
                </a:cubicBezTo>
                <a:cubicBezTo>
                  <a:pt x="152038" y="121081"/>
                  <a:pt x="152218" y="121260"/>
                  <a:pt x="152218" y="121477"/>
                </a:cubicBezTo>
                <a:cubicBezTo>
                  <a:pt x="152218" y="121692"/>
                  <a:pt x="153009" y="122628"/>
                  <a:pt x="154016" y="123599"/>
                </a:cubicBezTo>
                <a:cubicBezTo>
                  <a:pt x="154988" y="124570"/>
                  <a:pt x="155815" y="125506"/>
                  <a:pt x="155815" y="125722"/>
                </a:cubicBezTo>
                <a:cubicBezTo>
                  <a:pt x="155815" y="125937"/>
                  <a:pt x="155959" y="126117"/>
                  <a:pt x="156175" y="126117"/>
                </a:cubicBezTo>
                <a:cubicBezTo>
                  <a:pt x="156355" y="126117"/>
                  <a:pt x="156535" y="126333"/>
                  <a:pt x="156535" y="126621"/>
                </a:cubicBezTo>
                <a:cubicBezTo>
                  <a:pt x="156535" y="126909"/>
                  <a:pt x="156859" y="127268"/>
                  <a:pt x="157254" y="127377"/>
                </a:cubicBezTo>
                <a:cubicBezTo>
                  <a:pt x="157722" y="127521"/>
                  <a:pt x="157974" y="127917"/>
                  <a:pt x="157974" y="128492"/>
                </a:cubicBezTo>
                <a:cubicBezTo>
                  <a:pt x="157974" y="128960"/>
                  <a:pt x="158118" y="129355"/>
                  <a:pt x="158334" y="129355"/>
                </a:cubicBezTo>
                <a:cubicBezTo>
                  <a:pt x="158514" y="129355"/>
                  <a:pt x="158694" y="129572"/>
                  <a:pt x="158694" y="129824"/>
                </a:cubicBezTo>
                <a:cubicBezTo>
                  <a:pt x="158694" y="130076"/>
                  <a:pt x="159017" y="130507"/>
                  <a:pt x="159413" y="130795"/>
                </a:cubicBezTo>
                <a:cubicBezTo>
                  <a:pt x="159989" y="131227"/>
                  <a:pt x="160133" y="131730"/>
                  <a:pt x="160133" y="133458"/>
                </a:cubicBezTo>
                <a:cubicBezTo>
                  <a:pt x="160133" y="135472"/>
                  <a:pt x="160205" y="135652"/>
                  <a:pt x="161464" y="136803"/>
                </a:cubicBezTo>
                <a:cubicBezTo>
                  <a:pt x="162220" y="137451"/>
                  <a:pt x="162975" y="137991"/>
                  <a:pt x="163191" y="137991"/>
                </a:cubicBezTo>
                <a:cubicBezTo>
                  <a:pt x="164486" y="137991"/>
                  <a:pt x="168444" y="144072"/>
                  <a:pt x="168876" y="146662"/>
                </a:cubicBezTo>
                <a:cubicBezTo>
                  <a:pt x="169020" y="147561"/>
                  <a:pt x="169559" y="148461"/>
                  <a:pt x="170567" y="149468"/>
                </a:cubicBezTo>
                <a:cubicBezTo>
                  <a:pt x="171394" y="150259"/>
                  <a:pt x="172222" y="150943"/>
                  <a:pt x="172402" y="150943"/>
                </a:cubicBezTo>
                <a:cubicBezTo>
                  <a:pt x="172582" y="150943"/>
                  <a:pt x="172725" y="151267"/>
                  <a:pt x="172725" y="151626"/>
                </a:cubicBezTo>
                <a:cubicBezTo>
                  <a:pt x="172725" y="152022"/>
                  <a:pt x="173049" y="152454"/>
                  <a:pt x="173445" y="152562"/>
                </a:cubicBezTo>
                <a:cubicBezTo>
                  <a:pt x="173841" y="152670"/>
                  <a:pt x="174165" y="153030"/>
                  <a:pt x="174165" y="153318"/>
                </a:cubicBezTo>
                <a:cubicBezTo>
                  <a:pt x="174165" y="153606"/>
                  <a:pt x="174308" y="153822"/>
                  <a:pt x="174524" y="153822"/>
                </a:cubicBezTo>
                <a:cubicBezTo>
                  <a:pt x="174704" y="153822"/>
                  <a:pt x="174884" y="154073"/>
                  <a:pt x="174884" y="154397"/>
                </a:cubicBezTo>
                <a:cubicBezTo>
                  <a:pt x="174884" y="154721"/>
                  <a:pt x="175352" y="155440"/>
                  <a:pt x="175963" y="155980"/>
                </a:cubicBezTo>
                <a:cubicBezTo>
                  <a:pt x="176539" y="156520"/>
                  <a:pt x="177043" y="157096"/>
                  <a:pt x="177043" y="157239"/>
                </a:cubicBezTo>
                <a:cubicBezTo>
                  <a:pt x="177043" y="157491"/>
                  <a:pt x="178338" y="158715"/>
                  <a:pt x="180281" y="160298"/>
                </a:cubicBezTo>
                <a:cubicBezTo>
                  <a:pt x="180893" y="160801"/>
                  <a:pt x="182044" y="161809"/>
                  <a:pt x="182835" y="162528"/>
                </a:cubicBezTo>
                <a:cubicBezTo>
                  <a:pt x="183627" y="163284"/>
                  <a:pt x="184455" y="163896"/>
                  <a:pt x="184634" y="163896"/>
                </a:cubicBezTo>
                <a:cubicBezTo>
                  <a:pt x="184814" y="163896"/>
                  <a:pt x="184958" y="164075"/>
                  <a:pt x="184958" y="164291"/>
                </a:cubicBezTo>
                <a:cubicBezTo>
                  <a:pt x="184958" y="164759"/>
                  <a:pt x="186325" y="166055"/>
                  <a:pt x="186829" y="166055"/>
                </a:cubicBezTo>
                <a:cubicBezTo>
                  <a:pt x="186973" y="166055"/>
                  <a:pt x="187117" y="166234"/>
                  <a:pt x="187117" y="166450"/>
                </a:cubicBezTo>
                <a:cubicBezTo>
                  <a:pt x="187117" y="166666"/>
                  <a:pt x="187585" y="167314"/>
                  <a:pt x="188196" y="167853"/>
                </a:cubicBezTo>
                <a:cubicBezTo>
                  <a:pt x="189024" y="168609"/>
                  <a:pt x="189276" y="169185"/>
                  <a:pt x="189276" y="170157"/>
                </a:cubicBezTo>
                <a:cubicBezTo>
                  <a:pt x="189276" y="170875"/>
                  <a:pt x="189420" y="171451"/>
                  <a:pt x="189636" y="171451"/>
                </a:cubicBezTo>
                <a:cubicBezTo>
                  <a:pt x="189851" y="171451"/>
                  <a:pt x="189995" y="172423"/>
                  <a:pt x="189995" y="173610"/>
                </a:cubicBezTo>
                <a:cubicBezTo>
                  <a:pt x="189995" y="174797"/>
                  <a:pt x="190139" y="175769"/>
                  <a:pt x="190355" y="175769"/>
                </a:cubicBezTo>
                <a:cubicBezTo>
                  <a:pt x="190535" y="175769"/>
                  <a:pt x="190715" y="176092"/>
                  <a:pt x="190715" y="176488"/>
                </a:cubicBezTo>
                <a:cubicBezTo>
                  <a:pt x="190715" y="176884"/>
                  <a:pt x="190859" y="177207"/>
                  <a:pt x="191003" y="177207"/>
                </a:cubicBezTo>
                <a:cubicBezTo>
                  <a:pt x="191183" y="177207"/>
                  <a:pt x="191506" y="178072"/>
                  <a:pt x="191758" y="179151"/>
                </a:cubicBezTo>
                <a:cubicBezTo>
                  <a:pt x="192118" y="180805"/>
                  <a:pt x="192334" y="181165"/>
                  <a:pt x="193233" y="181490"/>
                </a:cubicBezTo>
                <a:cubicBezTo>
                  <a:pt x="194349" y="181848"/>
                  <a:pt x="197731" y="181490"/>
                  <a:pt x="199602" y="180769"/>
                </a:cubicBezTo>
                <a:cubicBezTo>
                  <a:pt x="200141" y="180589"/>
                  <a:pt x="202444" y="180158"/>
                  <a:pt x="204746" y="179870"/>
                </a:cubicBezTo>
                <a:cubicBezTo>
                  <a:pt x="207013" y="179582"/>
                  <a:pt x="209676" y="179078"/>
                  <a:pt x="210683" y="178791"/>
                </a:cubicBezTo>
                <a:cubicBezTo>
                  <a:pt x="211655" y="178502"/>
                  <a:pt x="214821" y="178036"/>
                  <a:pt x="217699" y="177748"/>
                </a:cubicBezTo>
                <a:cubicBezTo>
                  <a:pt x="220577" y="177460"/>
                  <a:pt x="223599" y="176992"/>
                  <a:pt x="224463" y="176704"/>
                </a:cubicBezTo>
                <a:cubicBezTo>
                  <a:pt x="225794" y="176200"/>
                  <a:pt x="228493" y="175805"/>
                  <a:pt x="233350" y="175264"/>
                </a:cubicBezTo>
                <a:cubicBezTo>
                  <a:pt x="234141" y="175193"/>
                  <a:pt x="235508" y="174868"/>
                  <a:pt x="236408" y="174510"/>
                </a:cubicBezTo>
                <a:cubicBezTo>
                  <a:pt x="237739" y="174006"/>
                  <a:pt x="238962" y="173933"/>
                  <a:pt x="243424" y="174077"/>
                </a:cubicBezTo>
                <a:cubicBezTo>
                  <a:pt x="248209" y="174185"/>
                  <a:pt x="249001" y="174293"/>
                  <a:pt x="250440" y="175048"/>
                </a:cubicBezTo>
                <a:cubicBezTo>
                  <a:pt x="251339" y="175517"/>
                  <a:pt x="252383" y="176164"/>
                  <a:pt x="252778" y="176488"/>
                </a:cubicBezTo>
                <a:cubicBezTo>
                  <a:pt x="253174" y="176849"/>
                  <a:pt x="254110" y="177315"/>
                  <a:pt x="254865" y="177567"/>
                </a:cubicBezTo>
                <a:cubicBezTo>
                  <a:pt x="255621" y="177819"/>
                  <a:pt x="256340" y="178215"/>
                  <a:pt x="256448" y="178502"/>
                </a:cubicBezTo>
                <a:cubicBezTo>
                  <a:pt x="256556" y="178755"/>
                  <a:pt x="257168" y="179331"/>
                  <a:pt x="257851" y="179762"/>
                </a:cubicBezTo>
                <a:cubicBezTo>
                  <a:pt x="259003" y="180481"/>
                  <a:pt x="262313" y="184404"/>
                  <a:pt x="262313" y="185087"/>
                </a:cubicBezTo>
                <a:cubicBezTo>
                  <a:pt x="262313" y="185267"/>
                  <a:pt x="262708" y="185878"/>
                  <a:pt x="263176" y="186454"/>
                </a:cubicBezTo>
                <a:cubicBezTo>
                  <a:pt x="263644" y="186994"/>
                  <a:pt x="264292" y="188037"/>
                  <a:pt x="264651" y="188721"/>
                </a:cubicBezTo>
                <a:cubicBezTo>
                  <a:pt x="265011" y="189404"/>
                  <a:pt x="265515" y="190088"/>
                  <a:pt x="265767" y="190268"/>
                </a:cubicBezTo>
                <a:cubicBezTo>
                  <a:pt x="266019" y="190411"/>
                  <a:pt x="266414" y="191132"/>
                  <a:pt x="266666" y="191887"/>
                </a:cubicBezTo>
                <a:cubicBezTo>
                  <a:pt x="266882" y="192606"/>
                  <a:pt x="267458" y="193686"/>
                  <a:pt x="267925" y="194226"/>
                </a:cubicBezTo>
                <a:cubicBezTo>
                  <a:pt x="268393" y="194801"/>
                  <a:pt x="268789" y="195449"/>
                  <a:pt x="268789" y="195701"/>
                </a:cubicBezTo>
                <a:cubicBezTo>
                  <a:pt x="268789" y="195953"/>
                  <a:pt x="269113" y="196457"/>
                  <a:pt x="269473" y="196780"/>
                </a:cubicBezTo>
                <a:cubicBezTo>
                  <a:pt x="269868" y="197140"/>
                  <a:pt x="270516" y="198147"/>
                  <a:pt x="270948" y="199082"/>
                </a:cubicBezTo>
                <a:cubicBezTo>
                  <a:pt x="271379" y="200018"/>
                  <a:pt x="272279" y="201673"/>
                  <a:pt x="272926" y="202753"/>
                </a:cubicBezTo>
                <a:cubicBezTo>
                  <a:pt x="273610" y="203832"/>
                  <a:pt x="274473" y="205379"/>
                  <a:pt x="274833" y="206171"/>
                </a:cubicBezTo>
                <a:cubicBezTo>
                  <a:pt x="275229" y="206962"/>
                  <a:pt x="275805" y="207826"/>
                  <a:pt x="276129" y="208113"/>
                </a:cubicBezTo>
                <a:cubicBezTo>
                  <a:pt x="276452" y="208366"/>
                  <a:pt x="276884" y="209229"/>
                  <a:pt x="277064" y="209984"/>
                </a:cubicBezTo>
                <a:cubicBezTo>
                  <a:pt x="277280" y="210776"/>
                  <a:pt x="277604" y="211387"/>
                  <a:pt x="277820" y="211387"/>
                </a:cubicBezTo>
                <a:cubicBezTo>
                  <a:pt x="278035" y="211387"/>
                  <a:pt x="278503" y="212143"/>
                  <a:pt x="278899" y="213043"/>
                </a:cubicBezTo>
                <a:cubicBezTo>
                  <a:pt x="279331" y="213942"/>
                  <a:pt x="279870" y="214950"/>
                  <a:pt x="280158" y="215274"/>
                </a:cubicBezTo>
                <a:cubicBezTo>
                  <a:pt x="280482" y="215632"/>
                  <a:pt x="281561" y="217145"/>
                  <a:pt x="282569" y="218728"/>
                </a:cubicBezTo>
                <a:cubicBezTo>
                  <a:pt x="283612" y="220275"/>
                  <a:pt x="284871" y="222217"/>
                  <a:pt x="285447" y="223045"/>
                </a:cubicBezTo>
                <a:cubicBezTo>
                  <a:pt x="285987" y="223837"/>
                  <a:pt x="286706" y="224988"/>
                  <a:pt x="287066" y="225563"/>
                </a:cubicBezTo>
                <a:cubicBezTo>
                  <a:pt x="287390" y="226139"/>
                  <a:pt x="287930" y="226859"/>
                  <a:pt x="288217" y="227183"/>
                </a:cubicBezTo>
                <a:cubicBezTo>
                  <a:pt x="288505" y="227506"/>
                  <a:pt x="289081" y="228406"/>
                  <a:pt x="289477" y="229125"/>
                </a:cubicBezTo>
                <a:cubicBezTo>
                  <a:pt x="289872" y="229880"/>
                  <a:pt x="290448" y="230780"/>
                  <a:pt x="290808" y="231140"/>
                </a:cubicBezTo>
                <a:cubicBezTo>
                  <a:pt x="291132" y="231500"/>
                  <a:pt x="291743" y="232472"/>
                  <a:pt x="292139" y="233299"/>
                </a:cubicBezTo>
                <a:cubicBezTo>
                  <a:pt x="292571" y="234090"/>
                  <a:pt x="293075" y="234774"/>
                  <a:pt x="293255" y="234774"/>
                </a:cubicBezTo>
                <a:cubicBezTo>
                  <a:pt x="293470" y="234774"/>
                  <a:pt x="293614" y="234989"/>
                  <a:pt x="293614" y="235206"/>
                </a:cubicBezTo>
                <a:cubicBezTo>
                  <a:pt x="293614" y="235457"/>
                  <a:pt x="294190" y="236285"/>
                  <a:pt x="294874" y="237077"/>
                </a:cubicBezTo>
                <a:cubicBezTo>
                  <a:pt x="295557" y="237832"/>
                  <a:pt x="296133" y="238624"/>
                  <a:pt x="296133" y="238876"/>
                </a:cubicBezTo>
                <a:cubicBezTo>
                  <a:pt x="296133" y="239091"/>
                  <a:pt x="296529" y="239739"/>
                  <a:pt x="297032" y="240315"/>
                </a:cubicBezTo>
                <a:cubicBezTo>
                  <a:pt x="297536" y="240890"/>
                  <a:pt x="297932" y="241574"/>
                  <a:pt x="297932" y="241861"/>
                </a:cubicBezTo>
                <a:cubicBezTo>
                  <a:pt x="297932" y="242114"/>
                  <a:pt x="298148" y="242438"/>
                  <a:pt x="298435" y="242545"/>
                </a:cubicBezTo>
                <a:cubicBezTo>
                  <a:pt x="298723" y="242653"/>
                  <a:pt x="299335" y="243445"/>
                  <a:pt x="299767" y="244345"/>
                </a:cubicBezTo>
                <a:cubicBezTo>
                  <a:pt x="300234" y="245207"/>
                  <a:pt x="300738" y="245927"/>
                  <a:pt x="300846" y="245927"/>
                </a:cubicBezTo>
                <a:cubicBezTo>
                  <a:pt x="300990" y="245927"/>
                  <a:pt x="301422" y="246648"/>
                  <a:pt x="301853" y="247546"/>
                </a:cubicBezTo>
                <a:cubicBezTo>
                  <a:pt x="302285" y="248446"/>
                  <a:pt x="302933" y="249489"/>
                  <a:pt x="303329" y="249885"/>
                </a:cubicBezTo>
                <a:cubicBezTo>
                  <a:pt x="303760" y="250317"/>
                  <a:pt x="304156" y="251108"/>
                  <a:pt x="304300" y="251683"/>
                </a:cubicBezTo>
                <a:cubicBezTo>
                  <a:pt x="304408" y="252296"/>
                  <a:pt x="304732" y="252763"/>
                  <a:pt x="305020" y="252763"/>
                </a:cubicBezTo>
                <a:cubicBezTo>
                  <a:pt x="305307" y="252763"/>
                  <a:pt x="305811" y="253411"/>
                  <a:pt x="306135" y="254203"/>
                </a:cubicBezTo>
                <a:cubicBezTo>
                  <a:pt x="306459" y="254993"/>
                  <a:pt x="306926" y="255641"/>
                  <a:pt x="307178" y="255641"/>
                </a:cubicBezTo>
                <a:cubicBezTo>
                  <a:pt x="307394" y="255641"/>
                  <a:pt x="307898" y="256289"/>
                  <a:pt x="308258" y="257081"/>
                </a:cubicBezTo>
                <a:cubicBezTo>
                  <a:pt x="308617" y="257872"/>
                  <a:pt x="309121" y="258520"/>
                  <a:pt x="309373" y="258520"/>
                </a:cubicBezTo>
                <a:cubicBezTo>
                  <a:pt x="309625" y="258520"/>
                  <a:pt x="310057" y="259060"/>
                  <a:pt x="310344" y="259708"/>
                </a:cubicBezTo>
                <a:cubicBezTo>
                  <a:pt x="310596" y="260355"/>
                  <a:pt x="311460" y="261614"/>
                  <a:pt x="312251" y="262477"/>
                </a:cubicBezTo>
                <a:cubicBezTo>
                  <a:pt x="313043" y="263305"/>
                  <a:pt x="313906" y="264457"/>
                  <a:pt x="314158" y="264960"/>
                </a:cubicBezTo>
                <a:cubicBezTo>
                  <a:pt x="314410" y="265464"/>
                  <a:pt x="315489" y="267082"/>
                  <a:pt x="316569" y="268522"/>
                </a:cubicBezTo>
                <a:cubicBezTo>
                  <a:pt x="318835" y="271617"/>
                  <a:pt x="319267" y="273235"/>
                  <a:pt x="318116" y="274207"/>
                </a:cubicBezTo>
                <a:cubicBezTo>
                  <a:pt x="317684" y="274603"/>
                  <a:pt x="316965" y="275215"/>
                  <a:pt x="316533" y="275645"/>
                </a:cubicBezTo>
                <a:cubicBezTo>
                  <a:pt x="316101" y="276078"/>
                  <a:pt x="315417" y="276510"/>
                  <a:pt x="315022" y="276617"/>
                </a:cubicBezTo>
                <a:cubicBezTo>
                  <a:pt x="314626" y="276761"/>
                  <a:pt x="314086" y="277337"/>
                  <a:pt x="313834" y="277912"/>
                </a:cubicBezTo>
                <a:cubicBezTo>
                  <a:pt x="313403" y="278848"/>
                  <a:pt x="313439" y="279027"/>
                  <a:pt x="314230" y="279892"/>
                </a:cubicBezTo>
                <a:cubicBezTo>
                  <a:pt x="314698" y="280396"/>
                  <a:pt x="315561" y="281511"/>
                  <a:pt x="316137" y="282337"/>
                </a:cubicBezTo>
                <a:cubicBezTo>
                  <a:pt x="316713" y="283202"/>
                  <a:pt x="317396" y="284028"/>
                  <a:pt x="317612" y="284173"/>
                </a:cubicBezTo>
                <a:cubicBezTo>
                  <a:pt x="317864" y="284317"/>
                  <a:pt x="318080" y="284677"/>
                  <a:pt x="318080" y="284965"/>
                </a:cubicBezTo>
                <a:cubicBezTo>
                  <a:pt x="318080" y="285252"/>
                  <a:pt x="318655" y="285864"/>
                  <a:pt x="319339" y="286295"/>
                </a:cubicBezTo>
                <a:cubicBezTo>
                  <a:pt x="320023" y="286763"/>
                  <a:pt x="320598" y="287339"/>
                  <a:pt x="320598" y="287590"/>
                </a:cubicBezTo>
                <a:cubicBezTo>
                  <a:pt x="320598" y="288167"/>
                  <a:pt x="325312" y="293060"/>
                  <a:pt x="325887" y="293060"/>
                </a:cubicBezTo>
                <a:cubicBezTo>
                  <a:pt x="326103" y="293060"/>
                  <a:pt x="326607" y="293636"/>
                  <a:pt x="326931" y="294354"/>
                </a:cubicBezTo>
                <a:cubicBezTo>
                  <a:pt x="327254" y="295075"/>
                  <a:pt x="327794" y="295722"/>
                  <a:pt x="328118" y="295867"/>
                </a:cubicBezTo>
                <a:cubicBezTo>
                  <a:pt x="328442" y="295974"/>
                  <a:pt x="329341" y="296693"/>
                  <a:pt x="330133" y="297449"/>
                </a:cubicBezTo>
                <a:cubicBezTo>
                  <a:pt x="330924" y="298205"/>
                  <a:pt x="331680" y="298816"/>
                  <a:pt x="331824" y="298816"/>
                </a:cubicBezTo>
                <a:cubicBezTo>
                  <a:pt x="332004" y="298816"/>
                  <a:pt x="333443" y="300184"/>
                  <a:pt x="335062" y="301874"/>
                </a:cubicBezTo>
                <a:cubicBezTo>
                  <a:pt x="336717" y="303565"/>
                  <a:pt x="338336" y="304933"/>
                  <a:pt x="338696" y="304933"/>
                </a:cubicBezTo>
                <a:cubicBezTo>
                  <a:pt x="339020" y="304933"/>
                  <a:pt x="339487" y="305328"/>
                  <a:pt x="339667" y="305832"/>
                </a:cubicBezTo>
                <a:cubicBezTo>
                  <a:pt x="339847" y="306335"/>
                  <a:pt x="340135" y="306732"/>
                  <a:pt x="340279" y="306732"/>
                </a:cubicBezTo>
                <a:cubicBezTo>
                  <a:pt x="340459" y="306732"/>
                  <a:pt x="341070" y="307236"/>
                  <a:pt x="341718" y="307812"/>
                </a:cubicBezTo>
                <a:cubicBezTo>
                  <a:pt x="342761" y="308783"/>
                  <a:pt x="343121" y="308891"/>
                  <a:pt x="345208" y="308891"/>
                </a:cubicBezTo>
                <a:cubicBezTo>
                  <a:pt x="348230" y="308891"/>
                  <a:pt x="349022" y="309214"/>
                  <a:pt x="350245" y="311049"/>
                </a:cubicBezTo>
                <a:cubicBezTo>
                  <a:pt x="351324" y="312704"/>
                  <a:pt x="352476" y="313316"/>
                  <a:pt x="355606" y="313891"/>
                </a:cubicBezTo>
                <a:cubicBezTo>
                  <a:pt x="356721" y="314107"/>
                  <a:pt x="357872" y="314431"/>
                  <a:pt x="358124" y="314647"/>
                </a:cubicBezTo>
                <a:cubicBezTo>
                  <a:pt x="360139" y="316302"/>
                  <a:pt x="360859" y="316805"/>
                  <a:pt x="361219" y="316805"/>
                </a:cubicBezTo>
                <a:cubicBezTo>
                  <a:pt x="361434" y="316805"/>
                  <a:pt x="361830" y="317273"/>
                  <a:pt x="362154" y="317849"/>
                </a:cubicBezTo>
                <a:cubicBezTo>
                  <a:pt x="362550" y="318677"/>
                  <a:pt x="363161" y="319072"/>
                  <a:pt x="364672" y="319540"/>
                </a:cubicBezTo>
                <a:cubicBezTo>
                  <a:pt x="365752" y="319900"/>
                  <a:pt x="366651" y="320296"/>
                  <a:pt x="366651" y="320439"/>
                </a:cubicBezTo>
                <a:cubicBezTo>
                  <a:pt x="366651" y="320835"/>
                  <a:pt x="369458" y="321843"/>
                  <a:pt x="370609" y="321843"/>
                </a:cubicBezTo>
                <a:cubicBezTo>
                  <a:pt x="371185" y="321843"/>
                  <a:pt x="372300" y="322059"/>
                  <a:pt x="373019" y="322346"/>
                </a:cubicBezTo>
                <a:cubicBezTo>
                  <a:pt x="373775" y="322635"/>
                  <a:pt x="375034" y="322958"/>
                  <a:pt x="375790" y="323066"/>
                </a:cubicBezTo>
                <a:cubicBezTo>
                  <a:pt x="376581" y="323174"/>
                  <a:pt x="377301" y="323390"/>
                  <a:pt x="377409" y="323569"/>
                </a:cubicBezTo>
                <a:cubicBezTo>
                  <a:pt x="377949" y="324398"/>
                  <a:pt x="382518" y="325405"/>
                  <a:pt x="388670" y="326016"/>
                </a:cubicBezTo>
                <a:cubicBezTo>
                  <a:pt x="389822" y="326124"/>
                  <a:pt x="390757" y="326376"/>
                  <a:pt x="390757" y="326556"/>
                </a:cubicBezTo>
                <a:cubicBezTo>
                  <a:pt x="390757" y="326736"/>
                  <a:pt x="392268" y="326879"/>
                  <a:pt x="394067" y="326879"/>
                </a:cubicBezTo>
                <a:cubicBezTo>
                  <a:pt x="400687" y="326915"/>
                  <a:pt x="404321" y="327852"/>
                  <a:pt x="406876" y="330297"/>
                </a:cubicBezTo>
                <a:cubicBezTo>
                  <a:pt x="407595" y="330981"/>
                  <a:pt x="408567" y="331665"/>
                  <a:pt x="408962" y="331773"/>
                </a:cubicBezTo>
                <a:cubicBezTo>
                  <a:pt x="410545" y="332204"/>
                  <a:pt x="411157" y="337602"/>
                  <a:pt x="409826" y="339724"/>
                </a:cubicBezTo>
                <a:cubicBezTo>
                  <a:pt x="409430" y="340372"/>
                  <a:pt x="408854" y="340912"/>
                  <a:pt x="408567" y="340912"/>
                </a:cubicBezTo>
                <a:cubicBezTo>
                  <a:pt x="408279" y="340912"/>
                  <a:pt x="408027" y="341163"/>
                  <a:pt x="408027" y="341415"/>
                </a:cubicBezTo>
                <a:cubicBezTo>
                  <a:pt x="408027" y="341703"/>
                  <a:pt x="407415" y="342386"/>
                  <a:pt x="406660" y="342926"/>
                </a:cubicBezTo>
                <a:cubicBezTo>
                  <a:pt x="405940" y="343502"/>
                  <a:pt x="405149" y="344113"/>
                  <a:pt x="404969" y="344365"/>
                </a:cubicBezTo>
                <a:cubicBezTo>
                  <a:pt x="404753" y="344617"/>
                  <a:pt x="404033" y="345049"/>
                  <a:pt x="403350" y="345372"/>
                </a:cubicBezTo>
                <a:cubicBezTo>
                  <a:pt x="401479" y="346272"/>
                  <a:pt x="399968" y="347100"/>
                  <a:pt x="399752" y="347388"/>
                </a:cubicBezTo>
                <a:cubicBezTo>
                  <a:pt x="399284" y="347963"/>
                  <a:pt x="396909" y="349151"/>
                  <a:pt x="395722" y="349366"/>
                </a:cubicBezTo>
                <a:cubicBezTo>
                  <a:pt x="394967" y="349511"/>
                  <a:pt x="393959" y="349978"/>
                  <a:pt x="393492" y="350446"/>
                </a:cubicBezTo>
                <a:cubicBezTo>
                  <a:pt x="392988" y="350913"/>
                  <a:pt x="391908" y="351382"/>
                  <a:pt x="391045" y="351525"/>
                </a:cubicBezTo>
                <a:cubicBezTo>
                  <a:pt x="390182" y="351669"/>
                  <a:pt x="389246" y="351993"/>
                  <a:pt x="388958" y="352244"/>
                </a:cubicBezTo>
                <a:cubicBezTo>
                  <a:pt x="388670" y="352497"/>
                  <a:pt x="387771" y="352820"/>
                  <a:pt x="386979" y="352965"/>
                </a:cubicBezTo>
                <a:cubicBezTo>
                  <a:pt x="386188" y="353108"/>
                  <a:pt x="385468" y="353324"/>
                  <a:pt x="385360" y="353432"/>
                </a:cubicBezTo>
                <a:cubicBezTo>
                  <a:pt x="384857" y="354116"/>
                  <a:pt x="379928" y="355411"/>
                  <a:pt x="377049" y="355663"/>
                </a:cubicBezTo>
                <a:cubicBezTo>
                  <a:pt x="375250" y="355808"/>
                  <a:pt x="373667" y="356095"/>
                  <a:pt x="373523" y="356275"/>
                </a:cubicBezTo>
                <a:cubicBezTo>
                  <a:pt x="373056" y="357066"/>
                  <a:pt x="370213" y="357462"/>
                  <a:pt x="364852" y="357462"/>
                </a:cubicBezTo>
                <a:cubicBezTo>
                  <a:pt x="359024" y="357462"/>
                  <a:pt x="356973" y="357174"/>
                  <a:pt x="356073" y="356311"/>
                </a:cubicBezTo>
                <a:cubicBezTo>
                  <a:pt x="355750" y="355987"/>
                  <a:pt x="354491" y="355699"/>
                  <a:pt x="352799" y="355554"/>
                </a:cubicBezTo>
                <a:cubicBezTo>
                  <a:pt x="351073" y="355446"/>
                  <a:pt x="349525" y="355087"/>
                  <a:pt x="348626" y="354620"/>
                </a:cubicBezTo>
                <a:cubicBezTo>
                  <a:pt x="347834" y="354188"/>
                  <a:pt x="346899" y="353864"/>
                  <a:pt x="346503" y="353864"/>
                </a:cubicBezTo>
                <a:cubicBezTo>
                  <a:pt x="346107" y="353864"/>
                  <a:pt x="345784" y="353720"/>
                  <a:pt x="345784" y="353541"/>
                </a:cubicBezTo>
                <a:cubicBezTo>
                  <a:pt x="345784" y="353396"/>
                  <a:pt x="344776" y="353108"/>
                  <a:pt x="343553" y="353001"/>
                </a:cubicBezTo>
                <a:cubicBezTo>
                  <a:pt x="342330" y="352856"/>
                  <a:pt x="340998" y="352497"/>
                  <a:pt x="340603" y="352208"/>
                </a:cubicBezTo>
                <a:cubicBezTo>
                  <a:pt x="340171" y="351921"/>
                  <a:pt x="339020" y="351706"/>
                  <a:pt x="337796" y="351706"/>
                </a:cubicBezTo>
                <a:lnTo>
                  <a:pt x="335745" y="351706"/>
                </a:lnTo>
                <a:lnTo>
                  <a:pt x="335494" y="353036"/>
                </a:lnTo>
                <a:cubicBezTo>
                  <a:pt x="334990" y="355916"/>
                  <a:pt x="335602" y="355735"/>
                  <a:pt x="325995" y="355591"/>
                </a:cubicBezTo>
                <a:cubicBezTo>
                  <a:pt x="317756" y="355482"/>
                  <a:pt x="317360" y="355446"/>
                  <a:pt x="316317" y="354656"/>
                </a:cubicBezTo>
                <a:cubicBezTo>
                  <a:pt x="315705" y="354224"/>
                  <a:pt x="314914" y="353864"/>
                  <a:pt x="314482" y="353864"/>
                </a:cubicBezTo>
                <a:cubicBezTo>
                  <a:pt x="314086" y="353864"/>
                  <a:pt x="313762" y="353720"/>
                  <a:pt x="313762" y="353541"/>
                </a:cubicBezTo>
                <a:cubicBezTo>
                  <a:pt x="313762" y="353360"/>
                  <a:pt x="313259" y="353144"/>
                  <a:pt x="312683" y="353001"/>
                </a:cubicBezTo>
                <a:cubicBezTo>
                  <a:pt x="311280" y="352748"/>
                  <a:pt x="309445" y="351382"/>
                  <a:pt x="309445" y="350626"/>
                </a:cubicBezTo>
                <a:cubicBezTo>
                  <a:pt x="309445" y="350338"/>
                  <a:pt x="309013" y="349438"/>
                  <a:pt x="308510" y="348683"/>
                </a:cubicBezTo>
                <a:cubicBezTo>
                  <a:pt x="307574" y="347352"/>
                  <a:pt x="307574" y="347208"/>
                  <a:pt x="307646" y="341847"/>
                </a:cubicBezTo>
                <a:cubicBezTo>
                  <a:pt x="307682" y="338860"/>
                  <a:pt x="307610" y="334220"/>
                  <a:pt x="307466" y="331557"/>
                </a:cubicBezTo>
                <a:cubicBezTo>
                  <a:pt x="307250" y="327635"/>
                  <a:pt x="307286" y="326269"/>
                  <a:pt x="307754" y="324506"/>
                </a:cubicBezTo>
                <a:cubicBezTo>
                  <a:pt x="308186" y="322850"/>
                  <a:pt x="308222" y="321987"/>
                  <a:pt x="307970" y="320908"/>
                </a:cubicBezTo>
                <a:cubicBezTo>
                  <a:pt x="307754" y="320151"/>
                  <a:pt x="307466" y="318821"/>
                  <a:pt x="307322" y="318030"/>
                </a:cubicBezTo>
                <a:cubicBezTo>
                  <a:pt x="307142" y="316986"/>
                  <a:pt x="306459" y="315835"/>
                  <a:pt x="305199" y="314287"/>
                </a:cubicBezTo>
                <a:cubicBezTo>
                  <a:pt x="304156" y="313064"/>
                  <a:pt x="303329" y="311876"/>
                  <a:pt x="303329" y="311625"/>
                </a:cubicBezTo>
                <a:cubicBezTo>
                  <a:pt x="303329" y="311373"/>
                  <a:pt x="302825" y="310725"/>
                  <a:pt x="302249" y="310150"/>
                </a:cubicBezTo>
                <a:cubicBezTo>
                  <a:pt x="301674" y="309574"/>
                  <a:pt x="301170" y="308818"/>
                  <a:pt x="301170" y="308459"/>
                </a:cubicBezTo>
                <a:cubicBezTo>
                  <a:pt x="301170" y="308134"/>
                  <a:pt x="300846" y="307668"/>
                  <a:pt x="300450" y="307450"/>
                </a:cubicBezTo>
                <a:cubicBezTo>
                  <a:pt x="300055" y="307236"/>
                  <a:pt x="299479" y="306588"/>
                  <a:pt x="299191" y="306012"/>
                </a:cubicBezTo>
                <a:cubicBezTo>
                  <a:pt x="298867" y="305401"/>
                  <a:pt x="298435" y="304933"/>
                  <a:pt x="298184" y="304933"/>
                </a:cubicBezTo>
                <a:cubicBezTo>
                  <a:pt x="297932" y="304933"/>
                  <a:pt x="297464" y="304465"/>
                  <a:pt x="297140" y="303925"/>
                </a:cubicBezTo>
                <a:cubicBezTo>
                  <a:pt x="296816" y="303386"/>
                  <a:pt x="295161" y="301515"/>
                  <a:pt x="293470" y="299788"/>
                </a:cubicBezTo>
                <a:cubicBezTo>
                  <a:pt x="291779" y="298061"/>
                  <a:pt x="290376" y="296513"/>
                  <a:pt x="290376" y="296334"/>
                </a:cubicBezTo>
                <a:cubicBezTo>
                  <a:pt x="290376" y="296154"/>
                  <a:pt x="289872" y="295830"/>
                  <a:pt x="289297" y="295614"/>
                </a:cubicBezTo>
                <a:cubicBezTo>
                  <a:pt x="288109" y="295219"/>
                  <a:pt x="286562" y="295578"/>
                  <a:pt x="285879" y="296405"/>
                </a:cubicBezTo>
                <a:cubicBezTo>
                  <a:pt x="285483" y="296910"/>
                  <a:pt x="282101" y="298600"/>
                  <a:pt x="280662" y="298996"/>
                </a:cubicBezTo>
                <a:cubicBezTo>
                  <a:pt x="280158" y="299140"/>
                  <a:pt x="279690" y="299392"/>
                  <a:pt x="279583" y="299535"/>
                </a:cubicBezTo>
                <a:cubicBezTo>
                  <a:pt x="279475" y="299679"/>
                  <a:pt x="278899" y="299896"/>
                  <a:pt x="278287" y="300040"/>
                </a:cubicBezTo>
                <a:cubicBezTo>
                  <a:pt x="277460" y="300219"/>
                  <a:pt x="276992" y="300112"/>
                  <a:pt x="276344" y="299535"/>
                </a:cubicBezTo>
                <a:cubicBezTo>
                  <a:pt x="275913" y="299140"/>
                  <a:pt x="275301" y="298816"/>
                  <a:pt x="275049" y="298816"/>
                </a:cubicBezTo>
                <a:cubicBezTo>
                  <a:pt x="274797" y="298816"/>
                  <a:pt x="274366" y="298169"/>
                  <a:pt x="274150" y="297377"/>
                </a:cubicBezTo>
                <a:cubicBezTo>
                  <a:pt x="273502" y="295183"/>
                  <a:pt x="272747" y="295506"/>
                  <a:pt x="272747" y="297989"/>
                </a:cubicBezTo>
                <a:cubicBezTo>
                  <a:pt x="272747" y="301371"/>
                  <a:pt x="273430" y="309502"/>
                  <a:pt x="273826" y="310473"/>
                </a:cubicBezTo>
                <a:cubicBezTo>
                  <a:pt x="274150" y="311338"/>
                  <a:pt x="274402" y="313747"/>
                  <a:pt x="275265" y="323426"/>
                </a:cubicBezTo>
                <a:cubicBezTo>
                  <a:pt x="275481" y="325764"/>
                  <a:pt x="275805" y="327959"/>
                  <a:pt x="275985" y="328319"/>
                </a:cubicBezTo>
                <a:cubicBezTo>
                  <a:pt x="276165" y="328679"/>
                  <a:pt x="276488" y="330550"/>
                  <a:pt x="276704" y="332492"/>
                </a:cubicBezTo>
                <a:cubicBezTo>
                  <a:pt x="277424" y="338824"/>
                  <a:pt x="277712" y="341056"/>
                  <a:pt x="278287" y="343610"/>
                </a:cubicBezTo>
                <a:cubicBezTo>
                  <a:pt x="278575" y="344978"/>
                  <a:pt x="279007" y="348144"/>
                  <a:pt x="279223" y="350626"/>
                </a:cubicBezTo>
                <a:cubicBezTo>
                  <a:pt x="279439" y="353108"/>
                  <a:pt x="279762" y="355267"/>
                  <a:pt x="279942" y="355482"/>
                </a:cubicBezTo>
                <a:cubicBezTo>
                  <a:pt x="280410" y="356058"/>
                  <a:pt x="278899" y="358901"/>
                  <a:pt x="278107" y="358901"/>
                </a:cubicBezTo>
                <a:cubicBezTo>
                  <a:pt x="277748" y="358901"/>
                  <a:pt x="277424" y="359045"/>
                  <a:pt x="277424" y="359225"/>
                </a:cubicBezTo>
                <a:cubicBezTo>
                  <a:pt x="277424" y="359405"/>
                  <a:pt x="276344" y="359693"/>
                  <a:pt x="274977" y="359800"/>
                </a:cubicBezTo>
                <a:cubicBezTo>
                  <a:pt x="273646" y="359944"/>
                  <a:pt x="271451" y="360449"/>
                  <a:pt x="270084" y="360916"/>
                </a:cubicBezTo>
                <a:cubicBezTo>
                  <a:pt x="268717" y="361383"/>
                  <a:pt x="267062" y="361779"/>
                  <a:pt x="266414" y="361779"/>
                </a:cubicBezTo>
                <a:lnTo>
                  <a:pt x="265263" y="361779"/>
                </a:lnTo>
                <a:lnTo>
                  <a:pt x="264975" y="364550"/>
                </a:lnTo>
                <a:cubicBezTo>
                  <a:pt x="264615" y="368400"/>
                  <a:pt x="264975" y="373400"/>
                  <a:pt x="265839" y="376171"/>
                </a:cubicBezTo>
                <a:cubicBezTo>
                  <a:pt x="266234" y="377466"/>
                  <a:pt x="266738" y="379733"/>
                  <a:pt x="266954" y="381208"/>
                </a:cubicBezTo>
                <a:cubicBezTo>
                  <a:pt x="267242" y="383079"/>
                  <a:pt x="267853" y="384913"/>
                  <a:pt x="268933" y="387145"/>
                </a:cubicBezTo>
                <a:cubicBezTo>
                  <a:pt x="269796" y="388908"/>
                  <a:pt x="270696" y="391066"/>
                  <a:pt x="270912" y="391894"/>
                </a:cubicBezTo>
                <a:cubicBezTo>
                  <a:pt x="271164" y="392757"/>
                  <a:pt x="271451" y="393441"/>
                  <a:pt x="271595" y="393441"/>
                </a:cubicBezTo>
                <a:cubicBezTo>
                  <a:pt x="271919" y="393441"/>
                  <a:pt x="273682" y="392074"/>
                  <a:pt x="274725" y="391030"/>
                </a:cubicBezTo>
                <a:lnTo>
                  <a:pt x="275517" y="390238"/>
                </a:lnTo>
                <a:lnTo>
                  <a:pt x="276272" y="391030"/>
                </a:lnTo>
                <a:cubicBezTo>
                  <a:pt x="277568" y="392397"/>
                  <a:pt x="278071" y="392721"/>
                  <a:pt x="279115" y="392721"/>
                </a:cubicBezTo>
                <a:cubicBezTo>
                  <a:pt x="279654" y="392721"/>
                  <a:pt x="280410" y="392974"/>
                  <a:pt x="280770" y="393261"/>
                </a:cubicBezTo>
                <a:cubicBezTo>
                  <a:pt x="281417" y="393728"/>
                  <a:pt x="281417" y="393764"/>
                  <a:pt x="280698" y="394125"/>
                </a:cubicBezTo>
                <a:cubicBezTo>
                  <a:pt x="280302" y="394340"/>
                  <a:pt x="279511" y="394520"/>
                  <a:pt x="278935" y="394520"/>
                </a:cubicBezTo>
                <a:cubicBezTo>
                  <a:pt x="277244" y="394520"/>
                  <a:pt x="275697" y="394916"/>
                  <a:pt x="275517" y="395384"/>
                </a:cubicBezTo>
                <a:cubicBezTo>
                  <a:pt x="275409" y="395635"/>
                  <a:pt x="275805" y="396356"/>
                  <a:pt x="276380" y="396967"/>
                </a:cubicBezTo>
                <a:cubicBezTo>
                  <a:pt x="276956" y="397579"/>
                  <a:pt x="277424" y="398226"/>
                  <a:pt x="277424" y="398370"/>
                </a:cubicBezTo>
                <a:cubicBezTo>
                  <a:pt x="277460" y="398514"/>
                  <a:pt x="277964" y="398981"/>
                  <a:pt x="278611" y="399377"/>
                </a:cubicBezTo>
                <a:cubicBezTo>
                  <a:pt x="279942" y="400204"/>
                  <a:pt x="280878" y="401931"/>
                  <a:pt x="281238" y="404162"/>
                </a:cubicBezTo>
                <a:cubicBezTo>
                  <a:pt x="281346" y="405027"/>
                  <a:pt x="281705" y="405926"/>
                  <a:pt x="281993" y="406142"/>
                </a:cubicBezTo>
                <a:cubicBezTo>
                  <a:pt x="283036" y="407005"/>
                  <a:pt x="285339" y="409811"/>
                  <a:pt x="285339" y="410207"/>
                </a:cubicBezTo>
                <a:cubicBezTo>
                  <a:pt x="285339" y="410387"/>
                  <a:pt x="285915" y="411142"/>
                  <a:pt x="286598" y="411862"/>
                </a:cubicBezTo>
                <a:cubicBezTo>
                  <a:pt x="287282" y="412581"/>
                  <a:pt x="287858" y="413336"/>
                  <a:pt x="287858" y="413517"/>
                </a:cubicBezTo>
                <a:cubicBezTo>
                  <a:pt x="287858" y="413697"/>
                  <a:pt x="288397" y="414272"/>
                  <a:pt x="289045" y="414777"/>
                </a:cubicBezTo>
                <a:cubicBezTo>
                  <a:pt x="289657" y="415244"/>
                  <a:pt x="290916" y="416323"/>
                  <a:pt x="291779" y="417151"/>
                </a:cubicBezTo>
                <a:cubicBezTo>
                  <a:pt x="292643" y="417943"/>
                  <a:pt x="293686" y="418698"/>
                  <a:pt x="294082" y="418841"/>
                </a:cubicBezTo>
                <a:cubicBezTo>
                  <a:pt x="294514" y="418986"/>
                  <a:pt x="295305" y="419525"/>
                  <a:pt x="295881" y="420065"/>
                </a:cubicBezTo>
                <a:cubicBezTo>
                  <a:pt x="296493" y="420604"/>
                  <a:pt x="297572" y="421253"/>
                  <a:pt x="298328" y="421504"/>
                </a:cubicBezTo>
                <a:cubicBezTo>
                  <a:pt x="299119" y="421756"/>
                  <a:pt x="299731" y="422187"/>
                  <a:pt x="299731" y="422476"/>
                </a:cubicBezTo>
                <a:cubicBezTo>
                  <a:pt x="299731" y="422764"/>
                  <a:pt x="300270" y="423195"/>
                  <a:pt x="300954" y="423483"/>
                </a:cubicBezTo>
                <a:cubicBezTo>
                  <a:pt x="301638" y="423771"/>
                  <a:pt x="302285" y="424166"/>
                  <a:pt x="302429" y="424382"/>
                </a:cubicBezTo>
                <a:cubicBezTo>
                  <a:pt x="302537" y="424563"/>
                  <a:pt x="303221" y="424742"/>
                  <a:pt x="303904" y="424742"/>
                </a:cubicBezTo>
                <a:cubicBezTo>
                  <a:pt x="304588" y="424742"/>
                  <a:pt x="305128" y="424886"/>
                  <a:pt x="305128" y="425102"/>
                </a:cubicBezTo>
                <a:cubicBezTo>
                  <a:pt x="305128" y="425281"/>
                  <a:pt x="305343" y="425462"/>
                  <a:pt x="305631" y="425462"/>
                </a:cubicBezTo>
                <a:cubicBezTo>
                  <a:pt x="305883" y="425462"/>
                  <a:pt x="306711" y="425857"/>
                  <a:pt x="307466" y="426397"/>
                </a:cubicBezTo>
                <a:cubicBezTo>
                  <a:pt x="308222" y="426901"/>
                  <a:pt x="309553" y="427440"/>
                  <a:pt x="310452" y="427620"/>
                </a:cubicBezTo>
                <a:cubicBezTo>
                  <a:pt x="311352" y="427765"/>
                  <a:pt x="312215" y="428160"/>
                  <a:pt x="312395" y="428484"/>
                </a:cubicBezTo>
                <a:cubicBezTo>
                  <a:pt x="312575" y="428808"/>
                  <a:pt x="313439" y="429240"/>
                  <a:pt x="314302" y="429456"/>
                </a:cubicBezTo>
                <a:cubicBezTo>
                  <a:pt x="315166" y="429671"/>
                  <a:pt x="316101" y="430067"/>
                  <a:pt x="316317" y="430355"/>
                </a:cubicBezTo>
                <a:cubicBezTo>
                  <a:pt x="316533" y="430643"/>
                  <a:pt x="316857" y="430858"/>
                  <a:pt x="317036" y="430858"/>
                </a:cubicBezTo>
                <a:cubicBezTo>
                  <a:pt x="317576" y="430858"/>
                  <a:pt x="320958" y="433844"/>
                  <a:pt x="320958" y="434313"/>
                </a:cubicBezTo>
                <a:cubicBezTo>
                  <a:pt x="320958" y="434421"/>
                  <a:pt x="321354" y="434996"/>
                  <a:pt x="321858" y="435608"/>
                </a:cubicBezTo>
                <a:cubicBezTo>
                  <a:pt x="322361" y="436183"/>
                  <a:pt x="322757" y="436868"/>
                  <a:pt x="322757" y="437119"/>
                </a:cubicBezTo>
                <a:cubicBezTo>
                  <a:pt x="322757" y="437370"/>
                  <a:pt x="323153" y="437946"/>
                  <a:pt x="323621" y="438378"/>
                </a:cubicBezTo>
                <a:cubicBezTo>
                  <a:pt x="324628" y="439314"/>
                  <a:pt x="325096" y="441328"/>
                  <a:pt x="324556" y="442336"/>
                </a:cubicBezTo>
                <a:cubicBezTo>
                  <a:pt x="323621" y="444135"/>
                  <a:pt x="322109" y="445322"/>
                  <a:pt x="320562" y="445503"/>
                </a:cubicBezTo>
                <a:cubicBezTo>
                  <a:pt x="319699" y="445646"/>
                  <a:pt x="318799" y="445970"/>
                  <a:pt x="318584" y="446221"/>
                </a:cubicBezTo>
                <a:cubicBezTo>
                  <a:pt x="317972" y="447085"/>
                  <a:pt x="313259" y="447409"/>
                  <a:pt x="302789" y="447445"/>
                </a:cubicBezTo>
                <a:cubicBezTo>
                  <a:pt x="291671" y="447445"/>
                  <a:pt x="286778" y="446977"/>
                  <a:pt x="286023" y="445898"/>
                </a:cubicBezTo>
                <a:cubicBezTo>
                  <a:pt x="285915" y="445717"/>
                  <a:pt x="284584" y="445466"/>
                  <a:pt x="283036" y="445287"/>
                </a:cubicBezTo>
                <a:cubicBezTo>
                  <a:pt x="281094" y="445070"/>
                  <a:pt x="279906" y="444710"/>
                  <a:pt x="279043" y="444135"/>
                </a:cubicBezTo>
                <a:cubicBezTo>
                  <a:pt x="278359" y="443666"/>
                  <a:pt x="277784" y="443163"/>
                  <a:pt x="277784" y="442983"/>
                </a:cubicBezTo>
                <a:cubicBezTo>
                  <a:pt x="277784" y="442839"/>
                  <a:pt x="277316" y="442732"/>
                  <a:pt x="276740" y="442732"/>
                </a:cubicBezTo>
                <a:cubicBezTo>
                  <a:pt x="276165" y="442732"/>
                  <a:pt x="275517" y="442480"/>
                  <a:pt x="275229" y="442156"/>
                </a:cubicBezTo>
                <a:cubicBezTo>
                  <a:pt x="274977" y="441868"/>
                  <a:pt x="274330" y="441365"/>
                  <a:pt x="273754" y="441077"/>
                </a:cubicBezTo>
                <a:cubicBezTo>
                  <a:pt x="272747" y="440537"/>
                  <a:pt x="272171" y="440069"/>
                  <a:pt x="269760" y="437874"/>
                </a:cubicBezTo>
                <a:cubicBezTo>
                  <a:pt x="268969" y="437190"/>
                  <a:pt x="268141" y="436616"/>
                  <a:pt x="267925" y="436616"/>
                </a:cubicBezTo>
                <a:cubicBezTo>
                  <a:pt x="267674" y="436616"/>
                  <a:pt x="267098" y="436219"/>
                  <a:pt x="266630" y="435751"/>
                </a:cubicBezTo>
                <a:cubicBezTo>
                  <a:pt x="266198" y="435248"/>
                  <a:pt x="265371" y="434745"/>
                  <a:pt x="264795" y="434636"/>
                </a:cubicBezTo>
                <a:cubicBezTo>
                  <a:pt x="264220" y="434492"/>
                  <a:pt x="263752" y="434277"/>
                  <a:pt x="263752" y="434168"/>
                </a:cubicBezTo>
                <a:cubicBezTo>
                  <a:pt x="263752" y="433449"/>
                  <a:pt x="258211" y="432082"/>
                  <a:pt x="256772" y="432442"/>
                </a:cubicBezTo>
                <a:cubicBezTo>
                  <a:pt x="256340" y="432550"/>
                  <a:pt x="255477" y="433161"/>
                  <a:pt x="254793" y="433808"/>
                </a:cubicBezTo>
                <a:cubicBezTo>
                  <a:pt x="253714" y="434888"/>
                  <a:pt x="253462" y="434960"/>
                  <a:pt x="251411" y="434888"/>
                </a:cubicBezTo>
                <a:cubicBezTo>
                  <a:pt x="247885" y="434781"/>
                  <a:pt x="245043" y="434421"/>
                  <a:pt x="245043" y="434061"/>
                </a:cubicBezTo>
                <a:cubicBezTo>
                  <a:pt x="245043" y="433881"/>
                  <a:pt x="244647" y="433736"/>
                  <a:pt x="244179" y="433736"/>
                </a:cubicBezTo>
                <a:cubicBezTo>
                  <a:pt x="243676" y="433736"/>
                  <a:pt x="243172" y="433558"/>
                  <a:pt x="243064" y="433377"/>
                </a:cubicBezTo>
                <a:cubicBezTo>
                  <a:pt x="242956" y="433161"/>
                  <a:pt x="242309" y="433017"/>
                  <a:pt x="241697" y="433017"/>
                </a:cubicBezTo>
                <a:cubicBezTo>
                  <a:pt x="239826" y="433017"/>
                  <a:pt x="236300" y="432046"/>
                  <a:pt x="235832" y="431434"/>
                </a:cubicBezTo>
                <a:cubicBezTo>
                  <a:pt x="235616" y="431111"/>
                  <a:pt x="235149" y="430858"/>
                  <a:pt x="234789" y="430858"/>
                </a:cubicBezTo>
                <a:cubicBezTo>
                  <a:pt x="233026" y="430858"/>
                  <a:pt x="231299" y="429960"/>
                  <a:pt x="230363" y="428556"/>
                </a:cubicBezTo>
                <a:cubicBezTo>
                  <a:pt x="229356" y="427116"/>
                  <a:pt x="229356" y="427045"/>
                  <a:pt x="229788" y="424742"/>
                </a:cubicBezTo>
                <a:cubicBezTo>
                  <a:pt x="230040" y="423447"/>
                  <a:pt x="230256" y="421649"/>
                  <a:pt x="230256" y="420712"/>
                </a:cubicBezTo>
                <a:cubicBezTo>
                  <a:pt x="230292" y="418950"/>
                  <a:pt x="231155" y="416287"/>
                  <a:pt x="231983" y="415459"/>
                </a:cubicBezTo>
                <a:cubicBezTo>
                  <a:pt x="232234" y="415208"/>
                  <a:pt x="232450" y="414236"/>
                  <a:pt x="232450" y="413300"/>
                </a:cubicBezTo>
                <a:cubicBezTo>
                  <a:pt x="232450" y="411070"/>
                  <a:pt x="233134" y="407077"/>
                  <a:pt x="233566" y="406537"/>
                </a:cubicBezTo>
                <a:cubicBezTo>
                  <a:pt x="233781" y="406285"/>
                  <a:pt x="234177" y="404665"/>
                  <a:pt x="234429" y="402903"/>
                </a:cubicBezTo>
                <a:cubicBezTo>
                  <a:pt x="234717" y="401176"/>
                  <a:pt x="235257" y="399017"/>
                  <a:pt x="235652" y="398117"/>
                </a:cubicBezTo>
                <a:cubicBezTo>
                  <a:pt x="237307" y="394376"/>
                  <a:pt x="237595" y="393549"/>
                  <a:pt x="237631" y="391822"/>
                </a:cubicBezTo>
                <a:cubicBezTo>
                  <a:pt x="237667" y="389483"/>
                  <a:pt x="236876" y="373473"/>
                  <a:pt x="236552" y="370342"/>
                </a:cubicBezTo>
                <a:lnTo>
                  <a:pt x="236300" y="367896"/>
                </a:lnTo>
                <a:lnTo>
                  <a:pt x="233889" y="367896"/>
                </a:lnTo>
                <a:cubicBezTo>
                  <a:pt x="231983" y="367896"/>
                  <a:pt x="231371" y="367752"/>
                  <a:pt x="230867" y="367212"/>
                </a:cubicBezTo>
                <a:cubicBezTo>
                  <a:pt x="229824" y="366061"/>
                  <a:pt x="228852" y="361564"/>
                  <a:pt x="228457" y="356382"/>
                </a:cubicBezTo>
                <a:cubicBezTo>
                  <a:pt x="227989" y="349511"/>
                  <a:pt x="227485" y="344617"/>
                  <a:pt x="227089" y="342531"/>
                </a:cubicBezTo>
                <a:cubicBezTo>
                  <a:pt x="226874" y="341524"/>
                  <a:pt x="226478" y="337098"/>
                  <a:pt x="226190" y="332636"/>
                </a:cubicBezTo>
                <a:cubicBezTo>
                  <a:pt x="225866" y="327671"/>
                  <a:pt x="225434" y="323857"/>
                  <a:pt x="225075" y="322742"/>
                </a:cubicBezTo>
                <a:cubicBezTo>
                  <a:pt x="224355" y="320475"/>
                  <a:pt x="223851" y="311373"/>
                  <a:pt x="223815" y="300471"/>
                </a:cubicBezTo>
                <a:cubicBezTo>
                  <a:pt x="223815" y="294715"/>
                  <a:pt x="223635" y="291261"/>
                  <a:pt x="223240" y="288958"/>
                </a:cubicBezTo>
                <a:cubicBezTo>
                  <a:pt x="222628" y="285324"/>
                  <a:pt x="222700" y="278416"/>
                  <a:pt x="223348" y="276041"/>
                </a:cubicBezTo>
                <a:cubicBezTo>
                  <a:pt x="223887" y="274243"/>
                  <a:pt x="223204" y="273487"/>
                  <a:pt x="221333" y="273775"/>
                </a:cubicBezTo>
                <a:cubicBezTo>
                  <a:pt x="218455" y="274243"/>
                  <a:pt x="211259" y="274422"/>
                  <a:pt x="209028" y="274063"/>
                </a:cubicBezTo>
                <a:cubicBezTo>
                  <a:pt x="206905" y="273739"/>
                  <a:pt x="206294" y="273775"/>
                  <a:pt x="203667" y="274530"/>
                </a:cubicBezTo>
                <a:cubicBezTo>
                  <a:pt x="202012" y="274999"/>
                  <a:pt x="200573" y="275538"/>
                  <a:pt x="200465" y="275718"/>
                </a:cubicBezTo>
                <a:cubicBezTo>
                  <a:pt x="200357" y="275898"/>
                  <a:pt x="198702" y="276257"/>
                  <a:pt x="196831" y="276474"/>
                </a:cubicBezTo>
                <a:cubicBezTo>
                  <a:pt x="194960" y="276725"/>
                  <a:pt x="192838" y="277049"/>
                  <a:pt x="192154" y="277229"/>
                </a:cubicBezTo>
                <a:cubicBezTo>
                  <a:pt x="187801" y="278308"/>
                  <a:pt x="187836" y="278308"/>
                  <a:pt x="187836" y="279208"/>
                </a:cubicBezTo>
                <a:cubicBezTo>
                  <a:pt x="187836" y="280035"/>
                  <a:pt x="187944" y="280107"/>
                  <a:pt x="189707" y="280107"/>
                </a:cubicBezTo>
                <a:cubicBezTo>
                  <a:pt x="192370" y="280071"/>
                  <a:pt x="196939" y="279208"/>
                  <a:pt x="197119" y="278741"/>
                </a:cubicBezTo>
                <a:cubicBezTo>
                  <a:pt x="197263" y="278237"/>
                  <a:pt x="198990" y="278165"/>
                  <a:pt x="198990" y="278668"/>
                </a:cubicBezTo>
                <a:cubicBezTo>
                  <a:pt x="198990" y="278848"/>
                  <a:pt x="199530" y="279280"/>
                  <a:pt x="200141" y="279603"/>
                </a:cubicBezTo>
                <a:cubicBezTo>
                  <a:pt x="202012" y="280575"/>
                  <a:pt x="202264" y="281114"/>
                  <a:pt x="202048" y="283489"/>
                </a:cubicBezTo>
                <a:cubicBezTo>
                  <a:pt x="201796" y="286295"/>
                  <a:pt x="201293" y="286835"/>
                  <a:pt x="198414" y="287123"/>
                </a:cubicBezTo>
                <a:cubicBezTo>
                  <a:pt x="197155" y="287267"/>
                  <a:pt x="196112" y="287518"/>
                  <a:pt x="196112" y="287626"/>
                </a:cubicBezTo>
                <a:cubicBezTo>
                  <a:pt x="196112" y="288023"/>
                  <a:pt x="192730" y="288778"/>
                  <a:pt x="189636" y="289102"/>
                </a:cubicBezTo>
                <a:cubicBezTo>
                  <a:pt x="186505" y="289426"/>
                  <a:pt x="183519" y="290182"/>
                  <a:pt x="183519" y="290613"/>
                </a:cubicBezTo>
                <a:cubicBezTo>
                  <a:pt x="183519" y="290757"/>
                  <a:pt x="183159" y="290900"/>
                  <a:pt x="182728" y="290900"/>
                </a:cubicBezTo>
                <a:cubicBezTo>
                  <a:pt x="181900" y="290900"/>
                  <a:pt x="179489" y="291657"/>
                  <a:pt x="179201" y="292016"/>
                </a:cubicBezTo>
                <a:cubicBezTo>
                  <a:pt x="178662" y="292664"/>
                  <a:pt x="177223" y="293060"/>
                  <a:pt x="175280" y="293060"/>
                </a:cubicBezTo>
                <a:cubicBezTo>
                  <a:pt x="172869" y="293060"/>
                  <a:pt x="172006" y="293275"/>
                  <a:pt x="172006" y="293923"/>
                </a:cubicBezTo>
                <a:cubicBezTo>
                  <a:pt x="172006" y="294391"/>
                  <a:pt x="170027" y="294967"/>
                  <a:pt x="166177" y="295614"/>
                </a:cubicBezTo>
                <a:cubicBezTo>
                  <a:pt x="164846" y="295830"/>
                  <a:pt x="163407" y="296298"/>
                  <a:pt x="162975" y="296658"/>
                </a:cubicBezTo>
                <a:cubicBezTo>
                  <a:pt x="162579" y="297054"/>
                  <a:pt x="161464" y="297449"/>
                  <a:pt x="160565" y="297557"/>
                </a:cubicBezTo>
                <a:cubicBezTo>
                  <a:pt x="159629" y="297665"/>
                  <a:pt x="158370" y="297917"/>
                  <a:pt x="157794" y="298133"/>
                </a:cubicBezTo>
                <a:cubicBezTo>
                  <a:pt x="157183" y="298348"/>
                  <a:pt x="155743" y="298708"/>
                  <a:pt x="154556" y="298925"/>
                </a:cubicBezTo>
                <a:cubicBezTo>
                  <a:pt x="153369" y="299104"/>
                  <a:pt x="152325" y="299392"/>
                  <a:pt x="152218" y="299535"/>
                </a:cubicBezTo>
                <a:cubicBezTo>
                  <a:pt x="152110" y="299679"/>
                  <a:pt x="151534" y="299896"/>
                  <a:pt x="150958" y="300004"/>
                </a:cubicBezTo>
                <a:cubicBezTo>
                  <a:pt x="150347" y="300112"/>
                  <a:pt x="149195" y="300436"/>
                  <a:pt x="148404" y="300758"/>
                </a:cubicBezTo>
                <a:cubicBezTo>
                  <a:pt x="147576" y="301047"/>
                  <a:pt x="145597" y="301515"/>
                  <a:pt x="143942" y="301802"/>
                </a:cubicBezTo>
                <a:cubicBezTo>
                  <a:pt x="142323" y="302090"/>
                  <a:pt x="140884" y="302486"/>
                  <a:pt x="140740" y="302702"/>
                </a:cubicBezTo>
                <a:cubicBezTo>
                  <a:pt x="140632" y="302917"/>
                  <a:pt x="139373" y="303278"/>
                  <a:pt x="138006" y="303530"/>
                </a:cubicBezTo>
                <a:cubicBezTo>
                  <a:pt x="135092" y="304033"/>
                  <a:pt x="132069" y="305220"/>
                  <a:pt x="132069" y="305904"/>
                </a:cubicBezTo>
                <a:cubicBezTo>
                  <a:pt x="132069" y="306156"/>
                  <a:pt x="132501" y="306444"/>
                  <a:pt x="133041" y="306552"/>
                </a:cubicBezTo>
                <a:cubicBezTo>
                  <a:pt x="133616" y="306697"/>
                  <a:pt x="134840" y="306983"/>
                  <a:pt x="135847" y="307272"/>
                </a:cubicBezTo>
                <a:cubicBezTo>
                  <a:pt x="136819" y="307559"/>
                  <a:pt x="138114" y="307883"/>
                  <a:pt x="138725" y="308027"/>
                </a:cubicBezTo>
                <a:cubicBezTo>
                  <a:pt x="139301" y="308171"/>
                  <a:pt x="139877" y="308387"/>
                  <a:pt x="139985" y="308530"/>
                </a:cubicBezTo>
                <a:cubicBezTo>
                  <a:pt x="140201" y="308818"/>
                  <a:pt x="142863" y="309610"/>
                  <a:pt x="144518" y="309862"/>
                </a:cubicBezTo>
                <a:cubicBezTo>
                  <a:pt x="145130" y="309970"/>
                  <a:pt x="146389" y="309790"/>
                  <a:pt x="147324" y="309466"/>
                </a:cubicBezTo>
                <a:cubicBezTo>
                  <a:pt x="149015" y="308891"/>
                  <a:pt x="152038" y="308711"/>
                  <a:pt x="153081" y="309106"/>
                </a:cubicBezTo>
                <a:cubicBezTo>
                  <a:pt x="154556" y="309681"/>
                  <a:pt x="153189" y="311805"/>
                  <a:pt x="150491" y="313172"/>
                </a:cubicBezTo>
                <a:cubicBezTo>
                  <a:pt x="149339" y="313747"/>
                  <a:pt x="148332" y="313927"/>
                  <a:pt x="145993" y="313927"/>
                </a:cubicBezTo>
                <a:cubicBezTo>
                  <a:pt x="143511" y="313927"/>
                  <a:pt x="142827" y="314035"/>
                  <a:pt x="142143" y="314647"/>
                </a:cubicBezTo>
                <a:cubicBezTo>
                  <a:pt x="141244" y="315439"/>
                  <a:pt x="139265" y="316086"/>
                  <a:pt x="137826" y="316086"/>
                </a:cubicBezTo>
                <a:cubicBezTo>
                  <a:pt x="136495" y="316086"/>
                  <a:pt x="132681" y="317129"/>
                  <a:pt x="132429" y="317562"/>
                </a:cubicBezTo>
                <a:cubicBezTo>
                  <a:pt x="132285" y="317741"/>
                  <a:pt x="130666" y="318065"/>
                  <a:pt x="128795" y="318280"/>
                </a:cubicBezTo>
                <a:cubicBezTo>
                  <a:pt x="126960" y="318497"/>
                  <a:pt x="125341" y="318785"/>
                  <a:pt x="125233" y="318929"/>
                </a:cubicBezTo>
                <a:cubicBezTo>
                  <a:pt x="124838" y="319540"/>
                  <a:pt x="123434" y="320044"/>
                  <a:pt x="122211" y="320044"/>
                </a:cubicBezTo>
                <a:cubicBezTo>
                  <a:pt x="121492" y="320044"/>
                  <a:pt x="120916" y="320224"/>
                  <a:pt x="120916" y="320439"/>
                </a:cubicBezTo>
                <a:cubicBezTo>
                  <a:pt x="120916" y="320871"/>
                  <a:pt x="120196" y="321555"/>
                  <a:pt x="118793" y="322562"/>
                </a:cubicBezTo>
                <a:cubicBezTo>
                  <a:pt x="118181" y="322994"/>
                  <a:pt x="118038" y="323461"/>
                  <a:pt x="118038" y="325009"/>
                </a:cubicBezTo>
                <a:cubicBezTo>
                  <a:pt x="118038" y="326700"/>
                  <a:pt x="118181" y="327095"/>
                  <a:pt x="119117" y="327959"/>
                </a:cubicBezTo>
                <a:cubicBezTo>
                  <a:pt x="119693" y="328499"/>
                  <a:pt x="120196" y="329146"/>
                  <a:pt x="120196" y="329362"/>
                </a:cubicBezTo>
                <a:cubicBezTo>
                  <a:pt x="120196" y="329579"/>
                  <a:pt x="120340" y="329758"/>
                  <a:pt x="120556" y="329758"/>
                </a:cubicBezTo>
                <a:cubicBezTo>
                  <a:pt x="120772" y="329758"/>
                  <a:pt x="120916" y="331882"/>
                  <a:pt x="120916" y="335442"/>
                </a:cubicBezTo>
                <a:cubicBezTo>
                  <a:pt x="120916" y="340695"/>
                  <a:pt x="120952" y="341163"/>
                  <a:pt x="121635" y="341632"/>
                </a:cubicBezTo>
                <a:cubicBezTo>
                  <a:pt x="122031" y="341919"/>
                  <a:pt x="122355" y="342422"/>
                  <a:pt x="122355" y="342783"/>
                </a:cubicBezTo>
                <a:cubicBezTo>
                  <a:pt x="122355" y="343142"/>
                  <a:pt x="122499" y="343429"/>
                  <a:pt x="122715" y="343429"/>
                </a:cubicBezTo>
                <a:cubicBezTo>
                  <a:pt x="122895" y="343429"/>
                  <a:pt x="123075" y="344077"/>
                  <a:pt x="123075" y="344869"/>
                </a:cubicBezTo>
                <a:cubicBezTo>
                  <a:pt x="123075" y="345661"/>
                  <a:pt x="123111" y="346308"/>
                  <a:pt x="123183" y="346308"/>
                </a:cubicBezTo>
                <a:cubicBezTo>
                  <a:pt x="123218" y="346308"/>
                  <a:pt x="123794" y="346165"/>
                  <a:pt x="124406" y="345985"/>
                </a:cubicBezTo>
                <a:cubicBezTo>
                  <a:pt x="125305" y="345732"/>
                  <a:pt x="126025" y="345805"/>
                  <a:pt x="127464" y="346344"/>
                </a:cubicBezTo>
                <a:cubicBezTo>
                  <a:pt x="128507" y="346704"/>
                  <a:pt x="129407" y="347028"/>
                  <a:pt x="129443" y="347028"/>
                </a:cubicBezTo>
                <a:cubicBezTo>
                  <a:pt x="129515" y="347028"/>
                  <a:pt x="129551" y="347424"/>
                  <a:pt x="129551" y="347927"/>
                </a:cubicBezTo>
                <a:cubicBezTo>
                  <a:pt x="129551" y="348432"/>
                  <a:pt x="129695" y="348827"/>
                  <a:pt x="129875" y="348827"/>
                </a:cubicBezTo>
                <a:cubicBezTo>
                  <a:pt x="130054" y="348827"/>
                  <a:pt x="130558" y="349583"/>
                  <a:pt x="131026" y="350518"/>
                </a:cubicBezTo>
                <a:cubicBezTo>
                  <a:pt x="131458" y="351490"/>
                  <a:pt x="131889" y="352317"/>
                  <a:pt x="131961" y="352425"/>
                </a:cubicBezTo>
                <a:cubicBezTo>
                  <a:pt x="132069" y="352533"/>
                  <a:pt x="133832" y="352712"/>
                  <a:pt x="135919" y="352820"/>
                </a:cubicBezTo>
                <a:cubicBezTo>
                  <a:pt x="138258" y="352965"/>
                  <a:pt x="139805" y="353180"/>
                  <a:pt x="139949" y="353468"/>
                </a:cubicBezTo>
                <a:cubicBezTo>
                  <a:pt x="140380" y="354188"/>
                  <a:pt x="143834" y="354907"/>
                  <a:pt x="148368" y="355303"/>
                </a:cubicBezTo>
                <a:cubicBezTo>
                  <a:pt x="153513" y="355735"/>
                  <a:pt x="155564" y="356058"/>
                  <a:pt x="155815" y="356419"/>
                </a:cubicBezTo>
                <a:cubicBezTo>
                  <a:pt x="155923" y="356561"/>
                  <a:pt x="158226" y="356851"/>
                  <a:pt x="160960" y="357066"/>
                </a:cubicBezTo>
                <a:cubicBezTo>
                  <a:pt x="163695" y="357318"/>
                  <a:pt x="166609" y="357713"/>
                  <a:pt x="167437" y="358038"/>
                </a:cubicBezTo>
                <a:cubicBezTo>
                  <a:pt x="168300" y="358325"/>
                  <a:pt x="170926" y="358649"/>
                  <a:pt x="173625" y="358793"/>
                </a:cubicBezTo>
                <a:cubicBezTo>
                  <a:pt x="176179" y="358901"/>
                  <a:pt x="178374" y="359117"/>
                  <a:pt x="178482" y="359261"/>
                </a:cubicBezTo>
                <a:cubicBezTo>
                  <a:pt x="178806" y="359693"/>
                  <a:pt x="181864" y="360412"/>
                  <a:pt x="184958" y="360771"/>
                </a:cubicBezTo>
                <a:cubicBezTo>
                  <a:pt x="193485" y="361707"/>
                  <a:pt x="197551" y="362247"/>
                  <a:pt x="197551" y="362499"/>
                </a:cubicBezTo>
                <a:cubicBezTo>
                  <a:pt x="197551" y="362643"/>
                  <a:pt x="198846" y="362858"/>
                  <a:pt x="200429" y="362966"/>
                </a:cubicBezTo>
                <a:cubicBezTo>
                  <a:pt x="202444" y="363146"/>
                  <a:pt x="203991" y="363507"/>
                  <a:pt x="205430" y="364153"/>
                </a:cubicBezTo>
                <a:cubicBezTo>
                  <a:pt x="207265" y="365017"/>
                  <a:pt x="207697" y="365413"/>
                  <a:pt x="208848" y="367356"/>
                </a:cubicBezTo>
                <a:cubicBezTo>
                  <a:pt x="209568" y="368578"/>
                  <a:pt x="210287" y="370414"/>
                  <a:pt x="210503" y="371493"/>
                </a:cubicBezTo>
                <a:cubicBezTo>
                  <a:pt x="210719" y="372537"/>
                  <a:pt x="211007" y="373581"/>
                  <a:pt x="211187" y="373796"/>
                </a:cubicBezTo>
                <a:cubicBezTo>
                  <a:pt x="211331" y="374012"/>
                  <a:pt x="211690" y="375091"/>
                  <a:pt x="211942" y="376171"/>
                </a:cubicBezTo>
                <a:cubicBezTo>
                  <a:pt x="212626" y="379121"/>
                  <a:pt x="212842" y="379444"/>
                  <a:pt x="214029" y="379049"/>
                </a:cubicBezTo>
                <a:cubicBezTo>
                  <a:pt x="214749" y="378798"/>
                  <a:pt x="215576" y="378869"/>
                  <a:pt x="217087" y="379337"/>
                </a:cubicBezTo>
                <a:cubicBezTo>
                  <a:pt x="218958" y="379949"/>
                  <a:pt x="219354" y="380237"/>
                  <a:pt x="221045" y="382503"/>
                </a:cubicBezTo>
                <a:cubicBezTo>
                  <a:pt x="222808" y="384842"/>
                  <a:pt x="222916" y="385093"/>
                  <a:pt x="222916" y="387217"/>
                </a:cubicBezTo>
                <a:cubicBezTo>
                  <a:pt x="222916" y="388980"/>
                  <a:pt x="222736" y="389627"/>
                  <a:pt x="222088" y="390454"/>
                </a:cubicBezTo>
                <a:cubicBezTo>
                  <a:pt x="221657" y="390994"/>
                  <a:pt x="221153" y="391786"/>
                  <a:pt x="220973" y="392217"/>
                </a:cubicBezTo>
                <a:cubicBezTo>
                  <a:pt x="220505" y="393261"/>
                  <a:pt x="218490" y="394880"/>
                  <a:pt x="217663" y="394880"/>
                </a:cubicBezTo>
                <a:cubicBezTo>
                  <a:pt x="217267" y="394880"/>
                  <a:pt x="216584" y="395240"/>
                  <a:pt x="216152" y="395635"/>
                </a:cubicBezTo>
                <a:cubicBezTo>
                  <a:pt x="214281" y="397435"/>
                  <a:pt x="210791" y="397938"/>
                  <a:pt x="207913" y="396822"/>
                </a:cubicBezTo>
                <a:cubicBezTo>
                  <a:pt x="206078" y="396103"/>
                  <a:pt x="203775" y="393836"/>
                  <a:pt x="203451" y="392469"/>
                </a:cubicBezTo>
                <a:cubicBezTo>
                  <a:pt x="203056" y="390635"/>
                  <a:pt x="202516" y="388944"/>
                  <a:pt x="202156" y="388512"/>
                </a:cubicBezTo>
                <a:cubicBezTo>
                  <a:pt x="201760" y="388008"/>
                  <a:pt x="202120" y="385885"/>
                  <a:pt x="202624" y="385885"/>
                </a:cubicBezTo>
                <a:cubicBezTo>
                  <a:pt x="203164" y="385885"/>
                  <a:pt x="202696" y="377754"/>
                  <a:pt x="202012" y="375091"/>
                </a:cubicBezTo>
                <a:cubicBezTo>
                  <a:pt x="201293" y="372213"/>
                  <a:pt x="201005" y="371853"/>
                  <a:pt x="199494" y="371853"/>
                </a:cubicBezTo>
                <a:cubicBezTo>
                  <a:pt x="198810" y="371853"/>
                  <a:pt x="198270" y="371709"/>
                  <a:pt x="198270" y="371529"/>
                </a:cubicBezTo>
                <a:cubicBezTo>
                  <a:pt x="198270" y="371350"/>
                  <a:pt x="197263" y="371098"/>
                  <a:pt x="196004" y="370990"/>
                </a:cubicBezTo>
                <a:cubicBezTo>
                  <a:pt x="193773" y="370774"/>
                  <a:pt x="191111" y="370702"/>
                  <a:pt x="167976" y="370055"/>
                </a:cubicBezTo>
                <a:cubicBezTo>
                  <a:pt x="161104" y="369839"/>
                  <a:pt x="155276" y="369623"/>
                  <a:pt x="155024" y="369515"/>
                </a:cubicBezTo>
                <a:cubicBezTo>
                  <a:pt x="153657" y="369047"/>
                  <a:pt x="137106" y="368543"/>
                  <a:pt x="137106" y="368975"/>
                </a:cubicBezTo>
                <a:cubicBezTo>
                  <a:pt x="137106" y="369191"/>
                  <a:pt x="137250" y="369335"/>
                  <a:pt x="137466" y="369335"/>
                </a:cubicBezTo>
                <a:cubicBezTo>
                  <a:pt x="137646" y="369335"/>
                  <a:pt x="137826" y="369658"/>
                  <a:pt x="137826" y="370055"/>
                </a:cubicBezTo>
                <a:cubicBezTo>
                  <a:pt x="137826" y="370450"/>
                  <a:pt x="137970" y="370774"/>
                  <a:pt x="138114" y="370774"/>
                </a:cubicBezTo>
                <a:cubicBezTo>
                  <a:pt x="138581" y="370774"/>
                  <a:pt x="139985" y="372070"/>
                  <a:pt x="139985" y="372466"/>
                </a:cubicBezTo>
                <a:cubicBezTo>
                  <a:pt x="139985" y="372680"/>
                  <a:pt x="140452" y="373041"/>
                  <a:pt x="141064" y="373293"/>
                </a:cubicBezTo>
                <a:cubicBezTo>
                  <a:pt x="141676" y="373545"/>
                  <a:pt x="142143" y="374012"/>
                  <a:pt x="142143" y="374372"/>
                </a:cubicBezTo>
                <a:cubicBezTo>
                  <a:pt x="142143" y="374732"/>
                  <a:pt x="142611" y="375199"/>
                  <a:pt x="143223" y="375451"/>
                </a:cubicBezTo>
                <a:cubicBezTo>
                  <a:pt x="143798" y="375703"/>
                  <a:pt x="144302" y="376027"/>
                  <a:pt x="144302" y="376206"/>
                </a:cubicBezTo>
                <a:cubicBezTo>
                  <a:pt x="144302" y="376351"/>
                  <a:pt x="144626" y="376603"/>
                  <a:pt x="145022" y="376711"/>
                </a:cubicBezTo>
                <a:cubicBezTo>
                  <a:pt x="145418" y="376818"/>
                  <a:pt x="145741" y="377141"/>
                  <a:pt x="145741" y="377430"/>
                </a:cubicBezTo>
                <a:cubicBezTo>
                  <a:pt x="145741" y="377718"/>
                  <a:pt x="146065" y="378042"/>
                  <a:pt x="146461" y="378150"/>
                </a:cubicBezTo>
                <a:cubicBezTo>
                  <a:pt x="146857" y="378257"/>
                  <a:pt x="147180" y="378618"/>
                  <a:pt x="147180" y="378905"/>
                </a:cubicBezTo>
                <a:cubicBezTo>
                  <a:pt x="147180" y="379193"/>
                  <a:pt x="147648" y="379516"/>
                  <a:pt x="148260" y="379625"/>
                </a:cubicBezTo>
                <a:cubicBezTo>
                  <a:pt x="148943" y="379769"/>
                  <a:pt x="149339" y="380092"/>
                  <a:pt x="149339" y="380452"/>
                </a:cubicBezTo>
                <a:cubicBezTo>
                  <a:pt x="149339" y="380776"/>
                  <a:pt x="149663" y="381279"/>
                  <a:pt x="150095" y="381568"/>
                </a:cubicBezTo>
                <a:cubicBezTo>
                  <a:pt x="151498" y="382576"/>
                  <a:pt x="152218" y="383259"/>
                  <a:pt x="152218" y="383690"/>
                </a:cubicBezTo>
                <a:cubicBezTo>
                  <a:pt x="152218" y="383906"/>
                  <a:pt x="152361" y="384086"/>
                  <a:pt x="152577" y="384086"/>
                </a:cubicBezTo>
                <a:cubicBezTo>
                  <a:pt x="152757" y="384086"/>
                  <a:pt x="153297" y="384482"/>
                  <a:pt x="153801" y="384985"/>
                </a:cubicBezTo>
                <a:cubicBezTo>
                  <a:pt x="154304" y="385490"/>
                  <a:pt x="154880" y="385885"/>
                  <a:pt x="155096" y="385885"/>
                </a:cubicBezTo>
                <a:cubicBezTo>
                  <a:pt x="155600" y="385885"/>
                  <a:pt x="156535" y="386785"/>
                  <a:pt x="156535" y="387288"/>
                </a:cubicBezTo>
                <a:cubicBezTo>
                  <a:pt x="156535" y="387468"/>
                  <a:pt x="156859" y="387757"/>
                  <a:pt x="157254" y="387864"/>
                </a:cubicBezTo>
                <a:cubicBezTo>
                  <a:pt x="157650" y="387971"/>
                  <a:pt x="157974" y="388223"/>
                  <a:pt x="157974" y="388404"/>
                </a:cubicBezTo>
                <a:cubicBezTo>
                  <a:pt x="157974" y="388584"/>
                  <a:pt x="158298" y="388835"/>
                  <a:pt x="158694" y="388944"/>
                </a:cubicBezTo>
                <a:cubicBezTo>
                  <a:pt x="159089" y="389051"/>
                  <a:pt x="159413" y="389338"/>
                  <a:pt x="159413" y="389555"/>
                </a:cubicBezTo>
                <a:cubicBezTo>
                  <a:pt x="159413" y="389735"/>
                  <a:pt x="159989" y="390418"/>
                  <a:pt x="160709" y="391066"/>
                </a:cubicBezTo>
                <a:cubicBezTo>
                  <a:pt x="161752" y="392001"/>
                  <a:pt x="162004" y="392505"/>
                  <a:pt x="162256" y="394268"/>
                </a:cubicBezTo>
                <a:cubicBezTo>
                  <a:pt x="162435" y="395635"/>
                  <a:pt x="162795" y="396606"/>
                  <a:pt x="163371" y="397218"/>
                </a:cubicBezTo>
                <a:cubicBezTo>
                  <a:pt x="164054" y="397938"/>
                  <a:pt x="164270" y="398694"/>
                  <a:pt x="164522" y="401608"/>
                </a:cubicBezTo>
                <a:cubicBezTo>
                  <a:pt x="165134" y="408192"/>
                  <a:pt x="165062" y="407868"/>
                  <a:pt x="166969" y="409918"/>
                </a:cubicBezTo>
                <a:cubicBezTo>
                  <a:pt x="168300" y="411322"/>
                  <a:pt x="168768" y="412077"/>
                  <a:pt x="168768" y="412906"/>
                </a:cubicBezTo>
                <a:cubicBezTo>
                  <a:pt x="168768" y="413481"/>
                  <a:pt x="169020" y="414488"/>
                  <a:pt x="169343" y="415100"/>
                </a:cubicBezTo>
                <a:cubicBezTo>
                  <a:pt x="169703" y="415820"/>
                  <a:pt x="169991" y="417547"/>
                  <a:pt x="170099" y="419885"/>
                </a:cubicBezTo>
                <a:cubicBezTo>
                  <a:pt x="170279" y="423087"/>
                  <a:pt x="170207" y="423663"/>
                  <a:pt x="169523" y="424995"/>
                </a:cubicBezTo>
                <a:cubicBezTo>
                  <a:pt x="168696" y="426613"/>
                  <a:pt x="168156" y="427045"/>
                  <a:pt x="166393" y="427369"/>
                </a:cubicBezTo>
                <a:cubicBezTo>
                  <a:pt x="165530" y="427548"/>
                  <a:pt x="165098" y="427404"/>
                  <a:pt x="164522" y="426794"/>
                </a:cubicBezTo>
                <a:cubicBezTo>
                  <a:pt x="164127" y="426361"/>
                  <a:pt x="163731" y="425678"/>
                  <a:pt x="163659" y="425281"/>
                </a:cubicBezTo>
                <a:cubicBezTo>
                  <a:pt x="163515" y="424491"/>
                  <a:pt x="161968" y="424094"/>
                  <a:pt x="159845" y="424346"/>
                </a:cubicBezTo>
                <a:cubicBezTo>
                  <a:pt x="158838" y="424455"/>
                  <a:pt x="158694" y="424599"/>
                  <a:pt x="158694" y="425498"/>
                </a:cubicBezTo>
                <a:cubicBezTo>
                  <a:pt x="158694" y="426074"/>
                  <a:pt x="158514" y="426541"/>
                  <a:pt x="158334" y="426541"/>
                </a:cubicBezTo>
                <a:cubicBezTo>
                  <a:pt x="158118" y="426541"/>
                  <a:pt x="157974" y="426758"/>
                  <a:pt x="157974" y="427045"/>
                </a:cubicBezTo>
                <a:cubicBezTo>
                  <a:pt x="157974" y="427656"/>
                  <a:pt x="157183" y="427981"/>
                  <a:pt x="155671" y="427981"/>
                </a:cubicBezTo>
                <a:cubicBezTo>
                  <a:pt x="154376" y="427981"/>
                  <a:pt x="152937" y="426973"/>
                  <a:pt x="152937" y="426037"/>
                </a:cubicBezTo>
                <a:cubicBezTo>
                  <a:pt x="152937" y="425714"/>
                  <a:pt x="152757" y="425462"/>
                  <a:pt x="152577" y="425462"/>
                </a:cubicBezTo>
                <a:cubicBezTo>
                  <a:pt x="152361" y="425462"/>
                  <a:pt x="152218" y="424634"/>
                  <a:pt x="152218" y="423663"/>
                </a:cubicBezTo>
                <a:cubicBezTo>
                  <a:pt x="152218" y="422656"/>
                  <a:pt x="152038" y="421864"/>
                  <a:pt x="151858" y="421864"/>
                </a:cubicBezTo>
                <a:cubicBezTo>
                  <a:pt x="151642" y="421864"/>
                  <a:pt x="151498" y="420317"/>
                  <a:pt x="151498" y="417906"/>
                </a:cubicBezTo>
                <a:cubicBezTo>
                  <a:pt x="151498" y="415495"/>
                  <a:pt x="151642" y="413948"/>
                  <a:pt x="151858" y="413948"/>
                </a:cubicBezTo>
                <a:cubicBezTo>
                  <a:pt x="152038" y="413948"/>
                  <a:pt x="152218" y="413697"/>
                  <a:pt x="152218" y="413409"/>
                </a:cubicBezTo>
                <a:cubicBezTo>
                  <a:pt x="152218" y="413121"/>
                  <a:pt x="152361" y="412869"/>
                  <a:pt x="152577" y="412869"/>
                </a:cubicBezTo>
                <a:cubicBezTo>
                  <a:pt x="152757" y="412869"/>
                  <a:pt x="152937" y="412474"/>
                  <a:pt x="152937" y="411970"/>
                </a:cubicBezTo>
                <a:cubicBezTo>
                  <a:pt x="152937" y="411466"/>
                  <a:pt x="153081" y="411070"/>
                  <a:pt x="153297" y="411070"/>
                </a:cubicBezTo>
                <a:cubicBezTo>
                  <a:pt x="153477" y="411070"/>
                  <a:pt x="153657" y="410854"/>
                  <a:pt x="153657" y="410603"/>
                </a:cubicBezTo>
                <a:cubicBezTo>
                  <a:pt x="153657" y="410351"/>
                  <a:pt x="153980" y="409918"/>
                  <a:pt x="154376" y="409631"/>
                </a:cubicBezTo>
                <a:cubicBezTo>
                  <a:pt x="155060" y="409164"/>
                  <a:pt x="155096" y="408695"/>
                  <a:pt x="155096" y="403622"/>
                </a:cubicBezTo>
                <a:lnTo>
                  <a:pt x="155096" y="398081"/>
                </a:lnTo>
                <a:lnTo>
                  <a:pt x="153477" y="396499"/>
                </a:lnTo>
                <a:cubicBezTo>
                  <a:pt x="152613" y="395599"/>
                  <a:pt x="151714" y="394880"/>
                  <a:pt x="151498" y="394880"/>
                </a:cubicBezTo>
                <a:cubicBezTo>
                  <a:pt x="151282" y="394880"/>
                  <a:pt x="150706" y="394484"/>
                  <a:pt x="150239" y="394016"/>
                </a:cubicBezTo>
                <a:cubicBezTo>
                  <a:pt x="149771" y="393513"/>
                  <a:pt x="149015" y="393045"/>
                  <a:pt x="148620" y="392901"/>
                </a:cubicBezTo>
                <a:cubicBezTo>
                  <a:pt x="148224" y="392793"/>
                  <a:pt x="147900" y="392469"/>
                  <a:pt x="147900" y="392217"/>
                </a:cubicBezTo>
                <a:cubicBezTo>
                  <a:pt x="147900" y="391966"/>
                  <a:pt x="147073" y="391390"/>
                  <a:pt x="146101" y="390922"/>
                </a:cubicBezTo>
                <a:cubicBezTo>
                  <a:pt x="145094" y="390454"/>
                  <a:pt x="144302" y="389879"/>
                  <a:pt x="144302" y="389627"/>
                </a:cubicBezTo>
                <a:cubicBezTo>
                  <a:pt x="144302" y="389375"/>
                  <a:pt x="143726" y="389016"/>
                  <a:pt x="143043" y="388799"/>
                </a:cubicBezTo>
                <a:cubicBezTo>
                  <a:pt x="142395" y="388620"/>
                  <a:pt x="141388" y="388043"/>
                  <a:pt x="140884" y="387540"/>
                </a:cubicBezTo>
                <a:cubicBezTo>
                  <a:pt x="140380" y="387036"/>
                  <a:pt x="139697" y="386605"/>
                  <a:pt x="139409" y="386605"/>
                </a:cubicBezTo>
                <a:cubicBezTo>
                  <a:pt x="139121" y="386605"/>
                  <a:pt x="138474" y="386209"/>
                  <a:pt x="138006" y="385741"/>
                </a:cubicBezTo>
                <a:cubicBezTo>
                  <a:pt x="137538" y="385238"/>
                  <a:pt x="136819" y="384769"/>
                  <a:pt x="136459" y="384661"/>
                </a:cubicBezTo>
                <a:cubicBezTo>
                  <a:pt x="136063" y="384518"/>
                  <a:pt x="135595" y="384014"/>
                  <a:pt x="135379" y="383546"/>
                </a:cubicBezTo>
                <a:cubicBezTo>
                  <a:pt x="135163" y="383043"/>
                  <a:pt x="134660" y="382647"/>
                  <a:pt x="134300" y="382647"/>
                </a:cubicBezTo>
                <a:cubicBezTo>
                  <a:pt x="133580" y="382647"/>
                  <a:pt x="130918" y="380992"/>
                  <a:pt x="130702" y="380452"/>
                </a:cubicBezTo>
                <a:cubicBezTo>
                  <a:pt x="130630" y="380273"/>
                  <a:pt x="130378" y="380128"/>
                  <a:pt x="130127" y="380128"/>
                </a:cubicBezTo>
                <a:cubicBezTo>
                  <a:pt x="129875" y="380128"/>
                  <a:pt x="129299" y="379805"/>
                  <a:pt x="128831" y="379408"/>
                </a:cubicBezTo>
                <a:cubicBezTo>
                  <a:pt x="128363" y="379013"/>
                  <a:pt x="127860" y="378690"/>
                  <a:pt x="127716" y="378690"/>
                </a:cubicBezTo>
                <a:cubicBezTo>
                  <a:pt x="127572" y="378690"/>
                  <a:pt x="127032" y="378293"/>
                  <a:pt x="126565" y="377826"/>
                </a:cubicBezTo>
                <a:cubicBezTo>
                  <a:pt x="126097" y="377358"/>
                  <a:pt x="125197" y="376711"/>
                  <a:pt x="124550" y="376387"/>
                </a:cubicBezTo>
                <a:cubicBezTo>
                  <a:pt x="123542" y="375847"/>
                  <a:pt x="123362" y="375847"/>
                  <a:pt x="122895" y="376315"/>
                </a:cubicBezTo>
                <a:cubicBezTo>
                  <a:pt x="122607" y="376603"/>
                  <a:pt x="122355" y="377502"/>
                  <a:pt x="122355" y="378293"/>
                </a:cubicBezTo>
                <a:cubicBezTo>
                  <a:pt x="122355" y="379121"/>
                  <a:pt x="122175" y="379769"/>
                  <a:pt x="121995" y="379769"/>
                </a:cubicBezTo>
                <a:cubicBezTo>
                  <a:pt x="121779" y="379769"/>
                  <a:pt x="121635" y="380092"/>
                  <a:pt x="121635" y="380488"/>
                </a:cubicBezTo>
                <a:cubicBezTo>
                  <a:pt x="121635" y="380884"/>
                  <a:pt x="121456" y="381208"/>
                  <a:pt x="121276" y="381208"/>
                </a:cubicBezTo>
                <a:cubicBezTo>
                  <a:pt x="121060" y="381208"/>
                  <a:pt x="120916" y="381783"/>
                  <a:pt x="120916" y="382467"/>
                </a:cubicBezTo>
                <a:cubicBezTo>
                  <a:pt x="120916" y="383150"/>
                  <a:pt x="120736" y="383726"/>
                  <a:pt x="120556" y="383726"/>
                </a:cubicBezTo>
                <a:cubicBezTo>
                  <a:pt x="120340" y="383726"/>
                  <a:pt x="120196" y="383978"/>
                  <a:pt x="120196" y="384266"/>
                </a:cubicBezTo>
                <a:cubicBezTo>
                  <a:pt x="120196" y="385093"/>
                  <a:pt x="118541" y="386605"/>
                  <a:pt x="117210" y="387000"/>
                </a:cubicBezTo>
                <a:cubicBezTo>
                  <a:pt x="115879" y="387397"/>
                  <a:pt x="111454" y="387397"/>
                  <a:pt x="108827" y="387000"/>
                </a:cubicBezTo>
                <a:cubicBezTo>
                  <a:pt x="106920" y="386749"/>
                  <a:pt x="105085" y="385417"/>
                  <a:pt x="105085" y="384266"/>
                </a:cubicBezTo>
                <a:cubicBezTo>
                  <a:pt x="105085" y="383978"/>
                  <a:pt x="104905" y="383726"/>
                  <a:pt x="104725" y="383726"/>
                </a:cubicBezTo>
                <a:cubicBezTo>
                  <a:pt x="104510" y="383726"/>
                  <a:pt x="104366" y="383474"/>
                  <a:pt x="104366" y="383187"/>
                </a:cubicBezTo>
                <a:cubicBezTo>
                  <a:pt x="104366" y="382899"/>
                  <a:pt x="104186" y="382647"/>
                  <a:pt x="104006" y="382647"/>
                </a:cubicBezTo>
                <a:cubicBezTo>
                  <a:pt x="103790" y="382647"/>
                  <a:pt x="103646" y="382395"/>
                  <a:pt x="103646" y="382108"/>
                </a:cubicBezTo>
                <a:cubicBezTo>
                  <a:pt x="103646" y="381819"/>
                  <a:pt x="103466" y="381568"/>
                  <a:pt x="103286" y="381568"/>
                </a:cubicBezTo>
                <a:cubicBezTo>
                  <a:pt x="103070" y="381568"/>
                  <a:pt x="102926" y="380021"/>
                  <a:pt x="102926" y="377646"/>
                </a:cubicBezTo>
                <a:cubicBezTo>
                  <a:pt x="102926" y="374012"/>
                  <a:pt x="102854" y="373688"/>
                  <a:pt x="102207" y="373473"/>
                </a:cubicBezTo>
                <a:cubicBezTo>
                  <a:pt x="101811" y="373364"/>
                  <a:pt x="101487" y="373076"/>
                  <a:pt x="101487" y="372897"/>
                </a:cubicBezTo>
                <a:cubicBezTo>
                  <a:pt x="101487" y="372393"/>
                  <a:pt x="100012" y="372501"/>
                  <a:pt x="98897" y="373076"/>
                </a:cubicBezTo>
                <a:cubicBezTo>
                  <a:pt x="98393" y="373364"/>
                  <a:pt x="97098" y="373688"/>
                  <a:pt x="96054" y="373832"/>
                </a:cubicBezTo>
                <a:cubicBezTo>
                  <a:pt x="95011" y="373976"/>
                  <a:pt x="94004" y="374228"/>
                  <a:pt x="93788" y="374408"/>
                </a:cubicBezTo>
                <a:cubicBezTo>
                  <a:pt x="93572" y="374588"/>
                  <a:pt x="92996" y="375055"/>
                  <a:pt x="92529" y="375451"/>
                </a:cubicBezTo>
                <a:cubicBezTo>
                  <a:pt x="92061" y="375847"/>
                  <a:pt x="91341" y="376171"/>
                  <a:pt x="90945" y="376171"/>
                </a:cubicBezTo>
                <a:cubicBezTo>
                  <a:pt x="90082" y="376171"/>
                  <a:pt x="87707" y="376963"/>
                  <a:pt x="87456" y="377322"/>
                </a:cubicBezTo>
                <a:cubicBezTo>
                  <a:pt x="87348" y="377466"/>
                  <a:pt x="86196" y="377933"/>
                  <a:pt x="84937" y="378329"/>
                </a:cubicBezTo>
                <a:cubicBezTo>
                  <a:pt x="83678" y="378726"/>
                  <a:pt x="82491" y="379193"/>
                  <a:pt x="82275" y="379373"/>
                </a:cubicBezTo>
                <a:cubicBezTo>
                  <a:pt x="82059" y="379552"/>
                  <a:pt x="81231" y="379805"/>
                  <a:pt x="80440" y="379949"/>
                </a:cubicBezTo>
                <a:cubicBezTo>
                  <a:pt x="79648" y="380092"/>
                  <a:pt x="78929" y="380309"/>
                  <a:pt x="78821" y="380452"/>
                </a:cubicBezTo>
                <a:cubicBezTo>
                  <a:pt x="78389" y="381028"/>
                  <a:pt x="74575" y="382647"/>
                  <a:pt x="73676" y="382647"/>
                </a:cubicBezTo>
                <a:cubicBezTo>
                  <a:pt x="73136" y="382647"/>
                  <a:pt x="72596" y="382899"/>
                  <a:pt x="72488" y="383187"/>
                </a:cubicBezTo>
                <a:cubicBezTo>
                  <a:pt x="72380" y="383474"/>
                  <a:pt x="71121" y="384050"/>
                  <a:pt x="69682" y="384482"/>
                </a:cubicBezTo>
                <a:cubicBezTo>
                  <a:pt x="68279" y="384878"/>
                  <a:pt x="66984" y="385381"/>
                  <a:pt x="66768" y="385562"/>
                </a:cubicBezTo>
                <a:cubicBezTo>
                  <a:pt x="66588" y="385741"/>
                  <a:pt x="66156" y="385885"/>
                  <a:pt x="65796" y="385885"/>
                </a:cubicBezTo>
                <a:cubicBezTo>
                  <a:pt x="65437" y="385885"/>
                  <a:pt x="65149" y="386029"/>
                  <a:pt x="65149" y="386209"/>
                </a:cubicBezTo>
                <a:cubicBezTo>
                  <a:pt x="65149" y="386389"/>
                  <a:pt x="64537" y="386642"/>
                  <a:pt x="63781" y="386785"/>
                </a:cubicBezTo>
                <a:cubicBezTo>
                  <a:pt x="63062" y="386892"/>
                  <a:pt x="61695" y="387397"/>
                  <a:pt x="60759" y="387900"/>
                </a:cubicBezTo>
                <a:cubicBezTo>
                  <a:pt x="59824" y="388367"/>
                  <a:pt x="58493" y="388763"/>
                  <a:pt x="57845" y="388763"/>
                </a:cubicBezTo>
                <a:cubicBezTo>
                  <a:pt x="57125" y="388763"/>
                  <a:pt x="56262" y="389087"/>
                  <a:pt x="55794" y="389483"/>
                </a:cubicBezTo>
                <a:cubicBezTo>
                  <a:pt x="55326" y="389879"/>
                  <a:pt x="54283" y="390382"/>
                  <a:pt x="53492" y="390598"/>
                </a:cubicBezTo>
                <a:cubicBezTo>
                  <a:pt x="50685" y="391318"/>
                  <a:pt x="48598" y="392074"/>
                  <a:pt x="48598" y="392362"/>
                </a:cubicBezTo>
                <a:cubicBezTo>
                  <a:pt x="48598" y="392541"/>
                  <a:pt x="48059" y="392793"/>
                  <a:pt x="47411" y="392937"/>
                </a:cubicBezTo>
                <a:cubicBezTo>
                  <a:pt x="45396" y="393369"/>
                  <a:pt x="44209" y="394592"/>
                  <a:pt x="43453" y="397110"/>
                </a:cubicBezTo>
                <a:cubicBezTo>
                  <a:pt x="42590" y="399917"/>
                  <a:pt x="42590" y="401716"/>
                  <a:pt x="43417" y="402327"/>
                </a:cubicBezTo>
                <a:cubicBezTo>
                  <a:pt x="43777" y="402579"/>
                  <a:pt x="44821" y="402796"/>
                  <a:pt x="45792" y="402796"/>
                </a:cubicBezTo>
                <a:cubicBezTo>
                  <a:pt x="47555" y="402796"/>
                  <a:pt x="50397" y="403695"/>
                  <a:pt x="50397" y="404270"/>
                </a:cubicBezTo>
                <a:cubicBezTo>
                  <a:pt x="50397" y="404451"/>
                  <a:pt x="50649" y="404594"/>
                  <a:pt x="50937" y="404594"/>
                </a:cubicBezTo>
                <a:cubicBezTo>
                  <a:pt x="51729" y="404594"/>
                  <a:pt x="54283" y="407365"/>
                  <a:pt x="54499" y="408480"/>
                </a:cubicBezTo>
                <a:cubicBezTo>
                  <a:pt x="55039" y="411034"/>
                  <a:pt x="55075" y="411934"/>
                  <a:pt x="54715" y="413229"/>
                </a:cubicBezTo>
                <a:cubicBezTo>
                  <a:pt x="54319" y="414741"/>
                  <a:pt x="52052" y="417547"/>
                  <a:pt x="51225" y="417547"/>
                </a:cubicBezTo>
                <a:cubicBezTo>
                  <a:pt x="50937" y="417547"/>
                  <a:pt x="50469" y="418159"/>
                  <a:pt x="50181" y="418877"/>
                </a:cubicBezTo>
                <a:cubicBezTo>
                  <a:pt x="49534" y="420461"/>
                  <a:pt x="48310" y="421864"/>
                  <a:pt x="47627" y="421864"/>
                </a:cubicBezTo>
                <a:cubicBezTo>
                  <a:pt x="47375" y="421864"/>
                  <a:pt x="47159" y="421972"/>
                  <a:pt x="47159" y="422115"/>
                </a:cubicBezTo>
                <a:cubicBezTo>
                  <a:pt x="47159" y="422296"/>
                  <a:pt x="46620" y="422764"/>
                  <a:pt x="45972" y="423231"/>
                </a:cubicBezTo>
                <a:cubicBezTo>
                  <a:pt x="44317" y="424346"/>
                  <a:pt x="40035" y="424382"/>
                  <a:pt x="39064" y="423303"/>
                </a:cubicBezTo>
                <a:cubicBezTo>
                  <a:pt x="38704" y="422907"/>
                  <a:pt x="38201" y="422583"/>
                  <a:pt x="37913" y="422583"/>
                </a:cubicBezTo>
                <a:cubicBezTo>
                  <a:pt x="37661" y="422583"/>
                  <a:pt x="37445" y="422404"/>
                  <a:pt x="37445" y="422224"/>
                </a:cubicBezTo>
                <a:cubicBezTo>
                  <a:pt x="37445" y="422008"/>
                  <a:pt x="37121" y="421864"/>
                  <a:pt x="36761" y="421864"/>
                </a:cubicBezTo>
                <a:cubicBezTo>
                  <a:pt x="36006" y="421864"/>
                  <a:pt x="34567" y="420281"/>
                  <a:pt x="34567" y="419489"/>
                </a:cubicBezTo>
                <a:cubicBezTo>
                  <a:pt x="34567" y="419238"/>
                  <a:pt x="34135" y="418231"/>
                  <a:pt x="33631" y="417294"/>
                </a:cubicBezTo>
                <a:cubicBezTo>
                  <a:pt x="32840" y="415784"/>
                  <a:pt x="32732" y="415280"/>
                  <a:pt x="32912" y="413229"/>
                </a:cubicBezTo>
                <a:cubicBezTo>
                  <a:pt x="33020" y="411934"/>
                  <a:pt x="33127" y="410567"/>
                  <a:pt x="33163" y="410171"/>
                </a:cubicBezTo>
                <a:cubicBezTo>
                  <a:pt x="33200" y="409775"/>
                  <a:pt x="33092" y="407580"/>
                  <a:pt x="32948" y="405314"/>
                </a:cubicBezTo>
                <a:cubicBezTo>
                  <a:pt x="32732" y="401860"/>
                  <a:pt x="32804" y="400925"/>
                  <a:pt x="33307" y="399557"/>
                </a:cubicBezTo>
                <a:cubicBezTo>
                  <a:pt x="33631" y="398658"/>
                  <a:pt x="34207" y="396678"/>
                  <a:pt x="34531" y="395168"/>
                </a:cubicBezTo>
                <a:cubicBezTo>
                  <a:pt x="34890" y="393656"/>
                  <a:pt x="35358" y="392145"/>
                  <a:pt x="35610" y="391859"/>
                </a:cubicBezTo>
                <a:cubicBezTo>
                  <a:pt x="36006" y="391390"/>
                  <a:pt x="35934" y="391246"/>
                  <a:pt x="35070" y="390922"/>
                </a:cubicBezTo>
                <a:cubicBezTo>
                  <a:pt x="34531" y="390707"/>
                  <a:pt x="33559" y="390562"/>
                  <a:pt x="32948" y="390598"/>
                </a:cubicBezTo>
                <a:cubicBezTo>
                  <a:pt x="30537" y="390743"/>
                  <a:pt x="29530" y="390526"/>
                  <a:pt x="28594" y="389664"/>
                </a:cubicBezTo>
                <a:cubicBezTo>
                  <a:pt x="28055" y="389158"/>
                  <a:pt x="27407" y="388763"/>
                  <a:pt x="27155" y="388763"/>
                </a:cubicBezTo>
                <a:cubicBezTo>
                  <a:pt x="26903" y="388763"/>
                  <a:pt x="26112" y="387720"/>
                  <a:pt x="25392" y="386496"/>
                </a:cubicBezTo>
                <a:cubicBezTo>
                  <a:pt x="24277" y="384447"/>
                  <a:pt x="24133" y="383906"/>
                  <a:pt x="24133" y="381604"/>
                </a:cubicBezTo>
                <a:cubicBezTo>
                  <a:pt x="24133" y="380128"/>
                  <a:pt x="23917" y="378473"/>
                  <a:pt x="23593" y="377718"/>
                </a:cubicBezTo>
                <a:cubicBezTo>
                  <a:pt x="22658" y="375523"/>
                  <a:pt x="22874" y="373545"/>
                  <a:pt x="24565" y="367356"/>
                </a:cubicBezTo>
                <a:cubicBezTo>
                  <a:pt x="25320" y="364729"/>
                  <a:pt x="27047" y="361528"/>
                  <a:pt x="28414" y="360232"/>
                </a:cubicBezTo>
                <a:cubicBezTo>
                  <a:pt x="29494" y="359261"/>
                  <a:pt x="30177" y="358937"/>
                  <a:pt x="31724" y="358721"/>
                </a:cubicBezTo>
                <a:cubicBezTo>
                  <a:pt x="32804" y="358613"/>
                  <a:pt x="34315" y="358253"/>
                  <a:pt x="35106" y="358001"/>
                </a:cubicBezTo>
                <a:cubicBezTo>
                  <a:pt x="36510" y="357498"/>
                  <a:pt x="45072" y="356742"/>
                  <a:pt x="49066" y="356742"/>
                </a:cubicBezTo>
                <a:cubicBezTo>
                  <a:pt x="50146" y="356742"/>
                  <a:pt x="51117" y="356598"/>
                  <a:pt x="51189" y="356419"/>
                </a:cubicBezTo>
                <a:cubicBezTo>
                  <a:pt x="51297" y="356058"/>
                  <a:pt x="56010" y="355591"/>
                  <a:pt x="67379" y="354800"/>
                </a:cubicBezTo>
                <a:cubicBezTo>
                  <a:pt x="72308" y="354439"/>
                  <a:pt x="74395" y="354152"/>
                  <a:pt x="75295" y="353684"/>
                </a:cubicBezTo>
                <a:cubicBezTo>
                  <a:pt x="76194" y="353216"/>
                  <a:pt x="77993" y="352965"/>
                  <a:pt x="82958" y="352712"/>
                </a:cubicBezTo>
                <a:cubicBezTo>
                  <a:pt x="86520" y="352569"/>
                  <a:pt x="90226" y="352244"/>
                  <a:pt x="91233" y="352028"/>
                </a:cubicBezTo>
                <a:cubicBezTo>
                  <a:pt x="96882" y="350877"/>
                  <a:pt x="98213" y="350662"/>
                  <a:pt x="99760" y="350662"/>
                </a:cubicBezTo>
                <a:cubicBezTo>
                  <a:pt x="100732" y="350626"/>
                  <a:pt x="101487" y="350446"/>
                  <a:pt x="101487" y="350266"/>
                </a:cubicBezTo>
                <a:cubicBezTo>
                  <a:pt x="101487" y="350050"/>
                  <a:pt x="101811" y="349906"/>
                  <a:pt x="102207" y="349906"/>
                </a:cubicBezTo>
                <a:cubicBezTo>
                  <a:pt x="102891" y="349906"/>
                  <a:pt x="102926" y="349655"/>
                  <a:pt x="102926" y="346668"/>
                </a:cubicBezTo>
                <a:cubicBezTo>
                  <a:pt x="102926" y="344761"/>
                  <a:pt x="103070" y="343429"/>
                  <a:pt x="103286" y="343429"/>
                </a:cubicBezTo>
                <a:cubicBezTo>
                  <a:pt x="103466" y="343429"/>
                  <a:pt x="103646" y="343106"/>
                  <a:pt x="103646" y="342711"/>
                </a:cubicBezTo>
                <a:cubicBezTo>
                  <a:pt x="103646" y="342314"/>
                  <a:pt x="103790" y="341991"/>
                  <a:pt x="104006" y="341991"/>
                </a:cubicBezTo>
                <a:cubicBezTo>
                  <a:pt x="104186" y="341991"/>
                  <a:pt x="104366" y="341739"/>
                  <a:pt x="104366" y="341451"/>
                </a:cubicBezTo>
                <a:cubicBezTo>
                  <a:pt x="104366" y="341163"/>
                  <a:pt x="104510" y="340912"/>
                  <a:pt x="104725" y="340912"/>
                </a:cubicBezTo>
                <a:cubicBezTo>
                  <a:pt x="104941" y="340912"/>
                  <a:pt x="105085" y="338860"/>
                  <a:pt x="105085" y="335514"/>
                </a:cubicBezTo>
                <a:cubicBezTo>
                  <a:pt x="105085" y="332168"/>
                  <a:pt x="105229" y="330118"/>
                  <a:pt x="105445" y="330118"/>
                </a:cubicBezTo>
                <a:cubicBezTo>
                  <a:pt x="105625" y="330118"/>
                  <a:pt x="105805" y="329902"/>
                  <a:pt x="105805" y="329615"/>
                </a:cubicBezTo>
                <a:cubicBezTo>
                  <a:pt x="105805" y="329326"/>
                  <a:pt x="106129" y="328967"/>
                  <a:pt x="106524" y="328859"/>
                </a:cubicBezTo>
                <a:cubicBezTo>
                  <a:pt x="106920" y="328751"/>
                  <a:pt x="107244" y="328499"/>
                  <a:pt x="107244" y="328319"/>
                </a:cubicBezTo>
                <a:cubicBezTo>
                  <a:pt x="107244" y="328139"/>
                  <a:pt x="107568" y="327888"/>
                  <a:pt x="107964" y="327780"/>
                </a:cubicBezTo>
                <a:cubicBezTo>
                  <a:pt x="108899" y="327492"/>
                  <a:pt x="108899" y="325908"/>
                  <a:pt x="107964" y="325081"/>
                </a:cubicBezTo>
                <a:cubicBezTo>
                  <a:pt x="107496" y="324684"/>
                  <a:pt x="106308" y="324362"/>
                  <a:pt x="104725" y="324217"/>
                </a:cubicBezTo>
                <a:cubicBezTo>
                  <a:pt x="102891" y="324038"/>
                  <a:pt x="102207" y="323822"/>
                  <a:pt x="102207" y="323426"/>
                </a:cubicBezTo>
                <a:cubicBezTo>
                  <a:pt x="102207" y="323139"/>
                  <a:pt x="102027" y="322922"/>
                  <a:pt x="101847" y="322922"/>
                </a:cubicBezTo>
                <a:cubicBezTo>
                  <a:pt x="101631" y="322922"/>
                  <a:pt x="101487" y="322598"/>
                  <a:pt x="101487" y="322203"/>
                </a:cubicBezTo>
                <a:cubicBezTo>
                  <a:pt x="101487" y="321807"/>
                  <a:pt x="101307" y="321483"/>
                  <a:pt x="101128" y="321483"/>
                </a:cubicBezTo>
                <a:cubicBezTo>
                  <a:pt x="100912" y="321483"/>
                  <a:pt x="100768" y="321159"/>
                  <a:pt x="100768" y="320764"/>
                </a:cubicBezTo>
                <a:cubicBezTo>
                  <a:pt x="100768" y="320368"/>
                  <a:pt x="100912" y="320044"/>
                  <a:pt x="101128" y="320044"/>
                </a:cubicBezTo>
                <a:cubicBezTo>
                  <a:pt x="101307" y="320044"/>
                  <a:pt x="101487" y="319648"/>
                  <a:pt x="101487" y="319145"/>
                </a:cubicBezTo>
                <a:cubicBezTo>
                  <a:pt x="101487" y="318641"/>
                  <a:pt x="101631" y="318245"/>
                  <a:pt x="101847" y="318245"/>
                </a:cubicBezTo>
                <a:cubicBezTo>
                  <a:pt x="102027" y="318245"/>
                  <a:pt x="102207" y="318030"/>
                  <a:pt x="102207" y="317741"/>
                </a:cubicBezTo>
                <a:cubicBezTo>
                  <a:pt x="102207" y="317058"/>
                  <a:pt x="102998" y="316805"/>
                  <a:pt x="105157" y="316805"/>
                </a:cubicBezTo>
                <a:cubicBezTo>
                  <a:pt x="107172" y="316805"/>
                  <a:pt x="107964" y="316266"/>
                  <a:pt x="107964" y="314862"/>
                </a:cubicBezTo>
                <a:cubicBezTo>
                  <a:pt x="107964" y="314179"/>
                  <a:pt x="107784" y="313927"/>
                  <a:pt x="107280" y="313927"/>
                </a:cubicBezTo>
                <a:cubicBezTo>
                  <a:pt x="106524" y="313927"/>
                  <a:pt x="103646" y="311444"/>
                  <a:pt x="103646" y="310761"/>
                </a:cubicBezTo>
                <a:cubicBezTo>
                  <a:pt x="103646" y="310546"/>
                  <a:pt x="103466" y="310329"/>
                  <a:pt x="103286" y="310329"/>
                </a:cubicBezTo>
                <a:cubicBezTo>
                  <a:pt x="103070" y="310329"/>
                  <a:pt x="102926" y="309681"/>
                  <a:pt x="102926" y="308891"/>
                </a:cubicBezTo>
                <a:cubicBezTo>
                  <a:pt x="102926" y="308098"/>
                  <a:pt x="103070" y="307450"/>
                  <a:pt x="103286" y="307450"/>
                </a:cubicBezTo>
                <a:cubicBezTo>
                  <a:pt x="103466" y="307450"/>
                  <a:pt x="103646" y="306732"/>
                  <a:pt x="103646" y="305868"/>
                </a:cubicBezTo>
                <a:cubicBezTo>
                  <a:pt x="103646" y="304933"/>
                  <a:pt x="103826" y="304213"/>
                  <a:pt x="104078" y="304104"/>
                </a:cubicBezTo>
                <a:cubicBezTo>
                  <a:pt x="104438" y="303961"/>
                  <a:pt x="104438" y="303889"/>
                  <a:pt x="104078" y="303889"/>
                </a:cubicBezTo>
                <a:cubicBezTo>
                  <a:pt x="103538" y="303854"/>
                  <a:pt x="103466" y="299896"/>
                  <a:pt x="104006" y="299896"/>
                </a:cubicBezTo>
                <a:cubicBezTo>
                  <a:pt x="104186" y="299896"/>
                  <a:pt x="104366" y="299643"/>
                  <a:pt x="104366" y="299356"/>
                </a:cubicBezTo>
                <a:cubicBezTo>
                  <a:pt x="104366" y="299068"/>
                  <a:pt x="104510" y="298816"/>
                  <a:pt x="104725" y="298816"/>
                </a:cubicBezTo>
                <a:cubicBezTo>
                  <a:pt x="104905" y="298816"/>
                  <a:pt x="105085" y="298636"/>
                  <a:pt x="105085" y="298456"/>
                </a:cubicBezTo>
                <a:cubicBezTo>
                  <a:pt x="105085" y="297701"/>
                  <a:pt x="106848" y="296334"/>
                  <a:pt x="108107" y="296117"/>
                </a:cubicBezTo>
                <a:cubicBezTo>
                  <a:pt x="109295" y="295867"/>
                  <a:pt x="109403" y="295759"/>
                  <a:pt x="109403" y="294680"/>
                </a:cubicBezTo>
                <a:cubicBezTo>
                  <a:pt x="109403" y="293708"/>
                  <a:pt x="109223" y="293420"/>
                  <a:pt x="108323" y="293060"/>
                </a:cubicBezTo>
                <a:cubicBezTo>
                  <a:pt x="107712" y="292808"/>
                  <a:pt x="107244" y="292484"/>
                  <a:pt x="107244" y="292340"/>
                </a:cubicBezTo>
                <a:cubicBezTo>
                  <a:pt x="107244" y="291944"/>
                  <a:pt x="105553" y="291333"/>
                  <a:pt x="103718" y="291080"/>
                </a:cubicBezTo>
                <a:cubicBezTo>
                  <a:pt x="102891" y="290937"/>
                  <a:pt x="102207" y="290721"/>
                  <a:pt x="102207" y="290577"/>
                </a:cubicBezTo>
                <a:cubicBezTo>
                  <a:pt x="102207" y="290218"/>
                  <a:pt x="99796" y="289102"/>
                  <a:pt x="98969" y="289102"/>
                </a:cubicBezTo>
                <a:cubicBezTo>
                  <a:pt x="97566" y="289102"/>
                  <a:pt x="94651" y="288238"/>
                  <a:pt x="94651" y="287807"/>
                </a:cubicBezTo>
                <a:cubicBezTo>
                  <a:pt x="94651" y="287159"/>
                  <a:pt x="93788" y="286943"/>
                  <a:pt x="91233" y="286943"/>
                </a:cubicBezTo>
                <a:cubicBezTo>
                  <a:pt x="89686" y="286943"/>
                  <a:pt x="88787" y="287123"/>
                  <a:pt x="88391" y="287483"/>
                </a:cubicBezTo>
                <a:cubicBezTo>
                  <a:pt x="87743" y="288167"/>
                  <a:pt x="87456" y="288167"/>
                  <a:pt x="87456" y="287518"/>
                </a:cubicBezTo>
                <a:cubicBezTo>
                  <a:pt x="87456" y="286727"/>
                  <a:pt x="85189" y="286475"/>
                  <a:pt x="78533" y="286547"/>
                </a:cubicBezTo>
                <a:cubicBezTo>
                  <a:pt x="72740" y="286620"/>
                  <a:pt x="72237" y="286583"/>
                  <a:pt x="70618" y="285828"/>
                </a:cubicBezTo>
                <a:cubicBezTo>
                  <a:pt x="69682" y="285396"/>
                  <a:pt x="68819" y="284857"/>
                  <a:pt x="68675" y="284641"/>
                </a:cubicBezTo>
                <a:cubicBezTo>
                  <a:pt x="68495" y="284353"/>
                  <a:pt x="61191" y="284173"/>
                  <a:pt x="45648" y="284065"/>
                </a:cubicBezTo>
                <a:cubicBezTo>
                  <a:pt x="24960" y="283886"/>
                  <a:pt x="22694" y="283814"/>
                  <a:pt x="21075" y="283202"/>
                </a:cubicBezTo>
                <a:cubicBezTo>
                  <a:pt x="17945" y="282086"/>
                  <a:pt x="17657" y="281942"/>
                  <a:pt x="17657" y="281366"/>
                </a:cubicBezTo>
                <a:cubicBezTo>
                  <a:pt x="17657" y="281007"/>
                  <a:pt x="17333" y="280826"/>
                  <a:pt x="16685" y="280826"/>
                </a:cubicBezTo>
                <a:cubicBezTo>
                  <a:pt x="16038" y="280826"/>
                  <a:pt x="15318" y="280360"/>
                  <a:pt x="14383" y="279388"/>
                </a:cubicBezTo>
                <a:cubicBezTo>
                  <a:pt x="13627" y="278596"/>
                  <a:pt x="12871" y="277948"/>
                  <a:pt x="12728" y="277948"/>
                </a:cubicBezTo>
                <a:cubicBezTo>
                  <a:pt x="12404" y="277912"/>
                  <a:pt x="8482" y="272984"/>
                  <a:pt x="7834" y="271761"/>
                </a:cubicBezTo>
                <a:cubicBezTo>
                  <a:pt x="7619" y="271292"/>
                  <a:pt x="7043" y="270429"/>
                  <a:pt x="6611" y="269817"/>
                </a:cubicBezTo>
                <a:cubicBezTo>
                  <a:pt x="6179" y="269205"/>
                  <a:pt x="5712" y="268270"/>
                  <a:pt x="5568" y="267658"/>
                </a:cubicBezTo>
                <a:cubicBezTo>
                  <a:pt x="5424" y="267082"/>
                  <a:pt x="4920" y="266148"/>
                  <a:pt x="4452" y="265608"/>
                </a:cubicBezTo>
                <a:cubicBezTo>
                  <a:pt x="4021" y="265032"/>
                  <a:pt x="3625" y="264277"/>
                  <a:pt x="3625" y="263881"/>
                </a:cubicBezTo>
                <a:cubicBezTo>
                  <a:pt x="3625" y="263485"/>
                  <a:pt x="3193" y="262261"/>
                  <a:pt x="2689" y="261146"/>
                </a:cubicBezTo>
                <a:cubicBezTo>
                  <a:pt x="2150" y="259995"/>
                  <a:pt x="1538" y="257765"/>
                  <a:pt x="1250" y="255894"/>
                </a:cubicBezTo>
                <a:cubicBezTo>
                  <a:pt x="998" y="254058"/>
                  <a:pt x="567" y="251756"/>
                  <a:pt x="315" y="250784"/>
                </a:cubicBezTo>
                <a:cubicBezTo>
                  <a:pt x="-297" y="248302"/>
                  <a:pt x="-9" y="235314"/>
                  <a:pt x="1106" y="216784"/>
                </a:cubicBezTo>
                <a:cubicBezTo>
                  <a:pt x="1466" y="210920"/>
                  <a:pt x="1574" y="210308"/>
                  <a:pt x="2617" y="208077"/>
                </a:cubicBezTo>
                <a:cubicBezTo>
                  <a:pt x="3409" y="206351"/>
                  <a:pt x="4165" y="205307"/>
                  <a:pt x="5316" y="204408"/>
                </a:cubicBezTo>
                <a:cubicBezTo>
                  <a:pt x="6863" y="203221"/>
                  <a:pt x="7403" y="203041"/>
                  <a:pt x="11468" y="202536"/>
                </a:cubicBezTo>
                <a:cubicBezTo>
                  <a:pt x="13123" y="202357"/>
                  <a:pt x="13483" y="202141"/>
                  <a:pt x="14095" y="201169"/>
                </a:cubicBezTo>
                <a:cubicBezTo>
                  <a:pt x="14454" y="200558"/>
                  <a:pt x="14670" y="199803"/>
                  <a:pt x="14562" y="199515"/>
                </a:cubicBezTo>
                <a:cubicBezTo>
                  <a:pt x="14454" y="199226"/>
                  <a:pt x="14131" y="196708"/>
                  <a:pt x="13843" y="193937"/>
                </a:cubicBezTo>
                <a:cubicBezTo>
                  <a:pt x="13555" y="191168"/>
                  <a:pt x="13087" y="188181"/>
                  <a:pt x="12800" y="187282"/>
                </a:cubicBezTo>
                <a:cubicBezTo>
                  <a:pt x="12512" y="186382"/>
                  <a:pt x="12008" y="183145"/>
                  <a:pt x="11720" y="180086"/>
                </a:cubicBezTo>
                <a:cubicBezTo>
                  <a:pt x="11432" y="177028"/>
                  <a:pt x="10929" y="173574"/>
                  <a:pt x="10677" y="172423"/>
                </a:cubicBezTo>
                <a:cubicBezTo>
                  <a:pt x="10389" y="171272"/>
                  <a:pt x="9957" y="168177"/>
                  <a:pt x="9741" y="165586"/>
                </a:cubicBezTo>
                <a:cubicBezTo>
                  <a:pt x="9525" y="162959"/>
                  <a:pt x="9022" y="159614"/>
                  <a:pt x="8662" y="158139"/>
                </a:cubicBezTo>
                <a:cubicBezTo>
                  <a:pt x="8266" y="156663"/>
                  <a:pt x="7798" y="153173"/>
                  <a:pt x="7547" y="150404"/>
                </a:cubicBezTo>
                <a:cubicBezTo>
                  <a:pt x="7295" y="147381"/>
                  <a:pt x="6863" y="144718"/>
                  <a:pt x="6467" y="143711"/>
                </a:cubicBezTo>
                <a:cubicBezTo>
                  <a:pt x="6143" y="142813"/>
                  <a:pt x="5712" y="140725"/>
                  <a:pt x="5568" y="139070"/>
                </a:cubicBezTo>
                <a:cubicBezTo>
                  <a:pt x="5388" y="136659"/>
                  <a:pt x="5172" y="135976"/>
                  <a:pt x="4560" y="135509"/>
                </a:cubicBezTo>
                <a:cubicBezTo>
                  <a:pt x="1178" y="132882"/>
                  <a:pt x="-9" y="130291"/>
                  <a:pt x="747" y="127161"/>
                </a:cubicBezTo>
                <a:cubicBezTo>
                  <a:pt x="1394" y="124499"/>
                  <a:pt x="2294" y="123635"/>
                  <a:pt x="4884" y="123240"/>
                </a:cubicBezTo>
                <a:cubicBezTo>
                  <a:pt x="6071" y="123024"/>
                  <a:pt x="8482" y="122879"/>
                  <a:pt x="10281" y="122915"/>
                </a:cubicBezTo>
                <a:cubicBezTo>
                  <a:pt x="12080" y="122915"/>
                  <a:pt x="13987" y="122772"/>
                  <a:pt x="14598" y="122520"/>
                </a:cubicBezTo>
                <a:cubicBezTo>
                  <a:pt x="15174" y="122268"/>
                  <a:pt x="16793" y="121800"/>
                  <a:pt x="18196" y="121441"/>
                </a:cubicBezTo>
                <a:cubicBezTo>
                  <a:pt x="22766" y="120217"/>
                  <a:pt x="23773" y="119858"/>
                  <a:pt x="23953" y="119282"/>
                </a:cubicBezTo>
                <a:cubicBezTo>
                  <a:pt x="24205" y="118490"/>
                  <a:pt x="24205" y="116979"/>
                  <a:pt x="23989" y="113165"/>
                </a:cubicBezTo>
                <a:cubicBezTo>
                  <a:pt x="23773" y="109460"/>
                  <a:pt x="24529" y="102552"/>
                  <a:pt x="25392" y="100249"/>
                </a:cubicBezTo>
                <a:cubicBezTo>
                  <a:pt x="25644" y="99529"/>
                  <a:pt x="26148" y="98055"/>
                  <a:pt x="26436" y="96939"/>
                </a:cubicBezTo>
                <a:cubicBezTo>
                  <a:pt x="26759" y="95860"/>
                  <a:pt x="27335" y="94636"/>
                  <a:pt x="27731" y="94276"/>
                </a:cubicBezTo>
                <a:cubicBezTo>
                  <a:pt x="28126" y="93916"/>
                  <a:pt x="28450" y="93449"/>
                  <a:pt x="28450" y="93268"/>
                </a:cubicBezTo>
                <a:cubicBezTo>
                  <a:pt x="28450" y="92729"/>
                  <a:pt x="31796" y="89563"/>
                  <a:pt x="32984" y="88952"/>
                </a:cubicBezTo>
                <a:cubicBezTo>
                  <a:pt x="33559" y="88664"/>
                  <a:pt x="34819" y="88340"/>
                  <a:pt x="35790" y="88196"/>
                </a:cubicBezTo>
                <a:cubicBezTo>
                  <a:pt x="36761" y="88088"/>
                  <a:pt x="38057" y="87656"/>
                  <a:pt x="38668" y="87297"/>
                </a:cubicBezTo>
                <a:cubicBezTo>
                  <a:pt x="39280" y="86901"/>
                  <a:pt x="40503" y="86397"/>
                  <a:pt x="41403" y="86181"/>
                </a:cubicBezTo>
                <a:cubicBezTo>
                  <a:pt x="42302" y="85929"/>
                  <a:pt x="43274" y="85498"/>
                  <a:pt x="43633" y="85210"/>
                </a:cubicBezTo>
                <a:cubicBezTo>
                  <a:pt x="43957" y="84923"/>
                  <a:pt x="45072" y="84454"/>
                  <a:pt x="46152" y="84166"/>
                </a:cubicBezTo>
                <a:cubicBezTo>
                  <a:pt x="47195" y="83914"/>
                  <a:pt x="48850" y="83267"/>
                  <a:pt x="49822" y="82764"/>
                </a:cubicBezTo>
                <a:cubicBezTo>
                  <a:pt x="50793" y="82260"/>
                  <a:pt x="51872" y="81864"/>
                  <a:pt x="52160" y="81864"/>
                </a:cubicBezTo>
                <a:cubicBezTo>
                  <a:pt x="52484" y="81864"/>
                  <a:pt x="53456" y="81359"/>
                  <a:pt x="54319" y="80784"/>
                </a:cubicBezTo>
                <a:cubicBezTo>
                  <a:pt x="55183" y="80172"/>
                  <a:pt x="56190" y="79706"/>
                  <a:pt x="56514" y="79706"/>
                </a:cubicBezTo>
                <a:cubicBezTo>
                  <a:pt x="56838" y="79706"/>
                  <a:pt x="57413" y="79381"/>
                  <a:pt x="57737" y="79021"/>
                </a:cubicBezTo>
                <a:cubicBezTo>
                  <a:pt x="58385" y="78338"/>
                  <a:pt x="60831" y="77546"/>
                  <a:pt x="62414" y="77546"/>
                </a:cubicBezTo>
                <a:cubicBezTo>
                  <a:pt x="63134" y="77546"/>
                  <a:pt x="63386" y="77259"/>
                  <a:pt x="63889" y="75783"/>
                </a:cubicBezTo>
                <a:cubicBezTo>
                  <a:pt x="64213" y="74812"/>
                  <a:pt x="64681" y="73804"/>
                  <a:pt x="64969" y="73589"/>
                </a:cubicBezTo>
                <a:cubicBezTo>
                  <a:pt x="65257" y="73337"/>
                  <a:pt x="65580" y="72617"/>
                  <a:pt x="65724" y="71934"/>
                </a:cubicBezTo>
                <a:cubicBezTo>
                  <a:pt x="65832" y="71250"/>
                  <a:pt x="66444" y="69991"/>
                  <a:pt x="67020" y="69091"/>
                </a:cubicBezTo>
                <a:cubicBezTo>
                  <a:pt x="67883" y="67760"/>
                  <a:pt x="68387" y="67401"/>
                  <a:pt x="69718" y="67076"/>
                </a:cubicBezTo>
                <a:cubicBezTo>
                  <a:pt x="72021" y="66465"/>
                  <a:pt x="72452" y="65638"/>
                  <a:pt x="72165" y="62363"/>
                </a:cubicBezTo>
                <a:cubicBezTo>
                  <a:pt x="71877" y="59665"/>
                  <a:pt x="70366" y="56138"/>
                  <a:pt x="69214" y="55708"/>
                </a:cubicBezTo>
                <a:cubicBezTo>
                  <a:pt x="68962" y="55599"/>
                  <a:pt x="68459" y="54987"/>
                  <a:pt x="68135" y="54376"/>
                </a:cubicBezTo>
                <a:cubicBezTo>
                  <a:pt x="67847" y="53764"/>
                  <a:pt x="67271" y="52937"/>
                  <a:pt x="66912" y="52541"/>
                </a:cubicBezTo>
                <a:cubicBezTo>
                  <a:pt x="66552" y="52146"/>
                  <a:pt x="66120" y="51102"/>
                  <a:pt x="65904" y="50202"/>
                </a:cubicBezTo>
                <a:cubicBezTo>
                  <a:pt x="65688" y="49303"/>
                  <a:pt x="65113" y="47792"/>
                  <a:pt x="64609" y="46821"/>
                </a:cubicBezTo>
                <a:cubicBezTo>
                  <a:pt x="63781" y="45165"/>
                  <a:pt x="63709" y="44697"/>
                  <a:pt x="63709" y="39804"/>
                </a:cubicBezTo>
                <a:cubicBezTo>
                  <a:pt x="63745" y="33149"/>
                  <a:pt x="64285" y="25269"/>
                  <a:pt x="64789" y="24334"/>
                </a:cubicBezTo>
                <a:cubicBezTo>
                  <a:pt x="64969" y="23938"/>
                  <a:pt x="65401" y="22283"/>
                  <a:pt x="65724" y="20664"/>
                </a:cubicBezTo>
                <a:cubicBezTo>
                  <a:pt x="66012" y="19008"/>
                  <a:pt x="66588" y="17102"/>
                  <a:pt x="66948" y="16419"/>
                </a:cubicBezTo>
                <a:cubicBezTo>
                  <a:pt x="67307" y="15698"/>
                  <a:pt x="67775" y="14403"/>
                  <a:pt x="68027" y="13504"/>
                </a:cubicBezTo>
                <a:cubicBezTo>
                  <a:pt x="68243" y="12604"/>
                  <a:pt x="68675" y="11633"/>
                  <a:pt x="68926" y="11345"/>
                </a:cubicBezTo>
                <a:cubicBezTo>
                  <a:pt x="69178" y="11057"/>
                  <a:pt x="69718" y="10122"/>
                  <a:pt x="70150" y="9330"/>
                </a:cubicBezTo>
                <a:cubicBezTo>
                  <a:pt x="70581" y="8431"/>
                  <a:pt x="71445" y="7460"/>
                  <a:pt x="72237" y="6991"/>
                </a:cubicBezTo>
                <a:cubicBezTo>
                  <a:pt x="72992" y="6524"/>
                  <a:pt x="73712" y="6020"/>
                  <a:pt x="73820" y="5840"/>
                </a:cubicBezTo>
                <a:cubicBezTo>
                  <a:pt x="74107" y="5409"/>
                  <a:pt x="76194" y="4185"/>
                  <a:pt x="79576" y="2422"/>
                </a:cubicBezTo>
                <a:cubicBezTo>
                  <a:pt x="83858" y="227"/>
                  <a:pt x="90010" y="-529"/>
                  <a:pt x="96990" y="371"/>
                </a:cubicBezTo>
                <a:close/>
                <a:moveTo>
                  <a:pt x="13339" y="208330"/>
                </a:moveTo>
                <a:cubicBezTo>
                  <a:pt x="13123" y="208617"/>
                  <a:pt x="12800" y="210992"/>
                  <a:pt x="12620" y="213618"/>
                </a:cubicBezTo>
                <a:cubicBezTo>
                  <a:pt x="12440" y="216245"/>
                  <a:pt x="12188" y="219051"/>
                  <a:pt x="12080" y="219879"/>
                </a:cubicBezTo>
                <a:cubicBezTo>
                  <a:pt x="11936" y="221030"/>
                  <a:pt x="12008" y="221462"/>
                  <a:pt x="12584" y="221965"/>
                </a:cubicBezTo>
                <a:cubicBezTo>
                  <a:pt x="13483" y="222757"/>
                  <a:pt x="13627" y="222469"/>
                  <a:pt x="14059" y="219232"/>
                </a:cubicBezTo>
                <a:cubicBezTo>
                  <a:pt x="14239" y="217755"/>
                  <a:pt x="14562" y="215813"/>
                  <a:pt x="14778" y="214878"/>
                </a:cubicBezTo>
                <a:cubicBezTo>
                  <a:pt x="15354" y="212251"/>
                  <a:pt x="15822" y="208510"/>
                  <a:pt x="15642" y="208005"/>
                </a:cubicBezTo>
                <a:cubicBezTo>
                  <a:pt x="15426" y="207430"/>
                  <a:pt x="13879" y="207681"/>
                  <a:pt x="13339" y="208330"/>
                </a:cubicBezTo>
                <a:close/>
                <a:moveTo>
                  <a:pt x="103646" y="281726"/>
                </a:moveTo>
                <a:cubicBezTo>
                  <a:pt x="103646" y="282337"/>
                  <a:pt x="103898" y="282663"/>
                  <a:pt x="104438" y="282806"/>
                </a:cubicBezTo>
                <a:cubicBezTo>
                  <a:pt x="107460" y="283453"/>
                  <a:pt x="110086" y="283706"/>
                  <a:pt x="113792" y="283706"/>
                </a:cubicBezTo>
                <a:cubicBezTo>
                  <a:pt x="117318" y="283706"/>
                  <a:pt x="118038" y="283597"/>
                  <a:pt x="118038" y="283166"/>
                </a:cubicBezTo>
                <a:cubicBezTo>
                  <a:pt x="118038" y="282878"/>
                  <a:pt x="117858" y="282626"/>
                  <a:pt x="117678" y="282626"/>
                </a:cubicBezTo>
                <a:cubicBezTo>
                  <a:pt x="117462" y="282626"/>
                  <a:pt x="117318" y="282302"/>
                  <a:pt x="117318" y="281942"/>
                </a:cubicBezTo>
                <a:cubicBezTo>
                  <a:pt x="117318" y="281043"/>
                  <a:pt x="116958" y="280971"/>
                  <a:pt x="109654" y="280899"/>
                </a:cubicBezTo>
                <a:lnTo>
                  <a:pt x="103646" y="280826"/>
                </a:lnTo>
                <a:lnTo>
                  <a:pt x="103646" y="281726"/>
                </a:lnTo>
                <a:close/>
                <a:moveTo>
                  <a:pt x="123075" y="308891"/>
                </a:moveTo>
                <a:cubicBezTo>
                  <a:pt x="123075" y="309466"/>
                  <a:pt x="122895" y="309970"/>
                  <a:pt x="122715" y="309970"/>
                </a:cubicBezTo>
                <a:cubicBezTo>
                  <a:pt x="122499" y="309970"/>
                  <a:pt x="122355" y="310293"/>
                  <a:pt x="122355" y="310689"/>
                </a:cubicBezTo>
                <a:cubicBezTo>
                  <a:pt x="122355" y="311552"/>
                  <a:pt x="120124" y="313927"/>
                  <a:pt x="119297" y="313927"/>
                </a:cubicBezTo>
                <a:cubicBezTo>
                  <a:pt x="118469" y="313927"/>
                  <a:pt x="118649" y="314934"/>
                  <a:pt x="119513" y="315186"/>
                </a:cubicBezTo>
                <a:cubicBezTo>
                  <a:pt x="120520" y="315511"/>
                  <a:pt x="125953" y="315006"/>
                  <a:pt x="125953" y="314611"/>
                </a:cubicBezTo>
                <a:cubicBezTo>
                  <a:pt x="125953" y="314431"/>
                  <a:pt x="126349" y="314287"/>
                  <a:pt x="126852" y="314287"/>
                </a:cubicBezTo>
                <a:cubicBezTo>
                  <a:pt x="127392" y="314287"/>
                  <a:pt x="128220" y="314071"/>
                  <a:pt x="128759" y="313783"/>
                </a:cubicBezTo>
                <a:cubicBezTo>
                  <a:pt x="129299" y="313532"/>
                  <a:pt x="130990" y="313172"/>
                  <a:pt x="132501" y="313028"/>
                </a:cubicBezTo>
                <a:cubicBezTo>
                  <a:pt x="134048" y="312884"/>
                  <a:pt x="135307" y="312667"/>
                  <a:pt x="135307" y="312524"/>
                </a:cubicBezTo>
                <a:cubicBezTo>
                  <a:pt x="135307" y="311733"/>
                  <a:pt x="131925" y="309970"/>
                  <a:pt x="130378" y="309970"/>
                </a:cubicBezTo>
                <a:cubicBezTo>
                  <a:pt x="128759" y="309970"/>
                  <a:pt x="126672" y="309250"/>
                  <a:pt x="126672" y="308711"/>
                </a:cubicBezTo>
                <a:cubicBezTo>
                  <a:pt x="126672" y="308098"/>
                  <a:pt x="126097" y="307883"/>
                  <a:pt x="124406" y="307847"/>
                </a:cubicBezTo>
                <a:cubicBezTo>
                  <a:pt x="123146" y="307812"/>
                  <a:pt x="123075" y="307883"/>
                  <a:pt x="123075" y="308891"/>
                </a:cubicBezTo>
                <a:close/>
                <a:moveTo>
                  <a:pt x="34243" y="367320"/>
                </a:moveTo>
                <a:cubicBezTo>
                  <a:pt x="33631" y="367860"/>
                  <a:pt x="33487" y="368363"/>
                  <a:pt x="33559" y="369479"/>
                </a:cubicBezTo>
                <a:lnTo>
                  <a:pt x="33667" y="370954"/>
                </a:lnTo>
                <a:lnTo>
                  <a:pt x="35538" y="371063"/>
                </a:lnTo>
                <a:cubicBezTo>
                  <a:pt x="36581" y="371133"/>
                  <a:pt x="37445" y="371314"/>
                  <a:pt x="37445" y="371529"/>
                </a:cubicBezTo>
                <a:cubicBezTo>
                  <a:pt x="37445" y="371709"/>
                  <a:pt x="37661" y="371853"/>
                  <a:pt x="37877" y="371853"/>
                </a:cubicBezTo>
                <a:cubicBezTo>
                  <a:pt x="38129" y="371853"/>
                  <a:pt x="39064" y="372358"/>
                  <a:pt x="39927" y="372933"/>
                </a:cubicBezTo>
                <a:cubicBezTo>
                  <a:pt x="43202" y="375163"/>
                  <a:pt x="44677" y="380200"/>
                  <a:pt x="42662" y="382287"/>
                </a:cubicBezTo>
                <a:cubicBezTo>
                  <a:pt x="41798" y="383187"/>
                  <a:pt x="41439" y="385057"/>
                  <a:pt x="41978" y="385634"/>
                </a:cubicBezTo>
                <a:cubicBezTo>
                  <a:pt x="42122" y="385777"/>
                  <a:pt x="42698" y="385454"/>
                  <a:pt x="43274" y="384985"/>
                </a:cubicBezTo>
                <a:cubicBezTo>
                  <a:pt x="43849" y="384518"/>
                  <a:pt x="44857" y="384014"/>
                  <a:pt x="45540" y="383870"/>
                </a:cubicBezTo>
                <a:cubicBezTo>
                  <a:pt x="46224" y="383763"/>
                  <a:pt x="46800" y="383510"/>
                  <a:pt x="46800" y="383331"/>
                </a:cubicBezTo>
                <a:cubicBezTo>
                  <a:pt x="46800" y="383150"/>
                  <a:pt x="47735" y="382576"/>
                  <a:pt x="48850" y="382072"/>
                </a:cubicBezTo>
                <a:cubicBezTo>
                  <a:pt x="50002" y="381604"/>
                  <a:pt x="51189" y="380848"/>
                  <a:pt x="51585" y="380488"/>
                </a:cubicBezTo>
                <a:cubicBezTo>
                  <a:pt x="51944" y="380092"/>
                  <a:pt x="52664" y="379769"/>
                  <a:pt x="53240" y="379769"/>
                </a:cubicBezTo>
                <a:cubicBezTo>
                  <a:pt x="53815" y="379769"/>
                  <a:pt x="54679" y="379444"/>
                  <a:pt x="55183" y="379049"/>
                </a:cubicBezTo>
                <a:cubicBezTo>
                  <a:pt x="55686" y="378618"/>
                  <a:pt x="56622" y="378150"/>
                  <a:pt x="57233" y="377933"/>
                </a:cubicBezTo>
                <a:cubicBezTo>
                  <a:pt x="57809" y="377718"/>
                  <a:pt x="58313" y="377394"/>
                  <a:pt x="58313" y="377214"/>
                </a:cubicBezTo>
                <a:cubicBezTo>
                  <a:pt x="58313" y="377034"/>
                  <a:pt x="58529" y="376891"/>
                  <a:pt x="58744" y="376891"/>
                </a:cubicBezTo>
                <a:cubicBezTo>
                  <a:pt x="58996" y="376891"/>
                  <a:pt x="60004" y="376495"/>
                  <a:pt x="60975" y="375991"/>
                </a:cubicBezTo>
                <a:cubicBezTo>
                  <a:pt x="61947" y="375488"/>
                  <a:pt x="62954" y="375091"/>
                  <a:pt x="63242" y="375091"/>
                </a:cubicBezTo>
                <a:cubicBezTo>
                  <a:pt x="63494" y="375091"/>
                  <a:pt x="63709" y="374839"/>
                  <a:pt x="63709" y="374552"/>
                </a:cubicBezTo>
                <a:cubicBezTo>
                  <a:pt x="63709" y="374120"/>
                  <a:pt x="65652" y="373293"/>
                  <a:pt x="66768" y="373293"/>
                </a:cubicBezTo>
                <a:cubicBezTo>
                  <a:pt x="67127" y="373293"/>
                  <a:pt x="67847" y="372788"/>
                  <a:pt x="69538" y="371386"/>
                </a:cubicBezTo>
                <a:cubicBezTo>
                  <a:pt x="69970" y="371063"/>
                  <a:pt x="70581" y="370774"/>
                  <a:pt x="70941" y="370774"/>
                </a:cubicBezTo>
                <a:cubicBezTo>
                  <a:pt x="71301" y="370774"/>
                  <a:pt x="71661" y="370630"/>
                  <a:pt x="71805" y="370414"/>
                </a:cubicBezTo>
                <a:cubicBezTo>
                  <a:pt x="71913" y="370234"/>
                  <a:pt x="72884" y="369802"/>
                  <a:pt x="73999" y="369443"/>
                </a:cubicBezTo>
                <a:cubicBezTo>
                  <a:pt x="75403" y="369012"/>
                  <a:pt x="75942" y="368687"/>
                  <a:pt x="75870" y="368291"/>
                </a:cubicBezTo>
                <a:cubicBezTo>
                  <a:pt x="75726" y="367608"/>
                  <a:pt x="73244" y="367320"/>
                  <a:pt x="65760" y="367032"/>
                </a:cubicBezTo>
                <a:cubicBezTo>
                  <a:pt x="62990" y="366960"/>
                  <a:pt x="60651" y="366781"/>
                  <a:pt x="60543" y="366637"/>
                </a:cubicBezTo>
                <a:cubicBezTo>
                  <a:pt x="60436" y="366528"/>
                  <a:pt x="54643" y="366492"/>
                  <a:pt x="47663" y="366528"/>
                </a:cubicBezTo>
                <a:cubicBezTo>
                  <a:pt x="35682" y="366637"/>
                  <a:pt x="34962" y="366673"/>
                  <a:pt x="34243" y="367320"/>
                </a:cubicBezTo>
                <a:close/>
                <a:moveTo>
                  <a:pt x="276290" y="395651"/>
                </a:moveTo>
                <a:cubicBezTo>
                  <a:pt x="276594" y="395610"/>
                  <a:pt x="276852" y="395741"/>
                  <a:pt x="277062" y="396043"/>
                </a:cubicBezTo>
                <a:cubicBezTo>
                  <a:pt x="281974" y="404089"/>
                  <a:pt x="285403" y="409447"/>
                  <a:pt x="287350" y="412117"/>
                </a:cubicBezTo>
                <a:cubicBezTo>
                  <a:pt x="288836" y="414224"/>
                  <a:pt x="290223" y="415812"/>
                  <a:pt x="291512" y="416882"/>
                </a:cubicBezTo>
                <a:cubicBezTo>
                  <a:pt x="292785" y="417980"/>
                  <a:pt x="294533" y="419141"/>
                  <a:pt x="296754" y="420365"/>
                </a:cubicBezTo>
                <a:lnTo>
                  <a:pt x="311023" y="427671"/>
                </a:lnTo>
                <a:lnTo>
                  <a:pt x="317131" y="431109"/>
                </a:lnTo>
                <a:cubicBezTo>
                  <a:pt x="320729" y="433294"/>
                  <a:pt x="323181" y="435288"/>
                  <a:pt x="324487" y="437093"/>
                </a:cubicBezTo>
                <a:cubicBezTo>
                  <a:pt x="327971" y="442609"/>
                  <a:pt x="324861" y="446080"/>
                  <a:pt x="315157" y="447504"/>
                </a:cubicBezTo>
                <a:cubicBezTo>
                  <a:pt x="303816" y="448719"/>
                  <a:pt x="292405" y="447851"/>
                  <a:pt x="280925" y="444900"/>
                </a:cubicBezTo>
                <a:cubicBezTo>
                  <a:pt x="279080" y="444382"/>
                  <a:pt x="277602" y="443817"/>
                  <a:pt x="276491" y="443207"/>
                </a:cubicBezTo>
                <a:cubicBezTo>
                  <a:pt x="273326" y="440699"/>
                  <a:pt x="265574" y="436188"/>
                  <a:pt x="253234" y="429672"/>
                </a:cubicBezTo>
                <a:lnTo>
                  <a:pt x="254030" y="428338"/>
                </a:lnTo>
                <a:cubicBezTo>
                  <a:pt x="265452" y="434353"/>
                  <a:pt x="273522" y="439019"/>
                  <a:pt x="278239" y="442335"/>
                </a:cubicBezTo>
                <a:cubicBezTo>
                  <a:pt x="280520" y="443285"/>
                  <a:pt x="283789" y="444149"/>
                  <a:pt x="288046" y="444928"/>
                </a:cubicBezTo>
                <a:cubicBezTo>
                  <a:pt x="295972" y="446324"/>
                  <a:pt x="303732" y="446791"/>
                  <a:pt x="311328" y="446329"/>
                </a:cubicBezTo>
                <a:cubicBezTo>
                  <a:pt x="318295" y="445823"/>
                  <a:pt x="322483" y="444529"/>
                  <a:pt x="323892" y="442447"/>
                </a:cubicBezTo>
                <a:cubicBezTo>
                  <a:pt x="325193" y="440291"/>
                  <a:pt x="323766" y="437680"/>
                  <a:pt x="319609" y="434614"/>
                </a:cubicBezTo>
                <a:cubicBezTo>
                  <a:pt x="317835" y="433309"/>
                  <a:pt x="315400" y="431811"/>
                  <a:pt x="312306" y="430122"/>
                </a:cubicBezTo>
                <a:lnTo>
                  <a:pt x="294938" y="421117"/>
                </a:lnTo>
                <a:cubicBezTo>
                  <a:pt x="292665" y="419812"/>
                  <a:pt x="290840" y="418476"/>
                  <a:pt x="289462" y="417108"/>
                </a:cubicBezTo>
                <a:cubicBezTo>
                  <a:pt x="287627" y="415613"/>
                  <a:pt x="283369" y="409378"/>
                  <a:pt x="276691" y="398402"/>
                </a:cubicBezTo>
                <a:cubicBezTo>
                  <a:pt x="275392" y="396774"/>
                  <a:pt x="275252" y="395858"/>
                  <a:pt x="276271" y="395655"/>
                </a:cubicBezTo>
                <a:moveTo>
                  <a:pt x="338730" y="306919"/>
                </a:moveTo>
                <a:cubicBezTo>
                  <a:pt x="338885" y="306703"/>
                  <a:pt x="339138" y="306611"/>
                  <a:pt x="339489" y="306643"/>
                </a:cubicBezTo>
                <a:cubicBezTo>
                  <a:pt x="341790" y="307148"/>
                  <a:pt x="343592" y="307568"/>
                  <a:pt x="344893" y="307903"/>
                </a:cubicBezTo>
                <a:cubicBezTo>
                  <a:pt x="347748" y="308626"/>
                  <a:pt x="350172" y="309445"/>
                  <a:pt x="352164" y="310359"/>
                </a:cubicBezTo>
                <a:cubicBezTo>
                  <a:pt x="353482" y="310960"/>
                  <a:pt x="354750" y="311693"/>
                  <a:pt x="355969" y="312558"/>
                </a:cubicBezTo>
                <a:cubicBezTo>
                  <a:pt x="360839" y="316468"/>
                  <a:pt x="363435" y="318457"/>
                  <a:pt x="363758" y="318524"/>
                </a:cubicBezTo>
                <a:cubicBezTo>
                  <a:pt x="365194" y="319454"/>
                  <a:pt x="366910" y="320247"/>
                  <a:pt x="368904" y="320903"/>
                </a:cubicBezTo>
                <a:cubicBezTo>
                  <a:pt x="370611" y="321468"/>
                  <a:pt x="372675" y="321989"/>
                  <a:pt x="375099" y="322467"/>
                </a:cubicBezTo>
                <a:cubicBezTo>
                  <a:pt x="387555" y="324588"/>
                  <a:pt x="395129" y="325981"/>
                  <a:pt x="397820" y="326646"/>
                </a:cubicBezTo>
                <a:cubicBezTo>
                  <a:pt x="401819" y="327521"/>
                  <a:pt x="404754" y="328418"/>
                  <a:pt x="406628" y="329339"/>
                </a:cubicBezTo>
                <a:cubicBezTo>
                  <a:pt x="412093" y="332267"/>
                  <a:pt x="413174" y="336352"/>
                  <a:pt x="409871" y="341594"/>
                </a:cubicBezTo>
                <a:cubicBezTo>
                  <a:pt x="407527" y="344733"/>
                  <a:pt x="402800" y="347790"/>
                  <a:pt x="395688" y="350767"/>
                </a:cubicBezTo>
                <a:cubicBezTo>
                  <a:pt x="388358" y="353754"/>
                  <a:pt x="380656" y="355834"/>
                  <a:pt x="372582" y="357006"/>
                </a:cubicBezTo>
                <a:cubicBezTo>
                  <a:pt x="367828" y="357680"/>
                  <a:pt x="363567" y="357779"/>
                  <a:pt x="359799" y="357303"/>
                </a:cubicBezTo>
                <a:lnTo>
                  <a:pt x="355736" y="356640"/>
                </a:lnTo>
                <a:cubicBezTo>
                  <a:pt x="350097" y="355363"/>
                  <a:pt x="346155" y="354527"/>
                  <a:pt x="343909" y="354133"/>
                </a:cubicBezTo>
                <a:cubicBezTo>
                  <a:pt x="341043" y="353592"/>
                  <a:pt x="337351" y="352957"/>
                  <a:pt x="332831" y="352229"/>
                </a:cubicBezTo>
                <a:lnTo>
                  <a:pt x="333133" y="350705"/>
                </a:lnTo>
                <a:cubicBezTo>
                  <a:pt x="341295" y="351970"/>
                  <a:pt x="349327" y="353517"/>
                  <a:pt x="357229" y="355344"/>
                </a:cubicBezTo>
                <a:cubicBezTo>
                  <a:pt x="359080" y="355681"/>
                  <a:pt x="360857" y="355895"/>
                  <a:pt x="362558" y="355987"/>
                </a:cubicBezTo>
                <a:cubicBezTo>
                  <a:pt x="366583" y="356215"/>
                  <a:pt x="371430" y="355779"/>
                  <a:pt x="377098" y="354677"/>
                </a:cubicBezTo>
                <a:cubicBezTo>
                  <a:pt x="386132" y="352847"/>
                  <a:pt x="393936" y="350224"/>
                  <a:pt x="400511" y="346808"/>
                </a:cubicBezTo>
                <a:cubicBezTo>
                  <a:pt x="406563" y="343622"/>
                  <a:pt x="409781" y="340405"/>
                  <a:pt x="410166" y="337157"/>
                </a:cubicBezTo>
                <a:cubicBezTo>
                  <a:pt x="410445" y="334087"/>
                  <a:pt x="408796" y="331837"/>
                  <a:pt x="405218" y="330405"/>
                </a:cubicBezTo>
                <a:cubicBezTo>
                  <a:pt x="403583" y="329683"/>
                  <a:pt x="400845" y="328900"/>
                  <a:pt x="397004" y="328055"/>
                </a:cubicBezTo>
                <a:cubicBezTo>
                  <a:pt x="394796" y="327500"/>
                  <a:pt x="387319" y="326130"/>
                  <a:pt x="374573" y="323946"/>
                </a:cubicBezTo>
                <a:cubicBezTo>
                  <a:pt x="371943" y="323421"/>
                  <a:pt x="369697" y="322832"/>
                  <a:pt x="367835" y="322178"/>
                </a:cubicBezTo>
                <a:cubicBezTo>
                  <a:pt x="365870" y="321485"/>
                  <a:pt x="364179" y="320668"/>
                  <a:pt x="362760" y="319728"/>
                </a:cubicBezTo>
                <a:cubicBezTo>
                  <a:pt x="362256" y="319516"/>
                  <a:pt x="359835" y="317650"/>
                  <a:pt x="355495" y="314129"/>
                </a:cubicBezTo>
                <a:cubicBezTo>
                  <a:pt x="354506" y="313399"/>
                  <a:pt x="353507" y="312772"/>
                  <a:pt x="352498" y="312250"/>
                </a:cubicBezTo>
                <a:cubicBezTo>
                  <a:pt x="349921" y="310839"/>
                  <a:pt x="345457" y="309470"/>
                  <a:pt x="339107" y="308145"/>
                </a:cubicBezTo>
                <a:cubicBezTo>
                  <a:pt x="338573" y="307893"/>
                  <a:pt x="338436" y="307500"/>
                  <a:pt x="338695" y="306965"/>
                </a:cubicBezTo>
                <a:moveTo>
                  <a:pt x="348436" y="309932"/>
                </a:moveTo>
                <a:cubicBezTo>
                  <a:pt x="348712" y="309685"/>
                  <a:pt x="349013" y="309636"/>
                  <a:pt x="349341" y="309785"/>
                </a:cubicBezTo>
                <a:lnTo>
                  <a:pt x="358005" y="314808"/>
                </a:lnTo>
                <a:lnTo>
                  <a:pt x="357237" y="316152"/>
                </a:lnTo>
                <a:lnTo>
                  <a:pt x="348538" y="311109"/>
                </a:lnTo>
                <a:cubicBezTo>
                  <a:pt x="348143" y="310749"/>
                  <a:pt x="348108" y="310357"/>
                  <a:pt x="348435" y="309933"/>
                </a:cubicBezTo>
                <a:moveTo>
                  <a:pt x="309642" y="273824"/>
                </a:moveTo>
                <a:cubicBezTo>
                  <a:pt x="309936" y="273754"/>
                  <a:pt x="310192" y="273826"/>
                  <a:pt x="310411" y="274041"/>
                </a:cubicBezTo>
                <a:cubicBezTo>
                  <a:pt x="317337" y="282567"/>
                  <a:pt x="322951" y="289012"/>
                  <a:pt x="327254" y="293375"/>
                </a:cubicBezTo>
                <a:cubicBezTo>
                  <a:pt x="331711" y="297960"/>
                  <a:pt x="337451" y="303390"/>
                  <a:pt x="344472" y="309664"/>
                </a:cubicBezTo>
                <a:lnTo>
                  <a:pt x="343454" y="310823"/>
                </a:lnTo>
                <a:cubicBezTo>
                  <a:pt x="334259" y="302620"/>
                  <a:pt x="327204" y="295802"/>
                  <a:pt x="322287" y="290369"/>
                </a:cubicBezTo>
                <a:cubicBezTo>
                  <a:pt x="319059" y="286873"/>
                  <a:pt x="314711" y="281771"/>
                  <a:pt x="309245" y="275063"/>
                </a:cubicBezTo>
                <a:cubicBezTo>
                  <a:pt x="308922" y="274564"/>
                  <a:pt x="309045" y="274154"/>
                  <a:pt x="309612" y="273833"/>
                </a:cubicBezTo>
                <a:moveTo>
                  <a:pt x="284802" y="289231"/>
                </a:moveTo>
                <a:lnTo>
                  <a:pt x="312254" y="320676"/>
                </a:lnTo>
                <a:cubicBezTo>
                  <a:pt x="312514" y="321021"/>
                  <a:pt x="312483" y="321379"/>
                  <a:pt x="312159" y="321750"/>
                </a:cubicBezTo>
                <a:cubicBezTo>
                  <a:pt x="311741" y="322023"/>
                  <a:pt x="311377" y="321998"/>
                  <a:pt x="311066" y="321675"/>
                </a:cubicBezTo>
                <a:lnTo>
                  <a:pt x="283654" y="290277"/>
                </a:lnTo>
                <a:lnTo>
                  <a:pt x="284762" y="289265"/>
                </a:lnTo>
                <a:moveTo>
                  <a:pt x="191408" y="181153"/>
                </a:moveTo>
                <a:cubicBezTo>
                  <a:pt x="212335" y="177183"/>
                  <a:pt x="227813" y="174998"/>
                  <a:pt x="237842" y="174596"/>
                </a:cubicBezTo>
                <a:cubicBezTo>
                  <a:pt x="247142" y="174061"/>
                  <a:pt x="253776" y="175281"/>
                  <a:pt x="257745" y="178255"/>
                </a:cubicBezTo>
                <a:cubicBezTo>
                  <a:pt x="259292" y="179365"/>
                  <a:pt x="260604" y="180772"/>
                  <a:pt x="261680" y="182475"/>
                </a:cubicBezTo>
                <a:lnTo>
                  <a:pt x="261792" y="182652"/>
                </a:lnTo>
                <a:cubicBezTo>
                  <a:pt x="264904" y="189094"/>
                  <a:pt x="268560" y="195556"/>
                  <a:pt x="272759" y="202040"/>
                </a:cubicBezTo>
                <a:cubicBezTo>
                  <a:pt x="277390" y="209500"/>
                  <a:pt x="292774" y="232819"/>
                  <a:pt x="318913" y="271997"/>
                </a:cubicBezTo>
                <a:cubicBezTo>
                  <a:pt x="319066" y="272459"/>
                  <a:pt x="319028" y="272772"/>
                  <a:pt x="318799" y="272938"/>
                </a:cubicBezTo>
                <a:cubicBezTo>
                  <a:pt x="318310" y="273288"/>
                  <a:pt x="317900" y="273235"/>
                  <a:pt x="317569" y="272779"/>
                </a:cubicBezTo>
                <a:lnTo>
                  <a:pt x="294881" y="238683"/>
                </a:lnTo>
                <a:cubicBezTo>
                  <a:pt x="273202" y="206303"/>
                  <a:pt x="261688" y="187826"/>
                  <a:pt x="260338" y="183252"/>
                </a:cubicBezTo>
                <a:cubicBezTo>
                  <a:pt x="259269" y="181628"/>
                  <a:pt x="258100" y="180380"/>
                  <a:pt x="256832" y="179510"/>
                </a:cubicBezTo>
                <a:cubicBezTo>
                  <a:pt x="253207" y="176895"/>
                  <a:pt x="247471" y="175754"/>
                  <a:pt x="239623" y="176085"/>
                </a:cubicBezTo>
                <a:cubicBezTo>
                  <a:pt x="230574" y="176226"/>
                  <a:pt x="214726" y="178365"/>
                  <a:pt x="192077" y="182503"/>
                </a:cubicBezTo>
                <a:cubicBezTo>
                  <a:pt x="191226" y="182481"/>
                  <a:pt x="190983" y="182050"/>
                  <a:pt x="191349" y="181208"/>
                </a:cubicBezTo>
                <a:moveTo>
                  <a:pt x="200102" y="286865"/>
                </a:moveTo>
                <a:cubicBezTo>
                  <a:pt x="200478" y="287396"/>
                  <a:pt x="200365" y="287824"/>
                  <a:pt x="199765" y="288150"/>
                </a:cubicBezTo>
                <a:lnTo>
                  <a:pt x="124390" y="308237"/>
                </a:lnTo>
                <a:lnTo>
                  <a:pt x="123999" y="306766"/>
                </a:lnTo>
                <a:lnTo>
                  <a:pt x="199355" y="286652"/>
                </a:lnTo>
                <a:cubicBezTo>
                  <a:pt x="199650" y="286597"/>
                  <a:pt x="199892" y="286661"/>
                  <a:pt x="200083" y="286847"/>
                </a:cubicBezTo>
                <a:moveTo>
                  <a:pt x="197668" y="286113"/>
                </a:moveTo>
                <a:lnTo>
                  <a:pt x="198059" y="287615"/>
                </a:lnTo>
                <a:lnTo>
                  <a:pt x="169795" y="295438"/>
                </a:lnTo>
                <a:cubicBezTo>
                  <a:pt x="169320" y="295534"/>
                  <a:pt x="168995" y="295369"/>
                  <a:pt x="168819" y="294944"/>
                </a:cubicBezTo>
                <a:cubicBezTo>
                  <a:pt x="168710" y="294483"/>
                  <a:pt x="168875" y="294155"/>
                  <a:pt x="169317" y="293961"/>
                </a:cubicBezTo>
                <a:lnTo>
                  <a:pt x="197663" y="286114"/>
                </a:lnTo>
                <a:moveTo>
                  <a:pt x="186411" y="280324"/>
                </a:moveTo>
                <a:cubicBezTo>
                  <a:pt x="186501" y="280242"/>
                  <a:pt x="186615" y="280183"/>
                  <a:pt x="186753" y="280149"/>
                </a:cubicBezTo>
                <a:cubicBezTo>
                  <a:pt x="188986" y="279674"/>
                  <a:pt x="190611" y="279343"/>
                  <a:pt x="191628" y="279154"/>
                </a:cubicBezTo>
                <a:cubicBezTo>
                  <a:pt x="193494" y="278803"/>
                  <a:pt x="195080" y="278570"/>
                  <a:pt x="196385" y="278456"/>
                </a:cubicBezTo>
                <a:cubicBezTo>
                  <a:pt x="198799" y="278240"/>
                  <a:pt x="200537" y="278418"/>
                  <a:pt x="201597" y="278991"/>
                </a:cubicBezTo>
                <a:cubicBezTo>
                  <a:pt x="202852" y="279714"/>
                  <a:pt x="203359" y="280931"/>
                  <a:pt x="203118" y="282641"/>
                </a:cubicBezTo>
                <a:cubicBezTo>
                  <a:pt x="202768" y="284494"/>
                  <a:pt x="201791" y="286201"/>
                  <a:pt x="200185" y="287764"/>
                </a:cubicBezTo>
                <a:cubicBezTo>
                  <a:pt x="198925" y="288927"/>
                  <a:pt x="197312" y="289582"/>
                  <a:pt x="195345" y="289729"/>
                </a:cubicBezTo>
                <a:cubicBezTo>
                  <a:pt x="194225" y="289834"/>
                  <a:pt x="192559" y="289728"/>
                  <a:pt x="190348" y="289411"/>
                </a:cubicBezTo>
                <a:cubicBezTo>
                  <a:pt x="189937" y="289293"/>
                  <a:pt x="189734" y="289014"/>
                  <a:pt x="189739" y="288576"/>
                </a:cubicBezTo>
                <a:cubicBezTo>
                  <a:pt x="189801" y="288176"/>
                  <a:pt x="190040" y="287943"/>
                  <a:pt x="190456" y="287878"/>
                </a:cubicBezTo>
                <a:cubicBezTo>
                  <a:pt x="193163" y="288246"/>
                  <a:pt x="195051" y="288310"/>
                  <a:pt x="196118" y="288071"/>
                </a:cubicBezTo>
                <a:cubicBezTo>
                  <a:pt x="197089" y="287902"/>
                  <a:pt x="197950" y="287538"/>
                  <a:pt x="198701" y="286980"/>
                </a:cubicBezTo>
                <a:cubicBezTo>
                  <a:pt x="199962" y="285993"/>
                  <a:pt x="200852" y="284740"/>
                  <a:pt x="201370" y="283220"/>
                </a:cubicBezTo>
                <a:cubicBezTo>
                  <a:pt x="201821" y="281718"/>
                  <a:pt x="201637" y="280755"/>
                  <a:pt x="200818" y="280331"/>
                </a:cubicBezTo>
                <a:cubicBezTo>
                  <a:pt x="200011" y="279901"/>
                  <a:pt x="198563" y="279790"/>
                  <a:pt x="196474" y="280001"/>
                </a:cubicBezTo>
                <a:cubicBezTo>
                  <a:pt x="195449" y="280101"/>
                  <a:pt x="194232" y="280276"/>
                  <a:pt x="192821" y="280527"/>
                </a:cubicBezTo>
                <a:cubicBezTo>
                  <a:pt x="191901" y="280681"/>
                  <a:pt x="189941" y="281066"/>
                  <a:pt x="186943" y="281681"/>
                </a:cubicBezTo>
                <a:cubicBezTo>
                  <a:pt x="186590" y="281665"/>
                  <a:pt x="186346" y="281508"/>
                  <a:pt x="186211" y="281208"/>
                </a:cubicBezTo>
                <a:cubicBezTo>
                  <a:pt x="186087" y="280896"/>
                  <a:pt x="186148" y="280607"/>
                  <a:pt x="186394" y="280339"/>
                </a:cubicBezTo>
                <a:moveTo>
                  <a:pt x="133888" y="364819"/>
                </a:moveTo>
                <a:cubicBezTo>
                  <a:pt x="137054" y="368276"/>
                  <a:pt x="140046" y="371318"/>
                  <a:pt x="142864" y="373946"/>
                </a:cubicBezTo>
                <a:cubicBezTo>
                  <a:pt x="143854" y="374955"/>
                  <a:pt x="147463" y="378109"/>
                  <a:pt x="153690" y="383407"/>
                </a:cubicBezTo>
                <a:lnTo>
                  <a:pt x="156682" y="386163"/>
                </a:lnTo>
                <a:cubicBezTo>
                  <a:pt x="158668" y="388082"/>
                  <a:pt x="160240" y="389853"/>
                  <a:pt x="161400" y="391474"/>
                </a:cubicBezTo>
                <a:cubicBezTo>
                  <a:pt x="163085" y="393824"/>
                  <a:pt x="164258" y="396404"/>
                  <a:pt x="164916" y="399213"/>
                </a:cubicBezTo>
                <a:cubicBezTo>
                  <a:pt x="165294" y="400766"/>
                  <a:pt x="165558" y="402585"/>
                  <a:pt x="165706" y="404671"/>
                </a:cubicBezTo>
                <a:cubicBezTo>
                  <a:pt x="165778" y="405656"/>
                  <a:pt x="165842" y="406990"/>
                  <a:pt x="165896" y="408674"/>
                </a:cubicBezTo>
                <a:cubicBezTo>
                  <a:pt x="165884" y="408922"/>
                  <a:pt x="165799" y="409115"/>
                  <a:pt x="165642" y="409252"/>
                </a:cubicBezTo>
                <a:cubicBezTo>
                  <a:pt x="165140" y="409607"/>
                  <a:pt x="164720" y="409495"/>
                  <a:pt x="164382" y="408918"/>
                </a:cubicBezTo>
                <a:cubicBezTo>
                  <a:pt x="164235" y="404401"/>
                  <a:pt x="163880" y="401165"/>
                  <a:pt x="163317" y="399211"/>
                </a:cubicBezTo>
                <a:cubicBezTo>
                  <a:pt x="162705" y="396768"/>
                  <a:pt x="161650" y="394497"/>
                  <a:pt x="160151" y="392398"/>
                </a:cubicBezTo>
                <a:cubicBezTo>
                  <a:pt x="159024" y="390808"/>
                  <a:pt x="157413" y="389010"/>
                  <a:pt x="155319" y="387005"/>
                </a:cubicBezTo>
                <a:cubicBezTo>
                  <a:pt x="155363" y="386905"/>
                  <a:pt x="151239" y="383285"/>
                  <a:pt x="142949" y="376141"/>
                </a:cubicBezTo>
                <a:cubicBezTo>
                  <a:pt x="140514" y="373913"/>
                  <a:pt x="138071" y="371514"/>
                  <a:pt x="135620" y="368944"/>
                </a:cubicBezTo>
                <a:lnTo>
                  <a:pt x="132786" y="365913"/>
                </a:lnTo>
                <a:lnTo>
                  <a:pt x="133888" y="364819"/>
                </a:lnTo>
                <a:moveTo>
                  <a:pt x="117450" y="370244"/>
                </a:moveTo>
                <a:lnTo>
                  <a:pt x="159217" y="400083"/>
                </a:lnTo>
                <a:cubicBezTo>
                  <a:pt x="159581" y="400372"/>
                  <a:pt x="159647" y="400734"/>
                  <a:pt x="159414" y="401168"/>
                </a:cubicBezTo>
                <a:cubicBezTo>
                  <a:pt x="159125" y="401535"/>
                  <a:pt x="158755" y="401591"/>
                  <a:pt x="158304" y="401337"/>
                </a:cubicBezTo>
                <a:lnTo>
                  <a:pt x="116598" y="371542"/>
                </a:lnTo>
                <a:lnTo>
                  <a:pt x="116555" y="371498"/>
                </a:lnTo>
                <a:lnTo>
                  <a:pt x="117446" y="370249"/>
                </a:lnTo>
                <a:moveTo>
                  <a:pt x="123932" y="349423"/>
                </a:moveTo>
                <a:cubicBezTo>
                  <a:pt x="136656" y="352568"/>
                  <a:pt x="147640" y="354907"/>
                  <a:pt x="156884" y="356441"/>
                </a:cubicBezTo>
                <a:cubicBezTo>
                  <a:pt x="161005" y="357135"/>
                  <a:pt x="165336" y="357748"/>
                  <a:pt x="169876" y="358279"/>
                </a:cubicBezTo>
                <a:cubicBezTo>
                  <a:pt x="172100" y="358569"/>
                  <a:pt x="178870" y="359263"/>
                  <a:pt x="190185" y="360361"/>
                </a:cubicBezTo>
                <a:lnTo>
                  <a:pt x="195732" y="361015"/>
                </a:lnTo>
                <a:cubicBezTo>
                  <a:pt x="199453" y="361505"/>
                  <a:pt x="202308" y="362126"/>
                  <a:pt x="204300" y="362877"/>
                </a:cubicBezTo>
                <a:cubicBezTo>
                  <a:pt x="206216" y="363592"/>
                  <a:pt x="207622" y="364470"/>
                  <a:pt x="208518" y="365509"/>
                </a:cubicBezTo>
                <a:cubicBezTo>
                  <a:pt x="208992" y="365827"/>
                  <a:pt x="210000" y="367631"/>
                  <a:pt x="211542" y="370921"/>
                </a:cubicBezTo>
                <a:cubicBezTo>
                  <a:pt x="213066" y="373765"/>
                  <a:pt x="213621" y="377649"/>
                  <a:pt x="213207" y="382574"/>
                </a:cubicBezTo>
                <a:cubicBezTo>
                  <a:pt x="212696" y="383377"/>
                  <a:pt x="212195" y="383397"/>
                  <a:pt x="211703" y="382635"/>
                </a:cubicBezTo>
                <a:cubicBezTo>
                  <a:pt x="211850" y="378973"/>
                  <a:pt x="211739" y="376467"/>
                  <a:pt x="211370" y="375115"/>
                </a:cubicBezTo>
                <a:cubicBezTo>
                  <a:pt x="211073" y="373576"/>
                  <a:pt x="210107" y="371277"/>
                  <a:pt x="208472" y="368217"/>
                </a:cubicBezTo>
                <a:cubicBezTo>
                  <a:pt x="207730" y="366477"/>
                  <a:pt x="206151" y="365178"/>
                  <a:pt x="203734" y="364321"/>
                </a:cubicBezTo>
                <a:cubicBezTo>
                  <a:pt x="201852" y="363627"/>
                  <a:pt x="199248" y="363056"/>
                  <a:pt x="195923" y="362609"/>
                </a:cubicBezTo>
                <a:lnTo>
                  <a:pt x="190733" y="361981"/>
                </a:lnTo>
                <a:cubicBezTo>
                  <a:pt x="178008" y="360749"/>
                  <a:pt x="170172" y="359929"/>
                  <a:pt x="167226" y="359521"/>
                </a:cubicBezTo>
                <a:cubicBezTo>
                  <a:pt x="162109" y="358888"/>
                  <a:pt x="156711" y="358042"/>
                  <a:pt x="151030" y="356982"/>
                </a:cubicBezTo>
                <a:cubicBezTo>
                  <a:pt x="143235" y="355541"/>
                  <a:pt x="134104" y="353530"/>
                  <a:pt x="123637" y="350948"/>
                </a:cubicBezTo>
                <a:lnTo>
                  <a:pt x="123925" y="349452"/>
                </a:lnTo>
                <a:moveTo>
                  <a:pt x="105046" y="370918"/>
                </a:moveTo>
                <a:cubicBezTo>
                  <a:pt x="105259" y="371383"/>
                  <a:pt x="105128" y="371751"/>
                  <a:pt x="104652" y="372023"/>
                </a:cubicBezTo>
                <a:lnTo>
                  <a:pt x="37905" y="397068"/>
                </a:lnTo>
                <a:lnTo>
                  <a:pt x="37381" y="395628"/>
                </a:lnTo>
                <a:lnTo>
                  <a:pt x="104061" y="370586"/>
                </a:lnTo>
                <a:cubicBezTo>
                  <a:pt x="104520" y="370467"/>
                  <a:pt x="104845" y="370572"/>
                  <a:pt x="105037" y="370903"/>
                </a:cubicBezTo>
                <a:moveTo>
                  <a:pt x="105033" y="369702"/>
                </a:moveTo>
                <a:lnTo>
                  <a:pt x="105547" y="371159"/>
                </a:lnTo>
                <a:cubicBezTo>
                  <a:pt x="105553" y="371165"/>
                  <a:pt x="105535" y="371173"/>
                  <a:pt x="105491" y="371186"/>
                </a:cubicBezTo>
                <a:lnTo>
                  <a:pt x="91263" y="376204"/>
                </a:lnTo>
                <a:cubicBezTo>
                  <a:pt x="90789" y="376295"/>
                  <a:pt x="90466" y="376127"/>
                  <a:pt x="90293" y="375699"/>
                </a:cubicBezTo>
                <a:cubicBezTo>
                  <a:pt x="90196" y="375262"/>
                  <a:pt x="90342" y="374945"/>
                  <a:pt x="90732" y="374747"/>
                </a:cubicBezTo>
                <a:lnTo>
                  <a:pt x="105024" y="369706"/>
                </a:lnTo>
                <a:moveTo>
                  <a:pt x="84007" y="363759"/>
                </a:moveTo>
                <a:cubicBezTo>
                  <a:pt x="84258" y="364234"/>
                  <a:pt x="84165" y="364614"/>
                  <a:pt x="83728" y="364899"/>
                </a:cubicBezTo>
                <a:lnTo>
                  <a:pt x="37063" y="388902"/>
                </a:lnTo>
                <a:lnTo>
                  <a:pt x="36402" y="387513"/>
                </a:lnTo>
                <a:lnTo>
                  <a:pt x="83011" y="363522"/>
                </a:lnTo>
                <a:cubicBezTo>
                  <a:pt x="83371" y="363348"/>
                  <a:pt x="83700" y="363423"/>
                  <a:pt x="83998" y="363747"/>
                </a:cubicBezTo>
                <a:moveTo>
                  <a:pt x="29381" y="360283"/>
                </a:moveTo>
                <a:cubicBezTo>
                  <a:pt x="29424" y="359935"/>
                  <a:pt x="29620" y="359706"/>
                  <a:pt x="29972" y="359594"/>
                </a:cubicBezTo>
                <a:cubicBezTo>
                  <a:pt x="33195" y="358909"/>
                  <a:pt x="35768" y="358380"/>
                  <a:pt x="37691" y="358008"/>
                </a:cubicBezTo>
                <a:cubicBezTo>
                  <a:pt x="43419" y="356882"/>
                  <a:pt x="50234" y="355775"/>
                  <a:pt x="58136" y="354687"/>
                </a:cubicBezTo>
                <a:cubicBezTo>
                  <a:pt x="66594" y="353504"/>
                  <a:pt x="82087" y="351579"/>
                  <a:pt x="104616" y="348913"/>
                </a:cubicBezTo>
                <a:cubicBezTo>
                  <a:pt x="105167" y="348924"/>
                  <a:pt x="105451" y="349207"/>
                  <a:pt x="105469" y="349761"/>
                </a:cubicBezTo>
                <a:cubicBezTo>
                  <a:pt x="105402" y="350141"/>
                  <a:pt x="105193" y="350370"/>
                  <a:pt x="104841" y="350448"/>
                </a:cubicBezTo>
                <a:cubicBezTo>
                  <a:pt x="77635" y="353660"/>
                  <a:pt x="59962" y="355900"/>
                  <a:pt x="51822" y="357166"/>
                </a:cubicBezTo>
                <a:cubicBezTo>
                  <a:pt x="44724" y="358216"/>
                  <a:pt x="37550" y="359531"/>
                  <a:pt x="30299" y="361112"/>
                </a:cubicBezTo>
                <a:cubicBezTo>
                  <a:pt x="29740" y="361156"/>
                  <a:pt x="29434" y="360882"/>
                  <a:pt x="29381" y="360288"/>
                </a:cubicBezTo>
                <a:moveTo>
                  <a:pt x="122704" y="344979"/>
                </a:moveTo>
                <a:cubicBezTo>
                  <a:pt x="124534" y="344851"/>
                  <a:pt x="125925" y="344910"/>
                  <a:pt x="126877" y="345155"/>
                </a:cubicBezTo>
                <a:cubicBezTo>
                  <a:pt x="127976" y="345416"/>
                  <a:pt x="128911" y="345913"/>
                  <a:pt x="129682" y="346647"/>
                </a:cubicBezTo>
                <a:cubicBezTo>
                  <a:pt x="130978" y="347861"/>
                  <a:pt x="132259" y="350051"/>
                  <a:pt x="133524" y="353216"/>
                </a:cubicBezTo>
                <a:lnTo>
                  <a:pt x="132096" y="353824"/>
                </a:lnTo>
                <a:cubicBezTo>
                  <a:pt x="130892" y="350830"/>
                  <a:pt x="129735" y="348816"/>
                  <a:pt x="128624" y="347782"/>
                </a:cubicBezTo>
                <a:cubicBezTo>
                  <a:pt x="128011" y="347198"/>
                  <a:pt x="127266" y="346815"/>
                  <a:pt x="126391" y="346635"/>
                </a:cubicBezTo>
                <a:cubicBezTo>
                  <a:pt x="125997" y="346552"/>
                  <a:pt x="125566" y="346501"/>
                  <a:pt x="125098" y="346481"/>
                </a:cubicBezTo>
                <a:cubicBezTo>
                  <a:pt x="124590" y="346456"/>
                  <a:pt x="123806" y="346472"/>
                  <a:pt x="122747" y="346530"/>
                </a:cubicBezTo>
                <a:cubicBezTo>
                  <a:pt x="122646" y="346532"/>
                  <a:pt x="122539" y="346509"/>
                  <a:pt x="122425" y="346459"/>
                </a:cubicBezTo>
                <a:cubicBezTo>
                  <a:pt x="122082" y="346270"/>
                  <a:pt x="121936" y="345989"/>
                  <a:pt x="121986" y="345615"/>
                </a:cubicBezTo>
                <a:cubicBezTo>
                  <a:pt x="122073" y="345246"/>
                  <a:pt x="122309" y="345034"/>
                  <a:pt x="122693" y="344979"/>
                </a:cubicBezTo>
                <a:moveTo>
                  <a:pt x="115317" y="323083"/>
                </a:moveTo>
                <a:cubicBezTo>
                  <a:pt x="118488" y="320910"/>
                  <a:pt x="122788" y="319006"/>
                  <a:pt x="128216" y="317372"/>
                </a:cubicBezTo>
                <a:cubicBezTo>
                  <a:pt x="132293" y="316100"/>
                  <a:pt x="139886" y="314184"/>
                  <a:pt x="150996" y="311625"/>
                </a:cubicBezTo>
                <a:cubicBezTo>
                  <a:pt x="151377" y="311566"/>
                  <a:pt x="151659" y="311678"/>
                  <a:pt x="151842" y="311962"/>
                </a:cubicBezTo>
                <a:cubicBezTo>
                  <a:pt x="152079" y="312516"/>
                  <a:pt x="151927" y="312904"/>
                  <a:pt x="151386" y="313129"/>
                </a:cubicBezTo>
                <a:cubicBezTo>
                  <a:pt x="138311" y="316124"/>
                  <a:pt x="129757" y="318351"/>
                  <a:pt x="125726" y="319811"/>
                </a:cubicBezTo>
                <a:cubicBezTo>
                  <a:pt x="121860" y="321147"/>
                  <a:pt x="118670" y="322673"/>
                  <a:pt x="116155" y="324391"/>
                </a:cubicBezTo>
                <a:lnTo>
                  <a:pt x="115323" y="323093"/>
                </a:lnTo>
                <a:moveTo>
                  <a:pt x="115488" y="314899"/>
                </a:moveTo>
                <a:cubicBezTo>
                  <a:pt x="121558" y="314043"/>
                  <a:pt x="126040" y="313351"/>
                  <a:pt x="128934" y="312823"/>
                </a:cubicBezTo>
                <a:cubicBezTo>
                  <a:pt x="131492" y="312366"/>
                  <a:pt x="134112" y="311761"/>
                  <a:pt x="136794" y="311005"/>
                </a:cubicBezTo>
                <a:cubicBezTo>
                  <a:pt x="137277" y="310983"/>
                  <a:pt x="137571" y="311204"/>
                  <a:pt x="137678" y="311669"/>
                </a:cubicBezTo>
                <a:cubicBezTo>
                  <a:pt x="137707" y="312043"/>
                  <a:pt x="137554" y="312314"/>
                  <a:pt x="137220" y="312484"/>
                </a:cubicBezTo>
                <a:cubicBezTo>
                  <a:pt x="135858" y="312874"/>
                  <a:pt x="134544" y="313217"/>
                  <a:pt x="133280" y="313512"/>
                </a:cubicBezTo>
                <a:cubicBezTo>
                  <a:pt x="130814" y="314124"/>
                  <a:pt x="126285" y="314907"/>
                  <a:pt x="119694" y="315862"/>
                </a:cubicBezTo>
                <a:lnTo>
                  <a:pt x="115720" y="316435"/>
                </a:lnTo>
                <a:lnTo>
                  <a:pt x="115490" y="314909"/>
                </a:lnTo>
                <a:moveTo>
                  <a:pt x="121988" y="307031"/>
                </a:moveTo>
                <a:cubicBezTo>
                  <a:pt x="122021" y="306804"/>
                  <a:pt x="122135" y="306622"/>
                  <a:pt x="122330" y="306486"/>
                </a:cubicBezTo>
                <a:cubicBezTo>
                  <a:pt x="122547" y="306356"/>
                  <a:pt x="122764" y="306323"/>
                  <a:pt x="122979" y="306389"/>
                </a:cubicBezTo>
                <a:lnTo>
                  <a:pt x="136587" y="311458"/>
                </a:lnTo>
                <a:lnTo>
                  <a:pt x="136033" y="312906"/>
                </a:lnTo>
                <a:lnTo>
                  <a:pt x="122452" y="307848"/>
                </a:lnTo>
                <a:cubicBezTo>
                  <a:pt x="122113" y="307674"/>
                  <a:pt x="121958" y="307403"/>
                  <a:pt x="121988" y="307036"/>
                </a:cubicBezTo>
                <a:moveTo>
                  <a:pt x="116503" y="317066"/>
                </a:moveTo>
                <a:lnTo>
                  <a:pt x="123745" y="307067"/>
                </a:lnTo>
                <a:cubicBezTo>
                  <a:pt x="124045" y="306743"/>
                  <a:pt x="124394" y="306692"/>
                  <a:pt x="124790" y="306913"/>
                </a:cubicBezTo>
                <a:cubicBezTo>
                  <a:pt x="125148" y="307208"/>
                  <a:pt x="125219" y="307562"/>
                  <a:pt x="125002" y="307975"/>
                </a:cubicBezTo>
                <a:lnTo>
                  <a:pt x="117784" y="317944"/>
                </a:lnTo>
                <a:lnTo>
                  <a:pt x="117771" y="317955"/>
                </a:lnTo>
                <a:lnTo>
                  <a:pt x="116506" y="317068"/>
                </a:lnTo>
                <a:moveTo>
                  <a:pt x="110257" y="294475"/>
                </a:moveTo>
                <a:lnTo>
                  <a:pt x="110925" y="295874"/>
                </a:lnTo>
                <a:cubicBezTo>
                  <a:pt x="107116" y="297628"/>
                  <a:pt x="104949" y="299070"/>
                  <a:pt x="104424" y="300198"/>
                </a:cubicBezTo>
                <a:cubicBezTo>
                  <a:pt x="104258" y="300517"/>
                  <a:pt x="104172" y="300904"/>
                  <a:pt x="104168" y="301360"/>
                </a:cubicBezTo>
                <a:cubicBezTo>
                  <a:pt x="104165" y="301526"/>
                  <a:pt x="104178" y="301743"/>
                  <a:pt x="104207" y="302012"/>
                </a:cubicBezTo>
                <a:cubicBezTo>
                  <a:pt x="104346" y="303001"/>
                  <a:pt x="104414" y="303530"/>
                  <a:pt x="104409" y="303598"/>
                </a:cubicBezTo>
                <a:cubicBezTo>
                  <a:pt x="104433" y="303872"/>
                  <a:pt x="104435" y="304147"/>
                  <a:pt x="104414" y="304424"/>
                </a:cubicBezTo>
                <a:cubicBezTo>
                  <a:pt x="104417" y="304700"/>
                  <a:pt x="104258" y="305459"/>
                  <a:pt x="103937" y="306701"/>
                </a:cubicBezTo>
                <a:cubicBezTo>
                  <a:pt x="103895" y="306912"/>
                  <a:pt x="103869" y="307109"/>
                  <a:pt x="103860" y="307291"/>
                </a:cubicBezTo>
                <a:cubicBezTo>
                  <a:pt x="103774" y="308033"/>
                  <a:pt x="104139" y="308907"/>
                  <a:pt x="104957" y="309914"/>
                </a:cubicBezTo>
                <a:cubicBezTo>
                  <a:pt x="105531" y="310697"/>
                  <a:pt x="107076" y="312228"/>
                  <a:pt x="109591" y="314506"/>
                </a:cubicBezTo>
                <a:cubicBezTo>
                  <a:pt x="109833" y="314981"/>
                  <a:pt x="109728" y="315360"/>
                  <a:pt x="109275" y="315641"/>
                </a:cubicBezTo>
                <a:cubicBezTo>
                  <a:pt x="108969" y="315767"/>
                  <a:pt x="108690" y="315729"/>
                  <a:pt x="108439" y="315526"/>
                </a:cubicBezTo>
                <a:cubicBezTo>
                  <a:pt x="106232" y="313569"/>
                  <a:pt x="104733" y="312101"/>
                  <a:pt x="103941" y="311120"/>
                </a:cubicBezTo>
                <a:cubicBezTo>
                  <a:pt x="103311" y="310356"/>
                  <a:pt x="102875" y="309681"/>
                  <a:pt x="102634" y="309094"/>
                </a:cubicBezTo>
                <a:cubicBezTo>
                  <a:pt x="102388" y="308517"/>
                  <a:pt x="102280" y="307892"/>
                  <a:pt x="102310" y="307219"/>
                </a:cubicBezTo>
                <a:cubicBezTo>
                  <a:pt x="102319" y="306995"/>
                  <a:pt x="102352" y="306732"/>
                  <a:pt x="102408" y="306428"/>
                </a:cubicBezTo>
                <a:cubicBezTo>
                  <a:pt x="102399" y="306414"/>
                  <a:pt x="102525" y="305888"/>
                  <a:pt x="102784" y="304852"/>
                </a:cubicBezTo>
                <a:cubicBezTo>
                  <a:pt x="102835" y="304604"/>
                  <a:pt x="102864" y="304396"/>
                  <a:pt x="102872" y="304228"/>
                </a:cubicBezTo>
                <a:cubicBezTo>
                  <a:pt x="102883" y="304063"/>
                  <a:pt x="102876" y="303844"/>
                  <a:pt x="102848" y="303571"/>
                </a:cubicBezTo>
                <a:cubicBezTo>
                  <a:pt x="102700" y="302528"/>
                  <a:pt x="102627" y="301948"/>
                  <a:pt x="102630" y="301830"/>
                </a:cubicBezTo>
                <a:cubicBezTo>
                  <a:pt x="102605" y="301496"/>
                  <a:pt x="102610" y="301167"/>
                  <a:pt x="102645" y="300842"/>
                </a:cubicBezTo>
                <a:cubicBezTo>
                  <a:pt x="102710" y="300242"/>
                  <a:pt x="102903" y="299685"/>
                  <a:pt x="103223" y="299172"/>
                </a:cubicBezTo>
                <a:cubicBezTo>
                  <a:pt x="104072" y="297787"/>
                  <a:pt x="106413" y="296223"/>
                  <a:pt x="110248" y="294479"/>
                </a:cubicBezTo>
                <a:moveTo>
                  <a:pt x="89932" y="284682"/>
                </a:moveTo>
                <a:cubicBezTo>
                  <a:pt x="90183" y="284553"/>
                  <a:pt x="90422" y="284541"/>
                  <a:pt x="90649" y="284648"/>
                </a:cubicBezTo>
                <a:lnTo>
                  <a:pt x="114164" y="295391"/>
                </a:lnTo>
                <a:lnTo>
                  <a:pt x="113523" y="296793"/>
                </a:lnTo>
                <a:lnTo>
                  <a:pt x="89983" y="286050"/>
                </a:lnTo>
                <a:cubicBezTo>
                  <a:pt x="89425" y="285609"/>
                  <a:pt x="89402" y="285157"/>
                  <a:pt x="89913" y="284694"/>
                </a:cubicBezTo>
                <a:moveTo>
                  <a:pt x="101255" y="288739"/>
                </a:moveTo>
                <a:lnTo>
                  <a:pt x="114003" y="295273"/>
                </a:lnTo>
                <a:cubicBezTo>
                  <a:pt x="114373" y="295534"/>
                  <a:pt x="114471" y="295876"/>
                  <a:pt x="114297" y="296300"/>
                </a:cubicBezTo>
                <a:cubicBezTo>
                  <a:pt x="114063" y="296681"/>
                  <a:pt x="113727" y="296797"/>
                  <a:pt x="113288" y="296649"/>
                </a:cubicBezTo>
                <a:lnTo>
                  <a:pt x="100556" y="290125"/>
                </a:lnTo>
                <a:lnTo>
                  <a:pt x="101252" y="288745"/>
                </a:lnTo>
                <a:moveTo>
                  <a:pt x="66035" y="280019"/>
                </a:moveTo>
                <a:cubicBezTo>
                  <a:pt x="66432" y="279787"/>
                  <a:pt x="66786" y="279838"/>
                  <a:pt x="67097" y="280173"/>
                </a:cubicBezTo>
                <a:cubicBezTo>
                  <a:pt x="68018" y="282447"/>
                  <a:pt x="68841" y="283894"/>
                  <a:pt x="69567" y="284512"/>
                </a:cubicBezTo>
                <a:cubicBezTo>
                  <a:pt x="70228" y="285160"/>
                  <a:pt x="71050" y="285600"/>
                  <a:pt x="72033" y="285832"/>
                </a:cubicBezTo>
                <a:cubicBezTo>
                  <a:pt x="72884" y="286038"/>
                  <a:pt x="74037" y="286139"/>
                  <a:pt x="75491" y="286137"/>
                </a:cubicBezTo>
                <a:cubicBezTo>
                  <a:pt x="76045" y="286138"/>
                  <a:pt x="76685" y="286125"/>
                  <a:pt x="77412" y="286099"/>
                </a:cubicBezTo>
                <a:cubicBezTo>
                  <a:pt x="80840" y="285938"/>
                  <a:pt x="82807" y="285857"/>
                  <a:pt x="83310" y="285854"/>
                </a:cubicBezTo>
                <a:cubicBezTo>
                  <a:pt x="84522" y="285822"/>
                  <a:pt x="85781" y="285821"/>
                  <a:pt x="87086" y="285852"/>
                </a:cubicBezTo>
                <a:cubicBezTo>
                  <a:pt x="89660" y="285913"/>
                  <a:pt x="92590" y="286091"/>
                  <a:pt x="95877" y="286388"/>
                </a:cubicBezTo>
                <a:cubicBezTo>
                  <a:pt x="97136" y="286500"/>
                  <a:pt x="98786" y="286666"/>
                  <a:pt x="100825" y="286888"/>
                </a:cubicBezTo>
                <a:lnTo>
                  <a:pt x="100665" y="288426"/>
                </a:lnTo>
                <a:cubicBezTo>
                  <a:pt x="95737" y="287887"/>
                  <a:pt x="91655" y="287561"/>
                  <a:pt x="88419" y="287446"/>
                </a:cubicBezTo>
                <a:cubicBezTo>
                  <a:pt x="86737" y="287384"/>
                  <a:pt x="85229" y="287366"/>
                  <a:pt x="83895" y="287394"/>
                </a:cubicBezTo>
                <a:cubicBezTo>
                  <a:pt x="83262" y="287392"/>
                  <a:pt x="81068" y="287479"/>
                  <a:pt x="77312" y="287655"/>
                </a:cubicBezTo>
                <a:cubicBezTo>
                  <a:pt x="76538" y="287682"/>
                  <a:pt x="75853" y="287694"/>
                  <a:pt x="75255" y="287689"/>
                </a:cubicBezTo>
                <a:cubicBezTo>
                  <a:pt x="73776" y="287681"/>
                  <a:pt x="72574" y="287563"/>
                  <a:pt x="71649" y="287336"/>
                </a:cubicBezTo>
                <a:cubicBezTo>
                  <a:pt x="70054" y="286957"/>
                  <a:pt x="68763" y="286119"/>
                  <a:pt x="67775" y="284822"/>
                </a:cubicBezTo>
                <a:cubicBezTo>
                  <a:pt x="67128" y="284010"/>
                  <a:pt x="66455" y="282707"/>
                  <a:pt x="65755" y="280914"/>
                </a:cubicBezTo>
                <a:cubicBezTo>
                  <a:pt x="65649" y="280556"/>
                  <a:pt x="65741" y="280259"/>
                  <a:pt x="66029" y="280024"/>
                </a:cubicBezTo>
                <a:moveTo>
                  <a:pt x="158670" y="133431"/>
                </a:moveTo>
                <a:cubicBezTo>
                  <a:pt x="158957" y="133318"/>
                  <a:pt x="159230" y="133366"/>
                  <a:pt x="159490" y="133574"/>
                </a:cubicBezTo>
                <a:cubicBezTo>
                  <a:pt x="163220" y="136991"/>
                  <a:pt x="165680" y="139392"/>
                  <a:pt x="166872" y="140775"/>
                </a:cubicBezTo>
                <a:cubicBezTo>
                  <a:pt x="167620" y="141625"/>
                  <a:pt x="168135" y="142338"/>
                  <a:pt x="168417" y="142913"/>
                </a:cubicBezTo>
                <a:cubicBezTo>
                  <a:pt x="168544" y="143033"/>
                  <a:pt x="168866" y="143956"/>
                  <a:pt x="169383" y="145683"/>
                </a:cubicBezTo>
                <a:cubicBezTo>
                  <a:pt x="169564" y="146125"/>
                  <a:pt x="169783" y="146560"/>
                  <a:pt x="170040" y="146990"/>
                </a:cubicBezTo>
                <a:cubicBezTo>
                  <a:pt x="170537" y="147839"/>
                  <a:pt x="171392" y="149017"/>
                  <a:pt x="172604" y="150524"/>
                </a:cubicBezTo>
                <a:cubicBezTo>
                  <a:pt x="174168" y="152453"/>
                  <a:pt x="175934" y="154457"/>
                  <a:pt x="177902" y="156538"/>
                </a:cubicBezTo>
                <a:cubicBezTo>
                  <a:pt x="179073" y="157839"/>
                  <a:pt x="181518" y="160196"/>
                  <a:pt x="185236" y="163609"/>
                </a:cubicBezTo>
                <a:cubicBezTo>
                  <a:pt x="186003" y="164376"/>
                  <a:pt x="186653" y="165137"/>
                  <a:pt x="187184" y="165894"/>
                </a:cubicBezTo>
                <a:cubicBezTo>
                  <a:pt x="188055" y="167133"/>
                  <a:pt x="188867" y="168761"/>
                  <a:pt x="189619" y="170778"/>
                </a:cubicBezTo>
                <a:lnTo>
                  <a:pt x="194072" y="184174"/>
                </a:lnTo>
                <a:lnTo>
                  <a:pt x="192591" y="184608"/>
                </a:lnTo>
                <a:lnTo>
                  <a:pt x="188185" y="171375"/>
                </a:lnTo>
                <a:cubicBezTo>
                  <a:pt x="187483" y="169478"/>
                  <a:pt x="186731" y="167956"/>
                  <a:pt x="185930" y="166810"/>
                </a:cubicBezTo>
                <a:cubicBezTo>
                  <a:pt x="185434" y="166099"/>
                  <a:pt x="184821" y="165383"/>
                  <a:pt x="184091" y="164660"/>
                </a:cubicBezTo>
                <a:cubicBezTo>
                  <a:pt x="180529" y="161393"/>
                  <a:pt x="178159" y="159114"/>
                  <a:pt x="176982" y="157823"/>
                </a:cubicBezTo>
                <a:cubicBezTo>
                  <a:pt x="175066" y="155809"/>
                  <a:pt x="173314" y="153835"/>
                  <a:pt x="171723" y="151899"/>
                </a:cubicBezTo>
                <a:cubicBezTo>
                  <a:pt x="170201" y="150036"/>
                  <a:pt x="169159" y="148601"/>
                  <a:pt x="168597" y="147596"/>
                </a:cubicBezTo>
                <a:cubicBezTo>
                  <a:pt x="168111" y="146821"/>
                  <a:pt x="167640" y="145602"/>
                  <a:pt x="167184" y="143939"/>
                </a:cubicBezTo>
                <a:cubicBezTo>
                  <a:pt x="167057" y="143630"/>
                  <a:pt x="166866" y="143291"/>
                  <a:pt x="166608" y="142923"/>
                </a:cubicBezTo>
                <a:cubicBezTo>
                  <a:pt x="165831" y="141722"/>
                  <a:pt x="163093" y="138972"/>
                  <a:pt x="158396" y="134673"/>
                </a:cubicBezTo>
                <a:cubicBezTo>
                  <a:pt x="158075" y="134145"/>
                  <a:pt x="158150" y="133739"/>
                  <a:pt x="158621" y="133454"/>
                </a:cubicBezTo>
                <a:moveTo>
                  <a:pt x="149028" y="117107"/>
                </a:moveTo>
                <a:cubicBezTo>
                  <a:pt x="149343" y="116978"/>
                  <a:pt x="149631" y="117027"/>
                  <a:pt x="149891" y="117254"/>
                </a:cubicBezTo>
                <a:cubicBezTo>
                  <a:pt x="151967" y="119442"/>
                  <a:pt x="153486" y="121088"/>
                  <a:pt x="154449" y="122194"/>
                </a:cubicBezTo>
                <a:cubicBezTo>
                  <a:pt x="156730" y="124784"/>
                  <a:pt x="158346" y="126992"/>
                  <a:pt x="159296" y="128817"/>
                </a:cubicBezTo>
                <a:cubicBezTo>
                  <a:pt x="160919" y="131891"/>
                  <a:pt x="161309" y="135239"/>
                  <a:pt x="160466" y="138860"/>
                </a:cubicBezTo>
                <a:lnTo>
                  <a:pt x="158957" y="138592"/>
                </a:lnTo>
                <a:cubicBezTo>
                  <a:pt x="159714" y="135245"/>
                  <a:pt x="159367" y="132223"/>
                  <a:pt x="157916" y="129526"/>
                </a:cubicBezTo>
                <a:cubicBezTo>
                  <a:pt x="156791" y="127211"/>
                  <a:pt x="153725" y="123457"/>
                  <a:pt x="148719" y="118262"/>
                </a:cubicBezTo>
                <a:cubicBezTo>
                  <a:pt x="148460" y="117791"/>
                  <a:pt x="148560" y="117407"/>
                  <a:pt x="149019" y="117111"/>
                </a:cubicBezTo>
                <a:moveTo>
                  <a:pt x="106460" y="78638"/>
                </a:moveTo>
                <a:cubicBezTo>
                  <a:pt x="106688" y="78528"/>
                  <a:pt x="106917" y="78526"/>
                  <a:pt x="107146" y="78631"/>
                </a:cubicBezTo>
                <a:cubicBezTo>
                  <a:pt x="111148" y="80763"/>
                  <a:pt x="114608" y="82418"/>
                  <a:pt x="117526" y="83598"/>
                </a:cubicBezTo>
                <a:cubicBezTo>
                  <a:pt x="127579" y="87307"/>
                  <a:pt x="132978" y="89400"/>
                  <a:pt x="133720" y="89877"/>
                </a:cubicBezTo>
                <a:cubicBezTo>
                  <a:pt x="136955" y="91342"/>
                  <a:pt x="139459" y="92928"/>
                  <a:pt x="141232" y="94636"/>
                </a:cubicBezTo>
                <a:cubicBezTo>
                  <a:pt x="143780" y="96912"/>
                  <a:pt x="145961" y="100540"/>
                  <a:pt x="147774" y="105521"/>
                </a:cubicBezTo>
                <a:cubicBezTo>
                  <a:pt x="149227" y="109050"/>
                  <a:pt x="150368" y="114118"/>
                  <a:pt x="151197" y="120726"/>
                </a:cubicBezTo>
                <a:lnTo>
                  <a:pt x="149661" y="120946"/>
                </a:lnTo>
                <a:cubicBezTo>
                  <a:pt x="148816" y="113643"/>
                  <a:pt x="147319" y="107752"/>
                  <a:pt x="145169" y="103274"/>
                </a:cubicBezTo>
                <a:cubicBezTo>
                  <a:pt x="143847" y="100135"/>
                  <a:pt x="142192" y="97643"/>
                  <a:pt x="140202" y="95799"/>
                </a:cubicBezTo>
                <a:cubicBezTo>
                  <a:pt x="138559" y="94205"/>
                  <a:pt x="136203" y="92711"/>
                  <a:pt x="133133" y="91314"/>
                </a:cubicBezTo>
                <a:cubicBezTo>
                  <a:pt x="132480" y="90873"/>
                  <a:pt x="127109" y="88791"/>
                  <a:pt x="117020" y="85068"/>
                </a:cubicBezTo>
                <a:cubicBezTo>
                  <a:pt x="114587" y="84072"/>
                  <a:pt x="112104" y="82928"/>
                  <a:pt x="109569" y="81636"/>
                </a:cubicBezTo>
                <a:lnTo>
                  <a:pt x="106265" y="79884"/>
                </a:lnTo>
                <a:cubicBezTo>
                  <a:pt x="105916" y="79372"/>
                  <a:pt x="105974" y="78961"/>
                  <a:pt x="106437" y="78651"/>
                </a:cubicBezTo>
                <a:moveTo>
                  <a:pt x="119962" y="42143"/>
                </a:moveTo>
                <a:cubicBezTo>
                  <a:pt x="120373" y="42177"/>
                  <a:pt x="120622" y="42408"/>
                  <a:pt x="120709" y="42834"/>
                </a:cubicBezTo>
                <a:cubicBezTo>
                  <a:pt x="121009" y="46573"/>
                  <a:pt x="121124" y="49481"/>
                  <a:pt x="121053" y="51560"/>
                </a:cubicBezTo>
                <a:cubicBezTo>
                  <a:pt x="120959" y="55091"/>
                  <a:pt x="120415" y="58290"/>
                  <a:pt x="119420" y="61156"/>
                </a:cubicBezTo>
                <a:cubicBezTo>
                  <a:pt x="117933" y="66014"/>
                  <a:pt x="113355" y="73564"/>
                  <a:pt x="105683" y="83806"/>
                </a:cubicBezTo>
                <a:lnTo>
                  <a:pt x="104446" y="82876"/>
                </a:lnTo>
                <a:cubicBezTo>
                  <a:pt x="112007" y="72766"/>
                  <a:pt x="116507" y="65364"/>
                  <a:pt x="117946" y="60669"/>
                </a:cubicBezTo>
                <a:cubicBezTo>
                  <a:pt x="118617" y="58735"/>
                  <a:pt x="119072" y="56646"/>
                  <a:pt x="119313" y="54402"/>
                </a:cubicBezTo>
                <a:cubicBezTo>
                  <a:pt x="119631" y="51793"/>
                  <a:pt x="119581" y="47948"/>
                  <a:pt x="119163" y="42866"/>
                </a:cubicBezTo>
                <a:cubicBezTo>
                  <a:pt x="119224" y="42429"/>
                  <a:pt x="119481" y="42188"/>
                  <a:pt x="119933" y="42143"/>
                </a:cubicBezTo>
                <a:moveTo>
                  <a:pt x="118841" y="44133"/>
                </a:moveTo>
                <a:cubicBezTo>
                  <a:pt x="119052" y="44132"/>
                  <a:pt x="119236" y="44205"/>
                  <a:pt x="119393" y="44351"/>
                </a:cubicBezTo>
                <a:cubicBezTo>
                  <a:pt x="119544" y="44503"/>
                  <a:pt x="119623" y="44685"/>
                  <a:pt x="119629" y="44896"/>
                </a:cubicBezTo>
                <a:cubicBezTo>
                  <a:pt x="119630" y="45110"/>
                  <a:pt x="119557" y="45294"/>
                  <a:pt x="119410" y="45450"/>
                </a:cubicBezTo>
                <a:cubicBezTo>
                  <a:pt x="119258" y="45601"/>
                  <a:pt x="119077" y="45679"/>
                  <a:pt x="118866" y="45685"/>
                </a:cubicBezTo>
                <a:cubicBezTo>
                  <a:pt x="118655" y="45687"/>
                  <a:pt x="118471" y="45615"/>
                  <a:pt x="118314" y="45469"/>
                </a:cubicBezTo>
                <a:cubicBezTo>
                  <a:pt x="118162" y="45318"/>
                  <a:pt x="118083" y="45136"/>
                  <a:pt x="118077" y="44922"/>
                </a:cubicBezTo>
                <a:cubicBezTo>
                  <a:pt x="118075" y="44711"/>
                  <a:pt x="118148" y="44527"/>
                  <a:pt x="118295" y="44370"/>
                </a:cubicBezTo>
                <a:cubicBezTo>
                  <a:pt x="118445" y="44219"/>
                  <a:pt x="118627" y="44140"/>
                  <a:pt x="118841" y="44133"/>
                </a:cubicBezTo>
                <a:moveTo>
                  <a:pt x="116482" y="45739"/>
                </a:moveTo>
                <a:cubicBezTo>
                  <a:pt x="116693" y="45737"/>
                  <a:pt x="116877" y="45810"/>
                  <a:pt x="117033" y="45958"/>
                </a:cubicBezTo>
                <a:cubicBezTo>
                  <a:pt x="117185" y="46109"/>
                  <a:pt x="117264" y="46290"/>
                  <a:pt x="117270" y="46501"/>
                </a:cubicBezTo>
                <a:cubicBezTo>
                  <a:pt x="117271" y="46712"/>
                  <a:pt x="117199" y="46896"/>
                  <a:pt x="117053" y="47052"/>
                </a:cubicBezTo>
                <a:cubicBezTo>
                  <a:pt x="116903" y="47205"/>
                  <a:pt x="116721" y="47284"/>
                  <a:pt x="116507" y="47291"/>
                </a:cubicBezTo>
                <a:cubicBezTo>
                  <a:pt x="116293" y="47291"/>
                  <a:pt x="116108" y="47218"/>
                  <a:pt x="115953" y="47071"/>
                </a:cubicBezTo>
                <a:cubicBezTo>
                  <a:pt x="115801" y="46920"/>
                  <a:pt x="115723" y="46738"/>
                  <a:pt x="115718" y="46527"/>
                </a:cubicBezTo>
                <a:cubicBezTo>
                  <a:pt x="115717" y="46314"/>
                  <a:pt x="115790" y="46129"/>
                  <a:pt x="115937" y="45974"/>
                </a:cubicBezTo>
                <a:cubicBezTo>
                  <a:pt x="116089" y="45823"/>
                  <a:pt x="116271" y="45744"/>
                  <a:pt x="116482" y="45739"/>
                </a:cubicBezTo>
                <a:moveTo>
                  <a:pt x="122521" y="36862"/>
                </a:moveTo>
                <a:cubicBezTo>
                  <a:pt x="122795" y="36870"/>
                  <a:pt x="123006" y="36973"/>
                  <a:pt x="123154" y="37172"/>
                </a:cubicBezTo>
                <a:cubicBezTo>
                  <a:pt x="124125" y="38389"/>
                  <a:pt x="124729" y="39350"/>
                  <a:pt x="124967" y="40054"/>
                </a:cubicBezTo>
                <a:cubicBezTo>
                  <a:pt x="125337" y="41071"/>
                  <a:pt x="125216" y="41922"/>
                  <a:pt x="124603" y="42609"/>
                </a:cubicBezTo>
                <a:cubicBezTo>
                  <a:pt x="124054" y="43238"/>
                  <a:pt x="122941" y="43771"/>
                  <a:pt x="121262" y="44208"/>
                </a:cubicBezTo>
                <a:cubicBezTo>
                  <a:pt x="119376" y="44676"/>
                  <a:pt x="117346" y="44952"/>
                  <a:pt x="115170" y="45037"/>
                </a:cubicBezTo>
                <a:cubicBezTo>
                  <a:pt x="113944" y="45061"/>
                  <a:pt x="112879" y="44963"/>
                  <a:pt x="111975" y="44744"/>
                </a:cubicBezTo>
                <a:cubicBezTo>
                  <a:pt x="111698" y="44578"/>
                  <a:pt x="111562" y="44339"/>
                  <a:pt x="111566" y="44029"/>
                </a:cubicBezTo>
                <a:cubicBezTo>
                  <a:pt x="111590" y="43711"/>
                  <a:pt x="111747" y="43483"/>
                  <a:pt x="112038" y="43344"/>
                </a:cubicBezTo>
                <a:cubicBezTo>
                  <a:pt x="112158" y="43296"/>
                  <a:pt x="112274" y="43276"/>
                  <a:pt x="112385" y="43284"/>
                </a:cubicBezTo>
                <a:cubicBezTo>
                  <a:pt x="113419" y="43451"/>
                  <a:pt x="114375" y="43517"/>
                  <a:pt x="115253" y="43482"/>
                </a:cubicBezTo>
                <a:cubicBezTo>
                  <a:pt x="116265" y="43450"/>
                  <a:pt x="117388" y="43340"/>
                  <a:pt x="118622" y="43152"/>
                </a:cubicBezTo>
                <a:cubicBezTo>
                  <a:pt x="121215" y="42737"/>
                  <a:pt x="122818" y="42215"/>
                  <a:pt x="123432" y="41588"/>
                </a:cubicBezTo>
                <a:cubicBezTo>
                  <a:pt x="123674" y="41329"/>
                  <a:pt x="123681" y="40947"/>
                  <a:pt x="123454" y="40442"/>
                </a:cubicBezTo>
                <a:cubicBezTo>
                  <a:pt x="123360" y="40227"/>
                  <a:pt x="123220" y="39972"/>
                  <a:pt x="123033" y="39677"/>
                </a:cubicBezTo>
                <a:cubicBezTo>
                  <a:pt x="122794" y="39297"/>
                  <a:pt x="122413" y="38761"/>
                  <a:pt x="121888" y="38069"/>
                </a:cubicBezTo>
                <a:cubicBezTo>
                  <a:pt x="121829" y="37978"/>
                  <a:pt x="121790" y="37885"/>
                  <a:pt x="121772" y="37789"/>
                </a:cubicBezTo>
                <a:cubicBezTo>
                  <a:pt x="121726" y="37258"/>
                  <a:pt x="121972" y="36949"/>
                  <a:pt x="122510" y="36862"/>
                </a:cubicBezTo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42601CC-690C-4225-9FAC-6EB966E42AA4}"/>
              </a:ext>
            </a:extLst>
          </p:cNvPr>
          <p:cNvSpPr/>
          <p:nvPr/>
        </p:nvSpPr>
        <p:spPr>
          <a:xfrm>
            <a:off x="6911585" y="1150209"/>
            <a:ext cx="3784062" cy="4412402"/>
          </a:xfrm>
          <a:custGeom>
            <a:avLst/>
            <a:gdLst>
              <a:gd name="connsiteX0" fmla="*/ 198049 w 378274"/>
              <a:gd name="connsiteY0" fmla="*/ 5644 h 441086"/>
              <a:gd name="connsiteX1" fmla="*/ 198190 w 378274"/>
              <a:gd name="connsiteY1" fmla="*/ 5646 h 441086"/>
              <a:gd name="connsiteX2" fmla="*/ 198593 w 378274"/>
              <a:gd name="connsiteY2" fmla="*/ 5725 h 441086"/>
              <a:gd name="connsiteX3" fmla="*/ 198261 w 378274"/>
              <a:gd name="connsiteY3" fmla="*/ 5743 h 441086"/>
              <a:gd name="connsiteX4" fmla="*/ 197801 w 378274"/>
              <a:gd name="connsiteY4" fmla="*/ 5708 h 441086"/>
              <a:gd name="connsiteX5" fmla="*/ 198049 w 378274"/>
              <a:gd name="connsiteY5" fmla="*/ 5644 h 441086"/>
              <a:gd name="connsiteX6" fmla="*/ 239263 w 378274"/>
              <a:gd name="connsiteY6" fmla="*/ 12465 h 441086"/>
              <a:gd name="connsiteX7" fmla="*/ 239405 w 378274"/>
              <a:gd name="connsiteY7" fmla="*/ 12466 h 441086"/>
              <a:gd name="connsiteX8" fmla="*/ 239808 w 378274"/>
              <a:gd name="connsiteY8" fmla="*/ 12545 h 441086"/>
              <a:gd name="connsiteX9" fmla="*/ 239476 w 378274"/>
              <a:gd name="connsiteY9" fmla="*/ 12564 h 441086"/>
              <a:gd name="connsiteX10" fmla="*/ 239016 w 378274"/>
              <a:gd name="connsiteY10" fmla="*/ 12529 h 441086"/>
              <a:gd name="connsiteX11" fmla="*/ 239263 w 378274"/>
              <a:gd name="connsiteY11" fmla="*/ 12465 h 441086"/>
              <a:gd name="connsiteX12" fmla="*/ 242250 w 378274"/>
              <a:gd name="connsiteY12" fmla="*/ 68677 h 441086"/>
              <a:gd name="connsiteX13" fmla="*/ 242309 w 378274"/>
              <a:gd name="connsiteY13" fmla="*/ 68696 h 441086"/>
              <a:gd name="connsiteX14" fmla="*/ 242480 w 378274"/>
              <a:gd name="connsiteY14" fmla="*/ 68981 h 441086"/>
              <a:gd name="connsiteX15" fmla="*/ 242305 w 378274"/>
              <a:gd name="connsiteY15" fmla="*/ 69135 h 441086"/>
              <a:gd name="connsiteX16" fmla="*/ 242300 w 378274"/>
              <a:gd name="connsiteY16" fmla="*/ 69135 h 441086"/>
              <a:gd name="connsiteX17" fmla="*/ 242130 w 378274"/>
              <a:gd name="connsiteY17" fmla="*/ 68851 h 441086"/>
              <a:gd name="connsiteX18" fmla="*/ 242250 w 378274"/>
              <a:gd name="connsiteY18" fmla="*/ 68677 h 441086"/>
              <a:gd name="connsiteX19" fmla="*/ 211326 w 378274"/>
              <a:gd name="connsiteY19" fmla="*/ 291814 h 441086"/>
              <a:gd name="connsiteX20" fmla="*/ 211724 w 378274"/>
              <a:gd name="connsiteY20" fmla="*/ 292156 h 441086"/>
              <a:gd name="connsiteX21" fmla="*/ 212102 w 378274"/>
              <a:gd name="connsiteY21" fmla="*/ 298675 h 441086"/>
              <a:gd name="connsiteX22" fmla="*/ 212476 w 378274"/>
              <a:gd name="connsiteY22" fmla="*/ 307992 h 441086"/>
              <a:gd name="connsiteX23" fmla="*/ 212332 w 378274"/>
              <a:gd name="connsiteY23" fmla="*/ 309890 h 441086"/>
              <a:gd name="connsiteX24" fmla="*/ 211618 w 378274"/>
              <a:gd name="connsiteY24" fmla="*/ 310282 h 441086"/>
              <a:gd name="connsiteX25" fmla="*/ 206422 w 378274"/>
              <a:gd name="connsiteY25" fmla="*/ 308009 h 441086"/>
              <a:gd name="connsiteX26" fmla="*/ 200740 w 378274"/>
              <a:gd name="connsiteY26" fmla="*/ 305325 h 441086"/>
              <a:gd name="connsiteX27" fmla="*/ 195209 w 378274"/>
              <a:gd name="connsiteY27" fmla="*/ 302115 h 441086"/>
              <a:gd name="connsiteX28" fmla="*/ 200320 w 378274"/>
              <a:gd name="connsiteY28" fmla="*/ 299158 h 441086"/>
              <a:gd name="connsiteX29" fmla="*/ 210662 w 378274"/>
              <a:gd name="connsiteY29" fmla="*/ 292452 h 441086"/>
              <a:gd name="connsiteX30" fmla="*/ 211319 w 378274"/>
              <a:gd name="connsiteY30" fmla="*/ 291814 h 441086"/>
              <a:gd name="connsiteX31" fmla="*/ 213996 w 378274"/>
              <a:gd name="connsiteY31" fmla="*/ 0 h 441086"/>
              <a:gd name="connsiteX32" fmla="*/ 212803 w 378274"/>
              <a:gd name="connsiteY32" fmla="*/ 65 h 441086"/>
              <a:gd name="connsiteX33" fmla="*/ 210197 w 378274"/>
              <a:gd name="connsiteY33" fmla="*/ 1016 h 441086"/>
              <a:gd name="connsiteX34" fmla="*/ 212674 w 378274"/>
              <a:gd name="connsiteY34" fmla="*/ 1224 h 441086"/>
              <a:gd name="connsiteX35" fmla="*/ 216954 w 378274"/>
              <a:gd name="connsiteY35" fmla="*/ 1892 h 441086"/>
              <a:gd name="connsiteX36" fmla="*/ 218781 w 378274"/>
              <a:gd name="connsiteY36" fmla="*/ 2950 h 441086"/>
              <a:gd name="connsiteX37" fmla="*/ 218684 w 378274"/>
              <a:gd name="connsiteY37" fmla="*/ 2963 h 441086"/>
              <a:gd name="connsiteX38" fmla="*/ 216780 w 378274"/>
              <a:gd name="connsiteY38" fmla="*/ 2698 h 441086"/>
              <a:gd name="connsiteX39" fmla="*/ 210003 w 378274"/>
              <a:gd name="connsiteY39" fmla="*/ 2267 h 441086"/>
              <a:gd name="connsiteX40" fmla="*/ 200726 w 378274"/>
              <a:gd name="connsiteY40" fmla="*/ 2934 h 441086"/>
              <a:gd name="connsiteX41" fmla="*/ 196585 w 378274"/>
              <a:gd name="connsiteY41" fmla="*/ 4082 h 441086"/>
              <a:gd name="connsiteX42" fmla="*/ 192095 w 378274"/>
              <a:gd name="connsiteY42" fmla="*/ 5962 h 441086"/>
              <a:gd name="connsiteX43" fmla="*/ 190562 w 378274"/>
              <a:gd name="connsiteY43" fmla="*/ 6934 h 441086"/>
              <a:gd name="connsiteX44" fmla="*/ 191458 w 378274"/>
              <a:gd name="connsiteY44" fmla="*/ 7004 h 441086"/>
              <a:gd name="connsiteX45" fmla="*/ 191724 w 378274"/>
              <a:gd name="connsiteY45" fmla="*/ 7015 h 441086"/>
              <a:gd name="connsiteX46" fmla="*/ 193965 w 378274"/>
              <a:gd name="connsiteY46" fmla="*/ 6563 h 441086"/>
              <a:gd name="connsiteX47" fmla="*/ 197698 w 378274"/>
              <a:gd name="connsiteY47" fmla="*/ 5923 h 441086"/>
              <a:gd name="connsiteX48" fmla="*/ 198093 w 378274"/>
              <a:gd name="connsiteY48" fmla="*/ 6084 h 441086"/>
              <a:gd name="connsiteX49" fmla="*/ 196141 w 378274"/>
              <a:gd name="connsiteY49" fmla="*/ 6871 h 441086"/>
              <a:gd name="connsiteX50" fmla="*/ 189074 w 378274"/>
              <a:gd name="connsiteY50" fmla="*/ 10845 h 441086"/>
              <a:gd name="connsiteX51" fmla="*/ 185274 w 378274"/>
              <a:gd name="connsiteY51" fmla="*/ 15132 h 441086"/>
              <a:gd name="connsiteX52" fmla="*/ 184361 w 378274"/>
              <a:gd name="connsiteY52" fmla="*/ 15906 h 441086"/>
              <a:gd name="connsiteX53" fmla="*/ 177694 w 378274"/>
              <a:gd name="connsiteY53" fmla="*/ 22721 h 441086"/>
              <a:gd name="connsiteX54" fmla="*/ 178266 w 378274"/>
              <a:gd name="connsiteY54" fmla="*/ 23137 h 441086"/>
              <a:gd name="connsiteX55" fmla="*/ 178935 w 378274"/>
              <a:gd name="connsiteY55" fmla="*/ 23151 h 441086"/>
              <a:gd name="connsiteX56" fmla="*/ 177617 w 378274"/>
              <a:gd name="connsiteY56" fmla="*/ 25658 h 441086"/>
              <a:gd name="connsiteX57" fmla="*/ 175456 w 378274"/>
              <a:gd name="connsiteY57" fmla="*/ 31527 h 441086"/>
              <a:gd name="connsiteX58" fmla="*/ 176103 w 378274"/>
              <a:gd name="connsiteY58" fmla="*/ 33895 h 441086"/>
              <a:gd name="connsiteX59" fmla="*/ 176295 w 378274"/>
              <a:gd name="connsiteY59" fmla="*/ 33515 h 441086"/>
              <a:gd name="connsiteX60" fmla="*/ 176617 w 378274"/>
              <a:gd name="connsiteY60" fmla="*/ 33134 h 441086"/>
              <a:gd name="connsiteX61" fmla="*/ 176620 w 378274"/>
              <a:gd name="connsiteY61" fmla="*/ 33134 h 441086"/>
              <a:gd name="connsiteX62" fmla="*/ 176748 w 378274"/>
              <a:gd name="connsiteY62" fmla="*/ 38099 h 441086"/>
              <a:gd name="connsiteX63" fmla="*/ 176480 w 378274"/>
              <a:gd name="connsiteY63" fmla="*/ 44340 h 441086"/>
              <a:gd name="connsiteX64" fmla="*/ 176736 w 378274"/>
              <a:gd name="connsiteY64" fmla="*/ 45630 h 441086"/>
              <a:gd name="connsiteX65" fmla="*/ 176759 w 378274"/>
              <a:gd name="connsiteY65" fmla="*/ 45630 h 441086"/>
              <a:gd name="connsiteX66" fmla="*/ 177262 w 378274"/>
              <a:gd name="connsiteY66" fmla="*/ 44850 h 441086"/>
              <a:gd name="connsiteX67" fmla="*/ 177544 w 378274"/>
              <a:gd name="connsiteY67" fmla="*/ 43957 h 441086"/>
              <a:gd name="connsiteX68" fmla="*/ 177663 w 378274"/>
              <a:gd name="connsiteY68" fmla="*/ 43917 h 441086"/>
              <a:gd name="connsiteX69" fmla="*/ 177703 w 378274"/>
              <a:gd name="connsiteY69" fmla="*/ 43943 h 441086"/>
              <a:gd name="connsiteX70" fmla="*/ 177873 w 378274"/>
              <a:gd name="connsiteY70" fmla="*/ 45055 h 441086"/>
              <a:gd name="connsiteX71" fmla="*/ 178214 w 378274"/>
              <a:gd name="connsiteY71" fmla="*/ 48212 h 441086"/>
              <a:gd name="connsiteX72" fmla="*/ 178382 w 378274"/>
              <a:gd name="connsiteY72" fmla="*/ 50327 h 441086"/>
              <a:gd name="connsiteX73" fmla="*/ 178631 w 378274"/>
              <a:gd name="connsiteY73" fmla="*/ 49329 h 441086"/>
              <a:gd name="connsiteX74" fmla="*/ 178887 w 378274"/>
              <a:gd name="connsiteY74" fmla="*/ 47135 h 441086"/>
              <a:gd name="connsiteX75" fmla="*/ 179354 w 378274"/>
              <a:gd name="connsiteY75" fmla="*/ 45332 h 441086"/>
              <a:gd name="connsiteX76" fmla="*/ 179364 w 378274"/>
              <a:gd name="connsiteY76" fmla="*/ 45332 h 441086"/>
              <a:gd name="connsiteX77" fmla="*/ 179366 w 378274"/>
              <a:gd name="connsiteY77" fmla="*/ 45332 h 441086"/>
              <a:gd name="connsiteX78" fmla="*/ 179653 w 378274"/>
              <a:gd name="connsiteY78" fmla="*/ 43244 h 441086"/>
              <a:gd name="connsiteX79" fmla="*/ 179874 w 378274"/>
              <a:gd name="connsiteY79" fmla="*/ 41031 h 441086"/>
              <a:gd name="connsiteX80" fmla="*/ 179924 w 378274"/>
              <a:gd name="connsiteY80" fmla="*/ 41018 h 441086"/>
              <a:gd name="connsiteX81" fmla="*/ 180045 w 378274"/>
              <a:gd name="connsiteY81" fmla="*/ 41263 h 441086"/>
              <a:gd name="connsiteX82" fmla="*/ 180546 w 378274"/>
              <a:gd name="connsiteY82" fmla="*/ 43438 h 441086"/>
              <a:gd name="connsiteX83" fmla="*/ 181727 w 378274"/>
              <a:gd name="connsiteY83" fmla="*/ 53757 h 441086"/>
              <a:gd name="connsiteX84" fmla="*/ 179474 w 378274"/>
              <a:gd name="connsiteY84" fmla="*/ 58954 h 441086"/>
              <a:gd name="connsiteX85" fmla="*/ 177408 w 378274"/>
              <a:gd name="connsiteY85" fmla="*/ 62748 h 441086"/>
              <a:gd name="connsiteX86" fmla="*/ 177685 w 378274"/>
              <a:gd name="connsiteY86" fmla="*/ 63880 h 441086"/>
              <a:gd name="connsiteX87" fmla="*/ 180905 w 378274"/>
              <a:gd name="connsiteY87" fmla="*/ 65600 h 441086"/>
              <a:gd name="connsiteX88" fmla="*/ 182395 w 378274"/>
              <a:gd name="connsiteY88" fmla="*/ 68464 h 441086"/>
              <a:gd name="connsiteX89" fmla="*/ 182009 w 378274"/>
              <a:gd name="connsiteY89" fmla="*/ 70180 h 441086"/>
              <a:gd name="connsiteX90" fmla="*/ 183418 w 378274"/>
              <a:gd name="connsiteY90" fmla="*/ 71827 h 441086"/>
              <a:gd name="connsiteX91" fmla="*/ 183635 w 378274"/>
              <a:gd name="connsiteY91" fmla="*/ 72430 h 441086"/>
              <a:gd name="connsiteX92" fmla="*/ 183609 w 378274"/>
              <a:gd name="connsiteY92" fmla="*/ 75422 h 441086"/>
              <a:gd name="connsiteX93" fmla="*/ 184511 w 378274"/>
              <a:gd name="connsiteY93" fmla="*/ 76091 h 441086"/>
              <a:gd name="connsiteX94" fmla="*/ 185936 w 378274"/>
              <a:gd name="connsiteY94" fmla="*/ 78671 h 441086"/>
              <a:gd name="connsiteX95" fmla="*/ 189325 w 378274"/>
              <a:gd name="connsiteY95" fmla="*/ 84248 h 441086"/>
              <a:gd name="connsiteX96" fmla="*/ 190859 w 378274"/>
              <a:gd name="connsiteY96" fmla="*/ 84523 h 441086"/>
              <a:gd name="connsiteX97" fmla="*/ 197726 w 378274"/>
              <a:gd name="connsiteY97" fmla="*/ 82132 h 441086"/>
              <a:gd name="connsiteX98" fmla="*/ 207291 w 378274"/>
              <a:gd name="connsiteY98" fmla="*/ 79029 h 441086"/>
              <a:gd name="connsiteX99" fmla="*/ 207766 w 378274"/>
              <a:gd name="connsiteY99" fmla="*/ 79062 h 441086"/>
              <a:gd name="connsiteX100" fmla="*/ 215515 w 378274"/>
              <a:gd name="connsiteY100" fmla="*/ 84833 h 441086"/>
              <a:gd name="connsiteX101" fmla="*/ 223042 w 378274"/>
              <a:gd name="connsiteY101" fmla="*/ 94595 h 441086"/>
              <a:gd name="connsiteX102" fmla="*/ 223312 w 378274"/>
              <a:gd name="connsiteY102" fmla="*/ 95145 h 441086"/>
              <a:gd name="connsiteX103" fmla="*/ 222169 w 378274"/>
              <a:gd name="connsiteY103" fmla="*/ 95122 h 441086"/>
              <a:gd name="connsiteX104" fmla="*/ 221026 w 378274"/>
              <a:gd name="connsiteY104" fmla="*/ 95099 h 441086"/>
              <a:gd name="connsiteX105" fmla="*/ 219761 w 378274"/>
              <a:gd name="connsiteY105" fmla="*/ 97572 h 441086"/>
              <a:gd name="connsiteX106" fmla="*/ 215496 w 378274"/>
              <a:gd name="connsiteY106" fmla="*/ 104824 h 441086"/>
              <a:gd name="connsiteX107" fmla="*/ 212693 w 378274"/>
              <a:gd name="connsiteY107" fmla="*/ 110239 h 441086"/>
              <a:gd name="connsiteX108" fmla="*/ 208756 w 378274"/>
              <a:gd name="connsiteY108" fmla="*/ 117814 h 441086"/>
              <a:gd name="connsiteX109" fmla="*/ 201812 w 378274"/>
              <a:gd name="connsiteY109" fmla="*/ 128759 h 441086"/>
              <a:gd name="connsiteX110" fmla="*/ 188397 w 378274"/>
              <a:gd name="connsiteY110" fmla="*/ 146347 h 441086"/>
              <a:gd name="connsiteX111" fmla="*/ 175610 w 378274"/>
              <a:gd name="connsiteY111" fmla="*/ 155572 h 441086"/>
              <a:gd name="connsiteX112" fmla="*/ 170982 w 378274"/>
              <a:gd name="connsiteY112" fmla="*/ 157273 h 441086"/>
              <a:gd name="connsiteX113" fmla="*/ 162476 w 378274"/>
              <a:gd name="connsiteY113" fmla="*/ 165407 h 441086"/>
              <a:gd name="connsiteX114" fmla="*/ 163197 w 378274"/>
              <a:gd name="connsiteY114" fmla="*/ 173216 h 441086"/>
              <a:gd name="connsiteX115" fmla="*/ 165942 w 378274"/>
              <a:gd name="connsiteY115" fmla="*/ 179273 h 441086"/>
              <a:gd name="connsiteX116" fmla="*/ 168022 w 378274"/>
              <a:gd name="connsiteY116" fmla="*/ 184330 h 441086"/>
              <a:gd name="connsiteX117" fmla="*/ 166504 w 378274"/>
              <a:gd name="connsiteY117" fmla="*/ 184593 h 441086"/>
              <a:gd name="connsiteX118" fmla="*/ 164907 w 378274"/>
              <a:gd name="connsiteY118" fmla="*/ 184337 h 441086"/>
              <a:gd name="connsiteX119" fmla="*/ 164513 w 378274"/>
              <a:gd name="connsiteY119" fmla="*/ 182060 h 441086"/>
              <a:gd name="connsiteX120" fmla="*/ 164553 w 378274"/>
              <a:gd name="connsiteY120" fmla="*/ 180089 h 441086"/>
              <a:gd name="connsiteX121" fmla="*/ 157378 w 378274"/>
              <a:gd name="connsiteY121" fmla="*/ 179891 h 441086"/>
              <a:gd name="connsiteX122" fmla="*/ 147759 w 378274"/>
              <a:gd name="connsiteY122" fmla="*/ 179555 h 441086"/>
              <a:gd name="connsiteX123" fmla="*/ 140566 w 378274"/>
              <a:gd name="connsiteY123" fmla="*/ 179338 h 441086"/>
              <a:gd name="connsiteX124" fmla="*/ 135834 w 378274"/>
              <a:gd name="connsiteY124" fmla="*/ 179242 h 441086"/>
              <a:gd name="connsiteX125" fmla="*/ 135836 w 378274"/>
              <a:gd name="connsiteY125" fmla="*/ 179157 h 441086"/>
              <a:gd name="connsiteX126" fmla="*/ 132317 w 378274"/>
              <a:gd name="connsiteY126" fmla="*/ 179122 h 441086"/>
              <a:gd name="connsiteX127" fmla="*/ 132317 w 378274"/>
              <a:gd name="connsiteY127" fmla="*/ 179135 h 441086"/>
              <a:gd name="connsiteX128" fmla="*/ 131790 w 378274"/>
              <a:gd name="connsiteY128" fmla="*/ 179117 h 441086"/>
              <a:gd name="connsiteX129" fmla="*/ 128688 w 378274"/>
              <a:gd name="connsiteY129" fmla="*/ 179086 h 441086"/>
              <a:gd name="connsiteX130" fmla="*/ 128688 w 378274"/>
              <a:gd name="connsiteY130" fmla="*/ 179079 h 441086"/>
              <a:gd name="connsiteX131" fmla="*/ 128685 w 378274"/>
              <a:gd name="connsiteY131" fmla="*/ 179010 h 441086"/>
              <a:gd name="connsiteX132" fmla="*/ 128691 w 378274"/>
              <a:gd name="connsiteY132" fmla="*/ 179010 h 441086"/>
              <a:gd name="connsiteX133" fmla="*/ 127376 w 378274"/>
              <a:gd name="connsiteY133" fmla="*/ 178964 h 441086"/>
              <a:gd name="connsiteX134" fmla="*/ 93234 w 378274"/>
              <a:gd name="connsiteY134" fmla="*/ 177554 h 441086"/>
              <a:gd name="connsiteX135" fmla="*/ 93228 w 378274"/>
              <a:gd name="connsiteY135" fmla="*/ 177554 h 441086"/>
              <a:gd name="connsiteX136" fmla="*/ 70991 w 378274"/>
              <a:gd name="connsiteY136" fmla="*/ 113187 h 441086"/>
              <a:gd name="connsiteX137" fmla="*/ 62840 w 378274"/>
              <a:gd name="connsiteY137" fmla="*/ 111678 h 441086"/>
              <a:gd name="connsiteX138" fmla="*/ 62835 w 378274"/>
              <a:gd name="connsiteY138" fmla="*/ 111678 h 441086"/>
              <a:gd name="connsiteX139" fmla="*/ 54309 w 378274"/>
              <a:gd name="connsiteY139" fmla="*/ 110371 h 441086"/>
              <a:gd name="connsiteX140" fmla="*/ 53169 w 378274"/>
              <a:gd name="connsiteY140" fmla="*/ 110517 h 441086"/>
              <a:gd name="connsiteX141" fmla="*/ 53094 w 378274"/>
              <a:gd name="connsiteY141" fmla="*/ 111624 h 441086"/>
              <a:gd name="connsiteX142" fmla="*/ 60337 w 378274"/>
              <a:gd name="connsiteY142" fmla="*/ 131867 h 441086"/>
              <a:gd name="connsiteX143" fmla="*/ 62221 w 378274"/>
              <a:gd name="connsiteY143" fmla="*/ 137008 h 441086"/>
              <a:gd name="connsiteX144" fmla="*/ 68681 w 378274"/>
              <a:gd name="connsiteY144" fmla="*/ 155089 h 441086"/>
              <a:gd name="connsiteX145" fmla="*/ 73030 w 378274"/>
              <a:gd name="connsiteY145" fmla="*/ 167108 h 441086"/>
              <a:gd name="connsiteX146" fmla="*/ 76566 w 378274"/>
              <a:gd name="connsiteY146" fmla="*/ 176682 h 441086"/>
              <a:gd name="connsiteX147" fmla="*/ 78963 w 378274"/>
              <a:gd name="connsiteY147" fmla="*/ 183435 h 441086"/>
              <a:gd name="connsiteX148" fmla="*/ 73849 w 378274"/>
              <a:gd name="connsiteY148" fmla="*/ 183948 h 441086"/>
              <a:gd name="connsiteX149" fmla="*/ 66580 w 378274"/>
              <a:gd name="connsiteY149" fmla="*/ 184026 h 441086"/>
              <a:gd name="connsiteX150" fmla="*/ 33174 w 378274"/>
              <a:gd name="connsiteY150" fmla="*/ 183490 h 441086"/>
              <a:gd name="connsiteX151" fmla="*/ 5241 w 378274"/>
              <a:gd name="connsiteY151" fmla="*/ 182923 h 441086"/>
              <a:gd name="connsiteX152" fmla="*/ 2620 w 378274"/>
              <a:gd name="connsiteY152" fmla="*/ 311857 h 441086"/>
              <a:gd name="connsiteX153" fmla="*/ 0 w 378274"/>
              <a:gd name="connsiteY153" fmla="*/ 440791 h 441086"/>
              <a:gd name="connsiteX154" fmla="*/ 7265 w 378274"/>
              <a:gd name="connsiteY154" fmla="*/ 440939 h 441086"/>
              <a:gd name="connsiteX155" fmla="*/ 14547 w 378274"/>
              <a:gd name="connsiteY155" fmla="*/ 441086 h 441086"/>
              <a:gd name="connsiteX156" fmla="*/ 16203 w 378274"/>
              <a:gd name="connsiteY156" fmla="*/ 364784 h 441086"/>
              <a:gd name="connsiteX157" fmla="*/ 18934 w 378274"/>
              <a:gd name="connsiteY157" fmla="*/ 242539 h 441086"/>
              <a:gd name="connsiteX158" fmla="*/ 19973 w 378274"/>
              <a:gd name="connsiteY158" fmla="*/ 196596 h 441086"/>
              <a:gd name="connsiteX159" fmla="*/ 32919 w 378274"/>
              <a:gd name="connsiteY159" fmla="*/ 196894 h 441086"/>
              <a:gd name="connsiteX160" fmla="*/ 45864 w 378274"/>
              <a:gd name="connsiteY160" fmla="*/ 197210 h 441086"/>
              <a:gd name="connsiteX161" fmla="*/ 45620 w 378274"/>
              <a:gd name="connsiteY161" fmla="*/ 210931 h 441086"/>
              <a:gd name="connsiteX162" fmla="*/ 42770 w 378274"/>
              <a:gd name="connsiteY162" fmla="*/ 392740 h 441086"/>
              <a:gd name="connsiteX163" fmla="*/ 42780 w 378274"/>
              <a:gd name="connsiteY163" fmla="*/ 423448 h 441086"/>
              <a:gd name="connsiteX164" fmla="*/ 45307 w 378274"/>
              <a:gd name="connsiteY164" fmla="*/ 423651 h 441086"/>
              <a:gd name="connsiteX165" fmla="*/ 55402 w 378274"/>
              <a:gd name="connsiteY165" fmla="*/ 423158 h 441086"/>
              <a:gd name="connsiteX166" fmla="*/ 56319 w 378274"/>
              <a:gd name="connsiteY166" fmla="*/ 423089 h 441086"/>
              <a:gd name="connsiteX167" fmla="*/ 58616 w 378274"/>
              <a:gd name="connsiteY167" fmla="*/ 310056 h 441086"/>
              <a:gd name="connsiteX168" fmla="*/ 60913 w 378274"/>
              <a:gd name="connsiteY168" fmla="*/ 197023 h 441086"/>
              <a:gd name="connsiteX169" fmla="*/ 67208 w 378274"/>
              <a:gd name="connsiteY169" fmla="*/ 197274 h 441086"/>
              <a:gd name="connsiteX170" fmla="*/ 89137 w 378274"/>
              <a:gd name="connsiteY170" fmla="*/ 198001 h 441086"/>
              <a:gd name="connsiteX171" fmla="*/ 109536 w 378274"/>
              <a:gd name="connsiteY171" fmla="*/ 198680 h 441086"/>
              <a:gd name="connsiteX172" fmla="*/ 191580 w 378274"/>
              <a:gd name="connsiteY172" fmla="*/ 200650 h 441086"/>
              <a:gd name="connsiteX173" fmla="*/ 193788 w 378274"/>
              <a:gd name="connsiteY173" fmla="*/ 200604 h 441086"/>
              <a:gd name="connsiteX174" fmla="*/ 196343 w 378274"/>
              <a:gd name="connsiteY174" fmla="*/ 200445 h 441086"/>
              <a:gd name="connsiteX175" fmla="*/ 199073 w 378274"/>
              <a:gd name="connsiteY175" fmla="*/ 200324 h 441086"/>
              <a:gd name="connsiteX176" fmla="*/ 200923 w 378274"/>
              <a:gd name="connsiteY176" fmla="*/ 200185 h 441086"/>
              <a:gd name="connsiteX177" fmla="*/ 213776 w 378274"/>
              <a:gd name="connsiteY177" fmla="*/ 198124 h 441086"/>
              <a:gd name="connsiteX178" fmla="*/ 214708 w 378274"/>
              <a:gd name="connsiteY178" fmla="*/ 196418 h 441086"/>
              <a:gd name="connsiteX179" fmla="*/ 215587 w 378274"/>
              <a:gd name="connsiteY179" fmla="*/ 186934 h 441086"/>
              <a:gd name="connsiteX180" fmla="*/ 204108 w 378274"/>
              <a:gd name="connsiteY180" fmla="*/ 186349 h 441086"/>
              <a:gd name="connsiteX181" fmla="*/ 192186 w 378274"/>
              <a:gd name="connsiteY181" fmla="*/ 185051 h 441086"/>
              <a:gd name="connsiteX182" fmla="*/ 193548 w 378274"/>
              <a:gd name="connsiteY182" fmla="*/ 183582 h 441086"/>
              <a:gd name="connsiteX183" fmla="*/ 193553 w 378274"/>
              <a:gd name="connsiteY183" fmla="*/ 183582 h 441086"/>
              <a:gd name="connsiteX184" fmla="*/ 193570 w 378274"/>
              <a:gd name="connsiteY184" fmla="*/ 183583 h 441086"/>
              <a:gd name="connsiteX185" fmla="*/ 200677 w 378274"/>
              <a:gd name="connsiteY185" fmla="*/ 178518 h 441086"/>
              <a:gd name="connsiteX186" fmla="*/ 205794 w 378274"/>
              <a:gd name="connsiteY186" fmla="*/ 168346 h 441086"/>
              <a:gd name="connsiteX187" fmla="*/ 206557 w 378274"/>
              <a:gd name="connsiteY187" fmla="*/ 164691 h 441086"/>
              <a:gd name="connsiteX188" fmla="*/ 206624 w 378274"/>
              <a:gd name="connsiteY188" fmla="*/ 164702 h 441086"/>
              <a:gd name="connsiteX189" fmla="*/ 207554 w 378274"/>
              <a:gd name="connsiteY189" fmla="*/ 167449 h 441086"/>
              <a:gd name="connsiteX190" fmla="*/ 211020 w 378274"/>
              <a:gd name="connsiteY190" fmla="*/ 174417 h 441086"/>
              <a:gd name="connsiteX191" fmla="*/ 215282 w 378274"/>
              <a:gd name="connsiteY191" fmla="*/ 177689 h 441086"/>
              <a:gd name="connsiteX192" fmla="*/ 219182 w 378274"/>
              <a:gd name="connsiteY192" fmla="*/ 180619 h 441086"/>
              <a:gd name="connsiteX193" fmla="*/ 222202 w 378274"/>
              <a:gd name="connsiteY193" fmla="*/ 187860 h 441086"/>
              <a:gd name="connsiteX194" fmla="*/ 228748 w 378274"/>
              <a:gd name="connsiteY194" fmla="*/ 207807 h 441086"/>
              <a:gd name="connsiteX195" fmla="*/ 231438 w 378274"/>
              <a:gd name="connsiteY195" fmla="*/ 214866 h 441086"/>
              <a:gd name="connsiteX196" fmla="*/ 236592 w 378274"/>
              <a:gd name="connsiteY196" fmla="*/ 224455 h 441086"/>
              <a:gd name="connsiteX197" fmla="*/ 237867 w 378274"/>
              <a:gd name="connsiteY197" fmla="*/ 226681 h 441086"/>
              <a:gd name="connsiteX198" fmla="*/ 238608 w 378274"/>
              <a:gd name="connsiteY198" fmla="*/ 228315 h 441086"/>
              <a:gd name="connsiteX199" fmla="*/ 240904 w 378274"/>
              <a:gd name="connsiteY199" fmla="*/ 233113 h 441086"/>
              <a:gd name="connsiteX200" fmla="*/ 241324 w 378274"/>
              <a:gd name="connsiteY200" fmla="*/ 238401 h 441086"/>
              <a:gd name="connsiteX201" fmla="*/ 233933 w 378274"/>
              <a:gd name="connsiteY201" fmla="*/ 240978 h 441086"/>
              <a:gd name="connsiteX202" fmla="*/ 221870 w 378274"/>
              <a:gd name="connsiteY202" fmla="*/ 243196 h 441086"/>
              <a:gd name="connsiteX203" fmla="*/ 216040 w 378274"/>
              <a:gd name="connsiteY203" fmla="*/ 244310 h 441086"/>
              <a:gd name="connsiteX204" fmla="*/ 202904 w 378274"/>
              <a:gd name="connsiteY204" fmla="*/ 246436 h 441086"/>
              <a:gd name="connsiteX205" fmla="*/ 179410 w 378274"/>
              <a:gd name="connsiteY205" fmla="*/ 249988 h 441086"/>
              <a:gd name="connsiteX206" fmla="*/ 161491 w 378274"/>
              <a:gd name="connsiteY206" fmla="*/ 252827 h 441086"/>
              <a:gd name="connsiteX207" fmla="*/ 142985 w 378274"/>
              <a:gd name="connsiteY207" fmla="*/ 261196 h 441086"/>
              <a:gd name="connsiteX208" fmla="*/ 137358 w 378274"/>
              <a:gd name="connsiteY208" fmla="*/ 270532 h 441086"/>
              <a:gd name="connsiteX209" fmla="*/ 142807 w 378274"/>
              <a:gd name="connsiteY209" fmla="*/ 289893 h 441086"/>
              <a:gd name="connsiteX210" fmla="*/ 144178 w 378274"/>
              <a:gd name="connsiteY210" fmla="*/ 297717 h 441086"/>
              <a:gd name="connsiteX211" fmla="*/ 143684 w 378274"/>
              <a:gd name="connsiteY211" fmla="*/ 302141 h 441086"/>
              <a:gd name="connsiteX212" fmla="*/ 144176 w 378274"/>
              <a:gd name="connsiteY212" fmla="*/ 306463 h 441086"/>
              <a:gd name="connsiteX213" fmla="*/ 150868 w 378274"/>
              <a:gd name="connsiteY213" fmla="*/ 316647 h 441086"/>
              <a:gd name="connsiteX214" fmla="*/ 158075 w 378274"/>
              <a:gd name="connsiteY214" fmla="*/ 323058 h 441086"/>
              <a:gd name="connsiteX215" fmla="*/ 165685 w 378274"/>
              <a:gd name="connsiteY215" fmla="*/ 334791 h 441086"/>
              <a:gd name="connsiteX216" fmla="*/ 170035 w 378274"/>
              <a:gd name="connsiteY216" fmla="*/ 343327 h 441086"/>
              <a:gd name="connsiteX217" fmla="*/ 174826 w 378274"/>
              <a:gd name="connsiteY217" fmla="*/ 354334 h 441086"/>
              <a:gd name="connsiteX218" fmla="*/ 180327 w 378274"/>
              <a:gd name="connsiteY218" fmla="*/ 367644 h 441086"/>
              <a:gd name="connsiteX219" fmla="*/ 182351 w 378274"/>
              <a:gd name="connsiteY219" fmla="*/ 372841 h 441086"/>
              <a:gd name="connsiteX220" fmla="*/ 186811 w 378274"/>
              <a:gd name="connsiteY220" fmla="*/ 379330 h 441086"/>
              <a:gd name="connsiteX221" fmla="*/ 187076 w 378274"/>
              <a:gd name="connsiteY221" fmla="*/ 379325 h 441086"/>
              <a:gd name="connsiteX222" fmla="*/ 190350 w 378274"/>
              <a:gd name="connsiteY222" fmla="*/ 378406 h 441086"/>
              <a:gd name="connsiteX223" fmla="*/ 194277 w 378274"/>
              <a:gd name="connsiteY223" fmla="*/ 377412 h 441086"/>
              <a:gd name="connsiteX224" fmla="*/ 194778 w 378274"/>
              <a:gd name="connsiteY224" fmla="*/ 377390 h 441086"/>
              <a:gd name="connsiteX225" fmla="*/ 198937 w 378274"/>
              <a:gd name="connsiteY225" fmla="*/ 381044 h 441086"/>
              <a:gd name="connsiteX226" fmla="*/ 199118 w 378274"/>
              <a:gd name="connsiteY226" fmla="*/ 392926 h 441086"/>
              <a:gd name="connsiteX227" fmla="*/ 193668 w 378274"/>
              <a:gd name="connsiteY227" fmla="*/ 396985 h 441086"/>
              <a:gd name="connsiteX228" fmla="*/ 184950 w 378274"/>
              <a:gd name="connsiteY228" fmla="*/ 401683 h 441086"/>
              <a:gd name="connsiteX229" fmla="*/ 181568 w 378274"/>
              <a:gd name="connsiteY229" fmla="*/ 403602 h 441086"/>
              <a:gd name="connsiteX230" fmla="*/ 178734 w 378274"/>
              <a:gd name="connsiteY230" fmla="*/ 405323 h 441086"/>
              <a:gd name="connsiteX231" fmla="*/ 165937 w 378274"/>
              <a:gd name="connsiteY231" fmla="*/ 410729 h 441086"/>
              <a:gd name="connsiteX232" fmla="*/ 153062 w 378274"/>
              <a:gd name="connsiteY232" fmla="*/ 417365 h 441086"/>
              <a:gd name="connsiteX233" fmla="*/ 153156 w 378274"/>
              <a:gd name="connsiteY233" fmla="*/ 418792 h 441086"/>
              <a:gd name="connsiteX234" fmla="*/ 158553 w 378274"/>
              <a:gd name="connsiteY234" fmla="*/ 422544 h 441086"/>
              <a:gd name="connsiteX235" fmla="*/ 164879 w 378274"/>
              <a:gd name="connsiteY235" fmla="*/ 423817 h 441086"/>
              <a:gd name="connsiteX236" fmla="*/ 166635 w 378274"/>
              <a:gd name="connsiteY236" fmla="*/ 424028 h 441086"/>
              <a:gd name="connsiteX237" fmla="*/ 168742 w 378274"/>
              <a:gd name="connsiteY237" fmla="*/ 424248 h 441086"/>
              <a:gd name="connsiteX238" fmla="*/ 184289 w 378274"/>
              <a:gd name="connsiteY238" fmla="*/ 424970 h 441086"/>
              <a:gd name="connsiteX239" fmla="*/ 195398 w 378274"/>
              <a:gd name="connsiteY239" fmla="*/ 424420 h 441086"/>
              <a:gd name="connsiteX240" fmla="*/ 200520 w 378274"/>
              <a:gd name="connsiteY240" fmla="*/ 424240 h 441086"/>
              <a:gd name="connsiteX241" fmla="*/ 210439 w 378274"/>
              <a:gd name="connsiteY241" fmla="*/ 424673 h 441086"/>
              <a:gd name="connsiteX242" fmla="*/ 212615 w 378274"/>
              <a:gd name="connsiteY242" fmla="*/ 424963 h 441086"/>
              <a:gd name="connsiteX243" fmla="*/ 212820 w 378274"/>
              <a:gd name="connsiteY243" fmla="*/ 426111 h 441086"/>
              <a:gd name="connsiteX244" fmla="*/ 213438 w 378274"/>
              <a:gd name="connsiteY244" fmla="*/ 429502 h 441086"/>
              <a:gd name="connsiteX245" fmla="*/ 213867 w 378274"/>
              <a:gd name="connsiteY245" fmla="*/ 431764 h 441086"/>
              <a:gd name="connsiteX246" fmla="*/ 214852 w 378274"/>
              <a:gd name="connsiteY246" fmla="*/ 431784 h 441086"/>
              <a:gd name="connsiteX247" fmla="*/ 217682 w 378274"/>
              <a:gd name="connsiteY247" fmla="*/ 431946 h 441086"/>
              <a:gd name="connsiteX248" fmla="*/ 227388 w 378274"/>
              <a:gd name="connsiteY248" fmla="*/ 432412 h 441086"/>
              <a:gd name="connsiteX249" fmla="*/ 227703 w 378274"/>
              <a:gd name="connsiteY249" fmla="*/ 432397 h 441086"/>
              <a:gd name="connsiteX250" fmla="*/ 229050 w 378274"/>
              <a:gd name="connsiteY250" fmla="*/ 409407 h 441086"/>
              <a:gd name="connsiteX251" fmla="*/ 229638 w 378274"/>
              <a:gd name="connsiteY251" fmla="*/ 397805 h 441086"/>
              <a:gd name="connsiteX252" fmla="*/ 230250 w 378274"/>
              <a:gd name="connsiteY252" fmla="*/ 385024 h 441086"/>
              <a:gd name="connsiteX253" fmla="*/ 231471 w 378274"/>
              <a:gd name="connsiteY253" fmla="*/ 363879 h 441086"/>
              <a:gd name="connsiteX254" fmla="*/ 231518 w 378274"/>
              <a:gd name="connsiteY254" fmla="*/ 363864 h 441086"/>
              <a:gd name="connsiteX255" fmla="*/ 236593 w 378274"/>
              <a:gd name="connsiteY255" fmla="*/ 367292 h 441086"/>
              <a:gd name="connsiteX256" fmla="*/ 243698 w 378274"/>
              <a:gd name="connsiteY256" fmla="*/ 371835 h 441086"/>
              <a:gd name="connsiteX257" fmla="*/ 243703 w 378274"/>
              <a:gd name="connsiteY257" fmla="*/ 371835 h 441086"/>
              <a:gd name="connsiteX258" fmla="*/ 248253 w 378274"/>
              <a:gd name="connsiteY258" fmla="*/ 367651 h 441086"/>
              <a:gd name="connsiteX259" fmla="*/ 251990 w 378274"/>
              <a:gd name="connsiteY259" fmla="*/ 364789 h 441086"/>
              <a:gd name="connsiteX260" fmla="*/ 252006 w 378274"/>
              <a:gd name="connsiteY260" fmla="*/ 364790 h 441086"/>
              <a:gd name="connsiteX261" fmla="*/ 253703 w 378274"/>
              <a:gd name="connsiteY261" fmla="*/ 365264 h 441086"/>
              <a:gd name="connsiteX262" fmla="*/ 280380 w 378274"/>
              <a:gd name="connsiteY262" fmla="*/ 386923 h 441086"/>
              <a:gd name="connsiteX263" fmla="*/ 282074 w 378274"/>
              <a:gd name="connsiteY263" fmla="*/ 390177 h 441086"/>
              <a:gd name="connsiteX264" fmla="*/ 284993 w 378274"/>
              <a:gd name="connsiteY264" fmla="*/ 395463 h 441086"/>
              <a:gd name="connsiteX265" fmla="*/ 288915 w 378274"/>
              <a:gd name="connsiteY265" fmla="*/ 403391 h 441086"/>
              <a:gd name="connsiteX266" fmla="*/ 291325 w 378274"/>
              <a:gd name="connsiteY266" fmla="*/ 416444 h 441086"/>
              <a:gd name="connsiteX267" fmla="*/ 289579 w 378274"/>
              <a:gd name="connsiteY267" fmla="*/ 422656 h 441086"/>
              <a:gd name="connsiteX268" fmla="*/ 287540 w 378274"/>
              <a:gd name="connsiteY268" fmla="*/ 428598 h 441086"/>
              <a:gd name="connsiteX269" fmla="*/ 288757 w 378274"/>
              <a:gd name="connsiteY269" fmla="*/ 431965 h 441086"/>
              <a:gd name="connsiteX270" fmla="*/ 292606 w 378274"/>
              <a:gd name="connsiteY270" fmla="*/ 433909 h 441086"/>
              <a:gd name="connsiteX271" fmla="*/ 296995 w 378274"/>
              <a:gd name="connsiteY271" fmla="*/ 434404 h 441086"/>
              <a:gd name="connsiteX272" fmla="*/ 298409 w 378274"/>
              <a:gd name="connsiteY272" fmla="*/ 434421 h 441086"/>
              <a:gd name="connsiteX273" fmla="*/ 301613 w 378274"/>
              <a:gd name="connsiteY273" fmla="*/ 434022 h 441086"/>
              <a:gd name="connsiteX274" fmla="*/ 310708 w 378274"/>
              <a:gd name="connsiteY274" fmla="*/ 429877 h 441086"/>
              <a:gd name="connsiteX275" fmla="*/ 313451 w 378274"/>
              <a:gd name="connsiteY275" fmla="*/ 424760 h 441086"/>
              <a:gd name="connsiteX276" fmla="*/ 312952 w 378274"/>
              <a:gd name="connsiteY276" fmla="*/ 403422 h 441086"/>
              <a:gd name="connsiteX277" fmla="*/ 312293 w 378274"/>
              <a:gd name="connsiteY277" fmla="*/ 396017 h 441086"/>
              <a:gd name="connsiteX278" fmla="*/ 312279 w 378274"/>
              <a:gd name="connsiteY278" fmla="*/ 375077 h 441086"/>
              <a:gd name="connsiteX279" fmla="*/ 312330 w 378274"/>
              <a:gd name="connsiteY279" fmla="*/ 363904 h 441086"/>
              <a:gd name="connsiteX280" fmla="*/ 310186 w 378274"/>
              <a:gd name="connsiteY280" fmla="*/ 354217 h 441086"/>
              <a:gd name="connsiteX281" fmla="*/ 301870 w 378274"/>
              <a:gd name="connsiteY281" fmla="*/ 353009 h 441086"/>
              <a:gd name="connsiteX282" fmla="*/ 298375 w 378274"/>
              <a:gd name="connsiteY282" fmla="*/ 352917 h 441086"/>
              <a:gd name="connsiteX283" fmla="*/ 291948 w 378274"/>
              <a:gd name="connsiteY283" fmla="*/ 353741 h 441086"/>
              <a:gd name="connsiteX284" fmla="*/ 289365 w 378274"/>
              <a:gd name="connsiteY284" fmla="*/ 354392 h 441086"/>
              <a:gd name="connsiteX285" fmla="*/ 288896 w 378274"/>
              <a:gd name="connsiteY285" fmla="*/ 354421 h 441086"/>
              <a:gd name="connsiteX286" fmla="*/ 283476 w 378274"/>
              <a:gd name="connsiteY286" fmla="*/ 353216 h 441086"/>
              <a:gd name="connsiteX287" fmla="*/ 267640 w 378274"/>
              <a:gd name="connsiteY287" fmla="*/ 347123 h 441086"/>
              <a:gd name="connsiteX288" fmla="*/ 262620 w 378274"/>
              <a:gd name="connsiteY288" fmla="*/ 343026 h 441086"/>
              <a:gd name="connsiteX289" fmla="*/ 244818 w 378274"/>
              <a:gd name="connsiteY289" fmla="*/ 330557 h 441086"/>
              <a:gd name="connsiteX290" fmla="*/ 232364 w 378274"/>
              <a:gd name="connsiteY290" fmla="*/ 322562 h 441086"/>
              <a:gd name="connsiteX291" fmla="*/ 230314 w 378274"/>
              <a:gd name="connsiteY291" fmla="*/ 321218 h 441086"/>
              <a:gd name="connsiteX292" fmla="*/ 230607 w 378274"/>
              <a:gd name="connsiteY292" fmla="*/ 306812 h 441086"/>
              <a:gd name="connsiteX293" fmla="*/ 230900 w 378274"/>
              <a:gd name="connsiteY293" fmla="*/ 292423 h 441086"/>
              <a:gd name="connsiteX294" fmla="*/ 232276 w 378274"/>
              <a:gd name="connsiteY294" fmla="*/ 292257 h 441086"/>
              <a:gd name="connsiteX295" fmla="*/ 254336 w 378274"/>
              <a:gd name="connsiteY295" fmla="*/ 290840 h 441086"/>
              <a:gd name="connsiteX296" fmla="*/ 265253 w 378274"/>
              <a:gd name="connsiteY296" fmla="*/ 290535 h 441086"/>
              <a:gd name="connsiteX297" fmla="*/ 271768 w 378274"/>
              <a:gd name="connsiteY297" fmla="*/ 290315 h 441086"/>
              <a:gd name="connsiteX298" fmla="*/ 275995 w 378274"/>
              <a:gd name="connsiteY298" fmla="*/ 290137 h 441086"/>
              <a:gd name="connsiteX299" fmla="*/ 280486 w 378274"/>
              <a:gd name="connsiteY299" fmla="*/ 289964 h 441086"/>
              <a:gd name="connsiteX300" fmla="*/ 295897 w 378274"/>
              <a:gd name="connsiteY300" fmla="*/ 289309 h 441086"/>
              <a:gd name="connsiteX301" fmla="*/ 302678 w 378274"/>
              <a:gd name="connsiteY301" fmla="*/ 289007 h 441086"/>
              <a:gd name="connsiteX302" fmla="*/ 310956 w 378274"/>
              <a:gd name="connsiteY302" fmla="*/ 288648 h 441086"/>
              <a:gd name="connsiteX303" fmla="*/ 317119 w 378274"/>
              <a:gd name="connsiteY303" fmla="*/ 288422 h 441086"/>
              <a:gd name="connsiteX304" fmla="*/ 322931 w 378274"/>
              <a:gd name="connsiteY304" fmla="*/ 288188 h 441086"/>
              <a:gd name="connsiteX305" fmla="*/ 329603 w 378274"/>
              <a:gd name="connsiteY305" fmla="*/ 288051 h 441086"/>
              <a:gd name="connsiteX306" fmla="*/ 338645 w 378274"/>
              <a:gd name="connsiteY306" fmla="*/ 288242 h 441086"/>
              <a:gd name="connsiteX307" fmla="*/ 347018 w 378274"/>
              <a:gd name="connsiteY307" fmla="*/ 291844 h 441086"/>
              <a:gd name="connsiteX308" fmla="*/ 350815 w 378274"/>
              <a:gd name="connsiteY308" fmla="*/ 305032 h 441086"/>
              <a:gd name="connsiteX309" fmla="*/ 351896 w 378274"/>
              <a:gd name="connsiteY309" fmla="*/ 317636 h 441086"/>
              <a:gd name="connsiteX310" fmla="*/ 352164 w 378274"/>
              <a:gd name="connsiteY310" fmla="*/ 320897 h 441086"/>
              <a:gd name="connsiteX311" fmla="*/ 352460 w 378274"/>
              <a:gd name="connsiteY311" fmla="*/ 324510 h 441086"/>
              <a:gd name="connsiteX312" fmla="*/ 352737 w 378274"/>
              <a:gd name="connsiteY312" fmla="*/ 328211 h 441086"/>
              <a:gd name="connsiteX313" fmla="*/ 353012 w 378274"/>
              <a:gd name="connsiteY313" fmla="*/ 332000 h 441086"/>
              <a:gd name="connsiteX314" fmla="*/ 353222 w 378274"/>
              <a:gd name="connsiteY314" fmla="*/ 334644 h 441086"/>
              <a:gd name="connsiteX315" fmla="*/ 353429 w 378274"/>
              <a:gd name="connsiteY315" fmla="*/ 337463 h 441086"/>
              <a:gd name="connsiteX316" fmla="*/ 353566 w 378274"/>
              <a:gd name="connsiteY316" fmla="*/ 339402 h 441086"/>
              <a:gd name="connsiteX317" fmla="*/ 353844 w 378274"/>
              <a:gd name="connsiteY317" fmla="*/ 343015 h 441086"/>
              <a:gd name="connsiteX318" fmla="*/ 354317 w 378274"/>
              <a:gd name="connsiteY318" fmla="*/ 350064 h 441086"/>
              <a:gd name="connsiteX319" fmla="*/ 354514 w 378274"/>
              <a:gd name="connsiteY319" fmla="*/ 353323 h 441086"/>
              <a:gd name="connsiteX320" fmla="*/ 354922 w 378274"/>
              <a:gd name="connsiteY320" fmla="*/ 359227 h 441086"/>
              <a:gd name="connsiteX321" fmla="*/ 355632 w 378274"/>
              <a:gd name="connsiteY321" fmla="*/ 367600 h 441086"/>
              <a:gd name="connsiteX322" fmla="*/ 356734 w 378274"/>
              <a:gd name="connsiteY322" fmla="*/ 382667 h 441086"/>
              <a:gd name="connsiteX323" fmla="*/ 356859 w 378274"/>
              <a:gd name="connsiteY323" fmla="*/ 385133 h 441086"/>
              <a:gd name="connsiteX324" fmla="*/ 357165 w 378274"/>
              <a:gd name="connsiteY324" fmla="*/ 391738 h 441086"/>
              <a:gd name="connsiteX325" fmla="*/ 357525 w 378274"/>
              <a:gd name="connsiteY325" fmla="*/ 400017 h 441086"/>
              <a:gd name="connsiteX326" fmla="*/ 357936 w 378274"/>
              <a:gd name="connsiteY326" fmla="*/ 410056 h 441086"/>
              <a:gd name="connsiteX327" fmla="*/ 358990 w 378274"/>
              <a:gd name="connsiteY327" fmla="*/ 431809 h 441086"/>
              <a:gd name="connsiteX328" fmla="*/ 359249 w 378274"/>
              <a:gd name="connsiteY328" fmla="*/ 433803 h 441086"/>
              <a:gd name="connsiteX329" fmla="*/ 361654 w 378274"/>
              <a:gd name="connsiteY329" fmla="*/ 434926 h 441086"/>
              <a:gd name="connsiteX330" fmla="*/ 377288 w 378274"/>
              <a:gd name="connsiteY330" fmla="*/ 435405 h 441086"/>
              <a:gd name="connsiteX331" fmla="*/ 378275 w 378274"/>
              <a:gd name="connsiteY331" fmla="*/ 435369 h 441086"/>
              <a:gd name="connsiteX332" fmla="*/ 377890 w 378274"/>
              <a:gd name="connsiteY332" fmla="*/ 432668 h 441086"/>
              <a:gd name="connsiteX333" fmla="*/ 376259 w 378274"/>
              <a:gd name="connsiteY333" fmla="*/ 418523 h 441086"/>
              <a:gd name="connsiteX334" fmla="*/ 373916 w 378274"/>
              <a:gd name="connsiteY334" fmla="*/ 397886 h 441086"/>
              <a:gd name="connsiteX335" fmla="*/ 370248 w 378274"/>
              <a:gd name="connsiteY335" fmla="*/ 367104 h 441086"/>
              <a:gd name="connsiteX336" fmla="*/ 369650 w 378274"/>
              <a:gd name="connsiteY336" fmla="*/ 361901 h 441086"/>
              <a:gd name="connsiteX337" fmla="*/ 368908 w 378274"/>
              <a:gd name="connsiteY337" fmla="*/ 355110 h 441086"/>
              <a:gd name="connsiteX338" fmla="*/ 366528 w 378274"/>
              <a:gd name="connsiteY338" fmla="*/ 333682 h 441086"/>
              <a:gd name="connsiteX339" fmla="*/ 365854 w 378274"/>
              <a:gd name="connsiteY339" fmla="*/ 327861 h 441086"/>
              <a:gd name="connsiteX340" fmla="*/ 364424 w 378274"/>
              <a:gd name="connsiteY340" fmla="*/ 315954 h 441086"/>
              <a:gd name="connsiteX341" fmla="*/ 362772 w 378274"/>
              <a:gd name="connsiteY341" fmla="*/ 302019 h 441086"/>
              <a:gd name="connsiteX342" fmla="*/ 361967 w 378274"/>
              <a:gd name="connsiteY342" fmla="*/ 293996 h 441086"/>
              <a:gd name="connsiteX343" fmla="*/ 361751 w 378274"/>
              <a:gd name="connsiteY343" fmla="*/ 291615 h 441086"/>
              <a:gd name="connsiteX344" fmla="*/ 361537 w 378274"/>
              <a:gd name="connsiteY344" fmla="*/ 284837 h 441086"/>
              <a:gd name="connsiteX345" fmla="*/ 361998 w 378274"/>
              <a:gd name="connsiteY345" fmla="*/ 282083 h 441086"/>
              <a:gd name="connsiteX346" fmla="*/ 360506 w 378274"/>
              <a:gd name="connsiteY346" fmla="*/ 278463 h 441086"/>
              <a:gd name="connsiteX347" fmla="*/ 359050 w 378274"/>
              <a:gd name="connsiteY347" fmla="*/ 277360 h 441086"/>
              <a:gd name="connsiteX348" fmla="*/ 352437 w 378274"/>
              <a:gd name="connsiteY348" fmla="*/ 259840 h 441086"/>
              <a:gd name="connsiteX349" fmla="*/ 346606 w 378274"/>
              <a:gd name="connsiteY349" fmla="*/ 242828 h 441086"/>
              <a:gd name="connsiteX350" fmla="*/ 341987 w 378274"/>
              <a:gd name="connsiteY350" fmla="*/ 229395 h 441086"/>
              <a:gd name="connsiteX351" fmla="*/ 340950 w 378274"/>
              <a:gd name="connsiteY351" fmla="*/ 225045 h 441086"/>
              <a:gd name="connsiteX352" fmla="*/ 343958 w 378274"/>
              <a:gd name="connsiteY352" fmla="*/ 222484 h 441086"/>
              <a:gd name="connsiteX353" fmla="*/ 342963 w 378274"/>
              <a:gd name="connsiteY353" fmla="*/ 216006 h 441086"/>
              <a:gd name="connsiteX354" fmla="*/ 340986 w 378274"/>
              <a:gd name="connsiteY354" fmla="*/ 199882 h 441086"/>
              <a:gd name="connsiteX355" fmla="*/ 341503 w 378274"/>
              <a:gd name="connsiteY355" fmla="*/ 183949 h 441086"/>
              <a:gd name="connsiteX356" fmla="*/ 343564 w 378274"/>
              <a:gd name="connsiteY356" fmla="*/ 174312 h 441086"/>
              <a:gd name="connsiteX357" fmla="*/ 349381 w 378274"/>
              <a:gd name="connsiteY357" fmla="*/ 159122 h 441086"/>
              <a:gd name="connsiteX358" fmla="*/ 350293 w 378274"/>
              <a:gd name="connsiteY358" fmla="*/ 156676 h 441086"/>
              <a:gd name="connsiteX359" fmla="*/ 349232 w 378274"/>
              <a:gd name="connsiteY359" fmla="*/ 156242 h 441086"/>
              <a:gd name="connsiteX360" fmla="*/ 348894 w 378274"/>
              <a:gd name="connsiteY360" fmla="*/ 156243 h 441086"/>
              <a:gd name="connsiteX361" fmla="*/ 335415 w 378274"/>
              <a:gd name="connsiteY361" fmla="*/ 159683 h 441086"/>
              <a:gd name="connsiteX362" fmla="*/ 331682 w 378274"/>
              <a:gd name="connsiteY362" fmla="*/ 164129 h 441086"/>
              <a:gd name="connsiteX363" fmla="*/ 329300 w 378274"/>
              <a:gd name="connsiteY363" fmla="*/ 170504 h 441086"/>
              <a:gd name="connsiteX364" fmla="*/ 327985 w 378274"/>
              <a:gd name="connsiteY364" fmla="*/ 178044 h 441086"/>
              <a:gd name="connsiteX365" fmla="*/ 327747 w 378274"/>
              <a:gd name="connsiteY365" fmla="*/ 180239 h 441086"/>
              <a:gd name="connsiteX366" fmla="*/ 327479 w 378274"/>
              <a:gd name="connsiteY366" fmla="*/ 193431 h 441086"/>
              <a:gd name="connsiteX367" fmla="*/ 328551 w 378274"/>
              <a:gd name="connsiteY367" fmla="*/ 206474 h 441086"/>
              <a:gd name="connsiteX368" fmla="*/ 334268 w 378274"/>
              <a:gd name="connsiteY368" fmla="*/ 237791 h 441086"/>
              <a:gd name="connsiteX369" fmla="*/ 340610 w 378274"/>
              <a:gd name="connsiteY369" fmla="*/ 262502 h 441086"/>
              <a:gd name="connsiteX370" fmla="*/ 339466 w 378274"/>
              <a:gd name="connsiteY370" fmla="*/ 268603 h 441086"/>
              <a:gd name="connsiteX371" fmla="*/ 335250 w 378274"/>
              <a:gd name="connsiteY371" fmla="*/ 270841 h 441086"/>
              <a:gd name="connsiteX372" fmla="*/ 328105 w 378274"/>
              <a:gd name="connsiteY372" fmla="*/ 271751 h 441086"/>
              <a:gd name="connsiteX373" fmla="*/ 325461 w 378274"/>
              <a:gd name="connsiteY373" fmla="*/ 271961 h 441086"/>
              <a:gd name="connsiteX374" fmla="*/ 321937 w 378274"/>
              <a:gd name="connsiteY374" fmla="*/ 272171 h 441086"/>
              <a:gd name="connsiteX375" fmla="*/ 319471 w 378274"/>
              <a:gd name="connsiteY375" fmla="*/ 272280 h 441086"/>
              <a:gd name="connsiteX376" fmla="*/ 317443 w 378274"/>
              <a:gd name="connsiteY376" fmla="*/ 272326 h 441086"/>
              <a:gd name="connsiteX377" fmla="*/ 314474 w 378274"/>
              <a:gd name="connsiteY377" fmla="*/ 272284 h 441086"/>
              <a:gd name="connsiteX378" fmla="*/ 312926 w 378274"/>
              <a:gd name="connsiteY378" fmla="*/ 272234 h 441086"/>
              <a:gd name="connsiteX379" fmla="*/ 313043 w 378274"/>
              <a:gd name="connsiteY379" fmla="*/ 271674 h 441086"/>
              <a:gd name="connsiteX380" fmla="*/ 314501 w 378274"/>
              <a:gd name="connsiteY380" fmla="*/ 269187 h 441086"/>
              <a:gd name="connsiteX381" fmla="*/ 317590 w 378274"/>
              <a:gd name="connsiteY381" fmla="*/ 263513 h 441086"/>
              <a:gd name="connsiteX382" fmla="*/ 320644 w 378274"/>
              <a:gd name="connsiteY382" fmla="*/ 245732 h 441086"/>
              <a:gd name="connsiteX383" fmla="*/ 319716 w 378274"/>
              <a:gd name="connsiteY383" fmla="*/ 237741 h 441086"/>
              <a:gd name="connsiteX384" fmla="*/ 319713 w 378274"/>
              <a:gd name="connsiteY384" fmla="*/ 232655 h 441086"/>
              <a:gd name="connsiteX385" fmla="*/ 320131 w 378274"/>
              <a:gd name="connsiteY385" fmla="*/ 231150 h 441086"/>
              <a:gd name="connsiteX386" fmla="*/ 318645 w 378274"/>
              <a:gd name="connsiteY386" fmla="*/ 225472 h 441086"/>
              <a:gd name="connsiteX387" fmla="*/ 309964 w 378274"/>
              <a:gd name="connsiteY387" fmla="*/ 212784 h 441086"/>
              <a:gd name="connsiteX388" fmla="*/ 293841 w 378274"/>
              <a:gd name="connsiteY388" fmla="*/ 194771 h 441086"/>
              <a:gd name="connsiteX389" fmla="*/ 286742 w 378274"/>
              <a:gd name="connsiteY389" fmla="*/ 187324 h 441086"/>
              <a:gd name="connsiteX390" fmla="*/ 286685 w 378274"/>
              <a:gd name="connsiteY390" fmla="*/ 185827 h 441086"/>
              <a:gd name="connsiteX391" fmla="*/ 285363 w 378274"/>
              <a:gd name="connsiteY391" fmla="*/ 171212 h 441086"/>
              <a:gd name="connsiteX392" fmla="*/ 284812 w 378274"/>
              <a:gd name="connsiteY392" fmla="*/ 167136 h 441086"/>
              <a:gd name="connsiteX393" fmla="*/ 280830 w 378274"/>
              <a:gd name="connsiteY393" fmla="*/ 154385 h 441086"/>
              <a:gd name="connsiteX394" fmla="*/ 278714 w 378274"/>
              <a:gd name="connsiteY394" fmla="*/ 148570 h 441086"/>
              <a:gd name="connsiteX395" fmla="*/ 278079 w 378274"/>
              <a:gd name="connsiteY395" fmla="*/ 139987 h 441086"/>
              <a:gd name="connsiteX396" fmla="*/ 277969 w 378274"/>
              <a:gd name="connsiteY396" fmla="*/ 136730 h 441086"/>
              <a:gd name="connsiteX397" fmla="*/ 277859 w 378274"/>
              <a:gd name="connsiteY397" fmla="*/ 133472 h 441086"/>
              <a:gd name="connsiteX398" fmla="*/ 277746 w 378274"/>
              <a:gd name="connsiteY398" fmla="*/ 130390 h 441086"/>
              <a:gd name="connsiteX399" fmla="*/ 277557 w 378274"/>
              <a:gd name="connsiteY399" fmla="*/ 126691 h 441086"/>
              <a:gd name="connsiteX400" fmla="*/ 277175 w 378274"/>
              <a:gd name="connsiteY400" fmla="*/ 121228 h 441086"/>
              <a:gd name="connsiteX401" fmla="*/ 277702 w 378274"/>
              <a:gd name="connsiteY401" fmla="*/ 113496 h 441086"/>
              <a:gd name="connsiteX402" fmla="*/ 278837 w 378274"/>
              <a:gd name="connsiteY402" fmla="*/ 107008 h 441086"/>
              <a:gd name="connsiteX403" fmla="*/ 275157 w 378274"/>
              <a:gd name="connsiteY403" fmla="*/ 96727 h 441086"/>
              <a:gd name="connsiteX404" fmla="*/ 267710 w 378274"/>
              <a:gd name="connsiteY404" fmla="*/ 83043 h 441086"/>
              <a:gd name="connsiteX405" fmla="*/ 265112 w 378274"/>
              <a:gd name="connsiteY405" fmla="*/ 76638 h 441086"/>
              <a:gd name="connsiteX406" fmla="*/ 262927 w 378274"/>
              <a:gd name="connsiteY406" fmla="*/ 71613 h 441086"/>
              <a:gd name="connsiteX407" fmla="*/ 261112 w 378274"/>
              <a:gd name="connsiteY407" fmla="*/ 70873 h 441086"/>
              <a:gd name="connsiteX408" fmla="*/ 261102 w 378274"/>
              <a:gd name="connsiteY408" fmla="*/ 70873 h 441086"/>
              <a:gd name="connsiteX409" fmla="*/ 252799 w 378274"/>
              <a:gd name="connsiteY409" fmla="*/ 72939 h 441086"/>
              <a:gd name="connsiteX410" fmla="*/ 245455 w 378274"/>
              <a:gd name="connsiteY410" fmla="*/ 75007 h 441086"/>
              <a:gd name="connsiteX411" fmla="*/ 245454 w 378274"/>
              <a:gd name="connsiteY411" fmla="*/ 75007 h 441086"/>
              <a:gd name="connsiteX412" fmla="*/ 243330 w 378274"/>
              <a:gd name="connsiteY412" fmla="*/ 72148 h 441086"/>
              <a:gd name="connsiteX413" fmla="*/ 243503 w 378274"/>
              <a:gd name="connsiteY413" fmla="*/ 72028 h 441086"/>
              <a:gd name="connsiteX414" fmla="*/ 243807 w 378274"/>
              <a:gd name="connsiteY414" fmla="*/ 72069 h 441086"/>
              <a:gd name="connsiteX415" fmla="*/ 244148 w 378274"/>
              <a:gd name="connsiteY415" fmla="*/ 72107 h 441086"/>
              <a:gd name="connsiteX416" fmla="*/ 244353 w 378274"/>
              <a:gd name="connsiteY416" fmla="*/ 72046 h 441086"/>
              <a:gd name="connsiteX417" fmla="*/ 244024 w 378274"/>
              <a:gd name="connsiteY417" fmla="*/ 70050 h 441086"/>
              <a:gd name="connsiteX418" fmla="*/ 244211 w 378274"/>
              <a:gd name="connsiteY418" fmla="*/ 61713 h 441086"/>
              <a:gd name="connsiteX419" fmla="*/ 247394 w 378274"/>
              <a:gd name="connsiteY419" fmla="*/ 52293 h 441086"/>
              <a:gd name="connsiteX420" fmla="*/ 250621 w 378274"/>
              <a:gd name="connsiteY420" fmla="*/ 39865 h 441086"/>
              <a:gd name="connsiteX421" fmla="*/ 250369 w 378274"/>
              <a:gd name="connsiteY421" fmla="*/ 32310 h 441086"/>
              <a:gd name="connsiteX422" fmla="*/ 248217 w 378274"/>
              <a:gd name="connsiteY422" fmla="*/ 25650 h 441086"/>
              <a:gd name="connsiteX423" fmla="*/ 247615 w 378274"/>
              <a:gd name="connsiteY423" fmla="*/ 24106 h 441086"/>
              <a:gd name="connsiteX424" fmla="*/ 248110 w 378274"/>
              <a:gd name="connsiteY424" fmla="*/ 23976 h 441086"/>
              <a:gd name="connsiteX425" fmla="*/ 248322 w 378274"/>
              <a:gd name="connsiteY425" fmla="*/ 23918 h 441086"/>
              <a:gd name="connsiteX426" fmla="*/ 248316 w 378274"/>
              <a:gd name="connsiteY426" fmla="*/ 23918 h 441086"/>
              <a:gd name="connsiteX427" fmla="*/ 248041 w 378274"/>
              <a:gd name="connsiteY427" fmla="*/ 23922 h 441086"/>
              <a:gd name="connsiteX428" fmla="*/ 247945 w 378274"/>
              <a:gd name="connsiteY428" fmla="*/ 23924 h 441086"/>
              <a:gd name="connsiteX429" fmla="*/ 246576 w 378274"/>
              <a:gd name="connsiteY429" fmla="*/ 22414 h 441086"/>
              <a:gd name="connsiteX430" fmla="*/ 242674 w 378274"/>
              <a:gd name="connsiteY430" fmla="*/ 16985 h 441086"/>
              <a:gd name="connsiteX431" fmla="*/ 242143 w 378274"/>
              <a:gd name="connsiteY431" fmla="*/ 16288 h 441086"/>
              <a:gd name="connsiteX432" fmla="*/ 242768 w 378274"/>
              <a:gd name="connsiteY432" fmla="*/ 16203 h 441086"/>
              <a:gd name="connsiteX433" fmla="*/ 243288 w 378274"/>
              <a:gd name="connsiteY433" fmla="*/ 16223 h 441086"/>
              <a:gd name="connsiteX434" fmla="*/ 244035 w 378274"/>
              <a:gd name="connsiteY434" fmla="*/ 16255 h 441086"/>
              <a:gd name="connsiteX435" fmla="*/ 244432 w 378274"/>
              <a:gd name="connsiteY435" fmla="*/ 16211 h 441086"/>
              <a:gd name="connsiteX436" fmla="*/ 241087 w 378274"/>
              <a:gd name="connsiteY436" fmla="*/ 12800 h 441086"/>
              <a:gd name="connsiteX437" fmla="*/ 240466 w 378274"/>
              <a:gd name="connsiteY437" fmla="*/ 12545 h 441086"/>
              <a:gd name="connsiteX438" fmla="*/ 240406 w 378274"/>
              <a:gd name="connsiteY438" fmla="*/ 12557 h 441086"/>
              <a:gd name="connsiteX439" fmla="*/ 240334 w 378274"/>
              <a:gd name="connsiteY439" fmla="*/ 12580 h 441086"/>
              <a:gd name="connsiteX440" fmla="*/ 240355 w 378274"/>
              <a:gd name="connsiteY440" fmla="*/ 12468 h 441086"/>
              <a:gd name="connsiteX441" fmla="*/ 237664 w 378274"/>
              <a:gd name="connsiteY441" fmla="*/ 10689 h 441086"/>
              <a:gd name="connsiteX442" fmla="*/ 235351 w 378274"/>
              <a:gd name="connsiteY442" fmla="*/ 10202 h 441086"/>
              <a:gd name="connsiteX443" fmla="*/ 233423 w 378274"/>
              <a:gd name="connsiteY443" fmla="*/ 9810 h 441086"/>
              <a:gd name="connsiteX444" fmla="*/ 231488 w 378274"/>
              <a:gd name="connsiteY444" fmla="*/ 8029 h 441086"/>
              <a:gd name="connsiteX445" fmla="*/ 226311 w 378274"/>
              <a:gd name="connsiteY445" fmla="*/ 3894 h 441086"/>
              <a:gd name="connsiteX446" fmla="*/ 219092 w 378274"/>
              <a:gd name="connsiteY446" fmla="*/ 633 h 441086"/>
              <a:gd name="connsiteX447" fmla="*/ 213996 w 378274"/>
              <a:gd name="connsiteY447" fmla="*/ 0 h 44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</a:cxnLst>
            <a:rect l="l" t="t" r="r" b="b"/>
            <a:pathLst>
              <a:path w="378274" h="441086">
                <a:moveTo>
                  <a:pt x="198049" y="5644"/>
                </a:moveTo>
                <a:cubicBezTo>
                  <a:pt x="198092" y="5644"/>
                  <a:pt x="198139" y="5645"/>
                  <a:pt x="198190" y="5646"/>
                </a:cubicBezTo>
                <a:cubicBezTo>
                  <a:pt x="198630" y="5654"/>
                  <a:pt x="198805" y="5693"/>
                  <a:pt x="198593" y="5725"/>
                </a:cubicBezTo>
                <a:cubicBezTo>
                  <a:pt x="198497" y="5737"/>
                  <a:pt x="198380" y="5743"/>
                  <a:pt x="198261" y="5743"/>
                </a:cubicBezTo>
                <a:cubicBezTo>
                  <a:pt x="198095" y="5743"/>
                  <a:pt x="197924" y="5731"/>
                  <a:pt x="197801" y="5708"/>
                </a:cubicBezTo>
                <a:cubicBezTo>
                  <a:pt x="197600" y="5673"/>
                  <a:pt x="197715" y="5644"/>
                  <a:pt x="198049" y="5644"/>
                </a:cubicBezTo>
                <a:close/>
                <a:moveTo>
                  <a:pt x="239263" y="12465"/>
                </a:moveTo>
                <a:cubicBezTo>
                  <a:pt x="239306" y="12465"/>
                  <a:pt x="239354" y="12465"/>
                  <a:pt x="239405" y="12466"/>
                </a:cubicBezTo>
                <a:cubicBezTo>
                  <a:pt x="239845" y="12475"/>
                  <a:pt x="240020" y="12514"/>
                  <a:pt x="239808" y="12545"/>
                </a:cubicBezTo>
                <a:cubicBezTo>
                  <a:pt x="239712" y="12557"/>
                  <a:pt x="239595" y="12564"/>
                  <a:pt x="239476" y="12564"/>
                </a:cubicBezTo>
                <a:cubicBezTo>
                  <a:pt x="239309" y="12564"/>
                  <a:pt x="239139" y="12551"/>
                  <a:pt x="239016" y="12529"/>
                </a:cubicBezTo>
                <a:cubicBezTo>
                  <a:pt x="238815" y="12494"/>
                  <a:pt x="238930" y="12465"/>
                  <a:pt x="239263" y="12465"/>
                </a:cubicBezTo>
                <a:close/>
                <a:moveTo>
                  <a:pt x="242250" y="68677"/>
                </a:moveTo>
                <a:cubicBezTo>
                  <a:pt x="242269" y="68677"/>
                  <a:pt x="242289" y="68683"/>
                  <a:pt x="242309" y="68696"/>
                </a:cubicBezTo>
                <a:cubicBezTo>
                  <a:pt x="242414" y="68750"/>
                  <a:pt x="242482" y="68875"/>
                  <a:pt x="242480" y="68981"/>
                </a:cubicBezTo>
                <a:cubicBezTo>
                  <a:pt x="242478" y="69068"/>
                  <a:pt x="242408" y="69135"/>
                  <a:pt x="242305" y="69135"/>
                </a:cubicBezTo>
                <a:lnTo>
                  <a:pt x="242300" y="69135"/>
                </a:lnTo>
                <a:cubicBezTo>
                  <a:pt x="242213" y="69134"/>
                  <a:pt x="242127" y="69009"/>
                  <a:pt x="242130" y="68851"/>
                </a:cubicBezTo>
                <a:cubicBezTo>
                  <a:pt x="242133" y="68742"/>
                  <a:pt x="242186" y="68677"/>
                  <a:pt x="242250" y="68677"/>
                </a:cubicBezTo>
                <a:close/>
                <a:moveTo>
                  <a:pt x="211326" y="291814"/>
                </a:moveTo>
                <a:cubicBezTo>
                  <a:pt x="211449" y="291817"/>
                  <a:pt x="211622" y="291978"/>
                  <a:pt x="211724" y="292156"/>
                </a:cubicBezTo>
                <a:cubicBezTo>
                  <a:pt x="212011" y="292744"/>
                  <a:pt x="212157" y="295087"/>
                  <a:pt x="212102" y="298675"/>
                </a:cubicBezTo>
                <a:cubicBezTo>
                  <a:pt x="212065" y="302212"/>
                  <a:pt x="212193" y="305453"/>
                  <a:pt x="212476" y="307992"/>
                </a:cubicBezTo>
                <a:cubicBezTo>
                  <a:pt x="212625" y="309280"/>
                  <a:pt x="212603" y="309508"/>
                  <a:pt x="212332" y="309890"/>
                </a:cubicBezTo>
                <a:cubicBezTo>
                  <a:pt x="212163" y="310139"/>
                  <a:pt x="211962" y="310282"/>
                  <a:pt x="211618" y="310282"/>
                </a:cubicBezTo>
                <a:cubicBezTo>
                  <a:pt x="210887" y="310282"/>
                  <a:pt x="209510" y="309639"/>
                  <a:pt x="206422" y="308009"/>
                </a:cubicBezTo>
                <a:cubicBezTo>
                  <a:pt x="204193" y="306856"/>
                  <a:pt x="201648" y="305643"/>
                  <a:pt x="200740" y="305325"/>
                </a:cubicBezTo>
                <a:cubicBezTo>
                  <a:pt x="198695" y="304633"/>
                  <a:pt x="194869" y="302408"/>
                  <a:pt x="195209" y="302115"/>
                </a:cubicBezTo>
                <a:cubicBezTo>
                  <a:pt x="195334" y="302013"/>
                  <a:pt x="197632" y="300669"/>
                  <a:pt x="200320" y="299158"/>
                </a:cubicBezTo>
                <a:cubicBezTo>
                  <a:pt x="206959" y="295404"/>
                  <a:pt x="210651" y="292997"/>
                  <a:pt x="210662" y="292452"/>
                </a:cubicBezTo>
                <a:cubicBezTo>
                  <a:pt x="210668" y="292155"/>
                  <a:pt x="211021" y="291814"/>
                  <a:pt x="211319" y="291814"/>
                </a:cubicBezTo>
                <a:close/>
                <a:moveTo>
                  <a:pt x="213996" y="0"/>
                </a:moveTo>
                <a:cubicBezTo>
                  <a:pt x="213543" y="0"/>
                  <a:pt x="213136" y="21"/>
                  <a:pt x="212803" y="65"/>
                </a:cubicBezTo>
                <a:cubicBezTo>
                  <a:pt x="211903" y="206"/>
                  <a:pt x="210379" y="755"/>
                  <a:pt x="210197" y="1016"/>
                </a:cubicBezTo>
                <a:cubicBezTo>
                  <a:pt x="210143" y="1102"/>
                  <a:pt x="211267" y="1195"/>
                  <a:pt x="212674" y="1224"/>
                </a:cubicBezTo>
                <a:cubicBezTo>
                  <a:pt x="215119" y="1291"/>
                  <a:pt x="215347" y="1314"/>
                  <a:pt x="216954" y="1892"/>
                </a:cubicBezTo>
                <a:cubicBezTo>
                  <a:pt x="218527" y="2452"/>
                  <a:pt x="219014" y="2743"/>
                  <a:pt x="218781" y="2950"/>
                </a:cubicBezTo>
                <a:cubicBezTo>
                  <a:pt x="218771" y="2958"/>
                  <a:pt x="218738" y="2963"/>
                  <a:pt x="218684" y="2963"/>
                </a:cubicBezTo>
                <a:cubicBezTo>
                  <a:pt x="218418" y="2963"/>
                  <a:pt x="217653" y="2861"/>
                  <a:pt x="216780" y="2698"/>
                </a:cubicBezTo>
                <a:cubicBezTo>
                  <a:pt x="215230" y="2406"/>
                  <a:pt x="212686" y="2267"/>
                  <a:pt x="210003" y="2267"/>
                </a:cubicBezTo>
                <a:cubicBezTo>
                  <a:pt x="206524" y="2267"/>
                  <a:pt x="202811" y="2500"/>
                  <a:pt x="200726" y="2934"/>
                </a:cubicBezTo>
                <a:cubicBezTo>
                  <a:pt x="200090" y="3063"/>
                  <a:pt x="198232" y="3588"/>
                  <a:pt x="196585" y="4082"/>
                </a:cubicBezTo>
                <a:cubicBezTo>
                  <a:pt x="194141" y="4842"/>
                  <a:pt x="193360" y="5160"/>
                  <a:pt x="192095" y="5962"/>
                </a:cubicBezTo>
                <a:lnTo>
                  <a:pt x="190562" y="6934"/>
                </a:lnTo>
                <a:lnTo>
                  <a:pt x="191458" y="7004"/>
                </a:lnTo>
                <a:cubicBezTo>
                  <a:pt x="191545" y="7011"/>
                  <a:pt x="191634" y="7015"/>
                  <a:pt x="191724" y="7015"/>
                </a:cubicBezTo>
                <a:cubicBezTo>
                  <a:pt x="192303" y="7015"/>
                  <a:pt x="192955" y="6877"/>
                  <a:pt x="193965" y="6563"/>
                </a:cubicBezTo>
                <a:cubicBezTo>
                  <a:pt x="195077" y="6201"/>
                  <a:pt x="196877" y="5923"/>
                  <a:pt x="197698" y="5923"/>
                </a:cubicBezTo>
                <a:cubicBezTo>
                  <a:pt x="198042" y="5923"/>
                  <a:pt x="198215" y="5972"/>
                  <a:pt x="198093" y="6084"/>
                </a:cubicBezTo>
                <a:cubicBezTo>
                  <a:pt x="198003" y="6170"/>
                  <a:pt x="197116" y="6521"/>
                  <a:pt x="196141" y="6871"/>
                </a:cubicBezTo>
                <a:cubicBezTo>
                  <a:pt x="193447" y="7837"/>
                  <a:pt x="191008" y="9213"/>
                  <a:pt x="189074" y="10845"/>
                </a:cubicBezTo>
                <a:cubicBezTo>
                  <a:pt x="188072" y="11705"/>
                  <a:pt x="185568" y="14522"/>
                  <a:pt x="185274" y="15132"/>
                </a:cubicBezTo>
                <a:cubicBezTo>
                  <a:pt x="185164" y="15376"/>
                  <a:pt x="184752" y="15720"/>
                  <a:pt x="184361" y="15906"/>
                </a:cubicBezTo>
                <a:cubicBezTo>
                  <a:pt x="181625" y="17205"/>
                  <a:pt x="178425" y="20501"/>
                  <a:pt x="177694" y="22721"/>
                </a:cubicBezTo>
                <a:cubicBezTo>
                  <a:pt x="177581" y="23088"/>
                  <a:pt x="177633" y="23124"/>
                  <a:pt x="178266" y="23137"/>
                </a:cubicBezTo>
                <a:lnTo>
                  <a:pt x="178935" y="23151"/>
                </a:lnTo>
                <a:lnTo>
                  <a:pt x="177617" y="25658"/>
                </a:lnTo>
                <a:cubicBezTo>
                  <a:pt x="176024" y="28705"/>
                  <a:pt x="175447" y="30224"/>
                  <a:pt x="175456" y="31527"/>
                </a:cubicBezTo>
                <a:cubicBezTo>
                  <a:pt x="175459" y="32696"/>
                  <a:pt x="175842" y="33895"/>
                  <a:pt x="176103" y="33895"/>
                </a:cubicBezTo>
                <a:cubicBezTo>
                  <a:pt x="176184" y="33895"/>
                  <a:pt x="176253" y="33780"/>
                  <a:pt x="176295" y="33515"/>
                </a:cubicBezTo>
                <a:cubicBezTo>
                  <a:pt x="176335" y="33306"/>
                  <a:pt x="176477" y="33134"/>
                  <a:pt x="176617" y="33134"/>
                </a:cubicBezTo>
                <a:lnTo>
                  <a:pt x="176620" y="33134"/>
                </a:lnTo>
                <a:cubicBezTo>
                  <a:pt x="176831" y="33139"/>
                  <a:pt x="176851" y="33913"/>
                  <a:pt x="176748" y="38099"/>
                </a:cubicBezTo>
                <a:cubicBezTo>
                  <a:pt x="176692" y="40843"/>
                  <a:pt x="176565" y="43656"/>
                  <a:pt x="176480" y="44340"/>
                </a:cubicBezTo>
                <a:cubicBezTo>
                  <a:pt x="176332" y="45587"/>
                  <a:pt x="176349" y="45623"/>
                  <a:pt x="176736" y="45630"/>
                </a:cubicBezTo>
                <a:cubicBezTo>
                  <a:pt x="176743" y="45630"/>
                  <a:pt x="176751" y="45630"/>
                  <a:pt x="176759" y="45630"/>
                </a:cubicBezTo>
                <a:cubicBezTo>
                  <a:pt x="177057" y="45630"/>
                  <a:pt x="177146" y="45499"/>
                  <a:pt x="177262" y="44850"/>
                </a:cubicBezTo>
                <a:cubicBezTo>
                  <a:pt x="177324" y="44411"/>
                  <a:pt x="177455" y="44008"/>
                  <a:pt x="177544" y="43957"/>
                </a:cubicBezTo>
                <a:cubicBezTo>
                  <a:pt x="177592" y="43930"/>
                  <a:pt x="177634" y="43917"/>
                  <a:pt x="177663" y="43917"/>
                </a:cubicBezTo>
                <a:cubicBezTo>
                  <a:pt x="177688" y="43917"/>
                  <a:pt x="177703" y="43927"/>
                  <a:pt x="177703" y="43943"/>
                </a:cubicBezTo>
                <a:cubicBezTo>
                  <a:pt x="177702" y="43978"/>
                  <a:pt x="177780" y="44473"/>
                  <a:pt x="177873" y="45055"/>
                </a:cubicBezTo>
                <a:cubicBezTo>
                  <a:pt x="177968" y="45620"/>
                  <a:pt x="178132" y="47049"/>
                  <a:pt x="178214" y="48212"/>
                </a:cubicBezTo>
                <a:lnTo>
                  <a:pt x="178382" y="50327"/>
                </a:lnTo>
                <a:lnTo>
                  <a:pt x="178631" y="49329"/>
                </a:lnTo>
                <a:cubicBezTo>
                  <a:pt x="178766" y="48786"/>
                  <a:pt x="178874" y="47786"/>
                  <a:pt x="178887" y="47135"/>
                </a:cubicBezTo>
                <a:cubicBezTo>
                  <a:pt x="178916" y="45740"/>
                  <a:pt x="179010" y="45332"/>
                  <a:pt x="179354" y="45332"/>
                </a:cubicBezTo>
                <a:cubicBezTo>
                  <a:pt x="179357" y="45332"/>
                  <a:pt x="179361" y="45332"/>
                  <a:pt x="179364" y="45332"/>
                </a:cubicBezTo>
                <a:lnTo>
                  <a:pt x="179366" y="45332"/>
                </a:lnTo>
                <a:cubicBezTo>
                  <a:pt x="179558" y="45332"/>
                  <a:pt x="179618" y="44942"/>
                  <a:pt x="179653" y="43244"/>
                </a:cubicBezTo>
                <a:cubicBezTo>
                  <a:pt x="179677" y="42030"/>
                  <a:pt x="179766" y="41099"/>
                  <a:pt x="179874" y="41031"/>
                </a:cubicBezTo>
                <a:cubicBezTo>
                  <a:pt x="179892" y="41022"/>
                  <a:pt x="179908" y="41018"/>
                  <a:pt x="179924" y="41018"/>
                </a:cubicBezTo>
                <a:cubicBezTo>
                  <a:pt x="180001" y="41018"/>
                  <a:pt x="180048" y="41117"/>
                  <a:pt x="180045" y="41263"/>
                </a:cubicBezTo>
                <a:cubicBezTo>
                  <a:pt x="180041" y="41456"/>
                  <a:pt x="180268" y="42429"/>
                  <a:pt x="180546" y="43438"/>
                </a:cubicBezTo>
                <a:cubicBezTo>
                  <a:pt x="181563" y="47083"/>
                  <a:pt x="182084" y="51740"/>
                  <a:pt x="181727" y="53757"/>
                </a:cubicBezTo>
                <a:cubicBezTo>
                  <a:pt x="181429" y="55404"/>
                  <a:pt x="180580" y="57358"/>
                  <a:pt x="179474" y="58954"/>
                </a:cubicBezTo>
                <a:cubicBezTo>
                  <a:pt x="177281" y="62095"/>
                  <a:pt x="177317" y="62043"/>
                  <a:pt x="177408" y="62748"/>
                </a:cubicBezTo>
                <a:cubicBezTo>
                  <a:pt x="177454" y="63119"/>
                  <a:pt x="177584" y="63615"/>
                  <a:pt x="177685" y="63880"/>
                </a:cubicBezTo>
                <a:cubicBezTo>
                  <a:pt x="177937" y="64466"/>
                  <a:pt x="179625" y="65363"/>
                  <a:pt x="180905" y="65600"/>
                </a:cubicBezTo>
                <a:cubicBezTo>
                  <a:pt x="182851" y="65956"/>
                  <a:pt x="183173" y="66597"/>
                  <a:pt x="182395" y="68464"/>
                </a:cubicBezTo>
                <a:cubicBezTo>
                  <a:pt x="182062" y="69301"/>
                  <a:pt x="181928" y="69826"/>
                  <a:pt x="182009" y="70180"/>
                </a:cubicBezTo>
                <a:cubicBezTo>
                  <a:pt x="182120" y="70763"/>
                  <a:pt x="182825" y="71587"/>
                  <a:pt x="183418" y="71827"/>
                </a:cubicBezTo>
                <a:cubicBezTo>
                  <a:pt x="183767" y="71958"/>
                  <a:pt x="183783" y="72047"/>
                  <a:pt x="183635" y="72430"/>
                </a:cubicBezTo>
                <a:cubicBezTo>
                  <a:pt x="183376" y="73059"/>
                  <a:pt x="183357" y="74853"/>
                  <a:pt x="183609" y="75422"/>
                </a:cubicBezTo>
                <a:cubicBezTo>
                  <a:pt x="183744" y="75724"/>
                  <a:pt x="184021" y="75940"/>
                  <a:pt x="184511" y="76091"/>
                </a:cubicBezTo>
                <a:cubicBezTo>
                  <a:pt x="185630" y="76431"/>
                  <a:pt x="185766" y="76662"/>
                  <a:pt x="185936" y="78671"/>
                </a:cubicBezTo>
                <a:cubicBezTo>
                  <a:pt x="186190" y="81791"/>
                  <a:pt x="187280" y="83573"/>
                  <a:pt x="189325" y="84248"/>
                </a:cubicBezTo>
                <a:cubicBezTo>
                  <a:pt x="189853" y="84423"/>
                  <a:pt x="190329" y="84523"/>
                  <a:pt x="190859" y="84523"/>
                </a:cubicBezTo>
                <a:cubicBezTo>
                  <a:pt x="192210" y="84523"/>
                  <a:pt x="193915" y="83872"/>
                  <a:pt x="197726" y="82132"/>
                </a:cubicBezTo>
                <a:cubicBezTo>
                  <a:pt x="202135" y="80125"/>
                  <a:pt x="205536" y="79029"/>
                  <a:pt x="207291" y="79029"/>
                </a:cubicBezTo>
                <a:cubicBezTo>
                  <a:pt x="207466" y="79029"/>
                  <a:pt x="207625" y="79040"/>
                  <a:pt x="207766" y="79062"/>
                </a:cubicBezTo>
                <a:cubicBezTo>
                  <a:pt x="209801" y="79386"/>
                  <a:pt x="211830" y="80887"/>
                  <a:pt x="215515" y="84833"/>
                </a:cubicBezTo>
                <a:cubicBezTo>
                  <a:pt x="217909" y="87381"/>
                  <a:pt x="222264" y="93047"/>
                  <a:pt x="223042" y="94595"/>
                </a:cubicBezTo>
                <a:lnTo>
                  <a:pt x="223312" y="95145"/>
                </a:lnTo>
                <a:lnTo>
                  <a:pt x="222169" y="95122"/>
                </a:lnTo>
                <a:lnTo>
                  <a:pt x="221026" y="95099"/>
                </a:lnTo>
                <a:lnTo>
                  <a:pt x="219761" y="97572"/>
                </a:lnTo>
                <a:cubicBezTo>
                  <a:pt x="218294" y="100481"/>
                  <a:pt x="216508" y="103507"/>
                  <a:pt x="215496" y="104824"/>
                </a:cubicBezTo>
                <a:cubicBezTo>
                  <a:pt x="214322" y="106313"/>
                  <a:pt x="213223" y="108455"/>
                  <a:pt x="212693" y="110239"/>
                </a:cubicBezTo>
                <a:cubicBezTo>
                  <a:pt x="211768" y="113353"/>
                  <a:pt x="210852" y="115111"/>
                  <a:pt x="208756" y="117814"/>
                </a:cubicBezTo>
                <a:cubicBezTo>
                  <a:pt x="206100" y="121226"/>
                  <a:pt x="204119" y="124354"/>
                  <a:pt x="201812" y="128759"/>
                </a:cubicBezTo>
                <a:cubicBezTo>
                  <a:pt x="198334" y="135357"/>
                  <a:pt x="195965" y="138477"/>
                  <a:pt x="188397" y="146347"/>
                </a:cubicBezTo>
                <a:cubicBezTo>
                  <a:pt x="182788" y="152181"/>
                  <a:pt x="178592" y="155193"/>
                  <a:pt x="175610" y="155572"/>
                </a:cubicBezTo>
                <a:cubicBezTo>
                  <a:pt x="174093" y="155753"/>
                  <a:pt x="172781" y="156236"/>
                  <a:pt x="170982" y="157273"/>
                </a:cubicBezTo>
                <a:cubicBezTo>
                  <a:pt x="166923" y="159602"/>
                  <a:pt x="163190" y="163169"/>
                  <a:pt x="162476" y="165407"/>
                </a:cubicBezTo>
                <a:cubicBezTo>
                  <a:pt x="161875" y="167259"/>
                  <a:pt x="162149" y="170257"/>
                  <a:pt x="163197" y="173216"/>
                </a:cubicBezTo>
                <a:cubicBezTo>
                  <a:pt x="163430" y="173890"/>
                  <a:pt x="164659" y="176607"/>
                  <a:pt x="165942" y="179273"/>
                </a:cubicBezTo>
                <a:cubicBezTo>
                  <a:pt x="167782" y="183146"/>
                  <a:pt x="168201" y="184159"/>
                  <a:pt x="168022" y="184330"/>
                </a:cubicBezTo>
                <a:cubicBezTo>
                  <a:pt x="167840" y="184505"/>
                  <a:pt x="167181" y="184593"/>
                  <a:pt x="166504" y="184593"/>
                </a:cubicBezTo>
                <a:cubicBezTo>
                  <a:pt x="165842" y="184593"/>
                  <a:pt x="165165" y="184508"/>
                  <a:pt x="164907" y="184337"/>
                </a:cubicBezTo>
                <a:cubicBezTo>
                  <a:pt x="164490" y="184047"/>
                  <a:pt x="164474" y="183977"/>
                  <a:pt x="164513" y="182060"/>
                </a:cubicBezTo>
                <a:lnTo>
                  <a:pt x="164553" y="180089"/>
                </a:lnTo>
                <a:lnTo>
                  <a:pt x="157378" y="179891"/>
                </a:lnTo>
                <a:cubicBezTo>
                  <a:pt x="153438" y="179775"/>
                  <a:pt x="149112" y="179635"/>
                  <a:pt x="147759" y="179555"/>
                </a:cubicBezTo>
                <a:cubicBezTo>
                  <a:pt x="146405" y="179492"/>
                  <a:pt x="143169" y="179391"/>
                  <a:pt x="140566" y="179338"/>
                </a:cubicBezTo>
                <a:lnTo>
                  <a:pt x="135834" y="179242"/>
                </a:lnTo>
                <a:lnTo>
                  <a:pt x="135836" y="179157"/>
                </a:lnTo>
                <a:lnTo>
                  <a:pt x="132317" y="179122"/>
                </a:lnTo>
                <a:lnTo>
                  <a:pt x="132317" y="179135"/>
                </a:lnTo>
                <a:lnTo>
                  <a:pt x="131790" y="179117"/>
                </a:lnTo>
                <a:lnTo>
                  <a:pt x="128688" y="179086"/>
                </a:lnTo>
                <a:lnTo>
                  <a:pt x="128688" y="179079"/>
                </a:lnTo>
                <a:cubicBezTo>
                  <a:pt x="128687" y="179056"/>
                  <a:pt x="128686" y="179033"/>
                  <a:pt x="128685" y="179010"/>
                </a:cubicBezTo>
                <a:lnTo>
                  <a:pt x="128691" y="179010"/>
                </a:lnTo>
                <a:lnTo>
                  <a:pt x="127376" y="178964"/>
                </a:lnTo>
                <a:cubicBezTo>
                  <a:pt x="108598" y="178304"/>
                  <a:pt x="97612" y="177852"/>
                  <a:pt x="93234" y="177554"/>
                </a:cubicBezTo>
                <a:lnTo>
                  <a:pt x="93228" y="177554"/>
                </a:lnTo>
                <a:lnTo>
                  <a:pt x="70991" y="113187"/>
                </a:lnTo>
                <a:lnTo>
                  <a:pt x="62840" y="111678"/>
                </a:lnTo>
                <a:lnTo>
                  <a:pt x="62835" y="111678"/>
                </a:lnTo>
                <a:cubicBezTo>
                  <a:pt x="60095" y="110968"/>
                  <a:pt x="56275" y="110371"/>
                  <a:pt x="54309" y="110371"/>
                </a:cubicBezTo>
                <a:cubicBezTo>
                  <a:pt x="53769" y="110371"/>
                  <a:pt x="53368" y="110417"/>
                  <a:pt x="53169" y="110517"/>
                </a:cubicBezTo>
                <a:cubicBezTo>
                  <a:pt x="52849" y="110686"/>
                  <a:pt x="52847" y="110739"/>
                  <a:pt x="53094" y="111624"/>
                </a:cubicBezTo>
                <a:cubicBezTo>
                  <a:pt x="53863" y="114472"/>
                  <a:pt x="58459" y="127289"/>
                  <a:pt x="60337" y="131867"/>
                </a:cubicBezTo>
                <a:cubicBezTo>
                  <a:pt x="60992" y="133429"/>
                  <a:pt x="61825" y="135733"/>
                  <a:pt x="62221" y="137008"/>
                </a:cubicBezTo>
                <a:cubicBezTo>
                  <a:pt x="62898" y="139204"/>
                  <a:pt x="63946" y="142164"/>
                  <a:pt x="68681" y="155089"/>
                </a:cubicBezTo>
                <a:cubicBezTo>
                  <a:pt x="69814" y="158209"/>
                  <a:pt x="71781" y="163616"/>
                  <a:pt x="73030" y="167108"/>
                </a:cubicBezTo>
                <a:cubicBezTo>
                  <a:pt x="74296" y="170600"/>
                  <a:pt x="75881" y="174909"/>
                  <a:pt x="76566" y="176682"/>
                </a:cubicBezTo>
                <a:cubicBezTo>
                  <a:pt x="78021" y="180408"/>
                  <a:pt x="78969" y="183101"/>
                  <a:pt x="78963" y="183435"/>
                </a:cubicBezTo>
                <a:cubicBezTo>
                  <a:pt x="78955" y="183805"/>
                  <a:pt x="78479" y="183848"/>
                  <a:pt x="73849" y="183948"/>
                </a:cubicBezTo>
                <a:cubicBezTo>
                  <a:pt x="71381" y="183996"/>
                  <a:pt x="69229" y="184026"/>
                  <a:pt x="66580" y="184026"/>
                </a:cubicBezTo>
                <a:cubicBezTo>
                  <a:pt x="60747" y="184026"/>
                  <a:pt x="52505" y="183883"/>
                  <a:pt x="33174" y="183490"/>
                </a:cubicBezTo>
                <a:lnTo>
                  <a:pt x="5241" y="182923"/>
                </a:lnTo>
                <a:lnTo>
                  <a:pt x="2620" y="311857"/>
                </a:lnTo>
                <a:lnTo>
                  <a:pt x="0" y="440791"/>
                </a:lnTo>
                <a:lnTo>
                  <a:pt x="7265" y="440939"/>
                </a:lnTo>
                <a:lnTo>
                  <a:pt x="14547" y="441086"/>
                </a:lnTo>
                <a:lnTo>
                  <a:pt x="16203" y="364784"/>
                </a:lnTo>
                <a:cubicBezTo>
                  <a:pt x="17126" y="322833"/>
                  <a:pt x="18350" y="267814"/>
                  <a:pt x="18934" y="242539"/>
                </a:cubicBezTo>
                <a:lnTo>
                  <a:pt x="19973" y="196596"/>
                </a:lnTo>
                <a:lnTo>
                  <a:pt x="32919" y="196894"/>
                </a:lnTo>
                <a:lnTo>
                  <a:pt x="45864" y="197210"/>
                </a:lnTo>
                <a:lnTo>
                  <a:pt x="45620" y="210931"/>
                </a:lnTo>
                <a:cubicBezTo>
                  <a:pt x="44568" y="270493"/>
                  <a:pt x="43255" y="354159"/>
                  <a:pt x="42770" y="392740"/>
                </a:cubicBezTo>
                <a:cubicBezTo>
                  <a:pt x="42483" y="413798"/>
                  <a:pt x="42504" y="423143"/>
                  <a:pt x="42780" y="423448"/>
                </a:cubicBezTo>
                <a:cubicBezTo>
                  <a:pt x="42911" y="423584"/>
                  <a:pt x="43844" y="423651"/>
                  <a:pt x="45307" y="423651"/>
                </a:cubicBezTo>
                <a:cubicBezTo>
                  <a:pt x="47668" y="423651"/>
                  <a:pt x="51410" y="423479"/>
                  <a:pt x="55402" y="423158"/>
                </a:cubicBezTo>
                <a:lnTo>
                  <a:pt x="56319" y="423089"/>
                </a:lnTo>
                <a:lnTo>
                  <a:pt x="58616" y="310056"/>
                </a:lnTo>
                <a:lnTo>
                  <a:pt x="60913" y="197023"/>
                </a:lnTo>
                <a:lnTo>
                  <a:pt x="67208" y="197274"/>
                </a:lnTo>
                <a:cubicBezTo>
                  <a:pt x="70654" y="197415"/>
                  <a:pt x="80537" y="197739"/>
                  <a:pt x="89137" y="198001"/>
                </a:cubicBezTo>
                <a:cubicBezTo>
                  <a:pt x="97754" y="198282"/>
                  <a:pt x="106934" y="198575"/>
                  <a:pt x="109536" y="198680"/>
                </a:cubicBezTo>
                <a:cubicBezTo>
                  <a:pt x="130902" y="199478"/>
                  <a:pt x="180430" y="200650"/>
                  <a:pt x="191580" y="200650"/>
                </a:cubicBezTo>
                <a:cubicBezTo>
                  <a:pt x="192827" y="200650"/>
                  <a:pt x="193594" y="200634"/>
                  <a:pt x="193788" y="200604"/>
                </a:cubicBezTo>
                <a:cubicBezTo>
                  <a:pt x="194088" y="200557"/>
                  <a:pt x="195233" y="200492"/>
                  <a:pt x="196343" y="200445"/>
                </a:cubicBezTo>
                <a:cubicBezTo>
                  <a:pt x="197452" y="200414"/>
                  <a:pt x="198685" y="200369"/>
                  <a:pt x="199073" y="200324"/>
                </a:cubicBezTo>
                <a:cubicBezTo>
                  <a:pt x="199460" y="200296"/>
                  <a:pt x="200289" y="200243"/>
                  <a:pt x="200923" y="200185"/>
                </a:cubicBezTo>
                <a:cubicBezTo>
                  <a:pt x="203302" y="200005"/>
                  <a:pt x="209199" y="199069"/>
                  <a:pt x="213776" y="198124"/>
                </a:cubicBezTo>
                <a:cubicBezTo>
                  <a:pt x="214288" y="198011"/>
                  <a:pt x="214453" y="197715"/>
                  <a:pt x="214708" y="196418"/>
                </a:cubicBezTo>
                <a:cubicBezTo>
                  <a:pt x="215003" y="194911"/>
                  <a:pt x="215725" y="187060"/>
                  <a:pt x="215587" y="186934"/>
                </a:cubicBezTo>
                <a:cubicBezTo>
                  <a:pt x="215501" y="186844"/>
                  <a:pt x="209700" y="186550"/>
                  <a:pt x="204108" y="186349"/>
                </a:cubicBezTo>
                <a:cubicBezTo>
                  <a:pt x="194788" y="186001"/>
                  <a:pt x="192436" y="185742"/>
                  <a:pt x="192186" y="185051"/>
                </a:cubicBezTo>
                <a:cubicBezTo>
                  <a:pt x="192070" y="184698"/>
                  <a:pt x="193105" y="183582"/>
                  <a:pt x="193548" y="183582"/>
                </a:cubicBezTo>
                <a:lnTo>
                  <a:pt x="193553" y="183582"/>
                </a:lnTo>
                <a:cubicBezTo>
                  <a:pt x="193559" y="183583"/>
                  <a:pt x="193564" y="183583"/>
                  <a:pt x="193570" y="183583"/>
                </a:cubicBezTo>
                <a:cubicBezTo>
                  <a:pt x="194692" y="183583"/>
                  <a:pt x="197765" y="181383"/>
                  <a:pt x="200677" y="178518"/>
                </a:cubicBezTo>
                <a:cubicBezTo>
                  <a:pt x="204467" y="174759"/>
                  <a:pt x="205475" y="172756"/>
                  <a:pt x="205794" y="168346"/>
                </a:cubicBezTo>
                <a:cubicBezTo>
                  <a:pt x="205996" y="165728"/>
                  <a:pt x="206198" y="164691"/>
                  <a:pt x="206557" y="164691"/>
                </a:cubicBezTo>
                <a:cubicBezTo>
                  <a:pt x="206579" y="164691"/>
                  <a:pt x="206601" y="164695"/>
                  <a:pt x="206624" y="164702"/>
                </a:cubicBezTo>
                <a:cubicBezTo>
                  <a:pt x="207009" y="164834"/>
                  <a:pt x="207408" y="165985"/>
                  <a:pt x="207554" y="167449"/>
                </a:cubicBezTo>
                <a:cubicBezTo>
                  <a:pt x="207804" y="169882"/>
                  <a:pt x="208920" y="172105"/>
                  <a:pt x="211020" y="174417"/>
                </a:cubicBezTo>
                <a:cubicBezTo>
                  <a:pt x="212242" y="175744"/>
                  <a:pt x="213698" y="176847"/>
                  <a:pt x="215282" y="177689"/>
                </a:cubicBezTo>
                <a:cubicBezTo>
                  <a:pt x="216814" y="178494"/>
                  <a:pt x="218409" y="179706"/>
                  <a:pt x="219182" y="180619"/>
                </a:cubicBezTo>
                <a:cubicBezTo>
                  <a:pt x="220161" y="181818"/>
                  <a:pt x="221201" y="184303"/>
                  <a:pt x="222202" y="187860"/>
                </a:cubicBezTo>
                <a:cubicBezTo>
                  <a:pt x="224516" y="196108"/>
                  <a:pt x="226157" y="201068"/>
                  <a:pt x="228748" y="207807"/>
                </a:cubicBezTo>
                <a:cubicBezTo>
                  <a:pt x="229685" y="210202"/>
                  <a:pt x="230887" y="213376"/>
                  <a:pt x="231438" y="214866"/>
                </a:cubicBezTo>
                <a:cubicBezTo>
                  <a:pt x="233024" y="219051"/>
                  <a:pt x="233702" y="220350"/>
                  <a:pt x="236592" y="224455"/>
                </a:cubicBezTo>
                <a:cubicBezTo>
                  <a:pt x="237208" y="225331"/>
                  <a:pt x="237769" y="226327"/>
                  <a:pt x="237867" y="226681"/>
                </a:cubicBezTo>
                <a:cubicBezTo>
                  <a:pt x="237948" y="227035"/>
                  <a:pt x="238284" y="227781"/>
                  <a:pt x="238608" y="228315"/>
                </a:cubicBezTo>
                <a:cubicBezTo>
                  <a:pt x="239970" y="230577"/>
                  <a:pt x="240426" y="231520"/>
                  <a:pt x="240904" y="233113"/>
                </a:cubicBezTo>
                <a:cubicBezTo>
                  <a:pt x="241514" y="235097"/>
                  <a:pt x="241711" y="237529"/>
                  <a:pt x="241324" y="238401"/>
                </a:cubicBezTo>
                <a:cubicBezTo>
                  <a:pt x="240845" y="239482"/>
                  <a:pt x="239125" y="240080"/>
                  <a:pt x="233933" y="240978"/>
                </a:cubicBezTo>
                <a:cubicBezTo>
                  <a:pt x="226217" y="242299"/>
                  <a:pt x="224980" y="242538"/>
                  <a:pt x="221870" y="243196"/>
                </a:cubicBezTo>
                <a:cubicBezTo>
                  <a:pt x="220067" y="243582"/>
                  <a:pt x="217452" y="244092"/>
                  <a:pt x="216040" y="244310"/>
                </a:cubicBezTo>
                <a:cubicBezTo>
                  <a:pt x="210109" y="245227"/>
                  <a:pt x="205377" y="245993"/>
                  <a:pt x="202904" y="246436"/>
                </a:cubicBezTo>
                <a:cubicBezTo>
                  <a:pt x="196970" y="247494"/>
                  <a:pt x="191022" y="248394"/>
                  <a:pt x="179410" y="249988"/>
                </a:cubicBezTo>
                <a:cubicBezTo>
                  <a:pt x="167940" y="251568"/>
                  <a:pt x="165451" y="251957"/>
                  <a:pt x="161491" y="252827"/>
                </a:cubicBezTo>
                <a:cubicBezTo>
                  <a:pt x="153449" y="254581"/>
                  <a:pt x="148405" y="256872"/>
                  <a:pt x="142985" y="261196"/>
                </a:cubicBezTo>
                <a:cubicBezTo>
                  <a:pt x="139228" y="264217"/>
                  <a:pt x="137844" y="266512"/>
                  <a:pt x="137358" y="270532"/>
                </a:cubicBezTo>
                <a:cubicBezTo>
                  <a:pt x="136681" y="276096"/>
                  <a:pt x="138454" y="282414"/>
                  <a:pt x="142807" y="289893"/>
                </a:cubicBezTo>
                <a:cubicBezTo>
                  <a:pt x="144795" y="293348"/>
                  <a:pt x="144985" y="294373"/>
                  <a:pt x="144178" y="297717"/>
                </a:cubicBezTo>
                <a:cubicBezTo>
                  <a:pt x="143833" y="299118"/>
                  <a:pt x="143726" y="300066"/>
                  <a:pt x="143684" y="302141"/>
                </a:cubicBezTo>
                <a:cubicBezTo>
                  <a:pt x="143632" y="304675"/>
                  <a:pt x="143646" y="304851"/>
                  <a:pt x="144176" y="306463"/>
                </a:cubicBezTo>
                <a:cubicBezTo>
                  <a:pt x="145336" y="310041"/>
                  <a:pt x="147060" y="312663"/>
                  <a:pt x="150868" y="316647"/>
                </a:cubicBezTo>
                <a:cubicBezTo>
                  <a:pt x="153677" y="319573"/>
                  <a:pt x="155975" y="321625"/>
                  <a:pt x="158075" y="323058"/>
                </a:cubicBezTo>
                <a:cubicBezTo>
                  <a:pt x="160592" y="324781"/>
                  <a:pt x="161735" y="326546"/>
                  <a:pt x="165685" y="334791"/>
                </a:cubicBezTo>
                <a:cubicBezTo>
                  <a:pt x="167778" y="339180"/>
                  <a:pt x="169386" y="342328"/>
                  <a:pt x="170035" y="343327"/>
                </a:cubicBezTo>
                <a:cubicBezTo>
                  <a:pt x="171007" y="344825"/>
                  <a:pt x="172184" y="347506"/>
                  <a:pt x="174826" y="354334"/>
                </a:cubicBezTo>
                <a:cubicBezTo>
                  <a:pt x="176397" y="358414"/>
                  <a:pt x="177924" y="362087"/>
                  <a:pt x="180327" y="367644"/>
                </a:cubicBezTo>
                <a:cubicBezTo>
                  <a:pt x="180832" y="368816"/>
                  <a:pt x="181734" y="371157"/>
                  <a:pt x="182351" y="372841"/>
                </a:cubicBezTo>
                <a:cubicBezTo>
                  <a:pt x="184341" y="378400"/>
                  <a:pt x="184945" y="379330"/>
                  <a:pt x="186811" y="379330"/>
                </a:cubicBezTo>
                <a:cubicBezTo>
                  <a:pt x="186897" y="379330"/>
                  <a:pt x="186985" y="379328"/>
                  <a:pt x="187076" y="379325"/>
                </a:cubicBezTo>
                <a:cubicBezTo>
                  <a:pt x="187323" y="379312"/>
                  <a:pt x="188792" y="378884"/>
                  <a:pt x="190350" y="378406"/>
                </a:cubicBezTo>
                <a:cubicBezTo>
                  <a:pt x="191909" y="377910"/>
                  <a:pt x="193678" y="377453"/>
                  <a:pt x="194277" y="377412"/>
                </a:cubicBezTo>
                <a:cubicBezTo>
                  <a:pt x="194450" y="377398"/>
                  <a:pt x="194617" y="377390"/>
                  <a:pt x="194778" y="377390"/>
                </a:cubicBezTo>
                <a:cubicBezTo>
                  <a:pt x="196639" y="377390"/>
                  <a:pt x="197760" y="378396"/>
                  <a:pt x="198937" y="381044"/>
                </a:cubicBezTo>
                <a:cubicBezTo>
                  <a:pt x="200974" y="385573"/>
                  <a:pt x="201041" y="390061"/>
                  <a:pt x="199118" y="392926"/>
                </a:cubicBezTo>
                <a:cubicBezTo>
                  <a:pt x="198083" y="394471"/>
                  <a:pt x="196600" y="395584"/>
                  <a:pt x="193668" y="396985"/>
                </a:cubicBezTo>
                <a:cubicBezTo>
                  <a:pt x="190363" y="398572"/>
                  <a:pt x="188157" y="399760"/>
                  <a:pt x="184950" y="401683"/>
                </a:cubicBezTo>
                <a:cubicBezTo>
                  <a:pt x="183596" y="402500"/>
                  <a:pt x="182065" y="403366"/>
                  <a:pt x="181568" y="403602"/>
                </a:cubicBezTo>
                <a:cubicBezTo>
                  <a:pt x="181088" y="403839"/>
                  <a:pt x="179805" y="404606"/>
                  <a:pt x="178734" y="405323"/>
                </a:cubicBezTo>
                <a:cubicBezTo>
                  <a:pt x="175899" y="407183"/>
                  <a:pt x="173201" y="408324"/>
                  <a:pt x="165937" y="410729"/>
                </a:cubicBezTo>
                <a:cubicBezTo>
                  <a:pt x="155662" y="414127"/>
                  <a:pt x="153847" y="415076"/>
                  <a:pt x="153062" y="417365"/>
                </a:cubicBezTo>
                <a:cubicBezTo>
                  <a:pt x="152857" y="417923"/>
                  <a:pt x="152871" y="418118"/>
                  <a:pt x="153156" y="418792"/>
                </a:cubicBezTo>
                <a:cubicBezTo>
                  <a:pt x="153693" y="420070"/>
                  <a:pt x="155827" y="421557"/>
                  <a:pt x="158553" y="422544"/>
                </a:cubicBezTo>
                <a:cubicBezTo>
                  <a:pt x="159653" y="422936"/>
                  <a:pt x="162825" y="423581"/>
                  <a:pt x="164879" y="423817"/>
                </a:cubicBezTo>
                <a:cubicBezTo>
                  <a:pt x="165511" y="423882"/>
                  <a:pt x="166301" y="423986"/>
                  <a:pt x="166635" y="424028"/>
                </a:cubicBezTo>
                <a:cubicBezTo>
                  <a:pt x="166968" y="424071"/>
                  <a:pt x="167916" y="424178"/>
                  <a:pt x="168742" y="424248"/>
                </a:cubicBezTo>
                <a:cubicBezTo>
                  <a:pt x="174282" y="424728"/>
                  <a:pt x="179535" y="424970"/>
                  <a:pt x="184289" y="424970"/>
                </a:cubicBezTo>
                <a:cubicBezTo>
                  <a:pt x="188413" y="424970"/>
                  <a:pt x="192162" y="424787"/>
                  <a:pt x="195398" y="424420"/>
                </a:cubicBezTo>
                <a:cubicBezTo>
                  <a:pt x="196475" y="424297"/>
                  <a:pt x="198380" y="424240"/>
                  <a:pt x="200520" y="424240"/>
                </a:cubicBezTo>
                <a:cubicBezTo>
                  <a:pt x="204093" y="424240"/>
                  <a:pt x="208320" y="424398"/>
                  <a:pt x="210439" y="424673"/>
                </a:cubicBezTo>
                <a:lnTo>
                  <a:pt x="212615" y="424963"/>
                </a:lnTo>
                <a:lnTo>
                  <a:pt x="212820" y="426111"/>
                </a:lnTo>
                <a:cubicBezTo>
                  <a:pt x="212913" y="426746"/>
                  <a:pt x="213199" y="428265"/>
                  <a:pt x="213438" y="429502"/>
                </a:cubicBezTo>
                <a:lnTo>
                  <a:pt x="213867" y="431764"/>
                </a:lnTo>
                <a:lnTo>
                  <a:pt x="214852" y="431784"/>
                </a:lnTo>
                <a:cubicBezTo>
                  <a:pt x="215397" y="431812"/>
                  <a:pt x="216662" y="431872"/>
                  <a:pt x="217682" y="431946"/>
                </a:cubicBezTo>
                <a:cubicBezTo>
                  <a:pt x="220721" y="432162"/>
                  <a:pt x="226041" y="432412"/>
                  <a:pt x="227388" y="432412"/>
                </a:cubicBezTo>
                <a:cubicBezTo>
                  <a:pt x="227575" y="432412"/>
                  <a:pt x="227686" y="432407"/>
                  <a:pt x="227703" y="432397"/>
                </a:cubicBezTo>
                <a:cubicBezTo>
                  <a:pt x="227846" y="432294"/>
                  <a:pt x="228275" y="425035"/>
                  <a:pt x="229050" y="409407"/>
                </a:cubicBezTo>
                <a:cubicBezTo>
                  <a:pt x="229221" y="406208"/>
                  <a:pt x="229468" y="400986"/>
                  <a:pt x="229638" y="397805"/>
                </a:cubicBezTo>
                <a:cubicBezTo>
                  <a:pt x="229790" y="394640"/>
                  <a:pt x="230065" y="388892"/>
                  <a:pt x="230250" y="385024"/>
                </a:cubicBezTo>
                <a:cubicBezTo>
                  <a:pt x="230973" y="369324"/>
                  <a:pt x="231274" y="364069"/>
                  <a:pt x="231471" y="363879"/>
                </a:cubicBezTo>
                <a:cubicBezTo>
                  <a:pt x="231482" y="363869"/>
                  <a:pt x="231497" y="363864"/>
                  <a:pt x="231518" y="363864"/>
                </a:cubicBezTo>
                <a:cubicBezTo>
                  <a:pt x="231749" y="363864"/>
                  <a:pt x="232705" y="364525"/>
                  <a:pt x="236593" y="367292"/>
                </a:cubicBezTo>
                <a:cubicBezTo>
                  <a:pt x="241450" y="370752"/>
                  <a:pt x="243135" y="371824"/>
                  <a:pt x="243698" y="371835"/>
                </a:cubicBezTo>
                <a:lnTo>
                  <a:pt x="243703" y="371835"/>
                </a:lnTo>
                <a:cubicBezTo>
                  <a:pt x="244129" y="371835"/>
                  <a:pt x="245227" y="370815"/>
                  <a:pt x="248253" y="367651"/>
                </a:cubicBezTo>
                <a:cubicBezTo>
                  <a:pt x="250126" y="365682"/>
                  <a:pt x="251302" y="364789"/>
                  <a:pt x="251990" y="364789"/>
                </a:cubicBezTo>
                <a:cubicBezTo>
                  <a:pt x="251996" y="364789"/>
                  <a:pt x="252001" y="364789"/>
                  <a:pt x="252006" y="364790"/>
                </a:cubicBezTo>
                <a:cubicBezTo>
                  <a:pt x="252235" y="364794"/>
                  <a:pt x="252987" y="365003"/>
                  <a:pt x="253703" y="365264"/>
                </a:cubicBezTo>
                <a:cubicBezTo>
                  <a:pt x="260114" y="367594"/>
                  <a:pt x="275176" y="379812"/>
                  <a:pt x="280380" y="386923"/>
                </a:cubicBezTo>
                <a:cubicBezTo>
                  <a:pt x="281288" y="388173"/>
                  <a:pt x="281644" y="388831"/>
                  <a:pt x="282074" y="390177"/>
                </a:cubicBezTo>
                <a:cubicBezTo>
                  <a:pt x="282504" y="391523"/>
                  <a:pt x="283302" y="392965"/>
                  <a:pt x="284993" y="395463"/>
                </a:cubicBezTo>
                <a:cubicBezTo>
                  <a:pt x="286651" y="397889"/>
                  <a:pt x="288037" y="400698"/>
                  <a:pt x="288915" y="403391"/>
                </a:cubicBezTo>
                <a:cubicBezTo>
                  <a:pt x="290257" y="407500"/>
                  <a:pt x="291176" y="412499"/>
                  <a:pt x="291325" y="416444"/>
                </a:cubicBezTo>
                <a:cubicBezTo>
                  <a:pt x="291401" y="418751"/>
                  <a:pt x="291191" y="419539"/>
                  <a:pt x="289579" y="422656"/>
                </a:cubicBezTo>
                <a:cubicBezTo>
                  <a:pt x="287985" y="425755"/>
                  <a:pt x="287611" y="426875"/>
                  <a:pt x="287540" y="428598"/>
                </a:cubicBezTo>
                <a:cubicBezTo>
                  <a:pt x="287490" y="430216"/>
                  <a:pt x="287756" y="430959"/>
                  <a:pt x="288757" y="431965"/>
                </a:cubicBezTo>
                <a:cubicBezTo>
                  <a:pt x="289532" y="432773"/>
                  <a:pt x="290699" y="433360"/>
                  <a:pt x="292606" y="433909"/>
                </a:cubicBezTo>
                <a:cubicBezTo>
                  <a:pt x="293883" y="434287"/>
                  <a:pt x="294497" y="434370"/>
                  <a:pt x="296995" y="434404"/>
                </a:cubicBezTo>
                <a:cubicBezTo>
                  <a:pt x="297554" y="434414"/>
                  <a:pt x="298015" y="434421"/>
                  <a:pt x="298409" y="434421"/>
                </a:cubicBezTo>
                <a:cubicBezTo>
                  <a:pt x="299852" y="434421"/>
                  <a:pt x="300405" y="434329"/>
                  <a:pt x="301613" y="434022"/>
                </a:cubicBezTo>
                <a:cubicBezTo>
                  <a:pt x="305470" y="433044"/>
                  <a:pt x="308987" y="431426"/>
                  <a:pt x="310708" y="429877"/>
                </a:cubicBezTo>
                <a:cubicBezTo>
                  <a:pt x="312268" y="428431"/>
                  <a:pt x="312872" y="427299"/>
                  <a:pt x="313451" y="424760"/>
                </a:cubicBezTo>
                <a:cubicBezTo>
                  <a:pt x="314341" y="420801"/>
                  <a:pt x="314072" y="408935"/>
                  <a:pt x="312952" y="403422"/>
                </a:cubicBezTo>
                <a:cubicBezTo>
                  <a:pt x="312586" y="401549"/>
                  <a:pt x="312369" y="399187"/>
                  <a:pt x="312293" y="396017"/>
                </a:cubicBezTo>
                <a:cubicBezTo>
                  <a:pt x="312174" y="390630"/>
                  <a:pt x="312159" y="380952"/>
                  <a:pt x="312279" y="375077"/>
                </a:cubicBezTo>
                <a:cubicBezTo>
                  <a:pt x="312350" y="371594"/>
                  <a:pt x="312364" y="366562"/>
                  <a:pt x="312330" y="363904"/>
                </a:cubicBezTo>
                <a:cubicBezTo>
                  <a:pt x="312199" y="355613"/>
                  <a:pt x="312054" y="354959"/>
                  <a:pt x="310186" y="354217"/>
                </a:cubicBezTo>
                <a:cubicBezTo>
                  <a:pt x="308458" y="353530"/>
                  <a:pt x="306142" y="353184"/>
                  <a:pt x="301870" y="353009"/>
                </a:cubicBezTo>
                <a:cubicBezTo>
                  <a:pt x="300531" y="352950"/>
                  <a:pt x="299385" y="352917"/>
                  <a:pt x="298375" y="352917"/>
                </a:cubicBezTo>
                <a:cubicBezTo>
                  <a:pt x="295605" y="352917"/>
                  <a:pt x="293855" y="353161"/>
                  <a:pt x="291948" y="353741"/>
                </a:cubicBezTo>
                <a:cubicBezTo>
                  <a:pt x="290921" y="354036"/>
                  <a:pt x="289771" y="354330"/>
                  <a:pt x="289365" y="354392"/>
                </a:cubicBezTo>
                <a:cubicBezTo>
                  <a:pt x="289224" y="354411"/>
                  <a:pt x="289068" y="354421"/>
                  <a:pt x="288896" y="354421"/>
                </a:cubicBezTo>
                <a:cubicBezTo>
                  <a:pt x="287820" y="354421"/>
                  <a:pt x="286115" y="354044"/>
                  <a:pt x="283476" y="353216"/>
                </a:cubicBezTo>
                <a:cubicBezTo>
                  <a:pt x="276569" y="351052"/>
                  <a:pt x="271384" y="349065"/>
                  <a:pt x="267640" y="347123"/>
                </a:cubicBezTo>
                <a:cubicBezTo>
                  <a:pt x="265045" y="345785"/>
                  <a:pt x="264335" y="345208"/>
                  <a:pt x="262620" y="343026"/>
                </a:cubicBezTo>
                <a:cubicBezTo>
                  <a:pt x="261248" y="341274"/>
                  <a:pt x="256927" y="338248"/>
                  <a:pt x="244818" y="330557"/>
                </a:cubicBezTo>
                <a:cubicBezTo>
                  <a:pt x="236479" y="325250"/>
                  <a:pt x="234621" y="324068"/>
                  <a:pt x="232364" y="322562"/>
                </a:cubicBezTo>
                <a:lnTo>
                  <a:pt x="230314" y="321218"/>
                </a:lnTo>
                <a:lnTo>
                  <a:pt x="230607" y="306812"/>
                </a:lnTo>
                <a:lnTo>
                  <a:pt x="230900" y="292423"/>
                </a:lnTo>
                <a:lnTo>
                  <a:pt x="232276" y="292257"/>
                </a:lnTo>
                <a:cubicBezTo>
                  <a:pt x="240020" y="291289"/>
                  <a:pt x="245412" y="290940"/>
                  <a:pt x="254336" y="290840"/>
                </a:cubicBezTo>
                <a:cubicBezTo>
                  <a:pt x="257364" y="290796"/>
                  <a:pt x="257680" y="290803"/>
                  <a:pt x="265253" y="290535"/>
                </a:cubicBezTo>
                <a:cubicBezTo>
                  <a:pt x="267824" y="290446"/>
                  <a:pt x="270747" y="290347"/>
                  <a:pt x="271768" y="290315"/>
                </a:cubicBezTo>
                <a:cubicBezTo>
                  <a:pt x="272789" y="290283"/>
                  <a:pt x="274692" y="290199"/>
                  <a:pt x="275995" y="290137"/>
                </a:cubicBezTo>
                <a:cubicBezTo>
                  <a:pt x="277298" y="290076"/>
                  <a:pt x="279324" y="289993"/>
                  <a:pt x="280486" y="289964"/>
                </a:cubicBezTo>
                <a:cubicBezTo>
                  <a:pt x="282986" y="289892"/>
                  <a:pt x="289749" y="289607"/>
                  <a:pt x="295897" y="289309"/>
                </a:cubicBezTo>
                <a:cubicBezTo>
                  <a:pt x="297306" y="289233"/>
                  <a:pt x="300353" y="289101"/>
                  <a:pt x="302678" y="289007"/>
                </a:cubicBezTo>
                <a:cubicBezTo>
                  <a:pt x="308208" y="288785"/>
                  <a:pt x="309670" y="288710"/>
                  <a:pt x="310956" y="288648"/>
                </a:cubicBezTo>
                <a:cubicBezTo>
                  <a:pt x="311537" y="288607"/>
                  <a:pt x="314320" y="288505"/>
                  <a:pt x="317119" y="288422"/>
                </a:cubicBezTo>
                <a:cubicBezTo>
                  <a:pt x="319937" y="288338"/>
                  <a:pt x="322543" y="288232"/>
                  <a:pt x="322931" y="288188"/>
                </a:cubicBezTo>
                <a:cubicBezTo>
                  <a:pt x="323860" y="288096"/>
                  <a:pt x="326618" y="288051"/>
                  <a:pt x="329603" y="288051"/>
                </a:cubicBezTo>
                <a:cubicBezTo>
                  <a:pt x="333249" y="288051"/>
                  <a:pt x="337234" y="288117"/>
                  <a:pt x="338645" y="288242"/>
                </a:cubicBezTo>
                <a:cubicBezTo>
                  <a:pt x="343264" y="288653"/>
                  <a:pt x="344712" y="289281"/>
                  <a:pt x="347018" y="291844"/>
                </a:cubicBezTo>
                <a:cubicBezTo>
                  <a:pt x="349788" y="294945"/>
                  <a:pt x="349919" y="295404"/>
                  <a:pt x="350815" y="305032"/>
                </a:cubicBezTo>
                <a:cubicBezTo>
                  <a:pt x="351189" y="309157"/>
                  <a:pt x="351703" y="315045"/>
                  <a:pt x="351896" y="317636"/>
                </a:cubicBezTo>
                <a:cubicBezTo>
                  <a:pt x="351939" y="318112"/>
                  <a:pt x="352050" y="319592"/>
                  <a:pt x="352164" y="320897"/>
                </a:cubicBezTo>
                <a:cubicBezTo>
                  <a:pt x="352278" y="322200"/>
                  <a:pt x="352404" y="323822"/>
                  <a:pt x="352460" y="324510"/>
                </a:cubicBezTo>
                <a:cubicBezTo>
                  <a:pt x="352499" y="325179"/>
                  <a:pt x="352624" y="326853"/>
                  <a:pt x="352737" y="328211"/>
                </a:cubicBezTo>
                <a:cubicBezTo>
                  <a:pt x="352833" y="329568"/>
                  <a:pt x="352974" y="331277"/>
                  <a:pt x="353012" y="332000"/>
                </a:cubicBezTo>
                <a:cubicBezTo>
                  <a:pt x="353050" y="332722"/>
                  <a:pt x="353149" y="333920"/>
                  <a:pt x="353222" y="334644"/>
                </a:cubicBezTo>
                <a:cubicBezTo>
                  <a:pt x="353295" y="335367"/>
                  <a:pt x="353393" y="336635"/>
                  <a:pt x="353429" y="337463"/>
                </a:cubicBezTo>
                <a:cubicBezTo>
                  <a:pt x="353465" y="338291"/>
                  <a:pt x="353535" y="339155"/>
                  <a:pt x="353566" y="339402"/>
                </a:cubicBezTo>
                <a:cubicBezTo>
                  <a:pt x="353613" y="339649"/>
                  <a:pt x="353739" y="341271"/>
                  <a:pt x="353844" y="343015"/>
                </a:cubicBezTo>
                <a:cubicBezTo>
                  <a:pt x="354110" y="347262"/>
                  <a:pt x="354165" y="348002"/>
                  <a:pt x="354317" y="350064"/>
                </a:cubicBezTo>
                <a:cubicBezTo>
                  <a:pt x="354385" y="351033"/>
                  <a:pt x="354478" y="352495"/>
                  <a:pt x="354514" y="353323"/>
                </a:cubicBezTo>
                <a:cubicBezTo>
                  <a:pt x="354604" y="354961"/>
                  <a:pt x="354619" y="355120"/>
                  <a:pt x="354922" y="359227"/>
                </a:cubicBezTo>
                <a:cubicBezTo>
                  <a:pt x="355257" y="363562"/>
                  <a:pt x="355382" y="365201"/>
                  <a:pt x="355632" y="367600"/>
                </a:cubicBezTo>
                <a:cubicBezTo>
                  <a:pt x="356143" y="372748"/>
                  <a:pt x="356571" y="378546"/>
                  <a:pt x="356734" y="382667"/>
                </a:cubicBezTo>
                <a:cubicBezTo>
                  <a:pt x="356769" y="383530"/>
                  <a:pt x="356834" y="384639"/>
                  <a:pt x="356859" y="385133"/>
                </a:cubicBezTo>
                <a:cubicBezTo>
                  <a:pt x="356903" y="385609"/>
                  <a:pt x="357036" y="388586"/>
                  <a:pt x="357165" y="391738"/>
                </a:cubicBezTo>
                <a:cubicBezTo>
                  <a:pt x="357295" y="394891"/>
                  <a:pt x="357448" y="398607"/>
                  <a:pt x="357525" y="400017"/>
                </a:cubicBezTo>
                <a:cubicBezTo>
                  <a:pt x="357584" y="401425"/>
                  <a:pt x="357774" y="405934"/>
                  <a:pt x="357936" y="410056"/>
                </a:cubicBezTo>
                <a:cubicBezTo>
                  <a:pt x="358489" y="424443"/>
                  <a:pt x="358760" y="430133"/>
                  <a:pt x="358990" y="431809"/>
                </a:cubicBezTo>
                <a:cubicBezTo>
                  <a:pt x="359082" y="432480"/>
                  <a:pt x="359205" y="433380"/>
                  <a:pt x="359249" y="433803"/>
                </a:cubicBezTo>
                <a:cubicBezTo>
                  <a:pt x="359355" y="434667"/>
                  <a:pt x="359302" y="434649"/>
                  <a:pt x="361654" y="434926"/>
                </a:cubicBezTo>
                <a:cubicBezTo>
                  <a:pt x="363106" y="435088"/>
                  <a:pt x="373935" y="435405"/>
                  <a:pt x="377288" y="435405"/>
                </a:cubicBezTo>
                <a:cubicBezTo>
                  <a:pt x="377910" y="435405"/>
                  <a:pt x="378275" y="435393"/>
                  <a:pt x="378275" y="435369"/>
                </a:cubicBezTo>
                <a:cubicBezTo>
                  <a:pt x="378276" y="435315"/>
                  <a:pt x="378107" y="434098"/>
                  <a:pt x="377890" y="432668"/>
                </a:cubicBezTo>
                <a:cubicBezTo>
                  <a:pt x="377440" y="429686"/>
                  <a:pt x="376977" y="425646"/>
                  <a:pt x="376259" y="418523"/>
                </a:cubicBezTo>
                <a:cubicBezTo>
                  <a:pt x="375555" y="411628"/>
                  <a:pt x="374807" y="405101"/>
                  <a:pt x="373916" y="397886"/>
                </a:cubicBezTo>
                <a:cubicBezTo>
                  <a:pt x="372827" y="389118"/>
                  <a:pt x="371054" y="374195"/>
                  <a:pt x="370248" y="367104"/>
                </a:cubicBezTo>
                <a:cubicBezTo>
                  <a:pt x="370039" y="365253"/>
                  <a:pt x="369769" y="362924"/>
                  <a:pt x="369650" y="361901"/>
                </a:cubicBezTo>
                <a:cubicBezTo>
                  <a:pt x="369530" y="360878"/>
                  <a:pt x="369204" y="357827"/>
                  <a:pt x="368908" y="355110"/>
                </a:cubicBezTo>
                <a:cubicBezTo>
                  <a:pt x="368188" y="348110"/>
                  <a:pt x="367607" y="342942"/>
                  <a:pt x="366528" y="333682"/>
                </a:cubicBezTo>
                <a:cubicBezTo>
                  <a:pt x="366333" y="331989"/>
                  <a:pt x="366035" y="329361"/>
                  <a:pt x="365854" y="327861"/>
                </a:cubicBezTo>
                <a:cubicBezTo>
                  <a:pt x="365673" y="326362"/>
                  <a:pt x="365043" y="321000"/>
                  <a:pt x="364424" y="315954"/>
                </a:cubicBezTo>
                <a:cubicBezTo>
                  <a:pt x="363805" y="310909"/>
                  <a:pt x="363071" y="304630"/>
                  <a:pt x="362772" y="302019"/>
                </a:cubicBezTo>
                <a:cubicBezTo>
                  <a:pt x="362207" y="296904"/>
                  <a:pt x="362209" y="296799"/>
                  <a:pt x="361967" y="293996"/>
                </a:cubicBezTo>
                <a:cubicBezTo>
                  <a:pt x="361882" y="292973"/>
                  <a:pt x="361781" y="291898"/>
                  <a:pt x="361751" y="291615"/>
                </a:cubicBezTo>
                <a:cubicBezTo>
                  <a:pt x="361614" y="290575"/>
                  <a:pt x="361501" y="286649"/>
                  <a:pt x="361537" y="284837"/>
                </a:cubicBezTo>
                <a:cubicBezTo>
                  <a:pt x="361568" y="283306"/>
                  <a:pt x="361648" y="282833"/>
                  <a:pt x="361998" y="282083"/>
                </a:cubicBezTo>
                <a:cubicBezTo>
                  <a:pt x="362808" y="280322"/>
                  <a:pt x="362472" y="279524"/>
                  <a:pt x="360506" y="278463"/>
                </a:cubicBezTo>
                <a:cubicBezTo>
                  <a:pt x="359966" y="278188"/>
                  <a:pt x="359307" y="277682"/>
                  <a:pt x="359050" y="277360"/>
                </a:cubicBezTo>
                <a:cubicBezTo>
                  <a:pt x="358002" y="276089"/>
                  <a:pt x="356817" y="272915"/>
                  <a:pt x="352437" y="259840"/>
                </a:cubicBezTo>
                <a:cubicBezTo>
                  <a:pt x="348571" y="248341"/>
                  <a:pt x="348056" y="246834"/>
                  <a:pt x="346606" y="242828"/>
                </a:cubicBezTo>
                <a:cubicBezTo>
                  <a:pt x="345223" y="239016"/>
                  <a:pt x="344259" y="236234"/>
                  <a:pt x="341987" y="229395"/>
                </a:cubicBezTo>
                <a:cubicBezTo>
                  <a:pt x="340660" y="225426"/>
                  <a:pt x="340628" y="225250"/>
                  <a:pt x="340950" y="225045"/>
                </a:cubicBezTo>
                <a:cubicBezTo>
                  <a:pt x="342502" y="223985"/>
                  <a:pt x="343809" y="222886"/>
                  <a:pt x="343958" y="222484"/>
                </a:cubicBezTo>
                <a:cubicBezTo>
                  <a:pt x="344236" y="221786"/>
                  <a:pt x="343924" y="219809"/>
                  <a:pt x="342963" y="216006"/>
                </a:cubicBezTo>
                <a:cubicBezTo>
                  <a:pt x="341710" y="211018"/>
                  <a:pt x="341256" y="207366"/>
                  <a:pt x="340986" y="199882"/>
                </a:cubicBezTo>
                <a:cubicBezTo>
                  <a:pt x="340837" y="195955"/>
                  <a:pt x="341138" y="186335"/>
                  <a:pt x="341503" y="183949"/>
                </a:cubicBezTo>
                <a:cubicBezTo>
                  <a:pt x="341873" y="181335"/>
                  <a:pt x="342709" y="177463"/>
                  <a:pt x="343564" y="174312"/>
                </a:cubicBezTo>
                <a:cubicBezTo>
                  <a:pt x="344953" y="169185"/>
                  <a:pt x="346273" y="165710"/>
                  <a:pt x="349381" y="159122"/>
                </a:cubicBezTo>
                <a:cubicBezTo>
                  <a:pt x="349896" y="158023"/>
                  <a:pt x="350305" y="156923"/>
                  <a:pt x="350293" y="156676"/>
                </a:cubicBezTo>
                <a:cubicBezTo>
                  <a:pt x="350253" y="156293"/>
                  <a:pt x="350221" y="156242"/>
                  <a:pt x="349232" y="156242"/>
                </a:cubicBezTo>
                <a:cubicBezTo>
                  <a:pt x="349130" y="156242"/>
                  <a:pt x="349018" y="156243"/>
                  <a:pt x="348894" y="156243"/>
                </a:cubicBezTo>
                <a:cubicBezTo>
                  <a:pt x="345955" y="156254"/>
                  <a:pt x="338455" y="158160"/>
                  <a:pt x="335415" y="159683"/>
                </a:cubicBezTo>
                <a:cubicBezTo>
                  <a:pt x="333851" y="160461"/>
                  <a:pt x="333075" y="161395"/>
                  <a:pt x="331682" y="164129"/>
                </a:cubicBezTo>
                <a:cubicBezTo>
                  <a:pt x="330563" y="166359"/>
                  <a:pt x="329912" y="168087"/>
                  <a:pt x="329300" y="170504"/>
                </a:cubicBezTo>
                <a:cubicBezTo>
                  <a:pt x="328858" y="172325"/>
                  <a:pt x="328162" y="176253"/>
                  <a:pt x="327985" y="178044"/>
                </a:cubicBezTo>
                <a:cubicBezTo>
                  <a:pt x="327918" y="178764"/>
                  <a:pt x="327810" y="179747"/>
                  <a:pt x="327747" y="180239"/>
                </a:cubicBezTo>
                <a:cubicBezTo>
                  <a:pt x="327581" y="181502"/>
                  <a:pt x="327381" y="191335"/>
                  <a:pt x="327479" y="193431"/>
                </a:cubicBezTo>
                <a:cubicBezTo>
                  <a:pt x="327658" y="197623"/>
                  <a:pt x="328081" y="202751"/>
                  <a:pt x="328551" y="206474"/>
                </a:cubicBezTo>
                <a:cubicBezTo>
                  <a:pt x="329415" y="213302"/>
                  <a:pt x="331886" y="226815"/>
                  <a:pt x="334268" y="237791"/>
                </a:cubicBezTo>
                <a:cubicBezTo>
                  <a:pt x="337067" y="250711"/>
                  <a:pt x="338649" y="256832"/>
                  <a:pt x="340610" y="262502"/>
                </a:cubicBezTo>
                <a:cubicBezTo>
                  <a:pt x="341292" y="264488"/>
                  <a:pt x="340739" y="267433"/>
                  <a:pt x="339466" y="268603"/>
                </a:cubicBezTo>
                <a:cubicBezTo>
                  <a:pt x="338766" y="269258"/>
                  <a:pt x="336276" y="270562"/>
                  <a:pt x="335250" y="270841"/>
                </a:cubicBezTo>
                <a:cubicBezTo>
                  <a:pt x="334365" y="271069"/>
                  <a:pt x="330290" y="271602"/>
                  <a:pt x="328105" y="271751"/>
                </a:cubicBezTo>
                <a:cubicBezTo>
                  <a:pt x="327470" y="271808"/>
                  <a:pt x="326289" y="271890"/>
                  <a:pt x="325461" y="271961"/>
                </a:cubicBezTo>
                <a:cubicBezTo>
                  <a:pt x="324632" y="272033"/>
                  <a:pt x="323047" y="272124"/>
                  <a:pt x="321937" y="272171"/>
                </a:cubicBezTo>
                <a:cubicBezTo>
                  <a:pt x="320827" y="272219"/>
                  <a:pt x="319718" y="272267"/>
                  <a:pt x="319471" y="272280"/>
                </a:cubicBezTo>
                <a:cubicBezTo>
                  <a:pt x="319188" y="272310"/>
                  <a:pt x="318412" y="272326"/>
                  <a:pt x="317443" y="272326"/>
                </a:cubicBezTo>
                <a:cubicBezTo>
                  <a:pt x="316539" y="272326"/>
                  <a:pt x="315467" y="272312"/>
                  <a:pt x="314474" y="272284"/>
                </a:cubicBezTo>
                <a:lnTo>
                  <a:pt x="312926" y="272234"/>
                </a:lnTo>
                <a:lnTo>
                  <a:pt x="313043" y="271674"/>
                </a:lnTo>
                <a:cubicBezTo>
                  <a:pt x="313120" y="271359"/>
                  <a:pt x="313776" y="270246"/>
                  <a:pt x="314501" y="269187"/>
                </a:cubicBezTo>
                <a:cubicBezTo>
                  <a:pt x="316059" y="266984"/>
                  <a:pt x="316681" y="265835"/>
                  <a:pt x="317590" y="263513"/>
                </a:cubicBezTo>
                <a:cubicBezTo>
                  <a:pt x="319593" y="258485"/>
                  <a:pt x="320751" y="251735"/>
                  <a:pt x="320644" y="245732"/>
                </a:cubicBezTo>
                <a:cubicBezTo>
                  <a:pt x="320601" y="242651"/>
                  <a:pt x="320453" y="241293"/>
                  <a:pt x="319716" y="237741"/>
                </a:cubicBezTo>
                <a:cubicBezTo>
                  <a:pt x="319172" y="235038"/>
                  <a:pt x="319166" y="233630"/>
                  <a:pt x="319713" y="232655"/>
                </a:cubicBezTo>
                <a:cubicBezTo>
                  <a:pt x="319951" y="232220"/>
                  <a:pt x="320122" y="231608"/>
                  <a:pt x="320131" y="231150"/>
                </a:cubicBezTo>
                <a:cubicBezTo>
                  <a:pt x="320156" y="229920"/>
                  <a:pt x="319405" y="227036"/>
                  <a:pt x="318645" y="225472"/>
                </a:cubicBezTo>
                <a:cubicBezTo>
                  <a:pt x="317278" y="222628"/>
                  <a:pt x="313757" y="217471"/>
                  <a:pt x="309964" y="212784"/>
                </a:cubicBezTo>
                <a:cubicBezTo>
                  <a:pt x="305364" y="207077"/>
                  <a:pt x="302129" y="203457"/>
                  <a:pt x="293841" y="194771"/>
                </a:cubicBezTo>
                <a:lnTo>
                  <a:pt x="286742" y="187324"/>
                </a:lnTo>
                <a:lnTo>
                  <a:pt x="286685" y="185827"/>
                </a:lnTo>
                <a:cubicBezTo>
                  <a:pt x="286409" y="180331"/>
                  <a:pt x="286023" y="175976"/>
                  <a:pt x="285363" y="171212"/>
                </a:cubicBezTo>
                <a:cubicBezTo>
                  <a:pt x="285147" y="169695"/>
                  <a:pt x="284903" y="167859"/>
                  <a:pt x="284812" y="167136"/>
                </a:cubicBezTo>
                <a:cubicBezTo>
                  <a:pt x="284311" y="163202"/>
                  <a:pt x="282873" y="158649"/>
                  <a:pt x="280830" y="154385"/>
                </a:cubicBezTo>
                <a:cubicBezTo>
                  <a:pt x="279429" y="151488"/>
                  <a:pt x="278962" y="150212"/>
                  <a:pt x="278714" y="148570"/>
                </a:cubicBezTo>
                <a:cubicBezTo>
                  <a:pt x="278463" y="147052"/>
                  <a:pt x="278150" y="142558"/>
                  <a:pt x="278079" y="139987"/>
                </a:cubicBezTo>
                <a:cubicBezTo>
                  <a:pt x="278052" y="138720"/>
                  <a:pt x="277993" y="137258"/>
                  <a:pt x="277969" y="136730"/>
                </a:cubicBezTo>
                <a:cubicBezTo>
                  <a:pt x="277927" y="136201"/>
                  <a:pt x="277887" y="134722"/>
                  <a:pt x="277859" y="133472"/>
                </a:cubicBezTo>
                <a:cubicBezTo>
                  <a:pt x="277815" y="132205"/>
                  <a:pt x="277772" y="130830"/>
                  <a:pt x="277746" y="130390"/>
                </a:cubicBezTo>
                <a:cubicBezTo>
                  <a:pt x="277702" y="129950"/>
                  <a:pt x="277630" y="128294"/>
                  <a:pt x="277557" y="126691"/>
                </a:cubicBezTo>
                <a:cubicBezTo>
                  <a:pt x="277484" y="125088"/>
                  <a:pt x="277323" y="122639"/>
                  <a:pt x="277175" y="121228"/>
                </a:cubicBezTo>
                <a:cubicBezTo>
                  <a:pt x="276841" y="117755"/>
                  <a:pt x="276916" y="116665"/>
                  <a:pt x="277702" y="113496"/>
                </a:cubicBezTo>
                <a:cubicBezTo>
                  <a:pt x="278659" y="109679"/>
                  <a:pt x="278798" y="108925"/>
                  <a:pt x="278837" y="107008"/>
                </a:cubicBezTo>
                <a:cubicBezTo>
                  <a:pt x="278901" y="103860"/>
                  <a:pt x="277936" y="101130"/>
                  <a:pt x="275157" y="96727"/>
                </a:cubicBezTo>
                <a:cubicBezTo>
                  <a:pt x="271560" y="90987"/>
                  <a:pt x="267693" y="83887"/>
                  <a:pt x="267710" y="83043"/>
                </a:cubicBezTo>
                <a:cubicBezTo>
                  <a:pt x="267720" y="82551"/>
                  <a:pt x="266999" y="80776"/>
                  <a:pt x="265112" y="76638"/>
                </a:cubicBezTo>
                <a:cubicBezTo>
                  <a:pt x="263966" y="74151"/>
                  <a:pt x="262974" y="71878"/>
                  <a:pt x="262927" y="71613"/>
                </a:cubicBezTo>
                <a:cubicBezTo>
                  <a:pt x="262781" y="70977"/>
                  <a:pt x="262554" y="70884"/>
                  <a:pt x="261112" y="70873"/>
                </a:cubicBezTo>
                <a:lnTo>
                  <a:pt x="261102" y="70873"/>
                </a:lnTo>
                <a:cubicBezTo>
                  <a:pt x="260135" y="70873"/>
                  <a:pt x="258745" y="71218"/>
                  <a:pt x="252799" y="72939"/>
                </a:cubicBezTo>
                <a:cubicBezTo>
                  <a:pt x="248874" y="74072"/>
                  <a:pt x="245568" y="75007"/>
                  <a:pt x="245455" y="75007"/>
                </a:cubicBezTo>
                <a:lnTo>
                  <a:pt x="245454" y="75007"/>
                </a:lnTo>
                <a:cubicBezTo>
                  <a:pt x="245278" y="75003"/>
                  <a:pt x="243445" y="72555"/>
                  <a:pt x="243330" y="72148"/>
                </a:cubicBezTo>
                <a:cubicBezTo>
                  <a:pt x="243298" y="72069"/>
                  <a:pt x="243365" y="72028"/>
                  <a:pt x="243503" y="72028"/>
                </a:cubicBezTo>
                <a:cubicBezTo>
                  <a:pt x="243583" y="72028"/>
                  <a:pt x="243685" y="72041"/>
                  <a:pt x="243807" y="72069"/>
                </a:cubicBezTo>
                <a:cubicBezTo>
                  <a:pt x="243935" y="72095"/>
                  <a:pt x="244054" y="72107"/>
                  <a:pt x="244148" y="72107"/>
                </a:cubicBezTo>
                <a:cubicBezTo>
                  <a:pt x="244272" y="72107"/>
                  <a:pt x="244352" y="72086"/>
                  <a:pt x="244353" y="72046"/>
                </a:cubicBezTo>
                <a:cubicBezTo>
                  <a:pt x="244355" y="71957"/>
                  <a:pt x="244197" y="71074"/>
                  <a:pt x="244024" y="70050"/>
                </a:cubicBezTo>
                <a:cubicBezTo>
                  <a:pt x="243564" y="67559"/>
                  <a:pt x="243647" y="64359"/>
                  <a:pt x="244211" y="61713"/>
                </a:cubicBezTo>
                <a:cubicBezTo>
                  <a:pt x="244638" y="59733"/>
                  <a:pt x="245762" y="56377"/>
                  <a:pt x="247394" y="52293"/>
                </a:cubicBezTo>
                <a:cubicBezTo>
                  <a:pt x="249268" y="47509"/>
                  <a:pt x="250280" y="43641"/>
                  <a:pt x="250621" y="39865"/>
                </a:cubicBezTo>
                <a:cubicBezTo>
                  <a:pt x="250865" y="37371"/>
                  <a:pt x="250738" y="34077"/>
                  <a:pt x="250369" y="32310"/>
                </a:cubicBezTo>
                <a:cubicBezTo>
                  <a:pt x="250064" y="30896"/>
                  <a:pt x="248988" y="27566"/>
                  <a:pt x="248217" y="25650"/>
                </a:cubicBezTo>
                <a:cubicBezTo>
                  <a:pt x="247882" y="24833"/>
                  <a:pt x="247614" y="24142"/>
                  <a:pt x="247615" y="24106"/>
                </a:cubicBezTo>
                <a:cubicBezTo>
                  <a:pt x="247616" y="24072"/>
                  <a:pt x="247828" y="24005"/>
                  <a:pt x="248110" y="23976"/>
                </a:cubicBezTo>
                <a:cubicBezTo>
                  <a:pt x="248407" y="23930"/>
                  <a:pt x="248487" y="23918"/>
                  <a:pt x="248322" y="23918"/>
                </a:cubicBezTo>
                <a:lnTo>
                  <a:pt x="248316" y="23918"/>
                </a:lnTo>
                <a:cubicBezTo>
                  <a:pt x="248255" y="23918"/>
                  <a:pt x="248164" y="23920"/>
                  <a:pt x="248041" y="23922"/>
                </a:cubicBezTo>
                <a:cubicBezTo>
                  <a:pt x="248007" y="23923"/>
                  <a:pt x="247975" y="23924"/>
                  <a:pt x="247945" y="23924"/>
                </a:cubicBezTo>
                <a:cubicBezTo>
                  <a:pt x="247511" y="23924"/>
                  <a:pt x="247354" y="23728"/>
                  <a:pt x="246576" y="22414"/>
                </a:cubicBezTo>
                <a:cubicBezTo>
                  <a:pt x="245538" y="20651"/>
                  <a:pt x="243433" y="17739"/>
                  <a:pt x="242674" y="16985"/>
                </a:cubicBezTo>
                <a:cubicBezTo>
                  <a:pt x="242381" y="16680"/>
                  <a:pt x="242141" y="16376"/>
                  <a:pt x="242143" y="16288"/>
                </a:cubicBezTo>
                <a:cubicBezTo>
                  <a:pt x="242144" y="16238"/>
                  <a:pt x="242397" y="16203"/>
                  <a:pt x="242768" y="16203"/>
                </a:cubicBezTo>
                <a:cubicBezTo>
                  <a:pt x="242924" y="16203"/>
                  <a:pt x="243100" y="16209"/>
                  <a:pt x="243288" y="16223"/>
                </a:cubicBezTo>
                <a:cubicBezTo>
                  <a:pt x="243574" y="16245"/>
                  <a:pt x="243835" y="16255"/>
                  <a:pt x="244035" y="16255"/>
                </a:cubicBezTo>
                <a:cubicBezTo>
                  <a:pt x="244278" y="16255"/>
                  <a:pt x="244431" y="16240"/>
                  <a:pt x="244432" y="16211"/>
                </a:cubicBezTo>
                <a:cubicBezTo>
                  <a:pt x="244435" y="16035"/>
                  <a:pt x="241607" y="13180"/>
                  <a:pt x="241087" y="12800"/>
                </a:cubicBezTo>
                <a:cubicBezTo>
                  <a:pt x="240841" y="12648"/>
                  <a:pt x="240593" y="12545"/>
                  <a:pt x="240466" y="12545"/>
                </a:cubicBezTo>
                <a:cubicBezTo>
                  <a:pt x="240441" y="12545"/>
                  <a:pt x="240421" y="12549"/>
                  <a:pt x="240406" y="12557"/>
                </a:cubicBezTo>
                <a:cubicBezTo>
                  <a:pt x="240374" y="12572"/>
                  <a:pt x="240350" y="12580"/>
                  <a:pt x="240334" y="12580"/>
                </a:cubicBezTo>
                <a:cubicBezTo>
                  <a:pt x="240297" y="12580"/>
                  <a:pt x="240304" y="12541"/>
                  <a:pt x="240355" y="12468"/>
                </a:cubicBezTo>
                <a:cubicBezTo>
                  <a:pt x="240482" y="12259"/>
                  <a:pt x="238781" y="11134"/>
                  <a:pt x="237664" y="10689"/>
                </a:cubicBezTo>
                <a:cubicBezTo>
                  <a:pt x="237244" y="10522"/>
                  <a:pt x="236211" y="10308"/>
                  <a:pt x="235351" y="10202"/>
                </a:cubicBezTo>
                <a:cubicBezTo>
                  <a:pt x="234508" y="10115"/>
                  <a:pt x="233649" y="9921"/>
                  <a:pt x="233423" y="9810"/>
                </a:cubicBezTo>
                <a:cubicBezTo>
                  <a:pt x="233214" y="9683"/>
                  <a:pt x="232351" y="8891"/>
                  <a:pt x="231488" y="8029"/>
                </a:cubicBezTo>
                <a:cubicBezTo>
                  <a:pt x="229643" y="6179"/>
                  <a:pt x="228604" y="5366"/>
                  <a:pt x="226311" y="3894"/>
                </a:cubicBezTo>
                <a:cubicBezTo>
                  <a:pt x="224156" y="2531"/>
                  <a:pt x="221314" y="1241"/>
                  <a:pt x="219092" y="633"/>
                </a:cubicBezTo>
                <a:cubicBezTo>
                  <a:pt x="217653" y="249"/>
                  <a:pt x="215556" y="0"/>
                  <a:pt x="213996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58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4143;#73299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</Words>
  <Application>Microsoft Office PowerPoint</Application>
  <PresentationFormat>宽屏</PresentationFormat>
  <Paragraphs>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等线 Light</vt:lpstr>
      <vt:lpstr>优设标题黑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 田径运动人物剪影ppt矢量素材</dc:title>
  <dc:creator>51PPT模板网</dc:creator>
  <cp:keywords>www.51pptmoban.com</cp:keywords>
  <dc:description>www.51pptmoban.com</dc:description>
  <cp:lastModifiedBy>Win user</cp:lastModifiedBy>
  <cp:revision>58</cp:revision>
  <dcterms:created xsi:type="dcterms:W3CDTF">2022-04-06T14:09:03Z</dcterms:created>
  <dcterms:modified xsi:type="dcterms:W3CDTF">2022-04-06T15:59:42Z</dcterms:modified>
</cp:coreProperties>
</file>